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84" r:id="rId9"/>
    <p:sldId id="285" r:id="rId10"/>
    <p:sldId id="266" r:id="rId11"/>
    <p:sldId id="267" r:id="rId12"/>
    <p:sldId id="268" r:id="rId13"/>
    <p:sldId id="269" r:id="rId14"/>
    <p:sldId id="270" r:id="rId15"/>
    <p:sldId id="286" r:id="rId16"/>
    <p:sldId id="279" r:id="rId17"/>
    <p:sldId id="280" r:id="rId18"/>
    <p:sldId id="281" r:id="rId19"/>
    <p:sldId id="282" r:id="rId20"/>
  </p:sldIdLst>
  <p:sldSz cx="5867400" cy="8096250"/>
  <p:notesSz cx="5867400" cy="809625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35A46E-19D6-05E3-9EDF-7D39ACAD6ADC}" v="334" dt="2021-07-13T22:52:14.4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96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0055" y="2509838"/>
            <a:ext cx="49872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80110" y="4533901"/>
            <a:ext cx="41071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93371" y="1862139"/>
            <a:ext cx="25523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021712" y="1862139"/>
            <a:ext cx="25523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3370" y="323851"/>
            <a:ext cx="52806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3370" y="1862139"/>
            <a:ext cx="52806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94916" y="7529513"/>
            <a:ext cx="18775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93370" y="7529513"/>
            <a:ext cx="13495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224528" y="7529513"/>
            <a:ext cx="134950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1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99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11" Type="http://schemas.openxmlformats.org/officeDocument/2006/relationships/image" Target="../media/image76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11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76.png"/><Relationship Id="rId10" Type="http://schemas.openxmlformats.org/officeDocument/2006/relationships/image" Target="../media/image107.png"/><Relationship Id="rId4" Type="http://schemas.openxmlformats.org/officeDocument/2006/relationships/image" Target="../media/image112.png"/><Relationship Id="rId9" Type="http://schemas.openxmlformats.org/officeDocument/2006/relationships/image" Target="../media/image106.png"/><Relationship Id="rId14" Type="http://schemas.openxmlformats.org/officeDocument/2006/relationships/image" Target="../media/image1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11" Type="http://schemas.openxmlformats.org/officeDocument/2006/relationships/image" Target="../media/image76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2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hyperlink" Target="mailto:funpaes@sedu.es.gov.b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openxmlformats.org/officeDocument/2006/relationships/image" Target="../media/image12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42660" y="266712"/>
            <a:ext cx="119380" cy="210820"/>
          </a:xfrm>
          <a:custGeom>
            <a:avLst/>
            <a:gdLst/>
            <a:ahLst/>
            <a:cxnLst/>
            <a:rect l="l" t="t" r="r" b="b"/>
            <a:pathLst>
              <a:path w="119379" h="210820">
                <a:moveTo>
                  <a:pt x="0" y="210286"/>
                </a:moveTo>
                <a:lnTo>
                  <a:pt x="118883" y="0"/>
                </a:lnTo>
              </a:path>
            </a:pathLst>
          </a:custGeom>
          <a:ln w="8636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76021" y="266714"/>
            <a:ext cx="140970" cy="57785"/>
          </a:xfrm>
          <a:custGeom>
            <a:avLst/>
            <a:gdLst/>
            <a:ahLst/>
            <a:cxnLst/>
            <a:rect l="l" t="t" r="r" b="b"/>
            <a:pathLst>
              <a:path w="140970" h="57785">
                <a:moveTo>
                  <a:pt x="44339" y="0"/>
                </a:moveTo>
                <a:lnTo>
                  <a:pt x="101513" y="29934"/>
                </a:lnTo>
                <a:lnTo>
                  <a:pt x="117182" y="0"/>
                </a:lnTo>
              </a:path>
              <a:path w="140970" h="57785">
                <a:moveTo>
                  <a:pt x="140404" y="0"/>
                </a:moveTo>
                <a:lnTo>
                  <a:pt x="110199" y="57696"/>
                </a:lnTo>
                <a:lnTo>
                  <a:pt x="0" y="0"/>
                </a:lnTo>
              </a:path>
            </a:pathLst>
          </a:custGeom>
          <a:ln w="8636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42662" y="266714"/>
            <a:ext cx="142875" cy="220979"/>
          </a:xfrm>
          <a:custGeom>
            <a:avLst/>
            <a:gdLst/>
            <a:ahLst/>
            <a:cxnLst/>
            <a:rect l="l" t="t" r="r" b="b"/>
            <a:pathLst>
              <a:path w="142875" h="220979">
                <a:moveTo>
                  <a:pt x="142512" y="0"/>
                </a:moveTo>
                <a:lnTo>
                  <a:pt x="17919" y="220421"/>
                </a:lnTo>
                <a:lnTo>
                  <a:pt x="0" y="210286"/>
                </a:lnTo>
              </a:path>
            </a:pathLst>
          </a:custGeom>
          <a:ln w="8636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12172" y="262394"/>
            <a:ext cx="354965" cy="207010"/>
            <a:chOff x="912170" y="262394"/>
            <a:chExt cx="354965" cy="207010"/>
          </a:xfrm>
        </p:grpSpPr>
        <p:sp>
          <p:nvSpPr>
            <p:cNvPr id="6" name="object 6"/>
            <p:cNvSpPr/>
            <p:nvPr/>
          </p:nvSpPr>
          <p:spPr>
            <a:xfrm>
              <a:off x="916488" y="266712"/>
              <a:ext cx="346075" cy="198120"/>
            </a:xfrm>
            <a:custGeom>
              <a:avLst/>
              <a:gdLst/>
              <a:ahLst/>
              <a:cxnLst/>
              <a:rect l="l" t="t" r="r" b="b"/>
              <a:pathLst>
                <a:path w="346075" h="198120">
                  <a:moveTo>
                    <a:pt x="0" y="0"/>
                  </a:moveTo>
                  <a:lnTo>
                    <a:pt x="345806" y="198090"/>
                  </a:lnTo>
                  <a:lnTo>
                    <a:pt x="229125" y="0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7670" y="266712"/>
              <a:ext cx="9525" cy="15240"/>
            </a:xfrm>
            <a:custGeom>
              <a:avLst/>
              <a:gdLst/>
              <a:ahLst/>
              <a:cxnLst/>
              <a:rect l="l" t="t" r="r" b="b"/>
              <a:pathLst>
                <a:path w="9525" h="15239">
                  <a:moveTo>
                    <a:pt x="9084" y="0"/>
                  </a:moveTo>
                  <a:lnTo>
                    <a:pt x="0" y="15228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6011" y="286495"/>
              <a:ext cx="28575" cy="47625"/>
            </a:xfrm>
            <a:custGeom>
              <a:avLst/>
              <a:gdLst/>
              <a:ahLst/>
              <a:cxnLst/>
              <a:rect l="l" t="t" r="r" b="b"/>
              <a:pathLst>
                <a:path w="28575" h="47625">
                  <a:moveTo>
                    <a:pt x="28181" y="0"/>
                  </a:moveTo>
                  <a:lnTo>
                    <a:pt x="0" y="47218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218846" y="2299406"/>
            <a:ext cx="312420" cy="396240"/>
          </a:xfrm>
          <a:custGeom>
            <a:avLst/>
            <a:gdLst/>
            <a:ahLst/>
            <a:cxnLst/>
            <a:rect l="l" t="t" r="r" b="b"/>
            <a:pathLst>
              <a:path w="312419" h="396239">
                <a:moveTo>
                  <a:pt x="88001" y="40106"/>
                </a:moveTo>
                <a:lnTo>
                  <a:pt x="81892" y="304901"/>
                </a:lnTo>
                <a:lnTo>
                  <a:pt x="63439" y="301204"/>
                </a:lnTo>
                <a:lnTo>
                  <a:pt x="51284" y="301283"/>
                </a:lnTo>
                <a:lnTo>
                  <a:pt x="40021" y="306317"/>
                </a:lnTo>
                <a:lnTo>
                  <a:pt x="24247" y="317487"/>
                </a:lnTo>
                <a:lnTo>
                  <a:pt x="4608" y="339565"/>
                </a:lnTo>
                <a:lnTo>
                  <a:pt x="0" y="361732"/>
                </a:lnTo>
                <a:lnTo>
                  <a:pt x="7045" y="380468"/>
                </a:lnTo>
                <a:lnTo>
                  <a:pt x="22367" y="392252"/>
                </a:lnTo>
                <a:lnTo>
                  <a:pt x="50287" y="395656"/>
                </a:lnTo>
                <a:lnTo>
                  <a:pt x="76941" y="386332"/>
                </a:lnTo>
                <a:lnTo>
                  <a:pt x="105463" y="337312"/>
                </a:lnTo>
                <a:lnTo>
                  <a:pt x="107032" y="269329"/>
                </a:lnTo>
                <a:lnTo>
                  <a:pt x="109023" y="183078"/>
                </a:lnTo>
                <a:lnTo>
                  <a:pt x="110732" y="109003"/>
                </a:lnTo>
                <a:lnTo>
                  <a:pt x="111458" y="77546"/>
                </a:lnTo>
                <a:lnTo>
                  <a:pt x="289017" y="48933"/>
                </a:lnTo>
                <a:lnTo>
                  <a:pt x="287327" y="267741"/>
                </a:lnTo>
                <a:lnTo>
                  <a:pt x="270967" y="263754"/>
                </a:lnTo>
                <a:lnTo>
                  <a:pt x="259551" y="263421"/>
                </a:lnTo>
                <a:lnTo>
                  <a:pt x="247714" y="267639"/>
                </a:lnTo>
                <a:lnTo>
                  <a:pt x="230089" y="277304"/>
                </a:lnTo>
                <a:lnTo>
                  <a:pt x="206164" y="302734"/>
                </a:lnTo>
                <a:lnTo>
                  <a:pt x="203950" y="331446"/>
                </a:lnTo>
                <a:lnTo>
                  <a:pt x="219146" y="353940"/>
                </a:lnTo>
                <a:lnTo>
                  <a:pt x="247449" y="360718"/>
                </a:lnTo>
                <a:lnTo>
                  <a:pt x="264655" y="355564"/>
                </a:lnTo>
                <a:lnTo>
                  <a:pt x="294618" y="325960"/>
                </a:lnTo>
                <a:lnTo>
                  <a:pt x="307870" y="222290"/>
                </a:lnTo>
                <a:lnTo>
                  <a:pt x="310765" y="122401"/>
                </a:lnTo>
                <a:lnTo>
                  <a:pt x="311813" y="36501"/>
                </a:lnTo>
                <a:lnTo>
                  <a:pt x="311953" y="0"/>
                </a:lnTo>
                <a:lnTo>
                  <a:pt x="88001" y="40106"/>
                </a:lnTo>
                <a:close/>
              </a:path>
            </a:pathLst>
          </a:custGeom>
          <a:ln w="8636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1484" y="3880814"/>
            <a:ext cx="108762" cy="68683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457450" y="2912966"/>
            <a:ext cx="1545590" cy="1259205"/>
            <a:chOff x="457450" y="2912964"/>
            <a:chExt cx="1545590" cy="1259205"/>
          </a:xfrm>
        </p:grpSpPr>
        <p:sp>
          <p:nvSpPr>
            <p:cNvPr id="12" name="object 12"/>
            <p:cNvSpPr/>
            <p:nvPr/>
          </p:nvSpPr>
          <p:spPr>
            <a:xfrm>
              <a:off x="483373" y="3190239"/>
              <a:ext cx="602615" cy="323215"/>
            </a:xfrm>
            <a:custGeom>
              <a:avLst/>
              <a:gdLst/>
              <a:ahLst/>
              <a:cxnLst/>
              <a:rect l="l" t="t" r="r" b="b"/>
              <a:pathLst>
                <a:path w="602615" h="323214">
                  <a:moveTo>
                    <a:pt x="0" y="322935"/>
                  </a:moveTo>
                  <a:lnTo>
                    <a:pt x="962" y="304772"/>
                  </a:lnTo>
                  <a:lnTo>
                    <a:pt x="2052" y="284167"/>
                  </a:lnTo>
                  <a:lnTo>
                    <a:pt x="2945" y="267284"/>
                  </a:lnTo>
                  <a:lnTo>
                    <a:pt x="3314" y="260286"/>
                  </a:lnTo>
                  <a:lnTo>
                    <a:pt x="44087" y="247343"/>
                  </a:lnTo>
                  <a:lnTo>
                    <a:pt x="87632" y="227123"/>
                  </a:lnTo>
                  <a:lnTo>
                    <a:pt x="149415" y="180877"/>
                  </a:lnTo>
                  <a:lnTo>
                    <a:pt x="188357" y="150822"/>
                  </a:lnTo>
                  <a:lnTo>
                    <a:pt x="227662" y="121198"/>
                  </a:lnTo>
                  <a:lnTo>
                    <a:pt x="267664" y="92853"/>
                  </a:lnTo>
                  <a:lnTo>
                    <a:pt x="308698" y="66635"/>
                  </a:lnTo>
                  <a:lnTo>
                    <a:pt x="351098" y="43393"/>
                  </a:lnTo>
                  <a:lnTo>
                    <a:pt x="395198" y="23974"/>
                  </a:lnTo>
                  <a:lnTo>
                    <a:pt x="441334" y="9227"/>
                  </a:lnTo>
                  <a:lnTo>
                    <a:pt x="489839" y="0"/>
                  </a:lnTo>
                  <a:lnTo>
                    <a:pt x="531618" y="220"/>
                  </a:lnTo>
                  <a:lnTo>
                    <a:pt x="563687" y="9682"/>
                  </a:lnTo>
                  <a:lnTo>
                    <a:pt x="586935" y="24122"/>
                  </a:lnTo>
                  <a:lnTo>
                    <a:pt x="602246" y="39281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89064" y="2917282"/>
              <a:ext cx="607060" cy="306705"/>
            </a:xfrm>
            <a:custGeom>
              <a:avLst/>
              <a:gdLst/>
              <a:ahLst/>
              <a:cxnLst/>
              <a:rect l="l" t="t" r="r" b="b"/>
              <a:pathLst>
                <a:path w="607060" h="306705">
                  <a:moveTo>
                    <a:pt x="606918" y="35775"/>
                  </a:moveTo>
                  <a:lnTo>
                    <a:pt x="592392" y="24913"/>
                  </a:lnTo>
                  <a:lnTo>
                    <a:pt x="576731" y="13201"/>
                  </a:lnTo>
                  <a:lnTo>
                    <a:pt x="564202" y="3832"/>
                  </a:lnTo>
                  <a:lnTo>
                    <a:pt x="559078" y="0"/>
                  </a:lnTo>
                  <a:lnTo>
                    <a:pt x="525066" y="32593"/>
                  </a:lnTo>
                  <a:lnTo>
                    <a:pt x="483084" y="59803"/>
                  </a:lnTo>
                  <a:lnTo>
                    <a:pt x="407795" y="77030"/>
                  </a:lnTo>
                  <a:lnTo>
                    <a:pt x="359075" y="85379"/>
                  </a:lnTo>
                  <a:lnTo>
                    <a:pt x="310140" y="93242"/>
                  </a:lnTo>
                  <a:lnTo>
                    <a:pt x="261553" y="101836"/>
                  </a:lnTo>
                  <a:lnTo>
                    <a:pt x="213876" y="112377"/>
                  </a:lnTo>
                  <a:lnTo>
                    <a:pt x="167672" y="126081"/>
                  </a:lnTo>
                  <a:lnTo>
                    <a:pt x="123504" y="144165"/>
                  </a:lnTo>
                  <a:lnTo>
                    <a:pt x="81932" y="167844"/>
                  </a:lnTo>
                  <a:lnTo>
                    <a:pt x="43521" y="198335"/>
                  </a:lnTo>
                  <a:lnTo>
                    <a:pt x="17916" y="228984"/>
                  </a:lnTo>
                  <a:lnTo>
                    <a:pt x="0" y="284632"/>
                  </a:lnTo>
                  <a:lnTo>
                    <a:pt x="1090" y="306108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1774" y="2944991"/>
              <a:ext cx="1286510" cy="615315"/>
            </a:xfrm>
            <a:custGeom>
              <a:avLst/>
              <a:gdLst/>
              <a:ahLst/>
              <a:cxnLst/>
              <a:rect l="l" t="t" r="r" b="b"/>
              <a:pathLst>
                <a:path w="1286510" h="615314">
                  <a:moveTo>
                    <a:pt x="1286344" y="23202"/>
                  </a:moveTo>
                  <a:lnTo>
                    <a:pt x="1257998" y="0"/>
                  </a:lnTo>
                  <a:lnTo>
                    <a:pt x="732015" y="290944"/>
                  </a:lnTo>
                  <a:lnTo>
                    <a:pt x="706709" y="277931"/>
                  </a:lnTo>
                  <a:lnTo>
                    <a:pt x="647038" y="279494"/>
                  </a:lnTo>
                  <a:lnTo>
                    <a:pt x="607237" y="298536"/>
                  </a:lnTo>
                  <a:lnTo>
                    <a:pt x="575682" y="339422"/>
                  </a:lnTo>
                  <a:lnTo>
                    <a:pt x="571639" y="366052"/>
                  </a:lnTo>
                  <a:lnTo>
                    <a:pt x="977" y="578345"/>
                  </a:lnTo>
                  <a:lnTo>
                    <a:pt x="0" y="614946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9581" y="3270405"/>
              <a:ext cx="112864" cy="684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179915" y="2968193"/>
              <a:ext cx="819150" cy="953135"/>
            </a:xfrm>
            <a:custGeom>
              <a:avLst/>
              <a:gdLst/>
              <a:ahLst/>
              <a:cxnLst/>
              <a:rect l="l" t="t" r="r" b="b"/>
              <a:pathLst>
                <a:path w="819150" h="953135">
                  <a:moveTo>
                    <a:pt x="292100" y="953109"/>
                  </a:moveTo>
                  <a:lnTo>
                    <a:pt x="818603" y="648131"/>
                  </a:lnTo>
                  <a:lnTo>
                    <a:pt x="568210" y="0"/>
                  </a:lnTo>
                  <a:lnTo>
                    <a:pt x="0" y="324510"/>
                  </a:lnTo>
                  <a:lnTo>
                    <a:pt x="292100" y="953109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1768" y="3339993"/>
              <a:ext cx="913130" cy="827405"/>
            </a:xfrm>
            <a:custGeom>
              <a:avLst/>
              <a:gdLst/>
              <a:ahLst/>
              <a:cxnLst/>
              <a:rect l="l" t="t" r="r" b="b"/>
              <a:pathLst>
                <a:path w="913130" h="827404">
                  <a:moveTo>
                    <a:pt x="337527" y="827277"/>
                  </a:moveTo>
                  <a:lnTo>
                    <a:pt x="912977" y="626859"/>
                  </a:lnTo>
                  <a:lnTo>
                    <a:pt x="617181" y="0"/>
                  </a:lnTo>
                  <a:lnTo>
                    <a:pt x="0" y="219951"/>
                  </a:lnTo>
                  <a:lnTo>
                    <a:pt x="337527" y="827277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29387" y="3172105"/>
              <a:ext cx="449580" cy="320675"/>
            </a:xfrm>
            <a:custGeom>
              <a:avLst/>
              <a:gdLst/>
              <a:ahLst/>
              <a:cxnLst/>
              <a:rect l="l" t="t" r="r" b="b"/>
              <a:pathLst>
                <a:path w="449580" h="320675">
                  <a:moveTo>
                    <a:pt x="0" y="231432"/>
                  </a:moveTo>
                  <a:lnTo>
                    <a:pt x="41592" y="320268"/>
                  </a:lnTo>
                  <a:lnTo>
                    <a:pt x="449389" y="91592"/>
                  </a:lnTo>
                  <a:lnTo>
                    <a:pt x="406501" y="0"/>
                  </a:lnTo>
                  <a:lnTo>
                    <a:pt x="0" y="231432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03083" y="3323344"/>
              <a:ext cx="408305" cy="229235"/>
            </a:xfrm>
            <a:custGeom>
              <a:avLst/>
              <a:gdLst/>
              <a:ahLst/>
              <a:cxnLst/>
              <a:rect l="l" t="t" r="r" b="b"/>
              <a:pathLst>
                <a:path w="408305" h="229235">
                  <a:moveTo>
                    <a:pt x="0" y="228688"/>
                  </a:moveTo>
                  <a:lnTo>
                    <a:pt x="407784" y="0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58980" y="3489279"/>
              <a:ext cx="186690" cy="107950"/>
            </a:xfrm>
            <a:custGeom>
              <a:avLst/>
              <a:gdLst/>
              <a:ahLst/>
              <a:cxnLst/>
              <a:rect l="l" t="t" r="r" b="b"/>
              <a:pathLst>
                <a:path w="186689" h="107950">
                  <a:moveTo>
                    <a:pt x="0" y="107645"/>
                  </a:moveTo>
                  <a:lnTo>
                    <a:pt x="186410" y="0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72826" y="1613761"/>
            <a:ext cx="652780" cy="479425"/>
            <a:chOff x="472826" y="1613759"/>
            <a:chExt cx="652780" cy="479425"/>
          </a:xfrm>
        </p:grpSpPr>
        <p:sp>
          <p:nvSpPr>
            <p:cNvPr id="22" name="object 22"/>
            <p:cNvSpPr/>
            <p:nvPr/>
          </p:nvSpPr>
          <p:spPr>
            <a:xfrm>
              <a:off x="477144" y="1618077"/>
              <a:ext cx="643890" cy="470534"/>
            </a:xfrm>
            <a:custGeom>
              <a:avLst/>
              <a:gdLst/>
              <a:ahLst/>
              <a:cxnLst/>
              <a:rect l="l" t="t" r="r" b="b"/>
              <a:pathLst>
                <a:path w="643890" h="470535">
                  <a:moveTo>
                    <a:pt x="304231" y="144004"/>
                  </a:moveTo>
                  <a:lnTo>
                    <a:pt x="96141" y="44144"/>
                  </a:lnTo>
                  <a:lnTo>
                    <a:pt x="102161" y="31596"/>
                  </a:lnTo>
                  <a:lnTo>
                    <a:pt x="104313" y="23105"/>
                  </a:lnTo>
                  <a:lnTo>
                    <a:pt x="103087" y="14728"/>
                  </a:lnTo>
                  <a:lnTo>
                    <a:pt x="98820" y="7422"/>
                  </a:lnTo>
                  <a:lnTo>
                    <a:pt x="91849" y="2145"/>
                  </a:lnTo>
                  <a:lnTo>
                    <a:pt x="83361" y="0"/>
                  </a:lnTo>
                  <a:lnTo>
                    <a:pt x="74991" y="1240"/>
                  </a:lnTo>
                  <a:lnTo>
                    <a:pt x="67691" y="5524"/>
                  </a:lnTo>
                  <a:lnTo>
                    <a:pt x="62410" y="12508"/>
                  </a:lnTo>
                  <a:lnTo>
                    <a:pt x="2149" y="138124"/>
                  </a:lnTo>
                  <a:lnTo>
                    <a:pt x="0" y="146600"/>
                  </a:lnTo>
                  <a:lnTo>
                    <a:pt x="1233" y="154958"/>
                  </a:lnTo>
                  <a:lnTo>
                    <a:pt x="5512" y="162248"/>
                  </a:lnTo>
                  <a:lnTo>
                    <a:pt x="12499" y="167524"/>
                  </a:lnTo>
                  <a:lnTo>
                    <a:pt x="20965" y="169665"/>
                  </a:lnTo>
                  <a:lnTo>
                    <a:pt x="29322" y="168439"/>
                  </a:lnTo>
                  <a:lnTo>
                    <a:pt x="36615" y="164174"/>
                  </a:lnTo>
                  <a:lnTo>
                    <a:pt x="41887" y="157199"/>
                  </a:lnTo>
                  <a:lnTo>
                    <a:pt x="47920" y="144626"/>
                  </a:lnTo>
                  <a:lnTo>
                    <a:pt x="256022" y="244474"/>
                  </a:lnTo>
                  <a:lnTo>
                    <a:pt x="254551" y="294151"/>
                  </a:lnTo>
                  <a:lnTo>
                    <a:pt x="265458" y="341999"/>
                  </a:lnTo>
                  <a:lnTo>
                    <a:pt x="287920" y="385654"/>
                  </a:lnTo>
                  <a:lnTo>
                    <a:pt x="321116" y="422755"/>
                  </a:lnTo>
                  <a:lnTo>
                    <a:pt x="364226" y="450938"/>
                  </a:lnTo>
                  <a:lnTo>
                    <a:pt x="406770" y="465639"/>
                  </a:lnTo>
                  <a:lnTo>
                    <a:pt x="450130" y="470168"/>
                  </a:lnTo>
                  <a:lnTo>
                    <a:pt x="492741" y="465074"/>
                  </a:lnTo>
                  <a:lnTo>
                    <a:pt x="533041" y="450908"/>
                  </a:lnTo>
                  <a:lnTo>
                    <a:pt x="569468" y="428217"/>
                  </a:lnTo>
                  <a:lnTo>
                    <a:pt x="600458" y="397551"/>
                  </a:lnTo>
                  <a:lnTo>
                    <a:pt x="624449" y="359460"/>
                  </a:lnTo>
                  <a:lnTo>
                    <a:pt x="639150" y="316915"/>
                  </a:lnTo>
                  <a:lnTo>
                    <a:pt x="643679" y="273556"/>
                  </a:lnTo>
                  <a:lnTo>
                    <a:pt x="638587" y="230944"/>
                  </a:lnTo>
                  <a:lnTo>
                    <a:pt x="624421" y="190644"/>
                  </a:lnTo>
                  <a:lnTo>
                    <a:pt x="601733" y="154217"/>
                  </a:lnTo>
                  <a:lnTo>
                    <a:pt x="571070" y="123227"/>
                  </a:lnTo>
                  <a:lnTo>
                    <a:pt x="532983" y="99237"/>
                  </a:lnTo>
                  <a:lnTo>
                    <a:pt x="484028" y="83238"/>
                  </a:lnTo>
                  <a:lnTo>
                    <a:pt x="434317" y="80555"/>
                  </a:lnTo>
                  <a:lnTo>
                    <a:pt x="386209" y="90348"/>
                  </a:lnTo>
                  <a:lnTo>
                    <a:pt x="342062" y="111777"/>
                  </a:lnTo>
                  <a:lnTo>
                    <a:pt x="304231" y="144004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04939" y="1717315"/>
              <a:ext cx="316230" cy="371475"/>
            </a:xfrm>
            <a:custGeom>
              <a:avLst/>
              <a:gdLst/>
              <a:ahLst/>
              <a:cxnLst/>
              <a:rect l="l" t="t" r="r" b="b"/>
              <a:pathLst>
                <a:path w="316230" h="371475">
                  <a:moveTo>
                    <a:pt x="176957" y="34188"/>
                  </a:moveTo>
                  <a:lnTo>
                    <a:pt x="150122" y="19390"/>
                  </a:lnTo>
                  <a:lnTo>
                    <a:pt x="120217" y="18754"/>
                  </a:lnTo>
                  <a:lnTo>
                    <a:pt x="93107" y="30105"/>
                  </a:lnTo>
                  <a:lnTo>
                    <a:pt x="74659" y="51269"/>
                  </a:lnTo>
                  <a:lnTo>
                    <a:pt x="70885" y="60796"/>
                  </a:lnTo>
                  <a:lnTo>
                    <a:pt x="68518" y="70510"/>
                  </a:lnTo>
                  <a:lnTo>
                    <a:pt x="67504" y="80291"/>
                  </a:lnTo>
                  <a:lnTo>
                    <a:pt x="67788" y="90017"/>
                  </a:lnTo>
                  <a:lnTo>
                    <a:pt x="57407" y="92298"/>
                  </a:lnTo>
                  <a:lnTo>
                    <a:pt x="30877" y="121562"/>
                  </a:lnTo>
                  <a:lnTo>
                    <a:pt x="29683" y="129727"/>
                  </a:lnTo>
                  <a:lnTo>
                    <a:pt x="30102" y="137830"/>
                  </a:lnTo>
                  <a:lnTo>
                    <a:pt x="32050" y="145643"/>
                  </a:lnTo>
                  <a:lnTo>
                    <a:pt x="23995" y="150475"/>
                  </a:lnTo>
                  <a:lnTo>
                    <a:pt x="16758" y="156594"/>
                  </a:lnTo>
                  <a:lnTo>
                    <a:pt x="10528" y="163945"/>
                  </a:lnTo>
                  <a:lnTo>
                    <a:pt x="5494" y="172478"/>
                  </a:lnTo>
                  <a:lnTo>
                    <a:pt x="0" y="192490"/>
                  </a:lnTo>
                  <a:lnTo>
                    <a:pt x="1740" y="212432"/>
                  </a:lnTo>
                  <a:lnTo>
                    <a:pt x="10079" y="230518"/>
                  </a:lnTo>
                  <a:lnTo>
                    <a:pt x="24379" y="244957"/>
                  </a:lnTo>
                  <a:lnTo>
                    <a:pt x="15092" y="263881"/>
                  </a:lnTo>
                  <a:lnTo>
                    <a:pt x="18401" y="284613"/>
                  </a:lnTo>
                  <a:lnTo>
                    <a:pt x="30087" y="303154"/>
                  </a:lnTo>
                  <a:lnTo>
                    <a:pt x="45931" y="315506"/>
                  </a:lnTo>
                  <a:lnTo>
                    <a:pt x="35017" y="333823"/>
                  </a:lnTo>
                  <a:lnTo>
                    <a:pt x="30390" y="343700"/>
                  </a:lnTo>
                  <a:lnTo>
                    <a:pt x="31158" y="348528"/>
                  </a:lnTo>
                  <a:lnTo>
                    <a:pt x="36432" y="351701"/>
                  </a:lnTo>
                  <a:lnTo>
                    <a:pt x="78976" y="366402"/>
                  </a:lnTo>
                  <a:lnTo>
                    <a:pt x="122335" y="370931"/>
                  </a:lnTo>
                  <a:lnTo>
                    <a:pt x="164947" y="365837"/>
                  </a:lnTo>
                  <a:lnTo>
                    <a:pt x="205247" y="351671"/>
                  </a:lnTo>
                  <a:lnTo>
                    <a:pt x="241674" y="328980"/>
                  </a:lnTo>
                  <a:lnTo>
                    <a:pt x="272664" y="298314"/>
                  </a:lnTo>
                  <a:lnTo>
                    <a:pt x="296655" y="260223"/>
                  </a:lnTo>
                  <a:lnTo>
                    <a:pt x="311356" y="217678"/>
                  </a:lnTo>
                  <a:lnTo>
                    <a:pt x="315887" y="174319"/>
                  </a:lnTo>
                  <a:lnTo>
                    <a:pt x="310797" y="131707"/>
                  </a:lnTo>
                  <a:lnTo>
                    <a:pt x="296633" y="91407"/>
                  </a:lnTo>
                  <a:lnTo>
                    <a:pt x="273944" y="54980"/>
                  </a:lnTo>
                  <a:lnTo>
                    <a:pt x="243280" y="23990"/>
                  </a:lnTo>
                  <a:lnTo>
                    <a:pt x="205189" y="0"/>
                  </a:lnTo>
                  <a:lnTo>
                    <a:pt x="196717" y="3391"/>
                  </a:lnTo>
                  <a:lnTo>
                    <a:pt x="187463" y="15360"/>
                  </a:lnTo>
                  <a:lnTo>
                    <a:pt x="180015" y="28196"/>
                  </a:lnTo>
                  <a:lnTo>
                    <a:pt x="176957" y="34188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471235" y="6372582"/>
            <a:ext cx="171450" cy="358775"/>
          </a:xfrm>
          <a:custGeom>
            <a:avLst/>
            <a:gdLst/>
            <a:ahLst/>
            <a:cxnLst/>
            <a:rect l="l" t="t" r="r" b="b"/>
            <a:pathLst>
              <a:path w="171450" h="358775">
                <a:moveTo>
                  <a:pt x="165764" y="73964"/>
                </a:moveTo>
                <a:lnTo>
                  <a:pt x="150514" y="56698"/>
                </a:lnTo>
                <a:lnTo>
                  <a:pt x="126669" y="45345"/>
                </a:lnTo>
                <a:lnTo>
                  <a:pt x="99797" y="37249"/>
                </a:lnTo>
                <a:lnTo>
                  <a:pt x="75467" y="29756"/>
                </a:lnTo>
                <a:lnTo>
                  <a:pt x="59460" y="24015"/>
                </a:lnTo>
                <a:lnTo>
                  <a:pt x="41060" y="17435"/>
                </a:lnTo>
                <a:lnTo>
                  <a:pt x="22035" y="9576"/>
                </a:lnTo>
                <a:lnTo>
                  <a:pt x="4157" y="0"/>
                </a:lnTo>
                <a:lnTo>
                  <a:pt x="0" y="51378"/>
                </a:lnTo>
                <a:lnTo>
                  <a:pt x="2296" y="101745"/>
                </a:lnTo>
                <a:lnTo>
                  <a:pt x="10739" y="150671"/>
                </a:lnTo>
                <a:lnTo>
                  <a:pt x="25020" y="197726"/>
                </a:lnTo>
                <a:lnTo>
                  <a:pt x="44831" y="242477"/>
                </a:lnTo>
                <a:lnTo>
                  <a:pt x="69865" y="284496"/>
                </a:lnTo>
                <a:lnTo>
                  <a:pt x="99814" y="323350"/>
                </a:lnTo>
                <a:lnTo>
                  <a:pt x="134370" y="358609"/>
                </a:lnTo>
                <a:lnTo>
                  <a:pt x="135048" y="331757"/>
                </a:lnTo>
                <a:lnTo>
                  <a:pt x="132908" y="303995"/>
                </a:lnTo>
                <a:lnTo>
                  <a:pt x="130032" y="277644"/>
                </a:lnTo>
                <a:lnTo>
                  <a:pt x="128502" y="255028"/>
                </a:lnTo>
                <a:lnTo>
                  <a:pt x="137859" y="209656"/>
                </a:lnTo>
                <a:lnTo>
                  <a:pt x="157054" y="164944"/>
                </a:lnTo>
                <a:lnTo>
                  <a:pt x="171288" y="120008"/>
                </a:lnTo>
                <a:lnTo>
                  <a:pt x="165764" y="73964"/>
                </a:lnTo>
                <a:close/>
              </a:path>
            </a:pathLst>
          </a:custGeom>
          <a:ln w="8636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471069" y="6003928"/>
            <a:ext cx="870585" cy="843280"/>
            <a:chOff x="471067" y="6003928"/>
            <a:chExt cx="870585" cy="843280"/>
          </a:xfrm>
        </p:grpSpPr>
        <p:sp>
          <p:nvSpPr>
            <p:cNvPr id="26" name="object 26"/>
            <p:cNvSpPr/>
            <p:nvPr/>
          </p:nvSpPr>
          <p:spPr>
            <a:xfrm>
              <a:off x="1120870" y="6487031"/>
              <a:ext cx="210185" cy="275590"/>
            </a:xfrm>
            <a:custGeom>
              <a:avLst/>
              <a:gdLst/>
              <a:ahLst/>
              <a:cxnLst/>
              <a:rect l="l" t="t" r="r" b="b"/>
              <a:pathLst>
                <a:path w="210184" h="275590">
                  <a:moveTo>
                    <a:pt x="134383" y="3283"/>
                  </a:moveTo>
                  <a:lnTo>
                    <a:pt x="127284" y="7525"/>
                  </a:lnTo>
                  <a:lnTo>
                    <a:pt x="130992" y="12605"/>
                  </a:lnTo>
                  <a:lnTo>
                    <a:pt x="127855" y="18599"/>
                  </a:lnTo>
                  <a:lnTo>
                    <a:pt x="123309" y="28945"/>
                  </a:lnTo>
                  <a:lnTo>
                    <a:pt x="119514" y="39797"/>
                  </a:lnTo>
                  <a:lnTo>
                    <a:pt x="115696" y="50566"/>
                  </a:lnTo>
                  <a:lnTo>
                    <a:pt x="111078" y="60662"/>
                  </a:lnTo>
                  <a:lnTo>
                    <a:pt x="96317" y="79371"/>
                  </a:lnTo>
                  <a:lnTo>
                    <a:pt x="79757" y="86867"/>
                  </a:lnTo>
                  <a:lnTo>
                    <a:pt x="59497" y="89635"/>
                  </a:lnTo>
                  <a:lnTo>
                    <a:pt x="33634" y="94164"/>
                  </a:lnTo>
                  <a:lnTo>
                    <a:pt x="10176" y="104886"/>
                  </a:lnTo>
                  <a:lnTo>
                    <a:pt x="0" y="120537"/>
                  </a:lnTo>
                  <a:lnTo>
                    <a:pt x="417" y="140411"/>
                  </a:lnTo>
                  <a:lnTo>
                    <a:pt x="8742" y="163798"/>
                  </a:lnTo>
                  <a:lnTo>
                    <a:pt x="17895" y="186551"/>
                  </a:lnTo>
                  <a:lnTo>
                    <a:pt x="24649" y="209383"/>
                  </a:lnTo>
                  <a:lnTo>
                    <a:pt x="29373" y="232794"/>
                  </a:lnTo>
                  <a:lnTo>
                    <a:pt x="32440" y="257283"/>
                  </a:lnTo>
                  <a:lnTo>
                    <a:pt x="32821" y="261639"/>
                  </a:lnTo>
                  <a:lnTo>
                    <a:pt x="33939" y="268180"/>
                  </a:lnTo>
                  <a:lnTo>
                    <a:pt x="71708" y="247060"/>
                  </a:lnTo>
                  <a:lnTo>
                    <a:pt x="104922" y="215025"/>
                  </a:lnTo>
                  <a:lnTo>
                    <a:pt x="134525" y="179595"/>
                  </a:lnTo>
                  <a:lnTo>
                    <a:pt x="160164" y="141015"/>
                  </a:lnTo>
                  <a:lnTo>
                    <a:pt x="181486" y="99530"/>
                  </a:lnTo>
                  <a:lnTo>
                    <a:pt x="198139" y="55384"/>
                  </a:lnTo>
                  <a:lnTo>
                    <a:pt x="209770" y="8820"/>
                  </a:lnTo>
                  <a:lnTo>
                    <a:pt x="188686" y="4324"/>
                  </a:lnTo>
                  <a:lnTo>
                    <a:pt x="167038" y="865"/>
                  </a:lnTo>
                  <a:lnTo>
                    <a:pt x="147909" y="0"/>
                  </a:lnTo>
                  <a:lnTo>
                    <a:pt x="134383" y="3283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49584" y="6084208"/>
              <a:ext cx="588010" cy="742315"/>
            </a:xfrm>
            <a:custGeom>
              <a:avLst/>
              <a:gdLst/>
              <a:ahLst/>
              <a:cxnLst/>
              <a:rect l="l" t="t" r="r" b="b"/>
              <a:pathLst>
                <a:path w="588010" h="742315">
                  <a:moveTo>
                    <a:pt x="407806" y="0"/>
                  </a:moveTo>
                  <a:lnTo>
                    <a:pt x="348262" y="10990"/>
                  </a:lnTo>
                  <a:lnTo>
                    <a:pt x="272640" y="15849"/>
                  </a:lnTo>
                  <a:lnTo>
                    <a:pt x="225192" y="16129"/>
                  </a:lnTo>
                  <a:lnTo>
                    <a:pt x="180069" y="22735"/>
                  </a:lnTo>
                  <a:lnTo>
                    <a:pt x="145901" y="42145"/>
                  </a:lnTo>
                  <a:lnTo>
                    <a:pt x="131314" y="80835"/>
                  </a:lnTo>
                  <a:lnTo>
                    <a:pt x="133504" y="106528"/>
                  </a:lnTo>
                  <a:lnTo>
                    <a:pt x="139197" y="132218"/>
                  </a:lnTo>
                  <a:lnTo>
                    <a:pt x="144019" y="157771"/>
                  </a:lnTo>
                  <a:lnTo>
                    <a:pt x="135627" y="201215"/>
                  </a:lnTo>
                  <a:lnTo>
                    <a:pt x="90017" y="214293"/>
                  </a:lnTo>
                  <a:lnTo>
                    <a:pt x="45522" y="216762"/>
                  </a:lnTo>
                  <a:lnTo>
                    <a:pt x="33610" y="217069"/>
                  </a:lnTo>
                  <a:lnTo>
                    <a:pt x="0" y="234104"/>
                  </a:lnTo>
                  <a:lnTo>
                    <a:pt x="218" y="247565"/>
                  </a:lnTo>
                  <a:lnTo>
                    <a:pt x="26693" y="292658"/>
                  </a:lnTo>
                  <a:lnTo>
                    <a:pt x="76866" y="319947"/>
                  </a:lnTo>
                  <a:lnTo>
                    <a:pt x="114474" y="333019"/>
                  </a:lnTo>
                  <a:lnTo>
                    <a:pt x="119389" y="334784"/>
                  </a:lnTo>
                  <a:lnTo>
                    <a:pt x="153808" y="348129"/>
                  </a:lnTo>
                  <a:lnTo>
                    <a:pt x="178687" y="364028"/>
                  </a:lnTo>
                  <a:lnTo>
                    <a:pt x="192128" y="387110"/>
                  </a:lnTo>
                  <a:lnTo>
                    <a:pt x="192236" y="422008"/>
                  </a:lnTo>
                  <a:lnTo>
                    <a:pt x="191029" y="429209"/>
                  </a:lnTo>
                  <a:lnTo>
                    <a:pt x="190051" y="436460"/>
                  </a:lnTo>
                  <a:lnTo>
                    <a:pt x="164208" y="470122"/>
                  </a:lnTo>
                  <a:lnTo>
                    <a:pt x="136820" y="476288"/>
                  </a:lnTo>
                  <a:lnTo>
                    <a:pt x="124812" y="481838"/>
                  </a:lnTo>
                  <a:lnTo>
                    <a:pt x="109015" y="507690"/>
                  </a:lnTo>
                  <a:lnTo>
                    <a:pt x="113261" y="538722"/>
                  </a:lnTo>
                  <a:lnTo>
                    <a:pt x="130537" y="567814"/>
                  </a:lnTo>
                  <a:lnTo>
                    <a:pt x="153831" y="587844"/>
                  </a:lnTo>
                  <a:lnTo>
                    <a:pt x="170272" y="595061"/>
                  </a:lnTo>
                  <a:lnTo>
                    <a:pt x="186765" y="601146"/>
                  </a:lnTo>
                  <a:lnTo>
                    <a:pt x="202044" y="608895"/>
                  </a:lnTo>
                  <a:lnTo>
                    <a:pt x="214842" y="621106"/>
                  </a:lnTo>
                  <a:lnTo>
                    <a:pt x="222709" y="636484"/>
                  </a:lnTo>
                  <a:lnTo>
                    <a:pt x="226573" y="652732"/>
                  </a:lnTo>
                  <a:lnTo>
                    <a:pt x="228833" y="669365"/>
                  </a:lnTo>
                  <a:lnTo>
                    <a:pt x="231885" y="685901"/>
                  </a:lnTo>
                  <a:lnTo>
                    <a:pt x="237474" y="701783"/>
                  </a:lnTo>
                  <a:lnTo>
                    <a:pt x="245822" y="716799"/>
                  </a:lnTo>
                  <a:lnTo>
                    <a:pt x="256615" y="730441"/>
                  </a:lnTo>
                  <a:lnTo>
                    <a:pt x="269541" y="742200"/>
                  </a:lnTo>
                  <a:lnTo>
                    <a:pt x="297358" y="733542"/>
                  </a:lnTo>
                  <a:lnTo>
                    <a:pt x="350692" y="711225"/>
                  </a:lnTo>
                  <a:lnTo>
                    <a:pt x="391475" y="688295"/>
                  </a:lnTo>
                  <a:lnTo>
                    <a:pt x="406510" y="678281"/>
                  </a:lnTo>
                  <a:lnTo>
                    <a:pt x="405228" y="671004"/>
                  </a:lnTo>
                  <a:lnTo>
                    <a:pt x="404110" y="664464"/>
                  </a:lnTo>
                  <a:lnTo>
                    <a:pt x="395933" y="612201"/>
                  </a:lnTo>
                  <a:lnTo>
                    <a:pt x="380031" y="566610"/>
                  </a:lnTo>
                  <a:lnTo>
                    <a:pt x="371706" y="543230"/>
                  </a:lnTo>
                  <a:lnTo>
                    <a:pt x="404923" y="496989"/>
                  </a:lnTo>
                  <a:lnTo>
                    <a:pt x="451044" y="489691"/>
                  </a:lnTo>
                  <a:lnTo>
                    <a:pt x="467600" y="482196"/>
                  </a:lnTo>
                  <a:lnTo>
                    <a:pt x="482355" y="463486"/>
                  </a:lnTo>
                  <a:lnTo>
                    <a:pt x="486980" y="453388"/>
                  </a:lnTo>
                  <a:lnTo>
                    <a:pt x="490800" y="442617"/>
                  </a:lnTo>
                  <a:lnTo>
                    <a:pt x="494592" y="431764"/>
                  </a:lnTo>
                  <a:lnTo>
                    <a:pt x="499131" y="421424"/>
                  </a:lnTo>
                  <a:lnTo>
                    <a:pt x="502281" y="415429"/>
                  </a:lnTo>
                  <a:lnTo>
                    <a:pt x="498573" y="410349"/>
                  </a:lnTo>
                  <a:lnTo>
                    <a:pt x="505672" y="406107"/>
                  </a:lnTo>
                  <a:lnTo>
                    <a:pt x="519191" y="402824"/>
                  </a:lnTo>
                  <a:lnTo>
                    <a:pt x="538317" y="403690"/>
                  </a:lnTo>
                  <a:lnTo>
                    <a:pt x="559968" y="407149"/>
                  </a:lnTo>
                  <a:lnTo>
                    <a:pt x="581059" y="411645"/>
                  </a:lnTo>
                  <a:lnTo>
                    <a:pt x="581313" y="410260"/>
                  </a:lnTo>
                  <a:lnTo>
                    <a:pt x="581758" y="408978"/>
                  </a:lnTo>
                  <a:lnTo>
                    <a:pt x="581999" y="407695"/>
                  </a:lnTo>
                  <a:lnTo>
                    <a:pt x="587727" y="359082"/>
                  </a:lnTo>
                  <a:lnTo>
                    <a:pt x="587589" y="311261"/>
                  </a:lnTo>
                  <a:lnTo>
                    <a:pt x="581855" y="264588"/>
                  </a:lnTo>
                  <a:lnTo>
                    <a:pt x="570797" y="219421"/>
                  </a:lnTo>
                  <a:lnTo>
                    <a:pt x="554686" y="176115"/>
                  </a:lnTo>
                  <a:lnTo>
                    <a:pt x="533792" y="135028"/>
                  </a:lnTo>
                  <a:lnTo>
                    <a:pt x="508386" y="96516"/>
                  </a:lnTo>
                  <a:lnTo>
                    <a:pt x="478739" y="60937"/>
                  </a:lnTo>
                  <a:lnTo>
                    <a:pt x="445122" y="28645"/>
                  </a:lnTo>
                  <a:lnTo>
                    <a:pt x="407806" y="0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6521" y="6030033"/>
              <a:ext cx="247015" cy="164465"/>
            </a:xfrm>
            <a:custGeom>
              <a:avLst/>
              <a:gdLst/>
              <a:ahLst/>
              <a:cxnLst/>
              <a:rect l="l" t="t" r="r" b="b"/>
              <a:pathLst>
                <a:path w="247015" h="164464">
                  <a:moveTo>
                    <a:pt x="245592" y="72961"/>
                  </a:moveTo>
                  <a:lnTo>
                    <a:pt x="240556" y="31109"/>
                  </a:lnTo>
                  <a:lnTo>
                    <a:pt x="223837" y="0"/>
                  </a:lnTo>
                  <a:lnTo>
                    <a:pt x="185380" y="14542"/>
                  </a:lnTo>
                  <a:lnTo>
                    <a:pt x="148666" y="32497"/>
                  </a:lnTo>
                  <a:lnTo>
                    <a:pt x="113895" y="53651"/>
                  </a:lnTo>
                  <a:lnTo>
                    <a:pt x="81267" y="77787"/>
                  </a:lnTo>
                  <a:lnTo>
                    <a:pt x="37657" y="118109"/>
                  </a:lnTo>
                  <a:lnTo>
                    <a:pt x="0" y="164033"/>
                  </a:lnTo>
                  <a:lnTo>
                    <a:pt x="18366" y="158867"/>
                  </a:lnTo>
                  <a:lnTo>
                    <a:pt x="37055" y="154336"/>
                  </a:lnTo>
                  <a:lnTo>
                    <a:pt x="55481" y="148749"/>
                  </a:lnTo>
                  <a:lnTo>
                    <a:pt x="73063" y="140411"/>
                  </a:lnTo>
                  <a:lnTo>
                    <a:pt x="82772" y="135228"/>
                  </a:lnTo>
                  <a:lnTo>
                    <a:pt x="93138" y="130744"/>
                  </a:lnTo>
                  <a:lnTo>
                    <a:pt x="129770" y="119646"/>
                  </a:lnTo>
                  <a:lnTo>
                    <a:pt x="172688" y="112778"/>
                  </a:lnTo>
                  <a:lnTo>
                    <a:pt x="203646" y="107903"/>
                  </a:lnTo>
                  <a:lnTo>
                    <a:pt x="230205" y="96444"/>
                  </a:lnTo>
                  <a:lnTo>
                    <a:pt x="245592" y="72961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5385" y="6008246"/>
              <a:ext cx="682625" cy="834390"/>
            </a:xfrm>
            <a:custGeom>
              <a:avLst/>
              <a:gdLst/>
              <a:ahLst/>
              <a:cxnLst/>
              <a:rect l="l" t="t" r="r" b="b"/>
              <a:pathLst>
                <a:path w="682625" h="834390">
                  <a:moveTo>
                    <a:pt x="502716" y="5079"/>
                  </a:moveTo>
                  <a:lnTo>
                    <a:pt x="449039" y="0"/>
                  </a:lnTo>
                  <a:lnTo>
                    <a:pt x="396233" y="1327"/>
                  </a:lnTo>
                  <a:lnTo>
                    <a:pt x="344732" y="8706"/>
                  </a:lnTo>
                  <a:lnTo>
                    <a:pt x="294970" y="21779"/>
                  </a:lnTo>
                  <a:lnTo>
                    <a:pt x="299085" y="27939"/>
                  </a:lnTo>
                  <a:lnTo>
                    <a:pt x="302983" y="34212"/>
                  </a:lnTo>
                  <a:lnTo>
                    <a:pt x="306425" y="40715"/>
                  </a:lnTo>
                  <a:lnTo>
                    <a:pt x="311694" y="52894"/>
                  </a:lnTo>
                  <a:lnTo>
                    <a:pt x="315790" y="67039"/>
                  </a:lnTo>
                  <a:lnTo>
                    <a:pt x="317778" y="81531"/>
                  </a:lnTo>
                  <a:lnTo>
                    <a:pt x="316725" y="94753"/>
                  </a:lnTo>
                  <a:lnTo>
                    <a:pt x="301339" y="118236"/>
                  </a:lnTo>
                  <a:lnTo>
                    <a:pt x="274783" y="129694"/>
                  </a:lnTo>
                  <a:lnTo>
                    <a:pt x="243826" y="134565"/>
                  </a:lnTo>
                  <a:lnTo>
                    <a:pt x="215239" y="138289"/>
                  </a:lnTo>
                  <a:lnTo>
                    <a:pt x="208161" y="139757"/>
                  </a:lnTo>
                  <a:lnTo>
                    <a:pt x="164272" y="152537"/>
                  </a:lnTo>
                  <a:lnTo>
                    <a:pt x="144208" y="162203"/>
                  </a:lnTo>
                  <a:lnTo>
                    <a:pt x="126625" y="170541"/>
                  </a:lnTo>
                  <a:lnTo>
                    <a:pt x="108194" y="176128"/>
                  </a:lnTo>
                  <a:lnTo>
                    <a:pt x="89501" y="180659"/>
                  </a:lnTo>
                  <a:lnTo>
                    <a:pt x="71132" y="185825"/>
                  </a:lnTo>
                  <a:lnTo>
                    <a:pt x="47466" y="223416"/>
                  </a:lnTo>
                  <a:lnTo>
                    <a:pt x="27754" y="263557"/>
                  </a:lnTo>
                  <a:lnTo>
                    <a:pt x="12373" y="306081"/>
                  </a:lnTo>
                  <a:lnTo>
                    <a:pt x="1701" y="350823"/>
                  </a:lnTo>
                  <a:lnTo>
                    <a:pt x="660" y="359891"/>
                  </a:lnTo>
                  <a:lnTo>
                    <a:pt x="0" y="364323"/>
                  </a:lnTo>
                  <a:lnTo>
                    <a:pt x="17879" y="373908"/>
                  </a:lnTo>
                  <a:lnTo>
                    <a:pt x="36904" y="381770"/>
                  </a:lnTo>
                  <a:lnTo>
                    <a:pt x="55308" y="388351"/>
                  </a:lnTo>
                  <a:lnTo>
                    <a:pt x="71323" y="394092"/>
                  </a:lnTo>
                  <a:lnTo>
                    <a:pt x="95645" y="401586"/>
                  </a:lnTo>
                  <a:lnTo>
                    <a:pt x="122515" y="409681"/>
                  </a:lnTo>
                  <a:lnTo>
                    <a:pt x="146362" y="421035"/>
                  </a:lnTo>
                  <a:lnTo>
                    <a:pt x="161620" y="438301"/>
                  </a:lnTo>
                  <a:lnTo>
                    <a:pt x="167136" y="484344"/>
                  </a:lnTo>
                  <a:lnTo>
                    <a:pt x="152898" y="529281"/>
                  </a:lnTo>
                  <a:lnTo>
                    <a:pt x="133702" y="573993"/>
                  </a:lnTo>
                  <a:lnTo>
                    <a:pt x="124345" y="619365"/>
                  </a:lnTo>
                  <a:lnTo>
                    <a:pt x="125875" y="641979"/>
                  </a:lnTo>
                  <a:lnTo>
                    <a:pt x="128751" y="668326"/>
                  </a:lnTo>
                  <a:lnTo>
                    <a:pt x="130891" y="696089"/>
                  </a:lnTo>
                  <a:lnTo>
                    <a:pt x="168250" y="753611"/>
                  </a:lnTo>
                  <a:lnTo>
                    <a:pt x="210063" y="779978"/>
                  </a:lnTo>
                  <a:lnTo>
                    <a:pt x="255357" y="801648"/>
                  </a:lnTo>
                  <a:lnTo>
                    <a:pt x="303837" y="818224"/>
                  </a:lnTo>
                  <a:lnTo>
                    <a:pt x="355206" y="829309"/>
                  </a:lnTo>
                  <a:lnTo>
                    <a:pt x="403716" y="834142"/>
                  </a:lnTo>
                  <a:lnTo>
                    <a:pt x="451500" y="833688"/>
                  </a:lnTo>
                  <a:lnTo>
                    <a:pt x="498270" y="828260"/>
                  </a:lnTo>
                  <a:lnTo>
                    <a:pt x="543737" y="818171"/>
                  </a:lnTo>
                  <a:lnTo>
                    <a:pt x="530814" y="806409"/>
                  </a:lnTo>
                  <a:lnTo>
                    <a:pt x="520025" y="792764"/>
                  </a:lnTo>
                  <a:lnTo>
                    <a:pt x="511682" y="777748"/>
                  </a:lnTo>
                  <a:lnTo>
                    <a:pt x="506095" y="761872"/>
                  </a:lnTo>
                  <a:lnTo>
                    <a:pt x="503035" y="745336"/>
                  </a:lnTo>
                  <a:lnTo>
                    <a:pt x="500772" y="728701"/>
                  </a:lnTo>
                  <a:lnTo>
                    <a:pt x="496906" y="712449"/>
                  </a:lnTo>
                  <a:lnTo>
                    <a:pt x="489038" y="697063"/>
                  </a:lnTo>
                  <a:lnTo>
                    <a:pt x="476241" y="684853"/>
                  </a:lnTo>
                  <a:lnTo>
                    <a:pt x="460962" y="677105"/>
                  </a:lnTo>
                  <a:lnTo>
                    <a:pt x="444469" y="671024"/>
                  </a:lnTo>
                  <a:lnTo>
                    <a:pt x="428028" y="663815"/>
                  </a:lnTo>
                  <a:lnTo>
                    <a:pt x="404734" y="643785"/>
                  </a:lnTo>
                  <a:lnTo>
                    <a:pt x="387457" y="614691"/>
                  </a:lnTo>
                  <a:lnTo>
                    <a:pt x="383211" y="583655"/>
                  </a:lnTo>
                  <a:lnTo>
                    <a:pt x="399008" y="557795"/>
                  </a:lnTo>
                  <a:lnTo>
                    <a:pt x="411016" y="552247"/>
                  </a:lnTo>
                  <a:lnTo>
                    <a:pt x="424711" y="549331"/>
                  </a:lnTo>
                  <a:lnTo>
                    <a:pt x="438404" y="546090"/>
                  </a:lnTo>
                  <a:lnTo>
                    <a:pt x="464261" y="512418"/>
                  </a:lnTo>
                  <a:lnTo>
                    <a:pt x="465226" y="505179"/>
                  </a:lnTo>
                  <a:lnTo>
                    <a:pt x="466432" y="497978"/>
                  </a:lnTo>
                  <a:lnTo>
                    <a:pt x="452883" y="439988"/>
                  </a:lnTo>
                  <a:lnTo>
                    <a:pt x="393585" y="410755"/>
                  </a:lnTo>
                  <a:lnTo>
                    <a:pt x="383603" y="407275"/>
                  </a:lnTo>
                  <a:lnTo>
                    <a:pt x="378345" y="405497"/>
                  </a:lnTo>
                  <a:lnTo>
                    <a:pt x="324375" y="384132"/>
                  </a:lnTo>
                  <a:lnTo>
                    <a:pt x="283235" y="347813"/>
                  </a:lnTo>
                  <a:lnTo>
                    <a:pt x="274196" y="310064"/>
                  </a:lnTo>
                  <a:lnTo>
                    <a:pt x="279666" y="299236"/>
                  </a:lnTo>
                  <a:lnTo>
                    <a:pt x="319719" y="292724"/>
                  </a:lnTo>
                  <a:lnTo>
                    <a:pt x="330103" y="292687"/>
                  </a:lnTo>
                  <a:lnTo>
                    <a:pt x="337324" y="292543"/>
                  </a:lnTo>
                  <a:lnTo>
                    <a:pt x="377519" y="288212"/>
                  </a:lnTo>
                  <a:lnTo>
                    <a:pt x="414696" y="270326"/>
                  </a:lnTo>
                  <a:lnTo>
                    <a:pt x="418216" y="233736"/>
                  </a:lnTo>
                  <a:lnTo>
                    <a:pt x="413394" y="208182"/>
                  </a:lnTo>
                  <a:lnTo>
                    <a:pt x="407701" y="182491"/>
                  </a:lnTo>
                  <a:lnTo>
                    <a:pt x="405511" y="156793"/>
                  </a:lnTo>
                  <a:lnTo>
                    <a:pt x="420104" y="118108"/>
                  </a:lnTo>
                  <a:lnTo>
                    <a:pt x="454276" y="98702"/>
                  </a:lnTo>
                  <a:lnTo>
                    <a:pt x="499400" y="92096"/>
                  </a:lnTo>
                  <a:lnTo>
                    <a:pt x="546850" y="91813"/>
                  </a:lnTo>
                  <a:lnTo>
                    <a:pt x="587997" y="91375"/>
                  </a:lnTo>
                  <a:lnTo>
                    <a:pt x="600583" y="90014"/>
                  </a:lnTo>
                  <a:lnTo>
                    <a:pt x="622460" y="86957"/>
                  </a:lnTo>
                  <a:lnTo>
                    <a:pt x="650606" y="82254"/>
                  </a:lnTo>
                  <a:lnTo>
                    <a:pt x="682002" y="75957"/>
                  </a:lnTo>
                  <a:lnTo>
                    <a:pt x="641589" y="51431"/>
                  </a:lnTo>
                  <a:lnTo>
                    <a:pt x="598098" y="31164"/>
                  </a:lnTo>
                  <a:lnTo>
                    <a:pt x="551738" y="15575"/>
                  </a:lnTo>
                  <a:lnTo>
                    <a:pt x="502716" y="5079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1334610" y="262394"/>
            <a:ext cx="760730" cy="568960"/>
            <a:chOff x="1334610" y="262394"/>
            <a:chExt cx="760730" cy="568960"/>
          </a:xfrm>
        </p:grpSpPr>
        <p:sp>
          <p:nvSpPr>
            <p:cNvPr id="31" name="object 31"/>
            <p:cNvSpPr/>
            <p:nvPr/>
          </p:nvSpPr>
          <p:spPr>
            <a:xfrm>
              <a:off x="1338928" y="266712"/>
              <a:ext cx="498475" cy="121285"/>
            </a:xfrm>
            <a:custGeom>
              <a:avLst/>
              <a:gdLst/>
              <a:ahLst/>
              <a:cxnLst/>
              <a:rect l="l" t="t" r="r" b="b"/>
              <a:pathLst>
                <a:path w="498475" h="121285">
                  <a:moveTo>
                    <a:pt x="380219" y="19234"/>
                  </a:moveTo>
                  <a:lnTo>
                    <a:pt x="339215" y="39254"/>
                  </a:lnTo>
                  <a:lnTo>
                    <a:pt x="296528" y="51326"/>
                  </a:lnTo>
                  <a:lnTo>
                    <a:pt x="253139" y="55692"/>
                  </a:lnTo>
                  <a:lnTo>
                    <a:pt x="210030" y="52594"/>
                  </a:lnTo>
                  <a:lnTo>
                    <a:pt x="168182" y="42274"/>
                  </a:lnTo>
                  <a:lnTo>
                    <a:pt x="128577" y="24973"/>
                  </a:lnTo>
                  <a:lnTo>
                    <a:pt x="92195" y="934"/>
                  </a:lnTo>
                  <a:lnTo>
                    <a:pt x="91210" y="0"/>
                  </a:lnTo>
                </a:path>
                <a:path w="498475" h="121285">
                  <a:moveTo>
                    <a:pt x="406425" y="0"/>
                  </a:moveTo>
                  <a:lnTo>
                    <a:pt x="380219" y="19234"/>
                  </a:lnTo>
                </a:path>
                <a:path w="498475" h="121285">
                  <a:moveTo>
                    <a:pt x="0" y="0"/>
                  </a:moveTo>
                  <a:lnTo>
                    <a:pt x="36831" y="39949"/>
                  </a:lnTo>
                  <a:lnTo>
                    <a:pt x="73016" y="67931"/>
                  </a:lnTo>
                  <a:lnTo>
                    <a:pt x="112417" y="90193"/>
                  </a:lnTo>
                  <a:lnTo>
                    <a:pt x="154334" y="106567"/>
                  </a:lnTo>
                  <a:lnTo>
                    <a:pt x="198069" y="116881"/>
                  </a:lnTo>
                  <a:lnTo>
                    <a:pt x="242921" y="120967"/>
                  </a:lnTo>
                  <a:lnTo>
                    <a:pt x="288193" y="118653"/>
                  </a:lnTo>
                  <a:lnTo>
                    <a:pt x="333185" y="109771"/>
                  </a:lnTo>
                  <a:lnTo>
                    <a:pt x="377197" y="94151"/>
                  </a:lnTo>
                  <a:lnTo>
                    <a:pt x="412579" y="72802"/>
                  </a:lnTo>
                  <a:lnTo>
                    <a:pt x="447974" y="51403"/>
                  </a:lnTo>
                  <a:lnTo>
                    <a:pt x="482272" y="19689"/>
                  </a:lnTo>
                  <a:lnTo>
                    <a:pt x="498142" y="0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688065" y="307949"/>
              <a:ext cx="402590" cy="519430"/>
            </a:xfrm>
            <a:custGeom>
              <a:avLst/>
              <a:gdLst/>
              <a:ahLst/>
              <a:cxnLst/>
              <a:rect l="l" t="t" r="r" b="b"/>
              <a:pathLst>
                <a:path w="402589" h="519430">
                  <a:moveTo>
                    <a:pt x="180360" y="42921"/>
                  </a:moveTo>
                  <a:lnTo>
                    <a:pt x="167291" y="21216"/>
                  </a:lnTo>
                  <a:lnTo>
                    <a:pt x="155240" y="8099"/>
                  </a:lnTo>
                  <a:lnTo>
                    <a:pt x="139637" y="858"/>
                  </a:lnTo>
                  <a:lnTo>
                    <a:pt x="122454" y="0"/>
                  </a:lnTo>
                  <a:lnTo>
                    <a:pt x="105658" y="6027"/>
                  </a:lnTo>
                  <a:lnTo>
                    <a:pt x="98838" y="10167"/>
                  </a:lnTo>
                  <a:lnTo>
                    <a:pt x="63444" y="31567"/>
                  </a:lnTo>
                  <a:lnTo>
                    <a:pt x="28061" y="52916"/>
                  </a:lnTo>
                  <a:lnTo>
                    <a:pt x="867" y="84732"/>
                  </a:lnTo>
                  <a:lnTo>
                    <a:pt x="0" y="101936"/>
                  </a:lnTo>
                  <a:lnTo>
                    <a:pt x="6001" y="118714"/>
                  </a:lnTo>
                  <a:lnTo>
                    <a:pt x="19171" y="140457"/>
                  </a:lnTo>
                  <a:lnTo>
                    <a:pt x="31206" y="153541"/>
                  </a:lnTo>
                  <a:lnTo>
                    <a:pt x="46818" y="160761"/>
                  </a:lnTo>
                  <a:lnTo>
                    <a:pt x="64018" y="161613"/>
                  </a:lnTo>
                  <a:lnTo>
                    <a:pt x="80817" y="155595"/>
                  </a:lnTo>
                  <a:lnTo>
                    <a:pt x="67668" y="167653"/>
                  </a:lnTo>
                  <a:lnTo>
                    <a:pt x="60418" y="183267"/>
                  </a:lnTo>
                  <a:lnTo>
                    <a:pt x="59554" y="200460"/>
                  </a:lnTo>
                  <a:lnTo>
                    <a:pt x="65564" y="217254"/>
                  </a:lnTo>
                  <a:lnTo>
                    <a:pt x="235224" y="497898"/>
                  </a:lnTo>
                  <a:lnTo>
                    <a:pt x="247257" y="511006"/>
                  </a:lnTo>
                  <a:lnTo>
                    <a:pt x="262870" y="518218"/>
                  </a:lnTo>
                  <a:lnTo>
                    <a:pt x="280081" y="519058"/>
                  </a:lnTo>
                  <a:lnTo>
                    <a:pt x="296908" y="513049"/>
                  </a:lnTo>
                  <a:lnTo>
                    <a:pt x="339072" y="487560"/>
                  </a:lnTo>
                  <a:lnTo>
                    <a:pt x="381312" y="461995"/>
                  </a:lnTo>
                  <a:lnTo>
                    <a:pt x="402482" y="417174"/>
                  </a:lnTo>
                  <a:lnTo>
                    <a:pt x="396438" y="400413"/>
                  </a:lnTo>
                  <a:lnTo>
                    <a:pt x="226778" y="119730"/>
                  </a:lnTo>
                  <a:lnTo>
                    <a:pt x="214742" y="106618"/>
                  </a:lnTo>
                  <a:lnTo>
                    <a:pt x="199161" y="99379"/>
                  </a:lnTo>
                  <a:lnTo>
                    <a:pt x="181996" y="98521"/>
                  </a:lnTo>
                  <a:lnTo>
                    <a:pt x="165209" y="104554"/>
                  </a:lnTo>
                  <a:lnTo>
                    <a:pt x="178356" y="92481"/>
                  </a:lnTo>
                  <a:lnTo>
                    <a:pt x="185586" y="76871"/>
                  </a:lnTo>
                  <a:lnTo>
                    <a:pt x="186415" y="59695"/>
                  </a:lnTo>
                  <a:lnTo>
                    <a:pt x="180360" y="42921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912524" y="5512122"/>
            <a:ext cx="565150" cy="314960"/>
            <a:chOff x="912524" y="5512122"/>
            <a:chExt cx="565150" cy="314960"/>
          </a:xfrm>
        </p:grpSpPr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2018" y="5512122"/>
              <a:ext cx="205357" cy="14357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916842" y="5536492"/>
              <a:ext cx="414655" cy="286385"/>
            </a:xfrm>
            <a:custGeom>
              <a:avLst/>
              <a:gdLst/>
              <a:ahLst/>
              <a:cxnLst/>
              <a:rect l="l" t="t" r="r" b="b"/>
              <a:pathLst>
                <a:path w="414655" h="286385">
                  <a:moveTo>
                    <a:pt x="18440" y="209715"/>
                  </a:moveTo>
                  <a:lnTo>
                    <a:pt x="36169" y="246989"/>
                  </a:lnTo>
                  <a:lnTo>
                    <a:pt x="54597" y="285800"/>
                  </a:lnTo>
                  <a:lnTo>
                    <a:pt x="414108" y="114884"/>
                  </a:lnTo>
                  <a:lnTo>
                    <a:pt x="395643" y="76085"/>
                  </a:lnTo>
                  <a:lnTo>
                    <a:pt x="377913" y="38798"/>
                  </a:lnTo>
                  <a:lnTo>
                    <a:pt x="359498" y="0"/>
                  </a:lnTo>
                  <a:lnTo>
                    <a:pt x="0" y="170916"/>
                  </a:lnTo>
                  <a:lnTo>
                    <a:pt x="18440" y="209715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52107" y="5600303"/>
              <a:ext cx="344170" cy="164465"/>
            </a:xfrm>
            <a:custGeom>
              <a:avLst/>
              <a:gdLst/>
              <a:ahLst/>
              <a:cxnLst/>
              <a:rect l="l" t="t" r="r" b="b"/>
              <a:pathLst>
                <a:path w="344169" h="164464">
                  <a:moveTo>
                    <a:pt x="343547" y="0"/>
                  </a:moveTo>
                  <a:lnTo>
                    <a:pt x="0" y="164350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434384" y="540430"/>
            <a:ext cx="777875" cy="777240"/>
            <a:chOff x="434382" y="540430"/>
            <a:chExt cx="777875" cy="777240"/>
          </a:xfrm>
        </p:grpSpPr>
        <p:sp>
          <p:nvSpPr>
            <p:cNvPr id="38" name="object 38"/>
            <p:cNvSpPr/>
            <p:nvPr/>
          </p:nvSpPr>
          <p:spPr>
            <a:xfrm>
              <a:off x="438700" y="586308"/>
              <a:ext cx="769620" cy="727075"/>
            </a:xfrm>
            <a:custGeom>
              <a:avLst/>
              <a:gdLst/>
              <a:ahLst/>
              <a:cxnLst/>
              <a:rect l="l" t="t" r="r" b="b"/>
              <a:pathLst>
                <a:path w="769619" h="727075">
                  <a:moveTo>
                    <a:pt x="491758" y="21038"/>
                  </a:moveTo>
                  <a:lnTo>
                    <a:pt x="530741" y="7721"/>
                  </a:lnTo>
                  <a:lnTo>
                    <a:pt x="566649" y="0"/>
                  </a:lnTo>
                  <a:lnTo>
                    <a:pt x="586892" y="5474"/>
                  </a:lnTo>
                  <a:lnTo>
                    <a:pt x="603609" y="18141"/>
                  </a:lnTo>
                  <a:lnTo>
                    <a:pt x="614567" y="36901"/>
                  </a:lnTo>
                  <a:lnTo>
                    <a:pt x="766320" y="481197"/>
                  </a:lnTo>
                  <a:lnTo>
                    <a:pt x="769129" y="502737"/>
                  </a:lnTo>
                  <a:lnTo>
                    <a:pt x="763654" y="522982"/>
                  </a:lnTo>
                  <a:lnTo>
                    <a:pt x="750991" y="539696"/>
                  </a:lnTo>
                  <a:lnTo>
                    <a:pt x="732233" y="550641"/>
                  </a:lnTo>
                  <a:lnTo>
                    <a:pt x="224004" y="724225"/>
                  </a:lnTo>
                  <a:lnTo>
                    <a:pt x="202472" y="727041"/>
                  </a:lnTo>
                  <a:lnTo>
                    <a:pt x="182229" y="721569"/>
                  </a:lnTo>
                  <a:lnTo>
                    <a:pt x="165513" y="708903"/>
                  </a:lnTo>
                  <a:lnTo>
                    <a:pt x="154561" y="690138"/>
                  </a:lnTo>
                  <a:lnTo>
                    <a:pt x="2808" y="245841"/>
                  </a:lnTo>
                  <a:lnTo>
                    <a:pt x="0" y="224303"/>
                  </a:lnTo>
                  <a:lnTo>
                    <a:pt x="5474" y="204061"/>
                  </a:lnTo>
                  <a:lnTo>
                    <a:pt x="36895" y="176397"/>
                  </a:lnTo>
                  <a:lnTo>
                    <a:pt x="87670" y="159049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06117" y="632818"/>
              <a:ext cx="250190" cy="85725"/>
            </a:xfrm>
            <a:custGeom>
              <a:avLst/>
              <a:gdLst/>
              <a:ahLst/>
              <a:cxnLst/>
              <a:rect l="l" t="t" r="r" b="b"/>
              <a:pathLst>
                <a:path w="250190" h="85725">
                  <a:moveTo>
                    <a:pt x="0" y="85305"/>
                  </a:moveTo>
                  <a:lnTo>
                    <a:pt x="48129" y="68866"/>
                  </a:lnTo>
                  <a:lnTo>
                    <a:pt x="99102" y="51457"/>
                  </a:lnTo>
                  <a:lnTo>
                    <a:pt x="150988" y="33738"/>
                  </a:lnTo>
                  <a:lnTo>
                    <a:pt x="201855" y="16366"/>
                  </a:lnTo>
                  <a:lnTo>
                    <a:pt x="249770" y="0"/>
                  </a:lnTo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055" y="652696"/>
              <a:ext cx="107482" cy="14956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754" y="540430"/>
              <a:ext cx="107488" cy="14956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637031" y="889097"/>
              <a:ext cx="217804" cy="281305"/>
            </a:xfrm>
            <a:custGeom>
              <a:avLst/>
              <a:gdLst/>
              <a:ahLst/>
              <a:cxnLst/>
              <a:rect l="l" t="t" r="r" b="b"/>
              <a:pathLst>
                <a:path w="217805" h="281305">
                  <a:moveTo>
                    <a:pt x="46558" y="12839"/>
                  </a:moveTo>
                  <a:lnTo>
                    <a:pt x="84137" y="0"/>
                  </a:lnTo>
                  <a:lnTo>
                    <a:pt x="148970" y="189814"/>
                  </a:lnTo>
                  <a:lnTo>
                    <a:pt x="151182" y="196493"/>
                  </a:lnTo>
                  <a:lnTo>
                    <a:pt x="153215" y="202872"/>
                  </a:lnTo>
                  <a:lnTo>
                    <a:pt x="155225" y="209180"/>
                  </a:lnTo>
                  <a:lnTo>
                    <a:pt x="157365" y="215645"/>
                  </a:lnTo>
                  <a:lnTo>
                    <a:pt x="163118" y="213677"/>
                  </a:lnTo>
                  <a:lnTo>
                    <a:pt x="174866" y="209232"/>
                  </a:lnTo>
                  <a:lnTo>
                    <a:pt x="179857" y="207530"/>
                  </a:lnTo>
                  <a:lnTo>
                    <a:pt x="206311" y="198488"/>
                  </a:lnTo>
                  <a:lnTo>
                    <a:pt x="209295" y="203466"/>
                  </a:lnTo>
                  <a:lnTo>
                    <a:pt x="211645" y="209092"/>
                  </a:lnTo>
                  <a:lnTo>
                    <a:pt x="213613" y="214833"/>
                  </a:lnTo>
                  <a:lnTo>
                    <a:pt x="215442" y="220217"/>
                  </a:lnTo>
                  <a:lnTo>
                    <a:pt x="217030" y="226098"/>
                  </a:lnTo>
                  <a:lnTo>
                    <a:pt x="217716" y="231851"/>
                  </a:lnTo>
                  <a:lnTo>
                    <a:pt x="73139" y="281241"/>
                  </a:lnTo>
                  <a:lnTo>
                    <a:pt x="61747" y="247865"/>
                  </a:lnTo>
                  <a:lnTo>
                    <a:pt x="97027" y="235826"/>
                  </a:lnTo>
                  <a:lnTo>
                    <a:pt x="102006" y="234111"/>
                  </a:lnTo>
                  <a:lnTo>
                    <a:pt x="113639" y="230581"/>
                  </a:lnTo>
                  <a:lnTo>
                    <a:pt x="119011" y="228739"/>
                  </a:lnTo>
                  <a:lnTo>
                    <a:pt x="116754" y="222316"/>
                  </a:lnTo>
                  <a:lnTo>
                    <a:pt x="114485" y="216100"/>
                  </a:lnTo>
                  <a:lnTo>
                    <a:pt x="112191" y="209812"/>
                  </a:lnTo>
                  <a:lnTo>
                    <a:pt x="109854" y="203174"/>
                  </a:lnTo>
                  <a:lnTo>
                    <a:pt x="79997" y="115747"/>
                  </a:lnTo>
                  <a:lnTo>
                    <a:pt x="66065" y="68694"/>
                  </a:lnTo>
                  <a:lnTo>
                    <a:pt x="58385" y="85707"/>
                  </a:lnTo>
                  <a:lnTo>
                    <a:pt x="48477" y="101836"/>
                  </a:lnTo>
                  <a:lnTo>
                    <a:pt x="37095" y="116462"/>
                  </a:lnTo>
                  <a:lnTo>
                    <a:pt x="24993" y="128968"/>
                  </a:lnTo>
                  <a:lnTo>
                    <a:pt x="17609" y="126740"/>
                  </a:lnTo>
                  <a:lnTo>
                    <a:pt x="10734" y="122810"/>
                  </a:lnTo>
                  <a:lnTo>
                    <a:pt x="4741" y="117454"/>
                  </a:lnTo>
                  <a:lnTo>
                    <a:pt x="0" y="110947"/>
                  </a:lnTo>
                  <a:lnTo>
                    <a:pt x="19313" y="84343"/>
                  </a:lnTo>
                  <a:lnTo>
                    <a:pt x="33389" y="58602"/>
                  </a:lnTo>
                  <a:lnTo>
                    <a:pt x="42410" y="34507"/>
                  </a:lnTo>
                  <a:lnTo>
                    <a:pt x="46558" y="12839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29080" y="807237"/>
              <a:ext cx="207010" cy="286385"/>
            </a:xfrm>
            <a:custGeom>
              <a:avLst/>
              <a:gdLst/>
              <a:ahLst/>
              <a:cxnLst/>
              <a:rect l="l" t="t" r="r" b="b"/>
              <a:pathLst>
                <a:path w="207009" h="286384">
                  <a:moveTo>
                    <a:pt x="140081" y="15570"/>
                  </a:moveTo>
                  <a:lnTo>
                    <a:pt x="62128" y="61887"/>
                  </a:lnTo>
                  <a:lnTo>
                    <a:pt x="47548" y="66865"/>
                  </a:lnTo>
                  <a:lnTo>
                    <a:pt x="54102" y="86042"/>
                  </a:lnTo>
                  <a:lnTo>
                    <a:pt x="61734" y="113411"/>
                  </a:lnTo>
                  <a:lnTo>
                    <a:pt x="63995" y="123774"/>
                  </a:lnTo>
                  <a:lnTo>
                    <a:pt x="70929" y="118210"/>
                  </a:lnTo>
                  <a:lnTo>
                    <a:pt x="78424" y="113222"/>
                  </a:lnTo>
                  <a:lnTo>
                    <a:pt x="86549" y="108902"/>
                  </a:lnTo>
                  <a:lnTo>
                    <a:pt x="95377" y="105346"/>
                  </a:lnTo>
                  <a:lnTo>
                    <a:pt x="129158" y="99958"/>
                  </a:lnTo>
                  <a:lnTo>
                    <a:pt x="159129" y="107392"/>
                  </a:lnTo>
                  <a:lnTo>
                    <a:pt x="183496" y="127097"/>
                  </a:lnTo>
                  <a:lnTo>
                    <a:pt x="200469" y="158521"/>
                  </a:lnTo>
                  <a:lnTo>
                    <a:pt x="206677" y="201459"/>
                  </a:lnTo>
                  <a:lnTo>
                    <a:pt x="196365" y="236467"/>
                  </a:lnTo>
                  <a:lnTo>
                    <a:pt x="173878" y="262627"/>
                  </a:lnTo>
                  <a:lnTo>
                    <a:pt x="143560" y="279019"/>
                  </a:lnTo>
                  <a:lnTo>
                    <a:pt x="121209" y="284595"/>
                  </a:lnTo>
                  <a:lnTo>
                    <a:pt x="99969" y="286143"/>
                  </a:lnTo>
                  <a:lnTo>
                    <a:pt x="80408" y="284148"/>
                  </a:lnTo>
                  <a:lnTo>
                    <a:pt x="63093" y="279095"/>
                  </a:lnTo>
                  <a:lnTo>
                    <a:pt x="62946" y="271639"/>
                  </a:lnTo>
                  <a:lnTo>
                    <a:pt x="64266" y="262956"/>
                  </a:lnTo>
                  <a:lnTo>
                    <a:pt x="66956" y="254288"/>
                  </a:lnTo>
                  <a:lnTo>
                    <a:pt x="70916" y="246875"/>
                  </a:lnTo>
                  <a:lnTo>
                    <a:pt x="85217" y="250261"/>
                  </a:lnTo>
                  <a:lnTo>
                    <a:pt x="99696" y="251820"/>
                  </a:lnTo>
                  <a:lnTo>
                    <a:pt x="147128" y="237722"/>
                  </a:lnTo>
                  <a:lnTo>
                    <a:pt x="164281" y="201221"/>
                  </a:lnTo>
                  <a:lnTo>
                    <a:pt x="159842" y="174967"/>
                  </a:lnTo>
                  <a:lnTo>
                    <a:pt x="147335" y="152231"/>
                  </a:lnTo>
                  <a:lnTo>
                    <a:pt x="131054" y="140536"/>
                  </a:lnTo>
                  <a:lnTo>
                    <a:pt x="113082" y="137525"/>
                  </a:lnTo>
                  <a:lnTo>
                    <a:pt x="95504" y="140843"/>
                  </a:lnTo>
                  <a:lnTo>
                    <a:pt x="84628" y="145750"/>
                  </a:lnTo>
                  <a:lnTo>
                    <a:pt x="74571" y="152707"/>
                  </a:lnTo>
                  <a:lnTo>
                    <a:pt x="65557" y="161556"/>
                  </a:lnTo>
                  <a:lnTo>
                    <a:pt x="57810" y="172135"/>
                  </a:lnTo>
                  <a:lnTo>
                    <a:pt x="51618" y="172267"/>
                  </a:lnTo>
                  <a:lnTo>
                    <a:pt x="45081" y="170915"/>
                  </a:lnTo>
                  <a:lnTo>
                    <a:pt x="38968" y="168454"/>
                  </a:lnTo>
                  <a:lnTo>
                    <a:pt x="34048" y="165265"/>
                  </a:lnTo>
                  <a:lnTo>
                    <a:pt x="0" y="47993"/>
                  </a:lnTo>
                  <a:lnTo>
                    <a:pt x="1765" y="44399"/>
                  </a:lnTo>
                  <a:lnTo>
                    <a:pt x="131762" y="0"/>
                  </a:lnTo>
                  <a:lnTo>
                    <a:pt x="135648" y="5092"/>
                  </a:lnTo>
                  <a:lnTo>
                    <a:pt x="138645" y="11353"/>
                  </a:lnTo>
                  <a:lnTo>
                    <a:pt x="140081" y="15570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29099" y="7014247"/>
            <a:ext cx="558800" cy="553085"/>
            <a:chOff x="729099" y="7014245"/>
            <a:chExt cx="558800" cy="553085"/>
          </a:xfrm>
        </p:grpSpPr>
        <p:sp>
          <p:nvSpPr>
            <p:cNvPr id="45" name="object 45"/>
            <p:cNvSpPr/>
            <p:nvPr/>
          </p:nvSpPr>
          <p:spPr>
            <a:xfrm>
              <a:off x="733417" y="7112902"/>
              <a:ext cx="231140" cy="231140"/>
            </a:xfrm>
            <a:custGeom>
              <a:avLst/>
              <a:gdLst/>
              <a:ahLst/>
              <a:cxnLst/>
              <a:rect l="l" t="t" r="r" b="b"/>
              <a:pathLst>
                <a:path w="231140" h="231140">
                  <a:moveTo>
                    <a:pt x="227579" y="127666"/>
                  </a:moveTo>
                  <a:lnTo>
                    <a:pt x="218056" y="176349"/>
                  </a:lnTo>
                  <a:lnTo>
                    <a:pt x="103334" y="227589"/>
                  </a:lnTo>
                  <a:lnTo>
                    <a:pt x="85847" y="231006"/>
                  </a:lnTo>
                  <a:lnTo>
                    <a:pt x="68990" y="227569"/>
                  </a:lnTo>
                  <a:lnTo>
                    <a:pt x="54653" y="218061"/>
                  </a:lnTo>
                  <a:lnTo>
                    <a:pt x="44724" y="203269"/>
                  </a:lnTo>
                  <a:lnTo>
                    <a:pt x="3411" y="103345"/>
                  </a:lnTo>
                  <a:lnTo>
                    <a:pt x="0" y="85852"/>
                  </a:lnTo>
                  <a:lnTo>
                    <a:pt x="3438" y="68997"/>
                  </a:lnTo>
                  <a:lnTo>
                    <a:pt x="12946" y="54662"/>
                  </a:lnTo>
                  <a:lnTo>
                    <a:pt x="27744" y="44735"/>
                  </a:lnTo>
                  <a:lnTo>
                    <a:pt x="127655" y="3409"/>
                  </a:lnTo>
                  <a:lnTo>
                    <a:pt x="145148" y="0"/>
                  </a:lnTo>
                  <a:lnTo>
                    <a:pt x="162004" y="3441"/>
                  </a:lnTo>
                  <a:lnTo>
                    <a:pt x="176338" y="12950"/>
                  </a:lnTo>
                  <a:lnTo>
                    <a:pt x="186265" y="27742"/>
                  </a:lnTo>
                  <a:lnTo>
                    <a:pt x="227579" y="127666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97372" y="7175167"/>
              <a:ext cx="103505" cy="106680"/>
            </a:xfrm>
            <a:custGeom>
              <a:avLst/>
              <a:gdLst/>
              <a:ahLst/>
              <a:cxnLst/>
              <a:rect l="l" t="t" r="r" b="b"/>
              <a:pathLst>
                <a:path w="103505" h="106679">
                  <a:moveTo>
                    <a:pt x="20701" y="8801"/>
                  </a:moveTo>
                  <a:lnTo>
                    <a:pt x="41998" y="0"/>
                  </a:lnTo>
                  <a:lnTo>
                    <a:pt x="53530" y="27876"/>
                  </a:lnTo>
                  <a:lnTo>
                    <a:pt x="54940" y="31254"/>
                  </a:lnTo>
                  <a:lnTo>
                    <a:pt x="56388" y="35432"/>
                  </a:lnTo>
                  <a:lnTo>
                    <a:pt x="57899" y="39065"/>
                  </a:lnTo>
                  <a:lnTo>
                    <a:pt x="61290" y="37668"/>
                  </a:lnTo>
                  <a:lnTo>
                    <a:pt x="65278" y="35750"/>
                  </a:lnTo>
                  <a:lnTo>
                    <a:pt x="68910" y="34251"/>
                  </a:lnTo>
                  <a:lnTo>
                    <a:pt x="94742" y="23571"/>
                  </a:lnTo>
                  <a:lnTo>
                    <a:pt x="96824" y="26695"/>
                  </a:lnTo>
                  <a:lnTo>
                    <a:pt x="98183" y="29311"/>
                  </a:lnTo>
                  <a:lnTo>
                    <a:pt x="99771" y="33172"/>
                  </a:lnTo>
                  <a:lnTo>
                    <a:pt x="101371" y="37020"/>
                  </a:lnTo>
                  <a:lnTo>
                    <a:pt x="102552" y="40512"/>
                  </a:lnTo>
                  <a:lnTo>
                    <a:pt x="103085" y="43738"/>
                  </a:lnTo>
                  <a:lnTo>
                    <a:pt x="77241" y="54419"/>
                  </a:lnTo>
                  <a:lnTo>
                    <a:pt x="73621" y="55930"/>
                  </a:lnTo>
                  <a:lnTo>
                    <a:pt x="69443" y="57378"/>
                  </a:lnTo>
                  <a:lnTo>
                    <a:pt x="66052" y="58788"/>
                  </a:lnTo>
                  <a:lnTo>
                    <a:pt x="67551" y="62407"/>
                  </a:lnTo>
                  <a:lnTo>
                    <a:pt x="69456" y="66408"/>
                  </a:lnTo>
                  <a:lnTo>
                    <a:pt x="70764" y="69583"/>
                  </a:lnTo>
                  <a:lnTo>
                    <a:pt x="82384" y="97675"/>
                  </a:lnTo>
                  <a:lnTo>
                    <a:pt x="79502" y="99669"/>
                  </a:lnTo>
                  <a:lnTo>
                    <a:pt x="75971" y="101396"/>
                  </a:lnTo>
                  <a:lnTo>
                    <a:pt x="72339" y="102895"/>
                  </a:lnTo>
                  <a:lnTo>
                    <a:pt x="68262" y="104584"/>
                  </a:lnTo>
                  <a:lnTo>
                    <a:pt x="64770" y="105752"/>
                  </a:lnTo>
                  <a:lnTo>
                    <a:pt x="61087" y="106489"/>
                  </a:lnTo>
                  <a:lnTo>
                    <a:pt x="49466" y="78384"/>
                  </a:lnTo>
                  <a:lnTo>
                    <a:pt x="48145" y="75209"/>
                  </a:lnTo>
                  <a:lnTo>
                    <a:pt x="46685" y="71031"/>
                  </a:lnTo>
                  <a:lnTo>
                    <a:pt x="45199" y="67411"/>
                  </a:lnTo>
                  <a:lnTo>
                    <a:pt x="41567" y="68910"/>
                  </a:lnTo>
                  <a:lnTo>
                    <a:pt x="37579" y="70815"/>
                  </a:lnTo>
                  <a:lnTo>
                    <a:pt x="34175" y="72237"/>
                  </a:lnTo>
                  <a:lnTo>
                    <a:pt x="8343" y="82905"/>
                  </a:lnTo>
                  <a:lnTo>
                    <a:pt x="6451" y="80251"/>
                  </a:lnTo>
                  <a:lnTo>
                    <a:pt x="4813" y="76936"/>
                  </a:lnTo>
                  <a:lnTo>
                    <a:pt x="3213" y="73075"/>
                  </a:lnTo>
                  <a:lnTo>
                    <a:pt x="1625" y="69227"/>
                  </a:lnTo>
                  <a:lnTo>
                    <a:pt x="635" y="66192"/>
                  </a:lnTo>
                  <a:lnTo>
                    <a:pt x="0" y="62737"/>
                  </a:lnTo>
                  <a:lnTo>
                    <a:pt x="25844" y="52057"/>
                  </a:lnTo>
                  <a:lnTo>
                    <a:pt x="29248" y="50647"/>
                  </a:lnTo>
                  <a:lnTo>
                    <a:pt x="33413" y="49187"/>
                  </a:lnTo>
                  <a:lnTo>
                    <a:pt x="37045" y="47701"/>
                  </a:lnTo>
                  <a:lnTo>
                    <a:pt x="35547" y="44068"/>
                  </a:lnTo>
                  <a:lnTo>
                    <a:pt x="33629" y="40068"/>
                  </a:lnTo>
                  <a:lnTo>
                    <a:pt x="32219" y="36677"/>
                  </a:lnTo>
                  <a:lnTo>
                    <a:pt x="20701" y="8801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61626" y="7018563"/>
              <a:ext cx="231140" cy="231140"/>
            </a:xfrm>
            <a:custGeom>
              <a:avLst/>
              <a:gdLst/>
              <a:ahLst/>
              <a:cxnLst/>
              <a:rect l="l" t="t" r="r" b="b"/>
              <a:pathLst>
                <a:path w="231140" h="231140">
                  <a:moveTo>
                    <a:pt x="227584" y="127655"/>
                  </a:moveTo>
                  <a:lnTo>
                    <a:pt x="218044" y="176331"/>
                  </a:lnTo>
                  <a:lnTo>
                    <a:pt x="103327" y="227579"/>
                  </a:lnTo>
                  <a:lnTo>
                    <a:pt x="85842" y="230995"/>
                  </a:lnTo>
                  <a:lnTo>
                    <a:pt x="68990" y="227557"/>
                  </a:lnTo>
                  <a:lnTo>
                    <a:pt x="54657" y="218045"/>
                  </a:lnTo>
                  <a:lnTo>
                    <a:pt x="44729" y="203246"/>
                  </a:lnTo>
                  <a:lnTo>
                    <a:pt x="3404" y="103322"/>
                  </a:lnTo>
                  <a:lnTo>
                    <a:pt x="0" y="85842"/>
                  </a:lnTo>
                  <a:lnTo>
                    <a:pt x="3440" y="68989"/>
                  </a:lnTo>
                  <a:lnTo>
                    <a:pt x="12946" y="54653"/>
                  </a:lnTo>
                  <a:lnTo>
                    <a:pt x="27737" y="44724"/>
                  </a:lnTo>
                  <a:lnTo>
                    <a:pt x="127660" y="3411"/>
                  </a:lnTo>
                  <a:lnTo>
                    <a:pt x="145146" y="0"/>
                  </a:lnTo>
                  <a:lnTo>
                    <a:pt x="162000" y="3436"/>
                  </a:lnTo>
                  <a:lnTo>
                    <a:pt x="176336" y="12941"/>
                  </a:lnTo>
                  <a:lnTo>
                    <a:pt x="186271" y="27732"/>
                  </a:lnTo>
                  <a:lnTo>
                    <a:pt x="227584" y="127655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44842" y="7112345"/>
              <a:ext cx="64769" cy="43815"/>
            </a:xfrm>
            <a:custGeom>
              <a:avLst/>
              <a:gdLst/>
              <a:ahLst/>
              <a:cxnLst/>
              <a:rect l="l" t="t" r="r" b="b"/>
              <a:pathLst>
                <a:path w="64769" h="43815">
                  <a:moveTo>
                    <a:pt x="8343" y="43421"/>
                  </a:moveTo>
                  <a:lnTo>
                    <a:pt x="6134" y="40627"/>
                  </a:lnTo>
                  <a:lnTo>
                    <a:pt x="4305" y="36855"/>
                  </a:lnTo>
                  <a:lnTo>
                    <a:pt x="3098" y="33908"/>
                  </a:lnTo>
                  <a:lnTo>
                    <a:pt x="1777" y="30746"/>
                  </a:lnTo>
                  <a:lnTo>
                    <a:pt x="419" y="26796"/>
                  </a:lnTo>
                  <a:lnTo>
                    <a:pt x="0" y="23240"/>
                  </a:lnTo>
                  <a:lnTo>
                    <a:pt x="56222" y="0"/>
                  </a:lnTo>
                  <a:lnTo>
                    <a:pt x="58445" y="2806"/>
                  </a:lnTo>
                  <a:lnTo>
                    <a:pt x="60261" y="6565"/>
                  </a:lnTo>
                  <a:lnTo>
                    <a:pt x="61569" y="9740"/>
                  </a:lnTo>
                  <a:lnTo>
                    <a:pt x="62788" y="12687"/>
                  </a:lnTo>
                  <a:lnTo>
                    <a:pt x="64147" y="16636"/>
                  </a:lnTo>
                  <a:lnTo>
                    <a:pt x="64554" y="20180"/>
                  </a:lnTo>
                  <a:lnTo>
                    <a:pt x="8343" y="43421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23927" y="7331820"/>
              <a:ext cx="231140" cy="231140"/>
            </a:xfrm>
            <a:custGeom>
              <a:avLst/>
              <a:gdLst/>
              <a:ahLst/>
              <a:cxnLst/>
              <a:rect l="l" t="t" r="r" b="b"/>
              <a:pathLst>
                <a:path w="231140" h="231140">
                  <a:moveTo>
                    <a:pt x="227579" y="127655"/>
                  </a:moveTo>
                  <a:lnTo>
                    <a:pt x="218051" y="176341"/>
                  </a:lnTo>
                  <a:lnTo>
                    <a:pt x="103322" y="227579"/>
                  </a:lnTo>
                  <a:lnTo>
                    <a:pt x="85842" y="230995"/>
                  </a:lnTo>
                  <a:lnTo>
                    <a:pt x="68989" y="227558"/>
                  </a:lnTo>
                  <a:lnTo>
                    <a:pt x="54653" y="218051"/>
                  </a:lnTo>
                  <a:lnTo>
                    <a:pt x="44724" y="203258"/>
                  </a:lnTo>
                  <a:lnTo>
                    <a:pt x="3411" y="103334"/>
                  </a:lnTo>
                  <a:lnTo>
                    <a:pt x="0" y="85849"/>
                  </a:lnTo>
                  <a:lnTo>
                    <a:pt x="3436" y="68995"/>
                  </a:lnTo>
                  <a:lnTo>
                    <a:pt x="12941" y="54659"/>
                  </a:lnTo>
                  <a:lnTo>
                    <a:pt x="27732" y="44724"/>
                  </a:lnTo>
                  <a:lnTo>
                    <a:pt x="127655" y="3411"/>
                  </a:lnTo>
                  <a:lnTo>
                    <a:pt x="145143" y="0"/>
                  </a:lnTo>
                  <a:lnTo>
                    <a:pt x="162001" y="3438"/>
                  </a:lnTo>
                  <a:lnTo>
                    <a:pt x="176342" y="12946"/>
                  </a:lnTo>
                  <a:lnTo>
                    <a:pt x="186278" y="27744"/>
                  </a:lnTo>
                  <a:lnTo>
                    <a:pt x="227579" y="127655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052132" y="7237475"/>
              <a:ext cx="231140" cy="231140"/>
            </a:xfrm>
            <a:custGeom>
              <a:avLst/>
              <a:gdLst/>
              <a:ahLst/>
              <a:cxnLst/>
              <a:rect l="l" t="t" r="r" b="b"/>
              <a:pathLst>
                <a:path w="231140" h="231140">
                  <a:moveTo>
                    <a:pt x="227584" y="127653"/>
                  </a:moveTo>
                  <a:lnTo>
                    <a:pt x="218056" y="176342"/>
                  </a:lnTo>
                  <a:lnTo>
                    <a:pt x="103340" y="227577"/>
                  </a:lnTo>
                  <a:lnTo>
                    <a:pt x="85852" y="230994"/>
                  </a:lnTo>
                  <a:lnTo>
                    <a:pt x="68996" y="227556"/>
                  </a:lnTo>
                  <a:lnTo>
                    <a:pt x="54659" y="218049"/>
                  </a:lnTo>
                  <a:lnTo>
                    <a:pt x="44729" y="203256"/>
                  </a:lnTo>
                  <a:lnTo>
                    <a:pt x="3416" y="103333"/>
                  </a:lnTo>
                  <a:lnTo>
                    <a:pt x="0" y="85845"/>
                  </a:lnTo>
                  <a:lnTo>
                    <a:pt x="3437" y="68989"/>
                  </a:lnTo>
                  <a:lnTo>
                    <a:pt x="12944" y="54652"/>
                  </a:lnTo>
                  <a:lnTo>
                    <a:pt x="27737" y="44722"/>
                  </a:lnTo>
                  <a:lnTo>
                    <a:pt x="127660" y="3409"/>
                  </a:lnTo>
                  <a:lnTo>
                    <a:pt x="145148" y="0"/>
                  </a:lnTo>
                  <a:lnTo>
                    <a:pt x="162004" y="3439"/>
                  </a:lnTo>
                  <a:lnTo>
                    <a:pt x="176342" y="12944"/>
                  </a:lnTo>
                  <a:lnTo>
                    <a:pt x="186271" y="27730"/>
                  </a:lnTo>
                  <a:lnTo>
                    <a:pt x="227584" y="127653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11843" y="7297116"/>
              <a:ext cx="111760" cy="112395"/>
            </a:xfrm>
            <a:custGeom>
              <a:avLst/>
              <a:gdLst/>
              <a:ahLst/>
              <a:cxnLst/>
              <a:rect l="l" t="t" r="r" b="b"/>
              <a:pathLst>
                <a:path w="111759" h="112395">
                  <a:moveTo>
                    <a:pt x="44678" y="111798"/>
                  </a:moveTo>
                  <a:lnTo>
                    <a:pt x="24079" y="103073"/>
                  </a:lnTo>
                  <a:lnTo>
                    <a:pt x="37338" y="71577"/>
                  </a:lnTo>
                  <a:lnTo>
                    <a:pt x="38442" y="68465"/>
                  </a:lnTo>
                  <a:lnTo>
                    <a:pt x="39992" y="65163"/>
                  </a:lnTo>
                  <a:lnTo>
                    <a:pt x="41325" y="61963"/>
                  </a:lnTo>
                  <a:lnTo>
                    <a:pt x="31623" y="57746"/>
                  </a:lnTo>
                  <a:lnTo>
                    <a:pt x="0" y="44805"/>
                  </a:lnTo>
                  <a:lnTo>
                    <a:pt x="50" y="41071"/>
                  </a:lnTo>
                  <a:lnTo>
                    <a:pt x="8420" y="24091"/>
                  </a:lnTo>
                  <a:lnTo>
                    <a:pt x="40132" y="37249"/>
                  </a:lnTo>
                  <a:lnTo>
                    <a:pt x="43116" y="38671"/>
                  </a:lnTo>
                  <a:lnTo>
                    <a:pt x="46507" y="40462"/>
                  </a:lnTo>
                  <a:lnTo>
                    <a:pt x="49707" y="41782"/>
                  </a:lnTo>
                  <a:lnTo>
                    <a:pt x="51269" y="38480"/>
                  </a:lnTo>
                  <a:lnTo>
                    <a:pt x="52628" y="34721"/>
                  </a:lnTo>
                  <a:lnTo>
                    <a:pt x="53835" y="31838"/>
                  </a:lnTo>
                  <a:lnTo>
                    <a:pt x="66662" y="0"/>
                  </a:lnTo>
                  <a:lnTo>
                    <a:pt x="70408" y="50"/>
                  </a:lnTo>
                  <a:lnTo>
                    <a:pt x="74193" y="876"/>
                  </a:lnTo>
                  <a:lnTo>
                    <a:pt x="77711" y="2336"/>
                  </a:lnTo>
                  <a:lnTo>
                    <a:pt x="81241" y="3797"/>
                  </a:lnTo>
                  <a:lnTo>
                    <a:pt x="84505" y="5905"/>
                  </a:lnTo>
                  <a:lnTo>
                    <a:pt x="87490" y="8648"/>
                  </a:lnTo>
                  <a:lnTo>
                    <a:pt x="74244" y="40131"/>
                  </a:lnTo>
                  <a:lnTo>
                    <a:pt x="73126" y="43243"/>
                  </a:lnTo>
                  <a:lnTo>
                    <a:pt x="71221" y="46951"/>
                  </a:lnTo>
                  <a:lnTo>
                    <a:pt x="69888" y="50164"/>
                  </a:lnTo>
                  <a:lnTo>
                    <a:pt x="72999" y="51257"/>
                  </a:lnTo>
                  <a:lnTo>
                    <a:pt x="76974" y="52539"/>
                  </a:lnTo>
                  <a:lnTo>
                    <a:pt x="79857" y="53733"/>
                  </a:lnTo>
                  <a:lnTo>
                    <a:pt x="111569" y="66890"/>
                  </a:lnTo>
                  <a:lnTo>
                    <a:pt x="111391" y="70942"/>
                  </a:lnTo>
                  <a:lnTo>
                    <a:pt x="110705" y="74409"/>
                  </a:lnTo>
                  <a:lnTo>
                    <a:pt x="109245" y="77939"/>
                  </a:lnTo>
                  <a:lnTo>
                    <a:pt x="107784" y="81457"/>
                  </a:lnTo>
                  <a:lnTo>
                    <a:pt x="105549" y="85039"/>
                  </a:lnTo>
                  <a:lnTo>
                    <a:pt x="102844" y="87490"/>
                  </a:lnTo>
                  <a:lnTo>
                    <a:pt x="71361" y="74244"/>
                  </a:lnTo>
                  <a:lnTo>
                    <a:pt x="61518" y="70332"/>
                  </a:lnTo>
                  <a:lnTo>
                    <a:pt x="57759" y="79857"/>
                  </a:lnTo>
                  <a:lnTo>
                    <a:pt x="44678" y="111798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87745" y="7391811"/>
              <a:ext cx="103505" cy="111125"/>
            </a:xfrm>
            <a:custGeom>
              <a:avLst/>
              <a:gdLst/>
              <a:ahLst/>
              <a:cxnLst/>
              <a:rect l="l" t="t" r="r" b="b"/>
              <a:pathLst>
                <a:path w="103505" h="111125">
                  <a:moveTo>
                    <a:pt x="52628" y="91198"/>
                  </a:moveTo>
                  <a:lnTo>
                    <a:pt x="54711" y="88493"/>
                  </a:lnTo>
                  <a:lnTo>
                    <a:pt x="58991" y="85394"/>
                  </a:lnTo>
                  <a:lnTo>
                    <a:pt x="63296" y="83616"/>
                  </a:lnTo>
                  <a:lnTo>
                    <a:pt x="67373" y="81927"/>
                  </a:lnTo>
                  <a:lnTo>
                    <a:pt x="73063" y="80911"/>
                  </a:lnTo>
                  <a:lnTo>
                    <a:pt x="76212" y="81457"/>
                  </a:lnTo>
                  <a:lnTo>
                    <a:pt x="78282" y="83273"/>
                  </a:lnTo>
                  <a:lnTo>
                    <a:pt x="80962" y="87198"/>
                  </a:lnTo>
                  <a:lnTo>
                    <a:pt x="82181" y="90144"/>
                  </a:lnTo>
                  <a:lnTo>
                    <a:pt x="83591" y="93535"/>
                  </a:lnTo>
                  <a:lnTo>
                    <a:pt x="84277" y="97764"/>
                  </a:lnTo>
                  <a:lnTo>
                    <a:pt x="84162" y="100723"/>
                  </a:lnTo>
                  <a:lnTo>
                    <a:pt x="82562" y="103251"/>
                  </a:lnTo>
                  <a:lnTo>
                    <a:pt x="77584" y="106641"/>
                  </a:lnTo>
                  <a:lnTo>
                    <a:pt x="73520" y="108318"/>
                  </a:lnTo>
                  <a:lnTo>
                    <a:pt x="69202" y="110109"/>
                  </a:lnTo>
                  <a:lnTo>
                    <a:pt x="63741" y="111023"/>
                  </a:lnTo>
                  <a:lnTo>
                    <a:pt x="60604" y="110477"/>
                  </a:lnTo>
                  <a:lnTo>
                    <a:pt x="58432" y="108445"/>
                  </a:lnTo>
                  <a:lnTo>
                    <a:pt x="55943" y="104965"/>
                  </a:lnTo>
                  <a:lnTo>
                    <a:pt x="54533" y="101574"/>
                  </a:lnTo>
                  <a:lnTo>
                    <a:pt x="53213" y="98386"/>
                  </a:lnTo>
                  <a:lnTo>
                    <a:pt x="52438" y="93954"/>
                  </a:lnTo>
                  <a:lnTo>
                    <a:pt x="52628" y="91198"/>
                  </a:lnTo>
                  <a:close/>
                </a:path>
                <a:path w="103505" h="111125">
                  <a:moveTo>
                    <a:pt x="19189" y="10299"/>
                  </a:moveTo>
                  <a:lnTo>
                    <a:pt x="39598" y="0"/>
                  </a:lnTo>
                  <a:lnTo>
                    <a:pt x="42760" y="546"/>
                  </a:lnTo>
                  <a:lnTo>
                    <a:pt x="44919" y="2578"/>
                  </a:lnTo>
                  <a:lnTo>
                    <a:pt x="47510" y="6273"/>
                  </a:lnTo>
                  <a:lnTo>
                    <a:pt x="48818" y="9448"/>
                  </a:lnTo>
                  <a:lnTo>
                    <a:pt x="50139" y="12623"/>
                  </a:lnTo>
                  <a:lnTo>
                    <a:pt x="50914" y="17068"/>
                  </a:lnTo>
                  <a:lnTo>
                    <a:pt x="50711" y="19812"/>
                  </a:lnTo>
                  <a:lnTo>
                    <a:pt x="49110" y="22339"/>
                  </a:lnTo>
                  <a:lnTo>
                    <a:pt x="44132" y="25717"/>
                  </a:lnTo>
                  <a:lnTo>
                    <a:pt x="40055" y="27393"/>
                  </a:lnTo>
                  <a:lnTo>
                    <a:pt x="35750" y="29184"/>
                  </a:lnTo>
                  <a:lnTo>
                    <a:pt x="30378" y="30353"/>
                  </a:lnTo>
                  <a:lnTo>
                    <a:pt x="27139" y="29552"/>
                  </a:lnTo>
                  <a:lnTo>
                    <a:pt x="25082" y="27762"/>
                  </a:lnTo>
                  <a:lnTo>
                    <a:pt x="22479" y="24053"/>
                  </a:lnTo>
                  <a:lnTo>
                    <a:pt x="21170" y="20878"/>
                  </a:lnTo>
                  <a:lnTo>
                    <a:pt x="19862" y="17703"/>
                  </a:lnTo>
                  <a:lnTo>
                    <a:pt x="19088" y="13246"/>
                  </a:lnTo>
                  <a:lnTo>
                    <a:pt x="19189" y="10299"/>
                  </a:lnTo>
                  <a:close/>
                </a:path>
                <a:path w="103505" h="111125">
                  <a:moveTo>
                    <a:pt x="8331" y="84848"/>
                  </a:moveTo>
                  <a:lnTo>
                    <a:pt x="0" y="64668"/>
                  </a:lnTo>
                  <a:lnTo>
                    <a:pt x="94729" y="25501"/>
                  </a:lnTo>
                  <a:lnTo>
                    <a:pt x="96824" y="28613"/>
                  </a:lnTo>
                  <a:lnTo>
                    <a:pt x="98552" y="32156"/>
                  </a:lnTo>
                  <a:lnTo>
                    <a:pt x="99860" y="35331"/>
                  </a:lnTo>
                  <a:lnTo>
                    <a:pt x="101180" y="38493"/>
                  </a:lnTo>
                  <a:lnTo>
                    <a:pt x="102539" y="42443"/>
                  </a:lnTo>
                  <a:lnTo>
                    <a:pt x="103073" y="45669"/>
                  </a:lnTo>
                  <a:lnTo>
                    <a:pt x="8331" y="84848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1232085" y="1248613"/>
            <a:ext cx="607695" cy="607695"/>
            <a:chOff x="1232083" y="1248611"/>
            <a:chExt cx="607695" cy="607695"/>
          </a:xfrm>
        </p:grpSpPr>
        <p:sp>
          <p:nvSpPr>
            <p:cNvPr id="54" name="object 54"/>
            <p:cNvSpPr/>
            <p:nvPr/>
          </p:nvSpPr>
          <p:spPr>
            <a:xfrm>
              <a:off x="1236401" y="1252929"/>
              <a:ext cx="598805" cy="598805"/>
            </a:xfrm>
            <a:custGeom>
              <a:avLst/>
              <a:gdLst/>
              <a:ahLst/>
              <a:cxnLst/>
              <a:rect l="l" t="t" r="r" b="b"/>
              <a:pathLst>
                <a:path w="598805" h="598805">
                  <a:moveTo>
                    <a:pt x="588183" y="220055"/>
                  </a:moveTo>
                  <a:lnTo>
                    <a:pt x="597247" y="267958"/>
                  </a:lnTo>
                  <a:lnTo>
                    <a:pt x="598483" y="315419"/>
                  </a:lnTo>
                  <a:lnTo>
                    <a:pt x="592322" y="361677"/>
                  </a:lnTo>
                  <a:lnTo>
                    <a:pt x="579199" y="405977"/>
                  </a:lnTo>
                  <a:lnTo>
                    <a:pt x="559543" y="447559"/>
                  </a:lnTo>
                  <a:lnTo>
                    <a:pt x="533788" y="485666"/>
                  </a:lnTo>
                  <a:lnTo>
                    <a:pt x="502366" y="519539"/>
                  </a:lnTo>
                  <a:lnTo>
                    <a:pt x="465709" y="548420"/>
                  </a:lnTo>
                  <a:lnTo>
                    <a:pt x="424249" y="571552"/>
                  </a:lnTo>
                  <a:lnTo>
                    <a:pt x="378417" y="588177"/>
                  </a:lnTo>
                  <a:lnTo>
                    <a:pt x="330514" y="597241"/>
                  </a:lnTo>
                  <a:lnTo>
                    <a:pt x="283055" y="598477"/>
                  </a:lnTo>
                  <a:lnTo>
                    <a:pt x="236797" y="592318"/>
                  </a:lnTo>
                  <a:lnTo>
                    <a:pt x="192498" y="579196"/>
                  </a:lnTo>
                  <a:lnTo>
                    <a:pt x="150917" y="559541"/>
                  </a:lnTo>
                  <a:lnTo>
                    <a:pt x="112812" y="533787"/>
                  </a:lnTo>
                  <a:lnTo>
                    <a:pt x="78939" y="502365"/>
                  </a:lnTo>
                  <a:lnTo>
                    <a:pt x="50056" y="465707"/>
                  </a:lnTo>
                  <a:lnTo>
                    <a:pt x="26923" y="424245"/>
                  </a:lnTo>
                  <a:lnTo>
                    <a:pt x="10295" y="378411"/>
                  </a:lnTo>
                  <a:lnTo>
                    <a:pt x="1234" y="330508"/>
                  </a:lnTo>
                  <a:lnTo>
                    <a:pt x="0" y="283048"/>
                  </a:lnTo>
                  <a:lnTo>
                    <a:pt x="6159" y="236791"/>
                  </a:lnTo>
                  <a:lnTo>
                    <a:pt x="19282" y="192493"/>
                  </a:lnTo>
                  <a:lnTo>
                    <a:pt x="38935" y="150913"/>
                  </a:lnTo>
                  <a:lnTo>
                    <a:pt x="64688" y="112808"/>
                  </a:lnTo>
                  <a:lnTo>
                    <a:pt x="96109" y="78936"/>
                  </a:lnTo>
                  <a:lnTo>
                    <a:pt x="132766" y="50056"/>
                  </a:lnTo>
                  <a:lnTo>
                    <a:pt x="174227" y="26925"/>
                  </a:lnTo>
                  <a:lnTo>
                    <a:pt x="220061" y="10301"/>
                  </a:lnTo>
                  <a:lnTo>
                    <a:pt x="267965" y="1237"/>
                  </a:lnTo>
                  <a:lnTo>
                    <a:pt x="315425" y="0"/>
                  </a:lnTo>
                  <a:lnTo>
                    <a:pt x="361684" y="6157"/>
                  </a:lnTo>
                  <a:lnTo>
                    <a:pt x="405984" y="19278"/>
                  </a:lnTo>
                  <a:lnTo>
                    <a:pt x="447566" y="38930"/>
                  </a:lnTo>
                  <a:lnTo>
                    <a:pt x="485672" y="64683"/>
                  </a:lnTo>
                  <a:lnTo>
                    <a:pt x="519545" y="96103"/>
                  </a:lnTo>
                  <a:lnTo>
                    <a:pt x="548427" y="132759"/>
                  </a:lnTo>
                  <a:lnTo>
                    <a:pt x="571559" y="174221"/>
                  </a:lnTo>
                  <a:lnTo>
                    <a:pt x="588183" y="220055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317468" y="1589950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074" y="12667"/>
                  </a:moveTo>
                  <a:lnTo>
                    <a:pt x="14979" y="34537"/>
                  </a:lnTo>
                  <a:lnTo>
                    <a:pt x="8652" y="32400"/>
                  </a:lnTo>
                  <a:lnTo>
                    <a:pt x="3587" y="28048"/>
                  </a:lnTo>
                  <a:lnTo>
                    <a:pt x="470" y="21875"/>
                  </a:lnTo>
                  <a:lnTo>
                    <a:pt x="0" y="14972"/>
                  </a:lnTo>
                  <a:lnTo>
                    <a:pt x="2138" y="8646"/>
                  </a:lnTo>
                  <a:lnTo>
                    <a:pt x="6494" y="3585"/>
                  </a:lnTo>
                  <a:lnTo>
                    <a:pt x="12674" y="475"/>
                  </a:lnTo>
                  <a:lnTo>
                    <a:pt x="19572" y="0"/>
                  </a:lnTo>
                  <a:lnTo>
                    <a:pt x="25898" y="2137"/>
                  </a:lnTo>
                  <a:lnTo>
                    <a:pt x="30962" y="6492"/>
                  </a:lnTo>
                  <a:lnTo>
                    <a:pt x="34074" y="12667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719255" y="1479838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34074" y="12669"/>
                  </a:moveTo>
                  <a:lnTo>
                    <a:pt x="14971" y="34544"/>
                  </a:lnTo>
                  <a:lnTo>
                    <a:pt x="8645" y="32403"/>
                  </a:lnTo>
                  <a:lnTo>
                    <a:pt x="3581" y="28050"/>
                  </a:lnTo>
                  <a:lnTo>
                    <a:pt x="470" y="21876"/>
                  </a:lnTo>
                  <a:lnTo>
                    <a:pt x="0" y="14973"/>
                  </a:lnTo>
                  <a:lnTo>
                    <a:pt x="2138" y="8648"/>
                  </a:lnTo>
                  <a:lnTo>
                    <a:pt x="6494" y="3587"/>
                  </a:lnTo>
                  <a:lnTo>
                    <a:pt x="12674" y="477"/>
                  </a:lnTo>
                  <a:lnTo>
                    <a:pt x="19572" y="0"/>
                  </a:lnTo>
                  <a:lnTo>
                    <a:pt x="25898" y="2134"/>
                  </a:lnTo>
                  <a:lnTo>
                    <a:pt x="30962" y="6488"/>
                  </a:lnTo>
                  <a:lnTo>
                    <a:pt x="34074" y="12669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463307" y="1333997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1875" y="34074"/>
                  </a:moveTo>
                  <a:lnTo>
                    <a:pt x="0" y="14977"/>
                  </a:lnTo>
                  <a:lnTo>
                    <a:pt x="2137" y="8647"/>
                  </a:lnTo>
                  <a:lnTo>
                    <a:pt x="6492" y="3581"/>
                  </a:lnTo>
                  <a:lnTo>
                    <a:pt x="12667" y="470"/>
                  </a:lnTo>
                  <a:lnTo>
                    <a:pt x="19570" y="0"/>
                  </a:lnTo>
                  <a:lnTo>
                    <a:pt x="25897" y="2138"/>
                  </a:lnTo>
                  <a:lnTo>
                    <a:pt x="30962" y="6494"/>
                  </a:lnTo>
                  <a:lnTo>
                    <a:pt x="34079" y="12674"/>
                  </a:lnTo>
                  <a:lnTo>
                    <a:pt x="34549" y="19572"/>
                  </a:lnTo>
                  <a:lnTo>
                    <a:pt x="32411" y="25898"/>
                  </a:lnTo>
                  <a:lnTo>
                    <a:pt x="28055" y="30962"/>
                  </a:lnTo>
                  <a:lnTo>
                    <a:pt x="21875" y="34074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573419" y="1735786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21877" y="34074"/>
                  </a:moveTo>
                  <a:lnTo>
                    <a:pt x="0" y="14977"/>
                  </a:lnTo>
                  <a:lnTo>
                    <a:pt x="2133" y="8647"/>
                  </a:lnTo>
                  <a:lnTo>
                    <a:pt x="6483" y="3581"/>
                  </a:lnTo>
                  <a:lnTo>
                    <a:pt x="12656" y="470"/>
                  </a:lnTo>
                  <a:lnTo>
                    <a:pt x="19561" y="0"/>
                  </a:lnTo>
                  <a:lnTo>
                    <a:pt x="25891" y="2137"/>
                  </a:lnTo>
                  <a:lnTo>
                    <a:pt x="30957" y="6488"/>
                  </a:lnTo>
                  <a:lnTo>
                    <a:pt x="34069" y="12662"/>
                  </a:lnTo>
                  <a:lnTo>
                    <a:pt x="34539" y="19565"/>
                  </a:lnTo>
                  <a:lnTo>
                    <a:pt x="32402" y="25892"/>
                  </a:lnTo>
                  <a:lnTo>
                    <a:pt x="28050" y="30957"/>
                  </a:lnTo>
                  <a:lnTo>
                    <a:pt x="21877" y="34074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97424" y="1365270"/>
              <a:ext cx="266065" cy="206375"/>
            </a:xfrm>
            <a:custGeom>
              <a:avLst/>
              <a:gdLst/>
              <a:ahLst/>
              <a:cxnLst/>
              <a:rect l="l" t="t" r="r" b="b"/>
              <a:pathLst>
                <a:path w="266064" h="206375">
                  <a:moveTo>
                    <a:pt x="264998" y="11404"/>
                  </a:moveTo>
                  <a:lnTo>
                    <a:pt x="253453" y="0"/>
                  </a:lnTo>
                  <a:lnTo>
                    <a:pt x="250710" y="0"/>
                  </a:lnTo>
                  <a:lnTo>
                    <a:pt x="245618" y="0"/>
                  </a:lnTo>
                  <a:lnTo>
                    <a:pt x="240957" y="2578"/>
                  </a:lnTo>
                  <a:lnTo>
                    <a:pt x="238251" y="6896"/>
                  </a:lnTo>
                  <a:lnTo>
                    <a:pt x="134010" y="173228"/>
                  </a:lnTo>
                  <a:lnTo>
                    <a:pt x="20091" y="132562"/>
                  </a:lnTo>
                  <a:lnTo>
                    <a:pt x="18491" y="131991"/>
                  </a:lnTo>
                  <a:lnTo>
                    <a:pt x="16827" y="131699"/>
                  </a:lnTo>
                  <a:lnTo>
                    <a:pt x="15151" y="131699"/>
                  </a:lnTo>
                  <a:lnTo>
                    <a:pt x="8966" y="131699"/>
                  </a:lnTo>
                  <a:lnTo>
                    <a:pt x="3403" y="135623"/>
                  </a:lnTo>
                  <a:lnTo>
                    <a:pt x="1320" y="141465"/>
                  </a:lnTo>
                  <a:lnTo>
                    <a:pt x="0" y="145148"/>
                  </a:lnTo>
                  <a:lnTo>
                    <a:pt x="203" y="149136"/>
                  </a:lnTo>
                  <a:lnTo>
                    <a:pt x="1879" y="152679"/>
                  </a:lnTo>
                  <a:lnTo>
                    <a:pt x="3556" y="156235"/>
                  </a:lnTo>
                  <a:lnTo>
                    <a:pt x="6527" y="158902"/>
                  </a:lnTo>
                  <a:lnTo>
                    <a:pt x="10223" y="160223"/>
                  </a:lnTo>
                  <a:lnTo>
                    <a:pt x="134073" y="204444"/>
                  </a:lnTo>
                  <a:lnTo>
                    <a:pt x="135966" y="205308"/>
                  </a:lnTo>
                  <a:lnTo>
                    <a:pt x="137972" y="205879"/>
                  </a:lnTo>
                  <a:lnTo>
                    <a:pt x="140055" y="205879"/>
                  </a:lnTo>
                  <a:lnTo>
                    <a:pt x="140792" y="205879"/>
                  </a:lnTo>
                  <a:lnTo>
                    <a:pt x="141478" y="205714"/>
                  </a:lnTo>
                  <a:lnTo>
                    <a:pt x="142189" y="205613"/>
                  </a:lnTo>
                  <a:lnTo>
                    <a:pt x="142379" y="205587"/>
                  </a:lnTo>
                  <a:lnTo>
                    <a:pt x="142570" y="205574"/>
                  </a:lnTo>
                  <a:lnTo>
                    <a:pt x="142760" y="205536"/>
                  </a:lnTo>
                  <a:lnTo>
                    <a:pt x="143357" y="205435"/>
                  </a:lnTo>
                  <a:lnTo>
                    <a:pt x="143929" y="205308"/>
                  </a:lnTo>
                  <a:lnTo>
                    <a:pt x="144500" y="205117"/>
                  </a:lnTo>
                  <a:lnTo>
                    <a:pt x="145351" y="204863"/>
                  </a:lnTo>
                  <a:lnTo>
                    <a:pt x="146177" y="204546"/>
                  </a:lnTo>
                  <a:lnTo>
                    <a:pt x="146951" y="204152"/>
                  </a:lnTo>
                  <a:lnTo>
                    <a:pt x="147167" y="204038"/>
                  </a:lnTo>
                  <a:lnTo>
                    <a:pt x="147345" y="203911"/>
                  </a:lnTo>
                  <a:lnTo>
                    <a:pt x="147548" y="203796"/>
                  </a:lnTo>
                  <a:lnTo>
                    <a:pt x="150075" y="202349"/>
                  </a:lnTo>
                  <a:lnTo>
                    <a:pt x="152158" y="200177"/>
                  </a:lnTo>
                  <a:lnTo>
                    <a:pt x="153466" y="197497"/>
                  </a:lnTo>
                  <a:lnTo>
                    <a:pt x="263144" y="22479"/>
                  </a:lnTo>
                  <a:lnTo>
                    <a:pt x="265214" y="19177"/>
                  </a:lnTo>
                  <a:lnTo>
                    <a:pt x="265874" y="15240"/>
                  </a:lnTo>
                  <a:lnTo>
                    <a:pt x="264998" y="11404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345123" y="2287272"/>
            <a:ext cx="770890" cy="731520"/>
            <a:chOff x="345123" y="2287272"/>
            <a:chExt cx="770890" cy="731520"/>
          </a:xfrm>
        </p:grpSpPr>
        <p:sp>
          <p:nvSpPr>
            <p:cNvPr id="61" name="object 61"/>
            <p:cNvSpPr/>
            <p:nvPr/>
          </p:nvSpPr>
          <p:spPr>
            <a:xfrm>
              <a:off x="349441" y="2574624"/>
              <a:ext cx="440055" cy="440055"/>
            </a:xfrm>
            <a:custGeom>
              <a:avLst/>
              <a:gdLst/>
              <a:ahLst/>
              <a:cxnLst/>
              <a:rect l="l" t="t" r="r" b="b"/>
              <a:pathLst>
                <a:path w="440055" h="440055">
                  <a:moveTo>
                    <a:pt x="104898" y="267713"/>
                  </a:moveTo>
                  <a:lnTo>
                    <a:pt x="95280" y="219213"/>
                  </a:lnTo>
                  <a:lnTo>
                    <a:pt x="104682" y="172418"/>
                  </a:lnTo>
                  <a:lnTo>
                    <a:pt x="130944" y="132567"/>
                  </a:lnTo>
                  <a:lnTo>
                    <a:pt x="171904" y="104899"/>
                  </a:lnTo>
                  <a:lnTo>
                    <a:pt x="220402" y="95285"/>
                  </a:lnTo>
                  <a:lnTo>
                    <a:pt x="267195" y="104687"/>
                  </a:lnTo>
                  <a:lnTo>
                    <a:pt x="307049" y="130946"/>
                  </a:lnTo>
                  <a:lnTo>
                    <a:pt x="334730" y="171904"/>
                  </a:lnTo>
                  <a:lnTo>
                    <a:pt x="344340" y="220402"/>
                  </a:lnTo>
                  <a:lnTo>
                    <a:pt x="334940" y="267193"/>
                  </a:lnTo>
                  <a:lnTo>
                    <a:pt x="308681" y="307044"/>
                  </a:lnTo>
                  <a:lnTo>
                    <a:pt x="267712" y="334718"/>
                  </a:lnTo>
                  <a:lnTo>
                    <a:pt x="219214" y="344333"/>
                  </a:lnTo>
                  <a:lnTo>
                    <a:pt x="172423" y="334934"/>
                  </a:lnTo>
                  <a:lnTo>
                    <a:pt x="132572" y="308675"/>
                  </a:lnTo>
                  <a:lnTo>
                    <a:pt x="104898" y="267713"/>
                  </a:lnTo>
                  <a:close/>
                </a:path>
                <a:path w="440055" h="440055">
                  <a:moveTo>
                    <a:pt x="2854" y="295386"/>
                  </a:moveTo>
                  <a:lnTo>
                    <a:pt x="13395" y="320697"/>
                  </a:lnTo>
                  <a:lnTo>
                    <a:pt x="20807" y="331666"/>
                  </a:lnTo>
                  <a:lnTo>
                    <a:pt x="31480" y="338701"/>
                  </a:lnTo>
                  <a:lnTo>
                    <a:pt x="44009" y="341223"/>
                  </a:lnTo>
                  <a:lnTo>
                    <a:pt x="56994" y="338655"/>
                  </a:lnTo>
                  <a:lnTo>
                    <a:pt x="74393" y="331390"/>
                  </a:lnTo>
                  <a:lnTo>
                    <a:pt x="82211" y="340910"/>
                  </a:lnTo>
                  <a:lnTo>
                    <a:pt x="90581" y="349820"/>
                  </a:lnTo>
                  <a:lnTo>
                    <a:pt x="99476" y="358103"/>
                  </a:lnTo>
                  <a:lnTo>
                    <a:pt x="108873" y="365744"/>
                  </a:lnTo>
                  <a:lnTo>
                    <a:pt x="101698" y="383156"/>
                  </a:lnTo>
                  <a:lnTo>
                    <a:pt x="119846" y="426666"/>
                  </a:lnTo>
                  <a:lnTo>
                    <a:pt x="158189" y="439617"/>
                  </a:lnTo>
                  <a:lnTo>
                    <a:pt x="170708" y="437045"/>
                  </a:lnTo>
                  <a:lnTo>
                    <a:pt x="181348" y="429963"/>
                  </a:lnTo>
                  <a:lnTo>
                    <a:pt x="188706" y="418957"/>
                  </a:lnTo>
                  <a:lnTo>
                    <a:pt x="195868" y="401558"/>
                  </a:lnTo>
                  <a:lnTo>
                    <a:pt x="207914" y="402747"/>
                  </a:lnTo>
                  <a:lnTo>
                    <a:pt x="220065" y="403128"/>
                  </a:lnTo>
                  <a:lnTo>
                    <a:pt x="232287" y="402692"/>
                  </a:lnTo>
                  <a:lnTo>
                    <a:pt x="244548" y="401431"/>
                  </a:lnTo>
                  <a:lnTo>
                    <a:pt x="251799" y="418817"/>
                  </a:lnTo>
                  <a:lnTo>
                    <a:pt x="259210" y="429788"/>
                  </a:lnTo>
                  <a:lnTo>
                    <a:pt x="269878" y="436826"/>
                  </a:lnTo>
                  <a:lnTo>
                    <a:pt x="282403" y="439348"/>
                  </a:lnTo>
                  <a:lnTo>
                    <a:pt x="295386" y="436775"/>
                  </a:lnTo>
                  <a:lnTo>
                    <a:pt x="320697" y="426221"/>
                  </a:lnTo>
                  <a:lnTo>
                    <a:pt x="331666" y="418809"/>
                  </a:lnTo>
                  <a:lnTo>
                    <a:pt x="338699" y="408136"/>
                  </a:lnTo>
                  <a:lnTo>
                    <a:pt x="341217" y="395607"/>
                  </a:lnTo>
                  <a:lnTo>
                    <a:pt x="338642" y="382622"/>
                  </a:lnTo>
                  <a:lnTo>
                    <a:pt x="331390" y="365236"/>
                  </a:lnTo>
                  <a:lnTo>
                    <a:pt x="340912" y="357416"/>
                  </a:lnTo>
                  <a:lnTo>
                    <a:pt x="349824" y="349043"/>
                  </a:lnTo>
                  <a:lnTo>
                    <a:pt x="358108" y="340147"/>
                  </a:lnTo>
                  <a:lnTo>
                    <a:pt x="365744" y="330755"/>
                  </a:lnTo>
                  <a:lnTo>
                    <a:pt x="383143" y="337918"/>
                  </a:lnTo>
                  <a:lnTo>
                    <a:pt x="426666" y="319783"/>
                  </a:lnTo>
                  <a:lnTo>
                    <a:pt x="439618" y="281427"/>
                  </a:lnTo>
                  <a:lnTo>
                    <a:pt x="437051" y="268908"/>
                  </a:lnTo>
                  <a:lnTo>
                    <a:pt x="429973" y="258268"/>
                  </a:lnTo>
                  <a:lnTo>
                    <a:pt x="418969" y="250910"/>
                  </a:lnTo>
                  <a:lnTo>
                    <a:pt x="401558" y="243748"/>
                  </a:lnTo>
                  <a:lnTo>
                    <a:pt x="402752" y="231697"/>
                  </a:lnTo>
                  <a:lnTo>
                    <a:pt x="403132" y="219548"/>
                  </a:lnTo>
                  <a:lnTo>
                    <a:pt x="402693" y="207332"/>
                  </a:lnTo>
                  <a:lnTo>
                    <a:pt x="401431" y="195081"/>
                  </a:lnTo>
                  <a:lnTo>
                    <a:pt x="418830" y="187830"/>
                  </a:lnTo>
                  <a:lnTo>
                    <a:pt x="429799" y="180417"/>
                  </a:lnTo>
                  <a:lnTo>
                    <a:pt x="436832" y="169743"/>
                  </a:lnTo>
                  <a:lnTo>
                    <a:pt x="439350" y="157210"/>
                  </a:lnTo>
                  <a:lnTo>
                    <a:pt x="436775" y="144218"/>
                  </a:lnTo>
                  <a:lnTo>
                    <a:pt x="426221" y="118919"/>
                  </a:lnTo>
                  <a:lnTo>
                    <a:pt x="418816" y="107950"/>
                  </a:lnTo>
                  <a:lnTo>
                    <a:pt x="408147" y="100917"/>
                  </a:lnTo>
                  <a:lnTo>
                    <a:pt x="395619" y="98399"/>
                  </a:lnTo>
                  <a:lnTo>
                    <a:pt x="382635" y="100974"/>
                  </a:lnTo>
                  <a:lnTo>
                    <a:pt x="365236" y="108226"/>
                  </a:lnTo>
                  <a:lnTo>
                    <a:pt x="357416" y="98704"/>
                  </a:lnTo>
                  <a:lnTo>
                    <a:pt x="349043" y="89790"/>
                  </a:lnTo>
                  <a:lnTo>
                    <a:pt x="340147" y="81503"/>
                  </a:lnTo>
                  <a:lnTo>
                    <a:pt x="330755" y="73860"/>
                  </a:lnTo>
                  <a:lnTo>
                    <a:pt x="337918" y="56473"/>
                  </a:lnTo>
                  <a:lnTo>
                    <a:pt x="319782" y="12951"/>
                  </a:lnTo>
                  <a:lnTo>
                    <a:pt x="281428" y="0"/>
                  </a:lnTo>
                  <a:lnTo>
                    <a:pt x="268909" y="2573"/>
                  </a:lnTo>
                  <a:lnTo>
                    <a:pt x="258271" y="9650"/>
                  </a:lnTo>
                  <a:lnTo>
                    <a:pt x="250910" y="20647"/>
                  </a:lnTo>
                  <a:lnTo>
                    <a:pt x="243747" y="38058"/>
                  </a:lnTo>
                  <a:lnTo>
                    <a:pt x="231702" y="36864"/>
                  </a:lnTo>
                  <a:lnTo>
                    <a:pt x="219552" y="36484"/>
                  </a:lnTo>
                  <a:lnTo>
                    <a:pt x="207334" y="36923"/>
                  </a:lnTo>
                  <a:lnTo>
                    <a:pt x="195081" y="38185"/>
                  </a:lnTo>
                  <a:lnTo>
                    <a:pt x="187817" y="20786"/>
                  </a:lnTo>
                  <a:lnTo>
                    <a:pt x="180406" y="9823"/>
                  </a:lnTo>
                  <a:lnTo>
                    <a:pt x="169738" y="2789"/>
                  </a:lnTo>
                  <a:lnTo>
                    <a:pt x="157213" y="268"/>
                  </a:lnTo>
                  <a:lnTo>
                    <a:pt x="144230" y="2841"/>
                  </a:lnTo>
                  <a:lnTo>
                    <a:pt x="118919" y="13395"/>
                  </a:lnTo>
                  <a:lnTo>
                    <a:pt x="107952" y="20800"/>
                  </a:lnTo>
                  <a:lnTo>
                    <a:pt x="100923" y="31470"/>
                  </a:lnTo>
                  <a:lnTo>
                    <a:pt x="98409" y="44002"/>
                  </a:lnTo>
                  <a:lnTo>
                    <a:pt x="100987" y="56994"/>
                  </a:lnTo>
                  <a:lnTo>
                    <a:pt x="108226" y="74393"/>
                  </a:lnTo>
                  <a:lnTo>
                    <a:pt x="98704" y="82206"/>
                  </a:lnTo>
                  <a:lnTo>
                    <a:pt x="89792" y="90575"/>
                  </a:lnTo>
                  <a:lnTo>
                    <a:pt x="81508" y="99469"/>
                  </a:lnTo>
                  <a:lnTo>
                    <a:pt x="73872" y="108861"/>
                  </a:lnTo>
                  <a:lnTo>
                    <a:pt x="56473" y="101698"/>
                  </a:lnTo>
                  <a:lnTo>
                    <a:pt x="12950" y="119834"/>
                  </a:lnTo>
                  <a:lnTo>
                    <a:pt x="0" y="158184"/>
                  </a:lnTo>
                  <a:lnTo>
                    <a:pt x="2571" y="170707"/>
                  </a:lnTo>
                  <a:lnTo>
                    <a:pt x="9653" y="181348"/>
                  </a:lnTo>
                  <a:lnTo>
                    <a:pt x="20659" y="188706"/>
                  </a:lnTo>
                  <a:lnTo>
                    <a:pt x="38058" y="195869"/>
                  </a:lnTo>
                  <a:lnTo>
                    <a:pt x="36869" y="207920"/>
                  </a:lnTo>
                  <a:lnTo>
                    <a:pt x="36488" y="220068"/>
                  </a:lnTo>
                  <a:lnTo>
                    <a:pt x="36924" y="232284"/>
                  </a:lnTo>
                  <a:lnTo>
                    <a:pt x="38185" y="244535"/>
                  </a:lnTo>
                  <a:lnTo>
                    <a:pt x="20799" y="251787"/>
                  </a:lnTo>
                  <a:lnTo>
                    <a:pt x="9826" y="259199"/>
                  </a:lnTo>
                  <a:lnTo>
                    <a:pt x="2797" y="269872"/>
                  </a:lnTo>
                  <a:lnTo>
                    <a:pt x="282" y="282401"/>
                  </a:lnTo>
                  <a:lnTo>
                    <a:pt x="2854" y="295386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6107" y="2370686"/>
              <a:ext cx="206133" cy="20612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747011" y="2291590"/>
              <a:ext cx="364490" cy="364490"/>
            </a:xfrm>
            <a:custGeom>
              <a:avLst/>
              <a:gdLst/>
              <a:ahLst/>
              <a:cxnLst/>
              <a:rect l="l" t="t" r="r" b="b"/>
              <a:pathLst>
                <a:path w="364490" h="364489">
                  <a:moveTo>
                    <a:pt x="520" y="166903"/>
                  </a:moveTo>
                  <a:lnTo>
                    <a:pt x="7291" y="207529"/>
                  </a:lnTo>
                  <a:lnTo>
                    <a:pt x="40754" y="216077"/>
                  </a:lnTo>
                  <a:lnTo>
                    <a:pt x="43339" y="225511"/>
                  </a:lnTo>
                  <a:lnTo>
                    <a:pt x="46529" y="234675"/>
                  </a:lnTo>
                  <a:lnTo>
                    <a:pt x="50305" y="243550"/>
                  </a:lnTo>
                  <a:lnTo>
                    <a:pt x="54648" y="252120"/>
                  </a:lnTo>
                  <a:lnTo>
                    <a:pt x="43840" y="262420"/>
                  </a:lnTo>
                  <a:lnTo>
                    <a:pt x="37818" y="271025"/>
                  </a:lnTo>
                  <a:lnTo>
                    <a:pt x="35639" y="280930"/>
                  </a:lnTo>
                  <a:lnTo>
                    <a:pt x="37332" y="290930"/>
                  </a:lnTo>
                  <a:lnTo>
                    <a:pt x="42925" y="299821"/>
                  </a:lnTo>
                  <a:lnTo>
                    <a:pt x="57950" y="315556"/>
                  </a:lnTo>
                  <a:lnTo>
                    <a:pt x="66554" y="321578"/>
                  </a:lnTo>
                  <a:lnTo>
                    <a:pt x="76458" y="323756"/>
                  </a:lnTo>
                  <a:lnTo>
                    <a:pt x="86455" y="322059"/>
                  </a:lnTo>
                  <a:lnTo>
                    <a:pt x="95338" y="316458"/>
                  </a:lnTo>
                  <a:lnTo>
                    <a:pt x="106146" y="306158"/>
                  </a:lnTo>
                  <a:lnTo>
                    <a:pt x="114499" y="310906"/>
                  </a:lnTo>
                  <a:lnTo>
                    <a:pt x="123180" y="315101"/>
                  </a:lnTo>
                  <a:lnTo>
                    <a:pt x="132171" y="318726"/>
                  </a:lnTo>
                  <a:lnTo>
                    <a:pt x="141452" y="321767"/>
                  </a:lnTo>
                  <a:lnTo>
                    <a:pt x="141109" y="336727"/>
                  </a:lnTo>
                  <a:lnTo>
                    <a:pt x="188645" y="364324"/>
                  </a:lnTo>
                  <a:lnTo>
                    <a:pt x="198987" y="362489"/>
                  </a:lnTo>
                  <a:lnTo>
                    <a:pt x="207527" y="357023"/>
                  </a:lnTo>
                  <a:lnTo>
                    <a:pt x="213395" y="348760"/>
                  </a:lnTo>
                  <a:lnTo>
                    <a:pt x="215722" y="338531"/>
                  </a:lnTo>
                  <a:lnTo>
                    <a:pt x="216090" y="323570"/>
                  </a:lnTo>
                  <a:lnTo>
                    <a:pt x="225522" y="320979"/>
                  </a:lnTo>
                  <a:lnTo>
                    <a:pt x="234683" y="317790"/>
                  </a:lnTo>
                  <a:lnTo>
                    <a:pt x="243558" y="314017"/>
                  </a:lnTo>
                  <a:lnTo>
                    <a:pt x="252133" y="309676"/>
                  </a:lnTo>
                  <a:lnTo>
                    <a:pt x="262420" y="320484"/>
                  </a:lnTo>
                  <a:lnTo>
                    <a:pt x="271030" y="326510"/>
                  </a:lnTo>
                  <a:lnTo>
                    <a:pt x="280933" y="328683"/>
                  </a:lnTo>
                  <a:lnTo>
                    <a:pt x="290927" y="326983"/>
                  </a:lnTo>
                  <a:lnTo>
                    <a:pt x="299808" y="321386"/>
                  </a:lnTo>
                  <a:lnTo>
                    <a:pt x="315569" y="306374"/>
                  </a:lnTo>
                  <a:lnTo>
                    <a:pt x="321584" y="297769"/>
                  </a:lnTo>
                  <a:lnTo>
                    <a:pt x="323759" y="287866"/>
                  </a:lnTo>
                  <a:lnTo>
                    <a:pt x="322065" y="277869"/>
                  </a:lnTo>
                  <a:lnTo>
                    <a:pt x="316471" y="268986"/>
                  </a:lnTo>
                  <a:lnTo>
                    <a:pt x="306171" y="258191"/>
                  </a:lnTo>
                  <a:lnTo>
                    <a:pt x="310919" y="249843"/>
                  </a:lnTo>
                  <a:lnTo>
                    <a:pt x="315113" y="241160"/>
                  </a:lnTo>
                  <a:lnTo>
                    <a:pt x="318739" y="232162"/>
                  </a:lnTo>
                  <a:lnTo>
                    <a:pt x="321779" y="222872"/>
                  </a:lnTo>
                  <a:lnTo>
                    <a:pt x="336727" y="223215"/>
                  </a:lnTo>
                  <a:lnTo>
                    <a:pt x="364337" y="175679"/>
                  </a:lnTo>
                  <a:lnTo>
                    <a:pt x="362509" y="165335"/>
                  </a:lnTo>
                  <a:lnTo>
                    <a:pt x="357044" y="156792"/>
                  </a:lnTo>
                  <a:lnTo>
                    <a:pt x="348774" y="150924"/>
                  </a:lnTo>
                  <a:lnTo>
                    <a:pt x="338531" y="148602"/>
                  </a:lnTo>
                  <a:lnTo>
                    <a:pt x="323583" y="148234"/>
                  </a:lnTo>
                  <a:lnTo>
                    <a:pt x="320992" y="138807"/>
                  </a:lnTo>
                  <a:lnTo>
                    <a:pt x="317803" y="129647"/>
                  </a:lnTo>
                  <a:lnTo>
                    <a:pt x="314030" y="120773"/>
                  </a:lnTo>
                  <a:lnTo>
                    <a:pt x="309689" y="112204"/>
                  </a:lnTo>
                  <a:lnTo>
                    <a:pt x="320484" y="101892"/>
                  </a:lnTo>
                  <a:lnTo>
                    <a:pt x="326512" y="93294"/>
                  </a:lnTo>
                  <a:lnTo>
                    <a:pt x="328690" y="83392"/>
                  </a:lnTo>
                  <a:lnTo>
                    <a:pt x="326994" y="73393"/>
                  </a:lnTo>
                  <a:lnTo>
                    <a:pt x="321398" y="64503"/>
                  </a:lnTo>
                  <a:lnTo>
                    <a:pt x="306387" y="48768"/>
                  </a:lnTo>
                  <a:lnTo>
                    <a:pt x="297784" y="42744"/>
                  </a:lnTo>
                  <a:lnTo>
                    <a:pt x="287883" y="40562"/>
                  </a:lnTo>
                  <a:lnTo>
                    <a:pt x="277887" y="42254"/>
                  </a:lnTo>
                  <a:lnTo>
                    <a:pt x="268998" y="47853"/>
                  </a:lnTo>
                  <a:lnTo>
                    <a:pt x="258178" y="58166"/>
                  </a:lnTo>
                  <a:lnTo>
                    <a:pt x="249838" y="53416"/>
                  </a:lnTo>
                  <a:lnTo>
                    <a:pt x="241158" y="49217"/>
                  </a:lnTo>
                  <a:lnTo>
                    <a:pt x="232162" y="45587"/>
                  </a:lnTo>
                  <a:lnTo>
                    <a:pt x="222872" y="42545"/>
                  </a:lnTo>
                  <a:lnTo>
                    <a:pt x="223227" y="27597"/>
                  </a:lnTo>
                  <a:lnTo>
                    <a:pt x="175679" y="0"/>
                  </a:lnTo>
                  <a:lnTo>
                    <a:pt x="165336" y="1826"/>
                  </a:lnTo>
                  <a:lnTo>
                    <a:pt x="156797" y="7286"/>
                  </a:lnTo>
                  <a:lnTo>
                    <a:pt x="150929" y="15551"/>
                  </a:lnTo>
                  <a:lnTo>
                    <a:pt x="148602" y="25793"/>
                  </a:lnTo>
                  <a:lnTo>
                    <a:pt x="148234" y="40754"/>
                  </a:lnTo>
                  <a:lnTo>
                    <a:pt x="138808" y="43337"/>
                  </a:lnTo>
                  <a:lnTo>
                    <a:pt x="129649" y="46524"/>
                  </a:lnTo>
                  <a:lnTo>
                    <a:pt x="120779" y="50300"/>
                  </a:lnTo>
                  <a:lnTo>
                    <a:pt x="112217" y="54648"/>
                  </a:lnTo>
                  <a:lnTo>
                    <a:pt x="101917" y="43827"/>
                  </a:lnTo>
                  <a:lnTo>
                    <a:pt x="93299" y="37812"/>
                  </a:lnTo>
                  <a:lnTo>
                    <a:pt x="83392" y="35636"/>
                  </a:lnTo>
                  <a:lnTo>
                    <a:pt x="73397" y="37326"/>
                  </a:lnTo>
                  <a:lnTo>
                    <a:pt x="64515" y="42913"/>
                  </a:lnTo>
                  <a:lnTo>
                    <a:pt x="48767" y="57937"/>
                  </a:lnTo>
                  <a:lnTo>
                    <a:pt x="42747" y="66540"/>
                  </a:lnTo>
                  <a:lnTo>
                    <a:pt x="40573" y="76441"/>
                  </a:lnTo>
                  <a:lnTo>
                    <a:pt x="42270" y="86437"/>
                  </a:lnTo>
                  <a:lnTo>
                    <a:pt x="47866" y="95326"/>
                  </a:lnTo>
                  <a:lnTo>
                    <a:pt x="58178" y="106133"/>
                  </a:lnTo>
                  <a:lnTo>
                    <a:pt x="53423" y="114488"/>
                  </a:lnTo>
                  <a:lnTo>
                    <a:pt x="49225" y="123174"/>
                  </a:lnTo>
                  <a:lnTo>
                    <a:pt x="45598" y="132169"/>
                  </a:lnTo>
                  <a:lnTo>
                    <a:pt x="42557" y="141452"/>
                  </a:lnTo>
                  <a:lnTo>
                    <a:pt x="27597" y="141097"/>
                  </a:lnTo>
                  <a:lnTo>
                    <a:pt x="17260" y="142925"/>
                  </a:lnTo>
                  <a:lnTo>
                    <a:pt x="8720" y="148389"/>
                  </a:lnTo>
                  <a:lnTo>
                    <a:pt x="2849" y="156659"/>
                  </a:lnTo>
                  <a:lnTo>
                    <a:pt x="520" y="166903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682767" y="4238675"/>
            <a:ext cx="537210" cy="513080"/>
            <a:chOff x="682767" y="4238675"/>
            <a:chExt cx="537210" cy="513080"/>
          </a:xfrm>
        </p:grpSpPr>
        <p:sp>
          <p:nvSpPr>
            <p:cNvPr id="65" name="object 65"/>
            <p:cNvSpPr/>
            <p:nvPr/>
          </p:nvSpPr>
          <p:spPr>
            <a:xfrm>
              <a:off x="687085" y="4242993"/>
              <a:ext cx="528955" cy="504190"/>
            </a:xfrm>
            <a:custGeom>
              <a:avLst/>
              <a:gdLst/>
              <a:ahLst/>
              <a:cxnLst/>
              <a:rect l="l" t="t" r="r" b="b"/>
              <a:pathLst>
                <a:path w="528955" h="504189">
                  <a:moveTo>
                    <a:pt x="69684" y="0"/>
                  </a:moveTo>
                  <a:lnTo>
                    <a:pt x="458838" y="0"/>
                  </a:lnTo>
                  <a:lnTo>
                    <a:pt x="485966" y="5475"/>
                  </a:lnTo>
                  <a:lnTo>
                    <a:pt x="508115" y="20407"/>
                  </a:lnTo>
                  <a:lnTo>
                    <a:pt x="523048" y="42557"/>
                  </a:lnTo>
                  <a:lnTo>
                    <a:pt x="528523" y="69684"/>
                  </a:lnTo>
                  <a:lnTo>
                    <a:pt x="528523" y="319532"/>
                  </a:lnTo>
                  <a:lnTo>
                    <a:pt x="523048" y="346659"/>
                  </a:lnTo>
                  <a:lnTo>
                    <a:pt x="508115" y="368809"/>
                  </a:lnTo>
                  <a:lnTo>
                    <a:pt x="485966" y="383741"/>
                  </a:lnTo>
                  <a:lnTo>
                    <a:pt x="458838" y="389216"/>
                  </a:lnTo>
                  <a:lnTo>
                    <a:pt x="219202" y="389216"/>
                  </a:lnTo>
                  <a:lnTo>
                    <a:pt x="104482" y="503936"/>
                  </a:lnTo>
                  <a:lnTo>
                    <a:pt x="104482" y="389216"/>
                  </a:lnTo>
                  <a:lnTo>
                    <a:pt x="69684" y="389216"/>
                  </a:lnTo>
                  <a:lnTo>
                    <a:pt x="42562" y="383741"/>
                  </a:lnTo>
                  <a:lnTo>
                    <a:pt x="20412" y="368809"/>
                  </a:lnTo>
                  <a:lnTo>
                    <a:pt x="5476" y="346659"/>
                  </a:lnTo>
                  <a:lnTo>
                    <a:pt x="0" y="319532"/>
                  </a:lnTo>
                  <a:lnTo>
                    <a:pt x="0" y="69684"/>
                  </a:lnTo>
                  <a:lnTo>
                    <a:pt x="5476" y="42557"/>
                  </a:lnTo>
                  <a:lnTo>
                    <a:pt x="20412" y="20407"/>
                  </a:lnTo>
                  <a:lnTo>
                    <a:pt x="42562" y="5475"/>
                  </a:lnTo>
                  <a:lnTo>
                    <a:pt x="69684" y="0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3313" y="4394359"/>
              <a:ext cx="95034" cy="9503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4350" y="4394359"/>
              <a:ext cx="95034" cy="9503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3832" y="4394359"/>
              <a:ext cx="95034" cy="95034"/>
            </a:xfrm>
            <a:prstGeom prst="rect">
              <a:avLst/>
            </a:prstGeom>
          </p:spPr>
        </p:pic>
      </p:grpSp>
      <p:sp>
        <p:nvSpPr>
          <p:cNvPr id="69" name="object 69"/>
          <p:cNvSpPr/>
          <p:nvPr/>
        </p:nvSpPr>
        <p:spPr>
          <a:xfrm>
            <a:off x="1697231" y="2002698"/>
            <a:ext cx="463550" cy="463550"/>
          </a:xfrm>
          <a:custGeom>
            <a:avLst/>
            <a:gdLst/>
            <a:ahLst/>
            <a:cxnLst/>
            <a:rect l="l" t="t" r="r" b="b"/>
            <a:pathLst>
              <a:path w="463550" h="463550">
                <a:moveTo>
                  <a:pt x="206870" y="0"/>
                </a:moveTo>
                <a:lnTo>
                  <a:pt x="303339" y="145376"/>
                </a:lnTo>
                <a:lnTo>
                  <a:pt x="463461" y="119976"/>
                </a:lnTo>
                <a:lnTo>
                  <a:pt x="367360" y="262928"/>
                </a:lnTo>
                <a:lnTo>
                  <a:pt x="420014" y="418071"/>
                </a:lnTo>
                <a:lnTo>
                  <a:pt x="264845" y="365493"/>
                </a:lnTo>
                <a:lnTo>
                  <a:pt x="133565" y="463511"/>
                </a:lnTo>
                <a:lnTo>
                  <a:pt x="135623" y="299694"/>
                </a:lnTo>
                <a:lnTo>
                  <a:pt x="0" y="193497"/>
                </a:lnTo>
                <a:lnTo>
                  <a:pt x="160121" y="168097"/>
                </a:lnTo>
                <a:lnTo>
                  <a:pt x="206870" y="0"/>
                </a:lnTo>
                <a:close/>
              </a:path>
            </a:pathLst>
          </a:custGeom>
          <a:ln w="8636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378689" y="329531"/>
            <a:ext cx="453390" cy="476250"/>
          </a:xfrm>
          <a:custGeom>
            <a:avLst/>
            <a:gdLst/>
            <a:ahLst/>
            <a:cxnLst/>
            <a:rect l="l" t="t" r="r" b="b"/>
            <a:pathLst>
              <a:path w="453389" h="476250">
                <a:moveTo>
                  <a:pt x="449148" y="101930"/>
                </a:moveTo>
                <a:lnTo>
                  <a:pt x="360311" y="252094"/>
                </a:lnTo>
                <a:lnTo>
                  <a:pt x="452920" y="385165"/>
                </a:lnTo>
                <a:lnTo>
                  <a:pt x="282371" y="360921"/>
                </a:lnTo>
                <a:lnTo>
                  <a:pt x="165671" y="475894"/>
                </a:lnTo>
                <a:lnTo>
                  <a:pt x="145402" y="313321"/>
                </a:lnTo>
                <a:lnTo>
                  <a:pt x="0" y="237845"/>
                </a:lnTo>
                <a:lnTo>
                  <a:pt x="148348" y="168338"/>
                </a:lnTo>
                <a:lnTo>
                  <a:pt x="184861" y="0"/>
                </a:lnTo>
                <a:lnTo>
                  <a:pt x="277482" y="133070"/>
                </a:lnTo>
                <a:lnTo>
                  <a:pt x="449148" y="101930"/>
                </a:lnTo>
                <a:close/>
              </a:path>
            </a:pathLst>
          </a:custGeom>
          <a:ln w="8636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09825" y="4809366"/>
            <a:ext cx="467995" cy="462280"/>
          </a:xfrm>
          <a:custGeom>
            <a:avLst/>
            <a:gdLst/>
            <a:ahLst/>
            <a:cxnLst/>
            <a:rect l="l" t="t" r="r" b="b"/>
            <a:pathLst>
              <a:path w="467994" h="462279">
                <a:moveTo>
                  <a:pt x="467423" y="153644"/>
                </a:moveTo>
                <a:lnTo>
                  <a:pt x="349859" y="282562"/>
                </a:lnTo>
                <a:lnTo>
                  <a:pt x="413410" y="431711"/>
                </a:lnTo>
                <a:lnTo>
                  <a:pt x="251383" y="373227"/>
                </a:lnTo>
                <a:lnTo>
                  <a:pt x="113690" y="462013"/>
                </a:lnTo>
                <a:lnTo>
                  <a:pt x="126987" y="298716"/>
                </a:lnTo>
                <a:lnTo>
                  <a:pt x="0" y="195198"/>
                </a:lnTo>
                <a:lnTo>
                  <a:pt x="159410" y="157378"/>
                </a:lnTo>
                <a:lnTo>
                  <a:pt x="229450" y="0"/>
                </a:lnTo>
                <a:lnTo>
                  <a:pt x="293014" y="149148"/>
                </a:lnTo>
                <a:lnTo>
                  <a:pt x="467423" y="153644"/>
                </a:lnTo>
                <a:close/>
              </a:path>
            </a:pathLst>
          </a:custGeom>
          <a:ln w="8636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object 72"/>
          <p:cNvGrpSpPr/>
          <p:nvPr/>
        </p:nvGrpSpPr>
        <p:grpSpPr>
          <a:xfrm>
            <a:off x="276761" y="5081543"/>
            <a:ext cx="475615" cy="671195"/>
            <a:chOff x="276759" y="5081541"/>
            <a:chExt cx="475615" cy="671195"/>
          </a:xfrm>
        </p:grpSpPr>
        <p:sp>
          <p:nvSpPr>
            <p:cNvPr id="73" name="object 73"/>
            <p:cNvSpPr/>
            <p:nvPr/>
          </p:nvSpPr>
          <p:spPr>
            <a:xfrm>
              <a:off x="508170" y="533607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5">
                  <a:moveTo>
                    <a:pt x="0" y="0"/>
                  </a:move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01712" y="533645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-4318" y="50"/>
                  </a:moveTo>
                  <a:lnTo>
                    <a:pt x="4318" y="50"/>
                  </a:lnTo>
                </a:path>
              </a:pathLst>
            </a:custGeom>
            <a:ln w="8737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81077" y="5317595"/>
              <a:ext cx="466725" cy="430530"/>
            </a:xfrm>
            <a:custGeom>
              <a:avLst/>
              <a:gdLst/>
              <a:ahLst/>
              <a:cxnLst/>
              <a:rect l="l" t="t" r="r" b="b"/>
              <a:pathLst>
                <a:path w="466725" h="430529">
                  <a:moveTo>
                    <a:pt x="294957" y="3841"/>
                  </a:moveTo>
                  <a:lnTo>
                    <a:pt x="242331" y="16884"/>
                  </a:lnTo>
                  <a:lnTo>
                    <a:pt x="212476" y="20548"/>
                  </a:lnTo>
                  <a:lnTo>
                    <a:pt x="199034" y="19527"/>
                  </a:lnTo>
                  <a:lnTo>
                    <a:pt x="179144" y="17003"/>
                  </a:lnTo>
                  <a:lnTo>
                    <a:pt x="151536" y="12528"/>
                  </a:lnTo>
                  <a:lnTo>
                    <a:pt x="116820" y="12876"/>
                  </a:lnTo>
                  <a:lnTo>
                    <a:pt x="48240" y="49329"/>
                  </a:lnTo>
                  <a:lnTo>
                    <a:pt x="21377" y="84611"/>
                  </a:lnTo>
                  <a:lnTo>
                    <a:pt x="4130" y="130715"/>
                  </a:lnTo>
                  <a:lnTo>
                    <a:pt x="0" y="187229"/>
                  </a:lnTo>
                  <a:lnTo>
                    <a:pt x="7745" y="230875"/>
                  </a:lnTo>
                  <a:lnTo>
                    <a:pt x="24860" y="277800"/>
                  </a:lnTo>
                  <a:lnTo>
                    <a:pt x="49300" y="324251"/>
                  </a:lnTo>
                  <a:lnTo>
                    <a:pt x="79017" y="366477"/>
                  </a:lnTo>
                  <a:lnTo>
                    <a:pt x="111966" y="400725"/>
                  </a:lnTo>
                  <a:lnTo>
                    <a:pt x="146100" y="423244"/>
                  </a:lnTo>
                  <a:lnTo>
                    <a:pt x="179374" y="430282"/>
                  </a:lnTo>
                  <a:lnTo>
                    <a:pt x="195308" y="426359"/>
                  </a:lnTo>
                  <a:lnTo>
                    <a:pt x="214491" y="418669"/>
                  </a:lnTo>
                  <a:lnTo>
                    <a:pt x="233058" y="411010"/>
                  </a:lnTo>
                  <a:lnTo>
                    <a:pt x="247142" y="407180"/>
                  </a:lnTo>
                  <a:lnTo>
                    <a:pt x="261656" y="409277"/>
                  </a:lnTo>
                  <a:lnTo>
                    <a:pt x="281197" y="414627"/>
                  </a:lnTo>
                  <a:lnTo>
                    <a:pt x="301366" y="419937"/>
                  </a:lnTo>
                  <a:lnTo>
                    <a:pt x="349940" y="410904"/>
                  </a:lnTo>
                  <a:lnTo>
                    <a:pt x="381099" y="384424"/>
                  </a:lnTo>
                  <a:lnTo>
                    <a:pt x="409666" y="346444"/>
                  </a:lnTo>
                  <a:lnTo>
                    <a:pt x="434063" y="300936"/>
                  </a:lnTo>
                  <a:lnTo>
                    <a:pt x="452714" y="251871"/>
                  </a:lnTo>
                  <a:lnTo>
                    <a:pt x="464042" y="203221"/>
                  </a:lnTo>
                  <a:lnTo>
                    <a:pt x="466471" y="158959"/>
                  </a:lnTo>
                  <a:lnTo>
                    <a:pt x="455547" y="103364"/>
                  </a:lnTo>
                  <a:lnTo>
                    <a:pt x="432861" y="59685"/>
                  </a:lnTo>
                  <a:lnTo>
                    <a:pt x="401935" y="27908"/>
                  </a:lnTo>
                  <a:lnTo>
                    <a:pt x="366294" y="8017"/>
                  </a:lnTo>
                  <a:lnTo>
                    <a:pt x="329460" y="0"/>
                  </a:lnTo>
                  <a:lnTo>
                    <a:pt x="294957" y="3841"/>
                  </a:lnTo>
                  <a:close/>
                </a:path>
              </a:pathLst>
            </a:custGeom>
            <a:ln w="8636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4284" y="5081541"/>
              <a:ext cx="250145" cy="258851"/>
            </a:xfrm>
            <a:prstGeom prst="rect">
              <a:avLst/>
            </a:prstGeom>
          </p:spPr>
        </p:pic>
      </p:grpSp>
      <p:sp>
        <p:nvSpPr>
          <p:cNvPr id="77" name="object 77"/>
          <p:cNvSpPr/>
          <p:nvPr/>
        </p:nvSpPr>
        <p:spPr>
          <a:xfrm>
            <a:off x="464901" y="7486744"/>
            <a:ext cx="262255" cy="307340"/>
          </a:xfrm>
          <a:custGeom>
            <a:avLst/>
            <a:gdLst/>
            <a:ahLst/>
            <a:cxnLst/>
            <a:rect l="l" t="t" r="r" b="b"/>
            <a:pathLst>
              <a:path w="262255" h="307340">
                <a:moveTo>
                  <a:pt x="103774" y="58052"/>
                </a:moveTo>
                <a:lnTo>
                  <a:pt x="82352" y="69913"/>
                </a:lnTo>
                <a:lnTo>
                  <a:pt x="71447" y="92254"/>
                </a:lnTo>
                <a:lnTo>
                  <a:pt x="70181" y="124876"/>
                </a:lnTo>
                <a:lnTo>
                  <a:pt x="77676" y="167577"/>
                </a:lnTo>
                <a:lnTo>
                  <a:pt x="90981" y="205616"/>
                </a:lnTo>
                <a:lnTo>
                  <a:pt x="108913" y="230740"/>
                </a:lnTo>
                <a:lnTo>
                  <a:pt x="130963" y="243072"/>
                </a:lnTo>
                <a:lnTo>
                  <a:pt x="156619" y="242735"/>
                </a:lnTo>
                <a:lnTo>
                  <a:pt x="176566" y="235167"/>
                </a:lnTo>
                <a:lnTo>
                  <a:pt x="193519" y="223968"/>
                </a:lnTo>
                <a:lnTo>
                  <a:pt x="208043" y="210620"/>
                </a:lnTo>
                <a:lnTo>
                  <a:pt x="220703" y="196609"/>
                </a:lnTo>
                <a:lnTo>
                  <a:pt x="232518" y="202425"/>
                </a:lnTo>
                <a:lnTo>
                  <a:pt x="244309" y="210861"/>
                </a:lnTo>
                <a:lnTo>
                  <a:pt x="254543" y="221083"/>
                </a:lnTo>
                <a:lnTo>
                  <a:pt x="261686" y="232258"/>
                </a:lnTo>
                <a:lnTo>
                  <a:pt x="244409" y="254260"/>
                </a:lnTo>
                <a:lnTo>
                  <a:pt x="220643" y="275011"/>
                </a:lnTo>
                <a:lnTo>
                  <a:pt x="191652" y="292378"/>
                </a:lnTo>
                <a:lnTo>
                  <a:pt x="158702" y="304229"/>
                </a:lnTo>
                <a:lnTo>
                  <a:pt x="110757" y="306886"/>
                </a:lnTo>
                <a:lnTo>
                  <a:pt x="72334" y="291965"/>
                </a:lnTo>
                <a:lnTo>
                  <a:pt x="42745" y="263716"/>
                </a:lnTo>
                <a:lnTo>
                  <a:pt x="21303" y="226387"/>
                </a:lnTo>
                <a:lnTo>
                  <a:pt x="7318" y="184226"/>
                </a:lnTo>
                <a:lnTo>
                  <a:pt x="0" y="126567"/>
                </a:lnTo>
                <a:lnTo>
                  <a:pt x="7219" y="79918"/>
                </a:lnTo>
                <a:lnTo>
                  <a:pt x="26652" y="44076"/>
                </a:lnTo>
                <a:lnTo>
                  <a:pt x="55975" y="18842"/>
                </a:lnTo>
                <a:lnTo>
                  <a:pt x="92865" y="4013"/>
                </a:lnTo>
                <a:lnTo>
                  <a:pt x="138628" y="0"/>
                </a:lnTo>
                <a:lnTo>
                  <a:pt x="177011" y="10193"/>
                </a:lnTo>
                <a:lnTo>
                  <a:pt x="221465" y="64884"/>
                </a:lnTo>
                <a:lnTo>
                  <a:pt x="207942" y="105356"/>
                </a:lnTo>
                <a:lnTo>
                  <a:pt x="166017" y="113792"/>
                </a:lnTo>
                <a:lnTo>
                  <a:pt x="158269" y="89091"/>
                </a:lnTo>
                <a:lnTo>
                  <a:pt x="145854" y="69472"/>
                </a:lnTo>
                <a:lnTo>
                  <a:pt x="127961" y="58078"/>
                </a:lnTo>
                <a:lnTo>
                  <a:pt x="103774" y="58052"/>
                </a:lnTo>
                <a:close/>
              </a:path>
            </a:pathLst>
          </a:custGeom>
          <a:ln w="8636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737671" y="3942100"/>
            <a:ext cx="269240" cy="269240"/>
          </a:xfrm>
          <a:custGeom>
            <a:avLst/>
            <a:gdLst/>
            <a:ahLst/>
            <a:cxnLst/>
            <a:rect l="l" t="t" r="r" b="b"/>
            <a:pathLst>
              <a:path w="269239" h="269239">
                <a:moveTo>
                  <a:pt x="134607" y="0"/>
                </a:moveTo>
                <a:lnTo>
                  <a:pt x="127744" y="42547"/>
                </a:lnTo>
                <a:lnTo>
                  <a:pt x="108633" y="79499"/>
                </a:lnTo>
                <a:lnTo>
                  <a:pt x="79493" y="108637"/>
                </a:lnTo>
                <a:lnTo>
                  <a:pt x="42543" y="127745"/>
                </a:lnTo>
                <a:lnTo>
                  <a:pt x="0" y="134607"/>
                </a:lnTo>
                <a:lnTo>
                  <a:pt x="42543" y="141470"/>
                </a:lnTo>
                <a:lnTo>
                  <a:pt x="79493" y="160581"/>
                </a:lnTo>
                <a:lnTo>
                  <a:pt x="108633" y="189720"/>
                </a:lnTo>
                <a:lnTo>
                  <a:pt x="127744" y="226671"/>
                </a:lnTo>
                <a:lnTo>
                  <a:pt x="134607" y="269214"/>
                </a:lnTo>
                <a:lnTo>
                  <a:pt x="141469" y="226671"/>
                </a:lnTo>
                <a:lnTo>
                  <a:pt x="160577" y="189720"/>
                </a:lnTo>
                <a:lnTo>
                  <a:pt x="189715" y="160581"/>
                </a:lnTo>
                <a:lnTo>
                  <a:pt x="226666" y="141470"/>
                </a:lnTo>
                <a:lnTo>
                  <a:pt x="269214" y="134607"/>
                </a:lnTo>
                <a:lnTo>
                  <a:pt x="226666" y="127745"/>
                </a:lnTo>
                <a:lnTo>
                  <a:pt x="189715" y="108637"/>
                </a:lnTo>
                <a:lnTo>
                  <a:pt x="160577" y="79499"/>
                </a:lnTo>
                <a:lnTo>
                  <a:pt x="141469" y="42547"/>
                </a:lnTo>
                <a:lnTo>
                  <a:pt x="134607" y="0"/>
                </a:lnTo>
                <a:close/>
              </a:path>
            </a:pathLst>
          </a:custGeom>
          <a:ln w="8636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1111" y="4076826"/>
            <a:ext cx="224231" cy="224231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17597" y="7702816"/>
            <a:ext cx="123928" cy="102438"/>
          </a:xfrm>
          <a:prstGeom prst="rect">
            <a:avLst/>
          </a:prstGeom>
        </p:spPr>
      </p:pic>
      <p:sp>
        <p:nvSpPr>
          <p:cNvPr id="81" name="object 81"/>
          <p:cNvSpPr txBox="1"/>
          <p:nvPr/>
        </p:nvSpPr>
        <p:spPr>
          <a:xfrm>
            <a:off x="2010271" y="4484779"/>
            <a:ext cx="2766060" cy="161671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12700">
              <a:spcBef>
                <a:spcPts val="1110"/>
              </a:spcBef>
            </a:pPr>
            <a:r>
              <a:rPr sz="3950" spc="-30" dirty="0">
                <a:solidFill>
                  <a:srgbClr val="F59332"/>
                </a:solidFill>
                <a:latin typeface="Bahnschrift"/>
                <a:cs typeface="Bahnschrift"/>
              </a:rPr>
              <a:t>FUNPAES</a:t>
            </a:r>
            <a:endParaRPr sz="3950">
              <a:latin typeface="Bahnschrift"/>
              <a:cs typeface="Bahnschrift"/>
            </a:endParaRPr>
          </a:p>
          <a:p>
            <a:pPr marL="24765" marR="5080">
              <a:lnSpc>
                <a:spcPct val="103099"/>
              </a:lnSpc>
              <a:spcBef>
                <a:spcPts val="335"/>
              </a:spcBef>
            </a:pPr>
            <a:r>
              <a:rPr sz="1300" spc="15" dirty="0">
                <a:solidFill>
                  <a:srgbClr val="414042"/>
                </a:solidFill>
                <a:latin typeface="Bahnschrift"/>
                <a:cs typeface="Bahnschrift"/>
              </a:rPr>
              <a:t>Fundo Estadual de Apoio </a:t>
            </a:r>
            <a:r>
              <a:rPr sz="1300" spc="20" dirty="0">
                <a:solidFill>
                  <a:srgbClr val="414042"/>
                </a:solidFill>
                <a:latin typeface="Bahnschrift"/>
                <a:cs typeface="Bahnschrift"/>
              </a:rPr>
              <a:t>a </a:t>
            </a:r>
            <a:r>
              <a:rPr sz="1300" spc="25" dirty="0">
                <a:solidFill>
                  <a:srgbClr val="414042"/>
                </a:solidFill>
                <a:latin typeface="Bahnschrift"/>
                <a:cs typeface="Bahnschrift"/>
              </a:rPr>
              <a:t> </a:t>
            </a:r>
            <a:r>
              <a:rPr sz="1300" spc="15" dirty="0">
                <a:solidFill>
                  <a:srgbClr val="414042"/>
                </a:solidFill>
                <a:latin typeface="Bahnschrift"/>
                <a:cs typeface="Bahnschrift"/>
              </a:rPr>
              <a:t>Ampliação</a:t>
            </a:r>
            <a:r>
              <a:rPr sz="1300" spc="-5" dirty="0">
                <a:solidFill>
                  <a:srgbClr val="414042"/>
                </a:solidFill>
                <a:latin typeface="Bahnschrift"/>
                <a:cs typeface="Bahnschrift"/>
              </a:rPr>
              <a:t> </a:t>
            </a:r>
            <a:r>
              <a:rPr sz="1300" spc="20" dirty="0">
                <a:solidFill>
                  <a:srgbClr val="414042"/>
                </a:solidFill>
                <a:latin typeface="Bahnschrift"/>
                <a:cs typeface="Bahnschrift"/>
              </a:rPr>
              <a:t>e</a:t>
            </a:r>
            <a:r>
              <a:rPr sz="1300" spc="-5" dirty="0">
                <a:solidFill>
                  <a:srgbClr val="414042"/>
                </a:solidFill>
                <a:latin typeface="Bahnschrift"/>
                <a:cs typeface="Bahnschrift"/>
              </a:rPr>
              <a:t> </a:t>
            </a:r>
            <a:r>
              <a:rPr sz="1300" spc="15" dirty="0">
                <a:solidFill>
                  <a:srgbClr val="414042"/>
                </a:solidFill>
                <a:latin typeface="Bahnschrift"/>
                <a:cs typeface="Bahnschrift"/>
              </a:rPr>
              <a:t>Melhoria</a:t>
            </a:r>
            <a:r>
              <a:rPr sz="1300" spc="-5" dirty="0">
                <a:solidFill>
                  <a:srgbClr val="414042"/>
                </a:solidFill>
                <a:latin typeface="Bahnschrift"/>
                <a:cs typeface="Bahnschrift"/>
              </a:rPr>
              <a:t> </a:t>
            </a:r>
            <a:r>
              <a:rPr sz="1300" spc="15" dirty="0">
                <a:solidFill>
                  <a:srgbClr val="414042"/>
                </a:solidFill>
                <a:latin typeface="Bahnschrift"/>
                <a:cs typeface="Bahnschrift"/>
              </a:rPr>
              <a:t>das</a:t>
            </a:r>
            <a:r>
              <a:rPr sz="1300" dirty="0">
                <a:solidFill>
                  <a:srgbClr val="414042"/>
                </a:solidFill>
                <a:latin typeface="Bahnschrift"/>
                <a:cs typeface="Bahnschrift"/>
              </a:rPr>
              <a:t> </a:t>
            </a:r>
            <a:r>
              <a:rPr sz="1300" spc="20" dirty="0">
                <a:solidFill>
                  <a:srgbClr val="414042"/>
                </a:solidFill>
                <a:latin typeface="Bahnschrift"/>
                <a:cs typeface="Bahnschrift"/>
              </a:rPr>
              <a:t>Condições </a:t>
            </a:r>
            <a:r>
              <a:rPr sz="1300" spc="-210" dirty="0">
                <a:solidFill>
                  <a:srgbClr val="414042"/>
                </a:solidFill>
                <a:latin typeface="Bahnschrift"/>
                <a:cs typeface="Bahnschrift"/>
              </a:rPr>
              <a:t> </a:t>
            </a:r>
            <a:r>
              <a:rPr sz="1300" spc="15" dirty="0">
                <a:solidFill>
                  <a:srgbClr val="414042"/>
                </a:solidFill>
                <a:latin typeface="Bahnschrift"/>
                <a:cs typeface="Bahnschrift"/>
              </a:rPr>
              <a:t>de </a:t>
            </a:r>
            <a:r>
              <a:rPr sz="1300" spc="10" dirty="0">
                <a:solidFill>
                  <a:srgbClr val="414042"/>
                </a:solidFill>
                <a:latin typeface="Bahnschrift"/>
                <a:cs typeface="Bahnschrift"/>
              </a:rPr>
              <a:t>Oferta </a:t>
            </a:r>
            <a:r>
              <a:rPr sz="1300" spc="15" dirty="0">
                <a:solidFill>
                  <a:srgbClr val="414042"/>
                </a:solidFill>
                <a:latin typeface="Bahnschrift"/>
                <a:cs typeface="Bahnschrift"/>
              </a:rPr>
              <a:t>da </a:t>
            </a:r>
            <a:r>
              <a:rPr sz="1300" spc="20" dirty="0">
                <a:solidFill>
                  <a:srgbClr val="414042"/>
                </a:solidFill>
                <a:latin typeface="Bahnschrift"/>
                <a:cs typeface="Bahnschrift"/>
              </a:rPr>
              <a:t>Educação </a:t>
            </a:r>
            <a:r>
              <a:rPr sz="1300" spc="10" dirty="0">
                <a:solidFill>
                  <a:srgbClr val="414042"/>
                </a:solidFill>
                <a:latin typeface="Bahnschrift"/>
                <a:cs typeface="Bahnschrift"/>
              </a:rPr>
              <a:t>Infantil </a:t>
            </a:r>
            <a:r>
              <a:rPr sz="1300" spc="20" dirty="0">
                <a:solidFill>
                  <a:srgbClr val="414042"/>
                </a:solidFill>
                <a:latin typeface="Bahnschrift"/>
                <a:cs typeface="Bahnschrift"/>
              </a:rPr>
              <a:t>e </a:t>
            </a:r>
            <a:r>
              <a:rPr sz="1300" spc="15" dirty="0">
                <a:solidFill>
                  <a:srgbClr val="414042"/>
                </a:solidFill>
                <a:latin typeface="Bahnschrift"/>
                <a:cs typeface="Bahnschrift"/>
              </a:rPr>
              <a:t>do </a:t>
            </a:r>
            <a:r>
              <a:rPr sz="1300" spc="20" dirty="0">
                <a:solidFill>
                  <a:srgbClr val="414042"/>
                </a:solidFill>
                <a:latin typeface="Bahnschrift"/>
                <a:cs typeface="Bahnschrift"/>
              </a:rPr>
              <a:t> </a:t>
            </a:r>
            <a:r>
              <a:rPr sz="1300" spc="15" dirty="0">
                <a:solidFill>
                  <a:srgbClr val="414042"/>
                </a:solidFill>
                <a:latin typeface="Bahnschrift"/>
                <a:cs typeface="Bahnschrift"/>
              </a:rPr>
              <a:t>Ensino</a:t>
            </a:r>
            <a:r>
              <a:rPr sz="1300" dirty="0">
                <a:solidFill>
                  <a:srgbClr val="414042"/>
                </a:solidFill>
                <a:latin typeface="Bahnschrift"/>
                <a:cs typeface="Bahnschrift"/>
              </a:rPr>
              <a:t> </a:t>
            </a:r>
            <a:r>
              <a:rPr sz="1300" spc="15" dirty="0">
                <a:solidFill>
                  <a:srgbClr val="414042"/>
                </a:solidFill>
                <a:latin typeface="Bahnschrift"/>
                <a:cs typeface="Bahnschrift"/>
              </a:rPr>
              <a:t>Fundamental</a:t>
            </a:r>
            <a:endParaRPr sz="1300">
              <a:latin typeface="Bahnschrift"/>
              <a:cs typeface="Bahnschrift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pic>
        <p:nvPicPr>
          <p:cNvPr id="91" name="object 9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099979" y="326389"/>
            <a:ext cx="420662" cy="501925"/>
          </a:xfrm>
          <a:prstGeom prst="rect">
            <a:avLst/>
          </a:prstGeom>
        </p:spPr>
      </p:pic>
      <p:sp>
        <p:nvSpPr>
          <p:cNvPr id="92" name="object 92"/>
          <p:cNvSpPr/>
          <p:nvPr/>
        </p:nvSpPr>
        <p:spPr>
          <a:xfrm>
            <a:off x="5031028" y="915149"/>
            <a:ext cx="558800" cy="20320"/>
          </a:xfrm>
          <a:custGeom>
            <a:avLst/>
            <a:gdLst/>
            <a:ahLst/>
            <a:cxnLst/>
            <a:rect l="l" t="t" r="r" b="b"/>
            <a:pathLst>
              <a:path w="558800" h="20319">
                <a:moveTo>
                  <a:pt x="558571" y="0"/>
                </a:moveTo>
                <a:lnTo>
                  <a:pt x="0" y="0"/>
                </a:lnTo>
                <a:lnTo>
                  <a:pt x="0" y="19875"/>
                </a:lnTo>
                <a:lnTo>
                  <a:pt x="558571" y="19875"/>
                </a:lnTo>
                <a:lnTo>
                  <a:pt x="558571" y="0"/>
                </a:lnTo>
                <a:close/>
              </a:path>
            </a:pathLst>
          </a:custGeom>
          <a:solidFill>
            <a:srgbClr val="BABDB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11471" y="-111147"/>
            <a:ext cx="6038791" cy="8208356"/>
            <a:chOff x="-111473" y="-65395"/>
            <a:chExt cx="6038791" cy="8208356"/>
          </a:xfrm>
        </p:grpSpPr>
        <p:sp>
          <p:nvSpPr>
            <p:cNvPr id="3" name="object 3"/>
            <p:cNvSpPr/>
            <p:nvPr/>
          </p:nvSpPr>
          <p:spPr>
            <a:xfrm>
              <a:off x="-111473" y="-65395"/>
              <a:ext cx="6038791" cy="8208356"/>
            </a:xfrm>
            <a:custGeom>
              <a:avLst/>
              <a:gdLst/>
              <a:ahLst/>
              <a:cxnLst/>
              <a:rect l="l" t="t" r="r" b="b"/>
              <a:pathLst>
                <a:path w="5328285" h="7349490">
                  <a:moveTo>
                    <a:pt x="0" y="7349299"/>
                  </a:moveTo>
                  <a:lnTo>
                    <a:pt x="5328005" y="7349299"/>
                  </a:lnTo>
                  <a:lnTo>
                    <a:pt x="5328005" y="0"/>
                  </a:lnTo>
                  <a:lnTo>
                    <a:pt x="0" y="0"/>
                  </a:lnTo>
                  <a:lnTo>
                    <a:pt x="0" y="7349299"/>
                  </a:lnTo>
                  <a:close/>
                </a:path>
              </a:pathLst>
            </a:custGeom>
            <a:solidFill>
              <a:srgbClr val="289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98418" y="5017429"/>
              <a:ext cx="2159635" cy="2159635"/>
            </a:xfrm>
            <a:custGeom>
              <a:avLst/>
              <a:gdLst/>
              <a:ahLst/>
              <a:cxnLst/>
              <a:rect l="l" t="t" r="r" b="b"/>
              <a:pathLst>
                <a:path w="2159635" h="2159634">
                  <a:moveTo>
                    <a:pt x="1079703" y="0"/>
                  </a:moveTo>
                  <a:lnTo>
                    <a:pt x="1031609" y="1051"/>
                  </a:lnTo>
                  <a:lnTo>
                    <a:pt x="984053" y="4178"/>
                  </a:lnTo>
                  <a:lnTo>
                    <a:pt x="937080" y="9336"/>
                  </a:lnTo>
                  <a:lnTo>
                    <a:pt x="890734" y="16480"/>
                  </a:lnTo>
                  <a:lnTo>
                    <a:pt x="845058" y="25568"/>
                  </a:lnTo>
                  <a:lnTo>
                    <a:pt x="800096" y="36555"/>
                  </a:lnTo>
                  <a:lnTo>
                    <a:pt x="755893" y="49397"/>
                  </a:lnTo>
                  <a:lnTo>
                    <a:pt x="712491" y="64051"/>
                  </a:lnTo>
                  <a:lnTo>
                    <a:pt x="669935" y="80472"/>
                  </a:lnTo>
                  <a:lnTo>
                    <a:pt x="628269" y="98616"/>
                  </a:lnTo>
                  <a:lnTo>
                    <a:pt x="587537" y="118441"/>
                  </a:lnTo>
                  <a:lnTo>
                    <a:pt x="547783" y="139901"/>
                  </a:lnTo>
                  <a:lnTo>
                    <a:pt x="509050" y="162954"/>
                  </a:lnTo>
                  <a:lnTo>
                    <a:pt x="471382" y="187554"/>
                  </a:lnTo>
                  <a:lnTo>
                    <a:pt x="434823" y="213659"/>
                  </a:lnTo>
                  <a:lnTo>
                    <a:pt x="399418" y="241224"/>
                  </a:lnTo>
                  <a:lnTo>
                    <a:pt x="365210" y="270205"/>
                  </a:lnTo>
                  <a:lnTo>
                    <a:pt x="332242" y="300559"/>
                  </a:lnTo>
                  <a:lnTo>
                    <a:pt x="300559" y="332242"/>
                  </a:lnTo>
                  <a:lnTo>
                    <a:pt x="270205" y="365210"/>
                  </a:lnTo>
                  <a:lnTo>
                    <a:pt x="241224" y="399418"/>
                  </a:lnTo>
                  <a:lnTo>
                    <a:pt x="213659" y="434823"/>
                  </a:lnTo>
                  <a:lnTo>
                    <a:pt x="187554" y="471382"/>
                  </a:lnTo>
                  <a:lnTo>
                    <a:pt x="162954" y="509050"/>
                  </a:lnTo>
                  <a:lnTo>
                    <a:pt x="139901" y="547783"/>
                  </a:lnTo>
                  <a:lnTo>
                    <a:pt x="118441" y="587537"/>
                  </a:lnTo>
                  <a:lnTo>
                    <a:pt x="98616" y="628269"/>
                  </a:lnTo>
                  <a:lnTo>
                    <a:pt x="80472" y="669935"/>
                  </a:lnTo>
                  <a:lnTo>
                    <a:pt x="64051" y="712491"/>
                  </a:lnTo>
                  <a:lnTo>
                    <a:pt x="49397" y="755893"/>
                  </a:lnTo>
                  <a:lnTo>
                    <a:pt x="36555" y="800096"/>
                  </a:lnTo>
                  <a:lnTo>
                    <a:pt x="25568" y="845058"/>
                  </a:lnTo>
                  <a:lnTo>
                    <a:pt x="16480" y="890734"/>
                  </a:lnTo>
                  <a:lnTo>
                    <a:pt x="9336" y="937080"/>
                  </a:lnTo>
                  <a:lnTo>
                    <a:pt x="4178" y="984053"/>
                  </a:lnTo>
                  <a:lnTo>
                    <a:pt x="1051" y="1031609"/>
                  </a:lnTo>
                  <a:lnTo>
                    <a:pt x="0" y="1079703"/>
                  </a:lnTo>
                  <a:lnTo>
                    <a:pt x="1051" y="1127797"/>
                  </a:lnTo>
                  <a:lnTo>
                    <a:pt x="4178" y="1175352"/>
                  </a:lnTo>
                  <a:lnTo>
                    <a:pt x="9336" y="1222325"/>
                  </a:lnTo>
                  <a:lnTo>
                    <a:pt x="16480" y="1268672"/>
                  </a:lnTo>
                  <a:lnTo>
                    <a:pt x="25568" y="1314348"/>
                  </a:lnTo>
                  <a:lnTo>
                    <a:pt x="36555" y="1359309"/>
                  </a:lnTo>
                  <a:lnTo>
                    <a:pt x="49397" y="1403513"/>
                  </a:lnTo>
                  <a:lnTo>
                    <a:pt x="64051" y="1446914"/>
                  </a:lnTo>
                  <a:lnTo>
                    <a:pt x="80472" y="1489470"/>
                  </a:lnTo>
                  <a:lnTo>
                    <a:pt x="98616" y="1531136"/>
                  </a:lnTo>
                  <a:lnTo>
                    <a:pt x="118441" y="1571868"/>
                  </a:lnTo>
                  <a:lnTo>
                    <a:pt x="139901" y="1611623"/>
                  </a:lnTo>
                  <a:lnTo>
                    <a:pt x="162954" y="1650356"/>
                  </a:lnTo>
                  <a:lnTo>
                    <a:pt x="187554" y="1688024"/>
                  </a:lnTo>
                  <a:lnTo>
                    <a:pt x="213659" y="1724582"/>
                  </a:lnTo>
                  <a:lnTo>
                    <a:pt x="241224" y="1759987"/>
                  </a:lnTo>
                  <a:lnTo>
                    <a:pt x="270205" y="1794196"/>
                  </a:lnTo>
                  <a:lnTo>
                    <a:pt x="300559" y="1827163"/>
                  </a:lnTo>
                  <a:lnTo>
                    <a:pt x="332242" y="1858846"/>
                  </a:lnTo>
                  <a:lnTo>
                    <a:pt x="365210" y="1889200"/>
                  </a:lnTo>
                  <a:lnTo>
                    <a:pt x="399418" y="1918181"/>
                  </a:lnTo>
                  <a:lnTo>
                    <a:pt x="434823" y="1945746"/>
                  </a:lnTo>
                  <a:lnTo>
                    <a:pt x="471382" y="1971851"/>
                  </a:lnTo>
                  <a:lnTo>
                    <a:pt x="509050" y="1996452"/>
                  </a:lnTo>
                  <a:lnTo>
                    <a:pt x="547783" y="2019504"/>
                  </a:lnTo>
                  <a:lnTo>
                    <a:pt x="587537" y="2040964"/>
                  </a:lnTo>
                  <a:lnTo>
                    <a:pt x="628269" y="2060789"/>
                  </a:lnTo>
                  <a:lnTo>
                    <a:pt x="669935" y="2078934"/>
                  </a:lnTo>
                  <a:lnTo>
                    <a:pt x="712491" y="2095355"/>
                  </a:lnTo>
                  <a:lnTo>
                    <a:pt x="755893" y="2110008"/>
                  </a:lnTo>
                  <a:lnTo>
                    <a:pt x="800096" y="2122851"/>
                  </a:lnTo>
                  <a:lnTo>
                    <a:pt x="845058" y="2133837"/>
                  </a:lnTo>
                  <a:lnTo>
                    <a:pt x="890734" y="2142925"/>
                  </a:lnTo>
                  <a:lnTo>
                    <a:pt x="937080" y="2150070"/>
                  </a:lnTo>
                  <a:lnTo>
                    <a:pt x="984053" y="2155227"/>
                  </a:lnTo>
                  <a:lnTo>
                    <a:pt x="1031609" y="2158354"/>
                  </a:lnTo>
                  <a:lnTo>
                    <a:pt x="1079703" y="2159406"/>
                  </a:lnTo>
                  <a:lnTo>
                    <a:pt x="1127798" y="2158354"/>
                  </a:lnTo>
                  <a:lnTo>
                    <a:pt x="1175354" y="2155227"/>
                  </a:lnTo>
                  <a:lnTo>
                    <a:pt x="1222328" y="2150070"/>
                  </a:lnTo>
                  <a:lnTo>
                    <a:pt x="1268675" y="2142925"/>
                  </a:lnTo>
                  <a:lnTo>
                    <a:pt x="1314352" y="2133837"/>
                  </a:lnTo>
                  <a:lnTo>
                    <a:pt x="1359315" y="2122851"/>
                  </a:lnTo>
                  <a:lnTo>
                    <a:pt x="1403519" y="2110008"/>
                  </a:lnTo>
                  <a:lnTo>
                    <a:pt x="1446921" y="2095355"/>
                  </a:lnTo>
                  <a:lnTo>
                    <a:pt x="1489477" y="2078934"/>
                  </a:lnTo>
                  <a:lnTo>
                    <a:pt x="1531144" y="2060789"/>
                  </a:lnTo>
                  <a:lnTo>
                    <a:pt x="1571876" y="2040964"/>
                  </a:lnTo>
                  <a:lnTo>
                    <a:pt x="1611631" y="2019504"/>
                  </a:lnTo>
                  <a:lnTo>
                    <a:pt x="1650365" y="1996452"/>
                  </a:lnTo>
                  <a:lnTo>
                    <a:pt x="1688033" y="1971851"/>
                  </a:lnTo>
                  <a:lnTo>
                    <a:pt x="1724592" y="1945746"/>
                  </a:lnTo>
                  <a:lnTo>
                    <a:pt x="1759998" y="1918181"/>
                  </a:lnTo>
                  <a:lnTo>
                    <a:pt x="1794206" y="1889200"/>
                  </a:lnTo>
                  <a:lnTo>
                    <a:pt x="1827174" y="1858846"/>
                  </a:lnTo>
                  <a:lnTo>
                    <a:pt x="1858857" y="1827163"/>
                  </a:lnTo>
                  <a:lnTo>
                    <a:pt x="1889211" y="1794196"/>
                  </a:lnTo>
                  <a:lnTo>
                    <a:pt x="1918193" y="1759987"/>
                  </a:lnTo>
                  <a:lnTo>
                    <a:pt x="1945758" y="1724582"/>
                  </a:lnTo>
                  <a:lnTo>
                    <a:pt x="1971863" y="1688024"/>
                  </a:lnTo>
                  <a:lnTo>
                    <a:pt x="1996464" y="1650356"/>
                  </a:lnTo>
                  <a:lnTo>
                    <a:pt x="2019516" y="1611623"/>
                  </a:lnTo>
                  <a:lnTo>
                    <a:pt x="2040977" y="1571868"/>
                  </a:lnTo>
                  <a:lnTo>
                    <a:pt x="2060801" y="1531136"/>
                  </a:lnTo>
                  <a:lnTo>
                    <a:pt x="2078946" y="1489470"/>
                  </a:lnTo>
                  <a:lnTo>
                    <a:pt x="2095367" y="1446914"/>
                  </a:lnTo>
                  <a:lnTo>
                    <a:pt x="2110021" y="1403513"/>
                  </a:lnTo>
                  <a:lnTo>
                    <a:pt x="2122863" y="1359309"/>
                  </a:lnTo>
                  <a:lnTo>
                    <a:pt x="2133850" y="1314348"/>
                  </a:lnTo>
                  <a:lnTo>
                    <a:pt x="2142938" y="1268672"/>
                  </a:lnTo>
                  <a:lnTo>
                    <a:pt x="2150082" y="1222325"/>
                  </a:lnTo>
                  <a:lnTo>
                    <a:pt x="2155240" y="1175352"/>
                  </a:lnTo>
                  <a:lnTo>
                    <a:pt x="2158367" y="1127797"/>
                  </a:lnTo>
                  <a:lnTo>
                    <a:pt x="2159419" y="1079703"/>
                  </a:lnTo>
                  <a:lnTo>
                    <a:pt x="2158367" y="1031609"/>
                  </a:lnTo>
                  <a:lnTo>
                    <a:pt x="2155240" y="984053"/>
                  </a:lnTo>
                  <a:lnTo>
                    <a:pt x="2150082" y="937080"/>
                  </a:lnTo>
                  <a:lnTo>
                    <a:pt x="2142938" y="890734"/>
                  </a:lnTo>
                  <a:lnTo>
                    <a:pt x="2133850" y="845058"/>
                  </a:lnTo>
                  <a:lnTo>
                    <a:pt x="2122863" y="800096"/>
                  </a:lnTo>
                  <a:lnTo>
                    <a:pt x="2110021" y="755893"/>
                  </a:lnTo>
                  <a:lnTo>
                    <a:pt x="2095367" y="712491"/>
                  </a:lnTo>
                  <a:lnTo>
                    <a:pt x="2078946" y="669935"/>
                  </a:lnTo>
                  <a:lnTo>
                    <a:pt x="2060801" y="628269"/>
                  </a:lnTo>
                  <a:lnTo>
                    <a:pt x="2040977" y="587537"/>
                  </a:lnTo>
                  <a:lnTo>
                    <a:pt x="2019516" y="547783"/>
                  </a:lnTo>
                  <a:lnTo>
                    <a:pt x="1996464" y="509050"/>
                  </a:lnTo>
                  <a:lnTo>
                    <a:pt x="1971863" y="471382"/>
                  </a:lnTo>
                  <a:lnTo>
                    <a:pt x="1945758" y="434823"/>
                  </a:lnTo>
                  <a:lnTo>
                    <a:pt x="1918193" y="399418"/>
                  </a:lnTo>
                  <a:lnTo>
                    <a:pt x="1889211" y="365210"/>
                  </a:lnTo>
                  <a:lnTo>
                    <a:pt x="1858857" y="332242"/>
                  </a:lnTo>
                  <a:lnTo>
                    <a:pt x="1827174" y="300559"/>
                  </a:lnTo>
                  <a:lnTo>
                    <a:pt x="1794206" y="270205"/>
                  </a:lnTo>
                  <a:lnTo>
                    <a:pt x="1759998" y="241224"/>
                  </a:lnTo>
                  <a:lnTo>
                    <a:pt x="1724592" y="213659"/>
                  </a:lnTo>
                  <a:lnTo>
                    <a:pt x="1688033" y="187554"/>
                  </a:lnTo>
                  <a:lnTo>
                    <a:pt x="1650365" y="162954"/>
                  </a:lnTo>
                  <a:lnTo>
                    <a:pt x="1611631" y="139901"/>
                  </a:lnTo>
                  <a:lnTo>
                    <a:pt x="1571876" y="118441"/>
                  </a:lnTo>
                  <a:lnTo>
                    <a:pt x="1531144" y="98616"/>
                  </a:lnTo>
                  <a:lnTo>
                    <a:pt x="1489477" y="80472"/>
                  </a:lnTo>
                  <a:lnTo>
                    <a:pt x="1446921" y="64051"/>
                  </a:lnTo>
                  <a:lnTo>
                    <a:pt x="1403519" y="49397"/>
                  </a:lnTo>
                  <a:lnTo>
                    <a:pt x="1359315" y="36555"/>
                  </a:lnTo>
                  <a:lnTo>
                    <a:pt x="1314352" y="25568"/>
                  </a:lnTo>
                  <a:lnTo>
                    <a:pt x="1268675" y="16480"/>
                  </a:lnTo>
                  <a:lnTo>
                    <a:pt x="1222328" y="9336"/>
                  </a:lnTo>
                  <a:lnTo>
                    <a:pt x="1175354" y="4178"/>
                  </a:lnTo>
                  <a:lnTo>
                    <a:pt x="1127798" y="1051"/>
                  </a:lnTo>
                  <a:lnTo>
                    <a:pt x="1079703" y="0"/>
                  </a:lnTo>
                  <a:close/>
                </a:path>
              </a:pathLst>
            </a:custGeom>
            <a:solidFill>
              <a:srgbClr val="D78E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13564" y="7326694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9271" y="0"/>
                  </a:moveTo>
                  <a:lnTo>
                    <a:pt x="1892" y="2730"/>
                  </a:lnTo>
                  <a:lnTo>
                    <a:pt x="0" y="6819"/>
                  </a:lnTo>
                  <a:lnTo>
                    <a:pt x="1371" y="10515"/>
                  </a:lnTo>
                  <a:lnTo>
                    <a:pt x="2730" y="14198"/>
                  </a:lnTo>
                  <a:lnTo>
                    <a:pt x="6832" y="16090"/>
                  </a:lnTo>
                  <a:lnTo>
                    <a:pt x="14198" y="13373"/>
                  </a:lnTo>
                  <a:lnTo>
                    <a:pt x="16103" y="9271"/>
                  </a:lnTo>
                  <a:lnTo>
                    <a:pt x="13373" y="1879"/>
                  </a:lnTo>
                  <a:lnTo>
                    <a:pt x="9271" y="0"/>
                  </a:lnTo>
                  <a:close/>
                </a:path>
              </a:pathLst>
            </a:custGeom>
            <a:solidFill>
              <a:srgbClr val="8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3079" y="7269365"/>
              <a:ext cx="46583" cy="734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5807" y="4968151"/>
              <a:ext cx="276335" cy="89819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26582" y="6971601"/>
              <a:ext cx="198755" cy="312420"/>
            </a:xfrm>
            <a:custGeom>
              <a:avLst/>
              <a:gdLst/>
              <a:ahLst/>
              <a:cxnLst/>
              <a:rect l="l" t="t" r="r" b="b"/>
              <a:pathLst>
                <a:path w="198755" h="312420">
                  <a:moveTo>
                    <a:pt x="145567" y="0"/>
                  </a:moveTo>
                  <a:lnTo>
                    <a:pt x="0" y="53682"/>
                  </a:lnTo>
                  <a:lnTo>
                    <a:pt x="23866" y="110805"/>
                  </a:lnTo>
                  <a:lnTo>
                    <a:pt x="50808" y="164218"/>
                  </a:lnTo>
                  <a:lnTo>
                    <a:pt x="78463" y="212191"/>
                  </a:lnTo>
                  <a:lnTo>
                    <a:pt x="104465" y="252992"/>
                  </a:lnTo>
                  <a:lnTo>
                    <a:pt x="126449" y="284892"/>
                  </a:lnTo>
                  <a:lnTo>
                    <a:pt x="150393" y="312331"/>
                  </a:lnTo>
                  <a:lnTo>
                    <a:pt x="156933" y="311962"/>
                  </a:lnTo>
                  <a:lnTo>
                    <a:pt x="159689" y="311188"/>
                  </a:lnTo>
                  <a:lnTo>
                    <a:pt x="189674" y="300024"/>
                  </a:lnTo>
                  <a:lnTo>
                    <a:pt x="195237" y="296621"/>
                  </a:lnTo>
                  <a:lnTo>
                    <a:pt x="198450" y="290830"/>
                  </a:lnTo>
                  <a:lnTo>
                    <a:pt x="195609" y="256756"/>
                  </a:lnTo>
                  <a:lnTo>
                    <a:pt x="191169" y="214968"/>
                  </a:lnTo>
                  <a:lnTo>
                    <a:pt x="184316" y="164220"/>
                  </a:lnTo>
                  <a:lnTo>
                    <a:pt x="174679" y="108690"/>
                  </a:lnTo>
                  <a:lnTo>
                    <a:pt x="161886" y="52557"/>
                  </a:lnTo>
                  <a:lnTo>
                    <a:pt x="145567" y="0"/>
                  </a:lnTo>
                  <a:close/>
                </a:path>
              </a:pathLst>
            </a:custGeom>
            <a:solidFill>
              <a:srgbClr val="CE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7152" y="4874704"/>
              <a:ext cx="868387" cy="21274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32467" y="5965672"/>
              <a:ext cx="533400" cy="1036955"/>
            </a:xfrm>
            <a:custGeom>
              <a:avLst/>
              <a:gdLst/>
              <a:ahLst/>
              <a:cxnLst/>
              <a:rect l="l" t="t" r="r" b="b"/>
              <a:pathLst>
                <a:path w="533400" h="1036954">
                  <a:moveTo>
                    <a:pt x="192379" y="0"/>
                  </a:moveTo>
                  <a:lnTo>
                    <a:pt x="0" y="70942"/>
                  </a:lnTo>
                  <a:lnTo>
                    <a:pt x="240156" y="685428"/>
                  </a:lnTo>
                  <a:lnTo>
                    <a:pt x="298880" y="833274"/>
                  </a:lnTo>
                  <a:lnTo>
                    <a:pt x="335042" y="922458"/>
                  </a:lnTo>
                  <a:lnTo>
                    <a:pt x="367928" y="1001470"/>
                  </a:lnTo>
                  <a:lnTo>
                    <a:pt x="382905" y="1036447"/>
                  </a:lnTo>
                  <a:lnTo>
                    <a:pt x="533069" y="981075"/>
                  </a:lnTo>
                  <a:lnTo>
                    <a:pt x="509074" y="905436"/>
                  </a:lnTo>
                  <a:lnTo>
                    <a:pt x="480283" y="818902"/>
                  </a:lnTo>
                  <a:lnTo>
                    <a:pt x="447657" y="723685"/>
                  </a:lnTo>
                  <a:lnTo>
                    <a:pt x="393622" y="569423"/>
                  </a:lnTo>
                  <a:lnTo>
                    <a:pt x="242477" y="143714"/>
                  </a:lnTo>
                  <a:lnTo>
                    <a:pt x="208280" y="46017"/>
                  </a:lnTo>
                  <a:lnTo>
                    <a:pt x="192379" y="0"/>
                  </a:lnTo>
                  <a:close/>
                </a:path>
              </a:pathLst>
            </a:custGeom>
            <a:solidFill>
              <a:srgbClr val="23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2400" y="6946747"/>
              <a:ext cx="162436" cy="785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26576" y="6947908"/>
              <a:ext cx="198221" cy="33664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29266" y="5956989"/>
              <a:ext cx="194945" cy="76835"/>
            </a:xfrm>
            <a:custGeom>
              <a:avLst/>
              <a:gdLst/>
              <a:ahLst/>
              <a:cxnLst/>
              <a:rect l="l" t="t" r="r" b="b"/>
              <a:pathLst>
                <a:path w="194944" h="76835">
                  <a:moveTo>
                    <a:pt x="192379" y="0"/>
                  </a:moveTo>
                  <a:lnTo>
                    <a:pt x="0" y="70929"/>
                  </a:lnTo>
                  <a:lnTo>
                    <a:pt x="1968" y="76288"/>
                  </a:lnTo>
                  <a:lnTo>
                    <a:pt x="194348" y="5334"/>
                  </a:lnTo>
                  <a:lnTo>
                    <a:pt x="192379" y="0"/>
                  </a:lnTo>
                  <a:close/>
                </a:path>
              </a:pathLst>
            </a:custGeom>
            <a:solidFill>
              <a:srgbClr val="5255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32470" y="5966190"/>
              <a:ext cx="533069" cy="103502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4723" y="5816812"/>
              <a:ext cx="203407" cy="8530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30988" y="5961660"/>
              <a:ext cx="195580" cy="79375"/>
            </a:xfrm>
            <a:custGeom>
              <a:avLst/>
              <a:gdLst/>
              <a:ahLst/>
              <a:cxnLst/>
              <a:rect l="l" t="t" r="r" b="b"/>
              <a:pathLst>
                <a:path w="195580" h="79375">
                  <a:moveTo>
                    <a:pt x="192379" y="0"/>
                  </a:moveTo>
                  <a:lnTo>
                    <a:pt x="0" y="70954"/>
                  </a:lnTo>
                  <a:lnTo>
                    <a:pt x="2959" y="78968"/>
                  </a:lnTo>
                  <a:lnTo>
                    <a:pt x="195338" y="8013"/>
                  </a:lnTo>
                  <a:lnTo>
                    <a:pt x="192379" y="0"/>
                  </a:lnTo>
                  <a:close/>
                </a:path>
              </a:pathLst>
            </a:custGeom>
            <a:solidFill>
              <a:srgbClr val="151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97817" y="4878161"/>
              <a:ext cx="458875" cy="10199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75807" y="4968151"/>
              <a:ext cx="242401" cy="87332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056460" y="7242457"/>
              <a:ext cx="5080" cy="4445"/>
            </a:xfrm>
            <a:custGeom>
              <a:avLst/>
              <a:gdLst/>
              <a:ahLst/>
              <a:cxnLst/>
              <a:rect l="l" t="t" r="r" b="b"/>
              <a:pathLst>
                <a:path w="5079" h="4445">
                  <a:moveTo>
                    <a:pt x="4165" y="0"/>
                  </a:moveTo>
                  <a:lnTo>
                    <a:pt x="1587" y="1269"/>
                  </a:lnTo>
                  <a:lnTo>
                    <a:pt x="1473" y="673"/>
                  </a:lnTo>
                  <a:lnTo>
                    <a:pt x="0" y="4076"/>
                  </a:lnTo>
                  <a:lnTo>
                    <a:pt x="4635" y="2743"/>
                  </a:lnTo>
                  <a:lnTo>
                    <a:pt x="4089" y="2527"/>
                  </a:lnTo>
                  <a:lnTo>
                    <a:pt x="4165" y="0"/>
                  </a:lnTo>
                  <a:close/>
                </a:path>
              </a:pathLst>
            </a:custGeom>
            <a:solidFill>
              <a:srgbClr val="464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78173" y="7256650"/>
              <a:ext cx="235112" cy="7821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303056" y="7189723"/>
              <a:ext cx="1515110" cy="182880"/>
            </a:xfrm>
            <a:custGeom>
              <a:avLst/>
              <a:gdLst/>
              <a:ahLst/>
              <a:cxnLst/>
              <a:rect l="l" t="t" r="r" b="b"/>
              <a:pathLst>
                <a:path w="1515110" h="182879">
                  <a:moveTo>
                    <a:pt x="5334" y="146024"/>
                  </a:moveTo>
                  <a:lnTo>
                    <a:pt x="4038" y="146507"/>
                  </a:lnTo>
                  <a:lnTo>
                    <a:pt x="1371" y="145453"/>
                  </a:lnTo>
                  <a:lnTo>
                    <a:pt x="0" y="144919"/>
                  </a:lnTo>
                  <a:lnTo>
                    <a:pt x="2908" y="149059"/>
                  </a:lnTo>
                  <a:lnTo>
                    <a:pt x="5334" y="146024"/>
                  </a:lnTo>
                  <a:close/>
                </a:path>
                <a:path w="1515110" h="182879">
                  <a:moveTo>
                    <a:pt x="16319" y="153314"/>
                  </a:moveTo>
                  <a:lnTo>
                    <a:pt x="14262" y="152019"/>
                  </a:lnTo>
                  <a:lnTo>
                    <a:pt x="9715" y="152730"/>
                  </a:lnTo>
                  <a:lnTo>
                    <a:pt x="16319" y="153314"/>
                  </a:lnTo>
                  <a:close/>
                </a:path>
                <a:path w="1515110" h="182879">
                  <a:moveTo>
                    <a:pt x="45923" y="157632"/>
                  </a:moveTo>
                  <a:lnTo>
                    <a:pt x="43815" y="157111"/>
                  </a:lnTo>
                  <a:lnTo>
                    <a:pt x="41567" y="156591"/>
                  </a:lnTo>
                  <a:lnTo>
                    <a:pt x="40220" y="156133"/>
                  </a:lnTo>
                  <a:lnTo>
                    <a:pt x="43129" y="157149"/>
                  </a:lnTo>
                  <a:lnTo>
                    <a:pt x="44856" y="157556"/>
                  </a:lnTo>
                  <a:lnTo>
                    <a:pt x="45923" y="157632"/>
                  </a:lnTo>
                  <a:close/>
                </a:path>
                <a:path w="1515110" h="182879">
                  <a:moveTo>
                    <a:pt x="64147" y="142900"/>
                  </a:moveTo>
                  <a:lnTo>
                    <a:pt x="61937" y="140970"/>
                  </a:lnTo>
                  <a:lnTo>
                    <a:pt x="60083" y="140970"/>
                  </a:lnTo>
                  <a:lnTo>
                    <a:pt x="64147" y="142900"/>
                  </a:lnTo>
                  <a:close/>
                </a:path>
                <a:path w="1515110" h="182879">
                  <a:moveTo>
                    <a:pt x="65455" y="143510"/>
                  </a:moveTo>
                  <a:lnTo>
                    <a:pt x="64147" y="142900"/>
                  </a:lnTo>
                  <a:lnTo>
                    <a:pt x="64858" y="143510"/>
                  </a:lnTo>
                  <a:lnTo>
                    <a:pt x="65455" y="143510"/>
                  </a:lnTo>
                  <a:close/>
                </a:path>
                <a:path w="1515110" h="182879">
                  <a:moveTo>
                    <a:pt x="138442" y="154940"/>
                  </a:moveTo>
                  <a:lnTo>
                    <a:pt x="138341" y="152400"/>
                  </a:lnTo>
                  <a:lnTo>
                    <a:pt x="135813" y="152400"/>
                  </a:lnTo>
                  <a:lnTo>
                    <a:pt x="134607" y="153670"/>
                  </a:lnTo>
                  <a:lnTo>
                    <a:pt x="133654" y="153670"/>
                  </a:lnTo>
                  <a:lnTo>
                    <a:pt x="138442" y="154940"/>
                  </a:lnTo>
                  <a:close/>
                </a:path>
                <a:path w="1515110" h="182879">
                  <a:moveTo>
                    <a:pt x="183946" y="154584"/>
                  </a:moveTo>
                  <a:lnTo>
                    <a:pt x="183248" y="154482"/>
                  </a:lnTo>
                  <a:lnTo>
                    <a:pt x="182765" y="154444"/>
                  </a:lnTo>
                  <a:lnTo>
                    <a:pt x="182841" y="154774"/>
                  </a:lnTo>
                  <a:lnTo>
                    <a:pt x="183159" y="154686"/>
                  </a:lnTo>
                  <a:lnTo>
                    <a:pt x="183591" y="154660"/>
                  </a:lnTo>
                  <a:lnTo>
                    <a:pt x="183946" y="154584"/>
                  </a:lnTo>
                  <a:close/>
                </a:path>
                <a:path w="1515110" h="182879">
                  <a:moveTo>
                    <a:pt x="205638" y="156210"/>
                  </a:moveTo>
                  <a:lnTo>
                    <a:pt x="203111" y="157441"/>
                  </a:lnTo>
                  <a:lnTo>
                    <a:pt x="205638" y="156210"/>
                  </a:lnTo>
                  <a:close/>
                </a:path>
                <a:path w="1515110" h="182879">
                  <a:moveTo>
                    <a:pt x="293179" y="48183"/>
                  </a:moveTo>
                  <a:lnTo>
                    <a:pt x="290690" y="50038"/>
                  </a:lnTo>
                  <a:lnTo>
                    <a:pt x="289433" y="51231"/>
                  </a:lnTo>
                  <a:lnTo>
                    <a:pt x="292773" y="48958"/>
                  </a:lnTo>
                  <a:lnTo>
                    <a:pt x="292900" y="48679"/>
                  </a:lnTo>
                  <a:lnTo>
                    <a:pt x="293065" y="48425"/>
                  </a:lnTo>
                  <a:lnTo>
                    <a:pt x="293179" y="48183"/>
                  </a:lnTo>
                  <a:close/>
                </a:path>
                <a:path w="1515110" h="182879">
                  <a:moveTo>
                    <a:pt x="343319" y="26670"/>
                  </a:moveTo>
                  <a:lnTo>
                    <a:pt x="335584" y="27940"/>
                  </a:lnTo>
                  <a:lnTo>
                    <a:pt x="335153" y="28409"/>
                  </a:lnTo>
                  <a:lnTo>
                    <a:pt x="343319" y="26670"/>
                  </a:lnTo>
                  <a:close/>
                </a:path>
                <a:path w="1515110" h="182879">
                  <a:moveTo>
                    <a:pt x="367499" y="24130"/>
                  </a:moveTo>
                  <a:lnTo>
                    <a:pt x="364324" y="24130"/>
                  </a:lnTo>
                  <a:lnTo>
                    <a:pt x="357263" y="26250"/>
                  </a:lnTo>
                  <a:lnTo>
                    <a:pt x="367499" y="24130"/>
                  </a:lnTo>
                  <a:close/>
                </a:path>
                <a:path w="1515110" h="182879">
                  <a:moveTo>
                    <a:pt x="474764" y="15240"/>
                  </a:moveTo>
                  <a:lnTo>
                    <a:pt x="467956" y="15240"/>
                  </a:lnTo>
                  <a:lnTo>
                    <a:pt x="474726" y="15798"/>
                  </a:lnTo>
                  <a:lnTo>
                    <a:pt x="474764" y="15240"/>
                  </a:lnTo>
                  <a:close/>
                </a:path>
                <a:path w="1515110" h="182879">
                  <a:moveTo>
                    <a:pt x="521385" y="12598"/>
                  </a:moveTo>
                  <a:lnTo>
                    <a:pt x="520623" y="12204"/>
                  </a:lnTo>
                  <a:lnTo>
                    <a:pt x="520700" y="12357"/>
                  </a:lnTo>
                  <a:lnTo>
                    <a:pt x="520814" y="12509"/>
                  </a:lnTo>
                  <a:lnTo>
                    <a:pt x="521017" y="12649"/>
                  </a:lnTo>
                  <a:lnTo>
                    <a:pt x="521385" y="12598"/>
                  </a:lnTo>
                  <a:close/>
                </a:path>
                <a:path w="1515110" h="182879">
                  <a:moveTo>
                    <a:pt x="522732" y="9664"/>
                  </a:moveTo>
                  <a:lnTo>
                    <a:pt x="516509" y="10020"/>
                  </a:lnTo>
                  <a:lnTo>
                    <a:pt x="520623" y="12204"/>
                  </a:lnTo>
                  <a:lnTo>
                    <a:pt x="520052" y="11049"/>
                  </a:lnTo>
                  <a:lnTo>
                    <a:pt x="522732" y="9664"/>
                  </a:lnTo>
                  <a:close/>
                </a:path>
                <a:path w="1515110" h="182879">
                  <a:moveTo>
                    <a:pt x="576605" y="4038"/>
                  </a:moveTo>
                  <a:lnTo>
                    <a:pt x="573608" y="4318"/>
                  </a:lnTo>
                  <a:lnTo>
                    <a:pt x="572985" y="8369"/>
                  </a:lnTo>
                  <a:lnTo>
                    <a:pt x="576605" y="4038"/>
                  </a:lnTo>
                  <a:close/>
                </a:path>
                <a:path w="1515110" h="182879">
                  <a:moveTo>
                    <a:pt x="583158" y="4305"/>
                  </a:moveTo>
                  <a:lnTo>
                    <a:pt x="576605" y="4038"/>
                  </a:lnTo>
                  <a:lnTo>
                    <a:pt x="580161" y="4584"/>
                  </a:lnTo>
                  <a:lnTo>
                    <a:pt x="583158" y="4305"/>
                  </a:lnTo>
                  <a:close/>
                </a:path>
                <a:path w="1515110" h="182879">
                  <a:moveTo>
                    <a:pt x="648754" y="5422"/>
                  </a:moveTo>
                  <a:lnTo>
                    <a:pt x="647255" y="5537"/>
                  </a:lnTo>
                  <a:lnTo>
                    <a:pt x="646049" y="8724"/>
                  </a:lnTo>
                  <a:lnTo>
                    <a:pt x="648754" y="5422"/>
                  </a:lnTo>
                  <a:close/>
                </a:path>
                <a:path w="1515110" h="182879">
                  <a:moveTo>
                    <a:pt x="655497" y="8788"/>
                  </a:moveTo>
                  <a:lnTo>
                    <a:pt x="654723" y="8585"/>
                  </a:lnTo>
                  <a:lnTo>
                    <a:pt x="653681" y="8420"/>
                  </a:lnTo>
                  <a:lnTo>
                    <a:pt x="652068" y="8267"/>
                  </a:lnTo>
                  <a:lnTo>
                    <a:pt x="655497" y="8788"/>
                  </a:lnTo>
                  <a:close/>
                </a:path>
                <a:path w="1515110" h="182879">
                  <a:moveTo>
                    <a:pt x="668896" y="10160"/>
                  </a:moveTo>
                  <a:lnTo>
                    <a:pt x="668121" y="8890"/>
                  </a:lnTo>
                  <a:lnTo>
                    <a:pt x="665124" y="10160"/>
                  </a:lnTo>
                  <a:lnTo>
                    <a:pt x="668896" y="10160"/>
                  </a:lnTo>
                  <a:close/>
                </a:path>
                <a:path w="1515110" h="182879">
                  <a:moveTo>
                    <a:pt x="680808" y="8978"/>
                  </a:moveTo>
                  <a:lnTo>
                    <a:pt x="680173" y="7924"/>
                  </a:lnTo>
                  <a:lnTo>
                    <a:pt x="679170" y="7988"/>
                  </a:lnTo>
                  <a:lnTo>
                    <a:pt x="679653" y="8407"/>
                  </a:lnTo>
                  <a:lnTo>
                    <a:pt x="680808" y="8978"/>
                  </a:lnTo>
                  <a:close/>
                </a:path>
                <a:path w="1515110" h="182879">
                  <a:moveTo>
                    <a:pt x="692670" y="11861"/>
                  </a:moveTo>
                  <a:lnTo>
                    <a:pt x="689698" y="11430"/>
                  </a:lnTo>
                  <a:lnTo>
                    <a:pt x="688695" y="12700"/>
                  </a:lnTo>
                  <a:lnTo>
                    <a:pt x="692670" y="11861"/>
                  </a:lnTo>
                  <a:close/>
                </a:path>
                <a:path w="1515110" h="182879">
                  <a:moveTo>
                    <a:pt x="694715" y="11430"/>
                  </a:moveTo>
                  <a:lnTo>
                    <a:pt x="692670" y="11861"/>
                  </a:lnTo>
                  <a:lnTo>
                    <a:pt x="693153" y="11938"/>
                  </a:lnTo>
                  <a:lnTo>
                    <a:pt x="694715" y="11430"/>
                  </a:lnTo>
                  <a:close/>
                </a:path>
                <a:path w="1515110" h="182879">
                  <a:moveTo>
                    <a:pt x="710603" y="6718"/>
                  </a:moveTo>
                  <a:lnTo>
                    <a:pt x="709930" y="6350"/>
                  </a:lnTo>
                  <a:lnTo>
                    <a:pt x="709599" y="6845"/>
                  </a:lnTo>
                  <a:lnTo>
                    <a:pt x="710603" y="6718"/>
                  </a:lnTo>
                  <a:close/>
                </a:path>
                <a:path w="1515110" h="182879">
                  <a:moveTo>
                    <a:pt x="735291" y="1816"/>
                  </a:moveTo>
                  <a:lnTo>
                    <a:pt x="734796" y="965"/>
                  </a:lnTo>
                  <a:lnTo>
                    <a:pt x="729767" y="3022"/>
                  </a:lnTo>
                  <a:lnTo>
                    <a:pt x="732802" y="2832"/>
                  </a:lnTo>
                  <a:lnTo>
                    <a:pt x="734314" y="2755"/>
                  </a:lnTo>
                  <a:lnTo>
                    <a:pt x="735291" y="1816"/>
                  </a:lnTo>
                  <a:close/>
                </a:path>
                <a:path w="1515110" h="182879">
                  <a:moveTo>
                    <a:pt x="800379" y="8572"/>
                  </a:moveTo>
                  <a:lnTo>
                    <a:pt x="796759" y="6350"/>
                  </a:lnTo>
                  <a:lnTo>
                    <a:pt x="794245" y="7620"/>
                  </a:lnTo>
                  <a:lnTo>
                    <a:pt x="800379" y="8572"/>
                  </a:lnTo>
                  <a:close/>
                </a:path>
                <a:path w="1515110" h="182879">
                  <a:moveTo>
                    <a:pt x="802487" y="8890"/>
                  </a:moveTo>
                  <a:lnTo>
                    <a:pt x="800379" y="8572"/>
                  </a:lnTo>
                  <a:lnTo>
                    <a:pt x="801268" y="9118"/>
                  </a:lnTo>
                  <a:lnTo>
                    <a:pt x="802487" y="8890"/>
                  </a:lnTo>
                  <a:close/>
                </a:path>
                <a:path w="1515110" h="182879">
                  <a:moveTo>
                    <a:pt x="847090" y="10160"/>
                  </a:moveTo>
                  <a:lnTo>
                    <a:pt x="839139" y="7620"/>
                  </a:lnTo>
                  <a:lnTo>
                    <a:pt x="838352" y="8890"/>
                  </a:lnTo>
                  <a:lnTo>
                    <a:pt x="842073" y="10160"/>
                  </a:lnTo>
                  <a:lnTo>
                    <a:pt x="847090" y="10160"/>
                  </a:lnTo>
                  <a:close/>
                </a:path>
                <a:path w="1515110" h="182879">
                  <a:moveTo>
                    <a:pt x="878941" y="10223"/>
                  </a:moveTo>
                  <a:lnTo>
                    <a:pt x="875969" y="10655"/>
                  </a:lnTo>
                  <a:lnTo>
                    <a:pt x="873848" y="11125"/>
                  </a:lnTo>
                  <a:lnTo>
                    <a:pt x="872375" y="11633"/>
                  </a:lnTo>
                  <a:lnTo>
                    <a:pt x="878941" y="10223"/>
                  </a:lnTo>
                  <a:close/>
                </a:path>
                <a:path w="1515110" h="182879">
                  <a:moveTo>
                    <a:pt x="879398" y="11379"/>
                  </a:moveTo>
                  <a:lnTo>
                    <a:pt x="877455" y="11823"/>
                  </a:lnTo>
                  <a:lnTo>
                    <a:pt x="877468" y="12331"/>
                  </a:lnTo>
                  <a:lnTo>
                    <a:pt x="878370" y="12801"/>
                  </a:lnTo>
                  <a:lnTo>
                    <a:pt x="878535" y="12306"/>
                  </a:lnTo>
                  <a:lnTo>
                    <a:pt x="878725" y="11811"/>
                  </a:lnTo>
                  <a:lnTo>
                    <a:pt x="879398" y="11379"/>
                  </a:lnTo>
                  <a:close/>
                </a:path>
                <a:path w="1515110" h="182879">
                  <a:moveTo>
                    <a:pt x="969149" y="13970"/>
                  </a:moveTo>
                  <a:lnTo>
                    <a:pt x="966762" y="12700"/>
                  </a:lnTo>
                  <a:lnTo>
                    <a:pt x="960551" y="13970"/>
                  </a:lnTo>
                  <a:lnTo>
                    <a:pt x="969149" y="13970"/>
                  </a:lnTo>
                  <a:close/>
                </a:path>
                <a:path w="1515110" h="182879">
                  <a:moveTo>
                    <a:pt x="969733" y="14287"/>
                  </a:moveTo>
                  <a:lnTo>
                    <a:pt x="969327" y="13970"/>
                  </a:lnTo>
                  <a:lnTo>
                    <a:pt x="969149" y="13970"/>
                  </a:lnTo>
                  <a:lnTo>
                    <a:pt x="969733" y="14287"/>
                  </a:lnTo>
                  <a:close/>
                </a:path>
                <a:path w="1515110" h="182879">
                  <a:moveTo>
                    <a:pt x="1034211" y="17145"/>
                  </a:moveTo>
                  <a:lnTo>
                    <a:pt x="1033995" y="16510"/>
                  </a:lnTo>
                  <a:lnTo>
                    <a:pt x="1033195" y="16510"/>
                  </a:lnTo>
                  <a:lnTo>
                    <a:pt x="1034211" y="17145"/>
                  </a:lnTo>
                  <a:close/>
                </a:path>
                <a:path w="1515110" h="182879">
                  <a:moveTo>
                    <a:pt x="1052690" y="16281"/>
                  </a:moveTo>
                  <a:lnTo>
                    <a:pt x="1048893" y="16662"/>
                  </a:lnTo>
                  <a:lnTo>
                    <a:pt x="1046073" y="16865"/>
                  </a:lnTo>
                  <a:lnTo>
                    <a:pt x="1041336" y="13639"/>
                  </a:lnTo>
                  <a:lnTo>
                    <a:pt x="1048435" y="22898"/>
                  </a:lnTo>
                  <a:lnTo>
                    <a:pt x="1052690" y="16281"/>
                  </a:lnTo>
                  <a:close/>
                </a:path>
                <a:path w="1515110" h="182879">
                  <a:moveTo>
                    <a:pt x="1053185" y="16230"/>
                  </a:moveTo>
                  <a:lnTo>
                    <a:pt x="1053045" y="16192"/>
                  </a:lnTo>
                  <a:lnTo>
                    <a:pt x="1052817" y="16090"/>
                  </a:lnTo>
                  <a:lnTo>
                    <a:pt x="1052703" y="16281"/>
                  </a:lnTo>
                  <a:lnTo>
                    <a:pt x="1052830" y="16268"/>
                  </a:lnTo>
                  <a:lnTo>
                    <a:pt x="1053020" y="16243"/>
                  </a:lnTo>
                  <a:lnTo>
                    <a:pt x="1053185" y="16230"/>
                  </a:lnTo>
                  <a:close/>
                </a:path>
                <a:path w="1515110" h="182879">
                  <a:moveTo>
                    <a:pt x="1082840" y="20320"/>
                  </a:moveTo>
                  <a:lnTo>
                    <a:pt x="1079093" y="20320"/>
                  </a:lnTo>
                  <a:lnTo>
                    <a:pt x="1079385" y="21082"/>
                  </a:lnTo>
                  <a:lnTo>
                    <a:pt x="1082840" y="20320"/>
                  </a:lnTo>
                  <a:close/>
                </a:path>
                <a:path w="1515110" h="182879">
                  <a:moveTo>
                    <a:pt x="1128991" y="64770"/>
                  </a:moveTo>
                  <a:lnTo>
                    <a:pt x="1128776" y="64401"/>
                  </a:lnTo>
                  <a:lnTo>
                    <a:pt x="1128839" y="64770"/>
                  </a:lnTo>
                  <a:lnTo>
                    <a:pt x="1128991" y="64770"/>
                  </a:lnTo>
                  <a:close/>
                </a:path>
                <a:path w="1515110" h="182879">
                  <a:moveTo>
                    <a:pt x="1137577" y="43053"/>
                  </a:moveTo>
                  <a:lnTo>
                    <a:pt x="1136815" y="42125"/>
                  </a:lnTo>
                  <a:lnTo>
                    <a:pt x="1136078" y="41313"/>
                  </a:lnTo>
                  <a:lnTo>
                    <a:pt x="1135329" y="40589"/>
                  </a:lnTo>
                  <a:lnTo>
                    <a:pt x="1135659" y="41071"/>
                  </a:lnTo>
                  <a:lnTo>
                    <a:pt x="1136243" y="41757"/>
                  </a:lnTo>
                  <a:lnTo>
                    <a:pt x="1137577" y="43053"/>
                  </a:lnTo>
                  <a:close/>
                </a:path>
                <a:path w="1515110" h="182879">
                  <a:moveTo>
                    <a:pt x="1142428" y="43776"/>
                  </a:moveTo>
                  <a:lnTo>
                    <a:pt x="1141082" y="41338"/>
                  </a:lnTo>
                  <a:lnTo>
                    <a:pt x="1137246" y="39128"/>
                  </a:lnTo>
                  <a:lnTo>
                    <a:pt x="1136764" y="37604"/>
                  </a:lnTo>
                  <a:lnTo>
                    <a:pt x="1136091" y="35953"/>
                  </a:lnTo>
                  <a:lnTo>
                    <a:pt x="1131684" y="33337"/>
                  </a:lnTo>
                  <a:lnTo>
                    <a:pt x="1127213" y="35001"/>
                  </a:lnTo>
                  <a:lnTo>
                    <a:pt x="1130693" y="36004"/>
                  </a:lnTo>
                  <a:lnTo>
                    <a:pt x="1135329" y="40576"/>
                  </a:lnTo>
                  <a:lnTo>
                    <a:pt x="1133817" y="38227"/>
                  </a:lnTo>
                  <a:lnTo>
                    <a:pt x="1142428" y="43776"/>
                  </a:lnTo>
                  <a:close/>
                </a:path>
                <a:path w="1515110" h="182879">
                  <a:moveTo>
                    <a:pt x="1171206" y="64236"/>
                  </a:moveTo>
                  <a:lnTo>
                    <a:pt x="1170241" y="63258"/>
                  </a:lnTo>
                  <a:lnTo>
                    <a:pt x="1169949" y="63500"/>
                  </a:lnTo>
                  <a:lnTo>
                    <a:pt x="1171206" y="64236"/>
                  </a:lnTo>
                  <a:close/>
                </a:path>
                <a:path w="1515110" h="182879">
                  <a:moveTo>
                    <a:pt x="1182966" y="71120"/>
                  </a:moveTo>
                  <a:lnTo>
                    <a:pt x="1171206" y="64236"/>
                  </a:lnTo>
                  <a:lnTo>
                    <a:pt x="1172984" y="66040"/>
                  </a:lnTo>
                  <a:lnTo>
                    <a:pt x="1180731" y="73660"/>
                  </a:lnTo>
                  <a:lnTo>
                    <a:pt x="1182966" y="71120"/>
                  </a:lnTo>
                  <a:close/>
                </a:path>
                <a:path w="1515110" h="182879">
                  <a:moveTo>
                    <a:pt x="1221955" y="104432"/>
                  </a:moveTo>
                  <a:lnTo>
                    <a:pt x="1220000" y="103568"/>
                  </a:lnTo>
                  <a:lnTo>
                    <a:pt x="1219441" y="109435"/>
                  </a:lnTo>
                  <a:lnTo>
                    <a:pt x="1221955" y="104432"/>
                  </a:lnTo>
                  <a:close/>
                </a:path>
                <a:path w="1515110" h="182879">
                  <a:moveTo>
                    <a:pt x="1235430" y="99898"/>
                  </a:moveTo>
                  <a:lnTo>
                    <a:pt x="1232331" y="98780"/>
                  </a:lnTo>
                  <a:lnTo>
                    <a:pt x="1231226" y="98907"/>
                  </a:lnTo>
                  <a:lnTo>
                    <a:pt x="1231087" y="99555"/>
                  </a:lnTo>
                  <a:lnTo>
                    <a:pt x="1232014" y="99402"/>
                  </a:lnTo>
                  <a:lnTo>
                    <a:pt x="1233309" y="99415"/>
                  </a:lnTo>
                  <a:lnTo>
                    <a:pt x="1235430" y="99898"/>
                  </a:lnTo>
                  <a:close/>
                </a:path>
                <a:path w="1515110" h="182879">
                  <a:moveTo>
                    <a:pt x="1272984" y="122809"/>
                  </a:moveTo>
                  <a:lnTo>
                    <a:pt x="1272146" y="122974"/>
                  </a:lnTo>
                  <a:lnTo>
                    <a:pt x="1272324" y="123012"/>
                  </a:lnTo>
                  <a:lnTo>
                    <a:pt x="1272984" y="122809"/>
                  </a:lnTo>
                  <a:close/>
                </a:path>
                <a:path w="1515110" h="182879">
                  <a:moveTo>
                    <a:pt x="1317510" y="128905"/>
                  </a:moveTo>
                  <a:lnTo>
                    <a:pt x="1317117" y="128270"/>
                  </a:lnTo>
                  <a:lnTo>
                    <a:pt x="1316304" y="127000"/>
                  </a:lnTo>
                  <a:lnTo>
                    <a:pt x="1314450" y="127000"/>
                  </a:lnTo>
                  <a:lnTo>
                    <a:pt x="1317002" y="128270"/>
                  </a:lnTo>
                  <a:lnTo>
                    <a:pt x="1316075" y="128270"/>
                  </a:lnTo>
                  <a:lnTo>
                    <a:pt x="1317510" y="128905"/>
                  </a:lnTo>
                  <a:close/>
                </a:path>
                <a:path w="1515110" h="182879">
                  <a:moveTo>
                    <a:pt x="1318971" y="129540"/>
                  </a:moveTo>
                  <a:lnTo>
                    <a:pt x="1317510" y="128905"/>
                  </a:lnTo>
                  <a:lnTo>
                    <a:pt x="1317917" y="129540"/>
                  </a:lnTo>
                  <a:lnTo>
                    <a:pt x="1318971" y="129540"/>
                  </a:lnTo>
                  <a:close/>
                </a:path>
                <a:path w="1515110" h="182879">
                  <a:moveTo>
                    <a:pt x="1335900" y="132080"/>
                  </a:moveTo>
                  <a:lnTo>
                    <a:pt x="1329982" y="129540"/>
                  </a:lnTo>
                  <a:lnTo>
                    <a:pt x="1319771" y="127000"/>
                  </a:lnTo>
                  <a:lnTo>
                    <a:pt x="1319568" y="124460"/>
                  </a:lnTo>
                  <a:lnTo>
                    <a:pt x="1318323" y="127000"/>
                  </a:lnTo>
                  <a:lnTo>
                    <a:pt x="1321536" y="128270"/>
                  </a:lnTo>
                  <a:lnTo>
                    <a:pt x="1324394" y="128270"/>
                  </a:lnTo>
                  <a:lnTo>
                    <a:pt x="1322120" y="129540"/>
                  </a:lnTo>
                  <a:lnTo>
                    <a:pt x="1318971" y="129540"/>
                  </a:lnTo>
                  <a:lnTo>
                    <a:pt x="1323340" y="130810"/>
                  </a:lnTo>
                  <a:lnTo>
                    <a:pt x="1331277" y="133350"/>
                  </a:lnTo>
                  <a:lnTo>
                    <a:pt x="1334808" y="133350"/>
                  </a:lnTo>
                  <a:lnTo>
                    <a:pt x="1335900" y="132080"/>
                  </a:lnTo>
                  <a:close/>
                </a:path>
                <a:path w="1515110" h="182879">
                  <a:moveTo>
                    <a:pt x="1342555" y="137274"/>
                  </a:moveTo>
                  <a:lnTo>
                    <a:pt x="1339469" y="136588"/>
                  </a:lnTo>
                  <a:lnTo>
                    <a:pt x="1337525" y="135712"/>
                  </a:lnTo>
                  <a:lnTo>
                    <a:pt x="1334427" y="135013"/>
                  </a:lnTo>
                  <a:lnTo>
                    <a:pt x="1332077" y="135343"/>
                  </a:lnTo>
                  <a:lnTo>
                    <a:pt x="1332826" y="136372"/>
                  </a:lnTo>
                  <a:lnTo>
                    <a:pt x="1341183" y="138049"/>
                  </a:lnTo>
                  <a:lnTo>
                    <a:pt x="1342555" y="137274"/>
                  </a:lnTo>
                  <a:close/>
                </a:path>
                <a:path w="1515110" h="182879">
                  <a:moveTo>
                    <a:pt x="1350543" y="129882"/>
                  </a:moveTo>
                  <a:lnTo>
                    <a:pt x="1342313" y="128231"/>
                  </a:lnTo>
                  <a:lnTo>
                    <a:pt x="1341577" y="127203"/>
                  </a:lnTo>
                  <a:lnTo>
                    <a:pt x="1331137" y="125882"/>
                  </a:lnTo>
                  <a:lnTo>
                    <a:pt x="1342097" y="128828"/>
                  </a:lnTo>
                  <a:lnTo>
                    <a:pt x="1342859" y="129857"/>
                  </a:lnTo>
                  <a:lnTo>
                    <a:pt x="1350543" y="129882"/>
                  </a:lnTo>
                  <a:close/>
                </a:path>
                <a:path w="1515110" h="182879">
                  <a:moveTo>
                    <a:pt x="1363573" y="137160"/>
                  </a:moveTo>
                  <a:lnTo>
                    <a:pt x="1363179" y="137160"/>
                  </a:lnTo>
                  <a:lnTo>
                    <a:pt x="1360106" y="138430"/>
                  </a:lnTo>
                  <a:lnTo>
                    <a:pt x="1363573" y="137160"/>
                  </a:lnTo>
                  <a:close/>
                </a:path>
                <a:path w="1515110" h="182879">
                  <a:moveTo>
                    <a:pt x="1367104" y="132232"/>
                  </a:moveTo>
                  <a:lnTo>
                    <a:pt x="1365808" y="131775"/>
                  </a:lnTo>
                  <a:lnTo>
                    <a:pt x="1364513" y="131305"/>
                  </a:lnTo>
                  <a:lnTo>
                    <a:pt x="1363230" y="130759"/>
                  </a:lnTo>
                  <a:lnTo>
                    <a:pt x="1363319" y="134175"/>
                  </a:lnTo>
                  <a:lnTo>
                    <a:pt x="1364640" y="133362"/>
                  </a:lnTo>
                  <a:lnTo>
                    <a:pt x="1364818" y="132753"/>
                  </a:lnTo>
                  <a:lnTo>
                    <a:pt x="1367104" y="132232"/>
                  </a:lnTo>
                  <a:close/>
                </a:path>
                <a:path w="1515110" h="182879">
                  <a:moveTo>
                    <a:pt x="1411846" y="149466"/>
                  </a:moveTo>
                  <a:lnTo>
                    <a:pt x="1409522" y="150152"/>
                  </a:lnTo>
                  <a:lnTo>
                    <a:pt x="1404899" y="150456"/>
                  </a:lnTo>
                  <a:lnTo>
                    <a:pt x="1407147" y="151752"/>
                  </a:lnTo>
                  <a:lnTo>
                    <a:pt x="1411185" y="152654"/>
                  </a:lnTo>
                  <a:lnTo>
                    <a:pt x="1411846" y="149466"/>
                  </a:lnTo>
                  <a:close/>
                </a:path>
                <a:path w="1515110" h="182879">
                  <a:moveTo>
                    <a:pt x="1412417" y="151942"/>
                  </a:moveTo>
                  <a:lnTo>
                    <a:pt x="1411300" y="152679"/>
                  </a:lnTo>
                  <a:lnTo>
                    <a:pt x="1411135" y="152920"/>
                  </a:lnTo>
                  <a:lnTo>
                    <a:pt x="1412417" y="151942"/>
                  </a:lnTo>
                  <a:close/>
                </a:path>
                <a:path w="1515110" h="182879">
                  <a:moveTo>
                    <a:pt x="1421079" y="151003"/>
                  </a:moveTo>
                  <a:lnTo>
                    <a:pt x="1419415" y="151269"/>
                  </a:lnTo>
                  <a:lnTo>
                    <a:pt x="1417675" y="151460"/>
                  </a:lnTo>
                  <a:lnTo>
                    <a:pt x="1415796" y="151523"/>
                  </a:lnTo>
                  <a:lnTo>
                    <a:pt x="1419402" y="151447"/>
                  </a:lnTo>
                  <a:lnTo>
                    <a:pt x="1420368" y="151409"/>
                  </a:lnTo>
                  <a:lnTo>
                    <a:pt x="1420190" y="151345"/>
                  </a:lnTo>
                  <a:lnTo>
                    <a:pt x="1420444" y="151206"/>
                  </a:lnTo>
                  <a:lnTo>
                    <a:pt x="1421079" y="151003"/>
                  </a:lnTo>
                  <a:close/>
                </a:path>
                <a:path w="1515110" h="182879">
                  <a:moveTo>
                    <a:pt x="1423657" y="151409"/>
                  </a:moveTo>
                  <a:lnTo>
                    <a:pt x="1420368" y="151422"/>
                  </a:lnTo>
                  <a:lnTo>
                    <a:pt x="1420901" y="151663"/>
                  </a:lnTo>
                  <a:lnTo>
                    <a:pt x="1423657" y="151409"/>
                  </a:lnTo>
                  <a:close/>
                </a:path>
                <a:path w="1515110" h="182879">
                  <a:moveTo>
                    <a:pt x="1425219" y="150025"/>
                  </a:moveTo>
                  <a:lnTo>
                    <a:pt x="1423022" y="150533"/>
                  </a:lnTo>
                  <a:lnTo>
                    <a:pt x="1421752" y="150787"/>
                  </a:lnTo>
                  <a:lnTo>
                    <a:pt x="1421091" y="151015"/>
                  </a:lnTo>
                  <a:lnTo>
                    <a:pt x="1422628" y="150774"/>
                  </a:lnTo>
                  <a:lnTo>
                    <a:pt x="1424012" y="150431"/>
                  </a:lnTo>
                  <a:lnTo>
                    <a:pt x="1425219" y="150025"/>
                  </a:lnTo>
                  <a:close/>
                </a:path>
                <a:path w="1515110" h="182879">
                  <a:moveTo>
                    <a:pt x="1434795" y="140601"/>
                  </a:moveTo>
                  <a:lnTo>
                    <a:pt x="1434312" y="140271"/>
                  </a:lnTo>
                  <a:lnTo>
                    <a:pt x="1434007" y="139725"/>
                  </a:lnTo>
                  <a:lnTo>
                    <a:pt x="1434134" y="140271"/>
                  </a:lnTo>
                  <a:lnTo>
                    <a:pt x="1434680" y="140563"/>
                  </a:lnTo>
                  <a:close/>
                </a:path>
                <a:path w="1515110" h="182879">
                  <a:moveTo>
                    <a:pt x="1439278" y="142074"/>
                  </a:moveTo>
                  <a:lnTo>
                    <a:pt x="1435468" y="140970"/>
                  </a:lnTo>
                  <a:lnTo>
                    <a:pt x="1438414" y="142240"/>
                  </a:lnTo>
                  <a:lnTo>
                    <a:pt x="1439278" y="142074"/>
                  </a:lnTo>
                  <a:close/>
                </a:path>
                <a:path w="1515110" h="182879">
                  <a:moveTo>
                    <a:pt x="1440459" y="141833"/>
                  </a:moveTo>
                  <a:lnTo>
                    <a:pt x="1439278" y="142074"/>
                  </a:lnTo>
                  <a:lnTo>
                    <a:pt x="1439887" y="142240"/>
                  </a:lnTo>
                  <a:lnTo>
                    <a:pt x="1440459" y="141833"/>
                  </a:lnTo>
                  <a:close/>
                </a:path>
                <a:path w="1515110" h="182879">
                  <a:moveTo>
                    <a:pt x="1440751" y="137414"/>
                  </a:moveTo>
                  <a:lnTo>
                    <a:pt x="1439329" y="137083"/>
                  </a:lnTo>
                  <a:lnTo>
                    <a:pt x="1436954" y="137236"/>
                  </a:lnTo>
                  <a:lnTo>
                    <a:pt x="1434490" y="137502"/>
                  </a:lnTo>
                  <a:lnTo>
                    <a:pt x="1433258" y="137414"/>
                  </a:lnTo>
                  <a:lnTo>
                    <a:pt x="1432255" y="137223"/>
                  </a:lnTo>
                  <a:lnTo>
                    <a:pt x="1432331" y="136753"/>
                  </a:lnTo>
                  <a:lnTo>
                    <a:pt x="1424660" y="138188"/>
                  </a:lnTo>
                  <a:lnTo>
                    <a:pt x="1424546" y="139014"/>
                  </a:lnTo>
                  <a:lnTo>
                    <a:pt x="1429727" y="138023"/>
                  </a:lnTo>
                  <a:lnTo>
                    <a:pt x="1434477" y="137515"/>
                  </a:lnTo>
                  <a:lnTo>
                    <a:pt x="1436497" y="137668"/>
                  </a:lnTo>
                  <a:lnTo>
                    <a:pt x="1439405" y="137502"/>
                  </a:lnTo>
                  <a:lnTo>
                    <a:pt x="1440751" y="137414"/>
                  </a:lnTo>
                  <a:close/>
                </a:path>
                <a:path w="1515110" h="182879">
                  <a:moveTo>
                    <a:pt x="1451927" y="132575"/>
                  </a:moveTo>
                  <a:lnTo>
                    <a:pt x="1444332" y="134289"/>
                  </a:lnTo>
                  <a:lnTo>
                    <a:pt x="1449730" y="133426"/>
                  </a:lnTo>
                  <a:lnTo>
                    <a:pt x="1451927" y="132575"/>
                  </a:lnTo>
                  <a:close/>
                </a:path>
                <a:path w="1515110" h="182879">
                  <a:moveTo>
                    <a:pt x="1453388" y="147916"/>
                  </a:moveTo>
                  <a:lnTo>
                    <a:pt x="1451711" y="148551"/>
                  </a:lnTo>
                  <a:lnTo>
                    <a:pt x="1450568" y="149275"/>
                  </a:lnTo>
                  <a:lnTo>
                    <a:pt x="1447139" y="149555"/>
                  </a:lnTo>
                  <a:lnTo>
                    <a:pt x="1452283" y="149428"/>
                  </a:lnTo>
                  <a:lnTo>
                    <a:pt x="1453299" y="148551"/>
                  </a:lnTo>
                  <a:lnTo>
                    <a:pt x="1453388" y="147916"/>
                  </a:lnTo>
                  <a:close/>
                </a:path>
                <a:path w="1515110" h="182879">
                  <a:moveTo>
                    <a:pt x="1454277" y="149377"/>
                  </a:moveTo>
                  <a:lnTo>
                    <a:pt x="1452283" y="149428"/>
                  </a:lnTo>
                  <a:lnTo>
                    <a:pt x="1452067" y="149606"/>
                  </a:lnTo>
                  <a:lnTo>
                    <a:pt x="1454277" y="149377"/>
                  </a:lnTo>
                  <a:close/>
                </a:path>
                <a:path w="1515110" h="182879">
                  <a:moveTo>
                    <a:pt x="1462519" y="132041"/>
                  </a:moveTo>
                  <a:lnTo>
                    <a:pt x="1461084" y="132461"/>
                  </a:lnTo>
                  <a:lnTo>
                    <a:pt x="1459636" y="132829"/>
                  </a:lnTo>
                  <a:lnTo>
                    <a:pt x="1458188" y="133172"/>
                  </a:lnTo>
                  <a:lnTo>
                    <a:pt x="1461185" y="135039"/>
                  </a:lnTo>
                  <a:lnTo>
                    <a:pt x="1462519" y="132041"/>
                  </a:lnTo>
                  <a:close/>
                </a:path>
                <a:path w="1515110" h="182879">
                  <a:moveTo>
                    <a:pt x="1470240" y="140335"/>
                  </a:moveTo>
                  <a:lnTo>
                    <a:pt x="1468348" y="137502"/>
                  </a:lnTo>
                  <a:lnTo>
                    <a:pt x="1468628" y="137426"/>
                  </a:lnTo>
                  <a:lnTo>
                    <a:pt x="1469199" y="137363"/>
                  </a:lnTo>
                  <a:lnTo>
                    <a:pt x="1464310" y="137718"/>
                  </a:lnTo>
                  <a:lnTo>
                    <a:pt x="1459877" y="137629"/>
                  </a:lnTo>
                  <a:lnTo>
                    <a:pt x="1459623" y="139865"/>
                  </a:lnTo>
                  <a:lnTo>
                    <a:pt x="1464919" y="140208"/>
                  </a:lnTo>
                  <a:lnTo>
                    <a:pt x="1470240" y="140335"/>
                  </a:lnTo>
                  <a:close/>
                </a:path>
                <a:path w="1515110" h="182879">
                  <a:moveTo>
                    <a:pt x="1470812" y="143510"/>
                  </a:moveTo>
                  <a:lnTo>
                    <a:pt x="1454607" y="143510"/>
                  </a:lnTo>
                  <a:lnTo>
                    <a:pt x="1448714" y="142240"/>
                  </a:lnTo>
                  <a:lnTo>
                    <a:pt x="1453235" y="139700"/>
                  </a:lnTo>
                  <a:lnTo>
                    <a:pt x="1455496" y="138430"/>
                  </a:lnTo>
                  <a:lnTo>
                    <a:pt x="1450390" y="134620"/>
                  </a:lnTo>
                  <a:lnTo>
                    <a:pt x="1440459" y="141833"/>
                  </a:lnTo>
                  <a:lnTo>
                    <a:pt x="1444244" y="141071"/>
                  </a:lnTo>
                  <a:lnTo>
                    <a:pt x="1443266" y="143510"/>
                  </a:lnTo>
                  <a:lnTo>
                    <a:pt x="1423314" y="143510"/>
                  </a:lnTo>
                  <a:lnTo>
                    <a:pt x="1417650" y="142240"/>
                  </a:lnTo>
                  <a:lnTo>
                    <a:pt x="1419250" y="140970"/>
                  </a:lnTo>
                  <a:lnTo>
                    <a:pt x="1416596" y="140970"/>
                  </a:lnTo>
                  <a:lnTo>
                    <a:pt x="1413586" y="139700"/>
                  </a:lnTo>
                  <a:lnTo>
                    <a:pt x="1414106" y="138430"/>
                  </a:lnTo>
                  <a:lnTo>
                    <a:pt x="1419453" y="138430"/>
                  </a:lnTo>
                  <a:lnTo>
                    <a:pt x="1421803" y="137160"/>
                  </a:lnTo>
                  <a:lnTo>
                    <a:pt x="1416596" y="135890"/>
                  </a:lnTo>
                  <a:lnTo>
                    <a:pt x="1413586" y="134620"/>
                  </a:lnTo>
                  <a:lnTo>
                    <a:pt x="1406766" y="135890"/>
                  </a:lnTo>
                  <a:lnTo>
                    <a:pt x="1399070" y="137160"/>
                  </a:lnTo>
                  <a:lnTo>
                    <a:pt x="1363573" y="137160"/>
                  </a:lnTo>
                  <a:lnTo>
                    <a:pt x="1369847" y="138430"/>
                  </a:lnTo>
                  <a:lnTo>
                    <a:pt x="1372831" y="139700"/>
                  </a:lnTo>
                  <a:lnTo>
                    <a:pt x="1364869" y="140970"/>
                  </a:lnTo>
                  <a:lnTo>
                    <a:pt x="1371320" y="140970"/>
                  </a:lnTo>
                  <a:lnTo>
                    <a:pt x="1376451" y="138430"/>
                  </a:lnTo>
                  <a:lnTo>
                    <a:pt x="1385887" y="139700"/>
                  </a:lnTo>
                  <a:lnTo>
                    <a:pt x="1384274" y="142240"/>
                  </a:lnTo>
                  <a:lnTo>
                    <a:pt x="1391221" y="144780"/>
                  </a:lnTo>
                  <a:lnTo>
                    <a:pt x="1383931" y="147320"/>
                  </a:lnTo>
                  <a:lnTo>
                    <a:pt x="1373441" y="147320"/>
                  </a:lnTo>
                  <a:lnTo>
                    <a:pt x="1366761" y="146050"/>
                  </a:lnTo>
                  <a:lnTo>
                    <a:pt x="1359433" y="142240"/>
                  </a:lnTo>
                  <a:lnTo>
                    <a:pt x="1347025" y="140970"/>
                  </a:lnTo>
                  <a:lnTo>
                    <a:pt x="1345057" y="139700"/>
                  </a:lnTo>
                  <a:lnTo>
                    <a:pt x="1351343" y="144780"/>
                  </a:lnTo>
                  <a:lnTo>
                    <a:pt x="1339735" y="142240"/>
                  </a:lnTo>
                  <a:lnTo>
                    <a:pt x="1334757" y="140970"/>
                  </a:lnTo>
                  <a:lnTo>
                    <a:pt x="1329778" y="139700"/>
                  </a:lnTo>
                  <a:lnTo>
                    <a:pt x="1322146" y="135890"/>
                  </a:lnTo>
                  <a:lnTo>
                    <a:pt x="1317396" y="132080"/>
                  </a:lnTo>
                  <a:lnTo>
                    <a:pt x="1316520" y="129540"/>
                  </a:lnTo>
                  <a:lnTo>
                    <a:pt x="1316075" y="128270"/>
                  </a:lnTo>
                  <a:lnTo>
                    <a:pt x="1310246" y="128270"/>
                  </a:lnTo>
                  <a:lnTo>
                    <a:pt x="1308811" y="129540"/>
                  </a:lnTo>
                  <a:lnTo>
                    <a:pt x="1301991" y="128270"/>
                  </a:lnTo>
                  <a:lnTo>
                    <a:pt x="1296568" y="127000"/>
                  </a:lnTo>
                  <a:lnTo>
                    <a:pt x="1290955" y="127000"/>
                  </a:lnTo>
                  <a:lnTo>
                    <a:pt x="1285379" y="125730"/>
                  </a:lnTo>
                  <a:lnTo>
                    <a:pt x="1279728" y="125730"/>
                  </a:lnTo>
                  <a:lnTo>
                    <a:pt x="1272413" y="123190"/>
                  </a:lnTo>
                  <a:lnTo>
                    <a:pt x="1271498" y="124460"/>
                  </a:lnTo>
                  <a:lnTo>
                    <a:pt x="1269568" y="124460"/>
                  </a:lnTo>
                  <a:lnTo>
                    <a:pt x="1269746" y="125730"/>
                  </a:lnTo>
                  <a:lnTo>
                    <a:pt x="1262900" y="123190"/>
                  </a:lnTo>
                  <a:lnTo>
                    <a:pt x="1254721" y="114300"/>
                  </a:lnTo>
                  <a:lnTo>
                    <a:pt x="1258049" y="113030"/>
                  </a:lnTo>
                  <a:lnTo>
                    <a:pt x="1254048" y="111760"/>
                  </a:lnTo>
                  <a:lnTo>
                    <a:pt x="1250048" y="110490"/>
                  </a:lnTo>
                  <a:lnTo>
                    <a:pt x="1249121" y="111760"/>
                  </a:lnTo>
                  <a:lnTo>
                    <a:pt x="1242682" y="107950"/>
                  </a:lnTo>
                  <a:lnTo>
                    <a:pt x="1247355" y="107950"/>
                  </a:lnTo>
                  <a:lnTo>
                    <a:pt x="1242479" y="106680"/>
                  </a:lnTo>
                  <a:lnTo>
                    <a:pt x="1240536" y="104140"/>
                  </a:lnTo>
                  <a:lnTo>
                    <a:pt x="1233868" y="101600"/>
                  </a:lnTo>
                  <a:lnTo>
                    <a:pt x="1237513" y="104140"/>
                  </a:lnTo>
                  <a:lnTo>
                    <a:pt x="1234071" y="104140"/>
                  </a:lnTo>
                  <a:lnTo>
                    <a:pt x="1233093" y="102870"/>
                  </a:lnTo>
                  <a:lnTo>
                    <a:pt x="1230884" y="101600"/>
                  </a:lnTo>
                  <a:lnTo>
                    <a:pt x="1231087" y="100330"/>
                  </a:lnTo>
                  <a:lnTo>
                    <a:pt x="1225816" y="101600"/>
                  </a:lnTo>
                  <a:lnTo>
                    <a:pt x="1236383" y="110490"/>
                  </a:lnTo>
                  <a:lnTo>
                    <a:pt x="1230261" y="111760"/>
                  </a:lnTo>
                  <a:lnTo>
                    <a:pt x="1226083" y="111760"/>
                  </a:lnTo>
                  <a:lnTo>
                    <a:pt x="1209535" y="109220"/>
                  </a:lnTo>
                  <a:lnTo>
                    <a:pt x="1208430" y="107950"/>
                  </a:lnTo>
                  <a:lnTo>
                    <a:pt x="1206500" y="104140"/>
                  </a:lnTo>
                  <a:lnTo>
                    <a:pt x="1213231" y="92710"/>
                  </a:lnTo>
                  <a:lnTo>
                    <a:pt x="1219568" y="91440"/>
                  </a:lnTo>
                  <a:lnTo>
                    <a:pt x="1219796" y="90170"/>
                  </a:lnTo>
                  <a:lnTo>
                    <a:pt x="1220012" y="88900"/>
                  </a:lnTo>
                  <a:lnTo>
                    <a:pt x="1212494" y="90170"/>
                  </a:lnTo>
                  <a:lnTo>
                    <a:pt x="1209509" y="88900"/>
                  </a:lnTo>
                  <a:lnTo>
                    <a:pt x="1204544" y="88900"/>
                  </a:lnTo>
                  <a:lnTo>
                    <a:pt x="1201750" y="86360"/>
                  </a:lnTo>
                  <a:lnTo>
                    <a:pt x="1198156" y="82550"/>
                  </a:lnTo>
                  <a:lnTo>
                    <a:pt x="1196936" y="81280"/>
                  </a:lnTo>
                  <a:lnTo>
                    <a:pt x="1194854" y="78740"/>
                  </a:lnTo>
                  <a:lnTo>
                    <a:pt x="1191196" y="77470"/>
                  </a:lnTo>
                  <a:lnTo>
                    <a:pt x="1195273" y="82550"/>
                  </a:lnTo>
                  <a:lnTo>
                    <a:pt x="1194498" y="82550"/>
                  </a:lnTo>
                  <a:lnTo>
                    <a:pt x="1191793" y="81280"/>
                  </a:lnTo>
                  <a:lnTo>
                    <a:pt x="1186573" y="77470"/>
                  </a:lnTo>
                  <a:lnTo>
                    <a:pt x="1184236" y="74930"/>
                  </a:lnTo>
                  <a:lnTo>
                    <a:pt x="1183805" y="73660"/>
                  </a:lnTo>
                  <a:lnTo>
                    <a:pt x="1182878" y="74930"/>
                  </a:lnTo>
                  <a:lnTo>
                    <a:pt x="1185392" y="82550"/>
                  </a:lnTo>
                  <a:lnTo>
                    <a:pt x="1181658" y="81280"/>
                  </a:lnTo>
                  <a:lnTo>
                    <a:pt x="1175626" y="77470"/>
                  </a:lnTo>
                  <a:lnTo>
                    <a:pt x="1170686" y="73710"/>
                  </a:lnTo>
                  <a:lnTo>
                    <a:pt x="1170686" y="93611"/>
                  </a:lnTo>
                  <a:lnTo>
                    <a:pt x="1168565" y="92710"/>
                  </a:lnTo>
                  <a:lnTo>
                    <a:pt x="1168311" y="91440"/>
                  </a:lnTo>
                  <a:lnTo>
                    <a:pt x="1170686" y="93611"/>
                  </a:lnTo>
                  <a:lnTo>
                    <a:pt x="1170686" y="73710"/>
                  </a:lnTo>
                  <a:lnTo>
                    <a:pt x="1167828" y="68580"/>
                  </a:lnTo>
                  <a:lnTo>
                    <a:pt x="1164996" y="64770"/>
                  </a:lnTo>
                  <a:lnTo>
                    <a:pt x="1164043" y="59690"/>
                  </a:lnTo>
                  <a:lnTo>
                    <a:pt x="1165479" y="58420"/>
                  </a:lnTo>
                  <a:lnTo>
                    <a:pt x="1170241" y="63258"/>
                  </a:lnTo>
                  <a:lnTo>
                    <a:pt x="1172870" y="60960"/>
                  </a:lnTo>
                  <a:lnTo>
                    <a:pt x="1169174" y="58420"/>
                  </a:lnTo>
                  <a:lnTo>
                    <a:pt x="1167333" y="57150"/>
                  </a:lnTo>
                  <a:lnTo>
                    <a:pt x="1156246" y="49530"/>
                  </a:lnTo>
                  <a:lnTo>
                    <a:pt x="1158290" y="52070"/>
                  </a:lnTo>
                  <a:lnTo>
                    <a:pt x="1163955" y="57150"/>
                  </a:lnTo>
                  <a:lnTo>
                    <a:pt x="1160513" y="55880"/>
                  </a:lnTo>
                  <a:lnTo>
                    <a:pt x="1158798" y="54610"/>
                  </a:lnTo>
                  <a:lnTo>
                    <a:pt x="1153668" y="50800"/>
                  </a:lnTo>
                  <a:lnTo>
                    <a:pt x="1156601" y="54610"/>
                  </a:lnTo>
                  <a:lnTo>
                    <a:pt x="1151077" y="52070"/>
                  </a:lnTo>
                  <a:lnTo>
                    <a:pt x="1155776" y="59690"/>
                  </a:lnTo>
                  <a:lnTo>
                    <a:pt x="1160716" y="69850"/>
                  </a:lnTo>
                  <a:lnTo>
                    <a:pt x="1165174" y="80010"/>
                  </a:lnTo>
                  <a:lnTo>
                    <a:pt x="1168476" y="86360"/>
                  </a:lnTo>
                  <a:lnTo>
                    <a:pt x="1165910" y="85090"/>
                  </a:lnTo>
                  <a:lnTo>
                    <a:pt x="1163269" y="82550"/>
                  </a:lnTo>
                  <a:lnTo>
                    <a:pt x="1160843" y="80010"/>
                  </a:lnTo>
                  <a:lnTo>
                    <a:pt x="1157655" y="80010"/>
                  </a:lnTo>
                  <a:lnTo>
                    <a:pt x="1151674" y="71120"/>
                  </a:lnTo>
                  <a:lnTo>
                    <a:pt x="1147813" y="62230"/>
                  </a:lnTo>
                  <a:lnTo>
                    <a:pt x="1146492" y="57150"/>
                  </a:lnTo>
                  <a:lnTo>
                    <a:pt x="1145501" y="53340"/>
                  </a:lnTo>
                  <a:lnTo>
                    <a:pt x="1144181" y="48260"/>
                  </a:lnTo>
                  <a:lnTo>
                    <a:pt x="1137158" y="44450"/>
                  </a:lnTo>
                  <a:lnTo>
                    <a:pt x="1135824" y="50800"/>
                  </a:lnTo>
                  <a:lnTo>
                    <a:pt x="1136624" y="53340"/>
                  </a:lnTo>
                  <a:lnTo>
                    <a:pt x="1132357" y="50800"/>
                  </a:lnTo>
                  <a:lnTo>
                    <a:pt x="1130223" y="49530"/>
                  </a:lnTo>
                  <a:lnTo>
                    <a:pt x="1128217" y="45720"/>
                  </a:lnTo>
                  <a:lnTo>
                    <a:pt x="1125982" y="40640"/>
                  </a:lnTo>
                  <a:lnTo>
                    <a:pt x="1123696" y="36830"/>
                  </a:lnTo>
                  <a:lnTo>
                    <a:pt x="1122870" y="35560"/>
                  </a:lnTo>
                  <a:lnTo>
                    <a:pt x="1121232" y="33020"/>
                  </a:lnTo>
                  <a:lnTo>
                    <a:pt x="1113396" y="30480"/>
                  </a:lnTo>
                  <a:lnTo>
                    <a:pt x="1115517" y="30480"/>
                  </a:lnTo>
                  <a:lnTo>
                    <a:pt x="1117574" y="31750"/>
                  </a:lnTo>
                  <a:lnTo>
                    <a:pt x="1119670" y="31750"/>
                  </a:lnTo>
                  <a:lnTo>
                    <a:pt x="1118044" y="30480"/>
                  </a:lnTo>
                  <a:lnTo>
                    <a:pt x="1113815" y="29210"/>
                  </a:lnTo>
                  <a:lnTo>
                    <a:pt x="1106411" y="26670"/>
                  </a:lnTo>
                  <a:lnTo>
                    <a:pt x="1103337" y="25400"/>
                  </a:lnTo>
                  <a:lnTo>
                    <a:pt x="1100518" y="25400"/>
                  </a:lnTo>
                  <a:lnTo>
                    <a:pt x="1097051" y="28778"/>
                  </a:lnTo>
                  <a:lnTo>
                    <a:pt x="1095794" y="27940"/>
                  </a:lnTo>
                  <a:lnTo>
                    <a:pt x="1091628" y="24130"/>
                  </a:lnTo>
                  <a:lnTo>
                    <a:pt x="1087310" y="21590"/>
                  </a:lnTo>
                  <a:lnTo>
                    <a:pt x="1089253" y="22860"/>
                  </a:lnTo>
                  <a:lnTo>
                    <a:pt x="1086815" y="26670"/>
                  </a:lnTo>
                  <a:lnTo>
                    <a:pt x="1087488" y="27940"/>
                  </a:lnTo>
                  <a:lnTo>
                    <a:pt x="1082052" y="27940"/>
                  </a:lnTo>
                  <a:lnTo>
                    <a:pt x="1080579" y="24130"/>
                  </a:lnTo>
                  <a:lnTo>
                    <a:pt x="1080084" y="22860"/>
                  </a:lnTo>
                  <a:lnTo>
                    <a:pt x="1079385" y="21082"/>
                  </a:lnTo>
                  <a:lnTo>
                    <a:pt x="1071194" y="22860"/>
                  </a:lnTo>
                  <a:lnTo>
                    <a:pt x="1074216" y="20320"/>
                  </a:lnTo>
                  <a:lnTo>
                    <a:pt x="1064933" y="24130"/>
                  </a:lnTo>
                  <a:lnTo>
                    <a:pt x="1061783" y="24130"/>
                  </a:lnTo>
                  <a:lnTo>
                    <a:pt x="1065745" y="19050"/>
                  </a:lnTo>
                  <a:lnTo>
                    <a:pt x="1068209" y="17780"/>
                  </a:lnTo>
                  <a:lnTo>
                    <a:pt x="1060996" y="16510"/>
                  </a:lnTo>
                  <a:lnTo>
                    <a:pt x="1053185" y="16510"/>
                  </a:lnTo>
                  <a:lnTo>
                    <a:pt x="1058557" y="20320"/>
                  </a:lnTo>
                  <a:lnTo>
                    <a:pt x="1059014" y="24130"/>
                  </a:lnTo>
                  <a:lnTo>
                    <a:pt x="1057630" y="29210"/>
                  </a:lnTo>
                  <a:lnTo>
                    <a:pt x="1057478" y="33020"/>
                  </a:lnTo>
                  <a:lnTo>
                    <a:pt x="1055484" y="31750"/>
                  </a:lnTo>
                  <a:lnTo>
                    <a:pt x="1051496" y="29210"/>
                  </a:lnTo>
                  <a:lnTo>
                    <a:pt x="1049972" y="27940"/>
                  </a:lnTo>
                  <a:lnTo>
                    <a:pt x="1048461" y="26670"/>
                  </a:lnTo>
                  <a:lnTo>
                    <a:pt x="1046937" y="25400"/>
                  </a:lnTo>
                  <a:lnTo>
                    <a:pt x="1045425" y="24130"/>
                  </a:lnTo>
                  <a:lnTo>
                    <a:pt x="1034211" y="17145"/>
                  </a:lnTo>
                  <a:lnTo>
                    <a:pt x="1035735" y="21590"/>
                  </a:lnTo>
                  <a:lnTo>
                    <a:pt x="1035558" y="22860"/>
                  </a:lnTo>
                  <a:lnTo>
                    <a:pt x="1029728" y="19050"/>
                  </a:lnTo>
                  <a:lnTo>
                    <a:pt x="1017676" y="17780"/>
                  </a:lnTo>
                  <a:lnTo>
                    <a:pt x="1003287" y="16510"/>
                  </a:lnTo>
                  <a:lnTo>
                    <a:pt x="990523" y="15240"/>
                  </a:lnTo>
                  <a:lnTo>
                    <a:pt x="992657" y="16510"/>
                  </a:lnTo>
                  <a:lnTo>
                    <a:pt x="995464" y="17780"/>
                  </a:lnTo>
                  <a:lnTo>
                    <a:pt x="983208" y="19050"/>
                  </a:lnTo>
                  <a:lnTo>
                    <a:pt x="980757" y="17780"/>
                  </a:lnTo>
                  <a:lnTo>
                    <a:pt x="978293" y="16510"/>
                  </a:lnTo>
                  <a:lnTo>
                    <a:pt x="979093" y="17780"/>
                  </a:lnTo>
                  <a:lnTo>
                    <a:pt x="976312" y="17780"/>
                  </a:lnTo>
                  <a:lnTo>
                    <a:pt x="969733" y="14287"/>
                  </a:lnTo>
                  <a:lnTo>
                    <a:pt x="970978" y="15240"/>
                  </a:lnTo>
                  <a:lnTo>
                    <a:pt x="970457" y="17780"/>
                  </a:lnTo>
                  <a:lnTo>
                    <a:pt x="963803" y="16510"/>
                  </a:lnTo>
                  <a:lnTo>
                    <a:pt x="956360" y="15240"/>
                  </a:lnTo>
                  <a:lnTo>
                    <a:pt x="950937" y="13970"/>
                  </a:lnTo>
                  <a:lnTo>
                    <a:pt x="950633" y="12700"/>
                  </a:lnTo>
                  <a:lnTo>
                    <a:pt x="950341" y="11430"/>
                  </a:lnTo>
                  <a:lnTo>
                    <a:pt x="945692" y="12700"/>
                  </a:lnTo>
                  <a:lnTo>
                    <a:pt x="941565" y="11430"/>
                  </a:lnTo>
                  <a:lnTo>
                    <a:pt x="941882" y="13970"/>
                  </a:lnTo>
                  <a:lnTo>
                    <a:pt x="924344" y="10160"/>
                  </a:lnTo>
                  <a:lnTo>
                    <a:pt x="925639" y="11430"/>
                  </a:lnTo>
                  <a:lnTo>
                    <a:pt x="926719" y="12700"/>
                  </a:lnTo>
                  <a:lnTo>
                    <a:pt x="921550" y="12700"/>
                  </a:lnTo>
                  <a:lnTo>
                    <a:pt x="928839" y="13970"/>
                  </a:lnTo>
                  <a:lnTo>
                    <a:pt x="935596" y="15240"/>
                  </a:lnTo>
                  <a:lnTo>
                    <a:pt x="941489" y="15240"/>
                  </a:lnTo>
                  <a:lnTo>
                    <a:pt x="946188" y="13970"/>
                  </a:lnTo>
                  <a:lnTo>
                    <a:pt x="946340" y="17780"/>
                  </a:lnTo>
                  <a:lnTo>
                    <a:pt x="942568" y="19050"/>
                  </a:lnTo>
                  <a:lnTo>
                    <a:pt x="947191" y="22860"/>
                  </a:lnTo>
                  <a:lnTo>
                    <a:pt x="934427" y="20320"/>
                  </a:lnTo>
                  <a:lnTo>
                    <a:pt x="927442" y="17780"/>
                  </a:lnTo>
                  <a:lnTo>
                    <a:pt x="923950" y="16510"/>
                  </a:lnTo>
                  <a:lnTo>
                    <a:pt x="920369" y="15240"/>
                  </a:lnTo>
                  <a:lnTo>
                    <a:pt x="913180" y="12700"/>
                  </a:lnTo>
                  <a:lnTo>
                    <a:pt x="906005" y="10160"/>
                  </a:lnTo>
                  <a:lnTo>
                    <a:pt x="900074" y="11061"/>
                  </a:lnTo>
                  <a:lnTo>
                    <a:pt x="900074" y="16510"/>
                  </a:lnTo>
                  <a:lnTo>
                    <a:pt x="892619" y="16510"/>
                  </a:lnTo>
                  <a:lnTo>
                    <a:pt x="895667" y="15240"/>
                  </a:lnTo>
                  <a:lnTo>
                    <a:pt x="898359" y="15240"/>
                  </a:lnTo>
                  <a:lnTo>
                    <a:pt x="900074" y="16510"/>
                  </a:lnTo>
                  <a:lnTo>
                    <a:pt x="900074" y="11061"/>
                  </a:lnTo>
                  <a:lnTo>
                    <a:pt x="889139" y="12700"/>
                  </a:lnTo>
                  <a:lnTo>
                    <a:pt x="888466" y="10160"/>
                  </a:lnTo>
                  <a:lnTo>
                    <a:pt x="885456" y="13970"/>
                  </a:lnTo>
                  <a:lnTo>
                    <a:pt x="883386" y="13970"/>
                  </a:lnTo>
                  <a:lnTo>
                    <a:pt x="882053" y="12700"/>
                  </a:lnTo>
                  <a:lnTo>
                    <a:pt x="881227" y="12700"/>
                  </a:lnTo>
                  <a:lnTo>
                    <a:pt x="881735" y="13970"/>
                  </a:lnTo>
                  <a:lnTo>
                    <a:pt x="878370" y="13970"/>
                  </a:lnTo>
                  <a:lnTo>
                    <a:pt x="877671" y="15240"/>
                  </a:lnTo>
                  <a:lnTo>
                    <a:pt x="880592" y="17780"/>
                  </a:lnTo>
                  <a:lnTo>
                    <a:pt x="883031" y="19773"/>
                  </a:lnTo>
                  <a:lnTo>
                    <a:pt x="882726" y="19913"/>
                  </a:lnTo>
                  <a:lnTo>
                    <a:pt x="882256" y="20142"/>
                  </a:lnTo>
                  <a:lnTo>
                    <a:pt x="885583" y="21285"/>
                  </a:lnTo>
                  <a:lnTo>
                    <a:pt x="887018" y="21793"/>
                  </a:lnTo>
                  <a:lnTo>
                    <a:pt x="886015" y="21069"/>
                  </a:lnTo>
                  <a:lnTo>
                    <a:pt x="884415" y="19939"/>
                  </a:lnTo>
                  <a:lnTo>
                    <a:pt x="888377" y="17780"/>
                  </a:lnTo>
                  <a:lnTo>
                    <a:pt x="891628" y="20320"/>
                  </a:lnTo>
                  <a:lnTo>
                    <a:pt x="893953" y="21590"/>
                  </a:lnTo>
                  <a:lnTo>
                    <a:pt x="889342" y="22860"/>
                  </a:lnTo>
                  <a:lnTo>
                    <a:pt x="887018" y="22860"/>
                  </a:lnTo>
                  <a:lnTo>
                    <a:pt x="889088" y="24130"/>
                  </a:lnTo>
                  <a:lnTo>
                    <a:pt x="890346" y="25400"/>
                  </a:lnTo>
                  <a:lnTo>
                    <a:pt x="888784" y="25400"/>
                  </a:lnTo>
                  <a:lnTo>
                    <a:pt x="876020" y="24130"/>
                  </a:lnTo>
                  <a:lnTo>
                    <a:pt x="877481" y="22860"/>
                  </a:lnTo>
                  <a:lnTo>
                    <a:pt x="879678" y="21590"/>
                  </a:lnTo>
                  <a:lnTo>
                    <a:pt x="882256" y="20320"/>
                  </a:lnTo>
                  <a:lnTo>
                    <a:pt x="876325" y="19050"/>
                  </a:lnTo>
                  <a:lnTo>
                    <a:pt x="871613" y="16510"/>
                  </a:lnTo>
                  <a:lnTo>
                    <a:pt x="870673" y="15240"/>
                  </a:lnTo>
                  <a:lnTo>
                    <a:pt x="869746" y="13970"/>
                  </a:lnTo>
                  <a:lnTo>
                    <a:pt x="872375" y="12700"/>
                  </a:lnTo>
                  <a:lnTo>
                    <a:pt x="862545" y="13970"/>
                  </a:lnTo>
                  <a:lnTo>
                    <a:pt x="856030" y="12700"/>
                  </a:lnTo>
                  <a:lnTo>
                    <a:pt x="851801" y="11430"/>
                  </a:lnTo>
                  <a:lnTo>
                    <a:pt x="839546" y="11430"/>
                  </a:lnTo>
                  <a:lnTo>
                    <a:pt x="822998" y="11430"/>
                  </a:lnTo>
                  <a:lnTo>
                    <a:pt x="816152" y="13970"/>
                  </a:lnTo>
                  <a:lnTo>
                    <a:pt x="812419" y="12700"/>
                  </a:lnTo>
                  <a:lnTo>
                    <a:pt x="804189" y="11430"/>
                  </a:lnTo>
                  <a:lnTo>
                    <a:pt x="806602" y="10160"/>
                  </a:lnTo>
                  <a:lnTo>
                    <a:pt x="809015" y="8890"/>
                  </a:lnTo>
                  <a:lnTo>
                    <a:pt x="803770" y="7620"/>
                  </a:lnTo>
                  <a:lnTo>
                    <a:pt x="804506" y="8890"/>
                  </a:lnTo>
                  <a:lnTo>
                    <a:pt x="802982" y="10160"/>
                  </a:lnTo>
                  <a:lnTo>
                    <a:pt x="801268" y="9118"/>
                  </a:lnTo>
                  <a:lnTo>
                    <a:pt x="795464" y="10160"/>
                  </a:lnTo>
                  <a:lnTo>
                    <a:pt x="787260" y="8890"/>
                  </a:lnTo>
                  <a:lnTo>
                    <a:pt x="780186" y="7620"/>
                  </a:lnTo>
                  <a:lnTo>
                    <a:pt x="766381" y="7620"/>
                  </a:lnTo>
                  <a:lnTo>
                    <a:pt x="761123" y="6350"/>
                  </a:lnTo>
                  <a:lnTo>
                    <a:pt x="762558" y="5080"/>
                  </a:lnTo>
                  <a:lnTo>
                    <a:pt x="764425" y="3810"/>
                  </a:lnTo>
                  <a:lnTo>
                    <a:pt x="760399" y="2540"/>
                  </a:lnTo>
                  <a:lnTo>
                    <a:pt x="758647" y="5080"/>
                  </a:lnTo>
                  <a:lnTo>
                    <a:pt x="757097" y="7620"/>
                  </a:lnTo>
                  <a:lnTo>
                    <a:pt x="749566" y="8890"/>
                  </a:lnTo>
                  <a:lnTo>
                    <a:pt x="747572" y="7620"/>
                  </a:lnTo>
                  <a:lnTo>
                    <a:pt x="745566" y="6350"/>
                  </a:lnTo>
                  <a:lnTo>
                    <a:pt x="746086" y="5080"/>
                  </a:lnTo>
                  <a:lnTo>
                    <a:pt x="739317" y="3810"/>
                  </a:lnTo>
                  <a:lnTo>
                    <a:pt x="739787" y="7620"/>
                  </a:lnTo>
                  <a:lnTo>
                    <a:pt x="733526" y="7620"/>
                  </a:lnTo>
                  <a:lnTo>
                    <a:pt x="728522" y="6350"/>
                  </a:lnTo>
                  <a:lnTo>
                    <a:pt x="728510" y="8890"/>
                  </a:lnTo>
                  <a:lnTo>
                    <a:pt x="723366" y="7620"/>
                  </a:lnTo>
                  <a:lnTo>
                    <a:pt x="719848" y="8890"/>
                  </a:lnTo>
                  <a:lnTo>
                    <a:pt x="717181" y="8890"/>
                  </a:lnTo>
                  <a:lnTo>
                    <a:pt x="714273" y="7620"/>
                  </a:lnTo>
                  <a:lnTo>
                    <a:pt x="717321" y="5080"/>
                  </a:lnTo>
                  <a:lnTo>
                    <a:pt x="722579" y="2540"/>
                  </a:lnTo>
                  <a:lnTo>
                    <a:pt x="726262" y="0"/>
                  </a:lnTo>
                  <a:lnTo>
                    <a:pt x="716953" y="2540"/>
                  </a:lnTo>
                  <a:lnTo>
                    <a:pt x="710476" y="1270"/>
                  </a:lnTo>
                  <a:lnTo>
                    <a:pt x="705231" y="6350"/>
                  </a:lnTo>
                  <a:lnTo>
                    <a:pt x="709930" y="6350"/>
                  </a:lnTo>
                  <a:lnTo>
                    <a:pt x="713498" y="6350"/>
                  </a:lnTo>
                  <a:lnTo>
                    <a:pt x="710603" y="6718"/>
                  </a:lnTo>
                  <a:lnTo>
                    <a:pt x="714616" y="8890"/>
                  </a:lnTo>
                  <a:lnTo>
                    <a:pt x="716953" y="8890"/>
                  </a:lnTo>
                  <a:lnTo>
                    <a:pt x="712990" y="10160"/>
                  </a:lnTo>
                  <a:lnTo>
                    <a:pt x="710958" y="11430"/>
                  </a:lnTo>
                  <a:lnTo>
                    <a:pt x="708240" y="8890"/>
                  </a:lnTo>
                  <a:lnTo>
                    <a:pt x="709091" y="7620"/>
                  </a:lnTo>
                  <a:lnTo>
                    <a:pt x="709599" y="6845"/>
                  </a:lnTo>
                  <a:lnTo>
                    <a:pt x="703351" y="7620"/>
                  </a:lnTo>
                  <a:lnTo>
                    <a:pt x="697522" y="7620"/>
                  </a:lnTo>
                  <a:lnTo>
                    <a:pt x="693470" y="6350"/>
                  </a:lnTo>
                  <a:lnTo>
                    <a:pt x="688682" y="10160"/>
                  </a:lnTo>
                  <a:lnTo>
                    <a:pt x="694715" y="8890"/>
                  </a:lnTo>
                  <a:lnTo>
                    <a:pt x="701992" y="11430"/>
                  </a:lnTo>
                  <a:lnTo>
                    <a:pt x="698474" y="12700"/>
                  </a:lnTo>
                  <a:lnTo>
                    <a:pt x="693153" y="11938"/>
                  </a:lnTo>
                  <a:lnTo>
                    <a:pt x="690727" y="12700"/>
                  </a:lnTo>
                  <a:lnTo>
                    <a:pt x="688695" y="12700"/>
                  </a:lnTo>
                  <a:lnTo>
                    <a:pt x="688225" y="12700"/>
                  </a:lnTo>
                  <a:lnTo>
                    <a:pt x="685660" y="11430"/>
                  </a:lnTo>
                  <a:lnTo>
                    <a:pt x="683082" y="10160"/>
                  </a:lnTo>
                  <a:lnTo>
                    <a:pt x="668896" y="10160"/>
                  </a:lnTo>
                  <a:lnTo>
                    <a:pt x="665886" y="11430"/>
                  </a:lnTo>
                  <a:lnTo>
                    <a:pt x="655497" y="8890"/>
                  </a:lnTo>
                  <a:lnTo>
                    <a:pt x="658685" y="10160"/>
                  </a:lnTo>
                  <a:lnTo>
                    <a:pt x="655472" y="11430"/>
                  </a:lnTo>
                  <a:lnTo>
                    <a:pt x="650849" y="12700"/>
                  </a:lnTo>
                  <a:lnTo>
                    <a:pt x="643382" y="11430"/>
                  </a:lnTo>
                  <a:lnTo>
                    <a:pt x="639140" y="8890"/>
                  </a:lnTo>
                  <a:lnTo>
                    <a:pt x="635457" y="7620"/>
                  </a:lnTo>
                  <a:lnTo>
                    <a:pt x="629704" y="8890"/>
                  </a:lnTo>
                  <a:lnTo>
                    <a:pt x="632993" y="8890"/>
                  </a:lnTo>
                  <a:lnTo>
                    <a:pt x="627722" y="10160"/>
                  </a:lnTo>
                  <a:lnTo>
                    <a:pt x="622211" y="7620"/>
                  </a:lnTo>
                  <a:lnTo>
                    <a:pt x="600456" y="6350"/>
                  </a:lnTo>
                  <a:lnTo>
                    <a:pt x="594918" y="3810"/>
                  </a:lnTo>
                  <a:lnTo>
                    <a:pt x="591858" y="5080"/>
                  </a:lnTo>
                  <a:lnTo>
                    <a:pt x="593140" y="6350"/>
                  </a:lnTo>
                  <a:lnTo>
                    <a:pt x="597662" y="6350"/>
                  </a:lnTo>
                  <a:lnTo>
                    <a:pt x="604354" y="8890"/>
                  </a:lnTo>
                  <a:lnTo>
                    <a:pt x="596379" y="11430"/>
                  </a:lnTo>
                  <a:lnTo>
                    <a:pt x="599655" y="11430"/>
                  </a:lnTo>
                  <a:lnTo>
                    <a:pt x="602386" y="10160"/>
                  </a:lnTo>
                  <a:lnTo>
                    <a:pt x="605917" y="11430"/>
                  </a:lnTo>
                  <a:lnTo>
                    <a:pt x="598208" y="12700"/>
                  </a:lnTo>
                  <a:lnTo>
                    <a:pt x="590981" y="11430"/>
                  </a:lnTo>
                  <a:lnTo>
                    <a:pt x="584631" y="10160"/>
                  </a:lnTo>
                  <a:lnTo>
                    <a:pt x="579513" y="8890"/>
                  </a:lnTo>
                  <a:lnTo>
                    <a:pt x="575525" y="10160"/>
                  </a:lnTo>
                  <a:lnTo>
                    <a:pt x="582955" y="15240"/>
                  </a:lnTo>
                  <a:lnTo>
                    <a:pt x="571385" y="13970"/>
                  </a:lnTo>
                  <a:lnTo>
                    <a:pt x="564781" y="12700"/>
                  </a:lnTo>
                  <a:lnTo>
                    <a:pt x="565454" y="11430"/>
                  </a:lnTo>
                  <a:lnTo>
                    <a:pt x="567334" y="8890"/>
                  </a:lnTo>
                  <a:lnTo>
                    <a:pt x="564388" y="7620"/>
                  </a:lnTo>
                  <a:lnTo>
                    <a:pt x="557504" y="12700"/>
                  </a:lnTo>
                  <a:lnTo>
                    <a:pt x="548601" y="11430"/>
                  </a:lnTo>
                  <a:lnTo>
                    <a:pt x="540562" y="11430"/>
                  </a:lnTo>
                  <a:lnTo>
                    <a:pt x="525208" y="13970"/>
                  </a:lnTo>
                  <a:lnTo>
                    <a:pt x="521627" y="13970"/>
                  </a:lnTo>
                  <a:lnTo>
                    <a:pt x="521017" y="12700"/>
                  </a:lnTo>
                  <a:lnTo>
                    <a:pt x="512508" y="13970"/>
                  </a:lnTo>
                  <a:lnTo>
                    <a:pt x="503961" y="12700"/>
                  </a:lnTo>
                  <a:lnTo>
                    <a:pt x="488950" y="12700"/>
                  </a:lnTo>
                  <a:lnTo>
                    <a:pt x="490982" y="13970"/>
                  </a:lnTo>
                  <a:lnTo>
                    <a:pt x="484289" y="15240"/>
                  </a:lnTo>
                  <a:lnTo>
                    <a:pt x="483336" y="16510"/>
                  </a:lnTo>
                  <a:lnTo>
                    <a:pt x="474726" y="15798"/>
                  </a:lnTo>
                  <a:lnTo>
                    <a:pt x="474611" y="17780"/>
                  </a:lnTo>
                  <a:lnTo>
                    <a:pt x="475996" y="20320"/>
                  </a:lnTo>
                  <a:lnTo>
                    <a:pt x="471220" y="20320"/>
                  </a:lnTo>
                  <a:lnTo>
                    <a:pt x="468896" y="19050"/>
                  </a:lnTo>
                  <a:lnTo>
                    <a:pt x="465645" y="19050"/>
                  </a:lnTo>
                  <a:lnTo>
                    <a:pt x="469722" y="20320"/>
                  </a:lnTo>
                  <a:lnTo>
                    <a:pt x="467283" y="21590"/>
                  </a:lnTo>
                  <a:lnTo>
                    <a:pt x="451053" y="19050"/>
                  </a:lnTo>
                  <a:lnTo>
                    <a:pt x="451967" y="19050"/>
                  </a:lnTo>
                  <a:lnTo>
                    <a:pt x="455320" y="17780"/>
                  </a:lnTo>
                  <a:lnTo>
                    <a:pt x="442595" y="17780"/>
                  </a:lnTo>
                  <a:lnTo>
                    <a:pt x="437032" y="20320"/>
                  </a:lnTo>
                  <a:lnTo>
                    <a:pt x="437603" y="20320"/>
                  </a:lnTo>
                  <a:lnTo>
                    <a:pt x="439623" y="21590"/>
                  </a:lnTo>
                  <a:lnTo>
                    <a:pt x="440169" y="21590"/>
                  </a:lnTo>
                  <a:lnTo>
                    <a:pt x="444779" y="19050"/>
                  </a:lnTo>
                  <a:lnTo>
                    <a:pt x="447662" y="21590"/>
                  </a:lnTo>
                  <a:lnTo>
                    <a:pt x="450265" y="22860"/>
                  </a:lnTo>
                  <a:lnTo>
                    <a:pt x="447560" y="22860"/>
                  </a:lnTo>
                  <a:lnTo>
                    <a:pt x="442391" y="25400"/>
                  </a:lnTo>
                  <a:lnTo>
                    <a:pt x="434632" y="25400"/>
                  </a:lnTo>
                  <a:lnTo>
                    <a:pt x="431215" y="22860"/>
                  </a:lnTo>
                  <a:lnTo>
                    <a:pt x="433108" y="21590"/>
                  </a:lnTo>
                  <a:lnTo>
                    <a:pt x="424408" y="22860"/>
                  </a:lnTo>
                  <a:lnTo>
                    <a:pt x="421665" y="22860"/>
                  </a:lnTo>
                  <a:lnTo>
                    <a:pt x="412534" y="21590"/>
                  </a:lnTo>
                  <a:lnTo>
                    <a:pt x="414477" y="25400"/>
                  </a:lnTo>
                  <a:lnTo>
                    <a:pt x="406171" y="24130"/>
                  </a:lnTo>
                  <a:lnTo>
                    <a:pt x="413143" y="27940"/>
                  </a:lnTo>
                  <a:lnTo>
                    <a:pt x="405777" y="27940"/>
                  </a:lnTo>
                  <a:lnTo>
                    <a:pt x="403466" y="26670"/>
                  </a:lnTo>
                  <a:lnTo>
                    <a:pt x="400812" y="25400"/>
                  </a:lnTo>
                  <a:lnTo>
                    <a:pt x="392442" y="25400"/>
                  </a:lnTo>
                  <a:lnTo>
                    <a:pt x="392633" y="27940"/>
                  </a:lnTo>
                  <a:lnTo>
                    <a:pt x="385813" y="27940"/>
                  </a:lnTo>
                  <a:lnTo>
                    <a:pt x="383095" y="24130"/>
                  </a:lnTo>
                  <a:lnTo>
                    <a:pt x="378142" y="27940"/>
                  </a:lnTo>
                  <a:lnTo>
                    <a:pt x="376783" y="26670"/>
                  </a:lnTo>
                  <a:lnTo>
                    <a:pt x="379133" y="25400"/>
                  </a:lnTo>
                  <a:lnTo>
                    <a:pt x="379857" y="24130"/>
                  </a:lnTo>
                  <a:lnTo>
                    <a:pt x="373570" y="24130"/>
                  </a:lnTo>
                  <a:lnTo>
                    <a:pt x="370992" y="25400"/>
                  </a:lnTo>
                  <a:lnTo>
                    <a:pt x="365239" y="26670"/>
                  </a:lnTo>
                  <a:lnTo>
                    <a:pt x="360883" y="27940"/>
                  </a:lnTo>
                  <a:lnTo>
                    <a:pt x="355854" y="26670"/>
                  </a:lnTo>
                  <a:lnTo>
                    <a:pt x="357263" y="26250"/>
                  </a:lnTo>
                  <a:lnTo>
                    <a:pt x="355219" y="26670"/>
                  </a:lnTo>
                  <a:lnTo>
                    <a:pt x="349364" y="29210"/>
                  </a:lnTo>
                  <a:lnTo>
                    <a:pt x="343941" y="33020"/>
                  </a:lnTo>
                  <a:lnTo>
                    <a:pt x="332943" y="33020"/>
                  </a:lnTo>
                  <a:lnTo>
                    <a:pt x="335114" y="31750"/>
                  </a:lnTo>
                  <a:lnTo>
                    <a:pt x="334416" y="29210"/>
                  </a:lnTo>
                  <a:lnTo>
                    <a:pt x="335153" y="28409"/>
                  </a:lnTo>
                  <a:lnTo>
                    <a:pt x="325539" y="30480"/>
                  </a:lnTo>
                  <a:lnTo>
                    <a:pt x="319278" y="30480"/>
                  </a:lnTo>
                  <a:lnTo>
                    <a:pt x="325056" y="33020"/>
                  </a:lnTo>
                  <a:lnTo>
                    <a:pt x="322033" y="34290"/>
                  </a:lnTo>
                  <a:lnTo>
                    <a:pt x="318604" y="33020"/>
                  </a:lnTo>
                  <a:lnTo>
                    <a:pt x="317246" y="33020"/>
                  </a:lnTo>
                  <a:lnTo>
                    <a:pt x="317487" y="34290"/>
                  </a:lnTo>
                  <a:lnTo>
                    <a:pt x="317817" y="35560"/>
                  </a:lnTo>
                  <a:lnTo>
                    <a:pt x="314756" y="34290"/>
                  </a:lnTo>
                  <a:lnTo>
                    <a:pt x="311175" y="34290"/>
                  </a:lnTo>
                  <a:lnTo>
                    <a:pt x="305142" y="36830"/>
                  </a:lnTo>
                  <a:lnTo>
                    <a:pt x="302298" y="36830"/>
                  </a:lnTo>
                  <a:lnTo>
                    <a:pt x="299935" y="39370"/>
                  </a:lnTo>
                  <a:lnTo>
                    <a:pt x="296430" y="41910"/>
                  </a:lnTo>
                  <a:lnTo>
                    <a:pt x="294347" y="43180"/>
                  </a:lnTo>
                  <a:lnTo>
                    <a:pt x="293281" y="43180"/>
                  </a:lnTo>
                  <a:lnTo>
                    <a:pt x="291096" y="44450"/>
                  </a:lnTo>
                  <a:lnTo>
                    <a:pt x="289052" y="45720"/>
                  </a:lnTo>
                  <a:lnTo>
                    <a:pt x="286524" y="46990"/>
                  </a:lnTo>
                  <a:lnTo>
                    <a:pt x="290258" y="45720"/>
                  </a:lnTo>
                  <a:lnTo>
                    <a:pt x="288340" y="48260"/>
                  </a:lnTo>
                  <a:lnTo>
                    <a:pt x="285496" y="50800"/>
                  </a:lnTo>
                  <a:lnTo>
                    <a:pt x="284226" y="52070"/>
                  </a:lnTo>
                  <a:lnTo>
                    <a:pt x="282663" y="54610"/>
                  </a:lnTo>
                  <a:lnTo>
                    <a:pt x="281406" y="55880"/>
                  </a:lnTo>
                  <a:lnTo>
                    <a:pt x="280352" y="58420"/>
                  </a:lnTo>
                  <a:lnTo>
                    <a:pt x="279527" y="59690"/>
                  </a:lnTo>
                  <a:lnTo>
                    <a:pt x="279412" y="60960"/>
                  </a:lnTo>
                  <a:lnTo>
                    <a:pt x="282879" y="57150"/>
                  </a:lnTo>
                  <a:lnTo>
                    <a:pt x="287210" y="49530"/>
                  </a:lnTo>
                  <a:lnTo>
                    <a:pt x="292392" y="45720"/>
                  </a:lnTo>
                  <a:lnTo>
                    <a:pt x="295021" y="43180"/>
                  </a:lnTo>
                  <a:lnTo>
                    <a:pt x="297548" y="41910"/>
                  </a:lnTo>
                  <a:lnTo>
                    <a:pt x="299821" y="40640"/>
                  </a:lnTo>
                  <a:lnTo>
                    <a:pt x="302031" y="39370"/>
                  </a:lnTo>
                  <a:lnTo>
                    <a:pt x="303618" y="39370"/>
                  </a:lnTo>
                  <a:lnTo>
                    <a:pt x="304406" y="40640"/>
                  </a:lnTo>
                  <a:lnTo>
                    <a:pt x="302488" y="41910"/>
                  </a:lnTo>
                  <a:lnTo>
                    <a:pt x="300469" y="43180"/>
                  </a:lnTo>
                  <a:lnTo>
                    <a:pt x="298361" y="44450"/>
                  </a:lnTo>
                  <a:lnTo>
                    <a:pt x="294462" y="46990"/>
                  </a:lnTo>
                  <a:lnTo>
                    <a:pt x="293179" y="48260"/>
                  </a:lnTo>
                  <a:lnTo>
                    <a:pt x="296075" y="46990"/>
                  </a:lnTo>
                  <a:lnTo>
                    <a:pt x="300405" y="45720"/>
                  </a:lnTo>
                  <a:lnTo>
                    <a:pt x="301942" y="45720"/>
                  </a:lnTo>
                  <a:lnTo>
                    <a:pt x="296329" y="50800"/>
                  </a:lnTo>
                  <a:lnTo>
                    <a:pt x="292176" y="54610"/>
                  </a:lnTo>
                  <a:lnTo>
                    <a:pt x="288658" y="58420"/>
                  </a:lnTo>
                  <a:lnTo>
                    <a:pt x="286740" y="59690"/>
                  </a:lnTo>
                  <a:lnTo>
                    <a:pt x="285394" y="62230"/>
                  </a:lnTo>
                  <a:lnTo>
                    <a:pt x="283794" y="63500"/>
                  </a:lnTo>
                  <a:lnTo>
                    <a:pt x="282575" y="66040"/>
                  </a:lnTo>
                  <a:lnTo>
                    <a:pt x="281266" y="68580"/>
                  </a:lnTo>
                  <a:lnTo>
                    <a:pt x="280593" y="71120"/>
                  </a:lnTo>
                  <a:lnTo>
                    <a:pt x="282079" y="64770"/>
                  </a:lnTo>
                  <a:lnTo>
                    <a:pt x="284276" y="59690"/>
                  </a:lnTo>
                  <a:lnTo>
                    <a:pt x="287858" y="55880"/>
                  </a:lnTo>
                  <a:lnTo>
                    <a:pt x="285737" y="54610"/>
                  </a:lnTo>
                  <a:lnTo>
                    <a:pt x="284251" y="55880"/>
                  </a:lnTo>
                  <a:lnTo>
                    <a:pt x="280885" y="63500"/>
                  </a:lnTo>
                  <a:lnTo>
                    <a:pt x="278676" y="64770"/>
                  </a:lnTo>
                  <a:lnTo>
                    <a:pt x="278587" y="67310"/>
                  </a:lnTo>
                  <a:lnTo>
                    <a:pt x="278257" y="69850"/>
                  </a:lnTo>
                  <a:lnTo>
                    <a:pt x="278117" y="72390"/>
                  </a:lnTo>
                  <a:lnTo>
                    <a:pt x="277393" y="76200"/>
                  </a:lnTo>
                  <a:lnTo>
                    <a:pt x="277329" y="77470"/>
                  </a:lnTo>
                  <a:lnTo>
                    <a:pt x="276999" y="80010"/>
                  </a:lnTo>
                  <a:lnTo>
                    <a:pt x="276885" y="82550"/>
                  </a:lnTo>
                  <a:lnTo>
                    <a:pt x="276974" y="85090"/>
                  </a:lnTo>
                  <a:lnTo>
                    <a:pt x="278422" y="88900"/>
                  </a:lnTo>
                  <a:lnTo>
                    <a:pt x="278028" y="87630"/>
                  </a:lnTo>
                  <a:lnTo>
                    <a:pt x="278320" y="86677"/>
                  </a:lnTo>
                  <a:lnTo>
                    <a:pt x="279730" y="95250"/>
                  </a:lnTo>
                  <a:lnTo>
                    <a:pt x="284886" y="100330"/>
                  </a:lnTo>
                  <a:lnTo>
                    <a:pt x="289052" y="102870"/>
                  </a:lnTo>
                  <a:lnTo>
                    <a:pt x="291096" y="104140"/>
                  </a:lnTo>
                  <a:lnTo>
                    <a:pt x="292950" y="104140"/>
                  </a:lnTo>
                  <a:lnTo>
                    <a:pt x="296481" y="105410"/>
                  </a:lnTo>
                  <a:lnTo>
                    <a:pt x="297789" y="106680"/>
                  </a:lnTo>
                  <a:lnTo>
                    <a:pt x="299212" y="107950"/>
                  </a:lnTo>
                  <a:lnTo>
                    <a:pt x="300647" y="107950"/>
                  </a:lnTo>
                  <a:lnTo>
                    <a:pt x="302285" y="109220"/>
                  </a:lnTo>
                  <a:lnTo>
                    <a:pt x="305473" y="111760"/>
                  </a:lnTo>
                  <a:lnTo>
                    <a:pt x="306628" y="113030"/>
                  </a:lnTo>
                  <a:lnTo>
                    <a:pt x="307505" y="114300"/>
                  </a:lnTo>
                  <a:lnTo>
                    <a:pt x="309397" y="116840"/>
                  </a:lnTo>
                  <a:lnTo>
                    <a:pt x="309600" y="118110"/>
                  </a:lnTo>
                  <a:lnTo>
                    <a:pt x="307848" y="118110"/>
                  </a:lnTo>
                  <a:lnTo>
                    <a:pt x="308864" y="119380"/>
                  </a:lnTo>
                  <a:lnTo>
                    <a:pt x="306235" y="116840"/>
                  </a:lnTo>
                  <a:lnTo>
                    <a:pt x="302564" y="114300"/>
                  </a:lnTo>
                  <a:lnTo>
                    <a:pt x="298157" y="113030"/>
                  </a:lnTo>
                  <a:lnTo>
                    <a:pt x="293103" y="109220"/>
                  </a:lnTo>
                  <a:lnTo>
                    <a:pt x="296151" y="115570"/>
                  </a:lnTo>
                  <a:lnTo>
                    <a:pt x="300659" y="115570"/>
                  </a:lnTo>
                  <a:lnTo>
                    <a:pt x="301815" y="116840"/>
                  </a:lnTo>
                  <a:lnTo>
                    <a:pt x="303695" y="116840"/>
                  </a:lnTo>
                  <a:lnTo>
                    <a:pt x="305193" y="118110"/>
                  </a:lnTo>
                  <a:lnTo>
                    <a:pt x="306768" y="119380"/>
                  </a:lnTo>
                  <a:lnTo>
                    <a:pt x="307771" y="120650"/>
                  </a:lnTo>
                  <a:lnTo>
                    <a:pt x="310108" y="124460"/>
                  </a:lnTo>
                  <a:lnTo>
                    <a:pt x="311607" y="128270"/>
                  </a:lnTo>
                  <a:lnTo>
                    <a:pt x="314642" y="134620"/>
                  </a:lnTo>
                  <a:lnTo>
                    <a:pt x="315404" y="132080"/>
                  </a:lnTo>
                  <a:lnTo>
                    <a:pt x="316407" y="132080"/>
                  </a:lnTo>
                  <a:lnTo>
                    <a:pt x="319290" y="135890"/>
                  </a:lnTo>
                  <a:lnTo>
                    <a:pt x="319735" y="132080"/>
                  </a:lnTo>
                  <a:lnTo>
                    <a:pt x="316293" y="143510"/>
                  </a:lnTo>
                  <a:lnTo>
                    <a:pt x="316890" y="143510"/>
                  </a:lnTo>
                  <a:lnTo>
                    <a:pt x="317347" y="144780"/>
                  </a:lnTo>
                  <a:lnTo>
                    <a:pt x="317715" y="146050"/>
                  </a:lnTo>
                  <a:lnTo>
                    <a:pt x="315912" y="147320"/>
                  </a:lnTo>
                  <a:lnTo>
                    <a:pt x="314693" y="148590"/>
                  </a:lnTo>
                  <a:lnTo>
                    <a:pt x="312724" y="149860"/>
                  </a:lnTo>
                  <a:lnTo>
                    <a:pt x="311099" y="149860"/>
                  </a:lnTo>
                  <a:lnTo>
                    <a:pt x="310413" y="151130"/>
                  </a:lnTo>
                  <a:lnTo>
                    <a:pt x="309372" y="151130"/>
                  </a:lnTo>
                  <a:lnTo>
                    <a:pt x="308419" y="152400"/>
                  </a:lnTo>
                  <a:lnTo>
                    <a:pt x="306832" y="153670"/>
                  </a:lnTo>
                  <a:lnTo>
                    <a:pt x="304304" y="154940"/>
                  </a:lnTo>
                  <a:lnTo>
                    <a:pt x="306336" y="154940"/>
                  </a:lnTo>
                  <a:lnTo>
                    <a:pt x="305981" y="156210"/>
                  </a:lnTo>
                  <a:lnTo>
                    <a:pt x="305269" y="157480"/>
                  </a:lnTo>
                  <a:lnTo>
                    <a:pt x="304622" y="158750"/>
                  </a:lnTo>
                  <a:lnTo>
                    <a:pt x="303669" y="160020"/>
                  </a:lnTo>
                  <a:lnTo>
                    <a:pt x="305447" y="160020"/>
                  </a:lnTo>
                  <a:lnTo>
                    <a:pt x="303999" y="161290"/>
                  </a:lnTo>
                  <a:lnTo>
                    <a:pt x="300482" y="161290"/>
                  </a:lnTo>
                  <a:lnTo>
                    <a:pt x="298678" y="162560"/>
                  </a:lnTo>
                  <a:lnTo>
                    <a:pt x="297103" y="162560"/>
                  </a:lnTo>
                  <a:lnTo>
                    <a:pt x="295668" y="161290"/>
                  </a:lnTo>
                  <a:lnTo>
                    <a:pt x="296214" y="162560"/>
                  </a:lnTo>
                  <a:lnTo>
                    <a:pt x="283286" y="162560"/>
                  </a:lnTo>
                  <a:lnTo>
                    <a:pt x="278079" y="163830"/>
                  </a:lnTo>
                  <a:lnTo>
                    <a:pt x="268312" y="163830"/>
                  </a:lnTo>
                  <a:lnTo>
                    <a:pt x="268312" y="177800"/>
                  </a:lnTo>
                  <a:lnTo>
                    <a:pt x="264528" y="179730"/>
                  </a:lnTo>
                  <a:lnTo>
                    <a:pt x="260946" y="179070"/>
                  </a:lnTo>
                  <a:lnTo>
                    <a:pt x="268312" y="177800"/>
                  </a:lnTo>
                  <a:lnTo>
                    <a:pt x="268312" y="163830"/>
                  </a:lnTo>
                  <a:lnTo>
                    <a:pt x="266598" y="163830"/>
                  </a:lnTo>
                  <a:lnTo>
                    <a:pt x="268211" y="162560"/>
                  </a:lnTo>
                  <a:lnTo>
                    <a:pt x="251282" y="160020"/>
                  </a:lnTo>
                  <a:lnTo>
                    <a:pt x="215087" y="158750"/>
                  </a:lnTo>
                  <a:lnTo>
                    <a:pt x="197815" y="157480"/>
                  </a:lnTo>
                  <a:lnTo>
                    <a:pt x="203034" y="157480"/>
                  </a:lnTo>
                  <a:lnTo>
                    <a:pt x="190944" y="153670"/>
                  </a:lnTo>
                  <a:lnTo>
                    <a:pt x="183946" y="154940"/>
                  </a:lnTo>
                  <a:lnTo>
                    <a:pt x="185305" y="154940"/>
                  </a:lnTo>
                  <a:lnTo>
                    <a:pt x="187629" y="156210"/>
                  </a:lnTo>
                  <a:lnTo>
                    <a:pt x="188925" y="156210"/>
                  </a:lnTo>
                  <a:lnTo>
                    <a:pt x="188633" y="157480"/>
                  </a:lnTo>
                  <a:lnTo>
                    <a:pt x="185788" y="158750"/>
                  </a:lnTo>
                  <a:lnTo>
                    <a:pt x="180454" y="158750"/>
                  </a:lnTo>
                  <a:lnTo>
                    <a:pt x="178587" y="157480"/>
                  </a:lnTo>
                  <a:lnTo>
                    <a:pt x="176301" y="158750"/>
                  </a:lnTo>
                  <a:lnTo>
                    <a:pt x="173177" y="157480"/>
                  </a:lnTo>
                  <a:lnTo>
                    <a:pt x="174002" y="156210"/>
                  </a:lnTo>
                  <a:lnTo>
                    <a:pt x="170878" y="154940"/>
                  </a:lnTo>
                  <a:lnTo>
                    <a:pt x="163080" y="157480"/>
                  </a:lnTo>
                  <a:lnTo>
                    <a:pt x="150545" y="156210"/>
                  </a:lnTo>
                  <a:lnTo>
                    <a:pt x="137591" y="154940"/>
                  </a:lnTo>
                  <a:lnTo>
                    <a:pt x="128498" y="156210"/>
                  </a:lnTo>
                  <a:lnTo>
                    <a:pt x="128752" y="153670"/>
                  </a:lnTo>
                  <a:lnTo>
                    <a:pt x="129311" y="153670"/>
                  </a:lnTo>
                  <a:lnTo>
                    <a:pt x="131483" y="151130"/>
                  </a:lnTo>
                  <a:lnTo>
                    <a:pt x="102577" y="148590"/>
                  </a:lnTo>
                  <a:lnTo>
                    <a:pt x="90233" y="147320"/>
                  </a:lnTo>
                  <a:lnTo>
                    <a:pt x="83096" y="146050"/>
                  </a:lnTo>
                  <a:lnTo>
                    <a:pt x="75971" y="144780"/>
                  </a:lnTo>
                  <a:lnTo>
                    <a:pt x="76733" y="146050"/>
                  </a:lnTo>
                  <a:lnTo>
                    <a:pt x="68897" y="144780"/>
                  </a:lnTo>
                  <a:lnTo>
                    <a:pt x="64858" y="143510"/>
                  </a:lnTo>
                  <a:lnTo>
                    <a:pt x="62268" y="143510"/>
                  </a:lnTo>
                  <a:lnTo>
                    <a:pt x="52755" y="139700"/>
                  </a:lnTo>
                  <a:lnTo>
                    <a:pt x="42951" y="138430"/>
                  </a:lnTo>
                  <a:lnTo>
                    <a:pt x="34061" y="138430"/>
                  </a:lnTo>
                  <a:lnTo>
                    <a:pt x="27292" y="135890"/>
                  </a:lnTo>
                  <a:lnTo>
                    <a:pt x="24320" y="138430"/>
                  </a:lnTo>
                  <a:lnTo>
                    <a:pt x="18478" y="140970"/>
                  </a:lnTo>
                  <a:lnTo>
                    <a:pt x="13843" y="143510"/>
                  </a:lnTo>
                  <a:lnTo>
                    <a:pt x="14516" y="147320"/>
                  </a:lnTo>
                  <a:lnTo>
                    <a:pt x="9156" y="144780"/>
                  </a:lnTo>
                  <a:lnTo>
                    <a:pt x="10058" y="148590"/>
                  </a:lnTo>
                  <a:lnTo>
                    <a:pt x="26479" y="149860"/>
                  </a:lnTo>
                  <a:lnTo>
                    <a:pt x="28803" y="153670"/>
                  </a:lnTo>
                  <a:lnTo>
                    <a:pt x="34950" y="154940"/>
                  </a:lnTo>
                  <a:lnTo>
                    <a:pt x="47244" y="154940"/>
                  </a:lnTo>
                  <a:lnTo>
                    <a:pt x="46393" y="156210"/>
                  </a:lnTo>
                  <a:lnTo>
                    <a:pt x="48869" y="158750"/>
                  </a:lnTo>
                  <a:lnTo>
                    <a:pt x="50279" y="158750"/>
                  </a:lnTo>
                  <a:lnTo>
                    <a:pt x="54051" y="160020"/>
                  </a:lnTo>
                  <a:lnTo>
                    <a:pt x="47917" y="161290"/>
                  </a:lnTo>
                  <a:lnTo>
                    <a:pt x="64376" y="161290"/>
                  </a:lnTo>
                  <a:lnTo>
                    <a:pt x="145161" y="173990"/>
                  </a:lnTo>
                  <a:lnTo>
                    <a:pt x="177342" y="176530"/>
                  </a:lnTo>
                  <a:lnTo>
                    <a:pt x="180174" y="176530"/>
                  </a:lnTo>
                  <a:lnTo>
                    <a:pt x="177253" y="177800"/>
                  </a:lnTo>
                  <a:lnTo>
                    <a:pt x="185331" y="175260"/>
                  </a:lnTo>
                  <a:lnTo>
                    <a:pt x="184581" y="180340"/>
                  </a:lnTo>
                  <a:lnTo>
                    <a:pt x="188849" y="181610"/>
                  </a:lnTo>
                  <a:lnTo>
                    <a:pt x="200621" y="177800"/>
                  </a:lnTo>
                  <a:lnTo>
                    <a:pt x="205181" y="179070"/>
                  </a:lnTo>
                  <a:lnTo>
                    <a:pt x="201460" y="180340"/>
                  </a:lnTo>
                  <a:lnTo>
                    <a:pt x="201739" y="181610"/>
                  </a:lnTo>
                  <a:lnTo>
                    <a:pt x="217893" y="182880"/>
                  </a:lnTo>
                  <a:lnTo>
                    <a:pt x="233578" y="181610"/>
                  </a:lnTo>
                  <a:lnTo>
                    <a:pt x="248475" y="181610"/>
                  </a:lnTo>
                  <a:lnTo>
                    <a:pt x="262280" y="182880"/>
                  </a:lnTo>
                  <a:lnTo>
                    <a:pt x="265087" y="181610"/>
                  </a:lnTo>
                  <a:lnTo>
                    <a:pt x="266319" y="181051"/>
                  </a:lnTo>
                  <a:lnTo>
                    <a:pt x="268693" y="181610"/>
                  </a:lnTo>
                  <a:lnTo>
                    <a:pt x="285280" y="181610"/>
                  </a:lnTo>
                  <a:lnTo>
                    <a:pt x="283514" y="182880"/>
                  </a:lnTo>
                  <a:lnTo>
                    <a:pt x="286677" y="181610"/>
                  </a:lnTo>
                  <a:lnTo>
                    <a:pt x="287820" y="181610"/>
                  </a:lnTo>
                  <a:lnTo>
                    <a:pt x="295389" y="180340"/>
                  </a:lnTo>
                  <a:lnTo>
                    <a:pt x="297129" y="179070"/>
                  </a:lnTo>
                  <a:lnTo>
                    <a:pt x="300418" y="179070"/>
                  </a:lnTo>
                  <a:lnTo>
                    <a:pt x="303644" y="177800"/>
                  </a:lnTo>
                  <a:lnTo>
                    <a:pt x="306857" y="176530"/>
                  </a:lnTo>
                  <a:lnTo>
                    <a:pt x="308749" y="175260"/>
                  </a:lnTo>
                  <a:lnTo>
                    <a:pt x="310642" y="173990"/>
                  </a:lnTo>
                  <a:lnTo>
                    <a:pt x="307314" y="171450"/>
                  </a:lnTo>
                  <a:lnTo>
                    <a:pt x="312051" y="168910"/>
                  </a:lnTo>
                  <a:lnTo>
                    <a:pt x="313169" y="167640"/>
                  </a:lnTo>
                  <a:lnTo>
                    <a:pt x="313931" y="167640"/>
                  </a:lnTo>
                  <a:lnTo>
                    <a:pt x="315353" y="168910"/>
                  </a:lnTo>
                  <a:lnTo>
                    <a:pt x="315048" y="170180"/>
                  </a:lnTo>
                  <a:lnTo>
                    <a:pt x="313969" y="171450"/>
                  </a:lnTo>
                  <a:lnTo>
                    <a:pt x="317931" y="167640"/>
                  </a:lnTo>
                  <a:lnTo>
                    <a:pt x="320586" y="165100"/>
                  </a:lnTo>
                  <a:lnTo>
                    <a:pt x="321589" y="163830"/>
                  </a:lnTo>
                  <a:lnTo>
                    <a:pt x="325602" y="158750"/>
                  </a:lnTo>
                  <a:lnTo>
                    <a:pt x="329501" y="152400"/>
                  </a:lnTo>
                  <a:lnTo>
                    <a:pt x="332765" y="144780"/>
                  </a:lnTo>
                  <a:lnTo>
                    <a:pt x="332803" y="142900"/>
                  </a:lnTo>
                  <a:lnTo>
                    <a:pt x="333121" y="140970"/>
                  </a:lnTo>
                  <a:lnTo>
                    <a:pt x="333095" y="137160"/>
                  </a:lnTo>
                  <a:lnTo>
                    <a:pt x="332740" y="133350"/>
                  </a:lnTo>
                  <a:lnTo>
                    <a:pt x="332676" y="132080"/>
                  </a:lnTo>
                  <a:lnTo>
                    <a:pt x="311391" y="101600"/>
                  </a:lnTo>
                  <a:lnTo>
                    <a:pt x="309321" y="100330"/>
                  </a:lnTo>
                  <a:lnTo>
                    <a:pt x="305600" y="99060"/>
                  </a:lnTo>
                  <a:lnTo>
                    <a:pt x="303403" y="97155"/>
                  </a:lnTo>
                  <a:lnTo>
                    <a:pt x="306565" y="97790"/>
                  </a:lnTo>
                  <a:lnTo>
                    <a:pt x="303809" y="96520"/>
                  </a:lnTo>
                  <a:lnTo>
                    <a:pt x="301053" y="95250"/>
                  </a:lnTo>
                  <a:lnTo>
                    <a:pt x="300278" y="90170"/>
                  </a:lnTo>
                  <a:lnTo>
                    <a:pt x="301650" y="91440"/>
                  </a:lnTo>
                  <a:lnTo>
                    <a:pt x="304927" y="91440"/>
                  </a:lnTo>
                  <a:lnTo>
                    <a:pt x="304038" y="90170"/>
                  </a:lnTo>
                  <a:lnTo>
                    <a:pt x="303085" y="88900"/>
                  </a:lnTo>
                  <a:lnTo>
                    <a:pt x="302488" y="87630"/>
                  </a:lnTo>
                  <a:lnTo>
                    <a:pt x="301650" y="87630"/>
                  </a:lnTo>
                  <a:lnTo>
                    <a:pt x="301282" y="85090"/>
                  </a:lnTo>
                  <a:lnTo>
                    <a:pt x="300736" y="83820"/>
                  </a:lnTo>
                  <a:lnTo>
                    <a:pt x="300532" y="82550"/>
                  </a:lnTo>
                  <a:lnTo>
                    <a:pt x="300164" y="82550"/>
                  </a:lnTo>
                  <a:lnTo>
                    <a:pt x="299961" y="81280"/>
                  </a:lnTo>
                  <a:lnTo>
                    <a:pt x="298399" y="81280"/>
                  </a:lnTo>
                  <a:lnTo>
                    <a:pt x="299326" y="82550"/>
                  </a:lnTo>
                  <a:lnTo>
                    <a:pt x="298704" y="83820"/>
                  </a:lnTo>
                  <a:lnTo>
                    <a:pt x="298208" y="85090"/>
                  </a:lnTo>
                  <a:lnTo>
                    <a:pt x="298399" y="81280"/>
                  </a:lnTo>
                  <a:lnTo>
                    <a:pt x="297573" y="81280"/>
                  </a:lnTo>
                  <a:lnTo>
                    <a:pt x="297014" y="77470"/>
                  </a:lnTo>
                  <a:lnTo>
                    <a:pt x="297891" y="73660"/>
                  </a:lnTo>
                  <a:lnTo>
                    <a:pt x="298234" y="73660"/>
                  </a:lnTo>
                  <a:lnTo>
                    <a:pt x="299821" y="71120"/>
                  </a:lnTo>
                  <a:lnTo>
                    <a:pt x="300621" y="71120"/>
                  </a:lnTo>
                  <a:lnTo>
                    <a:pt x="302183" y="69850"/>
                  </a:lnTo>
                  <a:lnTo>
                    <a:pt x="302971" y="69850"/>
                  </a:lnTo>
                  <a:lnTo>
                    <a:pt x="303314" y="68580"/>
                  </a:lnTo>
                  <a:lnTo>
                    <a:pt x="304228" y="67310"/>
                  </a:lnTo>
                  <a:lnTo>
                    <a:pt x="304990" y="66040"/>
                  </a:lnTo>
                  <a:lnTo>
                    <a:pt x="302806" y="67310"/>
                  </a:lnTo>
                  <a:lnTo>
                    <a:pt x="301294" y="68580"/>
                  </a:lnTo>
                  <a:lnTo>
                    <a:pt x="297980" y="71120"/>
                  </a:lnTo>
                  <a:lnTo>
                    <a:pt x="299605" y="66040"/>
                  </a:lnTo>
                  <a:lnTo>
                    <a:pt x="300062" y="66040"/>
                  </a:lnTo>
                  <a:lnTo>
                    <a:pt x="302044" y="64770"/>
                  </a:lnTo>
                  <a:lnTo>
                    <a:pt x="303733" y="63500"/>
                  </a:lnTo>
                  <a:lnTo>
                    <a:pt x="305587" y="63500"/>
                  </a:lnTo>
                  <a:lnTo>
                    <a:pt x="306209" y="62230"/>
                  </a:lnTo>
                  <a:lnTo>
                    <a:pt x="306870" y="62230"/>
                  </a:lnTo>
                  <a:lnTo>
                    <a:pt x="307479" y="60960"/>
                  </a:lnTo>
                  <a:lnTo>
                    <a:pt x="307594" y="59690"/>
                  </a:lnTo>
                  <a:lnTo>
                    <a:pt x="304736" y="62230"/>
                  </a:lnTo>
                  <a:lnTo>
                    <a:pt x="303364" y="62230"/>
                  </a:lnTo>
                  <a:lnTo>
                    <a:pt x="303212" y="60960"/>
                  </a:lnTo>
                  <a:lnTo>
                    <a:pt x="303568" y="59690"/>
                  </a:lnTo>
                  <a:lnTo>
                    <a:pt x="304444" y="58420"/>
                  </a:lnTo>
                  <a:lnTo>
                    <a:pt x="305574" y="58420"/>
                  </a:lnTo>
                  <a:lnTo>
                    <a:pt x="306527" y="57150"/>
                  </a:lnTo>
                  <a:lnTo>
                    <a:pt x="307568" y="55880"/>
                  </a:lnTo>
                  <a:lnTo>
                    <a:pt x="308813" y="55880"/>
                  </a:lnTo>
                  <a:lnTo>
                    <a:pt x="309930" y="54610"/>
                  </a:lnTo>
                  <a:lnTo>
                    <a:pt x="309841" y="55880"/>
                  </a:lnTo>
                  <a:lnTo>
                    <a:pt x="309765" y="59690"/>
                  </a:lnTo>
                  <a:lnTo>
                    <a:pt x="311797" y="58420"/>
                  </a:lnTo>
                  <a:lnTo>
                    <a:pt x="314045" y="57150"/>
                  </a:lnTo>
                  <a:lnTo>
                    <a:pt x="316560" y="57150"/>
                  </a:lnTo>
                  <a:lnTo>
                    <a:pt x="318490" y="55880"/>
                  </a:lnTo>
                  <a:lnTo>
                    <a:pt x="319455" y="55880"/>
                  </a:lnTo>
                  <a:lnTo>
                    <a:pt x="326631" y="54610"/>
                  </a:lnTo>
                  <a:lnTo>
                    <a:pt x="361619" y="49530"/>
                  </a:lnTo>
                  <a:lnTo>
                    <a:pt x="397548" y="45720"/>
                  </a:lnTo>
                  <a:lnTo>
                    <a:pt x="400761" y="44450"/>
                  </a:lnTo>
                  <a:lnTo>
                    <a:pt x="408292" y="43180"/>
                  </a:lnTo>
                  <a:lnTo>
                    <a:pt x="415340" y="41910"/>
                  </a:lnTo>
                  <a:lnTo>
                    <a:pt x="417093" y="39370"/>
                  </a:lnTo>
                  <a:lnTo>
                    <a:pt x="407885" y="39370"/>
                  </a:lnTo>
                  <a:lnTo>
                    <a:pt x="417868" y="35560"/>
                  </a:lnTo>
                  <a:lnTo>
                    <a:pt x="424395" y="35560"/>
                  </a:lnTo>
                  <a:lnTo>
                    <a:pt x="423303" y="36830"/>
                  </a:lnTo>
                  <a:lnTo>
                    <a:pt x="426135" y="39370"/>
                  </a:lnTo>
                  <a:lnTo>
                    <a:pt x="427126" y="40640"/>
                  </a:lnTo>
                  <a:lnTo>
                    <a:pt x="420547" y="41910"/>
                  </a:lnTo>
                  <a:lnTo>
                    <a:pt x="433451" y="43180"/>
                  </a:lnTo>
                  <a:lnTo>
                    <a:pt x="442341" y="46990"/>
                  </a:lnTo>
                  <a:lnTo>
                    <a:pt x="455739" y="45720"/>
                  </a:lnTo>
                  <a:lnTo>
                    <a:pt x="471322" y="43180"/>
                  </a:lnTo>
                  <a:lnTo>
                    <a:pt x="486791" y="41910"/>
                  </a:lnTo>
                  <a:lnTo>
                    <a:pt x="485406" y="41910"/>
                  </a:lnTo>
                  <a:lnTo>
                    <a:pt x="485025" y="40640"/>
                  </a:lnTo>
                  <a:lnTo>
                    <a:pt x="498182" y="40640"/>
                  </a:lnTo>
                  <a:lnTo>
                    <a:pt x="510971" y="39370"/>
                  </a:lnTo>
                  <a:lnTo>
                    <a:pt x="521271" y="36830"/>
                  </a:lnTo>
                  <a:lnTo>
                    <a:pt x="527164" y="36830"/>
                  </a:lnTo>
                  <a:lnTo>
                    <a:pt x="528523" y="34290"/>
                  </a:lnTo>
                  <a:lnTo>
                    <a:pt x="537679" y="35560"/>
                  </a:lnTo>
                  <a:lnTo>
                    <a:pt x="544601" y="36830"/>
                  </a:lnTo>
                  <a:lnTo>
                    <a:pt x="552005" y="36830"/>
                  </a:lnTo>
                  <a:lnTo>
                    <a:pt x="562571" y="35560"/>
                  </a:lnTo>
                  <a:lnTo>
                    <a:pt x="562317" y="34290"/>
                  </a:lnTo>
                  <a:lnTo>
                    <a:pt x="560260" y="34290"/>
                  </a:lnTo>
                  <a:lnTo>
                    <a:pt x="562991" y="33020"/>
                  </a:lnTo>
                  <a:lnTo>
                    <a:pt x="571627" y="36830"/>
                  </a:lnTo>
                  <a:lnTo>
                    <a:pt x="583565" y="35560"/>
                  </a:lnTo>
                  <a:lnTo>
                    <a:pt x="583031" y="35560"/>
                  </a:lnTo>
                  <a:lnTo>
                    <a:pt x="601776" y="34290"/>
                  </a:lnTo>
                  <a:lnTo>
                    <a:pt x="606704" y="31750"/>
                  </a:lnTo>
                  <a:lnTo>
                    <a:pt x="618401" y="31750"/>
                  </a:lnTo>
                  <a:lnTo>
                    <a:pt x="631177" y="33020"/>
                  </a:lnTo>
                  <a:lnTo>
                    <a:pt x="633907" y="31750"/>
                  </a:lnTo>
                  <a:lnTo>
                    <a:pt x="639356" y="29210"/>
                  </a:lnTo>
                  <a:lnTo>
                    <a:pt x="643102" y="31750"/>
                  </a:lnTo>
                  <a:lnTo>
                    <a:pt x="656831" y="31750"/>
                  </a:lnTo>
                  <a:lnTo>
                    <a:pt x="662990" y="33020"/>
                  </a:lnTo>
                  <a:lnTo>
                    <a:pt x="663816" y="33388"/>
                  </a:lnTo>
                  <a:lnTo>
                    <a:pt x="665899" y="33756"/>
                  </a:lnTo>
                  <a:lnTo>
                    <a:pt x="666330" y="33159"/>
                  </a:lnTo>
                  <a:lnTo>
                    <a:pt x="665099" y="32740"/>
                  </a:lnTo>
                  <a:lnTo>
                    <a:pt x="663155" y="32435"/>
                  </a:lnTo>
                  <a:lnTo>
                    <a:pt x="663359" y="31750"/>
                  </a:lnTo>
                  <a:lnTo>
                    <a:pt x="664362" y="31750"/>
                  </a:lnTo>
                  <a:lnTo>
                    <a:pt x="670814" y="33020"/>
                  </a:lnTo>
                  <a:lnTo>
                    <a:pt x="678472" y="33020"/>
                  </a:lnTo>
                  <a:lnTo>
                    <a:pt x="686244" y="30480"/>
                  </a:lnTo>
                  <a:lnTo>
                    <a:pt x="693077" y="30480"/>
                  </a:lnTo>
                  <a:lnTo>
                    <a:pt x="698296" y="31750"/>
                  </a:lnTo>
                  <a:lnTo>
                    <a:pt x="693851" y="34290"/>
                  </a:lnTo>
                  <a:lnTo>
                    <a:pt x="702652" y="33020"/>
                  </a:lnTo>
                  <a:lnTo>
                    <a:pt x="712355" y="34290"/>
                  </a:lnTo>
                  <a:lnTo>
                    <a:pt x="720839" y="35560"/>
                  </a:lnTo>
                  <a:lnTo>
                    <a:pt x="733513" y="35560"/>
                  </a:lnTo>
                  <a:lnTo>
                    <a:pt x="728751" y="33020"/>
                  </a:lnTo>
                  <a:lnTo>
                    <a:pt x="730796" y="30480"/>
                  </a:lnTo>
                  <a:lnTo>
                    <a:pt x="735469" y="31750"/>
                  </a:lnTo>
                  <a:lnTo>
                    <a:pt x="735977" y="34290"/>
                  </a:lnTo>
                  <a:lnTo>
                    <a:pt x="737171" y="35560"/>
                  </a:lnTo>
                  <a:lnTo>
                    <a:pt x="743978" y="35560"/>
                  </a:lnTo>
                  <a:lnTo>
                    <a:pt x="742226" y="34290"/>
                  </a:lnTo>
                  <a:lnTo>
                    <a:pt x="740244" y="34290"/>
                  </a:lnTo>
                  <a:lnTo>
                    <a:pt x="745959" y="33020"/>
                  </a:lnTo>
                  <a:lnTo>
                    <a:pt x="748512" y="30480"/>
                  </a:lnTo>
                  <a:lnTo>
                    <a:pt x="749782" y="29210"/>
                  </a:lnTo>
                  <a:lnTo>
                    <a:pt x="751052" y="27940"/>
                  </a:lnTo>
                  <a:lnTo>
                    <a:pt x="753605" y="25400"/>
                  </a:lnTo>
                  <a:lnTo>
                    <a:pt x="756145" y="22860"/>
                  </a:lnTo>
                  <a:lnTo>
                    <a:pt x="761885" y="25400"/>
                  </a:lnTo>
                  <a:lnTo>
                    <a:pt x="758113" y="26670"/>
                  </a:lnTo>
                  <a:lnTo>
                    <a:pt x="766432" y="26670"/>
                  </a:lnTo>
                  <a:lnTo>
                    <a:pt x="774636" y="25400"/>
                  </a:lnTo>
                  <a:lnTo>
                    <a:pt x="781189" y="24130"/>
                  </a:lnTo>
                  <a:lnTo>
                    <a:pt x="784567" y="25400"/>
                  </a:lnTo>
                  <a:lnTo>
                    <a:pt x="783590" y="27940"/>
                  </a:lnTo>
                  <a:lnTo>
                    <a:pt x="792683" y="26670"/>
                  </a:lnTo>
                  <a:lnTo>
                    <a:pt x="809523" y="26670"/>
                  </a:lnTo>
                  <a:lnTo>
                    <a:pt x="809294" y="25400"/>
                  </a:lnTo>
                  <a:lnTo>
                    <a:pt x="817270" y="26670"/>
                  </a:lnTo>
                  <a:lnTo>
                    <a:pt x="818718" y="25400"/>
                  </a:lnTo>
                  <a:lnTo>
                    <a:pt x="820166" y="24130"/>
                  </a:lnTo>
                  <a:lnTo>
                    <a:pt x="821613" y="22860"/>
                  </a:lnTo>
                  <a:lnTo>
                    <a:pt x="825487" y="26670"/>
                  </a:lnTo>
                  <a:lnTo>
                    <a:pt x="822744" y="27940"/>
                  </a:lnTo>
                  <a:lnTo>
                    <a:pt x="844765" y="27940"/>
                  </a:lnTo>
                  <a:lnTo>
                    <a:pt x="849630" y="29210"/>
                  </a:lnTo>
                  <a:lnTo>
                    <a:pt x="851052" y="27940"/>
                  </a:lnTo>
                  <a:lnTo>
                    <a:pt x="854938" y="29210"/>
                  </a:lnTo>
                  <a:lnTo>
                    <a:pt x="863434" y="30480"/>
                  </a:lnTo>
                  <a:lnTo>
                    <a:pt x="878890" y="30480"/>
                  </a:lnTo>
                  <a:lnTo>
                    <a:pt x="870927" y="29210"/>
                  </a:lnTo>
                  <a:lnTo>
                    <a:pt x="874725" y="27940"/>
                  </a:lnTo>
                  <a:lnTo>
                    <a:pt x="877023" y="26670"/>
                  </a:lnTo>
                  <a:lnTo>
                    <a:pt x="881672" y="29210"/>
                  </a:lnTo>
                  <a:lnTo>
                    <a:pt x="884910" y="29210"/>
                  </a:lnTo>
                  <a:lnTo>
                    <a:pt x="891451" y="27940"/>
                  </a:lnTo>
                  <a:lnTo>
                    <a:pt x="892289" y="31750"/>
                  </a:lnTo>
                  <a:lnTo>
                    <a:pt x="893495" y="36830"/>
                  </a:lnTo>
                  <a:lnTo>
                    <a:pt x="901230" y="36830"/>
                  </a:lnTo>
                  <a:lnTo>
                    <a:pt x="903859" y="34290"/>
                  </a:lnTo>
                  <a:lnTo>
                    <a:pt x="907808" y="35560"/>
                  </a:lnTo>
                  <a:lnTo>
                    <a:pt x="909104" y="35560"/>
                  </a:lnTo>
                  <a:lnTo>
                    <a:pt x="905002" y="34290"/>
                  </a:lnTo>
                  <a:lnTo>
                    <a:pt x="906475" y="33020"/>
                  </a:lnTo>
                  <a:lnTo>
                    <a:pt x="918730" y="35560"/>
                  </a:lnTo>
                  <a:lnTo>
                    <a:pt x="925588" y="34290"/>
                  </a:lnTo>
                  <a:lnTo>
                    <a:pt x="933958" y="35560"/>
                  </a:lnTo>
                  <a:lnTo>
                    <a:pt x="930008" y="34290"/>
                  </a:lnTo>
                  <a:lnTo>
                    <a:pt x="933462" y="33020"/>
                  </a:lnTo>
                  <a:lnTo>
                    <a:pt x="934935" y="31750"/>
                  </a:lnTo>
                  <a:lnTo>
                    <a:pt x="937920" y="33020"/>
                  </a:lnTo>
                  <a:lnTo>
                    <a:pt x="943292" y="33020"/>
                  </a:lnTo>
                  <a:lnTo>
                    <a:pt x="947572" y="31750"/>
                  </a:lnTo>
                  <a:lnTo>
                    <a:pt x="947293" y="34290"/>
                  </a:lnTo>
                  <a:lnTo>
                    <a:pt x="967638" y="33020"/>
                  </a:lnTo>
                  <a:lnTo>
                    <a:pt x="988999" y="34290"/>
                  </a:lnTo>
                  <a:lnTo>
                    <a:pt x="1007567" y="34290"/>
                  </a:lnTo>
                  <a:lnTo>
                    <a:pt x="1019492" y="33020"/>
                  </a:lnTo>
                  <a:lnTo>
                    <a:pt x="1022159" y="31750"/>
                  </a:lnTo>
                  <a:lnTo>
                    <a:pt x="1028865" y="34290"/>
                  </a:lnTo>
                  <a:lnTo>
                    <a:pt x="1033145" y="34290"/>
                  </a:lnTo>
                  <a:lnTo>
                    <a:pt x="1032675" y="33020"/>
                  </a:lnTo>
                  <a:lnTo>
                    <a:pt x="1039291" y="34290"/>
                  </a:lnTo>
                  <a:lnTo>
                    <a:pt x="1047927" y="36830"/>
                  </a:lnTo>
                  <a:lnTo>
                    <a:pt x="1055573" y="39370"/>
                  </a:lnTo>
                  <a:lnTo>
                    <a:pt x="1050074" y="36830"/>
                  </a:lnTo>
                  <a:lnTo>
                    <a:pt x="1052487" y="35560"/>
                  </a:lnTo>
                  <a:lnTo>
                    <a:pt x="1058456" y="33020"/>
                  </a:lnTo>
                  <a:lnTo>
                    <a:pt x="1061504" y="35560"/>
                  </a:lnTo>
                  <a:lnTo>
                    <a:pt x="1064514" y="36830"/>
                  </a:lnTo>
                  <a:lnTo>
                    <a:pt x="1067422" y="39370"/>
                  </a:lnTo>
                  <a:lnTo>
                    <a:pt x="1069632" y="35560"/>
                  </a:lnTo>
                  <a:lnTo>
                    <a:pt x="1073302" y="38100"/>
                  </a:lnTo>
                  <a:lnTo>
                    <a:pt x="1080998" y="38100"/>
                  </a:lnTo>
                  <a:lnTo>
                    <a:pt x="1081239" y="36830"/>
                  </a:lnTo>
                  <a:lnTo>
                    <a:pt x="1081836" y="39370"/>
                  </a:lnTo>
                  <a:lnTo>
                    <a:pt x="1086167" y="41910"/>
                  </a:lnTo>
                  <a:lnTo>
                    <a:pt x="1094651" y="44450"/>
                  </a:lnTo>
                  <a:lnTo>
                    <a:pt x="1098791" y="46990"/>
                  </a:lnTo>
                  <a:lnTo>
                    <a:pt x="1099527" y="48260"/>
                  </a:lnTo>
                  <a:lnTo>
                    <a:pt x="1104900" y="45720"/>
                  </a:lnTo>
                  <a:lnTo>
                    <a:pt x="1108608" y="53340"/>
                  </a:lnTo>
                  <a:lnTo>
                    <a:pt x="1113040" y="50800"/>
                  </a:lnTo>
                  <a:lnTo>
                    <a:pt x="1113942" y="52070"/>
                  </a:lnTo>
                  <a:lnTo>
                    <a:pt x="1115187" y="53340"/>
                  </a:lnTo>
                  <a:lnTo>
                    <a:pt x="1116596" y="54610"/>
                  </a:lnTo>
                  <a:lnTo>
                    <a:pt x="1113929" y="55880"/>
                  </a:lnTo>
                  <a:lnTo>
                    <a:pt x="1112278" y="57150"/>
                  </a:lnTo>
                  <a:lnTo>
                    <a:pt x="1115707" y="58381"/>
                  </a:lnTo>
                  <a:lnTo>
                    <a:pt x="1114158" y="59270"/>
                  </a:lnTo>
                  <a:lnTo>
                    <a:pt x="1112481" y="61112"/>
                  </a:lnTo>
                  <a:lnTo>
                    <a:pt x="1118285" y="60820"/>
                  </a:lnTo>
                  <a:lnTo>
                    <a:pt x="1123315" y="61645"/>
                  </a:lnTo>
                  <a:lnTo>
                    <a:pt x="1121257" y="60947"/>
                  </a:lnTo>
                  <a:lnTo>
                    <a:pt x="1119047" y="59855"/>
                  </a:lnTo>
                  <a:lnTo>
                    <a:pt x="1116939" y="58229"/>
                  </a:lnTo>
                  <a:lnTo>
                    <a:pt x="1119225" y="57150"/>
                  </a:lnTo>
                  <a:lnTo>
                    <a:pt x="1122108" y="59690"/>
                  </a:lnTo>
                  <a:lnTo>
                    <a:pt x="1125143" y="62230"/>
                  </a:lnTo>
                  <a:lnTo>
                    <a:pt x="1124877" y="62230"/>
                  </a:lnTo>
                  <a:lnTo>
                    <a:pt x="1126388" y="63500"/>
                  </a:lnTo>
                  <a:lnTo>
                    <a:pt x="1127239" y="63500"/>
                  </a:lnTo>
                  <a:lnTo>
                    <a:pt x="1128268" y="63500"/>
                  </a:lnTo>
                  <a:lnTo>
                    <a:pt x="1128776" y="64401"/>
                  </a:lnTo>
                  <a:lnTo>
                    <a:pt x="1128661" y="63665"/>
                  </a:lnTo>
                  <a:lnTo>
                    <a:pt x="1130655" y="64770"/>
                  </a:lnTo>
                  <a:lnTo>
                    <a:pt x="1132840" y="66040"/>
                  </a:lnTo>
                  <a:lnTo>
                    <a:pt x="1135075" y="68580"/>
                  </a:lnTo>
                  <a:lnTo>
                    <a:pt x="1141806" y="71120"/>
                  </a:lnTo>
                  <a:lnTo>
                    <a:pt x="1147165" y="76200"/>
                  </a:lnTo>
                  <a:lnTo>
                    <a:pt x="1153058" y="82550"/>
                  </a:lnTo>
                  <a:lnTo>
                    <a:pt x="1158887" y="87630"/>
                  </a:lnTo>
                  <a:lnTo>
                    <a:pt x="1165733" y="93980"/>
                  </a:lnTo>
                  <a:lnTo>
                    <a:pt x="1173873" y="95250"/>
                  </a:lnTo>
                  <a:lnTo>
                    <a:pt x="1173416" y="95008"/>
                  </a:lnTo>
                  <a:lnTo>
                    <a:pt x="1191171" y="102870"/>
                  </a:lnTo>
                  <a:lnTo>
                    <a:pt x="1196035" y="105410"/>
                  </a:lnTo>
                  <a:lnTo>
                    <a:pt x="1199413" y="107950"/>
                  </a:lnTo>
                  <a:lnTo>
                    <a:pt x="1197762" y="109220"/>
                  </a:lnTo>
                  <a:lnTo>
                    <a:pt x="1205636" y="114300"/>
                  </a:lnTo>
                  <a:lnTo>
                    <a:pt x="1212824" y="119380"/>
                  </a:lnTo>
                  <a:lnTo>
                    <a:pt x="1220063" y="121920"/>
                  </a:lnTo>
                  <a:lnTo>
                    <a:pt x="1219403" y="124460"/>
                  </a:lnTo>
                  <a:lnTo>
                    <a:pt x="1241158" y="133350"/>
                  </a:lnTo>
                  <a:lnTo>
                    <a:pt x="1252562" y="137160"/>
                  </a:lnTo>
                  <a:lnTo>
                    <a:pt x="1261122" y="137160"/>
                  </a:lnTo>
                  <a:lnTo>
                    <a:pt x="1263180" y="139700"/>
                  </a:lnTo>
                  <a:lnTo>
                    <a:pt x="1276667" y="139700"/>
                  </a:lnTo>
                  <a:lnTo>
                    <a:pt x="1282801" y="142240"/>
                  </a:lnTo>
                  <a:lnTo>
                    <a:pt x="1284884" y="140970"/>
                  </a:lnTo>
                  <a:lnTo>
                    <a:pt x="1293291" y="142240"/>
                  </a:lnTo>
                  <a:lnTo>
                    <a:pt x="1301724" y="144424"/>
                  </a:lnTo>
                  <a:lnTo>
                    <a:pt x="1301546" y="144411"/>
                  </a:lnTo>
                  <a:lnTo>
                    <a:pt x="1300734" y="144500"/>
                  </a:lnTo>
                  <a:lnTo>
                    <a:pt x="1304683" y="147053"/>
                  </a:lnTo>
                  <a:lnTo>
                    <a:pt x="1309293" y="146977"/>
                  </a:lnTo>
                  <a:lnTo>
                    <a:pt x="1313319" y="146583"/>
                  </a:lnTo>
                  <a:lnTo>
                    <a:pt x="1309408" y="146113"/>
                  </a:lnTo>
                  <a:lnTo>
                    <a:pt x="1306220" y="145427"/>
                  </a:lnTo>
                  <a:lnTo>
                    <a:pt x="1304264" y="144780"/>
                  </a:lnTo>
                  <a:lnTo>
                    <a:pt x="1315859" y="144780"/>
                  </a:lnTo>
                  <a:lnTo>
                    <a:pt x="1319987" y="145656"/>
                  </a:lnTo>
                  <a:lnTo>
                    <a:pt x="1318806" y="146024"/>
                  </a:lnTo>
                  <a:lnTo>
                    <a:pt x="1313319" y="146596"/>
                  </a:lnTo>
                  <a:lnTo>
                    <a:pt x="1316393" y="146939"/>
                  </a:lnTo>
                  <a:lnTo>
                    <a:pt x="1319936" y="147078"/>
                  </a:lnTo>
                  <a:lnTo>
                    <a:pt x="1324406" y="146799"/>
                  </a:lnTo>
                  <a:lnTo>
                    <a:pt x="1324279" y="146558"/>
                  </a:lnTo>
                  <a:lnTo>
                    <a:pt x="1327899" y="147320"/>
                  </a:lnTo>
                  <a:lnTo>
                    <a:pt x="1350759" y="149860"/>
                  </a:lnTo>
                  <a:lnTo>
                    <a:pt x="1350949" y="149860"/>
                  </a:lnTo>
                  <a:lnTo>
                    <a:pt x="1355940" y="151130"/>
                  </a:lnTo>
                  <a:lnTo>
                    <a:pt x="1360957" y="151130"/>
                  </a:lnTo>
                  <a:lnTo>
                    <a:pt x="1365986" y="152400"/>
                  </a:lnTo>
                  <a:lnTo>
                    <a:pt x="1362100" y="149860"/>
                  </a:lnTo>
                  <a:lnTo>
                    <a:pt x="1368920" y="153670"/>
                  </a:lnTo>
                  <a:lnTo>
                    <a:pt x="1373517" y="153670"/>
                  </a:lnTo>
                  <a:lnTo>
                    <a:pt x="1378331" y="154940"/>
                  </a:lnTo>
                  <a:lnTo>
                    <a:pt x="1386205" y="153670"/>
                  </a:lnTo>
                  <a:lnTo>
                    <a:pt x="1391869" y="152400"/>
                  </a:lnTo>
                  <a:lnTo>
                    <a:pt x="1401521" y="152400"/>
                  </a:lnTo>
                  <a:lnTo>
                    <a:pt x="1390777" y="151130"/>
                  </a:lnTo>
                  <a:lnTo>
                    <a:pt x="1395412" y="150101"/>
                  </a:lnTo>
                  <a:lnTo>
                    <a:pt x="1396047" y="151130"/>
                  </a:lnTo>
                  <a:lnTo>
                    <a:pt x="1396517" y="149860"/>
                  </a:lnTo>
                  <a:lnTo>
                    <a:pt x="1402219" y="148590"/>
                  </a:lnTo>
                  <a:lnTo>
                    <a:pt x="1402473" y="147320"/>
                  </a:lnTo>
                  <a:lnTo>
                    <a:pt x="1402727" y="146050"/>
                  </a:lnTo>
                  <a:lnTo>
                    <a:pt x="1408899" y="148590"/>
                  </a:lnTo>
                  <a:lnTo>
                    <a:pt x="1411300" y="147320"/>
                  </a:lnTo>
                  <a:lnTo>
                    <a:pt x="1404886" y="146050"/>
                  </a:lnTo>
                  <a:lnTo>
                    <a:pt x="1409369" y="146050"/>
                  </a:lnTo>
                  <a:lnTo>
                    <a:pt x="1413497" y="147320"/>
                  </a:lnTo>
                  <a:lnTo>
                    <a:pt x="1425562" y="146050"/>
                  </a:lnTo>
                  <a:lnTo>
                    <a:pt x="1429524" y="148590"/>
                  </a:lnTo>
                  <a:lnTo>
                    <a:pt x="1428978" y="148590"/>
                  </a:lnTo>
                  <a:lnTo>
                    <a:pt x="1427556" y="149860"/>
                  </a:lnTo>
                  <a:lnTo>
                    <a:pt x="1425625" y="149860"/>
                  </a:lnTo>
                  <a:lnTo>
                    <a:pt x="1425206" y="151117"/>
                  </a:lnTo>
                  <a:lnTo>
                    <a:pt x="1424635" y="151206"/>
                  </a:lnTo>
                  <a:lnTo>
                    <a:pt x="1427568" y="151371"/>
                  </a:lnTo>
                  <a:lnTo>
                    <a:pt x="1427911" y="151091"/>
                  </a:lnTo>
                  <a:lnTo>
                    <a:pt x="1435061" y="149860"/>
                  </a:lnTo>
                  <a:lnTo>
                    <a:pt x="1432344" y="151130"/>
                  </a:lnTo>
                  <a:lnTo>
                    <a:pt x="1432166" y="152400"/>
                  </a:lnTo>
                  <a:lnTo>
                    <a:pt x="1440510" y="148590"/>
                  </a:lnTo>
                  <a:lnTo>
                    <a:pt x="1445615" y="149860"/>
                  </a:lnTo>
                  <a:lnTo>
                    <a:pt x="1450149" y="146050"/>
                  </a:lnTo>
                  <a:lnTo>
                    <a:pt x="1451660" y="144780"/>
                  </a:lnTo>
                  <a:lnTo>
                    <a:pt x="1451152" y="147320"/>
                  </a:lnTo>
                  <a:lnTo>
                    <a:pt x="1457782" y="146050"/>
                  </a:lnTo>
                  <a:lnTo>
                    <a:pt x="1465033" y="146050"/>
                  </a:lnTo>
                  <a:lnTo>
                    <a:pt x="1466443" y="147320"/>
                  </a:lnTo>
                  <a:lnTo>
                    <a:pt x="1467904" y="146050"/>
                  </a:lnTo>
                  <a:lnTo>
                    <a:pt x="1469351" y="144780"/>
                  </a:lnTo>
                  <a:lnTo>
                    <a:pt x="1470812" y="143510"/>
                  </a:lnTo>
                  <a:close/>
                </a:path>
                <a:path w="1515110" h="182879">
                  <a:moveTo>
                    <a:pt x="1472260" y="142240"/>
                  </a:moveTo>
                  <a:lnTo>
                    <a:pt x="1470812" y="143510"/>
                  </a:lnTo>
                  <a:lnTo>
                    <a:pt x="1471891" y="143510"/>
                  </a:lnTo>
                  <a:lnTo>
                    <a:pt x="1472260" y="142240"/>
                  </a:lnTo>
                  <a:close/>
                </a:path>
                <a:path w="1515110" h="182879">
                  <a:moveTo>
                    <a:pt x="1474355" y="143510"/>
                  </a:moveTo>
                  <a:lnTo>
                    <a:pt x="1471891" y="143510"/>
                  </a:lnTo>
                  <a:lnTo>
                    <a:pt x="1470799" y="147320"/>
                  </a:lnTo>
                  <a:lnTo>
                    <a:pt x="1474355" y="143510"/>
                  </a:lnTo>
                  <a:close/>
                </a:path>
                <a:path w="1515110" h="182879">
                  <a:moveTo>
                    <a:pt x="1475574" y="137769"/>
                  </a:moveTo>
                  <a:lnTo>
                    <a:pt x="1474800" y="136613"/>
                  </a:lnTo>
                  <a:lnTo>
                    <a:pt x="1473365" y="136956"/>
                  </a:lnTo>
                  <a:lnTo>
                    <a:pt x="1471828" y="137134"/>
                  </a:lnTo>
                  <a:lnTo>
                    <a:pt x="1470329" y="137261"/>
                  </a:lnTo>
                  <a:lnTo>
                    <a:pt x="1473034" y="137160"/>
                  </a:lnTo>
                  <a:lnTo>
                    <a:pt x="1475574" y="137769"/>
                  </a:lnTo>
                  <a:close/>
                </a:path>
                <a:path w="1515110" h="182879">
                  <a:moveTo>
                    <a:pt x="1514487" y="122580"/>
                  </a:moveTo>
                  <a:lnTo>
                    <a:pt x="1513446" y="122478"/>
                  </a:lnTo>
                  <a:lnTo>
                    <a:pt x="1512392" y="122986"/>
                  </a:lnTo>
                  <a:lnTo>
                    <a:pt x="1511338" y="122885"/>
                  </a:lnTo>
                  <a:lnTo>
                    <a:pt x="1507096" y="124320"/>
                  </a:lnTo>
                  <a:lnTo>
                    <a:pt x="1510245" y="124663"/>
                  </a:lnTo>
                  <a:lnTo>
                    <a:pt x="1514487" y="123850"/>
                  </a:lnTo>
                  <a:lnTo>
                    <a:pt x="1514487" y="122580"/>
                  </a:lnTo>
                  <a:close/>
                </a:path>
              </a:pathLst>
            </a:custGeom>
            <a:solidFill>
              <a:srgbClr val="464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346349" y="523147"/>
            <a:ext cx="81851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7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ace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aplicaçã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cur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sos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239374" y="555579"/>
            <a:ext cx="547370" cy="107314"/>
            <a:chOff x="4239374" y="555579"/>
            <a:chExt cx="547370" cy="107314"/>
          </a:xfrm>
        </p:grpSpPr>
        <p:sp>
          <p:nvSpPr>
            <p:cNvPr id="26" name="object 26"/>
            <p:cNvSpPr/>
            <p:nvPr/>
          </p:nvSpPr>
          <p:spPr>
            <a:xfrm>
              <a:off x="4241279" y="557484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390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34" y="43992"/>
                  </a:lnTo>
                  <a:lnTo>
                    <a:pt x="13055" y="43827"/>
                  </a:lnTo>
                  <a:lnTo>
                    <a:pt x="13208" y="10820"/>
                  </a:lnTo>
                  <a:lnTo>
                    <a:pt x="53886" y="10985"/>
                  </a:lnTo>
                  <a:lnTo>
                    <a:pt x="53936" y="228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312189" y="557790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60" h="101600">
                  <a:moveTo>
                    <a:pt x="266" y="0"/>
                  </a:moveTo>
                  <a:lnTo>
                    <a:pt x="0" y="58508"/>
                  </a:lnTo>
                  <a:lnTo>
                    <a:pt x="21343" y="98755"/>
                  </a:lnTo>
                  <a:lnTo>
                    <a:pt x="35483" y="101117"/>
                  </a:lnTo>
                  <a:lnTo>
                    <a:pt x="50448" y="98745"/>
                  </a:lnTo>
                  <a:lnTo>
                    <a:pt x="62393" y="91152"/>
                  </a:lnTo>
                  <a:lnTo>
                    <a:pt x="70325" y="77823"/>
                  </a:lnTo>
                  <a:lnTo>
                    <a:pt x="73253" y="58242"/>
                  </a:lnTo>
                  <a:lnTo>
                    <a:pt x="73520" y="317"/>
                  </a:lnTo>
                  <a:lnTo>
                    <a:pt x="60553" y="266"/>
                  </a:lnTo>
                  <a:lnTo>
                    <a:pt x="60299" y="59067"/>
                  </a:lnTo>
                  <a:lnTo>
                    <a:pt x="58530" y="73275"/>
                  </a:lnTo>
                  <a:lnTo>
                    <a:pt x="53632" y="83118"/>
                  </a:lnTo>
                  <a:lnTo>
                    <a:pt x="45990" y="88832"/>
                  </a:lnTo>
                  <a:lnTo>
                    <a:pt x="35991" y="90652"/>
                  </a:lnTo>
                  <a:lnTo>
                    <a:pt x="26782" y="88795"/>
                  </a:lnTo>
                  <a:lnTo>
                    <a:pt x="19470" y="83088"/>
                  </a:lnTo>
                  <a:lnTo>
                    <a:pt x="14665" y="73216"/>
                  </a:lnTo>
                  <a:lnTo>
                    <a:pt x="12979" y="58864"/>
                  </a:lnTo>
                  <a:lnTo>
                    <a:pt x="13233" y="63"/>
                  </a:lnTo>
                  <a:lnTo>
                    <a:pt x="266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06790" y="558208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4" h="99695">
                  <a:moveTo>
                    <a:pt x="12090" y="99390"/>
                  </a:moveTo>
                  <a:lnTo>
                    <a:pt x="12280" y="56946"/>
                  </a:lnTo>
                  <a:lnTo>
                    <a:pt x="12274" y="45339"/>
                  </a:lnTo>
                  <a:lnTo>
                    <a:pt x="12133" y="34959"/>
                  </a:lnTo>
                  <a:lnTo>
                    <a:pt x="11846" y="25328"/>
                  </a:lnTo>
                  <a:lnTo>
                    <a:pt x="11404" y="15963"/>
                  </a:lnTo>
                  <a:lnTo>
                    <a:pt x="11849" y="15811"/>
                  </a:lnTo>
                  <a:lnTo>
                    <a:pt x="61594" y="99606"/>
                  </a:lnTo>
                  <a:lnTo>
                    <a:pt x="74574" y="99656"/>
                  </a:lnTo>
                  <a:lnTo>
                    <a:pt x="75006" y="330"/>
                  </a:lnTo>
                  <a:lnTo>
                    <a:pt x="62928" y="266"/>
                  </a:lnTo>
                  <a:lnTo>
                    <a:pt x="62737" y="41833"/>
                  </a:lnTo>
                  <a:lnTo>
                    <a:pt x="62758" y="52878"/>
                  </a:lnTo>
                  <a:lnTo>
                    <a:pt x="62949" y="63077"/>
                  </a:lnTo>
                  <a:lnTo>
                    <a:pt x="63361" y="72862"/>
                  </a:lnTo>
                  <a:lnTo>
                    <a:pt x="64046" y="82664"/>
                  </a:lnTo>
                  <a:lnTo>
                    <a:pt x="63741" y="82816"/>
                  </a:lnTo>
                  <a:lnTo>
                    <a:pt x="14439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90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503029" y="557951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5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74"/>
                  </a:lnTo>
                  <a:lnTo>
                    <a:pt x="15951" y="61023"/>
                  </a:lnTo>
                  <a:lnTo>
                    <a:pt x="19481" y="61175"/>
                  </a:lnTo>
                  <a:lnTo>
                    <a:pt x="23317" y="61201"/>
                  </a:lnTo>
                  <a:lnTo>
                    <a:pt x="32391" y="60550"/>
                  </a:lnTo>
                  <a:lnTo>
                    <a:pt x="61480" y="29235"/>
                  </a:lnTo>
                  <a:lnTo>
                    <a:pt x="61518" y="20396"/>
                  </a:lnTo>
                  <a:lnTo>
                    <a:pt x="25057" y="38"/>
                  </a:lnTo>
                  <a:lnTo>
                    <a:pt x="14731" y="0"/>
                  </a:lnTo>
                  <a:lnTo>
                    <a:pt x="6616" y="850"/>
                  </a:lnTo>
                  <a:lnTo>
                    <a:pt x="419" y="1854"/>
                  </a:lnTo>
                  <a:lnTo>
                    <a:pt x="0" y="100012"/>
                  </a:lnTo>
                  <a:close/>
                </a:path>
                <a:path w="61595" h="100329">
                  <a:moveTo>
                    <a:pt x="13208" y="11188"/>
                  </a:moveTo>
                  <a:lnTo>
                    <a:pt x="15417" y="10604"/>
                  </a:lnTo>
                  <a:lnTo>
                    <a:pt x="19710" y="10185"/>
                  </a:lnTo>
                  <a:lnTo>
                    <a:pt x="25298" y="10210"/>
                  </a:lnTo>
                  <a:lnTo>
                    <a:pt x="34923" y="11450"/>
                  </a:lnTo>
                  <a:lnTo>
                    <a:pt x="42300" y="15098"/>
                  </a:lnTo>
                  <a:lnTo>
                    <a:pt x="47015" y="21192"/>
                  </a:lnTo>
                  <a:lnTo>
                    <a:pt x="48653" y="29768"/>
                  </a:lnTo>
                  <a:lnTo>
                    <a:pt x="46894" y="38864"/>
                  </a:lnTo>
                  <a:lnTo>
                    <a:pt x="41927" y="45496"/>
                  </a:lnTo>
                  <a:lnTo>
                    <a:pt x="34071" y="49544"/>
                  </a:lnTo>
                  <a:lnTo>
                    <a:pt x="23647" y="50888"/>
                  </a:lnTo>
                  <a:lnTo>
                    <a:pt x="19367" y="50863"/>
                  </a:lnTo>
                  <a:lnTo>
                    <a:pt x="15836" y="50558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60646" y="559026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5" h="99695">
                  <a:moveTo>
                    <a:pt x="58953" y="68199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69" y="63"/>
                  </a:lnTo>
                  <a:lnTo>
                    <a:pt x="34188" y="0"/>
                  </a:lnTo>
                  <a:lnTo>
                    <a:pt x="0" y="99187"/>
                  </a:lnTo>
                  <a:lnTo>
                    <a:pt x="13271" y="99250"/>
                  </a:lnTo>
                  <a:lnTo>
                    <a:pt x="23723" y="68046"/>
                  </a:lnTo>
                  <a:lnTo>
                    <a:pt x="58953" y="68199"/>
                  </a:lnTo>
                  <a:close/>
                </a:path>
                <a:path w="83185" h="99695">
                  <a:moveTo>
                    <a:pt x="26403" y="58039"/>
                  </a:moveTo>
                  <a:lnTo>
                    <a:pt x="36283" y="29337"/>
                  </a:lnTo>
                  <a:lnTo>
                    <a:pt x="38214" y="23304"/>
                  </a:lnTo>
                  <a:lnTo>
                    <a:pt x="39865" y="17272"/>
                  </a:lnTo>
                  <a:lnTo>
                    <a:pt x="41363" y="11379"/>
                  </a:lnTo>
                  <a:lnTo>
                    <a:pt x="41655" y="11379"/>
                  </a:lnTo>
                  <a:lnTo>
                    <a:pt x="43103" y="17132"/>
                  </a:lnTo>
                  <a:lnTo>
                    <a:pt x="44551" y="23037"/>
                  </a:lnTo>
                  <a:lnTo>
                    <a:pt x="46723" y="29527"/>
                  </a:lnTo>
                  <a:lnTo>
                    <a:pt x="56337" y="58166"/>
                  </a:lnTo>
                  <a:lnTo>
                    <a:pt x="26403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657493" y="559296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4" h="99695">
                  <a:moveTo>
                    <a:pt x="51688" y="42379"/>
                  </a:moveTo>
                  <a:lnTo>
                    <a:pt x="13068" y="42202"/>
                  </a:lnTo>
                  <a:lnTo>
                    <a:pt x="13207" y="10820"/>
                  </a:lnTo>
                  <a:lnTo>
                    <a:pt x="54038" y="10998"/>
                  </a:lnTo>
                  <a:lnTo>
                    <a:pt x="54076" y="241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55854" y="99580"/>
                  </a:lnTo>
                  <a:lnTo>
                    <a:pt x="55905" y="88823"/>
                  </a:lnTo>
                  <a:lnTo>
                    <a:pt x="12865" y="88633"/>
                  </a:lnTo>
                  <a:lnTo>
                    <a:pt x="13017" y="52819"/>
                  </a:lnTo>
                  <a:lnTo>
                    <a:pt x="51638" y="52997"/>
                  </a:lnTo>
                  <a:lnTo>
                    <a:pt x="51688" y="4237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724275" y="558115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37" y="98473"/>
                  </a:lnTo>
                  <a:lnTo>
                    <a:pt x="11045" y="100563"/>
                  </a:lnTo>
                  <a:lnTo>
                    <a:pt x="18059" y="101993"/>
                  </a:lnTo>
                  <a:lnTo>
                    <a:pt x="25311" y="102539"/>
                  </a:lnTo>
                  <a:lnTo>
                    <a:pt x="40647" y="100273"/>
                  </a:lnTo>
                  <a:lnTo>
                    <a:pt x="51535" y="94038"/>
                  </a:lnTo>
                  <a:lnTo>
                    <a:pt x="58038" y="84910"/>
                  </a:lnTo>
                  <a:lnTo>
                    <a:pt x="60223" y="73964"/>
                  </a:lnTo>
                  <a:lnTo>
                    <a:pt x="58672" y="64154"/>
                  </a:lnTo>
                  <a:lnTo>
                    <a:pt x="53928" y="56305"/>
                  </a:lnTo>
                  <a:lnTo>
                    <a:pt x="46030" y="49961"/>
                  </a:lnTo>
                  <a:lnTo>
                    <a:pt x="35013" y="44665"/>
                  </a:lnTo>
                  <a:lnTo>
                    <a:pt x="26157" y="40698"/>
                  </a:lnTo>
                  <a:lnTo>
                    <a:pt x="20023" y="36510"/>
                  </a:lnTo>
                  <a:lnTo>
                    <a:pt x="16463" y="31587"/>
                  </a:lnTo>
                  <a:lnTo>
                    <a:pt x="15328" y="25412"/>
                  </a:lnTo>
                  <a:lnTo>
                    <a:pt x="15367" y="18643"/>
                  </a:lnTo>
                  <a:lnTo>
                    <a:pt x="20561" y="10553"/>
                  </a:lnTo>
                  <a:lnTo>
                    <a:pt x="34124" y="10617"/>
                  </a:lnTo>
                  <a:lnTo>
                    <a:pt x="43116" y="10655"/>
                  </a:lnTo>
                  <a:lnTo>
                    <a:pt x="49733" y="13627"/>
                  </a:lnTo>
                  <a:lnTo>
                    <a:pt x="52971" y="15405"/>
                  </a:lnTo>
                  <a:lnTo>
                    <a:pt x="56553" y="4965"/>
                  </a:lnTo>
                  <a:lnTo>
                    <a:pt x="52133" y="2438"/>
                  </a:lnTo>
                  <a:lnTo>
                    <a:pt x="44767" y="50"/>
                  </a:lnTo>
                  <a:lnTo>
                    <a:pt x="34607" y="0"/>
                  </a:lnTo>
                  <a:lnTo>
                    <a:pt x="21427" y="1983"/>
                  </a:lnTo>
                  <a:lnTo>
                    <a:pt x="11260" y="7583"/>
                  </a:lnTo>
                  <a:lnTo>
                    <a:pt x="4705" y="16100"/>
                  </a:lnTo>
                  <a:lnTo>
                    <a:pt x="2362" y="26835"/>
                  </a:lnTo>
                  <a:lnTo>
                    <a:pt x="4140" y="36343"/>
                  </a:lnTo>
                  <a:lnTo>
                    <a:pt x="9326" y="44040"/>
                  </a:lnTo>
                  <a:lnTo>
                    <a:pt x="17558" y="50198"/>
                  </a:lnTo>
                  <a:lnTo>
                    <a:pt x="28473" y="55092"/>
                  </a:lnTo>
                  <a:lnTo>
                    <a:pt x="37036" y="59088"/>
                  </a:lnTo>
                  <a:lnTo>
                    <a:pt x="42822" y="63487"/>
                  </a:lnTo>
                  <a:lnTo>
                    <a:pt x="46091" y="68647"/>
                  </a:lnTo>
                  <a:lnTo>
                    <a:pt x="47104" y="74929"/>
                  </a:lnTo>
                  <a:lnTo>
                    <a:pt x="45674" y="81799"/>
                  </a:lnTo>
                  <a:lnTo>
                    <a:pt x="41581" y="87137"/>
                  </a:lnTo>
                  <a:lnTo>
                    <a:pt x="35033" y="90585"/>
                  </a:lnTo>
                  <a:lnTo>
                    <a:pt x="26238" y="91782"/>
                  </a:lnTo>
                  <a:lnTo>
                    <a:pt x="17399" y="91744"/>
                  </a:lnTo>
                  <a:lnTo>
                    <a:pt x="9017" y="88772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09726" y="1087333"/>
            <a:ext cx="3937635" cy="94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spc="10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2100" spc="-85" dirty="0">
                <a:solidFill>
                  <a:srgbClr val="FFFFFF"/>
                </a:solidFill>
                <a:latin typeface="Trebuchet MS"/>
                <a:cs typeface="Trebuchet MS"/>
              </a:rPr>
              <a:t>lan</a:t>
            </a:r>
            <a:r>
              <a:rPr sz="21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1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-4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2100" spc="-14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açã</a:t>
            </a:r>
            <a:r>
              <a:rPr sz="21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endParaRPr sz="2100">
              <a:latin typeface="Trebuchet MS"/>
              <a:cs typeface="Trebuchet MS"/>
            </a:endParaRPr>
          </a:p>
          <a:p>
            <a:pPr marL="816610" marR="5080">
              <a:lnSpc>
                <a:spcPts val="1400"/>
              </a:lnSpc>
              <a:spcBef>
                <a:spcPts val="1964"/>
              </a:spcBef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Modelo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Plano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as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orientações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disponíveis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em: </a:t>
            </a:r>
            <a:r>
              <a:rPr sz="1200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sedu.es.gov.br/paes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32483" y="2775585"/>
            <a:ext cx="3362032" cy="141655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1514005" y="2542557"/>
            <a:ext cx="3598545" cy="563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Efetuado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repasse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recurso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FUNPAES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município,</a:t>
            </a:r>
            <a:endParaRPr sz="1200">
              <a:latin typeface="Trebuchet MS"/>
              <a:cs typeface="Trebuchet MS"/>
            </a:endParaRPr>
          </a:p>
          <a:p>
            <a:pPr>
              <a:spcBef>
                <a:spcPts val="20"/>
              </a:spcBef>
            </a:pPr>
            <a:endParaRPr sz="1150">
              <a:latin typeface="Trebuchet MS"/>
              <a:cs typeface="Trebuchet MS"/>
            </a:endParaRPr>
          </a:p>
          <a:p>
            <a:pPr marL="12700"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ob</a:t>
            </a:r>
            <a:r>
              <a:rPr sz="1200" spc="-160" dirty="0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ic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açã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14005" y="3615906"/>
            <a:ext cx="3467735" cy="5645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ad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pe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ê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ibe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some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media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opo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ni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ê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mp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am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530504" y="4204582"/>
            <a:ext cx="3505200" cy="1525270"/>
            <a:chOff x="1530504" y="4204582"/>
            <a:chExt cx="3505200" cy="1525270"/>
          </a:xfrm>
        </p:grpSpPr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30504" y="4204582"/>
              <a:ext cx="2148840" cy="14165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13643" y="5587983"/>
              <a:ext cx="1922005" cy="141655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3090428" y="5354907"/>
            <a:ext cx="1771650" cy="920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Nã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200">
              <a:latin typeface="Trebuchet MS"/>
              <a:cs typeface="Trebuchet MS"/>
            </a:endParaRPr>
          </a:p>
          <a:p>
            <a:pPr>
              <a:spcBef>
                <a:spcPts val="45"/>
              </a:spcBef>
            </a:pPr>
            <a:endParaRPr sz="1200">
              <a:latin typeface="Trebuchet MS"/>
              <a:cs typeface="Trebuchet MS"/>
            </a:endParaRPr>
          </a:p>
          <a:p>
            <a:pPr marL="12700" marR="5080">
              <a:lnSpc>
                <a:spcPts val="1400"/>
              </a:lnSpc>
            </a:pP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obje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5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lme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opos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ap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ad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pel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mi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ê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5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ibe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-248988" y="1715617"/>
            <a:ext cx="6818055" cy="6512007"/>
            <a:chOff x="-248990" y="1715617"/>
            <a:chExt cx="6818055" cy="6512007"/>
          </a:xfrm>
        </p:grpSpPr>
        <p:sp>
          <p:nvSpPr>
            <p:cNvPr id="42" name="object 42"/>
            <p:cNvSpPr/>
            <p:nvPr/>
          </p:nvSpPr>
          <p:spPr>
            <a:xfrm>
              <a:off x="974843" y="1757926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5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6" y="331368"/>
                  </a:lnTo>
                  <a:lnTo>
                    <a:pt x="20751" y="331368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5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68"/>
                  </a:lnTo>
                  <a:lnTo>
                    <a:pt x="20641" y="320955"/>
                  </a:lnTo>
                  <a:close/>
                </a:path>
                <a:path w="338455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68"/>
                  </a:lnTo>
                  <a:lnTo>
                    <a:pt x="334856" y="331368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5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5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5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936345" y="1785086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19">
                  <a:moveTo>
                    <a:pt x="11684" y="25400"/>
                  </a:moveTo>
                  <a:lnTo>
                    <a:pt x="10756" y="25400"/>
                  </a:lnTo>
                  <a:lnTo>
                    <a:pt x="10680" y="25908"/>
                  </a:lnTo>
                  <a:lnTo>
                    <a:pt x="11684" y="25552"/>
                  </a:lnTo>
                  <a:lnTo>
                    <a:pt x="11684" y="25400"/>
                  </a:lnTo>
                  <a:close/>
                </a:path>
                <a:path w="393700" h="363219">
                  <a:moveTo>
                    <a:pt x="23672" y="33020"/>
                  </a:moveTo>
                  <a:lnTo>
                    <a:pt x="21882" y="29337"/>
                  </a:lnTo>
                  <a:lnTo>
                    <a:pt x="21374" y="33020"/>
                  </a:lnTo>
                  <a:lnTo>
                    <a:pt x="23672" y="33020"/>
                  </a:lnTo>
                  <a:close/>
                </a:path>
                <a:path w="393700" h="363219">
                  <a:moveTo>
                    <a:pt x="24790" y="34213"/>
                  </a:moveTo>
                  <a:lnTo>
                    <a:pt x="24726" y="34074"/>
                  </a:lnTo>
                  <a:lnTo>
                    <a:pt x="24587" y="33807"/>
                  </a:lnTo>
                  <a:lnTo>
                    <a:pt x="24434" y="34124"/>
                  </a:lnTo>
                  <a:lnTo>
                    <a:pt x="24574" y="34188"/>
                  </a:lnTo>
                  <a:lnTo>
                    <a:pt x="24790" y="34213"/>
                  </a:lnTo>
                  <a:close/>
                </a:path>
                <a:path w="393700" h="363219">
                  <a:moveTo>
                    <a:pt x="58801" y="43180"/>
                  </a:moveTo>
                  <a:lnTo>
                    <a:pt x="58559" y="43116"/>
                  </a:lnTo>
                  <a:lnTo>
                    <a:pt x="58801" y="43180"/>
                  </a:lnTo>
                  <a:close/>
                </a:path>
                <a:path w="393700" h="363219">
                  <a:moveTo>
                    <a:pt x="63398" y="24130"/>
                  </a:moveTo>
                  <a:lnTo>
                    <a:pt x="62992" y="20320"/>
                  </a:lnTo>
                  <a:lnTo>
                    <a:pt x="62941" y="23749"/>
                  </a:lnTo>
                  <a:lnTo>
                    <a:pt x="63398" y="24130"/>
                  </a:lnTo>
                  <a:close/>
                </a:path>
                <a:path w="393700" h="363219">
                  <a:moveTo>
                    <a:pt x="82042" y="48260"/>
                  </a:moveTo>
                  <a:lnTo>
                    <a:pt x="79933" y="50800"/>
                  </a:lnTo>
                  <a:lnTo>
                    <a:pt x="81915" y="50800"/>
                  </a:lnTo>
                  <a:lnTo>
                    <a:pt x="82042" y="48260"/>
                  </a:lnTo>
                  <a:close/>
                </a:path>
                <a:path w="393700" h="363219">
                  <a:moveTo>
                    <a:pt x="86487" y="50800"/>
                  </a:moveTo>
                  <a:lnTo>
                    <a:pt x="81915" y="50800"/>
                  </a:lnTo>
                  <a:lnTo>
                    <a:pt x="81661" y="55880"/>
                  </a:lnTo>
                  <a:lnTo>
                    <a:pt x="86487" y="50800"/>
                  </a:lnTo>
                  <a:close/>
                </a:path>
                <a:path w="393700" h="363219">
                  <a:moveTo>
                    <a:pt x="88912" y="58293"/>
                  </a:moveTo>
                  <a:lnTo>
                    <a:pt x="88480" y="57150"/>
                  </a:lnTo>
                  <a:lnTo>
                    <a:pt x="88887" y="58420"/>
                  </a:lnTo>
                  <a:lnTo>
                    <a:pt x="88912" y="58293"/>
                  </a:lnTo>
                  <a:close/>
                </a:path>
                <a:path w="393700" h="363219">
                  <a:moveTo>
                    <a:pt x="98552" y="38100"/>
                  </a:moveTo>
                  <a:lnTo>
                    <a:pt x="98475" y="37757"/>
                  </a:lnTo>
                  <a:lnTo>
                    <a:pt x="98069" y="38100"/>
                  </a:lnTo>
                  <a:lnTo>
                    <a:pt x="98552" y="38100"/>
                  </a:lnTo>
                  <a:close/>
                </a:path>
                <a:path w="393700" h="363219">
                  <a:moveTo>
                    <a:pt x="99085" y="61620"/>
                  </a:moveTo>
                  <a:lnTo>
                    <a:pt x="98806" y="61010"/>
                  </a:lnTo>
                  <a:lnTo>
                    <a:pt x="96393" y="64770"/>
                  </a:lnTo>
                  <a:lnTo>
                    <a:pt x="99085" y="61620"/>
                  </a:lnTo>
                  <a:close/>
                </a:path>
                <a:path w="393700" h="363219">
                  <a:moveTo>
                    <a:pt x="99656" y="59690"/>
                  </a:moveTo>
                  <a:lnTo>
                    <a:pt x="98564" y="60452"/>
                  </a:lnTo>
                  <a:lnTo>
                    <a:pt x="98806" y="61010"/>
                  </a:lnTo>
                  <a:lnTo>
                    <a:pt x="99656" y="59690"/>
                  </a:lnTo>
                  <a:close/>
                </a:path>
                <a:path w="393700" h="363219">
                  <a:moveTo>
                    <a:pt x="99847" y="57670"/>
                  </a:moveTo>
                  <a:lnTo>
                    <a:pt x="99771" y="57492"/>
                  </a:lnTo>
                  <a:lnTo>
                    <a:pt x="99758" y="57365"/>
                  </a:lnTo>
                  <a:lnTo>
                    <a:pt x="98437" y="57937"/>
                  </a:lnTo>
                  <a:lnTo>
                    <a:pt x="98894" y="57950"/>
                  </a:lnTo>
                  <a:lnTo>
                    <a:pt x="99847" y="57670"/>
                  </a:lnTo>
                  <a:close/>
                </a:path>
                <a:path w="393700" h="363219">
                  <a:moveTo>
                    <a:pt x="100736" y="59690"/>
                  </a:moveTo>
                  <a:lnTo>
                    <a:pt x="99085" y="61620"/>
                  </a:lnTo>
                  <a:lnTo>
                    <a:pt x="100368" y="64503"/>
                  </a:lnTo>
                  <a:lnTo>
                    <a:pt x="100736" y="59690"/>
                  </a:lnTo>
                  <a:close/>
                </a:path>
                <a:path w="393700" h="363219">
                  <a:moveTo>
                    <a:pt x="102679" y="38100"/>
                  </a:moveTo>
                  <a:lnTo>
                    <a:pt x="100596" y="38100"/>
                  </a:lnTo>
                  <a:lnTo>
                    <a:pt x="102095" y="39763"/>
                  </a:lnTo>
                  <a:lnTo>
                    <a:pt x="102679" y="38100"/>
                  </a:lnTo>
                  <a:close/>
                </a:path>
                <a:path w="393700" h="363219">
                  <a:moveTo>
                    <a:pt x="106489" y="38100"/>
                  </a:moveTo>
                  <a:lnTo>
                    <a:pt x="104622" y="36830"/>
                  </a:lnTo>
                  <a:lnTo>
                    <a:pt x="104800" y="38100"/>
                  </a:lnTo>
                  <a:lnTo>
                    <a:pt x="106489" y="38100"/>
                  </a:lnTo>
                  <a:close/>
                </a:path>
                <a:path w="393700" h="363219">
                  <a:moveTo>
                    <a:pt x="106921" y="69367"/>
                  </a:moveTo>
                  <a:lnTo>
                    <a:pt x="105054" y="69850"/>
                  </a:lnTo>
                  <a:lnTo>
                    <a:pt x="106845" y="70840"/>
                  </a:lnTo>
                  <a:lnTo>
                    <a:pt x="106921" y="69367"/>
                  </a:lnTo>
                  <a:close/>
                </a:path>
                <a:path w="393700" h="363219">
                  <a:moveTo>
                    <a:pt x="109626" y="72390"/>
                  </a:moveTo>
                  <a:lnTo>
                    <a:pt x="106845" y="70840"/>
                  </a:lnTo>
                  <a:lnTo>
                    <a:pt x="106756" y="72390"/>
                  </a:lnTo>
                  <a:lnTo>
                    <a:pt x="109626" y="72390"/>
                  </a:lnTo>
                  <a:close/>
                </a:path>
                <a:path w="393700" h="363219">
                  <a:moveTo>
                    <a:pt x="115900" y="76200"/>
                  </a:moveTo>
                  <a:lnTo>
                    <a:pt x="114731" y="75755"/>
                  </a:lnTo>
                  <a:lnTo>
                    <a:pt x="114896" y="76200"/>
                  </a:lnTo>
                  <a:lnTo>
                    <a:pt x="115900" y="76200"/>
                  </a:lnTo>
                  <a:close/>
                </a:path>
                <a:path w="393700" h="363219">
                  <a:moveTo>
                    <a:pt x="156362" y="95935"/>
                  </a:moveTo>
                  <a:lnTo>
                    <a:pt x="154076" y="97663"/>
                  </a:lnTo>
                  <a:lnTo>
                    <a:pt x="155702" y="98526"/>
                  </a:lnTo>
                  <a:lnTo>
                    <a:pt x="155613" y="96989"/>
                  </a:lnTo>
                  <a:lnTo>
                    <a:pt x="156362" y="95935"/>
                  </a:lnTo>
                  <a:close/>
                </a:path>
                <a:path w="393700" h="363219">
                  <a:moveTo>
                    <a:pt x="192214" y="113703"/>
                  </a:moveTo>
                  <a:lnTo>
                    <a:pt x="191008" y="113728"/>
                  </a:lnTo>
                  <a:lnTo>
                    <a:pt x="191528" y="113804"/>
                  </a:lnTo>
                  <a:lnTo>
                    <a:pt x="191897" y="113792"/>
                  </a:lnTo>
                  <a:lnTo>
                    <a:pt x="192214" y="113703"/>
                  </a:lnTo>
                  <a:close/>
                </a:path>
                <a:path w="393700" h="363219">
                  <a:moveTo>
                    <a:pt x="199085" y="116852"/>
                  </a:moveTo>
                  <a:lnTo>
                    <a:pt x="198450" y="117208"/>
                  </a:lnTo>
                  <a:lnTo>
                    <a:pt x="198081" y="117525"/>
                  </a:lnTo>
                  <a:lnTo>
                    <a:pt x="198310" y="117729"/>
                  </a:lnTo>
                  <a:lnTo>
                    <a:pt x="199085" y="116852"/>
                  </a:lnTo>
                  <a:close/>
                </a:path>
                <a:path w="393700" h="363219">
                  <a:moveTo>
                    <a:pt x="203390" y="119380"/>
                  </a:moveTo>
                  <a:lnTo>
                    <a:pt x="202565" y="119380"/>
                  </a:lnTo>
                  <a:lnTo>
                    <a:pt x="201218" y="118110"/>
                  </a:lnTo>
                  <a:lnTo>
                    <a:pt x="198920" y="127000"/>
                  </a:lnTo>
                  <a:lnTo>
                    <a:pt x="203390" y="119380"/>
                  </a:lnTo>
                  <a:close/>
                </a:path>
                <a:path w="393700" h="363219">
                  <a:moveTo>
                    <a:pt x="204089" y="116840"/>
                  </a:moveTo>
                  <a:lnTo>
                    <a:pt x="202755" y="115570"/>
                  </a:lnTo>
                  <a:lnTo>
                    <a:pt x="202463" y="116840"/>
                  </a:lnTo>
                  <a:lnTo>
                    <a:pt x="204089" y="116840"/>
                  </a:lnTo>
                  <a:close/>
                </a:path>
                <a:path w="393700" h="363219">
                  <a:moveTo>
                    <a:pt x="204495" y="119380"/>
                  </a:moveTo>
                  <a:lnTo>
                    <a:pt x="204127" y="118110"/>
                  </a:lnTo>
                  <a:lnTo>
                    <a:pt x="203390" y="119380"/>
                  </a:lnTo>
                  <a:lnTo>
                    <a:pt x="204495" y="119380"/>
                  </a:lnTo>
                  <a:close/>
                </a:path>
                <a:path w="393700" h="363219">
                  <a:moveTo>
                    <a:pt x="205676" y="130810"/>
                  </a:moveTo>
                  <a:lnTo>
                    <a:pt x="204889" y="124460"/>
                  </a:lnTo>
                  <a:lnTo>
                    <a:pt x="203352" y="124460"/>
                  </a:lnTo>
                  <a:lnTo>
                    <a:pt x="202171" y="128270"/>
                  </a:lnTo>
                  <a:lnTo>
                    <a:pt x="204685" y="128270"/>
                  </a:lnTo>
                  <a:lnTo>
                    <a:pt x="205371" y="132080"/>
                  </a:lnTo>
                  <a:lnTo>
                    <a:pt x="205676" y="130810"/>
                  </a:lnTo>
                  <a:close/>
                </a:path>
                <a:path w="393700" h="363219">
                  <a:moveTo>
                    <a:pt x="205943" y="124460"/>
                  </a:moveTo>
                  <a:lnTo>
                    <a:pt x="205816" y="124015"/>
                  </a:lnTo>
                  <a:lnTo>
                    <a:pt x="205422" y="122631"/>
                  </a:lnTo>
                  <a:lnTo>
                    <a:pt x="205308" y="123190"/>
                  </a:lnTo>
                  <a:lnTo>
                    <a:pt x="204724" y="123190"/>
                  </a:lnTo>
                  <a:lnTo>
                    <a:pt x="204889" y="124460"/>
                  </a:lnTo>
                  <a:lnTo>
                    <a:pt x="205054" y="124460"/>
                  </a:lnTo>
                  <a:lnTo>
                    <a:pt x="205943" y="124460"/>
                  </a:lnTo>
                  <a:close/>
                </a:path>
                <a:path w="393700" h="363219">
                  <a:moveTo>
                    <a:pt x="207225" y="123190"/>
                  </a:moveTo>
                  <a:lnTo>
                    <a:pt x="205587" y="123190"/>
                  </a:lnTo>
                  <a:lnTo>
                    <a:pt x="205816" y="124015"/>
                  </a:lnTo>
                  <a:lnTo>
                    <a:pt x="207225" y="123190"/>
                  </a:lnTo>
                  <a:close/>
                </a:path>
                <a:path w="393700" h="363219">
                  <a:moveTo>
                    <a:pt x="209054" y="92227"/>
                  </a:moveTo>
                  <a:lnTo>
                    <a:pt x="208267" y="92278"/>
                  </a:lnTo>
                  <a:lnTo>
                    <a:pt x="207759" y="92570"/>
                  </a:lnTo>
                  <a:lnTo>
                    <a:pt x="207467" y="93065"/>
                  </a:lnTo>
                  <a:lnTo>
                    <a:pt x="208254" y="93052"/>
                  </a:lnTo>
                  <a:lnTo>
                    <a:pt x="208838" y="92837"/>
                  </a:lnTo>
                  <a:lnTo>
                    <a:pt x="209054" y="92227"/>
                  </a:lnTo>
                  <a:close/>
                </a:path>
                <a:path w="393700" h="363219">
                  <a:moveTo>
                    <a:pt x="217347" y="131254"/>
                  </a:moveTo>
                  <a:lnTo>
                    <a:pt x="215963" y="130810"/>
                  </a:lnTo>
                  <a:lnTo>
                    <a:pt x="216496" y="132918"/>
                  </a:lnTo>
                  <a:lnTo>
                    <a:pt x="217347" y="131254"/>
                  </a:lnTo>
                  <a:close/>
                </a:path>
                <a:path w="393700" h="363219">
                  <a:moveTo>
                    <a:pt x="217881" y="138430"/>
                  </a:moveTo>
                  <a:lnTo>
                    <a:pt x="216496" y="132918"/>
                  </a:lnTo>
                  <a:lnTo>
                    <a:pt x="216281" y="133350"/>
                  </a:lnTo>
                  <a:lnTo>
                    <a:pt x="215315" y="135890"/>
                  </a:lnTo>
                  <a:lnTo>
                    <a:pt x="217881" y="138430"/>
                  </a:lnTo>
                  <a:close/>
                </a:path>
                <a:path w="393700" h="363219">
                  <a:moveTo>
                    <a:pt x="248069" y="149161"/>
                  </a:moveTo>
                  <a:lnTo>
                    <a:pt x="247561" y="146672"/>
                  </a:lnTo>
                  <a:lnTo>
                    <a:pt x="247548" y="147320"/>
                  </a:lnTo>
                  <a:lnTo>
                    <a:pt x="247700" y="148209"/>
                  </a:lnTo>
                  <a:lnTo>
                    <a:pt x="248069" y="149161"/>
                  </a:lnTo>
                  <a:close/>
                </a:path>
                <a:path w="393700" h="363219">
                  <a:moveTo>
                    <a:pt x="249656" y="146888"/>
                  </a:moveTo>
                  <a:lnTo>
                    <a:pt x="249148" y="147091"/>
                  </a:lnTo>
                  <a:lnTo>
                    <a:pt x="248793" y="147523"/>
                  </a:lnTo>
                  <a:lnTo>
                    <a:pt x="248932" y="148285"/>
                  </a:lnTo>
                  <a:lnTo>
                    <a:pt x="249072" y="147789"/>
                  </a:lnTo>
                  <a:lnTo>
                    <a:pt x="249364" y="147332"/>
                  </a:lnTo>
                  <a:lnTo>
                    <a:pt x="249656" y="146888"/>
                  </a:lnTo>
                  <a:close/>
                </a:path>
                <a:path w="393700" h="363219">
                  <a:moveTo>
                    <a:pt x="258775" y="141249"/>
                  </a:moveTo>
                  <a:lnTo>
                    <a:pt x="258749" y="140970"/>
                  </a:lnTo>
                  <a:lnTo>
                    <a:pt x="258419" y="140970"/>
                  </a:lnTo>
                  <a:lnTo>
                    <a:pt x="257632" y="142240"/>
                  </a:lnTo>
                  <a:lnTo>
                    <a:pt x="258775" y="141249"/>
                  </a:lnTo>
                  <a:close/>
                </a:path>
                <a:path w="393700" h="363219">
                  <a:moveTo>
                    <a:pt x="260832" y="133350"/>
                  </a:moveTo>
                  <a:lnTo>
                    <a:pt x="259295" y="132486"/>
                  </a:lnTo>
                  <a:lnTo>
                    <a:pt x="259880" y="133350"/>
                  </a:lnTo>
                  <a:lnTo>
                    <a:pt x="260832" y="133350"/>
                  </a:lnTo>
                  <a:close/>
                </a:path>
                <a:path w="393700" h="363219">
                  <a:moveTo>
                    <a:pt x="266052" y="157480"/>
                  </a:moveTo>
                  <a:lnTo>
                    <a:pt x="260311" y="158750"/>
                  </a:lnTo>
                  <a:lnTo>
                    <a:pt x="258597" y="157480"/>
                  </a:lnTo>
                  <a:lnTo>
                    <a:pt x="259499" y="158750"/>
                  </a:lnTo>
                  <a:lnTo>
                    <a:pt x="258127" y="158750"/>
                  </a:lnTo>
                  <a:lnTo>
                    <a:pt x="257441" y="160020"/>
                  </a:lnTo>
                  <a:lnTo>
                    <a:pt x="263690" y="160020"/>
                  </a:lnTo>
                  <a:lnTo>
                    <a:pt x="261658" y="162560"/>
                  </a:lnTo>
                  <a:lnTo>
                    <a:pt x="263080" y="162560"/>
                  </a:lnTo>
                  <a:lnTo>
                    <a:pt x="263309" y="163830"/>
                  </a:lnTo>
                  <a:lnTo>
                    <a:pt x="264858" y="161290"/>
                  </a:lnTo>
                  <a:lnTo>
                    <a:pt x="265061" y="160947"/>
                  </a:lnTo>
                  <a:lnTo>
                    <a:pt x="264731" y="161290"/>
                  </a:lnTo>
                  <a:lnTo>
                    <a:pt x="266052" y="157480"/>
                  </a:lnTo>
                  <a:close/>
                </a:path>
                <a:path w="393700" h="363219">
                  <a:moveTo>
                    <a:pt x="266649" y="159283"/>
                  </a:moveTo>
                  <a:lnTo>
                    <a:pt x="266395" y="158750"/>
                  </a:lnTo>
                  <a:lnTo>
                    <a:pt x="265061" y="160947"/>
                  </a:lnTo>
                  <a:lnTo>
                    <a:pt x="266649" y="159283"/>
                  </a:lnTo>
                  <a:close/>
                </a:path>
                <a:path w="393700" h="363219">
                  <a:moveTo>
                    <a:pt x="286169" y="183515"/>
                  </a:moveTo>
                  <a:lnTo>
                    <a:pt x="286131" y="183349"/>
                  </a:lnTo>
                  <a:lnTo>
                    <a:pt x="286004" y="183527"/>
                  </a:lnTo>
                  <a:lnTo>
                    <a:pt x="286169" y="183515"/>
                  </a:lnTo>
                  <a:close/>
                </a:path>
                <a:path w="393700" h="363219">
                  <a:moveTo>
                    <a:pt x="290131" y="185356"/>
                  </a:moveTo>
                  <a:lnTo>
                    <a:pt x="286156" y="184150"/>
                  </a:lnTo>
                  <a:lnTo>
                    <a:pt x="286766" y="186690"/>
                  </a:lnTo>
                  <a:lnTo>
                    <a:pt x="289280" y="186690"/>
                  </a:lnTo>
                  <a:lnTo>
                    <a:pt x="290131" y="185356"/>
                  </a:lnTo>
                  <a:close/>
                </a:path>
                <a:path w="393700" h="363219">
                  <a:moveTo>
                    <a:pt x="290525" y="177330"/>
                  </a:moveTo>
                  <a:lnTo>
                    <a:pt x="282257" y="182537"/>
                  </a:lnTo>
                  <a:lnTo>
                    <a:pt x="285508" y="181267"/>
                  </a:lnTo>
                  <a:lnTo>
                    <a:pt x="285838" y="182105"/>
                  </a:lnTo>
                  <a:lnTo>
                    <a:pt x="286131" y="183349"/>
                  </a:lnTo>
                  <a:lnTo>
                    <a:pt x="290525" y="177330"/>
                  </a:lnTo>
                  <a:close/>
                </a:path>
                <a:path w="393700" h="363219">
                  <a:moveTo>
                    <a:pt x="291426" y="183375"/>
                  </a:moveTo>
                  <a:lnTo>
                    <a:pt x="290131" y="185356"/>
                  </a:lnTo>
                  <a:lnTo>
                    <a:pt x="290309" y="185420"/>
                  </a:lnTo>
                  <a:lnTo>
                    <a:pt x="291426" y="183375"/>
                  </a:lnTo>
                  <a:close/>
                </a:path>
                <a:path w="393700" h="363219">
                  <a:moveTo>
                    <a:pt x="292392" y="189052"/>
                  </a:moveTo>
                  <a:lnTo>
                    <a:pt x="292125" y="189230"/>
                  </a:lnTo>
                  <a:lnTo>
                    <a:pt x="292176" y="190500"/>
                  </a:lnTo>
                  <a:lnTo>
                    <a:pt x="292392" y="189052"/>
                  </a:lnTo>
                  <a:close/>
                </a:path>
                <a:path w="393700" h="363219">
                  <a:moveTo>
                    <a:pt x="294208" y="190309"/>
                  </a:moveTo>
                  <a:lnTo>
                    <a:pt x="293116" y="190500"/>
                  </a:lnTo>
                  <a:lnTo>
                    <a:pt x="294017" y="190500"/>
                  </a:lnTo>
                  <a:lnTo>
                    <a:pt x="294208" y="190309"/>
                  </a:lnTo>
                  <a:close/>
                </a:path>
                <a:path w="393700" h="363219">
                  <a:moveTo>
                    <a:pt x="306158" y="177342"/>
                  </a:moveTo>
                  <a:lnTo>
                    <a:pt x="305841" y="176530"/>
                  </a:lnTo>
                  <a:lnTo>
                    <a:pt x="305841" y="176682"/>
                  </a:lnTo>
                  <a:lnTo>
                    <a:pt x="306133" y="177355"/>
                  </a:lnTo>
                  <a:close/>
                </a:path>
                <a:path w="393700" h="363219">
                  <a:moveTo>
                    <a:pt x="324383" y="226263"/>
                  </a:moveTo>
                  <a:lnTo>
                    <a:pt x="323786" y="226631"/>
                  </a:lnTo>
                  <a:lnTo>
                    <a:pt x="323481" y="227215"/>
                  </a:lnTo>
                  <a:lnTo>
                    <a:pt x="323875" y="228130"/>
                  </a:lnTo>
                  <a:lnTo>
                    <a:pt x="323850" y="227368"/>
                  </a:lnTo>
                  <a:lnTo>
                    <a:pt x="324078" y="226771"/>
                  </a:lnTo>
                  <a:lnTo>
                    <a:pt x="324383" y="226263"/>
                  </a:lnTo>
                  <a:close/>
                </a:path>
                <a:path w="393700" h="363219">
                  <a:moveTo>
                    <a:pt x="324612" y="177634"/>
                  </a:moveTo>
                  <a:lnTo>
                    <a:pt x="322770" y="179527"/>
                  </a:lnTo>
                  <a:lnTo>
                    <a:pt x="321183" y="181584"/>
                  </a:lnTo>
                  <a:lnTo>
                    <a:pt x="322249" y="182105"/>
                  </a:lnTo>
                  <a:lnTo>
                    <a:pt x="322592" y="182918"/>
                  </a:lnTo>
                  <a:lnTo>
                    <a:pt x="322643" y="183819"/>
                  </a:lnTo>
                  <a:lnTo>
                    <a:pt x="323253" y="181216"/>
                  </a:lnTo>
                  <a:lnTo>
                    <a:pt x="324612" y="177634"/>
                  </a:lnTo>
                  <a:close/>
                </a:path>
                <a:path w="393700" h="363219">
                  <a:moveTo>
                    <a:pt x="340233" y="232689"/>
                  </a:moveTo>
                  <a:lnTo>
                    <a:pt x="339979" y="233032"/>
                  </a:lnTo>
                  <a:lnTo>
                    <a:pt x="340233" y="232689"/>
                  </a:lnTo>
                  <a:close/>
                </a:path>
                <a:path w="393700" h="363219">
                  <a:moveTo>
                    <a:pt x="342557" y="246380"/>
                  </a:moveTo>
                  <a:lnTo>
                    <a:pt x="339763" y="250190"/>
                  </a:lnTo>
                  <a:lnTo>
                    <a:pt x="341884" y="248920"/>
                  </a:lnTo>
                  <a:lnTo>
                    <a:pt x="342506" y="249618"/>
                  </a:lnTo>
                  <a:lnTo>
                    <a:pt x="342519" y="248920"/>
                  </a:lnTo>
                  <a:lnTo>
                    <a:pt x="342557" y="246380"/>
                  </a:lnTo>
                  <a:close/>
                </a:path>
                <a:path w="393700" h="363219">
                  <a:moveTo>
                    <a:pt x="343268" y="247370"/>
                  </a:moveTo>
                  <a:lnTo>
                    <a:pt x="342785" y="247650"/>
                  </a:lnTo>
                  <a:lnTo>
                    <a:pt x="343255" y="247650"/>
                  </a:lnTo>
                  <a:lnTo>
                    <a:pt x="343268" y="247370"/>
                  </a:lnTo>
                  <a:close/>
                </a:path>
                <a:path w="393700" h="363219">
                  <a:moveTo>
                    <a:pt x="343458" y="250710"/>
                  </a:moveTo>
                  <a:lnTo>
                    <a:pt x="342506" y="249618"/>
                  </a:lnTo>
                  <a:lnTo>
                    <a:pt x="342442" y="252730"/>
                  </a:lnTo>
                  <a:lnTo>
                    <a:pt x="343458" y="250710"/>
                  </a:lnTo>
                  <a:close/>
                </a:path>
                <a:path w="393700" h="363219">
                  <a:moveTo>
                    <a:pt x="345833" y="256489"/>
                  </a:moveTo>
                  <a:lnTo>
                    <a:pt x="345579" y="254063"/>
                  </a:lnTo>
                  <a:lnTo>
                    <a:pt x="344551" y="254292"/>
                  </a:lnTo>
                  <a:lnTo>
                    <a:pt x="341312" y="252209"/>
                  </a:lnTo>
                  <a:lnTo>
                    <a:pt x="342963" y="254863"/>
                  </a:lnTo>
                  <a:lnTo>
                    <a:pt x="344004" y="254622"/>
                  </a:lnTo>
                  <a:lnTo>
                    <a:pt x="345833" y="256489"/>
                  </a:lnTo>
                  <a:close/>
                </a:path>
                <a:path w="393700" h="363219">
                  <a:moveTo>
                    <a:pt x="349211" y="250190"/>
                  </a:moveTo>
                  <a:lnTo>
                    <a:pt x="344906" y="247650"/>
                  </a:lnTo>
                  <a:lnTo>
                    <a:pt x="343674" y="247650"/>
                  </a:lnTo>
                  <a:lnTo>
                    <a:pt x="344360" y="248920"/>
                  </a:lnTo>
                  <a:lnTo>
                    <a:pt x="343458" y="250710"/>
                  </a:lnTo>
                  <a:lnTo>
                    <a:pt x="344119" y="251460"/>
                  </a:lnTo>
                  <a:lnTo>
                    <a:pt x="346265" y="251460"/>
                  </a:lnTo>
                  <a:lnTo>
                    <a:pt x="349211" y="250190"/>
                  </a:lnTo>
                  <a:close/>
                </a:path>
                <a:path w="393700" h="363219">
                  <a:moveTo>
                    <a:pt x="351040" y="258305"/>
                  </a:moveTo>
                  <a:lnTo>
                    <a:pt x="347687" y="259791"/>
                  </a:lnTo>
                  <a:lnTo>
                    <a:pt x="349478" y="260248"/>
                  </a:lnTo>
                  <a:lnTo>
                    <a:pt x="349745" y="259384"/>
                  </a:lnTo>
                  <a:lnTo>
                    <a:pt x="350329" y="259054"/>
                  </a:lnTo>
                  <a:lnTo>
                    <a:pt x="351040" y="258305"/>
                  </a:lnTo>
                  <a:close/>
                </a:path>
                <a:path w="393700" h="363219">
                  <a:moveTo>
                    <a:pt x="353441" y="249796"/>
                  </a:moveTo>
                  <a:lnTo>
                    <a:pt x="351485" y="247891"/>
                  </a:lnTo>
                  <a:lnTo>
                    <a:pt x="350456" y="248132"/>
                  </a:lnTo>
                  <a:lnTo>
                    <a:pt x="350240" y="249034"/>
                  </a:lnTo>
                  <a:lnTo>
                    <a:pt x="351040" y="249694"/>
                  </a:lnTo>
                  <a:lnTo>
                    <a:pt x="351955" y="249910"/>
                  </a:lnTo>
                  <a:lnTo>
                    <a:pt x="352755" y="250583"/>
                  </a:lnTo>
                  <a:lnTo>
                    <a:pt x="353441" y="249796"/>
                  </a:lnTo>
                  <a:close/>
                </a:path>
                <a:path w="393700" h="363219">
                  <a:moveTo>
                    <a:pt x="361365" y="234950"/>
                  </a:moveTo>
                  <a:lnTo>
                    <a:pt x="361200" y="233413"/>
                  </a:lnTo>
                  <a:lnTo>
                    <a:pt x="358990" y="233108"/>
                  </a:lnTo>
                  <a:lnTo>
                    <a:pt x="358889" y="233438"/>
                  </a:lnTo>
                  <a:lnTo>
                    <a:pt x="358889" y="233718"/>
                  </a:lnTo>
                  <a:lnTo>
                    <a:pt x="358825" y="234035"/>
                  </a:lnTo>
                  <a:lnTo>
                    <a:pt x="359689" y="234696"/>
                  </a:lnTo>
                  <a:lnTo>
                    <a:pt x="360540" y="235394"/>
                  </a:lnTo>
                  <a:lnTo>
                    <a:pt x="360946" y="236562"/>
                  </a:lnTo>
                  <a:lnTo>
                    <a:pt x="361365" y="234950"/>
                  </a:lnTo>
                  <a:close/>
                </a:path>
                <a:path w="393700" h="363219">
                  <a:moveTo>
                    <a:pt x="363270" y="281482"/>
                  </a:moveTo>
                  <a:lnTo>
                    <a:pt x="362966" y="279844"/>
                  </a:lnTo>
                  <a:lnTo>
                    <a:pt x="362902" y="282333"/>
                  </a:lnTo>
                  <a:lnTo>
                    <a:pt x="363270" y="281482"/>
                  </a:lnTo>
                  <a:close/>
                </a:path>
                <a:path w="393700" h="363219">
                  <a:moveTo>
                    <a:pt x="364286" y="276136"/>
                  </a:moveTo>
                  <a:lnTo>
                    <a:pt x="363867" y="274739"/>
                  </a:lnTo>
                  <a:lnTo>
                    <a:pt x="363855" y="273037"/>
                  </a:lnTo>
                  <a:lnTo>
                    <a:pt x="363054" y="273392"/>
                  </a:lnTo>
                  <a:lnTo>
                    <a:pt x="363118" y="275882"/>
                  </a:lnTo>
                  <a:lnTo>
                    <a:pt x="363575" y="275691"/>
                  </a:lnTo>
                  <a:lnTo>
                    <a:pt x="363943" y="275869"/>
                  </a:lnTo>
                  <a:lnTo>
                    <a:pt x="364286" y="276136"/>
                  </a:lnTo>
                  <a:close/>
                </a:path>
                <a:path w="393700" h="363219">
                  <a:moveTo>
                    <a:pt x="365353" y="277787"/>
                  </a:moveTo>
                  <a:lnTo>
                    <a:pt x="365188" y="277406"/>
                  </a:lnTo>
                  <a:lnTo>
                    <a:pt x="364858" y="276580"/>
                  </a:lnTo>
                  <a:lnTo>
                    <a:pt x="364286" y="276136"/>
                  </a:lnTo>
                  <a:lnTo>
                    <a:pt x="364502" y="276860"/>
                  </a:lnTo>
                  <a:lnTo>
                    <a:pt x="364756" y="277545"/>
                  </a:lnTo>
                  <a:lnTo>
                    <a:pt x="365353" y="277787"/>
                  </a:lnTo>
                  <a:close/>
                </a:path>
                <a:path w="393700" h="363219">
                  <a:moveTo>
                    <a:pt x="365937" y="291807"/>
                  </a:moveTo>
                  <a:lnTo>
                    <a:pt x="364858" y="291287"/>
                  </a:lnTo>
                  <a:lnTo>
                    <a:pt x="364451" y="292112"/>
                  </a:lnTo>
                  <a:lnTo>
                    <a:pt x="365937" y="291807"/>
                  </a:lnTo>
                  <a:close/>
                </a:path>
                <a:path w="393700" h="363219">
                  <a:moveTo>
                    <a:pt x="367398" y="283743"/>
                  </a:moveTo>
                  <a:lnTo>
                    <a:pt x="364858" y="283667"/>
                  </a:lnTo>
                  <a:lnTo>
                    <a:pt x="364731" y="285115"/>
                  </a:lnTo>
                  <a:lnTo>
                    <a:pt x="367398" y="283743"/>
                  </a:lnTo>
                  <a:close/>
                </a:path>
                <a:path w="393700" h="363219">
                  <a:moveTo>
                    <a:pt x="367423" y="275043"/>
                  </a:moveTo>
                  <a:lnTo>
                    <a:pt x="366979" y="275005"/>
                  </a:lnTo>
                  <a:lnTo>
                    <a:pt x="366420" y="275170"/>
                  </a:lnTo>
                  <a:lnTo>
                    <a:pt x="367030" y="275043"/>
                  </a:lnTo>
                  <a:lnTo>
                    <a:pt x="367423" y="275043"/>
                  </a:lnTo>
                  <a:close/>
                </a:path>
                <a:path w="393700" h="363219">
                  <a:moveTo>
                    <a:pt x="367728" y="275132"/>
                  </a:moveTo>
                  <a:lnTo>
                    <a:pt x="367449" y="275043"/>
                  </a:lnTo>
                  <a:lnTo>
                    <a:pt x="367728" y="275132"/>
                  </a:lnTo>
                  <a:close/>
                </a:path>
                <a:path w="393700" h="363219">
                  <a:moveTo>
                    <a:pt x="369709" y="276860"/>
                  </a:moveTo>
                  <a:lnTo>
                    <a:pt x="367766" y="275590"/>
                  </a:lnTo>
                  <a:lnTo>
                    <a:pt x="369100" y="276860"/>
                  </a:lnTo>
                  <a:lnTo>
                    <a:pt x="368782" y="277787"/>
                  </a:lnTo>
                  <a:lnTo>
                    <a:pt x="369709" y="276860"/>
                  </a:lnTo>
                  <a:close/>
                </a:path>
                <a:path w="393700" h="363219">
                  <a:moveTo>
                    <a:pt x="369963" y="265430"/>
                  </a:moveTo>
                  <a:lnTo>
                    <a:pt x="367601" y="265430"/>
                  </a:lnTo>
                  <a:lnTo>
                    <a:pt x="369049" y="266700"/>
                  </a:lnTo>
                  <a:lnTo>
                    <a:pt x="369963" y="265430"/>
                  </a:lnTo>
                  <a:close/>
                </a:path>
                <a:path w="393700" h="363219">
                  <a:moveTo>
                    <a:pt x="370166" y="300189"/>
                  </a:moveTo>
                  <a:lnTo>
                    <a:pt x="369785" y="298932"/>
                  </a:lnTo>
                  <a:lnTo>
                    <a:pt x="368554" y="298284"/>
                  </a:lnTo>
                  <a:lnTo>
                    <a:pt x="368300" y="299720"/>
                  </a:lnTo>
                  <a:lnTo>
                    <a:pt x="368706" y="299948"/>
                  </a:lnTo>
                  <a:lnTo>
                    <a:pt x="368477" y="300342"/>
                  </a:lnTo>
                  <a:lnTo>
                    <a:pt x="368884" y="300558"/>
                  </a:lnTo>
                  <a:lnTo>
                    <a:pt x="370166" y="300189"/>
                  </a:lnTo>
                  <a:close/>
                </a:path>
                <a:path w="393700" h="363219">
                  <a:moveTo>
                    <a:pt x="371424" y="292049"/>
                  </a:moveTo>
                  <a:lnTo>
                    <a:pt x="371030" y="292036"/>
                  </a:lnTo>
                  <a:lnTo>
                    <a:pt x="371157" y="292252"/>
                  </a:lnTo>
                  <a:lnTo>
                    <a:pt x="371424" y="292049"/>
                  </a:lnTo>
                  <a:close/>
                </a:path>
                <a:path w="393700" h="363219">
                  <a:moveTo>
                    <a:pt x="373659" y="290347"/>
                  </a:moveTo>
                  <a:lnTo>
                    <a:pt x="371424" y="292049"/>
                  </a:lnTo>
                  <a:lnTo>
                    <a:pt x="372833" y="292061"/>
                  </a:lnTo>
                  <a:lnTo>
                    <a:pt x="373659" y="290347"/>
                  </a:lnTo>
                  <a:close/>
                </a:path>
                <a:path w="393700" h="363219">
                  <a:moveTo>
                    <a:pt x="373659" y="286334"/>
                  </a:moveTo>
                  <a:lnTo>
                    <a:pt x="372440" y="285902"/>
                  </a:lnTo>
                  <a:lnTo>
                    <a:pt x="371894" y="285191"/>
                  </a:lnTo>
                  <a:lnTo>
                    <a:pt x="372122" y="285610"/>
                  </a:lnTo>
                  <a:lnTo>
                    <a:pt x="372313" y="286054"/>
                  </a:lnTo>
                  <a:lnTo>
                    <a:pt x="372325" y="286524"/>
                  </a:lnTo>
                  <a:lnTo>
                    <a:pt x="373659" y="286334"/>
                  </a:lnTo>
                  <a:close/>
                </a:path>
                <a:path w="393700" h="363219">
                  <a:moveTo>
                    <a:pt x="373976" y="324472"/>
                  </a:moveTo>
                  <a:lnTo>
                    <a:pt x="373646" y="324231"/>
                  </a:lnTo>
                  <a:lnTo>
                    <a:pt x="373430" y="324142"/>
                  </a:lnTo>
                  <a:lnTo>
                    <a:pt x="373405" y="324662"/>
                  </a:lnTo>
                  <a:lnTo>
                    <a:pt x="373621" y="324510"/>
                  </a:lnTo>
                  <a:lnTo>
                    <a:pt x="373799" y="324497"/>
                  </a:lnTo>
                  <a:lnTo>
                    <a:pt x="373976" y="324472"/>
                  </a:lnTo>
                  <a:close/>
                </a:path>
                <a:path w="393700" h="363219">
                  <a:moveTo>
                    <a:pt x="374992" y="284099"/>
                  </a:moveTo>
                  <a:lnTo>
                    <a:pt x="373456" y="282841"/>
                  </a:lnTo>
                  <a:lnTo>
                    <a:pt x="371894" y="281635"/>
                  </a:lnTo>
                  <a:lnTo>
                    <a:pt x="369646" y="282511"/>
                  </a:lnTo>
                  <a:lnTo>
                    <a:pt x="370878" y="283540"/>
                  </a:lnTo>
                  <a:lnTo>
                    <a:pt x="371716" y="284873"/>
                  </a:lnTo>
                  <a:lnTo>
                    <a:pt x="371640" y="284708"/>
                  </a:lnTo>
                  <a:lnTo>
                    <a:pt x="374992" y="284099"/>
                  </a:lnTo>
                  <a:close/>
                </a:path>
                <a:path w="393700" h="363219">
                  <a:moveTo>
                    <a:pt x="375208" y="267398"/>
                  </a:moveTo>
                  <a:lnTo>
                    <a:pt x="375094" y="267677"/>
                  </a:lnTo>
                  <a:lnTo>
                    <a:pt x="375005" y="268135"/>
                  </a:lnTo>
                  <a:lnTo>
                    <a:pt x="374954" y="268909"/>
                  </a:lnTo>
                  <a:lnTo>
                    <a:pt x="375119" y="268439"/>
                  </a:lnTo>
                  <a:lnTo>
                    <a:pt x="375208" y="267931"/>
                  </a:lnTo>
                  <a:lnTo>
                    <a:pt x="375208" y="267398"/>
                  </a:lnTo>
                  <a:close/>
                </a:path>
                <a:path w="393700" h="363219">
                  <a:moveTo>
                    <a:pt x="375500" y="267042"/>
                  </a:moveTo>
                  <a:lnTo>
                    <a:pt x="375158" y="266382"/>
                  </a:lnTo>
                  <a:lnTo>
                    <a:pt x="375196" y="266839"/>
                  </a:lnTo>
                  <a:lnTo>
                    <a:pt x="375208" y="267398"/>
                  </a:lnTo>
                  <a:lnTo>
                    <a:pt x="375297" y="267157"/>
                  </a:lnTo>
                  <a:lnTo>
                    <a:pt x="375399" y="267017"/>
                  </a:lnTo>
                  <a:close/>
                </a:path>
                <a:path w="393700" h="363219">
                  <a:moveTo>
                    <a:pt x="376021" y="267957"/>
                  </a:moveTo>
                  <a:lnTo>
                    <a:pt x="375818" y="267093"/>
                  </a:lnTo>
                  <a:lnTo>
                    <a:pt x="375500" y="267042"/>
                  </a:lnTo>
                  <a:lnTo>
                    <a:pt x="376021" y="267957"/>
                  </a:lnTo>
                  <a:close/>
                </a:path>
                <a:path w="393700" h="363219">
                  <a:moveTo>
                    <a:pt x="376770" y="268998"/>
                  </a:moveTo>
                  <a:lnTo>
                    <a:pt x="376021" y="268287"/>
                  </a:lnTo>
                  <a:lnTo>
                    <a:pt x="376034" y="268668"/>
                  </a:lnTo>
                  <a:lnTo>
                    <a:pt x="376110" y="269227"/>
                  </a:lnTo>
                  <a:lnTo>
                    <a:pt x="376555" y="269201"/>
                  </a:lnTo>
                  <a:lnTo>
                    <a:pt x="376770" y="268998"/>
                  </a:lnTo>
                  <a:close/>
                </a:path>
                <a:path w="393700" h="363219">
                  <a:moveTo>
                    <a:pt x="377977" y="284022"/>
                  </a:moveTo>
                  <a:lnTo>
                    <a:pt x="377380" y="284480"/>
                  </a:lnTo>
                  <a:lnTo>
                    <a:pt x="377952" y="284276"/>
                  </a:lnTo>
                  <a:lnTo>
                    <a:pt x="377977" y="284022"/>
                  </a:lnTo>
                  <a:close/>
                </a:path>
                <a:path w="393700" h="363219">
                  <a:moveTo>
                    <a:pt x="378294" y="281940"/>
                  </a:moveTo>
                  <a:lnTo>
                    <a:pt x="377024" y="281584"/>
                  </a:lnTo>
                  <a:lnTo>
                    <a:pt x="376351" y="284480"/>
                  </a:lnTo>
                  <a:lnTo>
                    <a:pt x="378066" y="283489"/>
                  </a:lnTo>
                  <a:lnTo>
                    <a:pt x="378294" y="281940"/>
                  </a:lnTo>
                  <a:close/>
                </a:path>
                <a:path w="393700" h="363219">
                  <a:moveTo>
                    <a:pt x="378434" y="312178"/>
                  </a:moveTo>
                  <a:lnTo>
                    <a:pt x="376580" y="308800"/>
                  </a:lnTo>
                  <a:lnTo>
                    <a:pt x="374726" y="310959"/>
                  </a:lnTo>
                  <a:lnTo>
                    <a:pt x="376008" y="310667"/>
                  </a:lnTo>
                  <a:lnTo>
                    <a:pt x="375856" y="312762"/>
                  </a:lnTo>
                  <a:lnTo>
                    <a:pt x="377380" y="312077"/>
                  </a:lnTo>
                  <a:lnTo>
                    <a:pt x="378434" y="312178"/>
                  </a:lnTo>
                  <a:close/>
                </a:path>
                <a:path w="393700" h="363219">
                  <a:moveTo>
                    <a:pt x="378714" y="274320"/>
                  </a:moveTo>
                  <a:lnTo>
                    <a:pt x="377609" y="275285"/>
                  </a:lnTo>
                  <a:lnTo>
                    <a:pt x="375297" y="274320"/>
                  </a:lnTo>
                  <a:lnTo>
                    <a:pt x="377240" y="271780"/>
                  </a:lnTo>
                  <a:lnTo>
                    <a:pt x="378206" y="270510"/>
                  </a:lnTo>
                  <a:lnTo>
                    <a:pt x="377113" y="270510"/>
                  </a:lnTo>
                  <a:lnTo>
                    <a:pt x="376402" y="271780"/>
                  </a:lnTo>
                  <a:lnTo>
                    <a:pt x="376250" y="270510"/>
                  </a:lnTo>
                  <a:lnTo>
                    <a:pt x="376097" y="269240"/>
                  </a:lnTo>
                  <a:lnTo>
                    <a:pt x="375742" y="270510"/>
                  </a:lnTo>
                  <a:lnTo>
                    <a:pt x="374929" y="269240"/>
                  </a:lnTo>
                  <a:lnTo>
                    <a:pt x="374548" y="270510"/>
                  </a:lnTo>
                  <a:lnTo>
                    <a:pt x="374129" y="271780"/>
                  </a:lnTo>
                  <a:lnTo>
                    <a:pt x="370573" y="271780"/>
                  </a:lnTo>
                  <a:lnTo>
                    <a:pt x="370166" y="270510"/>
                  </a:lnTo>
                  <a:lnTo>
                    <a:pt x="369747" y="269240"/>
                  </a:lnTo>
                  <a:lnTo>
                    <a:pt x="369328" y="267970"/>
                  </a:lnTo>
                  <a:lnTo>
                    <a:pt x="367563" y="266700"/>
                  </a:lnTo>
                  <a:lnTo>
                    <a:pt x="367601" y="265430"/>
                  </a:lnTo>
                  <a:lnTo>
                    <a:pt x="367296" y="265430"/>
                  </a:lnTo>
                  <a:lnTo>
                    <a:pt x="369684" y="264160"/>
                  </a:lnTo>
                  <a:lnTo>
                    <a:pt x="369760" y="262890"/>
                  </a:lnTo>
                  <a:lnTo>
                    <a:pt x="369811" y="261658"/>
                  </a:lnTo>
                  <a:lnTo>
                    <a:pt x="372478" y="264553"/>
                  </a:lnTo>
                  <a:lnTo>
                    <a:pt x="372160" y="265468"/>
                  </a:lnTo>
                  <a:lnTo>
                    <a:pt x="375488" y="263880"/>
                  </a:lnTo>
                  <a:lnTo>
                    <a:pt x="374726" y="264629"/>
                  </a:lnTo>
                  <a:lnTo>
                    <a:pt x="377875" y="264274"/>
                  </a:lnTo>
                  <a:lnTo>
                    <a:pt x="372491" y="262394"/>
                  </a:lnTo>
                  <a:lnTo>
                    <a:pt x="371932" y="260350"/>
                  </a:lnTo>
                  <a:lnTo>
                    <a:pt x="371843" y="260045"/>
                  </a:lnTo>
                  <a:lnTo>
                    <a:pt x="371843" y="262166"/>
                  </a:lnTo>
                  <a:lnTo>
                    <a:pt x="369824" y="261454"/>
                  </a:lnTo>
                  <a:lnTo>
                    <a:pt x="369887" y="260350"/>
                  </a:lnTo>
                  <a:lnTo>
                    <a:pt x="371843" y="262166"/>
                  </a:lnTo>
                  <a:lnTo>
                    <a:pt x="371843" y="260045"/>
                  </a:lnTo>
                  <a:lnTo>
                    <a:pt x="371563" y="259080"/>
                  </a:lnTo>
                  <a:lnTo>
                    <a:pt x="372224" y="257810"/>
                  </a:lnTo>
                  <a:lnTo>
                    <a:pt x="372008" y="256540"/>
                  </a:lnTo>
                  <a:lnTo>
                    <a:pt x="371792" y="255270"/>
                  </a:lnTo>
                  <a:lnTo>
                    <a:pt x="370166" y="254000"/>
                  </a:lnTo>
                  <a:lnTo>
                    <a:pt x="370078" y="252730"/>
                  </a:lnTo>
                  <a:lnTo>
                    <a:pt x="369138" y="252450"/>
                  </a:lnTo>
                  <a:lnTo>
                    <a:pt x="369138" y="257175"/>
                  </a:lnTo>
                  <a:lnTo>
                    <a:pt x="369112" y="257810"/>
                  </a:lnTo>
                  <a:lnTo>
                    <a:pt x="368947" y="257810"/>
                  </a:lnTo>
                  <a:lnTo>
                    <a:pt x="369138" y="257175"/>
                  </a:lnTo>
                  <a:lnTo>
                    <a:pt x="369138" y="252450"/>
                  </a:lnTo>
                  <a:lnTo>
                    <a:pt x="365950" y="251460"/>
                  </a:lnTo>
                  <a:lnTo>
                    <a:pt x="368376" y="251460"/>
                  </a:lnTo>
                  <a:lnTo>
                    <a:pt x="364845" y="248920"/>
                  </a:lnTo>
                  <a:lnTo>
                    <a:pt x="359816" y="240753"/>
                  </a:lnTo>
                  <a:lnTo>
                    <a:pt x="361188" y="240347"/>
                  </a:lnTo>
                  <a:lnTo>
                    <a:pt x="361429" y="238671"/>
                  </a:lnTo>
                  <a:lnTo>
                    <a:pt x="361289" y="237490"/>
                  </a:lnTo>
                  <a:lnTo>
                    <a:pt x="360946" y="236575"/>
                  </a:lnTo>
                  <a:lnTo>
                    <a:pt x="360438" y="238760"/>
                  </a:lnTo>
                  <a:lnTo>
                    <a:pt x="359473" y="240347"/>
                  </a:lnTo>
                  <a:lnTo>
                    <a:pt x="358114" y="238760"/>
                  </a:lnTo>
                  <a:lnTo>
                    <a:pt x="358825" y="234950"/>
                  </a:lnTo>
                  <a:lnTo>
                    <a:pt x="357466" y="233680"/>
                  </a:lnTo>
                  <a:lnTo>
                    <a:pt x="355955" y="232410"/>
                  </a:lnTo>
                  <a:lnTo>
                    <a:pt x="355295" y="229870"/>
                  </a:lnTo>
                  <a:lnTo>
                    <a:pt x="357009" y="228600"/>
                  </a:lnTo>
                  <a:lnTo>
                    <a:pt x="355333" y="227330"/>
                  </a:lnTo>
                  <a:lnTo>
                    <a:pt x="355434" y="226060"/>
                  </a:lnTo>
                  <a:lnTo>
                    <a:pt x="355549" y="224790"/>
                  </a:lnTo>
                  <a:lnTo>
                    <a:pt x="355752" y="222250"/>
                  </a:lnTo>
                  <a:lnTo>
                    <a:pt x="353275" y="222250"/>
                  </a:lnTo>
                  <a:lnTo>
                    <a:pt x="355295" y="219710"/>
                  </a:lnTo>
                  <a:lnTo>
                    <a:pt x="354304" y="217170"/>
                  </a:lnTo>
                  <a:lnTo>
                    <a:pt x="350824" y="213360"/>
                  </a:lnTo>
                  <a:lnTo>
                    <a:pt x="348488" y="212090"/>
                  </a:lnTo>
                  <a:lnTo>
                    <a:pt x="347929" y="209550"/>
                  </a:lnTo>
                  <a:lnTo>
                    <a:pt x="345401" y="212090"/>
                  </a:lnTo>
                  <a:lnTo>
                    <a:pt x="344170" y="209550"/>
                  </a:lnTo>
                  <a:lnTo>
                    <a:pt x="342061" y="208280"/>
                  </a:lnTo>
                  <a:lnTo>
                    <a:pt x="339344" y="207010"/>
                  </a:lnTo>
                  <a:lnTo>
                    <a:pt x="337312" y="208280"/>
                  </a:lnTo>
                  <a:lnTo>
                    <a:pt x="334111" y="207010"/>
                  </a:lnTo>
                  <a:lnTo>
                    <a:pt x="334873" y="201930"/>
                  </a:lnTo>
                  <a:lnTo>
                    <a:pt x="333971" y="200660"/>
                  </a:lnTo>
                  <a:lnTo>
                    <a:pt x="333616" y="200164"/>
                  </a:lnTo>
                  <a:lnTo>
                    <a:pt x="333502" y="200660"/>
                  </a:lnTo>
                  <a:lnTo>
                    <a:pt x="333527" y="200037"/>
                  </a:lnTo>
                  <a:lnTo>
                    <a:pt x="332143" y="198120"/>
                  </a:lnTo>
                  <a:lnTo>
                    <a:pt x="333108" y="198120"/>
                  </a:lnTo>
                  <a:lnTo>
                    <a:pt x="333540" y="199390"/>
                  </a:lnTo>
                  <a:lnTo>
                    <a:pt x="333616" y="200164"/>
                  </a:lnTo>
                  <a:lnTo>
                    <a:pt x="334086" y="198120"/>
                  </a:lnTo>
                  <a:lnTo>
                    <a:pt x="334365" y="196850"/>
                  </a:lnTo>
                  <a:lnTo>
                    <a:pt x="331939" y="195580"/>
                  </a:lnTo>
                  <a:lnTo>
                    <a:pt x="326720" y="193040"/>
                  </a:lnTo>
                  <a:lnTo>
                    <a:pt x="324027" y="191770"/>
                  </a:lnTo>
                  <a:lnTo>
                    <a:pt x="324294" y="189230"/>
                  </a:lnTo>
                  <a:lnTo>
                    <a:pt x="322846" y="187960"/>
                  </a:lnTo>
                  <a:lnTo>
                    <a:pt x="322567" y="187960"/>
                  </a:lnTo>
                  <a:lnTo>
                    <a:pt x="322567" y="186690"/>
                  </a:lnTo>
                  <a:lnTo>
                    <a:pt x="322605" y="185420"/>
                  </a:lnTo>
                  <a:lnTo>
                    <a:pt x="322643" y="184150"/>
                  </a:lnTo>
                  <a:lnTo>
                    <a:pt x="322453" y="185420"/>
                  </a:lnTo>
                  <a:lnTo>
                    <a:pt x="322414" y="186690"/>
                  </a:lnTo>
                  <a:lnTo>
                    <a:pt x="321818" y="185420"/>
                  </a:lnTo>
                  <a:lnTo>
                    <a:pt x="320725" y="185420"/>
                  </a:lnTo>
                  <a:lnTo>
                    <a:pt x="319405" y="184150"/>
                  </a:lnTo>
                  <a:lnTo>
                    <a:pt x="321170" y="181610"/>
                  </a:lnTo>
                  <a:lnTo>
                    <a:pt x="320929" y="181610"/>
                  </a:lnTo>
                  <a:lnTo>
                    <a:pt x="320890" y="180340"/>
                  </a:lnTo>
                  <a:lnTo>
                    <a:pt x="319265" y="181610"/>
                  </a:lnTo>
                  <a:lnTo>
                    <a:pt x="318096" y="184150"/>
                  </a:lnTo>
                  <a:lnTo>
                    <a:pt x="315734" y="184150"/>
                  </a:lnTo>
                  <a:lnTo>
                    <a:pt x="316661" y="182880"/>
                  </a:lnTo>
                  <a:lnTo>
                    <a:pt x="318490" y="180340"/>
                  </a:lnTo>
                  <a:lnTo>
                    <a:pt x="312394" y="182880"/>
                  </a:lnTo>
                  <a:lnTo>
                    <a:pt x="313067" y="181610"/>
                  </a:lnTo>
                  <a:lnTo>
                    <a:pt x="314413" y="179070"/>
                  </a:lnTo>
                  <a:lnTo>
                    <a:pt x="315087" y="177800"/>
                  </a:lnTo>
                  <a:lnTo>
                    <a:pt x="312762" y="179070"/>
                  </a:lnTo>
                  <a:lnTo>
                    <a:pt x="311683" y="177800"/>
                  </a:lnTo>
                  <a:lnTo>
                    <a:pt x="309499" y="175260"/>
                  </a:lnTo>
                  <a:lnTo>
                    <a:pt x="306158" y="177342"/>
                  </a:lnTo>
                  <a:lnTo>
                    <a:pt x="306324" y="177800"/>
                  </a:lnTo>
                  <a:lnTo>
                    <a:pt x="306133" y="177355"/>
                  </a:lnTo>
                  <a:lnTo>
                    <a:pt x="305866" y="177520"/>
                  </a:lnTo>
                  <a:lnTo>
                    <a:pt x="305777" y="176530"/>
                  </a:lnTo>
                  <a:lnTo>
                    <a:pt x="305231" y="175260"/>
                  </a:lnTo>
                  <a:lnTo>
                    <a:pt x="303352" y="175260"/>
                  </a:lnTo>
                  <a:lnTo>
                    <a:pt x="305523" y="171450"/>
                  </a:lnTo>
                  <a:lnTo>
                    <a:pt x="299961" y="172720"/>
                  </a:lnTo>
                  <a:lnTo>
                    <a:pt x="300266" y="170180"/>
                  </a:lnTo>
                  <a:lnTo>
                    <a:pt x="300621" y="168910"/>
                  </a:lnTo>
                  <a:lnTo>
                    <a:pt x="303860" y="167640"/>
                  </a:lnTo>
                  <a:lnTo>
                    <a:pt x="297751" y="167640"/>
                  </a:lnTo>
                  <a:lnTo>
                    <a:pt x="300177" y="166370"/>
                  </a:lnTo>
                  <a:lnTo>
                    <a:pt x="294563" y="167640"/>
                  </a:lnTo>
                  <a:lnTo>
                    <a:pt x="296329" y="165100"/>
                  </a:lnTo>
                  <a:lnTo>
                    <a:pt x="291617" y="165100"/>
                  </a:lnTo>
                  <a:lnTo>
                    <a:pt x="292379" y="163830"/>
                  </a:lnTo>
                  <a:lnTo>
                    <a:pt x="292608" y="162560"/>
                  </a:lnTo>
                  <a:lnTo>
                    <a:pt x="292836" y="161290"/>
                  </a:lnTo>
                  <a:lnTo>
                    <a:pt x="290220" y="158750"/>
                  </a:lnTo>
                  <a:lnTo>
                    <a:pt x="287172" y="154940"/>
                  </a:lnTo>
                  <a:lnTo>
                    <a:pt x="284073" y="152400"/>
                  </a:lnTo>
                  <a:lnTo>
                    <a:pt x="280504" y="148590"/>
                  </a:lnTo>
                  <a:lnTo>
                    <a:pt x="278942" y="144780"/>
                  </a:lnTo>
                  <a:lnTo>
                    <a:pt x="275602" y="151130"/>
                  </a:lnTo>
                  <a:lnTo>
                    <a:pt x="275932" y="149860"/>
                  </a:lnTo>
                  <a:lnTo>
                    <a:pt x="276923" y="146050"/>
                  </a:lnTo>
                  <a:lnTo>
                    <a:pt x="277253" y="144780"/>
                  </a:lnTo>
                  <a:lnTo>
                    <a:pt x="278231" y="140970"/>
                  </a:lnTo>
                  <a:lnTo>
                    <a:pt x="274548" y="144780"/>
                  </a:lnTo>
                  <a:lnTo>
                    <a:pt x="275259" y="142240"/>
                  </a:lnTo>
                  <a:lnTo>
                    <a:pt x="275031" y="140970"/>
                  </a:lnTo>
                  <a:lnTo>
                    <a:pt x="276885" y="140970"/>
                  </a:lnTo>
                  <a:lnTo>
                    <a:pt x="272884" y="139700"/>
                  </a:lnTo>
                  <a:lnTo>
                    <a:pt x="273646" y="137160"/>
                  </a:lnTo>
                  <a:lnTo>
                    <a:pt x="274015" y="135890"/>
                  </a:lnTo>
                  <a:lnTo>
                    <a:pt x="269062" y="137160"/>
                  </a:lnTo>
                  <a:lnTo>
                    <a:pt x="269748" y="135890"/>
                  </a:lnTo>
                  <a:lnTo>
                    <a:pt x="271221" y="135890"/>
                  </a:lnTo>
                  <a:lnTo>
                    <a:pt x="271513" y="134620"/>
                  </a:lnTo>
                  <a:lnTo>
                    <a:pt x="269659" y="134620"/>
                  </a:lnTo>
                  <a:lnTo>
                    <a:pt x="270256" y="133350"/>
                  </a:lnTo>
                  <a:lnTo>
                    <a:pt x="272186" y="133350"/>
                  </a:lnTo>
                  <a:lnTo>
                    <a:pt x="268884" y="130810"/>
                  </a:lnTo>
                  <a:lnTo>
                    <a:pt x="265442" y="134620"/>
                  </a:lnTo>
                  <a:lnTo>
                    <a:pt x="262280" y="138430"/>
                  </a:lnTo>
                  <a:lnTo>
                    <a:pt x="262178" y="135890"/>
                  </a:lnTo>
                  <a:lnTo>
                    <a:pt x="262115" y="134620"/>
                  </a:lnTo>
                  <a:lnTo>
                    <a:pt x="261112" y="134620"/>
                  </a:lnTo>
                  <a:lnTo>
                    <a:pt x="258064" y="135890"/>
                  </a:lnTo>
                  <a:lnTo>
                    <a:pt x="258470" y="134620"/>
                  </a:lnTo>
                  <a:lnTo>
                    <a:pt x="258546" y="132080"/>
                  </a:lnTo>
                  <a:lnTo>
                    <a:pt x="259295" y="132486"/>
                  </a:lnTo>
                  <a:lnTo>
                    <a:pt x="259016" y="132080"/>
                  </a:lnTo>
                  <a:lnTo>
                    <a:pt x="255524" y="127000"/>
                  </a:lnTo>
                  <a:lnTo>
                    <a:pt x="253111" y="129540"/>
                  </a:lnTo>
                  <a:lnTo>
                    <a:pt x="253339" y="128270"/>
                  </a:lnTo>
                  <a:lnTo>
                    <a:pt x="251180" y="128270"/>
                  </a:lnTo>
                  <a:lnTo>
                    <a:pt x="248831" y="127000"/>
                  </a:lnTo>
                  <a:lnTo>
                    <a:pt x="248818" y="125730"/>
                  </a:lnTo>
                  <a:lnTo>
                    <a:pt x="246164" y="124460"/>
                  </a:lnTo>
                  <a:lnTo>
                    <a:pt x="246481" y="125730"/>
                  </a:lnTo>
                  <a:lnTo>
                    <a:pt x="242824" y="128270"/>
                  </a:lnTo>
                  <a:lnTo>
                    <a:pt x="243852" y="124460"/>
                  </a:lnTo>
                  <a:lnTo>
                    <a:pt x="241541" y="123190"/>
                  </a:lnTo>
                  <a:lnTo>
                    <a:pt x="241871" y="123190"/>
                  </a:lnTo>
                  <a:lnTo>
                    <a:pt x="239229" y="116840"/>
                  </a:lnTo>
                  <a:lnTo>
                    <a:pt x="239014" y="123190"/>
                  </a:lnTo>
                  <a:lnTo>
                    <a:pt x="236664" y="116840"/>
                  </a:lnTo>
                  <a:lnTo>
                    <a:pt x="235280" y="119380"/>
                  </a:lnTo>
                  <a:lnTo>
                    <a:pt x="231368" y="124460"/>
                  </a:lnTo>
                  <a:lnTo>
                    <a:pt x="232105" y="120650"/>
                  </a:lnTo>
                  <a:lnTo>
                    <a:pt x="233337" y="114300"/>
                  </a:lnTo>
                  <a:lnTo>
                    <a:pt x="229349" y="114300"/>
                  </a:lnTo>
                  <a:lnTo>
                    <a:pt x="229387" y="115570"/>
                  </a:lnTo>
                  <a:lnTo>
                    <a:pt x="226796" y="116840"/>
                  </a:lnTo>
                  <a:lnTo>
                    <a:pt x="229616" y="107950"/>
                  </a:lnTo>
                  <a:lnTo>
                    <a:pt x="230022" y="106680"/>
                  </a:lnTo>
                  <a:lnTo>
                    <a:pt x="228942" y="104140"/>
                  </a:lnTo>
                  <a:lnTo>
                    <a:pt x="230606" y="104140"/>
                  </a:lnTo>
                  <a:lnTo>
                    <a:pt x="228727" y="99060"/>
                  </a:lnTo>
                  <a:lnTo>
                    <a:pt x="228028" y="106680"/>
                  </a:lnTo>
                  <a:lnTo>
                    <a:pt x="224675" y="105410"/>
                  </a:lnTo>
                  <a:lnTo>
                    <a:pt x="225247" y="104140"/>
                  </a:lnTo>
                  <a:lnTo>
                    <a:pt x="226720" y="102870"/>
                  </a:lnTo>
                  <a:lnTo>
                    <a:pt x="228180" y="101600"/>
                  </a:lnTo>
                  <a:lnTo>
                    <a:pt x="226441" y="100330"/>
                  </a:lnTo>
                  <a:lnTo>
                    <a:pt x="226364" y="97790"/>
                  </a:lnTo>
                  <a:lnTo>
                    <a:pt x="217208" y="101600"/>
                  </a:lnTo>
                  <a:lnTo>
                    <a:pt x="216636" y="96520"/>
                  </a:lnTo>
                  <a:lnTo>
                    <a:pt x="216141" y="100330"/>
                  </a:lnTo>
                  <a:lnTo>
                    <a:pt x="214172" y="100330"/>
                  </a:lnTo>
                  <a:lnTo>
                    <a:pt x="211836" y="99060"/>
                  </a:lnTo>
                  <a:lnTo>
                    <a:pt x="211670" y="91440"/>
                  </a:lnTo>
                  <a:lnTo>
                    <a:pt x="207213" y="95250"/>
                  </a:lnTo>
                  <a:lnTo>
                    <a:pt x="207162" y="93980"/>
                  </a:lnTo>
                  <a:lnTo>
                    <a:pt x="205232" y="93980"/>
                  </a:lnTo>
                  <a:lnTo>
                    <a:pt x="201180" y="92710"/>
                  </a:lnTo>
                  <a:lnTo>
                    <a:pt x="198856" y="93980"/>
                  </a:lnTo>
                  <a:lnTo>
                    <a:pt x="199313" y="92710"/>
                  </a:lnTo>
                  <a:lnTo>
                    <a:pt x="200660" y="88900"/>
                  </a:lnTo>
                  <a:lnTo>
                    <a:pt x="197548" y="88900"/>
                  </a:lnTo>
                  <a:lnTo>
                    <a:pt x="191604" y="87630"/>
                  </a:lnTo>
                  <a:lnTo>
                    <a:pt x="188798" y="87630"/>
                  </a:lnTo>
                  <a:lnTo>
                    <a:pt x="190334" y="85090"/>
                  </a:lnTo>
                  <a:lnTo>
                    <a:pt x="191096" y="83820"/>
                  </a:lnTo>
                  <a:lnTo>
                    <a:pt x="185877" y="81280"/>
                  </a:lnTo>
                  <a:lnTo>
                    <a:pt x="186474" y="81280"/>
                  </a:lnTo>
                  <a:lnTo>
                    <a:pt x="183565" y="78740"/>
                  </a:lnTo>
                  <a:lnTo>
                    <a:pt x="179171" y="81280"/>
                  </a:lnTo>
                  <a:lnTo>
                    <a:pt x="178739" y="80010"/>
                  </a:lnTo>
                  <a:lnTo>
                    <a:pt x="179984" y="80010"/>
                  </a:lnTo>
                  <a:lnTo>
                    <a:pt x="176212" y="74930"/>
                  </a:lnTo>
                  <a:lnTo>
                    <a:pt x="175514" y="74930"/>
                  </a:lnTo>
                  <a:lnTo>
                    <a:pt x="169418" y="77470"/>
                  </a:lnTo>
                  <a:lnTo>
                    <a:pt x="170091" y="74930"/>
                  </a:lnTo>
                  <a:lnTo>
                    <a:pt x="170421" y="73660"/>
                  </a:lnTo>
                  <a:lnTo>
                    <a:pt x="168541" y="74930"/>
                  </a:lnTo>
                  <a:lnTo>
                    <a:pt x="167360" y="71120"/>
                  </a:lnTo>
                  <a:lnTo>
                    <a:pt x="166166" y="67310"/>
                  </a:lnTo>
                  <a:lnTo>
                    <a:pt x="165773" y="66040"/>
                  </a:lnTo>
                  <a:lnTo>
                    <a:pt x="159499" y="67310"/>
                  </a:lnTo>
                  <a:lnTo>
                    <a:pt x="160058" y="66040"/>
                  </a:lnTo>
                  <a:lnTo>
                    <a:pt x="160629" y="66040"/>
                  </a:lnTo>
                  <a:lnTo>
                    <a:pt x="156260" y="64770"/>
                  </a:lnTo>
                  <a:lnTo>
                    <a:pt x="152768" y="60960"/>
                  </a:lnTo>
                  <a:lnTo>
                    <a:pt x="149288" y="58420"/>
                  </a:lnTo>
                  <a:lnTo>
                    <a:pt x="144919" y="60960"/>
                  </a:lnTo>
                  <a:lnTo>
                    <a:pt x="140246" y="60960"/>
                  </a:lnTo>
                  <a:lnTo>
                    <a:pt x="144386" y="64770"/>
                  </a:lnTo>
                  <a:lnTo>
                    <a:pt x="137502" y="64770"/>
                  </a:lnTo>
                  <a:lnTo>
                    <a:pt x="138557" y="67310"/>
                  </a:lnTo>
                  <a:lnTo>
                    <a:pt x="136512" y="67310"/>
                  </a:lnTo>
                  <a:lnTo>
                    <a:pt x="135978" y="64770"/>
                  </a:lnTo>
                  <a:lnTo>
                    <a:pt x="135699" y="63500"/>
                  </a:lnTo>
                  <a:lnTo>
                    <a:pt x="135432" y="62230"/>
                  </a:lnTo>
                  <a:lnTo>
                    <a:pt x="137845" y="63500"/>
                  </a:lnTo>
                  <a:lnTo>
                    <a:pt x="139052" y="62230"/>
                  </a:lnTo>
                  <a:lnTo>
                    <a:pt x="141236" y="59690"/>
                  </a:lnTo>
                  <a:lnTo>
                    <a:pt x="133235" y="59690"/>
                  </a:lnTo>
                  <a:lnTo>
                    <a:pt x="135026" y="55880"/>
                  </a:lnTo>
                  <a:lnTo>
                    <a:pt x="131432" y="53784"/>
                  </a:lnTo>
                  <a:lnTo>
                    <a:pt x="131432" y="74930"/>
                  </a:lnTo>
                  <a:lnTo>
                    <a:pt x="128181" y="77241"/>
                  </a:lnTo>
                  <a:lnTo>
                    <a:pt x="128181" y="72390"/>
                  </a:lnTo>
                  <a:lnTo>
                    <a:pt x="128181" y="71120"/>
                  </a:lnTo>
                  <a:lnTo>
                    <a:pt x="131432" y="74930"/>
                  </a:lnTo>
                  <a:lnTo>
                    <a:pt x="131432" y="53784"/>
                  </a:lnTo>
                  <a:lnTo>
                    <a:pt x="128511" y="52070"/>
                  </a:lnTo>
                  <a:lnTo>
                    <a:pt x="122351" y="48260"/>
                  </a:lnTo>
                  <a:lnTo>
                    <a:pt x="120599" y="47167"/>
                  </a:lnTo>
                  <a:lnTo>
                    <a:pt x="120599" y="73660"/>
                  </a:lnTo>
                  <a:lnTo>
                    <a:pt x="120523" y="76949"/>
                  </a:lnTo>
                  <a:lnTo>
                    <a:pt x="118097" y="73660"/>
                  </a:lnTo>
                  <a:lnTo>
                    <a:pt x="120599" y="73660"/>
                  </a:lnTo>
                  <a:lnTo>
                    <a:pt x="120599" y="47167"/>
                  </a:lnTo>
                  <a:lnTo>
                    <a:pt x="120332" y="46990"/>
                  </a:lnTo>
                  <a:lnTo>
                    <a:pt x="116306" y="44450"/>
                  </a:lnTo>
                  <a:lnTo>
                    <a:pt x="110134" y="40640"/>
                  </a:lnTo>
                  <a:lnTo>
                    <a:pt x="109308" y="44450"/>
                  </a:lnTo>
                  <a:lnTo>
                    <a:pt x="106464" y="43180"/>
                  </a:lnTo>
                  <a:lnTo>
                    <a:pt x="106108" y="41910"/>
                  </a:lnTo>
                  <a:lnTo>
                    <a:pt x="106819" y="39370"/>
                  </a:lnTo>
                  <a:lnTo>
                    <a:pt x="108851" y="40640"/>
                  </a:lnTo>
                  <a:lnTo>
                    <a:pt x="108813" y="39370"/>
                  </a:lnTo>
                  <a:lnTo>
                    <a:pt x="108762" y="38100"/>
                  </a:lnTo>
                  <a:lnTo>
                    <a:pt x="104457" y="40640"/>
                  </a:lnTo>
                  <a:lnTo>
                    <a:pt x="104013" y="41910"/>
                  </a:lnTo>
                  <a:lnTo>
                    <a:pt x="102882" y="40640"/>
                  </a:lnTo>
                  <a:lnTo>
                    <a:pt x="102095" y="39763"/>
                  </a:lnTo>
                  <a:lnTo>
                    <a:pt x="101790" y="40640"/>
                  </a:lnTo>
                  <a:lnTo>
                    <a:pt x="99339" y="39370"/>
                  </a:lnTo>
                  <a:lnTo>
                    <a:pt x="98069" y="38100"/>
                  </a:lnTo>
                  <a:lnTo>
                    <a:pt x="96888" y="38100"/>
                  </a:lnTo>
                  <a:lnTo>
                    <a:pt x="97561" y="36830"/>
                  </a:lnTo>
                  <a:lnTo>
                    <a:pt x="98259" y="36830"/>
                  </a:lnTo>
                  <a:lnTo>
                    <a:pt x="98475" y="37757"/>
                  </a:lnTo>
                  <a:lnTo>
                    <a:pt x="99593" y="36830"/>
                  </a:lnTo>
                  <a:lnTo>
                    <a:pt x="99021" y="35560"/>
                  </a:lnTo>
                  <a:lnTo>
                    <a:pt x="98094" y="35560"/>
                  </a:lnTo>
                  <a:lnTo>
                    <a:pt x="94488" y="33020"/>
                  </a:lnTo>
                  <a:lnTo>
                    <a:pt x="94615" y="36830"/>
                  </a:lnTo>
                  <a:lnTo>
                    <a:pt x="92290" y="38100"/>
                  </a:lnTo>
                  <a:lnTo>
                    <a:pt x="91262" y="35788"/>
                  </a:lnTo>
                  <a:lnTo>
                    <a:pt x="91262" y="35560"/>
                  </a:lnTo>
                  <a:lnTo>
                    <a:pt x="91198" y="33020"/>
                  </a:lnTo>
                  <a:lnTo>
                    <a:pt x="78193" y="31750"/>
                  </a:lnTo>
                  <a:lnTo>
                    <a:pt x="77774" y="30480"/>
                  </a:lnTo>
                  <a:lnTo>
                    <a:pt x="77343" y="29210"/>
                  </a:lnTo>
                  <a:lnTo>
                    <a:pt x="74041" y="30480"/>
                  </a:lnTo>
                  <a:lnTo>
                    <a:pt x="71755" y="29210"/>
                  </a:lnTo>
                  <a:lnTo>
                    <a:pt x="68999" y="27940"/>
                  </a:lnTo>
                  <a:lnTo>
                    <a:pt x="69443" y="29210"/>
                  </a:lnTo>
                  <a:lnTo>
                    <a:pt x="68414" y="33020"/>
                  </a:lnTo>
                  <a:lnTo>
                    <a:pt x="66128" y="31750"/>
                  </a:lnTo>
                  <a:lnTo>
                    <a:pt x="66776" y="30480"/>
                  </a:lnTo>
                  <a:lnTo>
                    <a:pt x="70015" y="24130"/>
                  </a:lnTo>
                  <a:lnTo>
                    <a:pt x="62890" y="26670"/>
                  </a:lnTo>
                  <a:lnTo>
                    <a:pt x="62941" y="23749"/>
                  </a:lnTo>
                  <a:lnTo>
                    <a:pt x="57137" y="19050"/>
                  </a:lnTo>
                  <a:lnTo>
                    <a:pt x="56413" y="18465"/>
                  </a:lnTo>
                  <a:lnTo>
                    <a:pt x="56413" y="24130"/>
                  </a:lnTo>
                  <a:lnTo>
                    <a:pt x="54584" y="22860"/>
                  </a:lnTo>
                  <a:lnTo>
                    <a:pt x="56159" y="22148"/>
                  </a:lnTo>
                  <a:lnTo>
                    <a:pt x="56413" y="24130"/>
                  </a:lnTo>
                  <a:lnTo>
                    <a:pt x="56413" y="18465"/>
                  </a:lnTo>
                  <a:lnTo>
                    <a:pt x="55575" y="17780"/>
                  </a:lnTo>
                  <a:lnTo>
                    <a:pt x="55765" y="19202"/>
                  </a:lnTo>
                  <a:lnTo>
                    <a:pt x="50419" y="20320"/>
                  </a:lnTo>
                  <a:lnTo>
                    <a:pt x="47650" y="15240"/>
                  </a:lnTo>
                  <a:lnTo>
                    <a:pt x="46266" y="12700"/>
                  </a:lnTo>
                  <a:lnTo>
                    <a:pt x="39712" y="11430"/>
                  </a:lnTo>
                  <a:lnTo>
                    <a:pt x="39255" y="12700"/>
                  </a:lnTo>
                  <a:lnTo>
                    <a:pt x="39725" y="13970"/>
                  </a:lnTo>
                  <a:lnTo>
                    <a:pt x="37871" y="15240"/>
                  </a:lnTo>
                  <a:lnTo>
                    <a:pt x="36423" y="8890"/>
                  </a:lnTo>
                  <a:lnTo>
                    <a:pt x="35026" y="8890"/>
                  </a:lnTo>
                  <a:lnTo>
                    <a:pt x="33223" y="15240"/>
                  </a:lnTo>
                  <a:lnTo>
                    <a:pt x="32740" y="12700"/>
                  </a:lnTo>
                  <a:lnTo>
                    <a:pt x="32245" y="10160"/>
                  </a:lnTo>
                  <a:lnTo>
                    <a:pt x="32270" y="12700"/>
                  </a:lnTo>
                  <a:lnTo>
                    <a:pt x="31343" y="12700"/>
                  </a:lnTo>
                  <a:lnTo>
                    <a:pt x="26162" y="7620"/>
                  </a:lnTo>
                  <a:lnTo>
                    <a:pt x="6794" y="3810"/>
                  </a:lnTo>
                  <a:lnTo>
                    <a:pt x="571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30" y="20320"/>
                  </a:lnTo>
                  <a:lnTo>
                    <a:pt x="3860" y="24130"/>
                  </a:lnTo>
                  <a:lnTo>
                    <a:pt x="10350" y="27940"/>
                  </a:lnTo>
                  <a:lnTo>
                    <a:pt x="10553" y="26670"/>
                  </a:lnTo>
                  <a:lnTo>
                    <a:pt x="10680" y="25908"/>
                  </a:lnTo>
                  <a:lnTo>
                    <a:pt x="8483" y="26670"/>
                  </a:lnTo>
                  <a:lnTo>
                    <a:pt x="11607" y="21590"/>
                  </a:lnTo>
                  <a:lnTo>
                    <a:pt x="11684" y="25400"/>
                  </a:lnTo>
                  <a:lnTo>
                    <a:pt x="12115" y="25400"/>
                  </a:lnTo>
                  <a:lnTo>
                    <a:pt x="11684" y="25552"/>
                  </a:lnTo>
                  <a:lnTo>
                    <a:pt x="11722" y="27940"/>
                  </a:lnTo>
                  <a:lnTo>
                    <a:pt x="12598" y="27825"/>
                  </a:lnTo>
                  <a:lnTo>
                    <a:pt x="12738" y="27813"/>
                  </a:lnTo>
                  <a:lnTo>
                    <a:pt x="22237" y="26670"/>
                  </a:lnTo>
                  <a:lnTo>
                    <a:pt x="21894" y="29248"/>
                  </a:lnTo>
                  <a:lnTo>
                    <a:pt x="24104" y="30480"/>
                  </a:lnTo>
                  <a:lnTo>
                    <a:pt x="24117" y="31750"/>
                  </a:lnTo>
                  <a:lnTo>
                    <a:pt x="25476" y="30480"/>
                  </a:lnTo>
                  <a:lnTo>
                    <a:pt x="26860" y="31750"/>
                  </a:lnTo>
                  <a:lnTo>
                    <a:pt x="26860" y="33020"/>
                  </a:lnTo>
                  <a:lnTo>
                    <a:pt x="26403" y="34290"/>
                  </a:lnTo>
                  <a:lnTo>
                    <a:pt x="24790" y="34290"/>
                  </a:lnTo>
                  <a:lnTo>
                    <a:pt x="26035" y="38100"/>
                  </a:lnTo>
                  <a:lnTo>
                    <a:pt x="30543" y="36830"/>
                  </a:lnTo>
                  <a:lnTo>
                    <a:pt x="30975" y="36830"/>
                  </a:lnTo>
                  <a:lnTo>
                    <a:pt x="29146" y="35560"/>
                  </a:lnTo>
                  <a:lnTo>
                    <a:pt x="36017" y="35560"/>
                  </a:lnTo>
                  <a:lnTo>
                    <a:pt x="42811" y="40640"/>
                  </a:lnTo>
                  <a:lnTo>
                    <a:pt x="50152" y="40640"/>
                  </a:lnTo>
                  <a:lnTo>
                    <a:pt x="50177" y="39370"/>
                  </a:lnTo>
                  <a:lnTo>
                    <a:pt x="55689" y="38100"/>
                  </a:lnTo>
                  <a:lnTo>
                    <a:pt x="53340" y="41910"/>
                  </a:lnTo>
                  <a:lnTo>
                    <a:pt x="58559" y="43116"/>
                  </a:lnTo>
                  <a:lnTo>
                    <a:pt x="60007" y="41910"/>
                  </a:lnTo>
                  <a:lnTo>
                    <a:pt x="61607" y="41910"/>
                  </a:lnTo>
                  <a:lnTo>
                    <a:pt x="62928" y="43180"/>
                  </a:lnTo>
                  <a:lnTo>
                    <a:pt x="61074" y="43180"/>
                  </a:lnTo>
                  <a:lnTo>
                    <a:pt x="64185" y="46990"/>
                  </a:lnTo>
                  <a:lnTo>
                    <a:pt x="65100" y="46990"/>
                  </a:lnTo>
                  <a:lnTo>
                    <a:pt x="70269" y="43180"/>
                  </a:lnTo>
                  <a:lnTo>
                    <a:pt x="70192" y="45720"/>
                  </a:lnTo>
                  <a:lnTo>
                    <a:pt x="72072" y="44450"/>
                  </a:lnTo>
                  <a:lnTo>
                    <a:pt x="72567" y="43180"/>
                  </a:lnTo>
                  <a:lnTo>
                    <a:pt x="75298" y="44450"/>
                  </a:lnTo>
                  <a:lnTo>
                    <a:pt x="72517" y="44450"/>
                  </a:lnTo>
                  <a:lnTo>
                    <a:pt x="75603" y="48260"/>
                  </a:lnTo>
                  <a:lnTo>
                    <a:pt x="72339" y="49530"/>
                  </a:lnTo>
                  <a:lnTo>
                    <a:pt x="75704" y="55880"/>
                  </a:lnTo>
                  <a:lnTo>
                    <a:pt x="79933" y="50800"/>
                  </a:lnTo>
                  <a:lnTo>
                    <a:pt x="78473" y="50800"/>
                  </a:lnTo>
                  <a:lnTo>
                    <a:pt x="80327" y="49530"/>
                  </a:lnTo>
                  <a:lnTo>
                    <a:pt x="79984" y="46990"/>
                  </a:lnTo>
                  <a:lnTo>
                    <a:pt x="84112" y="46990"/>
                  </a:lnTo>
                  <a:lnTo>
                    <a:pt x="85521" y="48260"/>
                  </a:lnTo>
                  <a:lnTo>
                    <a:pt x="87160" y="48260"/>
                  </a:lnTo>
                  <a:lnTo>
                    <a:pt x="85280" y="55880"/>
                  </a:lnTo>
                  <a:lnTo>
                    <a:pt x="89509" y="57150"/>
                  </a:lnTo>
                  <a:lnTo>
                    <a:pt x="89103" y="57150"/>
                  </a:lnTo>
                  <a:lnTo>
                    <a:pt x="88912" y="58293"/>
                  </a:lnTo>
                  <a:lnTo>
                    <a:pt x="89420" y="59690"/>
                  </a:lnTo>
                  <a:lnTo>
                    <a:pt x="92405" y="57150"/>
                  </a:lnTo>
                  <a:lnTo>
                    <a:pt x="93294" y="59690"/>
                  </a:lnTo>
                  <a:lnTo>
                    <a:pt x="95872" y="57150"/>
                  </a:lnTo>
                  <a:lnTo>
                    <a:pt x="95783" y="59664"/>
                  </a:lnTo>
                  <a:lnTo>
                    <a:pt x="93865" y="60960"/>
                  </a:lnTo>
                  <a:lnTo>
                    <a:pt x="94170" y="63500"/>
                  </a:lnTo>
                  <a:lnTo>
                    <a:pt x="95999" y="62230"/>
                  </a:lnTo>
                  <a:lnTo>
                    <a:pt x="98564" y="60452"/>
                  </a:lnTo>
                  <a:lnTo>
                    <a:pt x="97650" y="58420"/>
                  </a:lnTo>
                  <a:lnTo>
                    <a:pt x="97256" y="58686"/>
                  </a:lnTo>
                  <a:lnTo>
                    <a:pt x="97929" y="57150"/>
                  </a:lnTo>
                  <a:lnTo>
                    <a:pt x="96316" y="57150"/>
                  </a:lnTo>
                  <a:lnTo>
                    <a:pt x="100622" y="52070"/>
                  </a:lnTo>
                  <a:lnTo>
                    <a:pt x="103111" y="57150"/>
                  </a:lnTo>
                  <a:lnTo>
                    <a:pt x="102438" y="57150"/>
                  </a:lnTo>
                  <a:lnTo>
                    <a:pt x="100863" y="58420"/>
                  </a:lnTo>
                  <a:lnTo>
                    <a:pt x="99847" y="58420"/>
                  </a:lnTo>
                  <a:lnTo>
                    <a:pt x="100317" y="59690"/>
                  </a:lnTo>
                  <a:lnTo>
                    <a:pt x="102235" y="58420"/>
                  </a:lnTo>
                  <a:lnTo>
                    <a:pt x="102730" y="59690"/>
                  </a:lnTo>
                  <a:lnTo>
                    <a:pt x="100482" y="64770"/>
                  </a:lnTo>
                  <a:lnTo>
                    <a:pt x="100368" y="64503"/>
                  </a:lnTo>
                  <a:lnTo>
                    <a:pt x="100152" y="67310"/>
                  </a:lnTo>
                  <a:lnTo>
                    <a:pt x="103390" y="64770"/>
                  </a:lnTo>
                  <a:lnTo>
                    <a:pt x="105003" y="63500"/>
                  </a:lnTo>
                  <a:lnTo>
                    <a:pt x="103644" y="66040"/>
                  </a:lnTo>
                  <a:lnTo>
                    <a:pt x="104279" y="66040"/>
                  </a:lnTo>
                  <a:lnTo>
                    <a:pt x="105752" y="64770"/>
                  </a:lnTo>
                  <a:lnTo>
                    <a:pt x="106540" y="66040"/>
                  </a:lnTo>
                  <a:lnTo>
                    <a:pt x="103530" y="68580"/>
                  </a:lnTo>
                  <a:lnTo>
                    <a:pt x="107111" y="66040"/>
                  </a:lnTo>
                  <a:lnTo>
                    <a:pt x="106921" y="69367"/>
                  </a:lnTo>
                  <a:lnTo>
                    <a:pt x="110045" y="68580"/>
                  </a:lnTo>
                  <a:lnTo>
                    <a:pt x="108991" y="66040"/>
                  </a:lnTo>
                  <a:lnTo>
                    <a:pt x="116217" y="64770"/>
                  </a:lnTo>
                  <a:lnTo>
                    <a:pt x="109093" y="73660"/>
                  </a:lnTo>
                  <a:lnTo>
                    <a:pt x="114731" y="75755"/>
                  </a:lnTo>
                  <a:lnTo>
                    <a:pt x="113461" y="72390"/>
                  </a:lnTo>
                  <a:lnTo>
                    <a:pt x="115341" y="72390"/>
                  </a:lnTo>
                  <a:lnTo>
                    <a:pt x="116293" y="73660"/>
                  </a:lnTo>
                  <a:lnTo>
                    <a:pt x="117386" y="74930"/>
                  </a:lnTo>
                  <a:lnTo>
                    <a:pt x="117475" y="76200"/>
                  </a:lnTo>
                  <a:lnTo>
                    <a:pt x="121843" y="78740"/>
                  </a:lnTo>
                  <a:lnTo>
                    <a:pt x="120904" y="77470"/>
                  </a:lnTo>
                  <a:lnTo>
                    <a:pt x="120675" y="77152"/>
                  </a:lnTo>
                  <a:lnTo>
                    <a:pt x="122555" y="73660"/>
                  </a:lnTo>
                  <a:lnTo>
                    <a:pt x="123240" y="72390"/>
                  </a:lnTo>
                  <a:lnTo>
                    <a:pt x="125539" y="72390"/>
                  </a:lnTo>
                  <a:lnTo>
                    <a:pt x="124294" y="74930"/>
                  </a:lnTo>
                  <a:lnTo>
                    <a:pt x="128181" y="78740"/>
                  </a:lnTo>
                  <a:lnTo>
                    <a:pt x="128181" y="77470"/>
                  </a:lnTo>
                  <a:lnTo>
                    <a:pt x="130543" y="77470"/>
                  </a:lnTo>
                  <a:lnTo>
                    <a:pt x="128638" y="80010"/>
                  </a:lnTo>
                  <a:lnTo>
                    <a:pt x="132092" y="78740"/>
                  </a:lnTo>
                  <a:lnTo>
                    <a:pt x="132575" y="80010"/>
                  </a:lnTo>
                  <a:lnTo>
                    <a:pt x="134493" y="82550"/>
                  </a:lnTo>
                  <a:lnTo>
                    <a:pt x="134848" y="80010"/>
                  </a:lnTo>
                  <a:lnTo>
                    <a:pt x="135991" y="78740"/>
                  </a:lnTo>
                  <a:lnTo>
                    <a:pt x="137134" y="77470"/>
                  </a:lnTo>
                  <a:lnTo>
                    <a:pt x="139255" y="78740"/>
                  </a:lnTo>
                  <a:lnTo>
                    <a:pt x="139890" y="81280"/>
                  </a:lnTo>
                  <a:lnTo>
                    <a:pt x="140335" y="81280"/>
                  </a:lnTo>
                  <a:lnTo>
                    <a:pt x="138861" y="82550"/>
                  </a:lnTo>
                  <a:lnTo>
                    <a:pt x="137121" y="85090"/>
                  </a:lnTo>
                  <a:lnTo>
                    <a:pt x="137045" y="81280"/>
                  </a:lnTo>
                  <a:lnTo>
                    <a:pt x="136486" y="82550"/>
                  </a:lnTo>
                  <a:lnTo>
                    <a:pt x="135572" y="82550"/>
                  </a:lnTo>
                  <a:lnTo>
                    <a:pt x="135026" y="83820"/>
                  </a:lnTo>
                  <a:lnTo>
                    <a:pt x="135648" y="86360"/>
                  </a:lnTo>
                  <a:lnTo>
                    <a:pt x="138912" y="86360"/>
                  </a:lnTo>
                  <a:lnTo>
                    <a:pt x="138849" y="85090"/>
                  </a:lnTo>
                  <a:lnTo>
                    <a:pt x="144894" y="83820"/>
                  </a:lnTo>
                  <a:lnTo>
                    <a:pt x="145072" y="85090"/>
                  </a:lnTo>
                  <a:lnTo>
                    <a:pt x="143230" y="86360"/>
                  </a:lnTo>
                  <a:lnTo>
                    <a:pt x="144221" y="86360"/>
                  </a:lnTo>
                  <a:lnTo>
                    <a:pt x="145427" y="85090"/>
                  </a:lnTo>
                  <a:lnTo>
                    <a:pt x="146799" y="86360"/>
                  </a:lnTo>
                  <a:lnTo>
                    <a:pt x="145389" y="87630"/>
                  </a:lnTo>
                  <a:lnTo>
                    <a:pt x="144348" y="90170"/>
                  </a:lnTo>
                  <a:lnTo>
                    <a:pt x="147269" y="90170"/>
                  </a:lnTo>
                  <a:lnTo>
                    <a:pt x="147066" y="91440"/>
                  </a:lnTo>
                  <a:lnTo>
                    <a:pt x="148031" y="93980"/>
                  </a:lnTo>
                  <a:lnTo>
                    <a:pt x="147104" y="93980"/>
                  </a:lnTo>
                  <a:lnTo>
                    <a:pt x="148653" y="96520"/>
                  </a:lnTo>
                  <a:lnTo>
                    <a:pt x="154622" y="92710"/>
                  </a:lnTo>
                  <a:lnTo>
                    <a:pt x="156362" y="95935"/>
                  </a:lnTo>
                  <a:lnTo>
                    <a:pt x="156692" y="96520"/>
                  </a:lnTo>
                  <a:lnTo>
                    <a:pt x="157060" y="95250"/>
                  </a:lnTo>
                  <a:lnTo>
                    <a:pt x="158356" y="95250"/>
                  </a:lnTo>
                  <a:lnTo>
                    <a:pt x="160832" y="97790"/>
                  </a:lnTo>
                  <a:lnTo>
                    <a:pt x="161848" y="101600"/>
                  </a:lnTo>
                  <a:lnTo>
                    <a:pt x="166624" y="100330"/>
                  </a:lnTo>
                  <a:lnTo>
                    <a:pt x="166395" y="105410"/>
                  </a:lnTo>
                  <a:lnTo>
                    <a:pt x="169367" y="105410"/>
                  </a:lnTo>
                  <a:lnTo>
                    <a:pt x="167093" y="100330"/>
                  </a:lnTo>
                  <a:lnTo>
                    <a:pt x="166522" y="99060"/>
                  </a:lnTo>
                  <a:lnTo>
                    <a:pt x="171488" y="100330"/>
                  </a:lnTo>
                  <a:lnTo>
                    <a:pt x="175120" y="100330"/>
                  </a:lnTo>
                  <a:lnTo>
                    <a:pt x="170827" y="104140"/>
                  </a:lnTo>
                  <a:lnTo>
                    <a:pt x="171284" y="105410"/>
                  </a:lnTo>
                  <a:lnTo>
                    <a:pt x="173799" y="104140"/>
                  </a:lnTo>
                  <a:lnTo>
                    <a:pt x="178511" y="102870"/>
                  </a:lnTo>
                  <a:lnTo>
                    <a:pt x="179501" y="106680"/>
                  </a:lnTo>
                  <a:lnTo>
                    <a:pt x="177812" y="106680"/>
                  </a:lnTo>
                  <a:lnTo>
                    <a:pt x="176822" y="105410"/>
                  </a:lnTo>
                  <a:lnTo>
                    <a:pt x="177711" y="109220"/>
                  </a:lnTo>
                  <a:lnTo>
                    <a:pt x="173316" y="110490"/>
                  </a:lnTo>
                  <a:lnTo>
                    <a:pt x="172199" y="109220"/>
                  </a:lnTo>
                  <a:lnTo>
                    <a:pt x="172478" y="113030"/>
                  </a:lnTo>
                  <a:lnTo>
                    <a:pt x="175691" y="110490"/>
                  </a:lnTo>
                  <a:lnTo>
                    <a:pt x="181991" y="111760"/>
                  </a:lnTo>
                  <a:lnTo>
                    <a:pt x="185216" y="110490"/>
                  </a:lnTo>
                  <a:lnTo>
                    <a:pt x="185686" y="111760"/>
                  </a:lnTo>
                  <a:lnTo>
                    <a:pt x="184708" y="111760"/>
                  </a:lnTo>
                  <a:lnTo>
                    <a:pt x="185318" y="116840"/>
                  </a:lnTo>
                  <a:lnTo>
                    <a:pt x="189661" y="107950"/>
                  </a:lnTo>
                  <a:lnTo>
                    <a:pt x="192455" y="111760"/>
                  </a:lnTo>
                  <a:lnTo>
                    <a:pt x="193306" y="113030"/>
                  </a:lnTo>
                  <a:lnTo>
                    <a:pt x="193497" y="114300"/>
                  </a:lnTo>
                  <a:lnTo>
                    <a:pt x="196519" y="114300"/>
                  </a:lnTo>
                  <a:lnTo>
                    <a:pt x="195605" y="115570"/>
                  </a:lnTo>
                  <a:lnTo>
                    <a:pt x="194932" y="115570"/>
                  </a:lnTo>
                  <a:lnTo>
                    <a:pt x="199237" y="116840"/>
                  </a:lnTo>
                  <a:lnTo>
                    <a:pt x="199072" y="118110"/>
                  </a:lnTo>
                  <a:lnTo>
                    <a:pt x="200317" y="116840"/>
                  </a:lnTo>
                  <a:lnTo>
                    <a:pt x="202641" y="115570"/>
                  </a:lnTo>
                  <a:lnTo>
                    <a:pt x="203708" y="115570"/>
                  </a:lnTo>
                  <a:lnTo>
                    <a:pt x="204089" y="116840"/>
                  </a:lnTo>
                  <a:lnTo>
                    <a:pt x="205701" y="116840"/>
                  </a:lnTo>
                  <a:lnTo>
                    <a:pt x="205460" y="119380"/>
                  </a:lnTo>
                  <a:lnTo>
                    <a:pt x="204495" y="119380"/>
                  </a:lnTo>
                  <a:lnTo>
                    <a:pt x="205422" y="122631"/>
                  </a:lnTo>
                  <a:lnTo>
                    <a:pt x="205562" y="121920"/>
                  </a:lnTo>
                  <a:lnTo>
                    <a:pt x="208000" y="120650"/>
                  </a:lnTo>
                  <a:lnTo>
                    <a:pt x="207657" y="121920"/>
                  </a:lnTo>
                  <a:lnTo>
                    <a:pt x="208140" y="123190"/>
                  </a:lnTo>
                  <a:lnTo>
                    <a:pt x="208495" y="124460"/>
                  </a:lnTo>
                  <a:lnTo>
                    <a:pt x="211353" y="124460"/>
                  </a:lnTo>
                  <a:lnTo>
                    <a:pt x="209778" y="127000"/>
                  </a:lnTo>
                  <a:lnTo>
                    <a:pt x="211391" y="127000"/>
                  </a:lnTo>
                  <a:lnTo>
                    <a:pt x="213017" y="128270"/>
                  </a:lnTo>
                  <a:lnTo>
                    <a:pt x="210794" y="130810"/>
                  </a:lnTo>
                  <a:lnTo>
                    <a:pt x="213055" y="130810"/>
                  </a:lnTo>
                  <a:lnTo>
                    <a:pt x="214007" y="129540"/>
                  </a:lnTo>
                  <a:lnTo>
                    <a:pt x="215938" y="129540"/>
                  </a:lnTo>
                  <a:lnTo>
                    <a:pt x="217576" y="130810"/>
                  </a:lnTo>
                  <a:lnTo>
                    <a:pt x="217347" y="131254"/>
                  </a:lnTo>
                  <a:lnTo>
                    <a:pt x="219824" y="132080"/>
                  </a:lnTo>
                  <a:lnTo>
                    <a:pt x="221424" y="134620"/>
                  </a:lnTo>
                  <a:lnTo>
                    <a:pt x="228219" y="134620"/>
                  </a:lnTo>
                  <a:lnTo>
                    <a:pt x="229146" y="137160"/>
                  </a:lnTo>
                  <a:lnTo>
                    <a:pt x="226580" y="137160"/>
                  </a:lnTo>
                  <a:lnTo>
                    <a:pt x="226555" y="138430"/>
                  </a:lnTo>
                  <a:lnTo>
                    <a:pt x="229806" y="137160"/>
                  </a:lnTo>
                  <a:lnTo>
                    <a:pt x="230124" y="137160"/>
                  </a:lnTo>
                  <a:lnTo>
                    <a:pt x="229133" y="138430"/>
                  </a:lnTo>
                  <a:lnTo>
                    <a:pt x="231076" y="138430"/>
                  </a:lnTo>
                  <a:lnTo>
                    <a:pt x="231444" y="134620"/>
                  </a:lnTo>
                  <a:lnTo>
                    <a:pt x="234035" y="135890"/>
                  </a:lnTo>
                  <a:lnTo>
                    <a:pt x="237058" y="132080"/>
                  </a:lnTo>
                  <a:lnTo>
                    <a:pt x="234492" y="143510"/>
                  </a:lnTo>
                  <a:lnTo>
                    <a:pt x="239712" y="140970"/>
                  </a:lnTo>
                  <a:lnTo>
                    <a:pt x="239661" y="142240"/>
                  </a:lnTo>
                  <a:lnTo>
                    <a:pt x="238036" y="143510"/>
                  </a:lnTo>
                  <a:lnTo>
                    <a:pt x="237337" y="144780"/>
                  </a:lnTo>
                  <a:lnTo>
                    <a:pt x="241541" y="144780"/>
                  </a:lnTo>
                  <a:lnTo>
                    <a:pt x="246773" y="143510"/>
                  </a:lnTo>
                  <a:lnTo>
                    <a:pt x="247548" y="147320"/>
                  </a:lnTo>
                  <a:lnTo>
                    <a:pt x="247611" y="143510"/>
                  </a:lnTo>
                  <a:lnTo>
                    <a:pt x="251815" y="142240"/>
                  </a:lnTo>
                  <a:lnTo>
                    <a:pt x="255333" y="142240"/>
                  </a:lnTo>
                  <a:lnTo>
                    <a:pt x="255320" y="142367"/>
                  </a:lnTo>
                  <a:lnTo>
                    <a:pt x="256159" y="141909"/>
                  </a:lnTo>
                  <a:lnTo>
                    <a:pt x="257644" y="141084"/>
                  </a:lnTo>
                  <a:lnTo>
                    <a:pt x="256984" y="141198"/>
                  </a:lnTo>
                  <a:lnTo>
                    <a:pt x="256235" y="141338"/>
                  </a:lnTo>
                  <a:lnTo>
                    <a:pt x="255574" y="141478"/>
                  </a:lnTo>
                  <a:lnTo>
                    <a:pt x="255676" y="140970"/>
                  </a:lnTo>
                  <a:lnTo>
                    <a:pt x="255905" y="139700"/>
                  </a:lnTo>
                  <a:lnTo>
                    <a:pt x="255905" y="138430"/>
                  </a:lnTo>
                  <a:lnTo>
                    <a:pt x="260223" y="139700"/>
                  </a:lnTo>
                  <a:lnTo>
                    <a:pt x="259105" y="140970"/>
                  </a:lnTo>
                  <a:lnTo>
                    <a:pt x="258775" y="141249"/>
                  </a:lnTo>
                  <a:lnTo>
                    <a:pt x="258965" y="143510"/>
                  </a:lnTo>
                  <a:lnTo>
                    <a:pt x="257035" y="144780"/>
                  </a:lnTo>
                  <a:lnTo>
                    <a:pt x="256184" y="145300"/>
                  </a:lnTo>
                  <a:lnTo>
                    <a:pt x="256184" y="149860"/>
                  </a:lnTo>
                  <a:lnTo>
                    <a:pt x="254863" y="149860"/>
                  </a:lnTo>
                  <a:lnTo>
                    <a:pt x="254838" y="147320"/>
                  </a:lnTo>
                  <a:lnTo>
                    <a:pt x="255498" y="148590"/>
                  </a:lnTo>
                  <a:lnTo>
                    <a:pt x="256006" y="148590"/>
                  </a:lnTo>
                  <a:lnTo>
                    <a:pt x="256184" y="149860"/>
                  </a:lnTo>
                  <a:lnTo>
                    <a:pt x="256184" y="145300"/>
                  </a:lnTo>
                  <a:lnTo>
                    <a:pt x="254952" y="146050"/>
                  </a:lnTo>
                  <a:lnTo>
                    <a:pt x="255308" y="143510"/>
                  </a:lnTo>
                  <a:lnTo>
                    <a:pt x="253136" y="144780"/>
                  </a:lnTo>
                  <a:lnTo>
                    <a:pt x="250863" y="146050"/>
                  </a:lnTo>
                  <a:lnTo>
                    <a:pt x="249656" y="147320"/>
                  </a:lnTo>
                  <a:lnTo>
                    <a:pt x="250698" y="147320"/>
                  </a:lnTo>
                  <a:lnTo>
                    <a:pt x="250228" y="148590"/>
                  </a:lnTo>
                  <a:lnTo>
                    <a:pt x="251866" y="148590"/>
                  </a:lnTo>
                  <a:lnTo>
                    <a:pt x="249923" y="152400"/>
                  </a:lnTo>
                  <a:lnTo>
                    <a:pt x="251129" y="151130"/>
                  </a:lnTo>
                  <a:lnTo>
                    <a:pt x="253326" y="156210"/>
                  </a:lnTo>
                  <a:lnTo>
                    <a:pt x="258775" y="154940"/>
                  </a:lnTo>
                  <a:lnTo>
                    <a:pt x="265137" y="152400"/>
                  </a:lnTo>
                  <a:lnTo>
                    <a:pt x="270675" y="154940"/>
                  </a:lnTo>
                  <a:lnTo>
                    <a:pt x="267576" y="156210"/>
                  </a:lnTo>
                  <a:lnTo>
                    <a:pt x="267169" y="158750"/>
                  </a:lnTo>
                  <a:lnTo>
                    <a:pt x="266649" y="159283"/>
                  </a:lnTo>
                  <a:lnTo>
                    <a:pt x="268820" y="163830"/>
                  </a:lnTo>
                  <a:lnTo>
                    <a:pt x="271602" y="163830"/>
                  </a:lnTo>
                  <a:lnTo>
                    <a:pt x="270395" y="165100"/>
                  </a:lnTo>
                  <a:lnTo>
                    <a:pt x="268668" y="166370"/>
                  </a:lnTo>
                  <a:lnTo>
                    <a:pt x="267042" y="165100"/>
                  </a:lnTo>
                  <a:lnTo>
                    <a:pt x="266230" y="170180"/>
                  </a:lnTo>
                  <a:lnTo>
                    <a:pt x="270319" y="166370"/>
                  </a:lnTo>
                  <a:lnTo>
                    <a:pt x="274408" y="162560"/>
                  </a:lnTo>
                  <a:lnTo>
                    <a:pt x="274015" y="166370"/>
                  </a:lnTo>
                  <a:lnTo>
                    <a:pt x="274904" y="166370"/>
                  </a:lnTo>
                  <a:lnTo>
                    <a:pt x="276631" y="170180"/>
                  </a:lnTo>
                  <a:lnTo>
                    <a:pt x="274345" y="170180"/>
                  </a:lnTo>
                  <a:lnTo>
                    <a:pt x="275653" y="171450"/>
                  </a:lnTo>
                  <a:lnTo>
                    <a:pt x="277977" y="173990"/>
                  </a:lnTo>
                  <a:lnTo>
                    <a:pt x="282943" y="176530"/>
                  </a:lnTo>
                  <a:lnTo>
                    <a:pt x="285584" y="176530"/>
                  </a:lnTo>
                  <a:lnTo>
                    <a:pt x="287566" y="175260"/>
                  </a:lnTo>
                  <a:lnTo>
                    <a:pt x="287134" y="176530"/>
                  </a:lnTo>
                  <a:lnTo>
                    <a:pt x="282956" y="179070"/>
                  </a:lnTo>
                  <a:lnTo>
                    <a:pt x="282067" y="180340"/>
                  </a:lnTo>
                  <a:lnTo>
                    <a:pt x="288785" y="177342"/>
                  </a:lnTo>
                  <a:lnTo>
                    <a:pt x="293547" y="175260"/>
                  </a:lnTo>
                  <a:lnTo>
                    <a:pt x="299339" y="172720"/>
                  </a:lnTo>
                  <a:lnTo>
                    <a:pt x="295821" y="175260"/>
                  </a:lnTo>
                  <a:lnTo>
                    <a:pt x="291426" y="183375"/>
                  </a:lnTo>
                  <a:lnTo>
                    <a:pt x="292557" y="181610"/>
                  </a:lnTo>
                  <a:lnTo>
                    <a:pt x="293497" y="181610"/>
                  </a:lnTo>
                  <a:lnTo>
                    <a:pt x="291871" y="186690"/>
                  </a:lnTo>
                  <a:lnTo>
                    <a:pt x="292925" y="185420"/>
                  </a:lnTo>
                  <a:lnTo>
                    <a:pt x="292392" y="189052"/>
                  </a:lnTo>
                  <a:lnTo>
                    <a:pt x="297815" y="185420"/>
                  </a:lnTo>
                  <a:lnTo>
                    <a:pt x="298767" y="186690"/>
                  </a:lnTo>
                  <a:lnTo>
                    <a:pt x="297865" y="186690"/>
                  </a:lnTo>
                  <a:lnTo>
                    <a:pt x="294208" y="190309"/>
                  </a:lnTo>
                  <a:lnTo>
                    <a:pt x="298907" y="189522"/>
                  </a:lnTo>
                  <a:lnTo>
                    <a:pt x="296443" y="193040"/>
                  </a:lnTo>
                  <a:lnTo>
                    <a:pt x="295668" y="194310"/>
                  </a:lnTo>
                  <a:lnTo>
                    <a:pt x="296341" y="194310"/>
                  </a:lnTo>
                  <a:lnTo>
                    <a:pt x="297929" y="198120"/>
                  </a:lnTo>
                  <a:lnTo>
                    <a:pt x="299123" y="198120"/>
                  </a:lnTo>
                  <a:lnTo>
                    <a:pt x="299110" y="195580"/>
                  </a:lnTo>
                  <a:lnTo>
                    <a:pt x="301383" y="199390"/>
                  </a:lnTo>
                  <a:lnTo>
                    <a:pt x="305968" y="195580"/>
                  </a:lnTo>
                  <a:lnTo>
                    <a:pt x="309029" y="193040"/>
                  </a:lnTo>
                  <a:lnTo>
                    <a:pt x="311823" y="196850"/>
                  </a:lnTo>
                  <a:lnTo>
                    <a:pt x="310413" y="196850"/>
                  </a:lnTo>
                  <a:lnTo>
                    <a:pt x="304558" y="200660"/>
                  </a:lnTo>
                  <a:lnTo>
                    <a:pt x="305422" y="203200"/>
                  </a:lnTo>
                  <a:lnTo>
                    <a:pt x="320865" y="195580"/>
                  </a:lnTo>
                  <a:lnTo>
                    <a:pt x="325602" y="198120"/>
                  </a:lnTo>
                  <a:lnTo>
                    <a:pt x="324612" y="199390"/>
                  </a:lnTo>
                  <a:lnTo>
                    <a:pt x="325869" y="199390"/>
                  </a:lnTo>
                  <a:lnTo>
                    <a:pt x="328333" y="200660"/>
                  </a:lnTo>
                  <a:lnTo>
                    <a:pt x="323100" y="201930"/>
                  </a:lnTo>
                  <a:lnTo>
                    <a:pt x="311238" y="204470"/>
                  </a:lnTo>
                  <a:lnTo>
                    <a:pt x="306260" y="205740"/>
                  </a:lnTo>
                  <a:lnTo>
                    <a:pt x="306158" y="208280"/>
                  </a:lnTo>
                  <a:lnTo>
                    <a:pt x="304812" y="207010"/>
                  </a:lnTo>
                  <a:lnTo>
                    <a:pt x="306527" y="209550"/>
                  </a:lnTo>
                  <a:lnTo>
                    <a:pt x="305689" y="210820"/>
                  </a:lnTo>
                  <a:lnTo>
                    <a:pt x="303542" y="209550"/>
                  </a:lnTo>
                  <a:lnTo>
                    <a:pt x="303009" y="209550"/>
                  </a:lnTo>
                  <a:lnTo>
                    <a:pt x="305752" y="214630"/>
                  </a:lnTo>
                  <a:lnTo>
                    <a:pt x="308698" y="212090"/>
                  </a:lnTo>
                  <a:lnTo>
                    <a:pt x="311607" y="215900"/>
                  </a:lnTo>
                  <a:lnTo>
                    <a:pt x="314058" y="213360"/>
                  </a:lnTo>
                  <a:lnTo>
                    <a:pt x="311696" y="212090"/>
                  </a:lnTo>
                  <a:lnTo>
                    <a:pt x="309308" y="212090"/>
                  </a:lnTo>
                  <a:lnTo>
                    <a:pt x="306895" y="210820"/>
                  </a:lnTo>
                  <a:lnTo>
                    <a:pt x="309765" y="208280"/>
                  </a:lnTo>
                  <a:lnTo>
                    <a:pt x="318008" y="207010"/>
                  </a:lnTo>
                  <a:lnTo>
                    <a:pt x="320040" y="210820"/>
                  </a:lnTo>
                  <a:lnTo>
                    <a:pt x="319455" y="212090"/>
                  </a:lnTo>
                  <a:lnTo>
                    <a:pt x="313982" y="214630"/>
                  </a:lnTo>
                  <a:lnTo>
                    <a:pt x="314401" y="214630"/>
                  </a:lnTo>
                  <a:lnTo>
                    <a:pt x="317474" y="215900"/>
                  </a:lnTo>
                  <a:lnTo>
                    <a:pt x="316941" y="217170"/>
                  </a:lnTo>
                  <a:lnTo>
                    <a:pt x="314185" y="217170"/>
                  </a:lnTo>
                  <a:lnTo>
                    <a:pt x="314401" y="219710"/>
                  </a:lnTo>
                  <a:lnTo>
                    <a:pt x="320687" y="217170"/>
                  </a:lnTo>
                  <a:lnTo>
                    <a:pt x="319252" y="222250"/>
                  </a:lnTo>
                  <a:lnTo>
                    <a:pt x="319620" y="222250"/>
                  </a:lnTo>
                  <a:lnTo>
                    <a:pt x="316788" y="227330"/>
                  </a:lnTo>
                  <a:lnTo>
                    <a:pt x="318782" y="226060"/>
                  </a:lnTo>
                  <a:lnTo>
                    <a:pt x="321564" y="222250"/>
                  </a:lnTo>
                  <a:lnTo>
                    <a:pt x="332676" y="213360"/>
                  </a:lnTo>
                  <a:lnTo>
                    <a:pt x="336080" y="212090"/>
                  </a:lnTo>
                  <a:lnTo>
                    <a:pt x="335686" y="218440"/>
                  </a:lnTo>
                  <a:lnTo>
                    <a:pt x="334429" y="220980"/>
                  </a:lnTo>
                  <a:lnTo>
                    <a:pt x="332409" y="224790"/>
                  </a:lnTo>
                  <a:lnTo>
                    <a:pt x="326123" y="223520"/>
                  </a:lnTo>
                  <a:lnTo>
                    <a:pt x="324383" y="227330"/>
                  </a:lnTo>
                  <a:lnTo>
                    <a:pt x="325297" y="226060"/>
                  </a:lnTo>
                  <a:lnTo>
                    <a:pt x="327456" y="226060"/>
                  </a:lnTo>
                  <a:lnTo>
                    <a:pt x="327253" y="227330"/>
                  </a:lnTo>
                  <a:lnTo>
                    <a:pt x="324446" y="227330"/>
                  </a:lnTo>
                  <a:lnTo>
                    <a:pt x="326072" y="229870"/>
                  </a:lnTo>
                  <a:lnTo>
                    <a:pt x="329615" y="227330"/>
                  </a:lnTo>
                  <a:lnTo>
                    <a:pt x="328295" y="233680"/>
                  </a:lnTo>
                  <a:lnTo>
                    <a:pt x="329476" y="228600"/>
                  </a:lnTo>
                  <a:lnTo>
                    <a:pt x="331622" y="229870"/>
                  </a:lnTo>
                  <a:lnTo>
                    <a:pt x="330111" y="231140"/>
                  </a:lnTo>
                  <a:lnTo>
                    <a:pt x="331597" y="232410"/>
                  </a:lnTo>
                  <a:lnTo>
                    <a:pt x="333336" y="231140"/>
                  </a:lnTo>
                  <a:lnTo>
                    <a:pt x="340245" y="229870"/>
                  </a:lnTo>
                  <a:lnTo>
                    <a:pt x="342430" y="231140"/>
                  </a:lnTo>
                  <a:lnTo>
                    <a:pt x="341490" y="231140"/>
                  </a:lnTo>
                  <a:lnTo>
                    <a:pt x="340233" y="233680"/>
                  </a:lnTo>
                  <a:lnTo>
                    <a:pt x="342379" y="237490"/>
                  </a:lnTo>
                  <a:lnTo>
                    <a:pt x="341871" y="240030"/>
                  </a:lnTo>
                  <a:lnTo>
                    <a:pt x="343966" y="243840"/>
                  </a:lnTo>
                  <a:lnTo>
                    <a:pt x="343331" y="245110"/>
                  </a:lnTo>
                  <a:lnTo>
                    <a:pt x="343268" y="247370"/>
                  </a:lnTo>
                  <a:lnTo>
                    <a:pt x="347141" y="245110"/>
                  </a:lnTo>
                  <a:lnTo>
                    <a:pt x="353237" y="245110"/>
                  </a:lnTo>
                  <a:lnTo>
                    <a:pt x="357416" y="247650"/>
                  </a:lnTo>
                  <a:lnTo>
                    <a:pt x="360146" y="250190"/>
                  </a:lnTo>
                  <a:lnTo>
                    <a:pt x="355219" y="251460"/>
                  </a:lnTo>
                  <a:lnTo>
                    <a:pt x="356146" y="251460"/>
                  </a:lnTo>
                  <a:lnTo>
                    <a:pt x="357200" y="254000"/>
                  </a:lnTo>
                  <a:lnTo>
                    <a:pt x="359778" y="255270"/>
                  </a:lnTo>
                  <a:lnTo>
                    <a:pt x="364236" y="255270"/>
                  </a:lnTo>
                  <a:lnTo>
                    <a:pt x="366115" y="256540"/>
                  </a:lnTo>
                  <a:lnTo>
                    <a:pt x="365569" y="259080"/>
                  </a:lnTo>
                  <a:lnTo>
                    <a:pt x="363550" y="262890"/>
                  </a:lnTo>
                  <a:lnTo>
                    <a:pt x="359816" y="261620"/>
                  </a:lnTo>
                  <a:lnTo>
                    <a:pt x="357911" y="262890"/>
                  </a:lnTo>
                  <a:lnTo>
                    <a:pt x="355714" y="261620"/>
                  </a:lnTo>
                  <a:lnTo>
                    <a:pt x="358013" y="259080"/>
                  </a:lnTo>
                  <a:lnTo>
                    <a:pt x="357022" y="256540"/>
                  </a:lnTo>
                  <a:lnTo>
                    <a:pt x="356704" y="259080"/>
                  </a:lnTo>
                  <a:lnTo>
                    <a:pt x="355346" y="259080"/>
                  </a:lnTo>
                  <a:lnTo>
                    <a:pt x="353796" y="257810"/>
                  </a:lnTo>
                  <a:lnTo>
                    <a:pt x="354190" y="256540"/>
                  </a:lnTo>
                  <a:lnTo>
                    <a:pt x="352450" y="259080"/>
                  </a:lnTo>
                  <a:lnTo>
                    <a:pt x="358343" y="266700"/>
                  </a:lnTo>
                  <a:lnTo>
                    <a:pt x="357644" y="273050"/>
                  </a:lnTo>
                  <a:lnTo>
                    <a:pt x="358952" y="273050"/>
                  </a:lnTo>
                  <a:lnTo>
                    <a:pt x="360527" y="274320"/>
                  </a:lnTo>
                  <a:lnTo>
                    <a:pt x="361467" y="273050"/>
                  </a:lnTo>
                  <a:lnTo>
                    <a:pt x="360489" y="271780"/>
                  </a:lnTo>
                  <a:lnTo>
                    <a:pt x="362343" y="269240"/>
                  </a:lnTo>
                  <a:lnTo>
                    <a:pt x="364871" y="273050"/>
                  </a:lnTo>
                  <a:lnTo>
                    <a:pt x="365264" y="270510"/>
                  </a:lnTo>
                  <a:lnTo>
                    <a:pt x="367677" y="271780"/>
                  </a:lnTo>
                  <a:lnTo>
                    <a:pt x="371348" y="273050"/>
                  </a:lnTo>
                  <a:lnTo>
                    <a:pt x="370916" y="276860"/>
                  </a:lnTo>
                  <a:lnTo>
                    <a:pt x="367677" y="279400"/>
                  </a:lnTo>
                  <a:lnTo>
                    <a:pt x="368655" y="278130"/>
                  </a:lnTo>
                  <a:lnTo>
                    <a:pt x="368782" y="277787"/>
                  </a:lnTo>
                  <a:lnTo>
                    <a:pt x="364591" y="281940"/>
                  </a:lnTo>
                  <a:lnTo>
                    <a:pt x="369544" y="281940"/>
                  </a:lnTo>
                  <a:lnTo>
                    <a:pt x="371246" y="279400"/>
                  </a:lnTo>
                  <a:lnTo>
                    <a:pt x="373621" y="280670"/>
                  </a:lnTo>
                  <a:lnTo>
                    <a:pt x="377024" y="281584"/>
                  </a:lnTo>
                  <a:lnTo>
                    <a:pt x="377825" y="278130"/>
                  </a:lnTo>
                  <a:lnTo>
                    <a:pt x="378714" y="274320"/>
                  </a:lnTo>
                  <a:close/>
                </a:path>
                <a:path w="393700" h="363219">
                  <a:moveTo>
                    <a:pt x="379031" y="347421"/>
                  </a:moveTo>
                  <a:lnTo>
                    <a:pt x="377710" y="347472"/>
                  </a:lnTo>
                  <a:lnTo>
                    <a:pt x="376440" y="348856"/>
                  </a:lnTo>
                  <a:lnTo>
                    <a:pt x="377799" y="350139"/>
                  </a:lnTo>
                  <a:lnTo>
                    <a:pt x="377139" y="349504"/>
                  </a:lnTo>
                  <a:lnTo>
                    <a:pt x="379031" y="347421"/>
                  </a:lnTo>
                  <a:close/>
                </a:path>
                <a:path w="393700" h="363219">
                  <a:moveTo>
                    <a:pt x="379526" y="320421"/>
                  </a:moveTo>
                  <a:lnTo>
                    <a:pt x="378421" y="320802"/>
                  </a:lnTo>
                  <a:lnTo>
                    <a:pt x="376859" y="321424"/>
                  </a:lnTo>
                  <a:lnTo>
                    <a:pt x="374764" y="322783"/>
                  </a:lnTo>
                  <a:lnTo>
                    <a:pt x="375158" y="323049"/>
                  </a:lnTo>
                  <a:lnTo>
                    <a:pt x="376186" y="323215"/>
                  </a:lnTo>
                  <a:lnTo>
                    <a:pt x="376047" y="324154"/>
                  </a:lnTo>
                  <a:lnTo>
                    <a:pt x="375958" y="324358"/>
                  </a:lnTo>
                  <a:lnTo>
                    <a:pt x="375335" y="325196"/>
                  </a:lnTo>
                  <a:lnTo>
                    <a:pt x="374802" y="324358"/>
                  </a:lnTo>
                  <a:lnTo>
                    <a:pt x="373976" y="324485"/>
                  </a:lnTo>
                  <a:lnTo>
                    <a:pt x="374700" y="325018"/>
                  </a:lnTo>
                  <a:lnTo>
                    <a:pt x="375983" y="326440"/>
                  </a:lnTo>
                  <a:lnTo>
                    <a:pt x="376643" y="325196"/>
                  </a:lnTo>
                  <a:lnTo>
                    <a:pt x="377012" y="324485"/>
                  </a:lnTo>
                  <a:lnTo>
                    <a:pt x="376948" y="324358"/>
                  </a:lnTo>
                  <a:lnTo>
                    <a:pt x="376669" y="324154"/>
                  </a:lnTo>
                  <a:lnTo>
                    <a:pt x="377418" y="322351"/>
                  </a:lnTo>
                  <a:lnTo>
                    <a:pt x="379526" y="320421"/>
                  </a:lnTo>
                  <a:close/>
                </a:path>
                <a:path w="393700" h="363219">
                  <a:moveTo>
                    <a:pt x="379882" y="276275"/>
                  </a:moveTo>
                  <a:lnTo>
                    <a:pt x="378866" y="274878"/>
                  </a:lnTo>
                  <a:lnTo>
                    <a:pt x="379349" y="275882"/>
                  </a:lnTo>
                  <a:lnTo>
                    <a:pt x="378879" y="276440"/>
                  </a:lnTo>
                  <a:lnTo>
                    <a:pt x="378612" y="277114"/>
                  </a:lnTo>
                  <a:lnTo>
                    <a:pt x="379234" y="276860"/>
                  </a:lnTo>
                  <a:lnTo>
                    <a:pt x="379882" y="276275"/>
                  </a:lnTo>
                  <a:close/>
                </a:path>
                <a:path w="393700" h="363219">
                  <a:moveTo>
                    <a:pt x="380276" y="276809"/>
                  </a:moveTo>
                  <a:lnTo>
                    <a:pt x="380009" y="276148"/>
                  </a:lnTo>
                  <a:lnTo>
                    <a:pt x="380009" y="276440"/>
                  </a:lnTo>
                  <a:lnTo>
                    <a:pt x="380276" y="276809"/>
                  </a:lnTo>
                  <a:close/>
                </a:path>
                <a:path w="393700" h="363219">
                  <a:moveTo>
                    <a:pt x="380631" y="320040"/>
                  </a:moveTo>
                  <a:lnTo>
                    <a:pt x="380225" y="319773"/>
                  </a:lnTo>
                  <a:lnTo>
                    <a:pt x="379526" y="320421"/>
                  </a:lnTo>
                  <a:lnTo>
                    <a:pt x="380631" y="320040"/>
                  </a:lnTo>
                  <a:close/>
                </a:path>
                <a:path w="393700" h="363219">
                  <a:moveTo>
                    <a:pt x="380657" y="291782"/>
                  </a:moveTo>
                  <a:lnTo>
                    <a:pt x="379272" y="292061"/>
                  </a:lnTo>
                  <a:lnTo>
                    <a:pt x="378739" y="292188"/>
                  </a:lnTo>
                  <a:lnTo>
                    <a:pt x="376809" y="290347"/>
                  </a:lnTo>
                  <a:lnTo>
                    <a:pt x="376288" y="290893"/>
                  </a:lnTo>
                  <a:lnTo>
                    <a:pt x="375907" y="292290"/>
                  </a:lnTo>
                  <a:lnTo>
                    <a:pt x="374688" y="294462"/>
                  </a:lnTo>
                  <a:lnTo>
                    <a:pt x="373888" y="295236"/>
                  </a:lnTo>
                  <a:lnTo>
                    <a:pt x="372656" y="294576"/>
                  </a:lnTo>
                  <a:lnTo>
                    <a:pt x="370763" y="292036"/>
                  </a:lnTo>
                  <a:lnTo>
                    <a:pt x="371030" y="292036"/>
                  </a:lnTo>
                  <a:lnTo>
                    <a:pt x="370801" y="291642"/>
                  </a:lnTo>
                  <a:lnTo>
                    <a:pt x="368579" y="287858"/>
                  </a:lnTo>
                  <a:lnTo>
                    <a:pt x="364642" y="289648"/>
                  </a:lnTo>
                  <a:lnTo>
                    <a:pt x="366725" y="291642"/>
                  </a:lnTo>
                  <a:lnTo>
                    <a:pt x="365937" y="291807"/>
                  </a:lnTo>
                  <a:lnTo>
                    <a:pt x="366115" y="291884"/>
                  </a:lnTo>
                  <a:lnTo>
                    <a:pt x="366750" y="291668"/>
                  </a:lnTo>
                  <a:lnTo>
                    <a:pt x="369544" y="293509"/>
                  </a:lnTo>
                  <a:lnTo>
                    <a:pt x="367588" y="296202"/>
                  </a:lnTo>
                  <a:lnTo>
                    <a:pt x="369747" y="297827"/>
                  </a:lnTo>
                  <a:lnTo>
                    <a:pt x="375818" y="295236"/>
                  </a:lnTo>
                  <a:lnTo>
                    <a:pt x="376948" y="294754"/>
                  </a:lnTo>
                  <a:lnTo>
                    <a:pt x="380149" y="292188"/>
                  </a:lnTo>
                  <a:lnTo>
                    <a:pt x="380657" y="291782"/>
                  </a:lnTo>
                  <a:close/>
                </a:path>
                <a:path w="393700" h="363219">
                  <a:moveTo>
                    <a:pt x="380784" y="281940"/>
                  </a:moveTo>
                  <a:lnTo>
                    <a:pt x="378066" y="283489"/>
                  </a:lnTo>
                  <a:lnTo>
                    <a:pt x="377977" y="284022"/>
                  </a:lnTo>
                  <a:lnTo>
                    <a:pt x="380784" y="281940"/>
                  </a:lnTo>
                  <a:close/>
                </a:path>
                <a:path w="393700" h="363219">
                  <a:moveTo>
                    <a:pt x="380987" y="283210"/>
                  </a:moveTo>
                  <a:lnTo>
                    <a:pt x="377952" y="284276"/>
                  </a:lnTo>
                  <a:lnTo>
                    <a:pt x="377913" y="284480"/>
                  </a:lnTo>
                  <a:lnTo>
                    <a:pt x="380987" y="283210"/>
                  </a:lnTo>
                  <a:close/>
                </a:path>
                <a:path w="393700" h="363219">
                  <a:moveTo>
                    <a:pt x="381088" y="291731"/>
                  </a:moveTo>
                  <a:lnTo>
                    <a:pt x="381050" y="291490"/>
                  </a:lnTo>
                  <a:lnTo>
                    <a:pt x="380657" y="291795"/>
                  </a:lnTo>
                  <a:lnTo>
                    <a:pt x="380809" y="291769"/>
                  </a:lnTo>
                  <a:lnTo>
                    <a:pt x="380936" y="291757"/>
                  </a:lnTo>
                  <a:lnTo>
                    <a:pt x="381088" y="291731"/>
                  </a:lnTo>
                  <a:close/>
                </a:path>
                <a:path w="393700" h="363219">
                  <a:moveTo>
                    <a:pt x="382104" y="362610"/>
                  </a:moveTo>
                  <a:lnTo>
                    <a:pt x="379844" y="360197"/>
                  </a:lnTo>
                  <a:lnTo>
                    <a:pt x="381127" y="362254"/>
                  </a:lnTo>
                  <a:lnTo>
                    <a:pt x="382104" y="362610"/>
                  </a:lnTo>
                  <a:close/>
                </a:path>
                <a:path w="393700" h="363219">
                  <a:moveTo>
                    <a:pt x="382231" y="353136"/>
                  </a:moveTo>
                  <a:lnTo>
                    <a:pt x="380809" y="350380"/>
                  </a:lnTo>
                  <a:lnTo>
                    <a:pt x="382041" y="348297"/>
                  </a:lnTo>
                  <a:lnTo>
                    <a:pt x="377812" y="349465"/>
                  </a:lnTo>
                  <a:lnTo>
                    <a:pt x="382231" y="353136"/>
                  </a:lnTo>
                  <a:close/>
                </a:path>
                <a:path w="393700" h="363219">
                  <a:moveTo>
                    <a:pt x="382524" y="353377"/>
                  </a:moveTo>
                  <a:lnTo>
                    <a:pt x="382231" y="353136"/>
                  </a:lnTo>
                  <a:lnTo>
                    <a:pt x="382435" y="353529"/>
                  </a:lnTo>
                  <a:lnTo>
                    <a:pt x="382524" y="353377"/>
                  </a:lnTo>
                  <a:close/>
                </a:path>
                <a:path w="393700" h="363219">
                  <a:moveTo>
                    <a:pt x="382854" y="285673"/>
                  </a:moveTo>
                  <a:lnTo>
                    <a:pt x="381152" y="284797"/>
                  </a:lnTo>
                  <a:lnTo>
                    <a:pt x="380555" y="286118"/>
                  </a:lnTo>
                  <a:lnTo>
                    <a:pt x="382854" y="285673"/>
                  </a:lnTo>
                  <a:close/>
                </a:path>
                <a:path w="393700" h="363219">
                  <a:moveTo>
                    <a:pt x="383184" y="357505"/>
                  </a:moveTo>
                  <a:lnTo>
                    <a:pt x="382879" y="354406"/>
                  </a:lnTo>
                  <a:lnTo>
                    <a:pt x="382435" y="353529"/>
                  </a:lnTo>
                  <a:lnTo>
                    <a:pt x="380873" y="355803"/>
                  </a:lnTo>
                  <a:lnTo>
                    <a:pt x="379882" y="356146"/>
                  </a:lnTo>
                  <a:lnTo>
                    <a:pt x="383184" y="357505"/>
                  </a:lnTo>
                  <a:close/>
                </a:path>
                <a:path w="393700" h="363219">
                  <a:moveTo>
                    <a:pt x="383374" y="318490"/>
                  </a:moveTo>
                  <a:lnTo>
                    <a:pt x="382333" y="318338"/>
                  </a:lnTo>
                  <a:lnTo>
                    <a:pt x="383273" y="319366"/>
                  </a:lnTo>
                  <a:lnTo>
                    <a:pt x="383374" y="318490"/>
                  </a:lnTo>
                  <a:close/>
                </a:path>
                <a:path w="393700" h="363219">
                  <a:moveTo>
                    <a:pt x="384200" y="327444"/>
                  </a:moveTo>
                  <a:lnTo>
                    <a:pt x="382701" y="326250"/>
                  </a:lnTo>
                  <a:lnTo>
                    <a:pt x="380987" y="323786"/>
                  </a:lnTo>
                  <a:lnTo>
                    <a:pt x="379044" y="326478"/>
                  </a:lnTo>
                  <a:lnTo>
                    <a:pt x="380834" y="327240"/>
                  </a:lnTo>
                  <a:lnTo>
                    <a:pt x="381939" y="325691"/>
                  </a:lnTo>
                  <a:lnTo>
                    <a:pt x="384200" y="327444"/>
                  </a:lnTo>
                  <a:close/>
                </a:path>
                <a:path w="393700" h="363219">
                  <a:moveTo>
                    <a:pt x="384251" y="293039"/>
                  </a:moveTo>
                  <a:lnTo>
                    <a:pt x="382790" y="291744"/>
                  </a:lnTo>
                  <a:lnTo>
                    <a:pt x="381876" y="291642"/>
                  </a:lnTo>
                  <a:lnTo>
                    <a:pt x="381088" y="291731"/>
                  </a:lnTo>
                  <a:lnTo>
                    <a:pt x="381800" y="296367"/>
                  </a:lnTo>
                  <a:lnTo>
                    <a:pt x="381393" y="296125"/>
                  </a:lnTo>
                  <a:lnTo>
                    <a:pt x="381889" y="296989"/>
                  </a:lnTo>
                  <a:lnTo>
                    <a:pt x="382041" y="295846"/>
                  </a:lnTo>
                  <a:lnTo>
                    <a:pt x="382790" y="294881"/>
                  </a:lnTo>
                  <a:lnTo>
                    <a:pt x="384251" y="293039"/>
                  </a:lnTo>
                  <a:close/>
                </a:path>
                <a:path w="393700" h="363219">
                  <a:moveTo>
                    <a:pt x="384365" y="300977"/>
                  </a:moveTo>
                  <a:lnTo>
                    <a:pt x="384251" y="301129"/>
                  </a:lnTo>
                  <a:lnTo>
                    <a:pt x="383933" y="301383"/>
                  </a:lnTo>
                  <a:lnTo>
                    <a:pt x="383768" y="301485"/>
                  </a:lnTo>
                  <a:lnTo>
                    <a:pt x="383895" y="301231"/>
                  </a:lnTo>
                  <a:lnTo>
                    <a:pt x="383476" y="301193"/>
                  </a:lnTo>
                  <a:lnTo>
                    <a:pt x="382828" y="301142"/>
                  </a:lnTo>
                  <a:lnTo>
                    <a:pt x="383070" y="299758"/>
                  </a:lnTo>
                  <a:lnTo>
                    <a:pt x="383438" y="300812"/>
                  </a:lnTo>
                  <a:lnTo>
                    <a:pt x="383832" y="301142"/>
                  </a:lnTo>
                  <a:lnTo>
                    <a:pt x="384073" y="301155"/>
                  </a:lnTo>
                  <a:lnTo>
                    <a:pt x="384073" y="300812"/>
                  </a:lnTo>
                  <a:lnTo>
                    <a:pt x="383463" y="299758"/>
                  </a:lnTo>
                  <a:lnTo>
                    <a:pt x="381889" y="296989"/>
                  </a:lnTo>
                  <a:lnTo>
                    <a:pt x="381749" y="297992"/>
                  </a:lnTo>
                  <a:lnTo>
                    <a:pt x="382079" y="299135"/>
                  </a:lnTo>
                  <a:lnTo>
                    <a:pt x="382816" y="301142"/>
                  </a:lnTo>
                  <a:lnTo>
                    <a:pt x="380174" y="300913"/>
                  </a:lnTo>
                  <a:lnTo>
                    <a:pt x="379006" y="299453"/>
                  </a:lnTo>
                  <a:lnTo>
                    <a:pt x="378625" y="298970"/>
                  </a:lnTo>
                  <a:lnTo>
                    <a:pt x="376301" y="300812"/>
                  </a:lnTo>
                  <a:lnTo>
                    <a:pt x="376301" y="301104"/>
                  </a:lnTo>
                  <a:lnTo>
                    <a:pt x="376999" y="303466"/>
                  </a:lnTo>
                  <a:lnTo>
                    <a:pt x="378739" y="302285"/>
                  </a:lnTo>
                  <a:lnTo>
                    <a:pt x="380111" y="303695"/>
                  </a:lnTo>
                  <a:lnTo>
                    <a:pt x="379628" y="302285"/>
                  </a:lnTo>
                  <a:lnTo>
                    <a:pt x="378675" y="299453"/>
                  </a:lnTo>
                  <a:lnTo>
                    <a:pt x="381774" y="304673"/>
                  </a:lnTo>
                  <a:lnTo>
                    <a:pt x="382549" y="301231"/>
                  </a:lnTo>
                  <a:lnTo>
                    <a:pt x="383184" y="302006"/>
                  </a:lnTo>
                  <a:lnTo>
                    <a:pt x="383413" y="302780"/>
                  </a:lnTo>
                  <a:lnTo>
                    <a:pt x="383654" y="303491"/>
                  </a:lnTo>
                  <a:lnTo>
                    <a:pt x="383806" y="302641"/>
                  </a:lnTo>
                  <a:lnTo>
                    <a:pt x="384187" y="301485"/>
                  </a:lnTo>
                  <a:lnTo>
                    <a:pt x="384314" y="301129"/>
                  </a:lnTo>
                  <a:lnTo>
                    <a:pt x="384365" y="300977"/>
                  </a:lnTo>
                  <a:close/>
                </a:path>
                <a:path w="393700" h="363219">
                  <a:moveTo>
                    <a:pt x="384441" y="309892"/>
                  </a:moveTo>
                  <a:lnTo>
                    <a:pt x="384060" y="309194"/>
                  </a:lnTo>
                  <a:lnTo>
                    <a:pt x="383768" y="308432"/>
                  </a:lnTo>
                  <a:lnTo>
                    <a:pt x="383590" y="307594"/>
                  </a:lnTo>
                  <a:lnTo>
                    <a:pt x="383235" y="307581"/>
                  </a:lnTo>
                  <a:lnTo>
                    <a:pt x="382993" y="307606"/>
                  </a:lnTo>
                  <a:lnTo>
                    <a:pt x="383171" y="307898"/>
                  </a:lnTo>
                  <a:lnTo>
                    <a:pt x="382866" y="308965"/>
                  </a:lnTo>
                  <a:lnTo>
                    <a:pt x="383578" y="309448"/>
                  </a:lnTo>
                  <a:lnTo>
                    <a:pt x="384441" y="309892"/>
                  </a:lnTo>
                  <a:close/>
                </a:path>
                <a:path w="393700" h="363219">
                  <a:moveTo>
                    <a:pt x="384898" y="290601"/>
                  </a:moveTo>
                  <a:lnTo>
                    <a:pt x="380657" y="289420"/>
                  </a:lnTo>
                  <a:lnTo>
                    <a:pt x="382168" y="290766"/>
                  </a:lnTo>
                  <a:lnTo>
                    <a:pt x="384898" y="290601"/>
                  </a:lnTo>
                  <a:close/>
                </a:path>
                <a:path w="393700" h="363219">
                  <a:moveTo>
                    <a:pt x="385330" y="321652"/>
                  </a:moveTo>
                  <a:lnTo>
                    <a:pt x="383273" y="319366"/>
                  </a:lnTo>
                  <a:lnTo>
                    <a:pt x="382981" y="321716"/>
                  </a:lnTo>
                  <a:lnTo>
                    <a:pt x="383641" y="321602"/>
                  </a:lnTo>
                  <a:lnTo>
                    <a:pt x="384556" y="321094"/>
                  </a:lnTo>
                  <a:lnTo>
                    <a:pt x="385330" y="321652"/>
                  </a:lnTo>
                  <a:close/>
                </a:path>
                <a:path w="393700" h="363219">
                  <a:moveTo>
                    <a:pt x="385610" y="336689"/>
                  </a:moveTo>
                  <a:lnTo>
                    <a:pt x="384492" y="335292"/>
                  </a:lnTo>
                  <a:lnTo>
                    <a:pt x="382181" y="332574"/>
                  </a:lnTo>
                  <a:lnTo>
                    <a:pt x="382257" y="333248"/>
                  </a:lnTo>
                  <a:lnTo>
                    <a:pt x="383387" y="334378"/>
                  </a:lnTo>
                  <a:lnTo>
                    <a:pt x="384517" y="335521"/>
                  </a:lnTo>
                  <a:lnTo>
                    <a:pt x="385610" y="336689"/>
                  </a:lnTo>
                  <a:close/>
                </a:path>
                <a:path w="393700" h="363219">
                  <a:moveTo>
                    <a:pt x="385737" y="311619"/>
                  </a:moveTo>
                  <a:lnTo>
                    <a:pt x="385622" y="311480"/>
                  </a:lnTo>
                  <a:lnTo>
                    <a:pt x="385368" y="311581"/>
                  </a:lnTo>
                  <a:lnTo>
                    <a:pt x="385318" y="311708"/>
                  </a:lnTo>
                  <a:lnTo>
                    <a:pt x="385737" y="311619"/>
                  </a:lnTo>
                  <a:close/>
                </a:path>
                <a:path w="393700" h="363219">
                  <a:moveTo>
                    <a:pt x="385914" y="307987"/>
                  </a:moveTo>
                  <a:lnTo>
                    <a:pt x="385584" y="306578"/>
                  </a:lnTo>
                  <a:lnTo>
                    <a:pt x="384327" y="305765"/>
                  </a:lnTo>
                  <a:lnTo>
                    <a:pt x="384048" y="304698"/>
                  </a:lnTo>
                  <a:lnTo>
                    <a:pt x="383667" y="303491"/>
                  </a:lnTo>
                  <a:lnTo>
                    <a:pt x="383400" y="304901"/>
                  </a:lnTo>
                  <a:lnTo>
                    <a:pt x="383374" y="306311"/>
                  </a:lnTo>
                  <a:lnTo>
                    <a:pt x="383590" y="307594"/>
                  </a:lnTo>
                  <a:lnTo>
                    <a:pt x="384416" y="307644"/>
                  </a:lnTo>
                  <a:lnTo>
                    <a:pt x="385914" y="307987"/>
                  </a:lnTo>
                  <a:close/>
                </a:path>
                <a:path w="393700" h="363219">
                  <a:moveTo>
                    <a:pt x="386029" y="299034"/>
                  </a:moveTo>
                  <a:lnTo>
                    <a:pt x="385343" y="298983"/>
                  </a:lnTo>
                  <a:lnTo>
                    <a:pt x="384937" y="299605"/>
                  </a:lnTo>
                  <a:lnTo>
                    <a:pt x="384632" y="300278"/>
                  </a:lnTo>
                  <a:lnTo>
                    <a:pt x="384365" y="300977"/>
                  </a:lnTo>
                  <a:lnTo>
                    <a:pt x="385038" y="300316"/>
                  </a:lnTo>
                  <a:lnTo>
                    <a:pt x="386029" y="299034"/>
                  </a:lnTo>
                  <a:close/>
                </a:path>
                <a:path w="393700" h="363219">
                  <a:moveTo>
                    <a:pt x="386181" y="316852"/>
                  </a:moveTo>
                  <a:lnTo>
                    <a:pt x="386130" y="315899"/>
                  </a:lnTo>
                  <a:lnTo>
                    <a:pt x="386092" y="314972"/>
                  </a:lnTo>
                  <a:lnTo>
                    <a:pt x="386092" y="315785"/>
                  </a:lnTo>
                  <a:lnTo>
                    <a:pt x="386105" y="316890"/>
                  </a:lnTo>
                  <a:close/>
                </a:path>
                <a:path w="393700" h="363219">
                  <a:moveTo>
                    <a:pt x="386194" y="310972"/>
                  </a:moveTo>
                  <a:lnTo>
                    <a:pt x="385749" y="310515"/>
                  </a:lnTo>
                  <a:lnTo>
                    <a:pt x="385064" y="310210"/>
                  </a:lnTo>
                  <a:lnTo>
                    <a:pt x="384454" y="309892"/>
                  </a:lnTo>
                  <a:lnTo>
                    <a:pt x="384746" y="310464"/>
                  </a:lnTo>
                  <a:lnTo>
                    <a:pt x="385114" y="310984"/>
                  </a:lnTo>
                  <a:lnTo>
                    <a:pt x="385559" y="311416"/>
                  </a:lnTo>
                  <a:lnTo>
                    <a:pt x="385724" y="311264"/>
                  </a:lnTo>
                  <a:lnTo>
                    <a:pt x="385965" y="311099"/>
                  </a:lnTo>
                  <a:lnTo>
                    <a:pt x="386194" y="310972"/>
                  </a:lnTo>
                  <a:close/>
                </a:path>
                <a:path w="393700" h="363219">
                  <a:moveTo>
                    <a:pt x="386270" y="317868"/>
                  </a:moveTo>
                  <a:lnTo>
                    <a:pt x="386257" y="317728"/>
                  </a:lnTo>
                  <a:lnTo>
                    <a:pt x="386016" y="317842"/>
                  </a:lnTo>
                  <a:lnTo>
                    <a:pt x="386270" y="317944"/>
                  </a:lnTo>
                  <a:close/>
                </a:path>
                <a:path w="393700" h="363219">
                  <a:moveTo>
                    <a:pt x="386803" y="310692"/>
                  </a:moveTo>
                  <a:lnTo>
                    <a:pt x="386549" y="310781"/>
                  </a:lnTo>
                  <a:lnTo>
                    <a:pt x="386194" y="310972"/>
                  </a:lnTo>
                  <a:lnTo>
                    <a:pt x="386334" y="311099"/>
                  </a:lnTo>
                  <a:lnTo>
                    <a:pt x="386803" y="310692"/>
                  </a:lnTo>
                  <a:close/>
                </a:path>
                <a:path w="393700" h="363219">
                  <a:moveTo>
                    <a:pt x="388010" y="323557"/>
                  </a:moveTo>
                  <a:lnTo>
                    <a:pt x="386270" y="321500"/>
                  </a:lnTo>
                  <a:lnTo>
                    <a:pt x="386283" y="323469"/>
                  </a:lnTo>
                  <a:lnTo>
                    <a:pt x="387032" y="323773"/>
                  </a:lnTo>
                  <a:lnTo>
                    <a:pt x="388010" y="323557"/>
                  </a:lnTo>
                  <a:close/>
                </a:path>
                <a:path w="393700" h="363219">
                  <a:moveTo>
                    <a:pt x="388137" y="333921"/>
                  </a:moveTo>
                  <a:lnTo>
                    <a:pt x="386943" y="333387"/>
                  </a:lnTo>
                  <a:lnTo>
                    <a:pt x="387604" y="334391"/>
                  </a:lnTo>
                  <a:lnTo>
                    <a:pt x="387997" y="334200"/>
                  </a:lnTo>
                  <a:lnTo>
                    <a:pt x="388137" y="333921"/>
                  </a:lnTo>
                  <a:close/>
                </a:path>
                <a:path w="393700" h="363219">
                  <a:moveTo>
                    <a:pt x="388581" y="315671"/>
                  </a:moveTo>
                  <a:lnTo>
                    <a:pt x="386194" y="316852"/>
                  </a:lnTo>
                  <a:lnTo>
                    <a:pt x="386207" y="317106"/>
                  </a:lnTo>
                  <a:lnTo>
                    <a:pt x="386257" y="317715"/>
                  </a:lnTo>
                  <a:lnTo>
                    <a:pt x="386778" y="317487"/>
                  </a:lnTo>
                  <a:lnTo>
                    <a:pt x="388137" y="316992"/>
                  </a:lnTo>
                  <a:lnTo>
                    <a:pt x="388581" y="315671"/>
                  </a:lnTo>
                  <a:close/>
                </a:path>
                <a:path w="393700" h="363219">
                  <a:moveTo>
                    <a:pt x="388975" y="336562"/>
                  </a:moveTo>
                  <a:lnTo>
                    <a:pt x="387604" y="334403"/>
                  </a:lnTo>
                  <a:lnTo>
                    <a:pt x="386930" y="334721"/>
                  </a:lnTo>
                  <a:lnTo>
                    <a:pt x="385572" y="334797"/>
                  </a:lnTo>
                  <a:lnTo>
                    <a:pt x="388112" y="335394"/>
                  </a:lnTo>
                  <a:lnTo>
                    <a:pt x="386854" y="335254"/>
                  </a:lnTo>
                  <a:lnTo>
                    <a:pt x="388061" y="335648"/>
                  </a:lnTo>
                  <a:lnTo>
                    <a:pt x="388975" y="336562"/>
                  </a:lnTo>
                  <a:close/>
                </a:path>
                <a:path w="393700" h="363219">
                  <a:moveTo>
                    <a:pt x="389013" y="341655"/>
                  </a:moveTo>
                  <a:lnTo>
                    <a:pt x="388366" y="337820"/>
                  </a:lnTo>
                  <a:lnTo>
                    <a:pt x="387477" y="338963"/>
                  </a:lnTo>
                  <a:lnTo>
                    <a:pt x="386918" y="340398"/>
                  </a:lnTo>
                  <a:lnTo>
                    <a:pt x="385432" y="338442"/>
                  </a:lnTo>
                  <a:lnTo>
                    <a:pt x="386041" y="342201"/>
                  </a:lnTo>
                  <a:lnTo>
                    <a:pt x="389013" y="341655"/>
                  </a:lnTo>
                  <a:close/>
                </a:path>
                <a:path w="393700" h="363219">
                  <a:moveTo>
                    <a:pt x="389445" y="303771"/>
                  </a:moveTo>
                  <a:lnTo>
                    <a:pt x="388937" y="303174"/>
                  </a:lnTo>
                  <a:lnTo>
                    <a:pt x="388264" y="302628"/>
                  </a:lnTo>
                  <a:lnTo>
                    <a:pt x="387197" y="302158"/>
                  </a:lnTo>
                  <a:lnTo>
                    <a:pt x="387705" y="302704"/>
                  </a:lnTo>
                  <a:lnTo>
                    <a:pt x="388543" y="303212"/>
                  </a:lnTo>
                  <a:lnTo>
                    <a:pt x="389445" y="303771"/>
                  </a:lnTo>
                  <a:close/>
                </a:path>
                <a:path w="393700" h="363219">
                  <a:moveTo>
                    <a:pt x="390144" y="322643"/>
                  </a:moveTo>
                  <a:lnTo>
                    <a:pt x="389153" y="323303"/>
                  </a:lnTo>
                  <a:lnTo>
                    <a:pt x="388023" y="323557"/>
                  </a:lnTo>
                  <a:lnTo>
                    <a:pt x="389178" y="324954"/>
                  </a:lnTo>
                  <a:lnTo>
                    <a:pt x="389724" y="324129"/>
                  </a:lnTo>
                  <a:lnTo>
                    <a:pt x="390144" y="322643"/>
                  </a:lnTo>
                  <a:close/>
                </a:path>
                <a:path w="393700" h="363219">
                  <a:moveTo>
                    <a:pt x="390321" y="341045"/>
                  </a:moveTo>
                  <a:lnTo>
                    <a:pt x="389813" y="339090"/>
                  </a:lnTo>
                  <a:lnTo>
                    <a:pt x="389597" y="341261"/>
                  </a:lnTo>
                  <a:lnTo>
                    <a:pt x="390321" y="341045"/>
                  </a:lnTo>
                  <a:close/>
                </a:path>
                <a:path w="393700" h="363219">
                  <a:moveTo>
                    <a:pt x="391236" y="340766"/>
                  </a:moveTo>
                  <a:lnTo>
                    <a:pt x="390321" y="341045"/>
                  </a:lnTo>
                  <a:lnTo>
                    <a:pt x="390728" y="342582"/>
                  </a:lnTo>
                  <a:lnTo>
                    <a:pt x="390906" y="342404"/>
                  </a:lnTo>
                  <a:lnTo>
                    <a:pt x="391121" y="341503"/>
                  </a:lnTo>
                  <a:lnTo>
                    <a:pt x="391236" y="340766"/>
                  </a:lnTo>
                  <a:close/>
                </a:path>
                <a:path w="393700" h="363219">
                  <a:moveTo>
                    <a:pt x="391464" y="322402"/>
                  </a:moveTo>
                  <a:lnTo>
                    <a:pt x="390563" y="322364"/>
                  </a:lnTo>
                  <a:lnTo>
                    <a:pt x="390156" y="322630"/>
                  </a:lnTo>
                  <a:lnTo>
                    <a:pt x="391464" y="322402"/>
                  </a:lnTo>
                  <a:close/>
                </a:path>
                <a:path w="393700" h="363219">
                  <a:moveTo>
                    <a:pt x="392531" y="341249"/>
                  </a:moveTo>
                  <a:lnTo>
                    <a:pt x="391147" y="342252"/>
                  </a:lnTo>
                  <a:lnTo>
                    <a:pt x="391261" y="343801"/>
                  </a:lnTo>
                  <a:lnTo>
                    <a:pt x="392531" y="341249"/>
                  </a:lnTo>
                  <a:close/>
                </a:path>
                <a:path w="393700" h="363219">
                  <a:moveTo>
                    <a:pt x="392760" y="314833"/>
                  </a:moveTo>
                  <a:lnTo>
                    <a:pt x="389382" y="312978"/>
                  </a:lnTo>
                  <a:lnTo>
                    <a:pt x="390550" y="313829"/>
                  </a:lnTo>
                  <a:lnTo>
                    <a:pt x="392760" y="314833"/>
                  </a:lnTo>
                  <a:close/>
                </a:path>
                <a:path w="393700" h="363219">
                  <a:moveTo>
                    <a:pt x="393217" y="307289"/>
                  </a:moveTo>
                  <a:lnTo>
                    <a:pt x="392645" y="305790"/>
                  </a:lnTo>
                  <a:lnTo>
                    <a:pt x="390956" y="304711"/>
                  </a:lnTo>
                  <a:lnTo>
                    <a:pt x="389445" y="303771"/>
                  </a:lnTo>
                  <a:lnTo>
                    <a:pt x="390398" y="304888"/>
                  </a:lnTo>
                  <a:lnTo>
                    <a:pt x="390448" y="306285"/>
                  </a:lnTo>
                  <a:lnTo>
                    <a:pt x="389356" y="308229"/>
                  </a:lnTo>
                  <a:lnTo>
                    <a:pt x="391210" y="308889"/>
                  </a:lnTo>
                  <a:lnTo>
                    <a:pt x="391998" y="306476"/>
                  </a:lnTo>
                  <a:lnTo>
                    <a:pt x="393217" y="307289"/>
                  </a:lnTo>
                  <a:close/>
                </a:path>
                <a:path w="393700" h="363219">
                  <a:moveTo>
                    <a:pt x="393458" y="335546"/>
                  </a:moveTo>
                  <a:lnTo>
                    <a:pt x="392582" y="333463"/>
                  </a:lnTo>
                  <a:lnTo>
                    <a:pt x="391629" y="333946"/>
                  </a:lnTo>
                  <a:lnTo>
                    <a:pt x="390093" y="335178"/>
                  </a:lnTo>
                  <a:lnTo>
                    <a:pt x="391604" y="337159"/>
                  </a:lnTo>
                  <a:lnTo>
                    <a:pt x="392569" y="336715"/>
                  </a:lnTo>
                  <a:lnTo>
                    <a:pt x="392734" y="334886"/>
                  </a:lnTo>
                  <a:lnTo>
                    <a:pt x="393458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69645" y="1715617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4" h="408305">
                  <a:moveTo>
                    <a:pt x="6553" y="390994"/>
                  </a:moveTo>
                  <a:lnTo>
                    <a:pt x="6223" y="391134"/>
                  </a:lnTo>
                  <a:lnTo>
                    <a:pt x="5905" y="391553"/>
                  </a:lnTo>
                  <a:lnTo>
                    <a:pt x="5626" y="392480"/>
                  </a:lnTo>
                  <a:lnTo>
                    <a:pt x="5765" y="392049"/>
                  </a:lnTo>
                  <a:lnTo>
                    <a:pt x="6184" y="391515"/>
                  </a:lnTo>
                  <a:lnTo>
                    <a:pt x="6553" y="390994"/>
                  </a:lnTo>
                  <a:close/>
                </a:path>
                <a:path w="372744" h="408305">
                  <a:moveTo>
                    <a:pt x="25323" y="400507"/>
                  </a:moveTo>
                  <a:lnTo>
                    <a:pt x="24879" y="400507"/>
                  </a:lnTo>
                  <a:lnTo>
                    <a:pt x="25120" y="400989"/>
                  </a:lnTo>
                  <a:lnTo>
                    <a:pt x="25323" y="400507"/>
                  </a:lnTo>
                  <a:close/>
                </a:path>
                <a:path w="372744" h="408305">
                  <a:moveTo>
                    <a:pt x="26123" y="403047"/>
                  </a:moveTo>
                  <a:lnTo>
                    <a:pt x="25120" y="400989"/>
                  </a:lnTo>
                  <a:lnTo>
                    <a:pt x="24790" y="401777"/>
                  </a:lnTo>
                  <a:lnTo>
                    <a:pt x="26123" y="403047"/>
                  </a:lnTo>
                  <a:close/>
                </a:path>
                <a:path w="372744" h="408305">
                  <a:moveTo>
                    <a:pt x="39001" y="386003"/>
                  </a:moveTo>
                  <a:lnTo>
                    <a:pt x="38455" y="386537"/>
                  </a:lnTo>
                  <a:lnTo>
                    <a:pt x="38912" y="386765"/>
                  </a:lnTo>
                  <a:lnTo>
                    <a:pt x="39001" y="386003"/>
                  </a:lnTo>
                  <a:close/>
                </a:path>
                <a:path w="372744" h="408305">
                  <a:moveTo>
                    <a:pt x="50634" y="376377"/>
                  </a:moveTo>
                  <a:lnTo>
                    <a:pt x="46126" y="377647"/>
                  </a:lnTo>
                  <a:lnTo>
                    <a:pt x="49072" y="378917"/>
                  </a:lnTo>
                  <a:lnTo>
                    <a:pt x="50634" y="376377"/>
                  </a:lnTo>
                  <a:close/>
                </a:path>
                <a:path w="372744" h="408305">
                  <a:moveTo>
                    <a:pt x="52235" y="375691"/>
                  </a:moveTo>
                  <a:lnTo>
                    <a:pt x="52082" y="375704"/>
                  </a:lnTo>
                  <a:lnTo>
                    <a:pt x="51955" y="375767"/>
                  </a:lnTo>
                  <a:lnTo>
                    <a:pt x="51790" y="375754"/>
                  </a:lnTo>
                  <a:lnTo>
                    <a:pt x="52044" y="375996"/>
                  </a:lnTo>
                  <a:lnTo>
                    <a:pt x="52235" y="375691"/>
                  </a:lnTo>
                  <a:close/>
                </a:path>
                <a:path w="372744" h="408305">
                  <a:moveTo>
                    <a:pt x="54241" y="337007"/>
                  </a:moveTo>
                  <a:lnTo>
                    <a:pt x="50139" y="335737"/>
                  </a:lnTo>
                  <a:lnTo>
                    <a:pt x="53733" y="337324"/>
                  </a:lnTo>
                  <a:lnTo>
                    <a:pt x="54241" y="337007"/>
                  </a:lnTo>
                  <a:close/>
                </a:path>
                <a:path w="372744" h="408305">
                  <a:moveTo>
                    <a:pt x="56311" y="371297"/>
                  </a:moveTo>
                  <a:lnTo>
                    <a:pt x="55346" y="371297"/>
                  </a:lnTo>
                  <a:lnTo>
                    <a:pt x="55321" y="371843"/>
                  </a:lnTo>
                  <a:lnTo>
                    <a:pt x="56311" y="371297"/>
                  </a:lnTo>
                  <a:close/>
                </a:path>
                <a:path w="372744" h="408305">
                  <a:moveTo>
                    <a:pt x="79692" y="298907"/>
                  </a:moveTo>
                  <a:lnTo>
                    <a:pt x="77762" y="301447"/>
                  </a:lnTo>
                  <a:lnTo>
                    <a:pt x="78409" y="301447"/>
                  </a:lnTo>
                  <a:lnTo>
                    <a:pt x="78740" y="303669"/>
                  </a:lnTo>
                  <a:lnTo>
                    <a:pt x="79692" y="298907"/>
                  </a:lnTo>
                  <a:close/>
                </a:path>
                <a:path w="372744" h="408305">
                  <a:moveTo>
                    <a:pt x="80111" y="305257"/>
                  </a:moveTo>
                  <a:lnTo>
                    <a:pt x="78778" y="303987"/>
                  </a:lnTo>
                  <a:lnTo>
                    <a:pt x="78740" y="303669"/>
                  </a:lnTo>
                  <a:lnTo>
                    <a:pt x="78155" y="306527"/>
                  </a:lnTo>
                  <a:lnTo>
                    <a:pt x="79984" y="305422"/>
                  </a:lnTo>
                  <a:lnTo>
                    <a:pt x="80111" y="305257"/>
                  </a:lnTo>
                  <a:close/>
                </a:path>
                <a:path w="372744" h="408305">
                  <a:moveTo>
                    <a:pt x="84201" y="327698"/>
                  </a:moveTo>
                  <a:lnTo>
                    <a:pt x="81826" y="326847"/>
                  </a:lnTo>
                  <a:lnTo>
                    <a:pt x="82765" y="328117"/>
                  </a:lnTo>
                  <a:lnTo>
                    <a:pt x="83070" y="328117"/>
                  </a:lnTo>
                  <a:lnTo>
                    <a:pt x="83083" y="328561"/>
                  </a:lnTo>
                  <a:lnTo>
                    <a:pt x="83616" y="329285"/>
                  </a:lnTo>
                  <a:lnTo>
                    <a:pt x="84201" y="327698"/>
                  </a:lnTo>
                  <a:close/>
                </a:path>
                <a:path w="372744" h="408305">
                  <a:moveTo>
                    <a:pt x="88836" y="329387"/>
                  </a:moveTo>
                  <a:lnTo>
                    <a:pt x="85890" y="323037"/>
                  </a:lnTo>
                  <a:lnTo>
                    <a:pt x="84201" y="327698"/>
                  </a:lnTo>
                  <a:lnTo>
                    <a:pt x="88836" y="329387"/>
                  </a:lnTo>
                  <a:close/>
                </a:path>
                <a:path w="372744" h="408305">
                  <a:moveTo>
                    <a:pt x="99542" y="314820"/>
                  </a:moveTo>
                  <a:lnTo>
                    <a:pt x="98386" y="312877"/>
                  </a:lnTo>
                  <a:lnTo>
                    <a:pt x="98958" y="314947"/>
                  </a:lnTo>
                  <a:lnTo>
                    <a:pt x="99542" y="314820"/>
                  </a:lnTo>
                  <a:close/>
                </a:path>
                <a:path w="372744" h="408305">
                  <a:moveTo>
                    <a:pt x="101396" y="317957"/>
                  </a:moveTo>
                  <a:lnTo>
                    <a:pt x="99580" y="314807"/>
                  </a:lnTo>
                  <a:lnTo>
                    <a:pt x="99618" y="314947"/>
                  </a:lnTo>
                  <a:lnTo>
                    <a:pt x="101396" y="317957"/>
                  </a:lnTo>
                  <a:close/>
                </a:path>
                <a:path w="372744" h="408305">
                  <a:moveTo>
                    <a:pt x="102641" y="314147"/>
                  </a:moveTo>
                  <a:lnTo>
                    <a:pt x="101625" y="312978"/>
                  </a:lnTo>
                  <a:lnTo>
                    <a:pt x="98056" y="311721"/>
                  </a:lnTo>
                  <a:lnTo>
                    <a:pt x="98526" y="312877"/>
                  </a:lnTo>
                  <a:lnTo>
                    <a:pt x="99580" y="314807"/>
                  </a:lnTo>
                  <a:lnTo>
                    <a:pt x="102641" y="314147"/>
                  </a:lnTo>
                  <a:close/>
                </a:path>
                <a:path w="372744" h="408305">
                  <a:moveTo>
                    <a:pt x="110210" y="309410"/>
                  </a:moveTo>
                  <a:lnTo>
                    <a:pt x="109423" y="309067"/>
                  </a:lnTo>
                  <a:lnTo>
                    <a:pt x="109435" y="310337"/>
                  </a:lnTo>
                  <a:lnTo>
                    <a:pt x="110210" y="309410"/>
                  </a:lnTo>
                  <a:close/>
                </a:path>
                <a:path w="372744" h="408305">
                  <a:moveTo>
                    <a:pt x="112623" y="306527"/>
                  </a:moveTo>
                  <a:lnTo>
                    <a:pt x="110210" y="309410"/>
                  </a:lnTo>
                  <a:lnTo>
                    <a:pt x="112344" y="310337"/>
                  </a:lnTo>
                  <a:lnTo>
                    <a:pt x="112623" y="306527"/>
                  </a:lnTo>
                  <a:close/>
                </a:path>
                <a:path w="372744" h="408305">
                  <a:moveTo>
                    <a:pt x="117741" y="301447"/>
                  </a:moveTo>
                  <a:lnTo>
                    <a:pt x="116941" y="302907"/>
                  </a:lnTo>
                  <a:lnTo>
                    <a:pt x="117436" y="302717"/>
                  </a:lnTo>
                  <a:lnTo>
                    <a:pt x="117741" y="301447"/>
                  </a:lnTo>
                  <a:close/>
                </a:path>
                <a:path w="372744" h="408305">
                  <a:moveTo>
                    <a:pt x="136017" y="173990"/>
                  </a:moveTo>
                  <a:lnTo>
                    <a:pt x="134073" y="177850"/>
                  </a:lnTo>
                  <a:lnTo>
                    <a:pt x="134759" y="178409"/>
                  </a:lnTo>
                  <a:lnTo>
                    <a:pt x="136017" y="173990"/>
                  </a:lnTo>
                  <a:close/>
                </a:path>
                <a:path w="372744" h="408305">
                  <a:moveTo>
                    <a:pt x="136740" y="178828"/>
                  </a:moveTo>
                  <a:lnTo>
                    <a:pt x="136042" y="178257"/>
                  </a:lnTo>
                  <a:lnTo>
                    <a:pt x="134772" y="178409"/>
                  </a:lnTo>
                  <a:lnTo>
                    <a:pt x="136740" y="178828"/>
                  </a:lnTo>
                  <a:close/>
                </a:path>
                <a:path w="372744" h="408305">
                  <a:moveTo>
                    <a:pt x="138760" y="278587"/>
                  </a:moveTo>
                  <a:lnTo>
                    <a:pt x="138595" y="278345"/>
                  </a:lnTo>
                  <a:lnTo>
                    <a:pt x="138264" y="279857"/>
                  </a:lnTo>
                  <a:lnTo>
                    <a:pt x="138760" y="278587"/>
                  </a:lnTo>
                  <a:close/>
                </a:path>
                <a:path w="372744" h="408305">
                  <a:moveTo>
                    <a:pt x="147815" y="267423"/>
                  </a:moveTo>
                  <a:lnTo>
                    <a:pt x="147612" y="266941"/>
                  </a:lnTo>
                  <a:lnTo>
                    <a:pt x="147599" y="267157"/>
                  </a:lnTo>
                  <a:lnTo>
                    <a:pt x="147713" y="267296"/>
                  </a:lnTo>
                  <a:lnTo>
                    <a:pt x="147815" y="267423"/>
                  </a:lnTo>
                  <a:close/>
                </a:path>
                <a:path w="372744" h="408305">
                  <a:moveTo>
                    <a:pt x="150190" y="268668"/>
                  </a:moveTo>
                  <a:lnTo>
                    <a:pt x="148666" y="268389"/>
                  </a:lnTo>
                  <a:lnTo>
                    <a:pt x="147815" y="267423"/>
                  </a:lnTo>
                  <a:lnTo>
                    <a:pt x="148971" y="270040"/>
                  </a:lnTo>
                  <a:lnTo>
                    <a:pt x="150190" y="268668"/>
                  </a:lnTo>
                  <a:close/>
                </a:path>
                <a:path w="372744" h="408305">
                  <a:moveTo>
                    <a:pt x="156337" y="182016"/>
                  </a:moveTo>
                  <a:lnTo>
                    <a:pt x="154889" y="185102"/>
                  </a:lnTo>
                  <a:lnTo>
                    <a:pt x="155232" y="185394"/>
                  </a:lnTo>
                  <a:lnTo>
                    <a:pt x="156337" y="182016"/>
                  </a:lnTo>
                  <a:close/>
                </a:path>
                <a:path w="372744" h="408305">
                  <a:moveTo>
                    <a:pt x="174866" y="234137"/>
                  </a:moveTo>
                  <a:lnTo>
                    <a:pt x="174523" y="233629"/>
                  </a:lnTo>
                  <a:lnTo>
                    <a:pt x="174155" y="234137"/>
                  </a:lnTo>
                  <a:lnTo>
                    <a:pt x="174866" y="234137"/>
                  </a:lnTo>
                  <a:close/>
                </a:path>
                <a:path w="372744" h="408305">
                  <a:moveTo>
                    <a:pt x="177393" y="225488"/>
                  </a:moveTo>
                  <a:lnTo>
                    <a:pt x="176237" y="226517"/>
                  </a:lnTo>
                  <a:lnTo>
                    <a:pt x="177177" y="227787"/>
                  </a:lnTo>
                  <a:lnTo>
                    <a:pt x="177393" y="225488"/>
                  </a:lnTo>
                  <a:close/>
                </a:path>
                <a:path w="372744" h="408305">
                  <a:moveTo>
                    <a:pt x="177673" y="225247"/>
                  </a:moveTo>
                  <a:lnTo>
                    <a:pt x="177419" y="225247"/>
                  </a:lnTo>
                  <a:lnTo>
                    <a:pt x="177393" y="225488"/>
                  </a:lnTo>
                  <a:lnTo>
                    <a:pt x="177673" y="225247"/>
                  </a:lnTo>
                  <a:close/>
                </a:path>
                <a:path w="372744" h="408305">
                  <a:moveTo>
                    <a:pt x="177723" y="230911"/>
                  </a:moveTo>
                  <a:lnTo>
                    <a:pt x="176999" y="229997"/>
                  </a:lnTo>
                  <a:lnTo>
                    <a:pt x="177241" y="230682"/>
                  </a:lnTo>
                  <a:lnTo>
                    <a:pt x="177482" y="231101"/>
                  </a:lnTo>
                  <a:lnTo>
                    <a:pt x="177723" y="230911"/>
                  </a:lnTo>
                  <a:close/>
                </a:path>
                <a:path w="372744" h="408305">
                  <a:moveTo>
                    <a:pt x="179768" y="225247"/>
                  </a:moveTo>
                  <a:lnTo>
                    <a:pt x="178333" y="225247"/>
                  </a:lnTo>
                  <a:lnTo>
                    <a:pt x="179768" y="226707"/>
                  </a:lnTo>
                  <a:lnTo>
                    <a:pt x="179768" y="225247"/>
                  </a:lnTo>
                  <a:close/>
                </a:path>
                <a:path w="372744" h="408305">
                  <a:moveTo>
                    <a:pt x="185318" y="225247"/>
                  </a:moveTo>
                  <a:lnTo>
                    <a:pt x="184391" y="225247"/>
                  </a:lnTo>
                  <a:lnTo>
                    <a:pt x="184188" y="223977"/>
                  </a:lnTo>
                  <a:lnTo>
                    <a:pt x="184200" y="223659"/>
                  </a:lnTo>
                  <a:lnTo>
                    <a:pt x="184010" y="225247"/>
                  </a:lnTo>
                  <a:lnTo>
                    <a:pt x="183019" y="225247"/>
                  </a:lnTo>
                  <a:lnTo>
                    <a:pt x="183921" y="225971"/>
                  </a:lnTo>
                  <a:lnTo>
                    <a:pt x="183845" y="226517"/>
                  </a:lnTo>
                  <a:lnTo>
                    <a:pt x="184594" y="226517"/>
                  </a:lnTo>
                  <a:lnTo>
                    <a:pt x="184861" y="226517"/>
                  </a:lnTo>
                  <a:lnTo>
                    <a:pt x="185318" y="225247"/>
                  </a:lnTo>
                  <a:close/>
                </a:path>
                <a:path w="372744" h="408305">
                  <a:moveTo>
                    <a:pt x="185839" y="232867"/>
                  </a:moveTo>
                  <a:lnTo>
                    <a:pt x="179768" y="226707"/>
                  </a:lnTo>
                  <a:lnTo>
                    <a:pt x="179768" y="227787"/>
                  </a:lnTo>
                  <a:lnTo>
                    <a:pt x="178333" y="229057"/>
                  </a:lnTo>
                  <a:lnTo>
                    <a:pt x="185839" y="232867"/>
                  </a:lnTo>
                  <a:close/>
                </a:path>
                <a:path w="372744" h="408305">
                  <a:moveTo>
                    <a:pt x="188874" y="226517"/>
                  </a:moveTo>
                  <a:lnTo>
                    <a:pt x="184861" y="226517"/>
                  </a:lnTo>
                  <a:lnTo>
                    <a:pt x="184391" y="227787"/>
                  </a:lnTo>
                  <a:lnTo>
                    <a:pt x="188785" y="229057"/>
                  </a:lnTo>
                  <a:lnTo>
                    <a:pt x="188874" y="226517"/>
                  </a:lnTo>
                  <a:close/>
                </a:path>
                <a:path w="372744" h="408305">
                  <a:moveTo>
                    <a:pt x="194665" y="216001"/>
                  </a:moveTo>
                  <a:lnTo>
                    <a:pt x="193141" y="215201"/>
                  </a:lnTo>
                  <a:lnTo>
                    <a:pt x="192417" y="216357"/>
                  </a:lnTo>
                  <a:lnTo>
                    <a:pt x="194665" y="216001"/>
                  </a:lnTo>
                  <a:close/>
                </a:path>
                <a:path w="372744" h="408305">
                  <a:moveTo>
                    <a:pt x="200380" y="215087"/>
                  </a:moveTo>
                  <a:lnTo>
                    <a:pt x="194665" y="216001"/>
                  </a:lnTo>
                  <a:lnTo>
                    <a:pt x="195351" y="216357"/>
                  </a:lnTo>
                  <a:lnTo>
                    <a:pt x="197510" y="217627"/>
                  </a:lnTo>
                  <a:lnTo>
                    <a:pt x="200380" y="215087"/>
                  </a:lnTo>
                  <a:close/>
                </a:path>
                <a:path w="372744" h="408305">
                  <a:moveTo>
                    <a:pt x="201333" y="203657"/>
                  </a:moveTo>
                  <a:lnTo>
                    <a:pt x="200875" y="203898"/>
                  </a:lnTo>
                  <a:lnTo>
                    <a:pt x="201053" y="204406"/>
                  </a:lnTo>
                  <a:lnTo>
                    <a:pt x="201333" y="203657"/>
                  </a:lnTo>
                  <a:close/>
                </a:path>
                <a:path w="372744" h="408305">
                  <a:moveTo>
                    <a:pt x="201688" y="206197"/>
                  </a:moveTo>
                  <a:lnTo>
                    <a:pt x="201053" y="204406"/>
                  </a:lnTo>
                  <a:lnTo>
                    <a:pt x="200393" y="206197"/>
                  </a:lnTo>
                  <a:lnTo>
                    <a:pt x="201688" y="206197"/>
                  </a:lnTo>
                  <a:close/>
                </a:path>
                <a:path w="372744" h="408305">
                  <a:moveTo>
                    <a:pt x="210007" y="178346"/>
                  </a:moveTo>
                  <a:lnTo>
                    <a:pt x="209613" y="177482"/>
                  </a:lnTo>
                  <a:lnTo>
                    <a:pt x="208940" y="175933"/>
                  </a:lnTo>
                  <a:lnTo>
                    <a:pt x="209003" y="176593"/>
                  </a:lnTo>
                  <a:lnTo>
                    <a:pt x="209067" y="177330"/>
                  </a:lnTo>
                  <a:lnTo>
                    <a:pt x="209143" y="178117"/>
                  </a:lnTo>
                  <a:lnTo>
                    <a:pt x="210007" y="178346"/>
                  </a:lnTo>
                  <a:close/>
                </a:path>
                <a:path w="372744" h="408305">
                  <a:moveTo>
                    <a:pt x="213918" y="184607"/>
                  </a:moveTo>
                  <a:lnTo>
                    <a:pt x="213791" y="184505"/>
                  </a:lnTo>
                  <a:lnTo>
                    <a:pt x="213918" y="184607"/>
                  </a:lnTo>
                  <a:close/>
                </a:path>
                <a:path w="372744" h="408305">
                  <a:moveTo>
                    <a:pt x="215239" y="185280"/>
                  </a:moveTo>
                  <a:lnTo>
                    <a:pt x="214757" y="185089"/>
                  </a:lnTo>
                  <a:lnTo>
                    <a:pt x="214337" y="184759"/>
                  </a:lnTo>
                  <a:lnTo>
                    <a:pt x="213918" y="184416"/>
                  </a:lnTo>
                  <a:lnTo>
                    <a:pt x="214071" y="184950"/>
                  </a:lnTo>
                  <a:lnTo>
                    <a:pt x="214464" y="185331"/>
                  </a:lnTo>
                  <a:lnTo>
                    <a:pt x="215239" y="185280"/>
                  </a:lnTo>
                  <a:close/>
                </a:path>
                <a:path w="372744" h="408305">
                  <a:moveTo>
                    <a:pt x="216027" y="186245"/>
                  </a:moveTo>
                  <a:lnTo>
                    <a:pt x="213499" y="186499"/>
                  </a:lnTo>
                  <a:lnTo>
                    <a:pt x="214210" y="186575"/>
                  </a:lnTo>
                  <a:lnTo>
                    <a:pt x="215036" y="186512"/>
                  </a:lnTo>
                  <a:lnTo>
                    <a:pt x="216027" y="186245"/>
                  </a:lnTo>
                  <a:close/>
                </a:path>
                <a:path w="372744" h="408305">
                  <a:moveTo>
                    <a:pt x="225564" y="176225"/>
                  </a:moveTo>
                  <a:lnTo>
                    <a:pt x="225361" y="175717"/>
                  </a:lnTo>
                  <a:lnTo>
                    <a:pt x="224002" y="176987"/>
                  </a:lnTo>
                  <a:lnTo>
                    <a:pt x="225564" y="176225"/>
                  </a:lnTo>
                  <a:close/>
                </a:path>
                <a:path w="372744" h="408305">
                  <a:moveTo>
                    <a:pt x="228231" y="170345"/>
                  </a:moveTo>
                  <a:lnTo>
                    <a:pt x="227152" y="169265"/>
                  </a:lnTo>
                  <a:lnTo>
                    <a:pt x="226961" y="169367"/>
                  </a:lnTo>
                  <a:lnTo>
                    <a:pt x="228231" y="170345"/>
                  </a:lnTo>
                  <a:close/>
                </a:path>
                <a:path w="372744" h="408305">
                  <a:moveTo>
                    <a:pt x="231902" y="173177"/>
                  </a:moveTo>
                  <a:lnTo>
                    <a:pt x="230263" y="171907"/>
                  </a:lnTo>
                  <a:lnTo>
                    <a:pt x="228612" y="170637"/>
                  </a:lnTo>
                  <a:lnTo>
                    <a:pt x="228231" y="170345"/>
                  </a:lnTo>
                  <a:lnTo>
                    <a:pt x="228523" y="170637"/>
                  </a:lnTo>
                  <a:lnTo>
                    <a:pt x="224675" y="169367"/>
                  </a:lnTo>
                  <a:lnTo>
                    <a:pt x="226618" y="175717"/>
                  </a:lnTo>
                  <a:lnTo>
                    <a:pt x="225564" y="176225"/>
                  </a:lnTo>
                  <a:lnTo>
                    <a:pt x="226377" y="178257"/>
                  </a:lnTo>
                  <a:lnTo>
                    <a:pt x="226542" y="178257"/>
                  </a:lnTo>
                  <a:lnTo>
                    <a:pt x="227685" y="171907"/>
                  </a:lnTo>
                  <a:lnTo>
                    <a:pt x="229743" y="174447"/>
                  </a:lnTo>
                  <a:lnTo>
                    <a:pt x="230060" y="173177"/>
                  </a:lnTo>
                  <a:lnTo>
                    <a:pt x="231902" y="173177"/>
                  </a:lnTo>
                  <a:close/>
                </a:path>
                <a:path w="372744" h="408305">
                  <a:moveTo>
                    <a:pt x="233743" y="166027"/>
                  </a:moveTo>
                  <a:lnTo>
                    <a:pt x="233540" y="165557"/>
                  </a:lnTo>
                  <a:lnTo>
                    <a:pt x="232841" y="164973"/>
                  </a:lnTo>
                  <a:lnTo>
                    <a:pt x="233743" y="166027"/>
                  </a:lnTo>
                  <a:close/>
                </a:path>
                <a:path w="372744" h="408305">
                  <a:moveTo>
                    <a:pt x="234454" y="164287"/>
                  </a:moveTo>
                  <a:lnTo>
                    <a:pt x="234353" y="163017"/>
                  </a:lnTo>
                  <a:lnTo>
                    <a:pt x="233908" y="163017"/>
                  </a:lnTo>
                  <a:lnTo>
                    <a:pt x="234454" y="164287"/>
                  </a:lnTo>
                  <a:close/>
                </a:path>
                <a:path w="372744" h="408305">
                  <a:moveTo>
                    <a:pt x="234784" y="161747"/>
                  </a:moveTo>
                  <a:lnTo>
                    <a:pt x="234238" y="161747"/>
                  </a:lnTo>
                  <a:lnTo>
                    <a:pt x="234353" y="163017"/>
                  </a:lnTo>
                  <a:lnTo>
                    <a:pt x="234784" y="161747"/>
                  </a:lnTo>
                  <a:close/>
                </a:path>
                <a:path w="372744" h="408305">
                  <a:moveTo>
                    <a:pt x="237642" y="170637"/>
                  </a:moveTo>
                  <a:lnTo>
                    <a:pt x="233743" y="166027"/>
                  </a:lnTo>
                  <a:lnTo>
                    <a:pt x="234619" y="168097"/>
                  </a:lnTo>
                  <a:lnTo>
                    <a:pt x="232460" y="169367"/>
                  </a:lnTo>
                  <a:lnTo>
                    <a:pt x="237642" y="170637"/>
                  </a:lnTo>
                  <a:close/>
                </a:path>
                <a:path w="372744" h="408305">
                  <a:moveTo>
                    <a:pt x="238404" y="161747"/>
                  </a:moveTo>
                  <a:lnTo>
                    <a:pt x="238340" y="161480"/>
                  </a:lnTo>
                  <a:lnTo>
                    <a:pt x="237985" y="161747"/>
                  </a:lnTo>
                  <a:lnTo>
                    <a:pt x="238404" y="161747"/>
                  </a:lnTo>
                  <a:close/>
                </a:path>
                <a:path w="372744" h="408305">
                  <a:moveTo>
                    <a:pt x="248361" y="154127"/>
                  </a:moveTo>
                  <a:lnTo>
                    <a:pt x="246748" y="150075"/>
                  </a:lnTo>
                  <a:lnTo>
                    <a:pt x="246748" y="152514"/>
                  </a:lnTo>
                  <a:lnTo>
                    <a:pt x="243928" y="149047"/>
                  </a:lnTo>
                  <a:lnTo>
                    <a:pt x="244424" y="149047"/>
                  </a:lnTo>
                  <a:lnTo>
                    <a:pt x="246748" y="152514"/>
                  </a:lnTo>
                  <a:lnTo>
                    <a:pt x="246748" y="150075"/>
                  </a:lnTo>
                  <a:lnTo>
                    <a:pt x="246341" y="149047"/>
                  </a:lnTo>
                  <a:lnTo>
                    <a:pt x="244817" y="145237"/>
                  </a:lnTo>
                  <a:lnTo>
                    <a:pt x="243293" y="141427"/>
                  </a:lnTo>
                  <a:lnTo>
                    <a:pt x="235788" y="141427"/>
                  </a:lnTo>
                  <a:lnTo>
                    <a:pt x="233413" y="141427"/>
                  </a:lnTo>
                  <a:lnTo>
                    <a:pt x="234175" y="145237"/>
                  </a:lnTo>
                  <a:lnTo>
                    <a:pt x="232257" y="143967"/>
                  </a:lnTo>
                  <a:lnTo>
                    <a:pt x="227088" y="142697"/>
                  </a:lnTo>
                  <a:lnTo>
                    <a:pt x="221869" y="154127"/>
                  </a:lnTo>
                  <a:lnTo>
                    <a:pt x="213753" y="155397"/>
                  </a:lnTo>
                  <a:lnTo>
                    <a:pt x="219659" y="159207"/>
                  </a:lnTo>
                  <a:lnTo>
                    <a:pt x="217030" y="158572"/>
                  </a:lnTo>
                  <a:lnTo>
                    <a:pt x="217030" y="179527"/>
                  </a:lnTo>
                  <a:lnTo>
                    <a:pt x="215036" y="179527"/>
                  </a:lnTo>
                  <a:lnTo>
                    <a:pt x="215620" y="178257"/>
                  </a:lnTo>
                  <a:lnTo>
                    <a:pt x="216712" y="178257"/>
                  </a:lnTo>
                  <a:lnTo>
                    <a:pt x="217030" y="179527"/>
                  </a:lnTo>
                  <a:lnTo>
                    <a:pt x="217030" y="158572"/>
                  </a:lnTo>
                  <a:lnTo>
                    <a:pt x="209143" y="156667"/>
                  </a:lnTo>
                  <a:lnTo>
                    <a:pt x="212750" y="160477"/>
                  </a:lnTo>
                  <a:lnTo>
                    <a:pt x="211277" y="159207"/>
                  </a:lnTo>
                  <a:lnTo>
                    <a:pt x="209905" y="159207"/>
                  </a:lnTo>
                  <a:lnTo>
                    <a:pt x="209727" y="157937"/>
                  </a:lnTo>
                  <a:lnTo>
                    <a:pt x="208229" y="161747"/>
                  </a:lnTo>
                  <a:lnTo>
                    <a:pt x="203911" y="160477"/>
                  </a:lnTo>
                  <a:lnTo>
                    <a:pt x="205308" y="164287"/>
                  </a:lnTo>
                  <a:lnTo>
                    <a:pt x="203835" y="164287"/>
                  </a:lnTo>
                  <a:lnTo>
                    <a:pt x="204165" y="163017"/>
                  </a:lnTo>
                  <a:lnTo>
                    <a:pt x="203200" y="161747"/>
                  </a:lnTo>
                  <a:lnTo>
                    <a:pt x="203390" y="164287"/>
                  </a:lnTo>
                  <a:lnTo>
                    <a:pt x="201460" y="163017"/>
                  </a:lnTo>
                  <a:lnTo>
                    <a:pt x="201828" y="161747"/>
                  </a:lnTo>
                  <a:lnTo>
                    <a:pt x="199250" y="164287"/>
                  </a:lnTo>
                  <a:lnTo>
                    <a:pt x="202577" y="168097"/>
                  </a:lnTo>
                  <a:lnTo>
                    <a:pt x="205765" y="171907"/>
                  </a:lnTo>
                  <a:lnTo>
                    <a:pt x="202361" y="171907"/>
                  </a:lnTo>
                  <a:lnTo>
                    <a:pt x="203606" y="175717"/>
                  </a:lnTo>
                  <a:lnTo>
                    <a:pt x="202031" y="174447"/>
                  </a:lnTo>
                  <a:lnTo>
                    <a:pt x="200088" y="174447"/>
                  </a:lnTo>
                  <a:lnTo>
                    <a:pt x="201345" y="171907"/>
                  </a:lnTo>
                  <a:lnTo>
                    <a:pt x="200253" y="173177"/>
                  </a:lnTo>
                  <a:lnTo>
                    <a:pt x="194030" y="176987"/>
                  </a:lnTo>
                  <a:lnTo>
                    <a:pt x="196659" y="179527"/>
                  </a:lnTo>
                  <a:lnTo>
                    <a:pt x="195668" y="179527"/>
                  </a:lnTo>
                  <a:lnTo>
                    <a:pt x="195148" y="180797"/>
                  </a:lnTo>
                  <a:lnTo>
                    <a:pt x="192976" y="183337"/>
                  </a:lnTo>
                  <a:lnTo>
                    <a:pt x="192544" y="183337"/>
                  </a:lnTo>
                  <a:lnTo>
                    <a:pt x="190741" y="185877"/>
                  </a:lnTo>
                  <a:lnTo>
                    <a:pt x="191757" y="185877"/>
                  </a:lnTo>
                  <a:lnTo>
                    <a:pt x="194233" y="189687"/>
                  </a:lnTo>
                  <a:lnTo>
                    <a:pt x="190792" y="188417"/>
                  </a:lnTo>
                  <a:lnTo>
                    <a:pt x="189534" y="189687"/>
                  </a:lnTo>
                  <a:lnTo>
                    <a:pt x="189242" y="189687"/>
                  </a:lnTo>
                  <a:lnTo>
                    <a:pt x="183070" y="190957"/>
                  </a:lnTo>
                  <a:lnTo>
                    <a:pt x="188747" y="192227"/>
                  </a:lnTo>
                  <a:lnTo>
                    <a:pt x="182321" y="193497"/>
                  </a:lnTo>
                  <a:lnTo>
                    <a:pt x="184581" y="196037"/>
                  </a:lnTo>
                  <a:lnTo>
                    <a:pt x="188645" y="199847"/>
                  </a:lnTo>
                  <a:lnTo>
                    <a:pt x="178701" y="196037"/>
                  </a:lnTo>
                  <a:lnTo>
                    <a:pt x="178244" y="199847"/>
                  </a:lnTo>
                  <a:lnTo>
                    <a:pt x="180187" y="201117"/>
                  </a:lnTo>
                  <a:lnTo>
                    <a:pt x="180543" y="203657"/>
                  </a:lnTo>
                  <a:lnTo>
                    <a:pt x="175387" y="200952"/>
                  </a:lnTo>
                  <a:lnTo>
                    <a:pt x="175590" y="200723"/>
                  </a:lnTo>
                  <a:lnTo>
                    <a:pt x="175895" y="199732"/>
                  </a:lnTo>
                  <a:lnTo>
                    <a:pt x="175577" y="199428"/>
                  </a:lnTo>
                  <a:lnTo>
                    <a:pt x="174929" y="198793"/>
                  </a:lnTo>
                  <a:lnTo>
                    <a:pt x="174942" y="200710"/>
                  </a:lnTo>
                  <a:lnTo>
                    <a:pt x="173316" y="199847"/>
                  </a:lnTo>
                  <a:lnTo>
                    <a:pt x="170903" y="198577"/>
                  </a:lnTo>
                  <a:lnTo>
                    <a:pt x="169164" y="199847"/>
                  </a:lnTo>
                  <a:lnTo>
                    <a:pt x="168516" y="198577"/>
                  </a:lnTo>
                  <a:lnTo>
                    <a:pt x="168948" y="198577"/>
                  </a:lnTo>
                  <a:lnTo>
                    <a:pt x="169024" y="197307"/>
                  </a:lnTo>
                  <a:lnTo>
                    <a:pt x="163322" y="198577"/>
                  </a:lnTo>
                  <a:lnTo>
                    <a:pt x="171323" y="201117"/>
                  </a:lnTo>
                  <a:lnTo>
                    <a:pt x="169659" y="203657"/>
                  </a:lnTo>
                  <a:lnTo>
                    <a:pt x="167767" y="202387"/>
                  </a:lnTo>
                  <a:lnTo>
                    <a:pt x="166497" y="199847"/>
                  </a:lnTo>
                  <a:lnTo>
                    <a:pt x="164668" y="201117"/>
                  </a:lnTo>
                  <a:lnTo>
                    <a:pt x="162712" y="201117"/>
                  </a:lnTo>
                  <a:lnTo>
                    <a:pt x="164922" y="210007"/>
                  </a:lnTo>
                  <a:lnTo>
                    <a:pt x="160007" y="210007"/>
                  </a:lnTo>
                  <a:lnTo>
                    <a:pt x="163182" y="211277"/>
                  </a:lnTo>
                  <a:lnTo>
                    <a:pt x="162966" y="212547"/>
                  </a:lnTo>
                  <a:lnTo>
                    <a:pt x="161734" y="215087"/>
                  </a:lnTo>
                  <a:lnTo>
                    <a:pt x="154317" y="213817"/>
                  </a:lnTo>
                  <a:lnTo>
                    <a:pt x="155155" y="215887"/>
                  </a:lnTo>
                  <a:lnTo>
                    <a:pt x="154698" y="215595"/>
                  </a:lnTo>
                  <a:lnTo>
                    <a:pt x="154609" y="216369"/>
                  </a:lnTo>
                  <a:lnTo>
                    <a:pt x="154825" y="216916"/>
                  </a:lnTo>
                  <a:lnTo>
                    <a:pt x="155244" y="217297"/>
                  </a:lnTo>
                  <a:lnTo>
                    <a:pt x="155359" y="216522"/>
                  </a:lnTo>
                  <a:lnTo>
                    <a:pt x="155282" y="216192"/>
                  </a:lnTo>
                  <a:lnTo>
                    <a:pt x="156413" y="218897"/>
                  </a:lnTo>
                  <a:lnTo>
                    <a:pt x="155905" y="218897"/>
                  </a:lnTo>
                  <a:lnTo>
                    <a:pt x="155524" y="217627"/>
                  </a:lnTo>
                  <a:lnTo>
                    <a:pt x="155232" y="217627"/>
                  </a:lnTo>
                  <a:lnTo>
                    <a:pt x="154914" y="220167"/>
                  </a:lnTo>
                  <a:lnTo>
                    <a:pt x="152742" y="223977"/>
                  </a:lnTo>
                  <a:lnTo>
                    <a:pt x="153936" y="226517"/>
                  </a:lnTo>
                  <a:lnTo>
                    <a:pt x="149669" y="225247"/>
                  </a:lnTo>
                  <a:lnTo>
                    <a:pt x="147904" y="229057"/>
                  </a:lnTo>
                  <a:lnTo>
                    <a:pt x="146456" y="232867"/>
                  </a:lnTo>
                  <a:lnTo>
                    <a:pt x="143154" y="231597"/>
                  </a:lnTo>
                  <a:lnTo>
                    <a:pt x="139700" y="236677"/>
                  </a:lnTo>
                  <a:lnTo>
                    <a:pt x="139128" y="235407"/>
                  </a:lnTo>
                  <a:lnTo>
                    <a:pt x="136271" y="237947"/>
                  </a:lnTo>
                  <a:lnTo>
                    <a:pt x="137782" y="243027"/>
                  </a:lnTo>
                  <a:lnTo>
                    <a:pt x="136766" y="243027"/>
                  </a:lnTo>
                  <a:lnTo>
                    <a:pt x="136550" y="241757"/>
                  </a:lnTo>
                  <a:lnTo>
                    <a:pt x="136245" y="241757"/>
                  </a:lnTo>
                  <a:lnTo>
                    <a:pt x="131394" y="244297"/>
                  </a:lnTo>
                  <a:lnTo>
                    <a:pt x="131724" y="250647"/>
                  </a:lnTo>
                  <a:lnTo>
                    <a:pt x="129247" y="249377"/>
                  </a:lnTo>
                  <a:lnTo>
                    <a:pt x="129717" y="251917"/>
                  </a:lnTo>
                  <a:lnTo>
                    <a:pt x="122148" y="251917"/>
                  </a:lnTo>
                  <a:lnTo>
                    <a:pt x="122148" y="290626"/>
                  </a:lnTo>
                  <a:lnTo>
                    <a:pt x="115938" y="288747"/>
                  </a:lnTo>
                  <a:lnTo>
                    <a:pt x="120700" y="286207"/>
                  </a:lnTo>
                  <a:lnTo>
                    <a:pt x="122148" y="290626"/>
                  </a:lnTo>
                  <a:lnTo>
                    <a:pt x="122148" y="251917"/>
                  </a:lnTo>
                  <a:lnTo>
                    <a:pt x="120764" y="251917"/>
                  </a:lnTo>
                  <a:lnTo>
                    <a:pt x="119849" y="258267"/>
                  </a:lnTo>
                  <a:lnTo>
                    <a:pt x="119291" y="256997"/>
                  </a:lnTo>
                  <a:lnTo>
                    <a:pt x="116420" y="260807"/>
                  </a:lnTo>
                  <a:lnTo>
                    <a:pt x="111963" y="262077"/>
                  </a:lnTo>
                  <a:lnTo>
                    <a:pt x="108978" y="265887"/>
                  </a:lnTo>
                  <a:lnTo>
                    <a:pt x="110566" y="269697"/>
                  </a:lnTo>
                  <a:lnTo>
                    <a:pt x="110007" y="274777"/>
                  </a:lnTo>
                  <a:lnTo>
                    <a:pt x="113893" y="272237"/>
                  </a:lnTo>
                  <a:lnTo>
                    <a:pt x="112991" y="278587"/>
                  </a:lnTo>
                  <a:lnTo>
                    <a:pt x="115658" y="278587"/>
                  </a:lnTo>
                  <a:lnTo>
                    <a:pt x="114846" y="279857"/>
                  </a:lnTo>
                  <a:lnTo>
                    <a:pt x="109931" y="279857"/>
                  </a:lnTo>
                  <a:lnTo>
                    <a:pt x="111099" y="277317"/>
                  </a:lnTo>
                  <a:lnTo>
                    <a:pt x="111747" y="277317"/>
                  </a:lnTo>
                  <a:lnTo>
                    <a:pt x="108153" y="273507"/>
                  </a:lnTo>
                  <a:lnTo>
                    <a:pt x="106210" y="281127"/>
                  </a:lnTo>
                  <a:lnTo>
                    <a:pt x="103466" y="278587"/>
                  </a:lnTo>
                  <a:lnTo>
                    <a:pt x="98437" y="283667"/>
                  </a:lnTo>
                  <a:lnTo>
                    <a:pt x="93002" y="288747"/>
                  </a:lnTo>
                  <a:lnTo>
                    <a:pt x="87591" y="292557"/>
                  </a:lnTo>
                  <a:lnTo>
                    <a:pt x="82613" y="297637"/>
                  </a:lnTo>
                  <a:lnTo>
                    <a:pt x="86575" y="300177"/>
                  </a:lnTo>
                  <a:lnTo>
                    <a:pt x="84315" y="301447"/>
                  </a:lnTo>
                  <a:lnTo>
                    <a:pt x="83007" y="301447"/>
                  </a:lnTo>
                  <a:lnTo>
                    <a:pt x="81013" y="300177"/>
                  </a:lnTo>
                  <a:lnTo>
                    <a:pt x="82638" y="298907"/>
                  </a:lnTo>
                  <a:lnTo>
                    <a:pt x="79997" y="298907"/>
                  </a:lnTo>
                  <a:lnTo>
                    <a:pt x="81813" y="302907"/>
                  </a:lnTo>
                  <a:lnTo>
                    <a:pt x="82372" y="303987"/>
                  </a:lnTo>
                  <a:lnTo>
                    <a:pt x="79984" y="305422"/>
                  </a:lnTo>
                  <a:lnTo>
                    <a:pt x="78168" y="307797"/>
                  </a:lnTo>
                  <a:lnTo>
                    <a:pt x="76530" y="307797"/>
                  </a:lnTo>
                  <a:lnTo>
                    <a:pt x="76250" y="309067"/>
                  </a:lnTo>
                  <a:lnTo>
                    <a:pt x="75565" y="307797"/>
                  </a:lnTo>
                  <a:lnTo>
                    <a:pt x="76390" y="307797"/>
                  </a:lnTo>
                  <a:lnTo>
                    <a:pt x="75565" y="306527"/>
                  </a:lnTo>
                  <a:lnTo>
                    <a:pt x="74510" y="306527"/>
                  </a:lnTo>
                  <a:lnTo>
                    <a:pt x="74231" y="307797"/>
                  </a:lnTo>
                  <a:lnTo>
                    <a:pt x="71374" y="310337"/>
                  </a:lnTo>
                  <a:lnTo>
                    <a:pt x="74993" y="311607"/>
                  </a:lnTo>
                  <a:lnTo>
                    <a:pt x="75133" y="314147"/>
                  </a:lnTo>
                  <a:lnTo>
                    <a:pt x="73418" y="314147"/>
                  </a:lnTo>
                  <a:lnTo>
                    <a:pt x="70281" y="312877"/>
                  </a:lnTo>
                  <a:lnTo>
                    <a:pt x="65303" y="325577"/>
                  </a:lnTo>
                  <a:lnTo>
                    <a:pt x="62826" y="325577"/>
                  </a:lnTo>
                  <a:lnTo>
                    <a:pt x="63119" y="328117"/>
                  </a:lnTo>
                  <a:lnTo>
                    <a:pt x="61518" y="330657"/>
                  </a:lnTo>
                  <a:lnTo>
                    <a:pt x="59321" y="333197"/>
                  </a:lnTo>
                  <a:lnTo>
                    <a:pt x="60350" y="333197"/>
                  </a:lnTo>
                  <a:lnTo>
                    <a:pt x="63576" y="334467"/>
                  </a:lnTo>
                  <a:lnTo>
                    <a:pt x="61544" y="337007"/>
                  </a:lnTo>
                  <a:lnTo>
                    <a:pt x="56083" y="330657"/>
                  </a:lnTo>
                  <a:lnTo>
                    <a:pt x="55854" y="338277"/>
                  </a:lnTo>
                  <a:lnTo>
                    <a:pt x="53733" y="337324"/>
                  </a:lnTo>
                  <a:lnTo>
                    <a:pt x="52120" y="338340"/>
                  </a:lnTo>
                  <a:lnTo>
                    <a:pt x="52120" y="343357"/>
                  </a:lnTo>
                  <a:lnTo>
                    <a:pt x="50228" y="344627"/>
                  </a:lnTo>
                  <a:lnTo>
                    <a:pt x="49911" y="342887"/>
                  </a:lnTo>
                  <a:lnTo>
                    <a:pt x="52120" y="343357"/>
                  </a:lnTo>
                  <a:lnTo>
                    <a:pt x="52120" y="338340"/>
                  </a:lnTo>
                  <a:lnTo>
                    <a:pt x="46113" y="342087"/>
                  </a:lnTo>
                  <a:lnTo>
                    <a:pt x="47231" y="342315"/>
                  </a:lnTo>
                  <a:lnTo>
                    <a:pt x="46316" y="347167"/>
                  </a:lnTo>
                  <a:lnTo>
                    <a:pt x="38417" y="349707"/>
                  </a:lnTo>
                  <a:lnTo>
                    <a:pt x="35128" y="354787"/>
                  </a:lnTo>
                  <a:lnTo>
                    <a:pt x="35864" y="356057"/>
                  </a:lnTo>
                  <a:lnTo>
                    <a:pt x="37769" y="356057"/>
                  </a:lnTo>
                  <a:lnTo>
                    <a:pt x="38100" y="357327"/>
                  </a:lnTo>
                  <a:lnTo>
                    <a:pt x="31940" y="357327"/>
                  </a:lnTo>
                  <a:lnTo>
                    <a:pt x="31534" y="358597"/>
                  </a:lnTo>
                  <a:lnTo>
                    <a:pt x="35852" y="362407"/>
                  </a:lnTo>
                  <a:lnTo>
                    <a:pt x="31597" y="361137"/>
                  </a:lnTo>
                  <a:lnTo>
                    <a:pt x="33807" y="362407"/>
                  </a:lnTo>
                  <a:lnTo>
                    <a:pt x="33528" y="362407"/>
                  </a:lnTo>
                  <a:lnTo>
                    <a:pt x="26263" y="368757"/>
                  </a:lnTo>
                  <a:lnTo>
                    <a:pt x="20688" y="377647"/>
                  </a:lnTo>
                  <a:lnTo>
                    <a:pt x="14452" y="385267"/>
                  </a:lnTo>
                  <a:lnTo>
                    <a:pt x="5219" y="389077"/>
                  </a:lnTo>
                  <a:lnTo>
                    <a:pt x="7874" y="389077"/>
                  </a:lnTo>
                  <a:lnTo>
                    <a:pt x="7315" y="390347"/>
                  </a:lnTo>
                  <a:lnTo>
                    <a:pt x="6553" y="391617"/>
                  </a:lnTo>
                  <a:lnTo>
                    <a:pt x="7467" y="391617"/>
                  </a:lnTo>
                  <a:lnTo>
                    <a:pt x="8547" y="392887"/>
                  </a:lnTo>
                  <a:lnTo>
                    <a:pt x="9753" y="394157"/>
                  </a:lnTo>
                  <a:lnTo>
                    <a:pt x="3365" y="395427"/>
                  </a:lnTo>
                  <a:lnTo>
                    <a:pt x="5816" y="399237"/>
                  </a:lnTo>
                  <a:lnTo>
                    <a:pt x="0" y="400507"/>
                  </a:lnTo>
                  <a:lnTo>
                    <a:pt x="2590" y="403047"/>
                  </a:lnTo>
                  <a:lnTo>
                    <a:pt x="3111" y="401777"/>
                  </a:lnTo>
                  <a:lnTo>
                    <a:pt x="5181" y="405587"/>
                  </a:lnTo>
                  <a:lnTo>
                    <a:pt x="12763" y="405587"/>
                  </a:lnTo>
                  <a:lnTo>
                    <a:pt x="16992" y="408127"/>
                  </a:lnTo>
                  <a:lnTo>
                    <a:pt x="14617" y="404317"/>
                  </a:lnTo>
                  <a:lnTo>
                    <a:pt x="26911" y="408127"/>
                  </a:lnTo>
                  <a:lnTo>
                    <a:pt x="25387" y="404317"/>
                  </a:lnTo>
                  <a:lnTo>
                    <a:pt x="24371" y="401777"/>
                  </a:lnTo>
                  <a:lnTo>
                    <a:pt x="23850" y="400507"/>
                  </a:lnTo>
                  <a:lnTo>
                    <a:pt x="24879" y="400507"/>
                  </a:lnTo>
                  <a:lnTo>
                    <a:pt x="25260" y="399237"/>
                  </a:lnTo>
                  <a:lnTo>
                    <a:pt x="27559" y="397967"/>
                  </a:lnTo>
                  <a:lnTo>
                    <a:pt x="27863" y="397967"/>
                  </a:lnTo>
                  <a:lnTo>
                    <a:pt x="31483" y="392887"/>
                  </a:lnTo>
                  <a:lnTo>
                    <a:pt x="35090" y="392887"/>
                  </a:lnTo>
                  <a:lnTo>
                    <a:pt x="40970" y="387807"/>
                  </a:lnTo>
                  <a:lnTo>
                    <a:pt x="38912" y="386765"/>
                  </a:lnTo>
                  <a:lnTo>
                    <a:pt x="38658" y="389077"/>
                  </a:lnTo>
                  <a:lnTo>
                    <a:pt x="36068" y="383997"/>
                  </a:lnTo>
                  <a:lnTo>
                    <a:pt x="39077" y="385318"/>
                  </a:lnTo>
                  <a:lnTo>
                    <a:pt x="39001" y="386003"/>
                  </a:lnTo>
                  <a:lnTo>
                    <a:pt x="39497" y="385508"/>
                  </a:lnTo>
                  <a:lnTo>
                    <a:pt x="41808" y="386537"/>
                  </a:lnTo>
                  <a:lnTo>
                    <a:pt x="42494" y="381457"/>
                  </a:lnTo>
                  <a:lnTo>
                    <a:pt x="43167" y="376377"/>
                  </a:lnTo>
                  <a:lnTo>
                    <a:pt x="46126" y="377647"/>
                  </a:lnTo>
                  <a:lnTo>
                    <a:pt x="46901" y="376377"/>
                  </a:lnTo>
                  <a:lnTo>
                    <a:pt x="47675" y="375107"/>
                  </a:lnTo>
                  <a:lnTo>
                    <a:pt x="49441" y="376377"/>
                  </a:lnTo>
                  <a:lnTo>
                    <a:pt x="48768" y="375107"/>
                  </a:lnTo>
                  <a:lnTo>
                    <a:pt x="48082" y="373837"/>
                  </a:lnTo>
                  <a:lnTo>
                    <a:pt x="49377" y="372567"/>
                  </a:lnTo>
                  <a:lnTo>
                    <a:pt x="51574" y="373837"/>
                  </a:lnTo>
                  <a:lnTo>
                    <a:pt x="52755" y="375107"/>
                  </a:lnTo>
                  <a:lnTo>
                    <a:pt x="52374" y="375107"/>
                  </a:lnTo>
                  <a:lnTo>
                    <a:pt x="52387" y="376377"/>
                  </a:lnTo>
                  <a:lnTo>
                    <a:pt x="55118" y="376377"/>
                  </a:lnTo>
                  <a:lnTo>
                    <a:pt x="55321" y="371843"/>
                  </a:lnTo>
                  <a:lnTo>
                    <a:pt x="54013" y="372567"/>
                  </a:lnTo>
                  <a:lnTo>
                    <a:pt x="56946" y="366217"/>
                  </a:lnTo>
                  <a:lnTo>
                    <a:pt x="63906" y="361137"/>
                  </a:lnTo>
                  <a:lnTo>
                    <a:pt x="65252" y="354787"/>
                  </a:lnTo>
                  <a:lnTo>
                    <a:pt x="63919" y="353517"/>
                  </a:lnTo>
                  <a:lnTo>
                    <a:pt x="65176" y="348437"/>
                  </a:lnTo>
                  <a:lnTo>
                    <a:pt x="67538" y="352247"/>
                  </a:lnTo>
                  <a:lnTo>
                    <a:pt x="69469" y="348437"/>
                  </a:lnTo>
                  <a:lnTo>
                    <a:pt x="70104" y="347167"/>
                  </a:lnTo>
                  <a:lnTo>
                    <a:pt x="69900" y="345897"/>
                  </a:lnTo>
                  <a:lnTo>
                    <a:pt x="70104" y="344627"/>
                  </a:lnTo>
                  <a:lnTo>
                    <a:pt x="70307" y="343357"/>
                  </a:lnTo>
                  <a:lnTo>
                    <a:pt x="71374" y="343357"/>
                  </a:lnTo>
                  <a:lnTo>
                    <a:pt x="71678" y="344627"/>
                  </a:lnTo>
                  <a:lnTo>
                    <a:pt x="75323" y="343357"/>
                  </a:lnTo>
                  <a:lnTo>
                    <a:pt x="75476" y="345897"/>
                  </a:lnTo>
                  <a:lnTo>
                    <a:pt x="76060" y="343357"/>
                  </a:lnTo>
                  <a:lnTo>
                    <a:pt x="76911" y="339547"/>
                  </a:lnTo>
                  <a:lnTo>
                    <a:pt x="75603" y="342087"/>
                  </a:lnTo>
                  <a:lnTo>
                    <a:pt x="74714" y="338277"/>
                  </a:lnTo>
                  <a:lnTo>
                    <a:pt x="74422" y="337007"/>
                  </a:lnTo>
                  <a:lnTo>
                    <a:pt x="74117" y="335737"/>
                  </a:lnTo>
                  <a:lnTo>
                    <a:pt x="76314" y="337007"/>
                  </a:lnTo>
                  <a:lnTo>
                    <a:pt x="75946" y="335737"/>
                  </a:lnTo>
                  <a:lnTo>
                    <a:pt x="75577" y="334467"/>
                  </a:lnTo>
                  <a:lnTo>
                    <a:pt x="74841" y="334467"/>
                  </a:lnTo>
                  <a:lnTo>
                    <a:pt x="76149" y="331927"/>
                  </a:lnTo>
                  <a:lnTo>
                    <a:pt x="76161" y="334467"/>
                  </a:lnTo>
                  <a:lnTo>
                    <a:pt x="79806" y="331927"/>
                  </a:lnTo>
                  <a:lnTo>
                    <a:pt x="80098" y="335737"/>
                  </a:lnTo>
                  <a:lnTo>
                    <a:pt x="87401" y="334467"/>
                  </a:lnTo>
                  <a:lnTo>
                    <a:pt x="85547" y="331927"/>
                  </a:lnTo>
                  <a:lnTo>
                    <a:pt x="84620" y="330657"/>
                  </a:lnTo>
                  <a:lnTo>
                    <a:pt x="83616" y="329285"/>
                  </a:lnTo>
                  <a:lnTo>
                    <a:pt x="83121" y="330657"/>
                  </a:lnTo>
                  <a:lnTo>
                    <a:pt x="83083" y="328561"/>
                  </a:lnTo>
                  <a:lnTo>
                    <a:pt x="82765" y="328117"/>
                  </a:lnTo>
                  <a:lnTo>
                    <a:pt x="80772" y="328117"/>
                  </a:lnTo>
                  <a:lnTo>
                    <a:pt x="81000" y="324307"/>
                  </a:lnTo>
                  <a:lnTo>
                    <a:pt x="82600" y="323037"/>
                  </a:lnTo>
                  <a:lnTo>
                    <a:pt x="83870" y="321767"/>
                  </a:lnTo>
                  <a:lnTo>
                    <a:pt x="90487" y="325577"/>
                  </a:lnTo>
                  <a:lnTo>
                    <a:pt x="93319" y="321767"/>
                  </a:lnTo>
                  <a:lnTo>
                    <a:pt x="93014" y="323037"/>
                  </a:lnTo>
                  <a:lnTo>
                    <a:pt x="95288" y="323037"/>
                  </a:lnTo>
                  <a:lnTo>
                    <a:pt x="94729" y="321767"/>
                  </a:lnTo>
                  <a:lnTo>
                    <a:pt x="93599" y="319227"/>
                  </a:lnTo>
                  <a:lnTo>
                    <a:pt x="96862" y="319227"/>
                  </a:lnTo>
                  <a:lnTo>
                    <a:pt x="96189" y="317957"/>
                  </a:lnTo>
                  <a:lnTo>
                    <a:pt x="94843" y="315417"/>
                  </a:lnTo>
                  <a:lnTo>
                    <a:pt x="97218" y="316928"/>
                  </a:lnTo>
                  <a:lnTo>
                    <a:pt x="97840" y="319227"/>
                  </a:lnTo>
                  <a:lnTo>
                    <a:pt x="100126" y="319227"/>
                  </a:lnTo>
                  <a:lnTo>
                    <a:pt x="99783" y="317957"/>
                  </a:lnTo>
                  <a:lnTo>
                    <a:pt x="98958" y="314947"/>
                  </a:lnTo>
                  <a:lnTo>
                    <a:pt x="96786" y="315417"/>
                  </a:lnTo>
                  <a:lnTo>
                    <a:pt x="96888" y="315772"/>
                  </a:lnTo>
                  <a:lnTo>
                    <a:pt x="96583" y="315417"/>
                  </a:lnTo>
                  <a:lnTo>
                    <a:pt x="95465" y="314147"/>
                  </a:lnTo>
                  <a:lnTo>
                    <a:pt x="93573" y="317957"/>
                  </a:lnTo>
                  <a:lnTo>
                    <a:pt x="94183" y="315417"/>
                  </a:lnTo>
                  <a:lnTo>
                    <a:pt x="91478" y="310337"/>
                  </a:lnTo>
                  <a:lnTo>
                    <a:pt x="96037" y="309067"/>
                  </a:lnTo>
                  <a:lnTo>
                    <a:pt x="96545" y="310337"/>
                  </a:lnTo>
                  <a:lnTo>
                    <a:pt x="96735" y="311607"/>
                  </a:lnTo>
                  <a:lnTo>
                    <a:pt x="96735" y="311886"/>
                  </a:lnTo>
                  <a:lnTo>
                    <a:pt x="96558" y="311899"/>
                  </a:lnTo>
                  <a:lnTo>
                    <a:pt x="96431" y="311886"/>
                  </a:lnTo>
                  <a:lnTo>
                    <a:pt x="96608" y="313296"/>
                  </a:lnTo>
                  <a:lnTo>
                    <a:pt x="96748" y="312877"/>
                  </a:lnTo>
                  <a:lnTo>
                    <a:pt x="98386" y="312877"/>
                  </a:lnTo>
                  <a:lnTo>
                    <a:pt x="97713" y="311607"/>
                  </a:lnTo>
                  <a:lnTo>
                    <a:pt x="98056" y="311721"/>
                  </a:lnTo>
                  <a:lnTo>
                    <a:pt x="97472" y="310337"/>
                  </a:lnTo>
                  <a:lnTo>
                    <a:pt x="99314" y="310337"/>
                  </a:lnTo>
                  <a:lnTo>
                    <a:pt x="101625" y="312978"/>
                  </a:lnTo>
                  <a:lnTo>
                    <a:pt x="104927" y="314147"/>
                  </a:lnTo>
                  <a:lnTo>
                    <a:pt x="103644" y="310337"/>
                  </a:lnTo>
                  <a:lnTo>
                    <a:pt x="103212" y="309067"/>
                  </a:lnTo>
                  <a:lnTo>
                    <a:pt x="105194" y="311607"/>
                  </a:lnTo>
                  <a:lnTo>
                    <a:pt x="105181" y="310337"/>
                  </a:lnTo>
                  <a:lnTo>
                    <a:pt x="104838" y="309067"/>
                  </a:lnTo>
                  <a:lnTo>
                    <a:pt x="105473" y="307797"/>
                  </a:lnTo>
                  <a:lnTo>
                    <a:pt x="107162" y="311607"/>
                  </a:lnTo>
                  <a:lnTo>
                    <a:pt x="106451" y="307797"/>
                  </a:lnTo>
                  <a:lnTo>
                    <a:pt x="109423" y="309067"/>
                  </a:lnTo>
                  <a:lnTo>
                    <a:pt x="109347" y="305257"/>
                  </a:lnTo>
                  <a:lnTo>
                    <a:pt x="106426" y="305257"/>
                  </a:lnTo>
                  <a:lnTo>
                    <a:pt x="107149" y="301447"/>
                  </a:lnTo>
                  <a:lnTo>
                    <a:pt x="107619" y="298907"/>
                  </a:lnTo>
                  <a:lnTo>
                    <a:pt x="114261" y="307797"/>
                  </a:lnTo>
                  <a:lnTo>
                    <a:pt x="116357" y="303987"/>
                  </a:lnTo>
                  <a:lnTo>
                    <a:pt x="116941" y="302907"/>
                  </a:lnTo>
                  <a:lnTo>
                    <a:pt x="114185" y="303987"/>
                  </a:lnTo>
                  <a:lnTo>
                    <a:pt x="114160" y="301447"/>
                  </a:lnTo>
                  <a:lnTo>
                    <a:pt x="115455" y="301447"/>
                  </a:lnTo>
                  <a:lnTo>
                    <a:pt x="117398" y="300177"/>
                  </a:lnTo>
                  <a:lnTo>
                    <a:pt x="119037" y="300177"/>
                  </a:lnTo>
                  <a:lnTo>
                    <a:pt x="120764" y="297637"/>
                  </a:lnTo>
                  <a:lnTo>
                    <a:pt x="121615" y="296367"/>
                  </a:lnTo>
                  <a:lnTo>
                    <a:pt x="119710" y="297294"/>
                  </a:lnTo>
                  <a:lnTo>
                    <a:pt x="119430" y="296964"/>
                  </a:lnTo>
                  <a:lnTo>
                    <a:pt x="119430" y="297434"/>
                  </a:lnTo>
                  <a:lnTo>
                    <a:pt x="116408" y="298907"/>
                  </a:lnTo>
                  <a:lnTo>
                    <a:pt x="116395" y="296367"/>
                  </a:lnTo>
                  <a:lnTo>
                    <a:pt x="119430" y="297434"/>
                  </a:lnTo>
                  <a:lnTo>
                    <a:pt x="119430" y="296964"/>
                  </a:lnTo>
                  <a:lnTo>
                    <a:pt x="118935" y="296367"/>
                  </a:lnTo>
                  <a:lnTo>
                    <a:pt x="116827" y="293827"/>
                  </a:lnTo>
                  <a:lnTo>
                    <a:pt x="117335" y="291287"/>
                  </a:lnTo>
                  <a:lnTo>
                    <a:pt x="119481" y="293827"/>
                  </a:lnTo>
                  <a:lnTo>
                    <a:pt x="124294" y="291287"/>
                  </a:lnTo>
                  <a:lnTo>
                    <a:pt x="122542" y="290753"/>
                  </a:lnTo>
                  <a:lnTo>
                    <a:pt x="123202" y="288747"/>
                  </a:lnTo>
                  <a:lnTo>
                    <a:pt x="125298" y="291287"/>
                  </a:lnTo>
                  <a:lnTo>
                    <a:pt x="125272" y="288747"/>
                  </a:lnTo>
                  <a:lnTo>
                    <a:pt x="125247" y="287477"/>
                  </a:lnTo>
                  <a:lnTo>
                    <a:pt x="126263" y="287477"/>
                  </a:lnTo>
                  <a:lnTo>
                    <a:pt x="128663" y="286207"/>
                  </a:lnTo>
                  <a:lnTo>
                    <a:pt x="126758" y="284937"/>
                  </a:lnTo>
                  <a:lnTo>
                    <a:pt x="125018" y="282397"/>
                  </a:lnTo>
                  <a:lnTo>
                    <a:pt x="125755" y="281127"/>
                  </a:lnTo>
                  <a:lnTo>
                    <a:pt x="126479" y="279857"/>
                  </a:lnTo>
                  <a:lnTo>
                    <a:pt x="128778" y="279857"/>
                  </a:lnTo>
                  <a:lnTo>
                    <a:pt x="127914" y="282397"/>
                  </a:lnTo>
                  <a:lnTo>
                    <a:pt x="129781" y="279857"/>
                  </a:lnTo>
                  <a:lnTo>
                    <a:pt x="130619" y="281127"/>
                  </a:lnTo>
                  <a:lnTo>
                    <a:pt x="131762" y="283667"/>
                  </a:lnTo>
                  <a:lnTo>
                    <a:pt x="129451" y="283667"/>
                  </a:lnTo>
                  <a:lnTo>
                    <a:pt x="129717" y="284937"/>
                  </a:lnTo>
                  <a:lnTo>
                    <a:pt x="130302" y="286207"/>
                  </a:lnTo>
                  <a:lnTo>
                    <a:pt x="132867" y="286207"/>
                  </a:lnTo>
                  <a:lnTo>
                    <a:pt x="133438" y="282397"/>
                  </a:lnTo>
                  <a:lnTo>
                    <a:pt x="132867" y="282397"/>
                  </a:lnTo>
                  <a:lnTo>
                    <a:pt x="133045" y="276047"/>
                  </a:lnTo>
                  <a:lnTo>
                    <a:pt x="134340" y="276047"/>
                  </a:lnTo>
                  <a:lnTo>
                    <a:pt x="134823" y="278587"/>
                  </a:lnTo>
                  <a:lnTo>
                    <a:pt x="135229" y="277317"/>
                  </a:lnTo>
                  <a:lnTo>
                    <a:pt x="134696" y="276047"/>
                  </a:lnTo>
                  <a:lnTo>
                    <a:pt x="135445" y="274777"/>
                  </a:lnTo>
                  <a:lnTo>
                    <a:pt x="136931" y="276047"/>
                  </a:lnTo>
                  <a:lnTo>
                    <a:pt x="138595" y="278345"/>
                  </a:lnTo>
                  <a:lnTo>
                    <a:pt x="139344" y="274777"/>
                  </a:lnTo>
                  <a:lnTo>
                    <a:pt x="140296" y="276047"/>
                  </a:lnTo>
                  <a:lnTo>
                    <a:pt x="145872" y="276047"/>
                  </a:lnTo>
                  <a:lnTo>
                    <a:pt x="145554" y="274777"/>
                  </a:lnTo>
                  <a:lnTo>
                    <a:pt x="144919" y="272237"/>
                  </a:lnTo>
                  <a:lnTo>
                    <a:pt x="143954" y="268427"/>
                  </a:lnTo>
                  <a:lnTo>
                    <a:pt x="147510" y="267157"/>
                  </a:lnTo>
                  <a:lnTo>
                    <a:pt x="147193" y="267157"/>
                  </a:lnTo>
                  <a:lnTo>
                    <a:pt x="147421" y="265887"/>
                  </a:lnTo>
                  <a:lnTo>
                    <a:pt x="149898" y="263347"/>
                  </a:lnTo>
                  <a:lnTo>
                    <a:pt x="153847" y="263347"/>
                  </a:lnTo>
                  <a:lnTo>
                    <a:pt x="153962" y="259537"/>
                  </a:lnTo>
                  <a:lnTo>
                    <a:pt x="158432" y="260807"/>
                  </a:lnTo>
                  <a:lnTo>
                    <a:pt x="158851" y="259537"/>
                  </a:lnTo>
                  <a:lnTo>
                    <a:pt x="159258" y="258267"/>
                  </a:lnTo>
                  <a:lnTo>
                    <a:pt x="159664" y="256997"/>
                  </a:lnTo>
                  <a:lnTo>
                    <a:pt x="152666" y="258267"/>
                  </a:lnTo>
                  <a:lnTo>
                    <a:pt x="154736" y="254457"/>
                  </a:lnTo>
                  <a:lnTo>
                    <a:pt x="156044" y="250647"/>
                  </a:lnTo>
                  <a:lnTo>
                    <a:pt x="158203" y="255727"/>
                  </a:lnTo>
                  <a:lnTo>
                    <a:pt x="159854" y="255727"/>
                  </a:lnTo>
                  <a:lnTo>
                    <a:pt x="159448" y="253187"/>
                  </a:lnTo>
                  <a:lnTo>
                    <a:pt x="158305" y="248107"/>
                  </a:lnTo>
                  <a:lnTo>
                    <a:pt x="162915" y="248107"/>
                  </a:lnTo>
                  <a:lnTo>
                    <a:pt x="162788" y="249377"/>
                  </a:lnTo>
                  <a:lnTo>
                    <a:pt x="161785" y="249377"/>
                  </a:lnTo>
                  <a:lnTo>
                    <a:pt x="161366" y="250647"/>
                  </a:lnTo>
                  <a:lnTo>
                    <a:pt x="164668" y="249377"/>
                  </a:lnTo>
                  <a:lnTo>
                    <a:pt x="165519" y="254457"/>
                  </a:lnTo>
                  <a:lnTo>
                    <a:pt x="163144" y="255727"/>
                  </a:lnTo>
                  <a:lnTo>
                    <a:pt x="167043" y="255727"/>
                  </a:lnTo>
                  <a:lnTo>
                    <a:pt x="165455" y="251917"/>
                  </a:lnTo>
                  <a:lnTo>
                    <a:pt x="167843" y="248107"/>
                  </a:lnTo>
                  <a:lnTo>
                    <a:pt x="168643" y="246837"/>
                  </a:lnTo>
                  <a:lnTo>
                    <a:pt x="167043" y="243027"/>
                  </a:lnTo>
                  <a:lnTo>
                    <a:pt x="169278" y="243027"/>
                  </a:lnTo>
                  <a:lnTo>
                    <a:pt x="168922" y="244297"/>
                  </a:lnTo>
                  <a:lnTo>
                    <a:pt x="173812" y="244297"/>
                  </a:lnTo>
                  <a:lnTo>
                    <a:pt x="166192" y="237947"/>
                  </a:lnTo>
                  <a:lnTo>
                    <a:pt x="167957" y="236677"/>
                  </a:lnTo>
                  <a:lnTo>
                    <a:pt x="169710" y="235407"/>
                  </a:lnTo>
                  <a:lnTo>
                    <a:pt x="172593" y="235407"/>
                  </a:lnTo>
                  <a:lnTo>
                    <a:pt x="172631" y="236296"/>
                  </a:lnTo>
                  <a:lnTo>
                    <a:pt x="172466" y="237363"/>
                  </a:lnTo>
                  <a:lnTo>
                    <a:pt x="172631" y="236867"/>
                  </a:lnTo>
                  <a:lnTo>
                    <a:pt x="172656" y="236677"/>
                  </a:lnTo>
                  <a:lnTo>
                    <a:pt x="172681" y="236499"/>
                  </a:lnTo>
                  <a:lnTo>
                    <a:pt x="172872" y="235407"/>
                  </a:lnTo>
                  <a:lnTo>
                    <a:pt x="173278" y="232867"/>
                  </a:lnTo>
                  <a:lnTo>
                    <a:pt x="173990" y="232867"/>
                  </a:lnTo>
                  <a:lnTo>
                    <a:pt x="174523" y="233629"/>
                  </a:lnTo>
                  <a:lnTo>
                    <a:pt x="176847" y="230327"/>
                  </a:lnTo>
                  <a:lnTo>
                    <a:pt x="176999" y="230327"/>
                  </a:lnTo>
                  <a:lnTo>
                    <a:pt x="176530" y="229057"/>
                  </a:lnTo>
                  <a:lnTo>
                    <a:pt x="176123" y="226517"/>
                  </a:lnTo>
                  <a:lnTo>
                    <a:pt x="176022" y="225247"/>
                  </a:lnTo>
                  <a:lnTo>
                    <a:pt x="177419" y="225247"/>
                  </a:lnTo>
                  <a:lnTo>
                    <a:pt x="177533" y="223977"/>
                  </a:lnTo>
                  <a:lnTo>
                    <a:pt x="179768" y="225247"/>
                  </a:lnTo>
                  <a:lnTo>
                    <a:pt x="183019" y="225247"/>
                  </a:lnTo>
                  <a:lnTo>
                    <a:pt x="182105" y="223977"/>
                  </a:lnTo>
                  <a:lnTo>
                    <a:pt x="181178" y="222707"/>
                  </a:lnTo>
                  <a:lnTo>
                    <a:pt x="184226" y="222707"/>
                  </a:lnTo>
                  <a:lnTo>
                    <a:pt x="184200" y="223659"/>
                  </a:lnTo>
                  <a:lnTo>
                    <a:pt x="184315" y="222707"/>
                  </a:lnTo>
                  <a:lnTo>
                    <a:pt x="185293" y="222707"/>
                  </a:lnTo>
                  <a:lnTo>
                    <a:pt x="186220" y="221437"/>
                  </a:lnTo>
                  <a:lnTo>
                    <a:pt x="186080" y="220167"/>
                  </a:lnTo>
                  <a:lnTo>
                    <a:pt x="188163" y="221437"/>
                  </a:lnTo>
                  <a:lnTo>
                    <a:pt x="188671" y="220167"/>
                  </a:lnTo>
                  <a:lnTo>
                    <a:pt x="189814" y="218897"/>
                  </a:lnTo>
                  <a:lnTo>
                    <a:pt x="192481" y="221437"/>
                  </a:lnTo>
                  <a:lnTo>
                    <a:pt x="193052" y="218897"/>
                  </a:lnTo>
                  <a:lnTo>
                    <a:pt x="191541" y="217627"/>
                  </a:lnTo>
                  <a:lnTo>
                    <a:pt x="191122" y="216357"/>
                  </a:lnTo>
                  <a:lnTo>
                    <a:pt x="192913" y="215087"/>
                  </a:lnTo>
                  <a:lnTo>
                    <a:pt x="193141" y="215201"/>
                  </a:lnTo>
                  <a:lnTo>
                    <a:pt x="194792" y="212547"/>
                  </a:lnTo>
                  <a:lnTo>
                    <a:pt x="197866" y="211277"/>
                  </a:lnTo>
                  <a:lnTo>
                    <a:pt x="198170" y="208737"/>
                  </a:lnTo>
                  <a:lnTo>
                    <a:pt x="198970" y="204927"/>
                  </a:lnTo>
                  <a:lnTo>
                    <a:pt x="200875" y="203898"/>
                  </a:lnTo>
                  <a:lnTo>
                    <a:pt x="200787" y="203657"/>
                  </a:lnTo>
                  <a:lnTo>
                    <a:pt x="201333" y="203657"/>
                  </a:lnTo>
                  <a:lnTo>
                    <a:pt x="202006" y="203657"/>
                  </a:lnTo>
                  <a:lnTo>
                    <a:pt x="202234" y="202387"/>
                  </a:lnTo>
                  <a:lnTo>
                    <a:pt x="199364" y="201117"/>
                  </a:lnTo>
                  <a:lnTo>
                    <a:pt x="199847" y="199847"/>
                  </a:lnTo>
                  <a:lnTo>
                    <a:pt x="200317" y="198577"/>
                  </a:lnTo>
                  <a:lnTo>
                    <a:pt x="197764" y="196037"/>
                  </a:lnTo>
                  <a:lnTo>
                    <a:pt x="208178" y="199847"/>
                  </a:lnTo>
                  <a:lnTo>
                    <a:pt x="207187" y="196037"/>
                  </a:lnTo>
                  <a:lnTo>
                    <a:pt x="206857" y="194767"/>
                  </a:lnTo>
                  <a:lnTo>
                    <a:pt x="208153" y="194767"/>
                  </a:lnTo>
                  <a:lnTo>
                    <a:pt x="208280" y="196037"/>
                  </a:lnTo>
                  <a:lnTo>
                    <a:pt x="209499" y="197307"/>
                  </a:lnTo>
                  <a:lnTo>
                    <a:pt x="209816" y="194767"/>
                  </a:lnTo>
                  <a:lnTo>
                    <a:pt x="210134" y="192227"/>
                  </a:lnTo>
                  <a:lnTo>
                    <a:pt x="210337" y="192227"/>
                  </a:lnTo>
                  <a:lnTo>
                    <a:pt x="209689" y="187147"/>
                  </a:lnTo>
                  <a:lnTo>
                    <a:pt x="209969" y="187147"/>
                  </a:lnTo>
                  <a:lnTo>
                    <a:pt x="209448" y="182067"/>
                  </a:lnTo>
                  <a:lnTo>
                    <a:pt x="209130" y="178257"/>
                  </a:lnTo>
                  <a:lnTo>
                    <a:pt x="205600" y="178257"/>
                  </a:lnTo>
                  <a:lnTo>
                    <a:pt x="206197" y="175717"/>
                  </a:lnTo>
                  <a:lnTo>
                    <a:pt x="206794" y="173177"/>
                  </a:lnTo>
                  <a:lnTo>
                    <a:pt x="207568" y="174447"/>
                  </a:lnTo>
                  <a:lnTo>
                    <a:pt x="208229" y="174447"/>
                  </a:lnTo>
                  <a:lnTo>
                    <a:pt x="208927" y="176987"/>
                  </a:lnTo>
                  <a:lnTo>
                    <a:pt x="208826" y="175717"/>
                  </a:lnTo>
                  <a:lnTo>
                    <a:pt x="210705" y="175717"/>
                  </a:lnTo>
                  <a:lnTo>
                    <a:pt x="211772" y="176987"/>
                  </a:lnTo>
                  <a:lnTo>
                    <a:pt x="212610" y="179527"/>
                  </a:lnTo>
                  <a:lnTo>
                    <a:pt x="209994" y="179527"/>
                  </a:lnTo>
                  <a:lnTo>
                    <a:pt x="210985" y="180797"/>
                  </a:lnTo>
                  <a:lnTo>
                    <a:pt x="212191" y="183337"/>
                  </a:lnTo>
                  <a:lnTo>
                    <a:pt x="213791" y="184505"/>
                  </a:lnTo>
                  <a:lnTo>
                    <a:pt x="213842" y="183337"/>
                  </a:lnTo>
                  <a:lnTo>
                    <a:pt x="214045" y="183337"/>
                  </a:lnTo>
                  <a:lnTo>
                    <a:pt x="214325" y="184607"/>
                  </a:lnTo>
                  <a:lnTo>
                    <a:pt x="215023" y="184607"/>
                  </a:lnTo>
                  <a:lnTo>
                    <a:pt x="214757" y="183337"/>
                  </a:lnTo>
                  <a:lnTo>
                    <a:pt x="218376" y="184607"/>
                  </a:lnTo>
                  <a:lnTo>
                    <a:pt x="217322" y="183337"/>
                  </a:lnTo>
                  <a:lnTo>
                    <a:pt x="222656" y="182067"/>
                  </a:lnTo>
                  <a:lnTo>
                    <a:pt x="222250" y="178257"/>
                  </a:lnTo>
                  <a:lnTo>
                    <a:pt x="222110" y="176987"/>
                  </a:lnTo>
                  <a:lnTo>
                    <a:pt x="221665" y="175717"/>
                  </a:lnTo>
                  <a:lnTo>
                    <a:pt x="220751" y="173177"/>
                  </a:lnTo>
                  <a:lnTo>
                    <a:pt x="219837" y="170637"/>
                  </a:lnTo>
                  <a:lnTo>
                    <a:pt x="222580" y="164287"/>
                  </a:lnTo>
                  <a:lnTo>
                    <a:pt x="223799" y="168097"/>
                  </a:lnTo>
                  <a:lnTo>
                    <a:pt x="225958" y="168097"/>
                  </a:lnTo>
                  <a:lnTo>
                    <a:pt x="227152" y="169265"/>
                  </a:lnTo>
                  <a:lnTo>
                    <a:pt x="231825" y="166827"/>
                  </a:lnTo>
                  <a:lnTo>
                    <a:pt x="232029" y="164287"/>
                  </a:lnTo>
                  <a:lnTo>
                    <a:pt x="232841" y="164973"/>
                  </a:lnTo>
                  <a:lnTo>
                    <a:pt x="230111" y="161747"/>
                  </a:lnTo>
                  <a:lnTo>
                    <a:pt x="234238" y="161747"/>
                  </a:lnTo>
                  <a:lnTo>
                    <a:pt x="236004" y="160477"/>
                  </a:lnTo>
                  <a:lnTo>
                    <a:pt x="237769" y="159207"/>
                  </a:lnTo>
                  <a:lnTo>
                    <a:pt x="238340" y="161480"/>
                  </a:lnTo>
                  <a:lnTo>
                    <a:pt x="241414" y="159207"/>
                  </a:lnTo>
                  <a:lnTo>
                    <a:pt x="246989" y="152882"/>
                  </a:lnTo>
                  <a:lnTo>
                    <a:pt x="247815" y="154127"/>
                  </a:lnTo>
                  <a:lnTo>
                    <a:pt x="248361" y="154127"/>
                  </a:lnTo>
                  <a:close/>
                </a:path>
                <a:path w="372744" h="408305">
                  <a:moveTo>
                    <a:pt x="251523" y="113792"/>
                  </a:moveTo>
                  <a:lnTo>
                    <a:pt x="248932" y="113258"/>
                  </a:lnTo>
                  <a:lnTo>
                    <a:pt x="245376" y="112014"/>
                  </a:lnTo>
                  <a:lnTo>
                    <a:pt x="247345" y="113766"/>
                  </a:lnTo>
                  <a:lnTo>
                    <a:pt x="249466" y="115265"/>
                  </a:lnTo>
                  <a:lnTo>
                    <a:pt x="249885" y="114211"/>
                  </a:lnTo>
                  <a:lnTo>
                    <a:pt x="250659" y="113868"/>
                  </a:lnTo>
                  <a:lnTo>
                    <a:pt x="251523" y="113792"/>
                  </a:lnTo>
                  <a:close/>
                </a:path>
                <a:path w="372744" h="408305">
                  <a:moveTo>
                    <a:pt x="252463" y="149974"/>
                  </a:moveTo>
                  <a:lnTo>
                    <a:pt x="246456" y="145542"/>
                  </a:lnTo>
                  <a:lnTo>
                    <a:pt x="251574" y="153847"/>
                  </a:lnTo>
                  <a:lnTo>
                    <a:pt x="250355" y="150571"/>
                  </a:lnTo>
                  <a:lnTo>
                    <a:pt x="251206" y="150266"/>
                  </a:lnTo>
                  <a:lnTo>
                    <a:pt x="252463" y="149974"/>
                  </a:lnTo>
                  <a:close/>
                </a:path>
                <a:path w="372744" h="408305">
                  <a:moveTo>
                    <a:pt x="252653" y="150050"/>
                  </a:moveTo>
                  <a:lnTo>
                    <a:pt x="252514" y="149961"/>
                  </a:lnTo>
                  <a:lnTo>
                    <a:pt x="252641" y="150101"/>
                  </a:lnTo>
                  <a:close/>
                </a:path>
                <a:path w="372744" h="408305">
                  <a:moveTo>
                    <a:pt x="253377" y="146507"/>
                  </a:moveTo>
                  <a:lnTo>
                    <a:pt x="252476" y="145999"/>
                  </a:lnTo>
                  <a:lnTo>
                    <a:pt x="253339" y="146697"/>
                  </a:lnTo>
                  <a:lnTo>
                    <a:pt x="253377" y="146507"/>
                  </a:lnTo>
                  <a:close/>
                </a:path>
                <a:path w="372744" h="408305">
                  <a:moveTo>
                    <a:pt x="255574" y="147777"/>
                  </a:moveTo>
                  <a:lnTo>
                    <a:pt x="254660" y="147777"/>
                  </a:lnTo>
                  <a:lnTo>
                    <a:pt x="253339" y="146697"/>
                  </a:lnTo>
                  <a:lnTo>
                    <a:pt x="252628" y="150317"/>
                  </a:lnTo>
                  <a:lnTo>
                    <a:pt x="255143" y="150317"/>
                  </a:lnTo>
                  <a:lnTo>
                    <a:pt x="255574" y="147777"/>
                  </a:lnTo>
                  <a:close/>
                </a:path>
                <a:path w="372744" h="408305">
                  <a:moveTo>
                    <a:pt x="259384" y="143967"/>
                  </a:moveTo>
                  <a:lnTo>
                    <a:pt x="259308" y="142697"/>
                  </a:lnTo>
                  <a:lnTo>
                    <a:pt x="259029" y="142443"/>
                  </a:lnTo>
                  <a:lnTo>
                    <a:pt x="259384" y="143967"/>
                  </a:lnTo>
                  <a:close/>
                </a:path>
                <a:path w="372744" h="408305">
                  <a:moveTo>
                    <a:pt x="268008" y="269900"/>
                  </a:moveTo>
                  <a:lnTo>
                    <a:pt x="267208" y="269786"/>
                  </a:lnTo>
                  <a:lnTo>
                    <a:pt x="267233" y="268541"/>
                  </a:lnTo>
                  <a:lnTo>
                    <a:pt x="264807" y="271767"/>
                  </a:lnTo>
                  <a:lnTo>
                    <a:pt x="265633" y="274891"/>
                  </a:lnTo>
                  <a:lnTo>
                    <a:pt x="268008" y="269900"/>
                  </a:lnTo>
                  <a:close/>
                </a:path>
                <a:path w="372744" h="408305">
                  <a:moveTo>
                    <a:pt x="269494" y="270129"/>
                  </a:moveTo>
                  <a:lnTo>
                    <a:pt x="268058" y="269913"/>
                  </a:lnTo>
                  <a:lnTo>
                    <a:pt x="268122" y="270408"/>
                  </a:lnTo>
                  <a:lnTo>
                    <a:pt x="269494" y="270129"/>
                  </a:lnTo>
                  <a:close/>
                </a:path>
                <a:path w="372744" h="408305">
                  <a:moveTo>
                    <a:pt x="269951" y="272580"/>
                  </a:moveTo>
                  <a:lnTo>
                    <a:pt x="268122" y="270408"/>
                  </a:lnTo>
                  <a:lnTo>
                    <a:pt x="268427" y="272999"/>
                  </a:lnTo>
                  <a:lnTo>
                    <a:pt x="269951" y="272580"/>
                  </a:lnTo>
                  <a:close/>
                </a:path>
                <a:path w="372744" h="408305">
                  <a:moveTo>
                    <a:pt x="270776" y="270205"/>
                  </a:moveTo>
                  <a:lnTo>
                    <a:pt x="270154" y="270065"/>
                  </a:lnTo>
                  <a:lnTo>
                    <a:pt x="269786" y="270078"/>
                  </a:lnTo>
                  <a:lnTo>
                    <a:pt x="269494" y="270129"/>
                  </a:lnTo>
                  <a:lnTo>
                    <a:pt x="269862" y="270179"/>
                  </a:lnTo>
                  <a:lnTo>
                    <a:pt x="270268" y="270217"/>
                  </a:lnTo>
                  <a:lnTo>
                    <a:pt x="270776" y="270205"/>
                  </a:lnTo>
                  <a:close/>
                </a:path>
                <a:path w="372744" h="408305">
                  <a:moveTo>
                    <a:pt x="271221" y="129997"/>
                  </a:moveTo>
                  <a:lnTo>
                    <a:pt x="269595" y="127457"/>
                  </a:lnTo>
                  <a:lnTo>
                    <a:pt x="266014" y="121107"/>
                  </a:lnTo>
                  <a:lnTo>
                    <a:pt x="263867" y="117297"/>
                  </a:lnTo>
                  <a:lnTo>
                    <a:pt x="263144" y="116027"/>
                  </a:lnTo>
                  <a:lnTo>
                    <a:pt x="263677" y="113487"/>
                  </a:lnTo>
                  <a:lnTo>
                    <a:pt x="261645" y="113487"/>
                  </a:lnTo>
                  <a:lnTo>
                    <a:pt x="255536" y="113487"/>
                  </a:lnTo>
                  <a:lnTo>
                    <a:pt x="254774" y="114757"/>
                  </a:lnTo>
                  <a:lnTo>
                    <a:pt x="252844" y="114757"/>
                  </a:lnTo>
                  <a:lnTo>
                    <a:pt x="252196" y="116027"/>
                  </a:lnTo>
                  <a:lnTo>
                    <a:pt x="251815" y="117297"/>
                  </a:lnTo>
                  <a:lnTo>
                    <a:pt x="249466" y="116027"/>
                  </a:lnTo>
                  <a:lnTo>
                    <a:pt x="247764" y="116027"/>
                  </a:lnTo>
                  <a:lnTo>
                    <a:pt x="249593" y="117297"/>
                  </a:lnTo>
                  <a:lnTo>
                    <a:pt x="251536" y="118567"/>
                  </a:lnTo>
                  <a:lnTo>
                    <a:pt x="251434" y="119837"/>
                  </a:lnTo>
                  <a:lnTo>
                    <a:pt x="251625" y="121107"/>
                  </a:lnTo>
                  <a:lnTo>
                    <a:pt x="247726" y="118567"/>
                  </a:lnTo>
                  <a:lnTo>
                    <a:pt x="250482" y="124917"/>
                  </a:lnTo>
                  <a:lnTo>
                    <a:pt x="246138" y="122377"/>
                  </a:lnTo>
                  <a:lnTo>
                    <a:pt x="247243" y="123647"/>
                  </a:lnTo>
                  <a:lnTo>
                    <a:pt x="246227" y="124599"/>
                  </a:lnTo>
                  <a:lnTo>
                    <a:pt x="246227" y="131267"/>
                  </a:lnTo>
                  <a:lnTo>
                    <a:pt x="245275" y="131267"/>
                  </a:lnTo>
                  <a:lnTo>
                    <a:pt x="245554" y="130429"/>
                  </a:lnTo>
                  <a:lnTo>
                    <a:pt x="246227" y="131267"/>
                  </a:lnTo>
                  <a:lnTo>
                    <a:pt x="246227" y="124599"/>
                  </a:lnTo>
                  <a:lnTo>
                    <a:pt x="243141" y="127457"/>
                  </a:lnTo>
                  <a:lnTo>
                    <a:pt x="245338" y="130162"/>
                  </a:lnTo>
                  <a:lnTo>
                    <a:pt x="243001" y="131267"/>
                  </a:lnTo>
                  <a:lnTo>
                    <a:pt x="243154" y="133807"/>
                  </a:lnTo>
                  <a:lnTo>
                    <a:pt x="240207" y="131267"/>
                  </a:lnTo>
                  <a:lnTo>
                    <a:pt x="241579" y="136347"/>
                  </a:lnTo>
                  <a:lnTo>
                    <a:pt x="237363" y="136347"/>
                  </a:lnTo>
                  <a:lnTo>
                    <a:pt x="236639" y="132537"/>
                  </a:lnTo>
                  <a:lnTo>
                    <a:pt x="236664" y="138887"/>
                  </a:lnTo>
                  <a:lnTo>
                    <a:pt x="235343" y="136347"/>
                  </a:lnTo>
                  <a:lnTo>
                    <a:pt x="235673" y="140157"/>
                  </a:lnTo>
                  <a:lnTo>
                    <a:pt x="242785" y="140157"/>
                  </a:lnTo>
                  <a:lnTo>
                    <a:pt x="242277" y="138887"/>
                  </a:lnTo>
                  <a:lnTo>
                    <a:pt x="241769" y="137617"/>
                  </a:lnTo>
                  <a:lnTo>
                    <a:pt x="244335" y="141427"/>
                  </a:lnTo>
                  <a:lnTo>
                    <a:pt x="252476" y="145999"/>
                  </a:lnTo>
                  <a:lnTo>
                    <a:pt x="249974" y="143967"/>
                  </a:lnTo>
                  <a:lnTo>
                    <a:pt x="250355" y="142697"/>
                  </a:lnTo>
                  <a:lnTo>
                    <a:pt x="255562" y="145237"/>
                  </a:lnTo>
                  <a:lnTo>
                    <a:pt x="253428" y="143967"/>
                  </a:lnTo>
                  <a:lnTo>
                    <a:pt x="257175" y="143967"/>
                  </a:lnTo>
                  <a:lnTo>
                    <a:pt x="256197" y="142697"/>
                  </a:lnTo>
                  <a:lnTo>
                    <a:pt x="253225" y="138887"/>
                  </a:lnTo>
                  <a:lnTo>
                    <a:pt x="254533" y="137617"/>
                  </a:lnTo>
                  <a:lnTo>
                    <a:pt x="255054" y="138887"/>
                  </a:lnTo>
                  <a:lnTo>
                    <a:pt x="259029" y="142443"/>
                  </a:lnTo>
                  <a:lnTo>
                    <a:pt x="257924" y="137756"/>
                  </a:lnTo>
                  <a:lnTo>
                    <a:pt x="261404" y="140157"/>
                  </a:lnTo>
                  <a:lnTo>
                    <a:pt x="262153" y="140157"/>
                  </a:lnTo>
                  <a:lnTo>
                    <a:pt x="265912" y="138887"/>
                  </a:lnTo>
                  <a:lnTo>
                    <a:pt x="266217" y="137617"/>
                  </a:lnTo>
                  <a:lnTo>
                    <a:pt x="263931" y="137617"/>
                  </a:lnTo>
                  <a:lnTo>
                    <a:pt x="267855" y="135077"/>
                  </a:lnTo>
                  <a:lnTo>
                    <a:pt x="266649" y="133807"/>
                  </a:lnTo>
                  <a:lnTo>
                    <a:pt x="264210" y="131267"/>
                  </a:lnTo>
                  <a:lnTo>
                    <a:pt x="263004" y="129997"/>
                  </a:lnTo>
                  <a:lnTo>
                    <a:pt x="260565" y="127457"/>
                  </a:lnTo>
                  <a:lnTo>
                    <a:pt x="264058" y="124917"/>
                  </a:lnTo>
                  <a:lnTo>
                    <a:pt x="264629" y="126187"/>
                  </a:lnTo>
                  <a:lnTo>
                    <a:pt x="268998" y="131267"/>
                  </a:lnTo>
                  <a:lnTo>
                    <a:pt x="271221" y="129997"/>
                  </a:lnTo>
                  <a:close/>
                </a:path>
                <a:path w="372744" h="408305">
                  <a:moveTo>
                    <a:pt x="293039" y="108407"/>
                  </a:moveTo>
                  <a:lnTo>
                    <a:pt x="292303" y="108102"/>
                  </a:lnTo>
                  <a:lnTo>
                    <a:pt x="292328" y="108407"/>
                  </a:lnTo>
                  <a:lnTo>
                    <a:pt x="293039" y="108407"/>
                  </a:lnTo>
                  <a:close/>
                </a:path>
                <a:path w="372744" h="408305">
                  <a:moveTo>
                    <a:pt x="294970" y="108343"/>
                  </a:moveTo>
                  <a:lnTo>
                    <a:pt x="294208" y="108496"/>
                  </a:lnTo>
                  <a:lnTo>
                    <a:pt x="293585" y="108381"/>
                  </a:lnTo>
                  <a:lnTo>
                    <a:pt x="293039" y="108153"/>
                  </a:lnTo>
                  <a:lnTo>
                    <a:pt x="293484" y="108686"/>
                  </a:lnTo>
                  <a:lnTo>
                    <a:pt x="294106" y="108902"/>
                  </a:lnTo>
                  <a:lnTo>
                    <a:pt x="294970" y="108343"/>
                  </a:lnTo>
                  <a:close/>
                </a:path>
                <a:path w="372744" h="408305">
                  <a:moveTo>
                    <a:pt x="299656" y="71526"/>
                  </a:moveTo>
                  <a:lnTo>
                    <a:pt x="298500" y="69697"/>
                  </a:lnTo>
                  <a:lnTo>
                    <a:pt x="296887" y="69850"/>
                  </a:lnTo>
                  <a:lnTo>
                    <a:pt x="295859" y="70243"/>
                  </a:lnTo>
                  <a:lnTo>
                    <a:pt x="295135" y="70764"/>
                  </a:lnTo>
                  <a:lnTo>
                    <a:pt x="293560" y="70751"/>
                  </a:lnTo>
                  <a:lnTo>
                    <a:pt x="292150" y="71158"/>
                  </a:lnTo>
                  <a:lnTo>
                    <a:pt x="292455" y="73317"/>
                  </a:lnTo>
                  <a:lnTo>
                    <a:pt x="292798" y="73355"/>
                  </a:lnTo>
                  <a:lnTo>
                    <a:pt x="293039" y="73291"/>
                  </a:lnTo>
                  <a:lnTo>
                    <a:pt x="293357" y="73291"/>
                  </a:lnTo>
                  <a:lnTo>
                    <a:pt x="293738" y="72339"/>
                  </a:lnTo>
                  <a:lnTo>
                    <a:pt x="294195" y="71437"/>
                  </a:lnTo>
                  <a:lnTo>
                    <a:pt x="295122" y="70777"/>
                  </a:lnTo>
                  <a:lnTo>
                    <a:pt x="297256" y="70777"/>
                  </a:lnTo>
                  <a:lnTo>
                    <a:pt x="299656" y="71526"/>
                  </a:lnTo>
                  <a:close/>
                </a:path>
                <a:path w="372744" h="408305">
                  <a:moveTo>
                    <a:pt x="301891" y="285635"/>
                  </a:moveTo>
                  <a:lnTo>
                    <a:pt x="296621" y="288671"/>
                  </a:lnTo>
                  <a:lnTo>
                    <a:pt x="297040" y="289166"/>
                  </a:lnTo>
                  <a:lnTo>
                    <a:pt x="301891" y="285635"/>
                  </a:lnTo>
                  <a:close/>
                </a:path>
                <a:path w="372744" h="408305">
                  <a:moveTo>
                    <a:pt x="309270" y="86614"/>
                  </a:moveTo>
                  <a:lnTo>
                    <a:pt x="309206" y="85559"/>
                  </a:lnTo>
                  <a:lnTo>
                    <a:pt x="308521" y="85940"/>
                  </a:lnTo>
                  <a:lnTo>
                    <a:pt x="308635" y="86118"/>
                  </a:lnTo>
                  <a:lnTo>
                    <a:pt x="309105" y="86652"/>
                  </a:lnTo>
                  <a:lnTo>
                    <a:pt x="309270" y="86614"/>
                  </a:lnTo>
                  <a:close/>
                </a:path>
                <a:path w="372744" h="408305">
                  <a:moveTo>
                    <a:pt x="309460" y="85153"/>
                  </a:moveTo>
                  <a:lnTo>
                    <a:pt x="309219" y="85547"/>
                  </a:lnTo>
                  <a:lnTo>
                    <a:pt x="309257" y="85674"/>
                  </a:lnTo>
                  <a:lnTo>
                    <a:pt x="309359" y="85940"/>
                  </a:lnTo>
                  <a:lnTo>
                    <a:pt x="309410" y="85547"/>
                  </a:lnTo>
                  <a:lnTo>
                    <a:pt x="309460" y="85153"/>
                  </a:lnTo>
                  <a:close/>
                </a:path>
                <a:path w="372744" h="408305">
                  <a:moveTo>
                    <a:pt x="309473" y="86652"/>
                  </a:moveTo>
                  <a:lnTo>
                    <a:pt x="309270" y="86614"/>
                  </a:lnTo>
                  <a:lnTo>
                    <a:pt x="309473" y="86652"/>
                  </a:lnTo>
                  <a:close/>
                </a:path>
                <a:path w="372744" h="408305">
                  <a:moveTo>
                    <a:pt x="309613" y="86537"/>
                  </a:moveTo>
                  <a:lnTo>
                    <a:pt x="309359" y="85940"/>
                  </a:lnTo>
                  <a:lnTo>
                    <a:pt x="309448" y="86575"/>
                  </a:lnTo>
                  <a:lnTo>
                    <a:pt x="309613" y="86537"/>
                  </a:lnTo>
                  <a:close/>
                </a:path>
                <a:path w="372744" h="408305">
                  <a:moveTo>
                    <a:pt x="312534" y="325958"/>
                  </a:moveTo>
                  <a:lnTo>
                    <a:pt x="312280" y="323532"/>
                  </a:lnTo>
                  <a:lnTo>
                    <a:pt x="311251" y="323761"/>
                  </a:lnTo>
                  <a:lnTo>
                    <a:pt x="308013" y="321678"/>
                  </a:lnTo>
                  <a:lnTo>
                    <a:pt x="309664" y="324332"/>
                  </a:lnTo>
                  <a:lnTo>
                    <a:pt x="310705" y="324091"/>
                  </a:lnTo>
                  <a:lnTo>
                    <a:pt x="312534" y="325958"/>
                  </a:lnTo>
                  <a:close/>
                </a:path>
                <a:path w="372744" h="408305">
                  <a:moveTo>
                    <a:pt x="312585" y="89357"/>
                  </a:moveTo>
                  <a:lnTo>
                    <a:pt x="311099" y="86817"/>
                  </a:lnTo>
                  <a:lnTo>
                    <a:pt x="311556" y="86118"/>
                  </a:lnTo>
                  <a:lnTo>
                    <a:pt x="309613" y="86537"/>
                  </a:lnTo>
                  <a:lnTo>
                    <a:pt x="309499" y="86817"/>
                  </a:lnTo>
                  <a:lnTo>
                    <a:pt x="309245" y="86817"/>
                  </a:lnTo>
                  <a:lnTo>
                    <a:pt x="308356" y="86817"/>
                  </a:lnTo>
                  <a:lnTo>
                    <a:pt x="309676" y="87604"/>
                  </a:lnTo>
                  <a:lnTo>
                    <a:pt x="312585" y="89357"/>
                  </a:lnTo>
                  <a:close/>
                </a:path>
                <a:path w="372744" h="408305">
                  <a:moveTo>
                    <a:pt x="313118" y="81737"/>
                  </a:moveTo>
                  <a:lnTo>
                    <a:pt x="310235" y="79197"/>
                  </a:lnTo>
                  <a:lnTo>
                    <a:pt x="309460" y="85153"/>
                  </a:lnTo>
                  <a:lnTo>
                    <a:pt x="310057" y="84277"/>
                  </a:lnTo>
                  <a:lnTo>
                    <a:pt x="312318" y="84963"/>
                  </a:lnTo>
                  <a:lnTo>
                    <a:pt x="312762" y="84277"/>
                  </a:lnTo>
                  <a:lnTo>
                    <a:pt x="313118" y="81737"/>
                  </a:lnTo>
                  <a:close/>
                </a:path>
                <a:path w="372744" h="408305">
                  <a:moveTo>
                    <a:pt x="314223" y="85547"/>
                  </a:moveTo>
                  <a:lnTo>
                    <a:pt x="312318" y="84963"/>
                  </a:lnTo>
                  <a:lnTo>
                    <a:pt x="311556" y="86118"/>
                  </a:lnTo>
                  <a:lnTo>
                    <a:pt x="314223" y="85547"/>
                  </a:lnTo>
                  <a:close/>
                </a:path>
                <a:path w="372744" h="408305">
                  <a:moveTo>
                    <a:pt x="317588" y="52717"/>
                  </a:moveTo>
                  <a:lnTo>
                    <a:pt x="314909" y="50190"/>
                  </a:lnTo>
                  <a:lnTo>
                    <a:pt x="315849" y="50634"/>
                  </a:lnTo>
                  <a:lnTo>
                    <a:pt x="314350" y="47879"/>
                  </a:lnTo>
                  <a:lnTo>
                    <a:pt x="314985" y="56464"/>
                  </a:lnTo>
                  <a:lnTo>
                    <a:pt x="316661" y="52730"/>
                  </a:lnTo>
                  <a:lnTo>
                    <a:pt x="317588" y="52717"/>
                  </a:lnTo>
                  <a:close/>
                </a:path>
                <a:path w="372744" h="408305">
                  <a:moveTo>
                    <a:pt x="318058" y="49314"/>
                  </a:moveTo>
                  <a:lnTo>
                    <a:pt x="317804" y="49314"/>
                  </a:lnTo>
                  <a:lnTo>
                    <a:pt x="317652" y="49250"/>
                  </a:lnTo>
                  <a:lnTo>
                    <a:pt x="317449" y="49377"/>
                  </a:lnTo>
                  <a:lnTo>
                    <a:pt x="317195" y="49682"/>
                  </a:lnTo>
                  <a:lnTo>
                    <a:pt x="317576" y="49504"/>
                  </a:lnTo>
                  <a:lnTo>
                    <a:pt x="318058" y="49314"/>
                  </a:lnTo>
                  <a:close/>
                </a:path>
                <a:path w="372744" h="408305">
                  <a:moveTo>
                    <a:pt x="318211" y="48387"/>
                  </a:moveTo>
                  <a:lnTo>
                    <a:pt x="317550" y="48856"/>
                  </a:lnTo>
                  <a:lnTo>
                    <a:pt x="317627" y="49161"/>
                  </a:lnTo>
                  <a:lnTo>
                    <a:pt x="318211" y="48387"/>
                  </a:lnTo>
                  <a:close/>
                </a:path>
                <a:path w="372744" h="408305">
                  <a:moveTo>
                    <a:pt x="319290" y="47891"/>
                  </a:moveTo>
                  <a:lnTo>
                    <a:pt x="319100" y="47498"/>
                  </a:lnTo>
                  <a:lnTo>
                    <a:pt x="318833" y="47371"/>
                  </a:lnTo>
                  <a:lnTo>
                    <a:pt x="318516" y="48272"/>
                  </a:lnTo>
                  <a:lnTo>
                    <a:pt x="318833" y="48133"/>
                  </a:lnTo>
                  <a:lnTo>
                    <a:pt x="319290" y="47891"/>
                  </a:lnTo>
                  <a:close/>
                </a:path>
                <a:path w="372744" h="408305">
                  <a:moveTo>
                    <a:pt x="319468" y="49034"/>
                  </a:moveTo>
                  <a:lnTo>
                    <a:pt x="318998" y="49047"/>
                  </a:lnTo>
                  <a:lnTo>
                    <a:pt x="318516" y="49136"/>
                  </a:lnTo>
                  <a:lnTo>
                    <a:pt x="318058" y="49301"/>
                  </a:lnTo>
                  <a:lnTo>
                    <a:pt x="318338" y="49314"/>
                  </a:lnTo>
                  <a:lnTo>
                    <a:pt x="318770" y="49250"/>
                  </a:lnTo>
                  <a:lnTo>
                    <a:pt x="319468" y="49034"/>
                  </a:lnTo>
                  <a:close/>
                </a:path>
                <a:path w="372744" h="408305">
                  <a:moveTo>
                    <a:pt x="324040" y="41516"/>
                  </a:moveTo>
                  <a:lnTo>
                    <a:pt x="323596" y="41986"/>
                  </a:lnTo>
                  <a:lnTo>
                    <a:pt x="323748" y="42062"/>
                  </a:lnTo>
                  <a:lnTo>
                    <a:pt x="324040" y="41516"/>
                  </a:lnTo>
                  <a:close/>
                </a:path>
                <a:path w="372744" h="408305">
                  <a:moveTo>
                    <a:pt x="325018" y="42887"/>
                  </a:moveTo>
                  <a:lnTo>
                    <a:pt x="324789" y="42672"/>
                  </a:lnTo>
                  <a:lnTo>
                    <a:pt x="324535" y="42430"/>
                  </a:lnTo>
                  <a:lnTo>
                    <a:pt x="323748" y="42062"/>
                  </a:lnTo>
                  <a:lnTo>
                    <a:pt x="323011" y="43446"/>
                  </a:lnTo>
                  <a:lnTo>
                    <a:pt x="323646" y="42672"/>
                  </a:lnTo>
                  <a:lnTo>
                    <a:pt x="324332" y="42900"/>
                  </a:lnTo>
                  <a:lnTo>
                    <a:pt x="325018" y="42887"/>
                  </a:lnTo>
                  <a:close/>
                </a:path>
                <a:path w="372744" h="408305">
                  <a:moveTo>
                    <a:pt x="327863" y="53797"/>
                  </a:moveTo>
                  <a:lnTo>
                    <a:pt x="327748" y="52539"/>
                  </a:lnTo>
                  <a:lnTo>
                    <a:pt x="327863" y="53797"/>
                  </a:lnTo>
                  <a:close/>
                </a:path>
                <a:path w="372744" h="408305">
                  <a:moveTo>
                    <a:pt x="328434" y="54635"/>
                  </a:moveTo>
                  <a:lnTo>
                    <a:pt x="328079" y="54127"/>
                  </a:lnTo>
                  <a:lnTo>
                    <a:pt x="327926" y="53759"/>
                  </a:lnTo>
                  <a:lnTo>
                    <a:pt x="328053" y="54178"/>
                  </a:lnTo>
                  <a:lnTo>
                    <a:pt x="328434" y="54635"/>
                  </a:lnTo>
                  <a:close/>
                </a:path>
                <a:path w="372744" h="408305">
                  <a:moveTo>
                    <a:pt x="330314" y="41694"/>
                  </a:moveTo>
                  <a:lnTo>
                    <a:pt x="327202" y="39827"/>
                  </a:lnTo>
                  <a:lnTo>
                    <a:pt x="329819" y="41922"/>
                  </a:lnTo>
                  <a:lnTo>
                    <a:pt x="330314" y="41694"/>
                  </a:lnTo>
                  <a:close/>
                </a:path>
                <a:path w="372744" h="408305">
                  <a:moveTo>
                    <a:pt x="330390" y="57378"/>
                  </a:moveTo>
                  <a:lnTo>
                    <a:pt x="330022" y="57035"/>
                  </a:lnTo>
                  <a:lnTo>
                    <a:pt x="330047" y="56629"/>
                  </a:lnTo>
                  <a:lnTo>
                    <a:pt x="330161" y="56210"/>
                  </a:lnTo>
                  <a:lnTo>
                    <a:pt x="329057" y="57111"/>
                  </a:lnTo>
                  <a:lnTo>
                    <a:pt x="327507" y="57734"/>
                  </a:lnTo>
                  <a:lnTo>
                    <a:pt x="328142" y="58343"/>
                  </a:lnTo>
                  <a:lnTo>
                    <a:pt x="330390" y="57378"/>
                  </a:lnTo>
                  <a:close/>
                </a:path>
                <a:path w="372744" h="408305">
                  <a:moveTo>
                    <a:pt x="331419" y="42367"/>
                  </a:moveTo>
                  <a:lnTo>
                    <a:pt x="330492" y="41605"/>
                  </a:lnTo>
                  <a:lnTo>
                    <a:pt x="330314" y="41694"/>
                  </a:lnTo>
                  <a:lnTo>
                    <a:pt x="331419" y="42367"/>
                  </a:lnTo>
                  <a:close/>
                </a:path>
                <a:path w="372744" h="408305">
                  <a:moveTo>
                    <a:pt x="331597" y="41097"/>
                  </a:moveTo>
                  <a:lnTo>
                    <a:pt x="328295" y="39827"/>
                  </a:lnTo>
                  <a:lnTo>
                    <a:pt x="330492" y="41605"/>
                  </a:lnTo>
                  <a:lnTo>
                    <a:pt x="331597" y="41097"/>
                  </a:lnTo>
                  <a:close/>
                </a:path>
                <a:path w="372744" h="408305">
                  <a:moveTo>
                    <a:pt x="331762" y="37769"/>
                  </a:moveTo>
                  <a:lnTo>
                    <a:pt x="330314" y="35928"/>
                  </a:lnTo>
                  <a:lnTo>
                    <a:pt x="330377" y="37769"/>
                  </a:lnTo>
                  <a:lnTo>
                    <a:pt x="331762" y="37769"/>
                  </a:lnTo>
                  <a:close/>
                </a:path>
                <a:path w="372744" h="408305">
                  <a:moveTo>
                    <a:pt x="331927" y="43637"/>
                  </a:moveTo>
                  <a:lnTo>
                    <a:pt x="329819" y="41922"/>
                  </a:lnTo>
                  <a:lnTo>
                    <a:pt x="328866" y="42367"/>
                  </a:lnTo>
                  <a:lnTo>
                    <a:pt x="329069" y="44005"/>
                  </a:lnTo>
                  <a:lnTo>
                    <a:pt x="331927" y="43637"/>
                  </a:lnTo>
                  <a:close/>
                </a:path>
                <a:path w="372744" h="408305">
                  <a:moveTo>
                    <a:pt x="334556" y="55067"/>
                  </a:moveTo>
                  <a:lnTo>
                    <a:pt x="332917" y="51257"/>
                  </a:lnTo>
                  <a:lnTo>
                    <a:pt x="332371" y="49987"/>
                  </a:lnTo>
                  <a:lnTo>
                    <a:pt x="329133" y="49987"/>
                  </a:lnTo>
                  <a:lnTo>
                    <a:pt x="329488" y="47447"/>
                  </a:lnTo>
                  <a:lnTo>
                    <a:pt x="329184" y="44907"/>
                  </a:lnTo>
                  <a:lnTo>
                    <a:pt x="329069" y="44005"/>
                  </a:lnTo>
                  <a:lnTo>
                    <a:pt x="322008" y="44907"/>
                  </a:lnTo>
                  <a:lnTo>
                    <a:pt x="323100" y="45389"/>
                  </a:lnTo>
                  <a:lnTo>
                    <a:pt x="323773" y="47447"/>
                  </a:lnTo>
                  <a:lnTo>
                    <a:pt x="319125" y="46177"/>
                  </a:lnTo>
                  <a:lnTo>
                    <a:pt x="319989" y="47447"/>
                  </a:lnTo>
                  <a:lnTo>
                    <a:pt x="321322" y="47447"/>
                  </a:lnTo>
                  <a:lnTo>
                    <a:pt x="319290" y="48717"/>
                  </a:lnTo>
                  <a:lnTo>
                    <a:pt x="319443" y="48717"/>
                  </a:lnTo>
                  <a:lnTo>
                    <a:pt x="319633" y="49987"/>
                  </a:lnTo>
                  <a:lnTo>
                    <a:pt x="321779" y="49987"/>
                  </a:lnTo>
                  <a:lnTo>
                    <a:pt x="322821" y="52527"/>
                  </a:lnTo>
                  <a:lnTo>
                    <a:pt x="320154" y="55067"/>
                  </a:lnTo>
                  <a:lnTo>
                    <a:pt x="320243" y="57607"/>
                  </a:lnTo>
                  <a:lnTo>
                    <a:pt x="318884" y="57607"/>
                  </a:lnTo>
                  <a:lnTo>
                    <a:pt x="319722" y="56337"/>
                  </a:lnTo>
                  <a:lnTo>
                    <a:pt x="318325" y="55067"/>
                  </a:lnTo>
                  <a:lnTo>
                    <a:pt x="318452" y="57607"/>
                  </a:lnTo>
                  <a:lnTo>
                    <a:pt x="316522" y="56337"/>
                  </a:lnTo>
                  <a:lnTo>
                    <a:pt x="314718" y="56959"/>
                  </a:lnTo>
                  <a:lnTo>
                    <a:pt x="314693" y="56337"/>
                  </a:lnTo>
                  <a:lnTo>
                    <a:pt x="314045" y="56337"/>
                  </a:lnTo>
                  <a:lnTo>
                    <a:pt x="314248" y="57124"/>
                  </a:lnTo>
                  <a:lnTo>
                    <a:pt x="312877" y="57607"/>
                  </a:lnTo>
                  <a:lnTo>
                    <a:pt x="314121" y="53797"/>
                  </a:lnTo>
                  <a:lnTo>
                    <a:pt x="311975" y="56337"/>
                  </a:lnTo>
                  <a:lnTo>
                    <a:pt x="309753" y="56337"/>
                  </a:lnTo>
                  <a:lnTo>
                    <a:pt x="307682" y="57607"/>
                  </a:lnTo>
                  <a:lnTo>
                    <a:pt x="307403" y="58877"/>
                  </a:lnTo>
                  <a:lnTo>
                    <a:pt x="306044" y="58877"/>
                  </a:lnTo>
                  <a:lnTo>
                    <a:pt x="306946" y="62687"/>
                  </a:lnTo>
                  <a:lnTo>
                    <a:pt x="306374" y="61417"/>
                  </a:lnTo>
                  <a:lnTo>
                    <a:pt x="304266" y="65227"/>
                  </a:lnTo>
                  <a:lnTo>
                    <a:pt x="303784" y="65227"/>
                  </a:lnTo>
                  <a:lnTo>
                    <a:pt x="300355" y="67767"/>
                  </a:lnTo>
                  <a:lnTo>
                    <a:pt x="300228" y="74117"/>
                  </a:lnTo>
                  <a:lnTo>
                    <a:pt x="293357" y="74117"/>
                  </a:lnTo>
                  <a:lnTo>
                    <a:pt x="292747" y="75387"/>
                  </a:lnTo>
                  <a:lnTo>
                    <a:pt x="292214" y="76657"/>
                  </a:lnTo>
                  <a:lnTo>
                    <a:pt x="289915" y="77927"/>
                  </a:lnTo>
                  <a:lnTo>
                    <a:pt x="287997" y="76657"/>
                  </a:lnTo>
                  <a:lnTo>
                    <a:pt x="287185" y="79197"/>
                  </a:lnTo>
                  <a:lnTo>
                    <a:pt x="282321" y="79197"/>
                  </a:lnTo>
                  <a:lnTo>
                    <a:pt x="283375" y="81737"/>
                  </a:lnTo>
                  <a:lnTo>
                    <a:pt x="277660" y="77927"/>
                  </a:lnTo>
                  <a:lnTo>
                    <a:pt x="275818" y="86817"/>
                  </a:lnTo>
                  <a:lnTo>
                    <a:pt x="272656" y="88087"/>
                  </a:lnTo>
                  <a:lnTo>
                    <a:pt x="274637" y="90627"/>
                  </a:lnTo>
                  <a:lnTo>
                    <a:pt x="272859" y="91897"/>
                  </a:lnTo>
                  <a:lnTo>
                    <a:pt x="271907" y="94437"/>
                  </a:lnTo>
                  <a:lnTo>
                    <a:pt x="270700" y="96977"/>
                  </a:lnTo>
                  <a:lnTo>
                    <a:pt x="272656" y="98247"/>
                  </a:lnTo>
                  <a:lnTo>
                    <a:pt x="272427" y="102057"/>
                  </a:lnTo>
                  <a:lnTo>
                    <a:pt x="266865" y="102057"/>
                  </a:lnTo>
                  <a:lnTo>
                    <a:pt x="265582" y="103327"/>
                  </a:lnTo>
                  <a:lnTo>
                    <a:pt x="264287" y="104597"/>
                  </a:lnTo>
                  <a:lnTo>
                    <a:pt x="263779" y="103327"/>
                  </a:lnTo>
                  <a:lnTo>
                    <a:pt x="265582" y="103327"/>
                  </a:lnTo>
                  <a:lnTo>
                    <a:pt x="258114" y="102057"/>
                  </a:lnTo>
                  <a:lnTo>
                    <a:pt x="261251" y="112217"/>
                  </a:lnTo>
                  <a:lnTo>
                    <a:pt x="263944" y="112217"/>
                  </a:lnTo>
                  <a:lnTo>
                    <a:pt x="264210" y="110947"/>
                  </a:lnTo>
                  <a:lnTo>
                    <a:pt x="266115" y="112217"/>
                  </a:lnTo>
                  <a:lnTo>
                    <a:pt x="266344" y="110947"/>
                  </a:lnTo>
                  <a:lnTo>
                    <a:pt x="266788" y="108407"/>
                  </a:lnTo>
                  <a:lnTo>
                    <a:pt x="268960" y="113487"/>
                  </a:lnTo>
                  <a:lnTo>
                    <a:pt x="272618" y="124917"/>
                  </a:lnTo>
                  <a:lnTo>
                    <a:pt x="273443" y="129997"/>
                  </a:lnTo>
                  <a:lnTo>
                    <a:pt x="275742" y="129997"/>
                  </a:lnTo>
                  <a:lnTo>
                    <a:pt x="275386" y="131267"/>
                  </a:lnTo>
                  <a:lnTo>
                    <a:pt x="277088" y="128727"/>
                  </a:lnTo>
                  <a:lnTo>
                    <a:pt x="279006" y="129997"/>
                  </a:lnTo>
                  <a:lnTo>
                    <a:pt x="278015" y="131267"/>
                  </a:lnTo>
                  <a:lnTo>
                    <a:pt x="277558" y="132537"/>
                  </a:lnTo>
                  <a:lnTo>
                    <a:pt x="282625" y="128727"/>
                  </a:lnTo>
                  <a:lnTo>
                    <a:pt x="279666" y="126187"/>
                  </a:lnTo>
                  <a:lnTo>
                    <a:pt x="283108" y="123647"/>
                  </a:lnTo>
                  <a:lnTo>
                    <a:pt x="280644" y="121107"/>
                  </a:lnTo>
                  <a:lnTo>
                    <a:pt x="278892" y="128727"/>
                  </a:lnTo>
                  <a:lnTo>
                    <a:pt x="275932" y="126187"/>
                  </a:lnTo>
                  <a:lnTo>
                    <a:pt x="273710" y="117297"/>
                  </a:lnTo>
                  <a:lnTo>
                    <a:pt x="277228" y="114757"/>
                  </a:lnTo>
                  <a:lnTo>
                    <a:pt x="279095" y="116027"/>
                  </a:lnTo>
                  <a:lnTo>
                    <a:pt x="281559" y="121107"/>
                  </a:lnTo>
                  <a:lnTo>
                    <a:pt x="282549" y="122377"/>
                  </a:lnTo>
                  <a:lnTo>
                    <a:pt x="281990" y="119837"/>
                  </a:lnTo>
                  <a:lnTo>
                    <a:pt x="283591" y="117297"/>
                  </a:lnTo>
                  <a:lnTo>
                    <a:pt x="284543" y="117297"/>
                  </a:lnTo>
                  <a:lnTo>
                    <a:pt x="284734" y="119837"/>
                  </a:lnTo>
                  <a:lnTo>
                    <a:pt x="287451" y="119837"/>
                  </a:lnTo>
                  <a:lnTo>
                    <a:pt x="286004" y="117297"/>
                  </a:lnTo>
                  <a:lnTo>
                    <a:pt x="284556" y="114757"/>
                  </a:lnTo>
                  <a:lnTo>
                    <a:pt x="283819" y="113487"/>
                  </a:lnTo>
                  <a:lnTo>
                    <a:pt x="288467" y="114757"/>
                  </a:lnTo>
                  <a:lnTo>
                    <a:pt x="289344" y="114757"/>
                  </a:lnTo>
                  <a:lnTo>
                    <a:pt x="294081" y="116027"/>
                  </a:lnTo>
                  <a:lnTo>
                    <a:pt x="292582" y="114757"/>
                  </a:lnTo>
                  <a:lnTo>
                    <a:pt x="290449" y="113487"/>
                  </a:lnTo>
                  <a:lnTo>
                    <a:pt x="288315" y="112217"/>
                  </a:lnTo>
                  <a:lnTo>
                    <a:pt x="284594" y="108407"/>
                  </a:lnTo>
                  <a:lnTo>
                    <a:pt x="280873" y="104597"/>
                  </a:lnTo>
                  <a:lnTo>
                    <a:pt x="278384" y="102057"/>
                  </a:lnTo>
                  <a:lnTo>
                    <a:pt x="276796" y="99517"/>
                  </a:lnTo>
                  <a:lnTo>
                    <a:pt x="285838" y="99517"/>
                  </a:lnTo>
                  <a:lnTo>
                    <a:pt x="289445" y="100787"/>
                  </a:lnTo>
                  <a:lnTo>
                    <a:pt x="289941" y="107137"/>
                  </a:lnTo>
                  <a:lnTo>
                    <a:pt x="292303" y="108102"/>
                  </a:lnTo>
                  <a:lnTo>
                    <a:pt x="292036" y="105867"/>
                  </a:lnTo>
                  <a:lnTo>
                    <a:pt x="293395" y="105867"/>
                  </a:lnTo>
                  <a:lnTo>
                    <a:pt x="294030" y="108407"/>
                  </a:lnTo>
                  <a:lnTo>
                    <a:pt x="295300" y="107137"/>
                  </a:lnTo>
                  <a:lnTo>
                    <a:pt x="294462" y="105867"/>
                  </a:lnTo>
                  <a:lnTo>
                    <a:pt x="292785" y="103327"/>
                  </a:lnTo>
                  <a:lnTo>
                    <a:pt x="293700" y="103327"/>
                  </a:lnTo>
                  <a:lnTo>
                    <a:pt x="294487" y="100787"/>
                  </a:lnTo>
                  <a:lnTo>
                    <a:pt x="295948" y="102057"/>
                  </a:lnTo>
                  <a:lnTo>
                    <a:pt x="297675" y="100787"/>
                  </a:lnTo>
                  <a:lnTo>
                    <a:pt x="295300" y="99517"/>
                  </a:lnTo>
                  <a:lnTo>
                    <a:pt x="293243" y="93167"/>
                  </a:lnTo>
                  <a:lnTo>
                    <a:pt x="294030" y="90627"/>
                  </a:lnTo>
                  <a:lnTo>
                    <a:pt x="294640" y="90627"/>
                  </a:lnTo>
                  <a:lnTo>
                    <a:pt x="296506" y="91897"/>
                  </a:lnTo>
                  <a:lnTo>
                    <a:pt x="296900" y="91617"/>
                  </a:lnTo>
                  <a:lnTo>
                    <a:pt x="298246" y="90627"/>
                  </a:lnTo>
                  <a:lnTo>
                    <a:pt x="299986" y="89357"/>
                  </a:lnTo>
                  <a:lnTo>
                    <a:pt x="302971" y="89357"/>
                  </a:lnTo>
                  <a:lnTo>
                    <a:pt x="306006" y="85547"/>
                  </a:lnTo>
                  <a:lnTo>
                    <a:pt x="306959" y="86817"/>
                  </a:lnTo>
                  <a:lnTo>
                    <a:pt x="308483" y="85953"/>
                  </a:lnTo>
                  <a:lnTo>
                    <a:pt x="308114" y="85547"/>
                  </a:lnTo>
                  <a:lnTo>
                    <a:pt x="305841" y="83007"/>
                  </a:lnTo>
                  <a:lnTo>
                    <a:pt x="305587" y="81737"/>
                  </a:lnTo>
                  <a:lnTo>
                    <a:pt x="304812" y="77927"/>
                  </a:lnTo>
                  <a:lnTo>
                    <a:pt x="304546" y="76657"/>
                  </a:lnTo>
                  <a:lnTo>
                    <a:pt x="306184" y="72847"/>
                  </a:lnTo>
                  <a:lnTo>
                    <a:pt x="307886" y="69037"/>
                  </a:lnTo>
                  <a:lnTo>
                    <a:pt x="309486" y="74117"/>
                  </a:lnTo>
                  <a:lnTo>
                    <a:pt x="309435" y="72847"/>
                  </a:lnTo>
                  <a:lnTo>
                    <a:pt x="314794" y="69037"/>
                  </a:lnTo>
                  <a:lnTo>
                    <a:pt x="307581" y="62687"/>
                  </a:lnTo>
                  <a:lnTo>
                    <a:pt x="313982" y="61417"/>
                  </a:lnTo>
                  <a:lnTo>
                    <a:pt x="317715" y="62687"/>
                  </a:lnTo>
                  <a:lnTo>
                    <a:pt x="318338" y="66497"/>
                  </a:lnTo>
                  <a:lnTo>
                    <a:pt x="320243" y="67767"/>
                  </a:lnTo>
                  <a:lnTo>
                    <a:pt x="318998" y="70307"/>
                  </a:lnTo>
                  <a:lnTo>
                    <a:pt x="315709" y="69037"/>
                  </a:lnTo>
                  <a:lnTo>
                    <a:pt x="314401" y="70307"/>
                  </a:lnTo>
                  <a:lnTo>
                    <a:pt x="317144" y="70307"/>
                  </a:lnTo>
                  <a:lnTo>
                    <a:pt x="317207" y="71577"/>
                  </a:lnTo>
                  <a:lnTo>
                    <a:pt x="316369" y="72847"/>
                  </a:lnTo>
                  <a:lnTo>
                    <a:pt x="314998" y="72847"/>
                  </a:lnTo>
                  <a:lnTo>
                    <a:pt x="318249" y="74117"/>
                  </a:lnTo>
                  <a:lnTo>
                    <a:pt x="323405" y="66497"/>
                  </a:lnTo>
                  <a:lnTo>
                    <a:pt x="328853" y="63957"/>
                  </a:lnTo>
                  <a:lnTo>
                    <a:pt x="328777" y="62687"/>
                  </a:lnTo>
                  <a:lnTo>
                    <a:pt x="329158" y="61417"/>
                  </a:lnTo>
                  <a:lnTo>
                    <a:pt x="327761" y="61417"/>
                  </a:lnTo>
                  <a:lnTo>
                    <a:pt x="326910" y="62687"/>
                  </a:lnTo>
                  <a:lnTo>
                    <a:pt x="324104" y="61417"/>
                  </a:lnTo>
                  <a:lnTo>
                    <a:pt x="326694" y="57607"/>
                  </a:lnTo>
                  <a:lnTo>
                    <a:pt x="324421" y="57607"/>
                  </a:lnTo>
                  <a:lnTo>
                    <a:pt x="324586" y="56337"/>
                  </a:lnTo>
                  <a:lnTo>
                    <a:pt x="324599" y="51257"/>
                  </a:lnTo>
                  <a:lnTo>
                    <a:pt x="327774" y="51257"/>
                  </a:lnTo>
                  <a:lnTo>
                    <a:pt x="330631" y="52527"/>
                  </a:lnTo>
                  <a:lnTo>
                    <a:pt x="327736" y="52527"/>
                  </a:lnTo>
                  <a:lnTo>
                    <a:pt x="334556" y="55067"/>
                  </a:lnTo>
                  <a:close/>
                </a:path>
                <a:path w="372744" h="408305">
                  <a:moveTo>
                    <a:pt x="334759" y="46113"/>
                  </a:moveTo>
                  <a:lnTo>
                    <a:pt x="334657" y="46240"/>
                  </a:lnTo>
                  <a:lnTo>
                    <a:pt x="332625" y="43522"/>
                  </a:lnTo>
                  <a:lnTo>
                    <a:pt x="331838" y="47218"/>
                  </a:lnTo>
                  <a:lnTo>
                    <a:pt x="333578" y="48882"/>
                  </a:lnTo>
                  <a:lnTo>
                    <a:pt x="333984" y="47409"/>
                  </a:lnTo>
                  <a:lnTo>
                    <a:pt x="334759" y="46113"/>
                  </a:lnTo>
                  <a:close/>
                </a:path>
                <a:path w="372744" h="408305">
                  <a:moveTo>
                    <a:pt x="334886" y="34505"/>
                  </a:moveTo>
                  <a:lnTo>
                    <a:pt x="333425" y="32207"/>
                  </a:lnTo>
                  <a:lnTo>
                    <a:pt x="334479" y="36360"/>
                  </a:lnTo>
                  <a:lnTo>
                    <a:pt x="334886" y="34505"/>
                  </a:lnTo>
                  <a:close/>
                </a:path>
                <a:path w="372744" h="408305">
                  <a:moveTo>
                    <a:pt x="335902" y="44881"/>
                  </a:moveTo>
                  <a:lnTo>
                    <a:pt x="335127" y="43776"/>
                  </a:lnTo>
                  <a:lnTo>
                    <a:pt x="335305" y="45034"/>
                  </a:lnTo>
                  <a:lnTo>
                    <a:pt x="334949" y="45821"/>
                  </a:lnTo>
                  <a:lnTo>
                    <a:pt x="335203" y="45440"/>
                  </a:lnTo>
                  <a:lnTo>
                    <a:pt x="335495" y="45085"/>
                  </a:lnTo>
                  <a:lnTo>
                    <a:pt x="335902" y="44881"/>
                  </a:lnTo>
                  <a:close/>
                </a:path>
                <a:path w="372744" h="408305">
                  <a:moveTo>
                    <a:pt x="338010" y="52260"/>
                  </a:moveTo>
                  <a:lnTo>
                    <a:pt x="335635" y="50419"/>
                  </a:lnTo>
                  <a:lnTo>
                    <a:pt x="336638" y="52730"/>
                  </a:lnTo>
                  <a:lnTo>
                    <a:pt x="338010" y="52260"/>
                  </a:lnTo>
                  <a:close/>
                </a:path>
                <a:path w="372744" h="408305">
                  <a:moveTo>
                    <a:pt x="340093" y="32054"/>
                  </a:moveTo>
                  <a:lnTo>
                    <a:pt x="339077" y="32423"/>
                  </a:lnTo>
                  <a:lnTo>
                    <a:pt x="337921" y="32207"/>
                  </a:lnTo>
                  <a:lnTo>
                    <a:pt x="335724" y="31737"/>
                  </a:lnTo>
                  <a:lnTo>
                    <a:pt x="335407" y="33553"/>
                  </a:lnTo>
                  <a:lnTo>
                    <a:pt x="335762" y="34404"/>
                  </a:lnTo>
                  <a:lnTo>
                    <a:pt x="336194" y="35052"/>
                  </a:lnTo>
                  <a:lnTo>
                    <a:pt x="336029" y="35179"/>
                  </a:lnTo>
                  <a:lnTo>
                    <a:pt x="336473" y="35394"/>
                  </a:lnTo>
                  <a:lnTo>
                    <a:pt x="336296" y="35166"/>
                  </a:lnTo>
                  <a:lnTo>
                    <a:pt x="339623" y="32397"/>
                  </a:lnTo>
                  <a:lnTo>
                    <a:pt x="339636" y="32854"/>
                  </a:lnTo>
                  <a:lnTo>
                    <a:pt x="340093" y="32054"/>
                  </a:lnTo>
                  <a:close/>
                </a:path>
                <a:path w="372744" h="408305">
                  <a:moveTo>
                    <a:pt x="341071" y="43332"/>
                  </a:moveTo>
                  <a:lnTo>
                    <a:pt x="340410" y="42100"/>
                  </a:lnTo>
                  <a:lnTo>
                    <a:pt x="338569" y="42100"/>
                  </a:lnTo>
                  <a:lnTo>
                    <a:pt x="341071" y="43332"/>
                  </a:lnTo>
                  <a:close/>
                </a:path>
                <a:path w="372744" h="408305">
                  <a:moveTo>
                    <a:pt x="341388" y="43484"/>
                  </a:moveTo>
                  <a:lnTo>
                    <a:pt x="341071" y="43332"/>
                  </a:lnTo>
                  <a:lnTo>
                    <a:pt x="341261" y="43688"/>
                  </a:lnTo>
                  <a:lnTo>
                    <a:pt x="341388" y="43484"/>
                  </a:lnTo>
                  <a:close/>
                </a:path>
                <a:path w="372744" h="408305">
                  <a:moveTo>
                    <a:pt x="341655" y="24536"/>
                  </a:moveTo>
                  <a:lnTo>
                    <a:pt x="341591" y="23583"/>
                  </a:lnTo>
                  <a:lnTo>
                    <a:pt x="341553" y="22567"/>
                  </a:lnTo>
                  <a:lnTo>
                    <a:pt x="341363" y="23279"/>
                  </a:lnTo>
                  <a:lnTo>
                    <a:pt x="341299" y="24104"/>
                  </a:lnTo>
                  <a:lnTo>
                    <a:pt x="341503" y="25222"/>
                  </a:lnTo>
                  <a:lnTo>
                    <a:pt x="341655" y="24536"/>
                  </a:lnTo>
                  <a:close/>
                </a:path>
                <a:path w="372744" h="408305">
                  <a:moveTo>
                    <a:pt x="342176" y="38531"/>
                  </a:moveTo>
                  <a:lnTo>
                    <a:pt x="340702" y="37376"/>
                  </a:lnTo>
                  <a:lnTo>
                    <a:pt x="336473" y="35394"/>
                  </a:lnTo>
                  <a:lnTo>
                    <a:pt x="337108" y="36195"/>
                  </a:lnTo>
                  <a:lnTo>
                    <a:pt x="337743" y="36893"/>
                  </a:lnTo>
                  <a:lnTo>
                    <a:pt x="337083" y="39344"/>
                  </a:lnTo>
                  <a:lnTo>
                    <a:pt x="338493" y="39789"/>
                  </a:lnTo>
                  <a:lnTo>
                    <a:pt x="342176" y="38531"/>
                  </a:lnTo>
                  <a:close/>
                </a:path>
                <a:path w="372744" h="408305">
                  <a:moveTo>
                    <a:pt x="342607" y="38862"/>
                  </a:moveTo>
                  <a:lnTo>
                    <a:pt x="342595" y="38392"/>
                  </a:lnTo>
                  <a:lnTo>
                    <a:pt x="342176" y="38531"/>
                  </a:lnTo>
                  <a:lnTo>
                    <a:pt x="342607" y="38862"/>
                  </a:lnTo>
                  <a:close/>
                </a:path>
                <a:path w="372744" h="408305">
                  <a:moveTo>
                    <a:pt x="343293" y="29400"/>
                  </a:moveTo>
                  <a:lnTo>
                    <a:pt x="343001" y="29400"/>
                  </a:lnTo>
                  <a:lnTo>
                    <a:pt x="343103" y="29591"/>
                  </a:lnTo>
                  <a:lnTo>
                    <a:pt x="343293" y="29400"/>
                  </a:lnTo>
                  <a:close/>
                </a:path>
                <a:path w="372744" h="408305">
                  <a:moveTo>
                    <a:pt x="343395" y="48094"/>
                  </a:moveTo>
                  <a:lnTo>
                    <a:pt x="342912" y="47625"/>
                  </a:lnTo>
                  <a:lnTo>
                    <a:pt x="343395" y="48247"/>
                  </a:lnTo>
                  <a:lnTo>
                    <a:pt x="343395" y="48094"/>
                  </a:lnTo>
                  <a:close/>
                </a:path>
                <a:path w="372744" h="408305">
                  <a:moveTo>
                    <a:pt x="344360" y="49466"/>
                  </a:moveTo>
                  <a:lnTo>
                    <a:pt x="343395" y="48247"/>
                  </a:lnTo>
                  <a:lnTo>
                    <a:pt x="343446" y="49479"/>
                  </a:lnTo>
                  <a:lnTo>
                    <a:pt x="344360" y="49466"/>
                  </a:lnTo>
                  <a:close/>
                </a:path>
                <a:path w="372744" h="408305">
                  <a:moveTo>
                    <a:pt x="344436" y="27597"/>
                  </a:moveTo>
                  <a:lnTo>
                    <a:pt x="343674" y="27863"/>
                  </a:lnTo>
                  <a:lnTo>
                    <a:pt x="342887" y="28067"/>
                  </a:lnTo>
                  <a:lnTo>
                    <a:pt x="342074" y="28168"/>
                  </a:lnTo>
                  <a:lnTo>
                    <a:pt x="341185" y="27889"/>
                  </a:lnTo>
                  <a:lnTo>
                    <a:pt x="339636" y="27622"/>
                  </a:lnTo>
                  <a:lnTo>
                    <a:pt x="339953" y="28219"/>
                  </a:lnTo>
                  <a:lnTo>
                    <a:pt x="340664" y="28282"/>
                  </a:lnTo>
                  <a:lnTo>
                    <a:pt x="341363" y="28244"/>
                  </a:lnTo>
                  <a:lnTo>
                    <a:pt x="342061" y="28181"/>
                  </a:lnTo>
                  <a:lnTo>
                    <a:pt x="342239" y="28219"/>
                  </a:lnTo>
                  <a:lnTo>
                    <a:pt x="342620" y="28346"/>
                  </a:lnTo>
                  <a:lnTo>
                    <a:pt x="342798" y="28460"/>
                  </a:lnTo>
                  <a:lnTo>
                    <a:pt x="342519" y="28460"/>
                  </a:lnTo>
                  <a:lnTo>
                    <a:pt x="342569" y="28651"/>
                  </a:lnTo>
                  <a:lnTo>
                    <a:pt x="342709" y="28829"/>
                  </a:lnTo>
                  <a:lnTo>
                    <a:pt x="342988" y="29387"/>
                  </a:lnTo>
                  <a:lnTo>
                    <a:pt x="341744" y="29806"/>
                  </a:lnTo>
                  <a:lnTo>
                    <a:pt x="342404" y="29032"/>
                  </a:lnTo>
                  <a:lnTo>
                    <a:pt x="342366" y="28333"/>
                  </a:lnTo>
                  <a:lnTo>
                    <a:pt x="342239" y="28219"/>
                  </a:lnTo>
                  <a:lnTo>
                    <a:pt x="340093" y="32042"/>
                  </a:lnTo>
                  <a:lnTo>
                    <a:pt x="340982" y="31724"/>
                  </a:lnTo>
                  <a:lnTo>
                    <a:pt x="341744" y="30924"/>
                  </a:lnTo>
                  <a:lnTo>
                    <a:pt x="342671" y="29806"/>
                  </a:lnTo>
                  <a:lnTo>
                    <a:pt x="343001" y="29400"/>
                  </a:lnTo>
                  <a:lnTo>
                    <a:pt x="343293" y="29387"/>
                  </a:lnTo>
                  <a:lnTo>
                    <a:pt x="343535" y="28727"/>
                  </a:lnTo>
                  <a:lnTo>
                    <a:pt x="343941" y="28206"/>
                  </a:lnTo>
                  <a:lnTo>
                    <a:pt x="344436" y="27597"/>
                  </a:lnTo>
                  <a:close/>
                </a:path>
                <a:path w="372744" h="408305">
                  <a:moveTo>
                    <a:pt x="345046" y="20561"/>
                  </a:moveTo>
                  <a:lnTo>
                    <a:pt x="344538" y="18707"/>
                  </a:lnTo>
                  <a:lnTo>
                    <a:pt x="342239" y="19177"/>
                  </a:lnTo>
                  <a:lnTo>
                    <a:pt x="342201" y="17792"/>
                  </a:lnTo>
                  <a:lnTo>
                    <a:pt x="341363" y="18961"/>
                  </a:lnTo>
                  <a:lnTo>
                    <a:pt x="341553" y="22567"/>
                  </a:lnTo>
                  <a:lnTo>
                    <a:pt x="341909" y="21247"/>
                  </a:lnTo>
                  <a:lnTo>
                    <a:pt x="342938" y="20574"/>
                  </a:lnTo>
                  <a:lnTo>
                    <a:pt x="345046" y="20561"/>
                  </a:lnTo>
                  <a:close/>
                </a:path>
                <a:path w="372744" h="408305">
                  <a:moveTo>
                    <a:pt x="346748" y="42100"/>
                  </a:moveTo>
                  <a:lnTo>
                    <a:pt x="342607" y="38862"/>
                  </a:lnTo>
                  <a:lnTo>
                    <a:pt x="342684" y="41160"/>
                  </a:lnTo>
                  <a:lnTo>
                    <a:pt x="341401" y="43942"/>
                  </a:lnTo>
                  <a:lnTo>
                    <a:pt x="341261" y="43688"/>
                  </a:lnTo>
                  <a:lnTo>
                    <a:pt x="338759" y="47637"/>
                  </a:lnTo>
                  <a:lnTo>
                    <a:pt x="342099" y="50393"/>
                  </a:lnTo>
                  <a:lnTo>
                    <a:pt x="342912" y="47625"/>
                  </a:lnTo>
                  <a:lnTo>
                    <a:pt x="343255" y="44399"/>
                  </a:lnTo>
                  <a:lnTo>
                    <a:pt x="346494" y="44856"/>
                  </a:lnTo>
                  <a:lnTo>
                    <a:pt x="346544" y="44399"/>
                  </a:lnTo>
                  <a:lnTo>
                    <a:pt x="346608" y="43942"/>
                  </a:lnTo>
                  <a:lnTo>
                    <a:pt x="346697" y="43332"/>
                  </a:lnTo>
                  <a:lnTo>
                    <a:pt x="346748" y="42100"/>
                  </a:lnTo>
                  <a:close/>
                </a:path>
                <a:path w="372744" h="408305">
                  <a:moveTo>
                    <a:pt x="347700" y="25666"/>
                  </a:moveTo>
                  <a:lnTo>
                    <a:pt x="347294" y="24955"/>
                  </a:lnTo>
                  <a:lnTo>
                    <a:pt x="346735" y="23545"/>
                  </a:lnTo>
                  <a:lnTo>
                    <a:pt x="345821" y="24498"/>
                  </a:lnTo>
                  <a:lnTo>
                    <a:pt x="345859" y="25933"/>
                  </a:lnTo>
                  <a:lnTo>
                    <a:pt x="345173" y="26695"/>
                  </a:lnTo>
                  <a:lnTo>
                    <a:pt x="344436" y="27597"/>
                  </a:lnTo>
                  <a:lnTo>
                    <a:pt x="345681" y="27139"/>
                  </a:lnTo>
                  <a:lnTo>
                    <a:pt x="346798" y="26479"/>
                  </a:lnTo>
                  <a:lnTo>
                    <a:pt x="347700" y="25666"/>
                  </a:lnTo>
                  <a:close/>
                </a:path>
                <a:path w="372744" h="408305">
                  <a:moveTo>
                    <a:pt x="347941" y="33286"/>
                  </a:moveTo>
                  <a:lnTo>
                    <a:pt x="346075" y="32359"/>
                  </a:lnTo>
                  <a:lnTo>
                    <a:pt x="346468" y="30505"/>
                  </a:lnTo>
                  <a:lnTo>
                    <a:pt x="343814" y="33756"/>
                  </a:lnTo>
                  <a:lnTo>
                    <a:pt x="346405" y="28651"/>
                  </a:lnTo>
                  <a:lnTo>
                    <a:pt x="343217" y="29591"/>
                  </a:lnTo>
                  <a:lnTo>
                    <a:pt x="343204" y="29806"/>
                  </a:lnTo>
                  <a:lnTo>
                    <a:pt x="344182" y="31724"/>
                  </a:lnTo>
                  <a:lnTo>
                    <a:pt x="343966" y="32359"/>
                  </a:lnTo>
                  <a:lnTo>
                    <a:pt x="343357" y="33959"/>
                  </a:lnTo>
                  <a:lnTo>
                    <a:pt x="346151" y="35140"/>
                  </a:lnTo>
                  <a:lnTo>
                    <a:pt x="347484" y="33756"/>
                  </a:lnTo>
                  <a:lnTo>
                    <a:pt x="347941" y="33286"/>
                  </a:lnTo>
                  <a:close/>
                </a:path>
                <a:path w="372744" h="408305">
                  <a:moveTo>
                    <a:pt x="348691" y="18275"/>
                  </a:moveTo>
                  <a:lnTo>
                    <a:pt x="348665" y="16891"/>
                  </a:lnTo>
                  <a:lnTo>
                    <a:pt x="348157" y="14579"/>
                  </a:lnTo>
                  <a:lnTo>
                    <a:pt x="348691" y="18275"/>
                  </a:lnTo>
                  <a:close/>
                </a:path>
                <a:path w="372744" h="408305">
                  <a:moveTo>
                    <a:pt x="348970" y="21704"/>
                  </a:moveTo>
                  <a:lnTo>
                    <a:pt x="348386" y="21501"/>
                  </a:lnTo>
                  <a:lnTo>
                    <a:pt x="348589" y="21678"/>
                  </a:lnTo>
                  <a:lnTo>
                    <a:pt x="348945" y="21882"/>
                  </a:lnTo>
                  <a:lnTo>
                    <a:pt x="348957" y="21755"/>
                  </a:lnTo>
                  <a:close/>
                </a:path>
                <a:path w="372744" h="408305">
                  <a:moveTo>
                    <a:pt x="349186" y="24777"/>
                  </a:moveTo>
                  <a:lnTo>
                    <a:pt x="349059" y="23850"/>
                  </a:lnTo>
                  <a:lnTo>
                    <a:pt x="348703" y="24498"/>
                  </a:lnTo>
                  <a:lnTo>
                    <a:pt x="348272" y="25120"/>
                  </a:lnTo>
                  <a:lnTo>
                    <a:pt x="347700" y="25654"/>
                  </a:lnTo>
                  <a:lnTo>
                    <a:pt x="347878" y="25971"/>
                  </a:lnTo>
                  <a:lnTo>
                    <a:pt x="348030" y="26162"/>
                  </a:lnTo>
                  <a:lnTo>
                    <a:pt x="348170" y="25869"/>
                  </a:lnTo>
                  <a:lnTo>
                    <a:pt x="349186" y="25615"/>
                  </a:lnTo>
                  <a:lnTo>
                    <a:pt x="349186" y="24777"/>
                  </a:lnTo>
                  <a:close/>
                </a:path>
                <a:path w="372744" h="408305">
                  <a:moveTo>
                    <a:pt x="349605" y="42075"/>
                  </a:moveTo>
                  <a:lnTo>
                    <a:pt x="349592" y="41617"/>
                  </a:lnTo>
                  <a:lnTo>
                    <a:pt x="348640" y="40690"/>
                  </a:lnTo>
                  <a:lnTo>
                    <a:pt x="347751" y="41617"/>
                  </a:lnTo>
                  <a:lnTo>
                    <a:pt x="347802" y="43002"/>
                  </a:lnTo>
                  <a:lnTo>
                    <a:pt x="349161" y="42532"/>
                  </a:lnTo>
                  <a:lnTo>
                    <a:pt x="349148" y="42075"/>
                  </a:lnTo>
                  <a:lnTo>
                    <a:pt x="349605" y="42075"/>
                  </a:lnTo>
                  <a:close/>
                </a:path>
                <a:path w="372744" h="408305">
                  <a:moveTo>
                    <a:pt x="349643" y="22199"/>
                  </a:moveTo>
                  <a:lnTo>
                    <a:pt x="349440" y="22136"/>
                  </a:lnTo>
                  <a:lnTo>
                    <a:pt x="349173" y="22009"/>
                  </a:lnTo>
                  <a:lnTo>
                    <a:pt x="348945" y="21882"/>
                  </a:lnTo>
                  <a:lnTo>
                    <a:pt x="348830" y="22466"/>
                  </a:lnTo>
                  <a:lnTo>
                    <a:pt x="348970" y="23177"/>
                  </a:lnTo>
                  <a:lnTo>
                    <a:pt x="349059" y="23850"/>
                  </a:lnTo>
                  <a:lnTo>
                    <a:pt x="349338" y="23317"/>
                  </a:lnTo>
                  <a:lnTo>
                    <a:pt x="349554" y="22771"/>
                  </a:lnTo>
                  <a:lnTo>
                    <a:pt x="349643" y="22199"/>
                  </a:lnTo>
                  <a:close/>
                </a:path>
                <a:path w="372744" h="408305">
                  <a:moveTo>
                    <a:pt x="350012" y="22263"/>
                  </a:moveTo>
                  <a:lnTo>
                    <a:pt x="349707" y="21958"/>
                  </a:lnTo>
                  <a:lnTo>
                    <a:pt x="349656" y="22123"/>
                  </a:lnTo>
                  <a:lnTo>
                    <a:pt x="349885" y="22275"/>
                  </a:lnTo>
                  <a:lnTo>
                    <a:pt x="350012" y="22263"/>
                  </a:lnTo>
                  <a:close/>
                </a:path>
                <a:path w="372744" h="408305">
                  <a:moveTo>
                    <a:pt x="353542" y="18973"/>
                  </a:moveTo>
                  <a:lnTo>
                    <a:pt x="352767" y="19443"/>
                  </a:lnTo>
                  <a:lnTo>
                    <a:pt x="352285" y="19812"/>
                  </a:lnTo>
                  <a:lnTo>
                    <a:pt x="352704" y="19545"/>
                  </a:lnTo>
                  <a:lnTo>
                    <a:pt x="353542" y="18973"/>
                  </a:lnTo>
                  <a:close/>
                </a:path>
                <a:path w="372744" h="408305">
                  <a:moveTo>
                    <a:pt x="354088" y="18440"/>
                  </a:moveTo>
                  <a:lnTo>
                    <a:pt x="353606" y="18135"/>
                  </a:lnTo>
                  <a:lnTo>
                    <a:pt x="352437" y="17284"/>
                  </a:lnTo>
                  <a:lnTo>
                    <a:pt x="351180" y="17589"/>
                  </a:lnTo>
                  <a:lnTo>
                    <a:pt x="353466" y="18935"/>
                  </a:lnTo>
                  <a:lnTo>
                    <a:pt x="353872" y="18618"/>
                  </a:lnTo>
                  <a:lnTo>
                    <a:pt x="354088" y="18440"/>
                  </a:lnTo>
                  <a:close/>
                </a:path>
                <a:path w="372744" h="408305">
                  <a:moveTo>
                    <a:pt x="354406" y="18605"/>
                  </a:moveTo>
                  <a:lnTo>
                    <a:pt x="354253" y="18313"/>
                  </a:lnTo>
                  <a:lnTo>
                    <a:pt x="354088" y="18440"/>
                  </a:lnTo>
                  <a:lnTo>
                    <a:pt x="354317" y="18567"/>
                  </a:lnTo>
                  <a:close/>
                </a:path>
                <a:path w="372744" h="408305">
                  <a:moveTo>
                    <a:pt x="356082" y="29565"/>
                  </a:moveTo>
                  <a:lnTo>
                    <a:pt x="354685" y="28651"/>
                  </a:lnTo>
                  <a:lnTo>
                    <a:pt x="354190" y="27724"/>
                  </a:lnTo>
                  <a:lnTo>
                    <a:pt x="352450" y="30962"/>
                  </a:lnTo>
                  <a:lnTo>
                    <a:pt x="355231" y="31419"/>
                  </a:lnTo>
                  <a:lnTo>
                    <a:pt x="354279" y="30505"/>
                  </a:lnTo>
                  <a:lnTo>
                    <a:pt x="356082" y="29565"/>
                  </a:lnTo>
                  <a:close/>
                </a:path>
                <a:path w="372744" h="408305">
                  <a:moveTo>
                    <a:pt x="357098" y="20015"/>
                  </a:moveTo>
                  <a:lnTo>
                    <a:pt x="356349" y="20383"/>
                  </a:lnTo>
                  <a:lnTo>
                    <a:pt x="356831" y="21310"/>
                  </a:lnTo>
                  <a:lnTo>
                    <a:pt x="357098" y="20015"/>
                  </a:lnTo>
                  <a:close/>
                </a:path>
                <a:path w="372744" h="408305">
                  <a:moveTo>
                    <a:pt x="357835" y="12344"/>
                  </a:moveTo>
                  <a:lnTo>
                    <a:pt x="356908" y="12344"/>
                  </a:lnTo>
                  <a:lnTo>
                    <a:pt x="355536" y="12788"/>
                  </a:lnTo>
                  <a:lnTo>
                    <a:pt x="354584" y="11861"/>
                  </a:lnTo>
                  <a:lnTo>
                    <a:pt x="355092" y="12611"/>
                  </a:lnTo>
                  <a:lnTo>
                    <a:pt x="356628" y="13246"/>
                  </a:lnTo>
                  <a:lnTo>
                    <a:pt x="357492" y="14008"/>
                  </a:lnTo>
                  <a:lnTo>
                    <a:pt x="357835" y="12344"/>
                  </a:lnTo>
                  <a:close/>
                </a:path>
                <a:path w="372744" h="408305">
                  <a:moveTo>
                    <a:pt x="358470" y="15443"/>
                  </a:moveTo>
                  <a:lnTo>
                    <a:pt x="358228" y="14668"/>
                  </a:lnTo>
                  <a:lnTo>
                    <a:pt x="357492" y="14008"/>
                  </a:lnTo>
                  <a:lnTo>
                    <a:pt x="356984" y="16497"/>
                  </a:lnTo>
                  <a:lnTo>
                    <a:pt x="358470" y="15443"/>
                  </a:lnTo>
                  <a:close/>
                </a:path>
                <a:path w="372744" h="408305">
                  <a:moveTo>
                    <a:pt x="359092" y="19024"/>
                  </a:moveTo>
                  <a:lnTo>
                    <a:pt x="358609" y="18554"/>
                  </a:lnTo>
                  <a:lnTo>
                    <a:pt x="357682" y="18084"/>
                  </a:lnTo>
                  <a:lnTo>
                    <a:pt x="357657" y="17170"/>
                  </a:lnTo>
                  <a:lnTo>
                    <a:pt x="357085" y="20015"/>
                  </a:lnTo>
                  <a:lnTo>
                    <a:pt x="359092" y="19024"/>
                  </a:lnTo>
                  <a:close/>
                </a:path>
                <a:path w="372744" h="408305">
                  <a:moveTo>
                    <a:pt x="360070" y="22479"/>
                  </a:moveTo>
                  <a:lnTo>
                    <a:pt x="359156" y="21805"/>
                  </a:lnTo>
                  <a:lnTo>
                    <a:pt x="359168" y="22250"/>
                  </a:lnTo>
                  <a:lnTo>
                    <a:pt x="360070" y="22479"/>
                  </a:lnTo>
                  <a:close/>
                </a:path>
                <a:path w="372744" h="408305">
                  <a:moveTo>
                    <a:pt x="365061" y="3632"/>
                  </a:moveTo>
                  <a:lnTo>
                    <a:pt x="364134" y="3162"/>
                  </a:lnTo>
                  <a:lnTo>
                    <a:pt x="362750" y="4076"/>
                  </a:lnTo>
                  <a:lnTo>
                    <a:pt x="362750" y="3149"/>
                  </a:lnTo>
                  <a:lnTo>
                    <a:pt x="361861" y="4991"/>
                  </a:lnTo>
                  <a:lnTo>
                    <a:pt x="362788" y="5461"/>
                  </a:lnTo>
                  <a:lnTo>
                    <a:pt x="364642" y="5943"/>
                  </a:lnTo>
                  <a:lnTo>
                    <a:pt x="365061" y="3632"/>
                  </a:lnTo>
                  <a:close/>
                </a:path>
                <a:path w="372744" h="408305">
                  <a:moveTo>
                    <a:pt x="365099" y="19545"/>
                  </a:moveTo>
                  <a:lnTo>
                    <a:pt x="364604" y="17691"/>
                  </a:lnTo>
                  <a:lnTo>
                    <a:pt x="362750" y="17678"/>
                  </a:lnTo>
                  <a:lnTo>
                    <a:pt x="362724" y="16776"/>
                  </a:lnTo>
                  <a:lnTo>
                    <a:pt x="361873" y="19519"/>
                  </a:lnTo>
                  <a:lnTo>
                    <a:pt x="365099" y="19545"/>
                  </a:lnTo>
                  <a:close/>
                </a:path>
                <a:path w="372744" h="408305">
                  <a:moveTo>
                    <a:pt x="365671" y="8305"/>
                  </a:moveTo>
                  <a:lnTo>
                    <a:pt x="365277" y="8115"/>
                  </a:lnTo>
                  <a:lnTo>
                    <a:pt x="364998" y="8166"/>
                  </a:lnTo>
                  <a:lnTo>
                    <a:pt x="365366" y="9398"/>
                  </a:lnTo>
                  <a:lnTo>
                    <a:pt x="365671" y="8305"/>
                  </a:lnTo>
                  <a:close/>
                </a:path>
                <a:path w="372744" h="408305">
                  <a:moveTo>
                    <a:pt x="366928" y="22021"/>
                  </a:moveTo>
                  <a:lnTo>
                    <a:pt x="364705" y="22313"/>
                  </a:lnTo>
                  <a:lnTo>
                    <a:pt x="364718" y="22758"/>
                  </a:lnTo>
                  <a:lnTo>
                    <a:pt x="362940" y="23202"/>
                  </a:lnTo>
                  <a:lnTo>
                    <a:pt x="360070" y="22479"/>
                  </a:lnTo>
                  <a:lnTo>
                    <a:pt x="361111" y="23241"/>
                  </a:lnTo>
                  <a:lnTo>
                    <a:pt x="362508" y="24142"/>
                  </a:lnTo>
                  <a:lnTo>
                    <a:pt x="364769" y="25069"/>
                  </a:lnTo>
                  <a:lnTo>
                    <a:pt x="364756" y="24599"/>
                  </a:lnTo>
                  <a:lnTo>
                    <a:pt x="364274" y="23685"/>
                  </a:lnTo>
                  <a:lnTo>
                    <a:pt x="365188" y="23228"/>
                  </a:lnTo>
                  <a:lnTo>
                    <a:pt x="366331" y="23241"/>
                  </a:lnTo>
                  <a:lnTo>
                    <a:pt x="365988" y="24142"/>
                  </a:lnTo>
                  <a:lnTo>
                    <a:pt x="366572" y="24739"/>
                  </a:lnTo>
                  <a:lnTo>
                    <a:pt x="366687" y="23228"/>
                  </a:lnTo>
                  <a:lnTo>
                    <a:pt x="366928" y="22021"/>
                  </a:lnTo>
                  <a:close/>
                </a:path>
                <a:path w="372744" h="408305">
                  <a:moveTo>
                    <a:pt x="367068" y="25095"/>
                  </a:moveTo>
                  <a:lnTo>
                    <a:pt x="366826" y="25006"/>
                  </a:lnTo>
                  <a:lnTo>
                    <a:pt x="366712" y="24879"/>
                  </a:lnTo>
                  <a:lnTo>
                    <a:pt x="366572" y="24739"/>
                  </a:lnTo>
                  <a:lnTo>
                    <a:pt x="366585" y="25146"/>
                  </a:lnTo>
                  <a:lnTo>
                    <a:pt x="366649" y="25374"/>
                  </a:lnTo>
                  <a:lnTo>
                    <a:pt x="367068" y="25095"/>
                  </a:lnTo>
                  <a:close/>
                </a:path>
                <a:path w="372744" h="408305">
                  <a:moveTo>
                    <a:pt x="367245" y="9639"/>
                  </a:moveTo>
                  <a:lnTo>
                    <a:pt x="366064" y="7340"/>
                  </a:lnTo>
                  <a:lnTo>
                    <a:pt x="366763" y="8382"/>
                  </a:lnTo>
                  <a:lnTo>
                    <a:pt x="366268" y="7226"/>
                  </a:lnTo>
                  <a:lnTo>
                    <a:pt x="366331" y="5994"/>
                  </a:lnTo>
                  <a:lnTo>
                    <a:pt x="365671" y="8305"/>
                  </a:lnTo>
                  <a:lnTo>
                    <a:pt x="366331" y="8636"/>
                  </a:lnTo>
                  <a:lnTo>
                    <a:pt x="367245" y="9639"/>
                  </a:lnTo>
                  <a:close/>
                </a:path>
                <a:path w="372744" h="408305">
                  <a:moveTo>
                    <a:pt x="368579" y="8496"/>
                  </a:moveTo>
                  <a:lnTo>
                    <a:pt x="367753" y="13576"/>
                  </a:lnTo>
                  <a:lnTo>
                    <a:pt x="368211" y="13119"/>
                  </a:lnTo>
                  <a:lnTo>
                    <a:pt x="368579" y="8496"/>
                  </a:lnTo>
                  <a:close/>
                </a:path>
                <a:path w="372744" h="408305">
                  <a:moveTo>
                    <a:pt x="369201" y="2755"/>
                  </a:moveTo>
                  <a:lnTo>
                    <a:pt x="368579" y="2336"/>
                  </a:lnTo>
                  <a:lnTo>
                    <a:pt x="367576" y="3886"/>
                  </a:lnTo>
                  <a:lnTo>
                    <a:pt x="369201" y="2755"/>
                  </a:lnTo>
                  <a:close/>
                </a:path>
                <a:path w="372744" h="408305">
                  <a:moveTo>
                    <a:pt x="369366" y="1117"/>
                  </a:moveTo>
                  <a:lnTo>
                    <a:pt x="369138" y="1092"/>
                  </a:lnTo>
                  <a:lnTo>
                    <a:pt x="368871" y="1003"/>
                  </a:lnTo>
                  <a:lnTo>
                    <a:pt x="368376" y="1460"/>
                  </a:lnTo>
                  <a:lnTo>
                    <a:pt x="367792" y="1816"/>
                  </a:lnTo>
                  <a:lnTo>
                    <a:pt x="368579" y="2336"/>
                  </a:lnTo>
                  <a:lnTo>
                    <a:pt x="369366" y="1117"/>
                  </a:lnTo>
                  <a:close/>
                </a:path>
                <a:path w="372744" h="408305">
                  <a:moveTo>
                    <a:pt x="369849" y="0"/>
                  </a:moveTo>
                  <a:lnTo>
                    <a:pt x="367271" y="571"/>
                  </a:lnTo>
                  <a:lnTo>
                    <a:pt x="368871" y="1003"/>
                  </a:lnTo>
                  <a:lnTo>
                    <a:pt x="369849" y="0"/>
                  </a:lnTo>
                  <a:close/>
                </a:path>
                <a:path w="372744" h="408305">
                  <a:moveTo>
                    <a:pt x="372211" y="4851"/>
                  </a:moveTo>
                  <a:lnTo>
                    <a:pt x="369874" y="2971"/>
                  </a:lnTo>
                  <a:lnTo>
                    <a:pt x="367614" y="5727"/>
                  </a:lnTo>
                  <a:lnTo>
                    <a:pt x="368998" y="5740"/>
                  </a:lnTo>
                  <a:lnTo>
                    <a:pt x="370370" y="5295"/>
                  </a:lnTo>
                  <a:lnTo>
                    <a:pt x="369951" y="7607"/>
                  </a:lnTo>
                  <a:lnTo>
                    <a:pt x="372211" y="485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66177" y="1770214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59" h="348614">
                  <a:moveTo>
                    <a:pt x="2362" y="342404"/>
                  </a:moveTo>
                  <a:lnTo>
                    <a:pt x="2184" y="341401"/>
                  </a:lnTo>
                  <a:lnTo>
                    <a:pt x="0" y="342138"/>
                  </a:lnTo>
                  <a:lnTo>
                    <a:pt x="2362" y="342404"/>
                  </a:lnTo>
                  <a:close/>
                </a:path>
                <a:path w="340359" h="348614">
                  <a:moveTo>
                    <a:pt x="3390" y="347052"/>
                  </a:moveTo>
                  <a:lnTo>
                    <a:pt x="101" y="345046"/>
                  </a:lnTo>
                  <a:lnTo>
                    <a:pt x="2108" y="348081"/>
                  </a:lnTo>
                  <a:lnTo>
                    <a:pt x="2247" y="347637"/>
                  </a:lnTo>
                  <a:lnTo>
                    <a:pt x="2501" y="346773"/>
                  </a:lnTo>
                  <a:lnTo>
                    <a:pt x="3390" y="347052"/>
                  </a:lnTo>
                  <a:close/>
                </a:path>
                <a:path w="340359" h="348614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59" h="348614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59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59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59" h="348614">
                  <a:moveTo>
                    <a:pt x="273253" y="79413"/>
                  </a:moveTo>
                  <a:lnTo>
                    <a:pt x="273164" y="78930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35" y="78041"/>
                  </a:lnTo>
                  <a:lnTo>
                    <a:pt x="272796" y="79502"/>
                  </a:lnTo>
                  <a:lnTo>
                    <a:pt x="273253" y="79413"/>
                  </a:lnTo>
                  <a:close/>
                </a:path>
                <a:path w="340359" h="348614">
                  <a:moveTo>
                    <a:pt x="275894" y="78930"/>
                  </a:moveTo>
                  <a:lnTo>
                    <a:pt x="275399" y="77431"/>
                  </a:lnTo>
                  <a:lnTo>
                    <a:pt x="273291" y="79413"/>
                  </a:lnTo>
                  <a:lnTo>
                    <a:pt x="275894" y="78930"/>
                  </a:lnTo>
                  <a:close/>
                </a:path>
                <a:path w="340359" h="348614">
                  <a:moveTo>
                    <a:pt x="277926" y="81610"/>
                  </a:moveTo>
                  <a:lnTo>
                    <a:pt x="272783" y="79552"/>
                  </a:lnTo>
                  <a:lnTo>
                    <a:pt x="272707" y="80352"/>
                  </a:lnTo>
                  <a:lnTo>
                    <a:pt x="271449" y="80416"/>
                  </a:lnTo>
                  <a:lnTo>
                    <a:pt x="274802" y="82651"/>
                  </a:lnTo>
                  <a:lnTo>
                    <a:pt x="277926" y="81610"/>
                  </a:lnTo>
                  <a:close/>
                </a:path>
                <a:path w="340359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59" h="348614">
                  <a:moveTo>
                    <a:pt x="313994" y="20624"/>
                  </a:moveTo>
                  <a:lnTo>
                    <a:pt x="313042" y="20167"/>
                  </a:lnTo>
                  <a:lnTo>
                    <a:pt x="311772" y="22491"/>
                  </a:lnTo>
                  <a:lnTo>
                    <a:pt x="312280" y="23406"/>
                  </a:lnTo>
                  <a:lnTo>
                    <a:pt x="313207" y="23393"/>
                  </a:lnTo>
                  <a:lnTo>
                    <a:pt x="313613" y="22466"/>
                  </a:lnTo>
                  <a:lnTo>
                    <a:pt x="313575" y="21539"/>
                  </a:lnTo>
                  <a:lnTo>
                    <a:pt x="313994" y="20624"/>
                  </a:lnTo>
                  <a:close/>
                </a:path>
                <a:path w="340359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59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59" h="348614">
                  <a:moveTo>
                    <a:pt x="333857" y="2781"/>
                  </a:moveTo>
                  <a:lnTo>
                    <a:pt x="333489" y="2438"/>
                  </a:lnTo>
                  <a:lnTo>
                    <a:pt x="333514" y="2032"/>
                  </a:lnTo>
                  <a:lnTo>
                    <a:pt x="333629" y="1612"/>
                  </a:lnTo>
                  <a:lnTo>
                    <a:pt x="332524" y="2514"/>
                  </a:lnTo>
                  <a:lnTo>
                    <a:pt x="330974" y="3136"/>
                  </a:lnTo>
                  <a:lnTo>
                    <a:pt x="331609" y="3746"/>
                  </a:lnTo>
                  <a:lnTo>
                    <a:pt x="333857" y="2781"/>
                  </a:lnTo>
                  <a:close/>
                </a:path>
                <a:path w="340359" h="348614">
                  <a:moveTo>
                    <a:pt x="334683" y="635"/>
                  </a:moveTo>
                  <a:lnTo>
                    <a:pt x="334657" y="0"/>
                  </a:lnTo>
                  <a:lnTo>
                    <a:pt x="334391" y="292"/>
                  </a:lnTo>
                  <a:lnTo>
                    <a:pt x="333819" y="952"/>
                  </a:lnTo>
                  <a:lnTo>
                    <a:pt x="333629" y="1612"/>
                  </a:lnTo>
                  <a:lnTo>
                    <a:pt x="334213" y="1168"/>
                  </a:lnTo>
                  <a:lnTo>
                    <a:pt x="334683" y="635"/>
                  </a:lnTo>
                  <a:close/>
                </a:path>
                <a:path w="340359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74843" y="2653431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5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6" y="331368"/>
                  </a:lnTo>
                  <a:lnTo>
                    <a:pt x="20751" y="331368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5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68"/>
                  </a:lnTo>
                  <a:lnTo>
                    <a:pt x="20641" y="320955"/>
                  </a:lnTo>
                  <a:close/>
                </a:path>
                <a:path w="338455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68"/>
                  </a:lnTo>
                  <a:lnTo>
                    <a:pt x="334856" y="331368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5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5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5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36345" y="2680588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19">
                  <a:moveTo>
                    <a:pt x="11684" y="25400"/>
                  </a:moveTo>
                  <a:lnTo>
                    <a:pt x="10756" y="25400"/>
                  </a:lnTo>
                  <a:lnTo>
                    <a:pt x="10680" y="25908"/>
                  </a:lnTo>
                  <a:lnTo>
                    <a:pt x="11684" y="25552"/>
                  </a:lnTo>
                  <a:lnTo>
                    <a:pt x="11684" y="25400"/>
                  </a:lnTo>
                  <a:close/>
                </a:path>
                <a:path w="393700" h="363219">
                  <a:moveTo>
                    <a:pt x="23672" y="33020"/>
                  </a:moveTo>
                  <a:lnTo>
                    <a:pt x="21882" y="29349"/>
                  </a:lnTo>
                  <a:lnTo>
                    <a:pt x="21374" y="33020"/>
                  </a:lnTo>
                  <a:lnTo>
                    <a:pt x="23672" y="33020"/>
                  </a:lnTo>
                  <a:close/>
                </a:path>
                <a:path w="393700" h="363219">
                  <a:moveTo>
                    <a:pt x="24790" y="34226"/>
                  </a:moveTo>
                  <a:lnTo>
                    <a:pt x="24726" y="34086"/>
                  </a:lnTo>
                  <a:lnTo>
                    <a:pt x="24587" y="33820"/>
                  </a:lnTo>
                  <a:lnTo>
                    <a:pt x="24434" y="34137"/>
                  </a:lnTo>
                  <a:lnTo>
                    <a:pt x="24574" y="34201"/>
                  </a:lnTo>
                  <a:lnTo>
                    <a:pt x="24790" y="34226"/>
                  </a:lnTo>
                  <a:close/>
                </a:path>
                <a:path w="393700" h="363219">
                  <a:moveTo>
                    <a:pt x="58801" y="43180"/>
                  </a:moveTo>
                  <a:lnTo>
                    <a:pt x="58559" y="43116"/>
                  </a:lnTo>
                  <a:lnTo>
                    <a:pt x="58801" y="43180"/>
                  </a:lnTo>
                  <a:close/>
                </a:path>
                <a:path w="393700" h="363219">
                  <a:moveTo>
                    <a:pt x="63398" y="24130"/>
                  </a:moveTo>
                  <a:lnTo>
                    <a:pt x="62992" y="20320"/>
                  </a:lnTo>
                  <a:lnTo>
                    <a:pt x="62941" y="23749"/>
                  </a:lnTo>
                  <a:lnTo>
                    <a:pt x="63398" y="24130"/>
                  </a:lnTo>
                  <a:close/>
                </a:path>
                <a:path w="393700" h="363219">
                  <a:moveTo>
                    <a:pt x="82042" y="48260"/>
                  </a:moveTo>
                  <a:lnTo>
                    <a:pt x="79933" y="50800"/>
                  </a:lnTo>
                  <a:lnTo>
                    <a:pt x="81915" y="50800"/>
                  </a:lnTo>
                  <a:lnTo>
                    <a:pt x="82042" y="48260"/>
                  </a:lnTo>
                  <a:close/>
                </a:path>
                <a:path w="393700" h="363219">
                  <a:moveTo>
                    <a:pt x="86487" y="50800"/>
                  </a:moveTo>
                  <a:lnTo>
                    <a:pt x="81915" y="50800"/>
                  </a:lnTo>
                  <a:lnTo>
                    <a:pt x="81661" y="55880"/>
                  </a:lnTo>
                  <a:lnTo>
                    <a:pt x="86487" y="50800"/>
                  </a:lnTo>
                  <a:close/>
                </a:path>
                <a:path w="393700" h="363219">
                  <a:moveTo>
                    <a:pt x="88912" y="58305"/>
                  </a:moveTo>
                  <a:lnTo>
                    <a:pt x="88480" y="57150"/>
                  </a:lnTo>
                  <a:lnTo>
                    <a:pt x="88887" y="58420"/>
                  </a:lnTo>
                  <a:close/>
                </a:path>
                <a:path w="393700" h="363219">
                  <a:moveTo>
                    <a:pt x="98552" y="38100"/>
                  </a:moveTo>
                  <a:lnTo>
                    <a:pt x="98475" y="37757"/>
                  </a:lnTo>
                  <a:lnTo>
                    <a:pt x="98069" y="38100"/>
                  </a:lnTo>
                  <a:lnTo>
                    <a:pt x="98552" y="38100"/>
                  </a:lnTo>
                  <a:close/>
                </a:path>
                <a:path w="393700" h="363219">
                  <a:moveTo>
                    <a:pt x="99085" y="61620"/>
                  </a:moveTo>
                  <a:lnTo>
                    <a:pt x="98806" y="61010"/>
                  </a:lnTo>
                  <a:lnTo>
                    <a:pt x="96393" y="64770"/>
                  </a:lnTo>
                  <a:lnTo>
                    <a:pt x="99085" y="61620"/>
                  </a:lnTo>
                  <a:close/>
                </a:path>
                <a:path w="393700" h="363219">
                  <a:moveTo>
                    <a:pt x="99656" y="59690"/>
                  </a:moveTo>
                  <a:lnTo>
                    <a:pt x="98564" y="60452"/>
                  </a:lnTo>
                  <a:lnTo>
                    <a:pt x="98806" y="61010"/>
                  </a:lnTo>
                  <a:lnTo>
                    <a:pt x="99656" y="59690"/>
                  </a:lnTo>
                  <a:close/>
                </a:path>
                <a:path w="393700" h="363219">
                  <a:moveTo>
                    <a:pt x="99847" y="57670"/>
                  </a:moveTo>
                  <a:lnTo>
                    <a:pt x="99771" y="57492"/>
                  </a:lnTo>
                  <a:lnTo>
                    <a:pt x="99758" y="57365"/>
                  </a:lnTo>
                  <a:lnTo>
                    <a:pt x="98437" y="57937"/>
                  </a:lnTo>
                  <a:lnTo>
                    <a:pt x="98894" y="57950"/>
                  </a:lnTo>
                  <a:lnTo>
                    <a:pt x="99847" y="57670"/>
                  </a:lnTo>
                  <a:close/>
                </a:path>
                <a:path w="393700" h="363219">
                  <a:moveTo>
                    <a:pt x="100736" y="59690"/>
                  </a:moveTo>
                  <a:lnTo>
                    <a:pt x="99085" y="61620"/>
                  </a:lnTo>
                  <a:lnTo>
                    <a:pt x="100368" y="64503"/>
                  </a:lnTo>
                  <a:lnTo>
                    <a:pt x="100736" y="59690"/>
                  </a:lnTo>
                  <a:close/>
                </a:path>
                <a:path w="393700" h="363219">
                  <a:moveTo>
                    <a:pt x="102679" y="38100"/>
                  </a:moveTo>
                  <a:lnTo>
                    <a:pt x="100596" y="38100"/>
                  </a:lnTo>
                  <a:lnTo>
                    <a:pt x="102095" y="39763"/>
                  </a:lnTo>
                  <a:lnTo>
                    <a:pt x="102679" y="38100"/>
                  </a:lnTo>
                  <a:close/>
                </a:path>
                <a:path w="393700" h="363219">
                  <a:moveTo>
                    <a:pt x="106489" y="38100"/>
                  </a:moveTo>
                  <a:lnTo>
                    <a:pt x="104622" y="36830"/>
                  </a:lnTo>
                  <a:lnTo>
                    <a:pt x="104800" y="38100"/>
                  </a:lnTo>
                  <a:lnTo>
                    <a:pt x="106489" y="38100"/>
                  </a:lnTo>
                  <a:close/>
                </a:path>
                <a:path w="393700" h="363219">
                  <a:moveTo>
                    <a:pt x="106921" y="69367"/>
                  </a:moveTo>
                  <a:lnTo>
                    <a:pt x="105054" y="69850"/>
                  </a:lnTo>
                  <a:lnTo>
                    <a:pt x="106845" y="70840"/>
                  </a:lnTo>
                  <a:lnTo>
                    <a:pt x="106921" y="69367"/>
                  </a:lnTo>
                  <a:close/>
                </a:path>
                <a:path w="393700" h="363219">
                  <a:moveTo>
                    <a:pt x="109626" y="72390"/>
                  </a:moveTo>
                  <a:lnTo>
                    <a:pt x="106845" y="70840"/>
                  </a:lnTo>
                  <a:lnTo>
                    <a:pt x="106756" y="72390"/>
                  </a:lnTo>
                  <a:lnTo>
                    <a:pt x="109626" y="72390"/>
                  </a:lnTo>
                  <a:close/>
                </a:path>
                <a:path w="393700" h="363219">
                  <a:moveTo>
                    <a:pt x="115900" y="76200"/>
                  </a:moveTo>
                  <a:lnTo>
                    <a:pt x="114731" y="75768"/>
                  </a:lnTo>
                  <a:lnTo>
                    <a:pt x="114896" y="76200"/>
                  </a:lnTo>
                  <a:lnTo>
                    <a:pt x="115900" y="76200"/>
                  </a:lnTo>
                  <a:close/>
                </a:path>
                <a:path w="393700" h="363219">
                  <a:moveTo>
                    <a:pt x="156362" y="95935"/>
                  </a:moveTo>
                  <a:lnTo>
                    <a:pt x="154076" y="97663"/>
                  </a:lnTo>
                  <a:lnTo>
                    <a:pt x="155702" y="98526"/>
                  </a:lnTo>
                  <a:lnTo>
                    <a:pt x="155613" y="96989"/>
                  </a:lnTo>
                  <a:lnTo>
                    <a:pt x="156362" y="95935"/>
                  </a:lnTo>
                  <a:close/>
                </a:path>
                <a:path w="393700" h="363219">
                  <a:moveTo>
                    <a:pt x="192214" y="113703"/>
                  </a:moveTo>
                  <a:lnTo>
                    <a:pt x="191008" y="113728"/>
                  </a:lnTo>
                  <a:lnTo>
                    <a:pt x="191528" y="113804"/>
                  </a:lnTo>
                  <a:lnTo>
                    <a:pt x="191897" y="113792"/>
                  </a:lnTo>
                  <a:lnTo>
                    <a:pt x="192214" y="113703"/>
                  </a:lnTo>
                  <a:close/>
                </a:path>
                <a:path w="393700" h="363219">
                  <a:moveTo>
                    <a:pt x="199085" y="116852"/>
                  </a:moveTo>
                  <a:lnTo>
                    <a:pt x="198450" y="117208"/>
                  </a:lnTo>
                  <a:lnTo>
                    <a:pt x="198081" y="117525"/>
                  </a:lnTo>
                  <a:lnTo>
                    <a:pt x="198310" y="117729"/>
                  </a:lnTo>
                  <a:lnTo>
                    <a:pt x="199085" y="116852"/>
                  </a:lnTo>
                  <a:close/>
                </a:path>
                <a:path w="393700" h="363219">
                  <a:moveTo>
                    <a:pt x="203390" y="119380"/>
                  </a:moveTo>
                  <a:lnTo>
                    <a:pt x="202565" y="119380"/>
                  </a:lnTo>
                  <a:lnTo>
                    <a:pt x="201218" y="118110"/>
                  </a:lnTo>
                  <a:lnTo>
                    <a:pt x="198920" y="127000"/>
                  </a:lnTo>
                  <a:lnTo>
                    <a:pt x="203390" y="119380"/>
                  </a:lnTo>
                  <a:close/>
                </a:path>
                <a:path w="393700" h="363219">
                  <a:moveTo>
                    <a:pt x="204089" y="116840"/>
                  </a:moveTo>
                  <a:lnTo>
                    <a:pt x="202755" y="115570"/>
                  </a:lnTo>
                  <a:lnTo>
                    <a:pt x="202463" y="116840"/>
                  </a:lnTo>
                  <a:lnTo>
                    <a:pt x="204089" y="116840"/>
                  </a:lnTo>
                  <a:close/>
                </a:path>
                <a:path w="393700" h="363219">
                  <a:moveTo>
                    <a:pt x="204495" y="119380"/>
                  </a:moveTo>
                  <a:lnTo>
                    <a:pt x="204127" y="118110"/>
                  </a:lnTo>
                  <a:lnTo>
                    <a:pt x="203390" y="119380"/>
                  </a:lnTo>
                  <a:lnTo>
                    <a:pt x="204495" y="119380"/>
                  </a:lnTo>
                  <a:close/>
                </a:path>
                <a:path w="393700" h="363219">
                  <a:moveTo>
                    <a:pt x="205676" y="130810"/>
                  </a:moveTo>
                  <a:lnTo>
                    <a:pt x="204889" y="124460"/>
                  </a:lnTo>
                  <a:lnTo>
                    <a:pt x="203352" y="124460"/>
                  </a:lnTo>
                  <a:lnTo>
                    <a:pt x="202171" y="128270"/>
                  </a:lnTo>
                  <a:lnTo>
                    <a:pt x="204685" y="128270"/>
                  </a:lnTo>
                  <a:lnTo>
                    <a:pt x="205371" y="132080"/>
                  </a:lnTo>
                  <a:lnTo>
                    <a:pt x="205676" y="130810"/>
                  </a:lnTo>
                  <a:close/>
                </a:path>
                <a:path w="393700" h="363219">
                  <a:moveTo>
                    <a:pt x="205943" y="124460"/>
                  </a:moveTo>
                  <a:lnTo>
                    <a:pt x="205816" y="124015"/>
                  </a:lnTo>
                  <a:lnTo>
                    <a:pt x="205422" y="122631"/>
                  </a:lnTo>
                  <a:lnTo>
                    <a:pt x="205308" y="123190"/>
                  </a:lnTo>
                  <a:lnTo>
                    <a:pt x="204724" y="123190"/>
                  </a:lnTo>
                  <a:lnTo>
                    <a:pt x="204889" y="124460"/>
                  </a:lnTo>
                  <a:lnTo>
                    <a:pt x="205054" y="124460"/>
                  </a:lnTo>
                  <a:lnTo>
                    <a:pt x="205943" y="124460"/>
                  </a:lnTo>
                  <a:close/>
                </a:path>
                <a:path w="393700" h="363219">
                  <a:moveTo>
                    <a:pt x="207225" y="123190"/>
                  </a:moveTo>
                  <a:lnTo>
                    <a:pt x="205587" y="123190"/>
                  </a:lnTo>
                  <a:lnTo>
                    <a:pt x="205816" y="124015"/>
                  </a:lnTo>
                  <a:lnTo>
                    <a:pt x="207225" y="123190"/>
                  </a:lnTo>
                  <a:close/>
                </a:path>
                <a:path w="393700" h="363219">
                  <a:moveTo>
                    <a:pt x="209054" y="92227"/>
                  </a:moveTo>
                  <a:lnTo>
                    <a:pt x="208267" y="92278"/>
                  </a:lnTo>
                  <a:lnTo>
                    <a:pt x="207759" y="92570"/>
                  </a:lnTo>
                  <a:lnTo>
                    <a:pt x="207467" y="93065"/>
                  </a:lnTo>
                  <a:lnTo>
                    <a:pt x="208254" y="93052"/>
                  </a:lnTo>
                  <a:lnTo>
                    <a:pt x="208838" y="92837"/>
                  </a:lnTo>
                  <a:lnTo>
                    <a:pt x="209054" y="92227"/>
                  </a:lnTo>
                  <a:close/>
                </a:path>
                <a:path w="393700" h="363219">
                  <a:moveTo>
                    <a:pt x="217347" y="131267"/>
                  </a:moveTo>
                  <a:lnTo>
                    <a:pt x="215963" y="130810"/>
                  </a:lnTo>
                  <a:lnTo>
                    <a:pt x="216496" y="132930"/>
                  </a:lnTo>
                  <a:lnTo>
                    <a:pt x="217347" y="131267"/>
                  </a:lnTo>
                  <a:close/>
                </a:path>
                <a:path w="393700" h="363219">
                  <a:moveTo>
                    <a:pt x="217881" y="138430"/>
                  </a:moveTo>
                  <a:lnTo>
                    <a:pt x="216496" y="132930"/>
                  </a:lnTo>
                  <a:lnTo>
                    <a:pt x="216281" y="133350"/>
                  </a:lnTo>
                  <a:lnTo>
                    <a:pt x="215315" y="135890"/>
                  </a:lnTo>
                  <a:lnTo>
                    <a:pt x="217881" y="138430"/>
                  </a:lnTo>
                  <a:close/>
                </a:path>
                <a:path w="393700" h="363219">
                  <a:moveTo>
                    <a:pt x="248069" y="149174"/>
                  </a:moveTo>
                  <a:lnTo>
                    <a:pt x="247561" y="146685"/>
                  </a:lnTo>
                  <a:lnTo>
                    <a:pt x="247548" y="147320"/>
                  </a:lnTo>
                  <a:lnTo>
                    <a:pt x="247700" y="148221"/>
                  </a:lnTo>
                  <a:lnTo>
                    <a:pt x="248069" y="149174"/>
                  </a:lnTo>
                  <a:close/>
                </a:path>
                <a:path w="393700" h="363219">
                  <a:moveTo>
                    <a:pt x="249656" y="146900"/>
                  </a:moveTo>
                  <a:lnTo>
                    <a:pt x="249148" y="147104"/>
                  </a:lnTo>
                  <a:lnTo>
                    <a:pt x="248793" y="147535"/>
                  </a:lnTo>
                  <a:lnTo>
                    <a:pt x="248932" y="148297"/>
                  </a:lnTo>
                  <a:lnTo>
                    <a:pt x="249072" y="147802"/>
                  </a:lnTo>
                  <a:lnTo>
                    <a:pt x="249364" y="147345"/>
                  </a:lnTo>
                  <a:lnTo>
                    <a:pt x="249656" y="146900"/>
                  </a:lnTo>
                  <a:close/>
                </a:path>
                <a:path w="393700" h="363219">
                  <a:moveTo>
                    <a:pt x="258775" y="141249"/>
                  </a:moveTo>
                  <a:lnTo>
                    <a:pt x="258749" y="140970"/>
                  </a:lnTo>
                  <a:lnTo>
                    <a:pt x="258419" y="140970"/>
                  </a:lnTo>
                  <a:lnTo>
                    <a:pt x="257632" y="142240"/>
                  </a:lnTo>
                  <a:lnTo>
                    <a:pt x="258775" y="141249"/>
                  </a:lnTo>
                  <a:close/>
                </a:path>
                <a:path w="393700" h="363219">
                  <a:moveTo>
                    <a:pt x="260832" y="133350"/>
                  </a:moveTo>
                  <a:lnTo>
                    <a:pt x="259295" y="132486"/>
                  </a:lnTo>
                  <a:lnTo>
                    <a:pt x="259880" y="133350"/>
                  </a:lnTo>
                  <a:lnTo>
                    <a:pt x="260832" y="133350"/>
                  </a:lnTo>
                  <a:close/>
                </a:path>
                <a:path w="393700" h="363219">
                  <a:moveTo>
                    <a:pt x="266052" y="157480"/>
                  </a:moveTo>
                  <a:lnTo>
                    <a:pt x="260311" y="158750"/>
                  </a:lnTo>
                  <a:lnTo>
                    <a:pt x="258597" y="157480"/>
                  </a:lnTo>
                  <a:lnTo>
                    <a:pt x="259499" y="158750"/>
                  </a:lnTo>
                  <a:lnTo>
                    <a:pt x="258127" y="158750"/>
                  </a:lnTo>
                  <a:lnTo>
                    <a:pt x="257441" y="160020"/>
                  </a:lnTo>
                  <a:lnTo>
                    <a:pt x="263690" y="160020"/>
                  </a:lnTo>
                  <a:lnTo>
                    <a:pt x="261658" y="162560"/>
                  </a:lnTo>
                  <a:lnTo>
                    <a:pt x="263080" y="162560"/>
                  </a:lnTo>
                  <a:lnTo>
                    <a:pt x="263309" y="163830"/>
                  </a:lnTo>
                  <a:lnTo>
                    <a:pt x="264858" y="161290"/>
                  </a:lnTo>
                  <a:lnTo>
                    <a:pt x="265061" y="160947"/>
                  </a:lnTo>
                  <a:lnTo>
                    <a:pt x="264731" y="161290"/>
                  </a:lnTo>
                  <a:lnTo>
                    <a:pt x="266052" y="157480"/>
                  </a:lnTo>
                  <a:close/>
                </a:path>
                <a:path w="393700" h="363219">
                  <a:moveTo>
                    <a:pt x="266649" y="159283"/>
                  </a:moveTo>
                  <a:lnTo>
                    <a:pt x="266395" y="158750"/>
                  </a:lnTo>
                  <a:lnTo>
                    <a:pt x="265061" y="160947"/>
                  </a:lnTo>
                  <a:lnTo>
                    <a:pt x="266649" y="159283"/>
                  </a:lnTo>
                  <a:close/>
                </a:path>
                <a:path w="393700" h="363219">
                  <a:moveTo>
                    <a:pt x="286169" y="183527"/>
                  </a:moveTo>
                  <a:lnTo>
                    <a:pt x="286131" y="183362"/>
                  </a:lnTo>
                  <a:lnTo>
                    <a:pt x="286004" y="183540"/>
                  </a:lnTo>
                  <a:lnTo>
                    <a:pt x="286169" y="183527"/>
                  </a:lnTo>
                  <a:close/>
                </a:path>
                <a:path w="393700" h="363219">
                  <a:moveTo>
                    <a:pt x="290131" y="185369"/>
                  </a:moveTo>
                  <a:lnTo>
                    <a:pt x="286156" y="184150"/>
                  </a:lnTo>
                  <a:lnTo>
                    <a:pt x="286766" y="186690"/>
                  </a:lnTo>
                  <a:lnTo>
                    <a:pt x="289280" y="186690"/>
                  </a:lnTo>
                  <a:lnTo>
                    <a:pt x="290131" y="185369"/>
                  </a:lnTo>
                  <a:close/>
                </a:path>
                <a:path w="393700" h="363219">
                  <a:moveTo>
                    <a:pt x="290525" y="177342"/>
                  </a:moveTo>
                  <a:lnTo>
                    <a:pt x="282257" y="182549"/>
                  </a:lnTo>
                  <a:lnTo>
                    <a:pt x="285508" y="181279"/>
                  </a:lnTo>
                  <a:lnTo>
                    <a:pt x="285838" y="182118"/>
                  </a:lnTo>
                  <a:lnTo>
                    <a:pt x="286131" y="183362"/>
                  </a:lnTo>
                  <a:lnTo>
                    <a:pt x="290525" y="177342"/>
                  </a:lnTo>
                  <a:close/>
                </a:path>
                <a:path w="393700" h="363219">
                  <a:moveTo>
                    <a:pt x="291426" y="183375"/>
                  </a:moveTo>
                  <a:lnTo>
                    <a:pt x="290131" y="185369"/>
                  </a:lnTo>
                  <a:lnTo>
                    <a:pt x="290309" y="185420"/>
                  </a:lnTo>
                  <a:lnTo>
                    <a:pt x="291426" y="183375"/>
                  </a:lnTo>
                  <a:close/>
                </a:path>
                <a:path w="393700" h="363219">
                  <a:moveTo>
                    <a:pt x="292392" y="189052"/>
                  </a:moveTo>
                  <a:lnTo>
                    <a:pt x="292125" y="189230"/>
                  </a:lnTo>
                  <a:lnTo>
                    <a:pt x="292176" y="190500"/>
                  </a:lnTo>
                  <a:lnTo>
                    <a:pt x="292392" y="189052"/>
                  </a:lnTo>
                  <a:close/>
                </a:path>
                <a:path w="393700" h="363219">
                  <a:moveTo>
                    <a:pt x="294208" y="190309"/>
                  </a:moveTo>
                  <a:lnTo>
                    <a:pt x="293116" y="190500"/>
                  </a:lnTo>
                  <a:lnTo>
                    <a:pt x="294017" y="190500"/>
                  </a:lnTo>
                  <a:lnTo>
                    <a:pt x="294208" y="190309"/>
                  </a:lnTo>
                  <a:close/>
                </a:path>
                <a:path w="393700" h="363219">
                  <a:moveTo>
                    <a:pt x="306158" y="177342"/>
                  </a:moveTo>
                  <a:lnTo>
                    <a:pt x="305841" y="176530"/>
                  </a:lnTo>
                  <a:lnTo>
                    <a:pt x="305841" y="176682"/>
                  </a:lnTo>
                  <a:lnTo>
                    <a:pt x="306133" y="177355"/>
                  </a:lnTo>
                  <a:close/>
                </a:path>
                <a:path w="393700" h="363219">
                  <a:moveTo>
                    <a:pt x="324383" y="226263"/>
                  </a:moveTo>
                  <a:lnTo>
                    <a:pt x="323786" y="226631"/>
                  </a:lnTo>
                  <a:lnTo>
                    <a:pt x="323481" y="227215"/>
                  </a:lnTo>
                  <a:lnTo>
                    <a:pt x="323875" y="228130"/>
                  </a:lnTo>
                  <a:lnTo>
                    <a:pt x="323850" y="227368"/>
                  </a:lnTo>
                  <a:lnTo>
                    <a:pt x="324078" y="226771"/>
                  </a:lnTo>
                  <a:lnTo>
                    <a:pt x="324383" y="226263"/>
                  </a:lnTo>
                  <a:close/>
                </a:path>
                <a:path w="393700" h="363219">
                  <a:moveTo>
                    <a:pt x="324612" y="177634"/>
                  </a:moveTo>
                  <a:lnTo>
                    <a:pt x="322770" y="179527"/>
                  </a:lnTo>
                  <a:lnTo>
                    <a:pt x="321183" y="181584"/>
                  </a:lnTo>
                  <a:lnTo>
                    <a:pt x="322249" y="182105"/>
                  </a:lnTo>
                  <a:lnTo>
                    <a:pt x="322592" y="182918"/>
                  </a:lnTo>
                  <a:lnTo>
                    <a:pt x="322643" y="183819"/>
                  </a:lnTo>
                  <a:lnTo>
                    <a:pt x="323253" y="181216"/>
                  </a:lnTo>
                  <a:lnTo>
                    <a:pt x="324612" y="177634"/>
                  </a:lnTo>
                  <a:close/>
                </a:path>
                <a:path w="393700" h="363219">
                  <a:moveTo>
                    <a:pt x="340233" y="232689"/>
                  </a:moveTo>
                  <a:lnTo>
                    <a:pt x="339979" y="233032"/>
                  </a:lnTo>
                  <a:lnTo>
                    <a:pt x="340233" y="232689"/>
                  </a:lnTo>
                  <a:close/>
                </a:path>
                <a:path w="393700" h="363219">
                  <a:moveTo>
                    <a:pt x="342557" y="246380"/>
                  </a:moveTo>
                  <a:lnTo>
                    <a:pt x="339763" y="250190"/>
                  </a:lnTo>
                  <a:lnTo>
                    <a:pt x="341884" y="248920"/>
                  </a:lnTo>
                  <a:lnTo>
                    <a:pt x="342506" y="249618"/>
                  </a:lnTo>
                  <a:lnTo>
                    <a:pt x="342519" y="248920"/>
                  </a:lnTo>
                  <a:lnTo>
                    <a:pt x="342557" y="246380"/>
                  </a:lnTo>
                  <a:close/>
                </a:path>
                <a:path w="393700" h="363219">
                  <a:moveTo>
                    <a:pt x="343268" y="247370"/>
                  </a:moveTo>
                  <a:lnTo>
                    <a:pt x="342785" y="247650"/>
                  </a:lnTo>
                  <a:lnTo>
                    <a:pt x="343255" y="247650"/>
                  </a:lnTo>
                  <a:lnTo>
                    <a:pt x="343268" y="247370"/>
                  </a:lnTo>
                  <a:close/>
                </a:path>
                <a:path w="393700" h="363219">
                  <a:moveTo>
                    <a:pt x="343458" y="250710"/>
                  </a:moveTo>
                  <a:lnTo>
                    <a:pt x="342506" y="249618"/>
                  </a:lnTo>
                  <a:lnTo>
                    <a:pt x="342442" y="252730"/>
                  </a:lnTo>
                  <a:lnTo>
                    <a:pt x="343458" y="250710"/>
                  </a:lnTo>
                  <a:close/>
                </a:path>
                <a:path w="393700" h="363219">
                  <a:moveTo>
                    <a:pt x="345833" y="256489"/>
                  </a:moveTo>
                  <a:lnTo>
                    <a:pt x="345579" y="254063"/>
                  </a:lnTo>
                  <a:lnTo>
                    <a:pt x="344551" y="254292"/>
                  </a:lnTo>
                  <a:lnTo>
                    <a:pt x="341312" y="252209"/>
                  </a:lnTo>
                  <a:lnTo>
                    <a:pt x="342963" y="254863"/>
                  </a:lnTo>
                  <a:lnTo>
                    <a:pt x="344004" y="254622"/>
                  </a:lnTo>
                  <a:lnTo>
                    <a:pt x="345833" y="256489"/>
                  </a:lnTo>
                  <a:close/>
                </a:path>
                <a:path w="393700" h="363219">
                  <a:moveTo>
                    <a:pt x="349211" y="250190"/>
                  </a:moveTo>
                  <a:lnTo>
                    <a:pt x="344906" y="247650"/>
                  </a:lnTo>
                  <a:lnTo>
                    <a:pt x="343674" y="247650"/>
                  </a:lnTo>
                  <a:lnTo>
                    <a:pt x="344360" y="248920"/>
                  </a:lnTo>
                  <a:lnTo>
                    <a:pt x="343458" y="250710"/>
                  </a:lnTo>
                  <a:lnTo>
                    <a:pt x="344119" y="251460"/>
                  </a:lnTo>
                  <a:lnTo>
                    <a:pt x="346265" y="251460"/>
                  </a:lnTo>
                  <a:lnTo>
                    <a:pt x="349211" y="250190"/>
                  </a:lnTo>
                  <a:close/>
                </a:path>
                <a:path w="393700" h="363219">
                  <a:moveTo>
                    <a:pt x="351040" y="258305"/>
                  </a:moveTo>
                  <a:lnTo>
                    <a:pt x="347687" y="259791"/>
                  </a:lnTo>
                  <a:lnTo>
                    <a:pt x="349478" y="260248"/>
                  </a:lnTo>
                  <a:lnTo>
                    <a:pt x="349745" y="259384"/>
                  </a:lnTo>
                  <a:lnTo>
                    <a:pt x="350329" y="259054"/>
                  </a:lnTo>
                  <a:lnTo>
                    <a:pt x="351040" y="258305"/>
                  </a:lnTo>
                  <a:close/>
                </a:path>
                <a:path w="393700" h="363219">
                  <a:moveTo>
                    <a:pt x="353441" y="249796"/>
                  </a:moveTo>
                  <a:lnTo>
                    <a:pt x="351485" y="247891"/>
                  </a:lnTo>
                  <a:lnTo>
                    <a:pt x="350456" y="248132"/>
                  </a:lnTo>
                  <a:lnTo>
                    <a:pt x="350240" y="249034"/>
                  </a:lnTo>
                  <a:lnTo>
                    <a:pt x="351040" y="249694"/>
                  </a:lnTo>
                  <a:lnTo>
                    <a:pt x="351955" y="249910"/>
                  </a:lnTo>
                  <a:lnTo>
                    <a:pt x="352755" y="250583"/>
                  </a:lnTo>
                  <a:lnTo>
                    <a:pt x="353441" y="249796"/>
                  </a:lnTo>
                  <a:close/>
                </a:path>
                <a:path w="393700" h="363219">
                  <a:moveTo>
                    <a:pt x="361365" y="234962"/>
                  </a:moveTo>
                  <a:lnTo>
                    <a:pt x="361200" y="233426"/>
                  </a:lnTo>
                  <a:lnTo>
                    <a:pt x="358990" y="233121"/>
                  </a:lnTo>
                  <a:lnTo>
                    <a:pt x="358889" y="233451"/>
                  </a:lnTo>
                  <a:lnTo>
                    <a:pt x="358889" y="233730"/>
                  </a:lnTo>
                  <a:lnTo>
                    <a:pt x="358825" y="234048"/>
                  </a:lnTo>
                  <a:lnTo>
                    <a:pt x="359689" y="234708"/>
                  </a:lnTo>
                  <a:lnTo>
                    <a:pt x="360540" y="235407"/>
                  </a:lnTo>
                  <a:lnTo>
                    <a:pt x="360946" y="236575"/>
                  </a:lnTo>
                  <a:lnTo>
                    <a:pt x="361365" y="234962"/>
                  </a:lnTo>
                  <a:close/>
                </a:path>
                <a:path w="393700" h="363219">
                  <a:moveTo>
                    <a:pt x="363270" y="281482"/>
                  </a:moveTo>
                  <a:lnTo>
                    <a:pt x="362966" y="279844"/>
                  </a:lnTo>
                  <a:lnTo>
                    <a:pt x="362902" y="282333"/>
                  </a:lnTo>
                  <a:lnTo>
                    <a:pt x="363270" y="281482"/>
                  </a:lnTo>
                  <a:close/>
                </a:path>
                <a:path w="393700" h="363219">
                  <a:moveTo>
                    <a:pt x="364286" y="276136"/>
                  </a:moveTo>
                  <a:lnTo>
                    <a:pt x="363867" y="274739"/>
                  </a:lnTo>
                  <a:lnTo>
                    <a:pt x="363855" y="273037"/>
                  </a:lnTo>
                  <a:lnTo>
                    <a:pt x="363054" y="273392"/>
                  </a:lnTo>
                  <a:lnTo>
                    <a:pt x="363118" y="275882"/>
                  </a:lnTo>
                  <a:lnTo>
                    <a:pt x="363575" y="275691"/>
                  </a:lnTo>
                  <a:lnTo>
                    <a:pt x="363943" y="275869"/>
                  </a:lnTo>
                  <a:lnTo>
                    <a:pt x="364286" y="276136"/>
                  </a:lnTo>
                  <a:close/>
                </a:path>
                <a:path w="393700" h="363219">
                  <a:moveTo>
                    <a:pt x="365353" y="277799"/>
                  </a:moveTo>
                  <a:lnTo>
                    <a:pt x="365188" y="277418"/>
                  </a:lnTo>
                  <a:lnTo>
                    <a:pt x="364858" y="276593"/>
                  </a:lnTo>
                  <a:lnTo>
                    <a:pt x="364286" y="276148"/>
                  </a:lnTo>
                  <a:lnTo>
                    <a:pt x="364502" y="276872"/>
                  </a:lnTo>
                  <a:lnTo>
                    <a:pt x="364756" y="277558"/>
                  </a:lnTo>
                  <a:lnTo>
                    <a:pt x="365353" y="277799"/>
                  </a:lnTo>
                  <a:close/>
                </a:path>
                <a:path w="393700" h="363219">
                  <a:moveTo>
                    <a:pt x="365937" y="291807"/>
                  </a:moveTo>
                  <a:lnTo>
                    <a:pt x="364858" y="291287"/>
                  </a:lnTo>
                  <a:lnTo>
                    <a:pt x="364451" y="292112"/>
                  </a:lnTo>
                  <a:lnTo>
                    <a:pt x="365937" y="291807"/>
                  </a:lnTo>
                  <a:close/>
                </a:path>
                <a:path w="393700" h="363219">
                  <a:moveTo>
                    <a:pt x="367398" y="283743"/>
                  </a:moveTo>
                  <a:lnTo>
                    <a:pt x="364858" y="283667"/>
                  </a:lnTo>
                  <a:lnTo>
                    <a:pt x="364731" y="285115"/>
                  </a:lnTo>
                  <a:lnTo>
                    <a:pt x="367398" y="283743"/>
                  </a:lnTo>
                  <a:close/>
                </a:path>
                <a:path w="393700" h="363219">
                  <a:moveTo>
                    <a:pt x="367423" y="275043"/>
                  </a:moveTo>
                  <a:lnTo>
                    <a:pt x="366979" y="275005"/>
                  </a:lnTo>
                  <a:lnTo>
                    <a:pt x="366420" y="275170"/>
                  </a:lnTo>
                  <a:lnTo>
                    <a:pt x="367030" y="275043"/>
                  </a:lnTo>
                  <a:lnTo>
                    <a:pt x="367423" y="275043"/>
                  </a:lnTo>
                  <a:close/>
                </a:path>
                <a:path w="393700" h="363219">
                  <a:moveTo>
                    <a:pt x="367728" y="275132"/>
                  </a:moveTo>
                  <a:lnTo>
                    <a:pt x="367449" y="275043"/>
                  </a:lnTo>
                  <a:lnTo>
                    <a:pt x="367728" y="275132"/>
                  </a:lnTo>
                  <a:close/>
                </a:path>
                <a:path w="393700" h="363219">
                  <a:moveTo>
                    <a:pt x="369709" y="276860"/>
                  </a:moveTo>
                  <a:lnTo>
                    <a:pt x="367766" y="275590"/>
                  </a:lnTo>
                  <a:lnTo>
                    <a:pt x="369100" y="276860"/>
                  </a:lnTo>
                  <a:lnTo>
                    <a:pt x="368782" y="277787"/>
                  </a:lnTo>
                  <a:lnTo>
                    <a:pt x="369709" y="276860"/>
                  </a:lnTo>
                  <a:close/>
                </a:path>
                <a:path w="393700" h="363219">
                  <a:moveTo>
                    <a:pt x="369963" y="265430"/>
                  </a:moveTo>
                  <a:lnTo>
                    <a:pt x="367601" y="265430"/>
                  </a:lnTo>
                  <a:lnTo>
                    <a:pt x="369049" y="266700"/>
                  </a:lnTo>
                  <a:lnTo>
                    <a:pt x="369963" y="265430"/>
                  </a:lnTo>
                  <a:close/>
                </a:path>
                <a:path w="393700" h="363219">
                  <a:moveTo>
                    <a:pt x="370166" y="300202"/>
                  </a:moveTo>
                  <a:lnTo>
                    <a:pt x="369785" y="298945"/>
                  </a:lnTo>
                  <a:lnTo>
                    <a:pt x="368554" y="298297"/>
                  </a:lnTo>
                  <a:lnTo>
                    <a:pt x="368300" y="299732"/>
                  </a:lnTo>
                  <a:lnTo>
                    <a:pt x="368706" y="299961"/>
                  </a:lnTo>
                  <a:lnTo>
                    <a:pt x="368477" y="300355"/>
                  </a:lnTo>
                  <a:lnTo>
                    <a:pt x="368884" y="300570"/>
                  </a:lnTo>
                  <a:lnTo>
                    <a:pt x="370166" y="300202"/>
                  </a:lnTo>
                  <a:close/>
                </a:path>
                <a:path w="393700" h="363219">
                  <a:moveTo>
                    <a:pt x="371424" y="292049"/>
                  </a:moveTo>
                  <a:lnTo>
                    <a:pt x="371030" y="292049"/>
                  </a:lnTo>
                  <a:lnTo>
                    <a:pt x="371157" y="292252"/>
                  </a:lnTo>
                  <a:lnTo>
                    <a:pt x="371424" y="292049"/>
                  </a:lnTo>
                  <a:close/>
                </a:path>
                <a:path w="393700" h="363219">
                  <a:moveTo>
                    <a:pt x="373659" y="290347"/>
                  </a:moveTo>
                  <a:lnTo>
                    <a:pt x="371424" y="292049"/>
                  </a:lnTo>
                  <a:lnTo>
                    <a:pt x="372833" y="292061"/>
                  </a:lnTo>
                  <a:lnTo>
                    <a:pt x="373659" y="290347"/>
                  </a:lnTo>
                  <a:close/>
                </a:path>
                <a:path w="393700" h="363219">
                  <a:moveTo>
                    <a:pt x="373659" y="286334"/>
                  </a:moveTo>
                  <a:lnTo>
                    <a:pt x="372440" y="285902"/>
                  </a:lnTo>
                  <a:lnTo>
                    <a:pt x="371894" y="285191"/>
                  </a:lnTo>
                  <a:lnTo>
                    <a:pt x="372122" y="285610"/>
                  </a:lnTo>
                  <a:lnTo>
                    <a:pt x="372313" y="286054"/>
                  </a:lnTo>
                  <a:lnTo>
                    <a:pt x="372325" y="286524"/>
                  </a:lnTo>
                  <a:lnTo>
                    <a:pt x="373659" y="286334"/>
                  </a:lnTo>
                  <a:close/>
                </a:path>
                <a:path w="393700" h="363219">
                  <a:moveTo>
                    <a:pt x="373976" y="324485"/>
                  </a:moveTo>
                  <a:lnTo>
                    <a:pt x="373646" y="324243"/>
                  </a:lnTo>
                  <a:lnTo>
                    <a:pt x="373430" y="324154"/>
                  </a:lnTo>
                  <a:lnTo>
                    <a:pt x="373405" y="324675"/>
                  </a:lnTo>
                  <a:lnTo>
                    <a:pt x="373621" y="324523"/>
                  </a:lnTo>
                  <a:lnTo>
                    <a:pt x="373799" y="324510"/>
                  </a:lnTo>
                  <a:lnTo>
                    <a:pt x="373976" y="324485"/>
                  </a:lnTo>
                  <a:close/>
                </a:path>
                <a:path w="393700" h="363219">
                  <a:moveTo>
                    <a:pt x="374992" y="284099"/>
                  </a:moveTo>
                  <a:lnTo>
                    <a:pt x="373456" y="282841"/>
                  </a:lnTo>
                  <a:lnTo>
                    <a:pt x="371894" y="281635"/>
                  </a:lnTo>
                  <a:lnTo>
                    <a:pt x="369646" y="282511"/>
                  </a:lnTo>
                  <a:lnTo>
                    <a:pt x="370878" y="283540"/>
                  </a:lnTo>
                  <a:lnTo>
                    <a:pt x="371716" y="284873"/>
                  </a:lnTo>
                  <a:lnTo>
                    <a:pt x="371640" y="284708"/>
                  </a:lnTo>
                  <a:lnTo>
                    <a:pt x="374992" y="284099"/>
                  </a:lnTo>
                  <a:close/>
                </a:path>
                <a:path w="393700" h="363219">
                  <a:moveTo>
                    <a:pt x="375208" y="267398"/>
                  </a:moveTo>
                  <a:lnTo>
                    <a:pt x="375094" y="267677"/>
                  </a:lnTo>
                  <a:lnTo>
                    <a:pt x="375005" y="268135"/>
                  </a:lnTo>
                  <a:lnTo>
                    <a:pt x="374954" y="268909"/>
                  </a:lnTo>
                  <a:lnTo>
                    <a:pt x="375119" y="268439"/>
                  </a:lnTo>
                  <a:lnTo>
                    <a:pt x="375208" y="267931"/>
                  </a:lnTo>
                  <a:lnTo>
                    <a:pt x="375208" y="267398"/>
                  </a:lnTo>
                  <a:close/>
                </a:path>
                <a:path w="393700" h="363219">
                  <a:moveTo>
                    <a:pt x="375500" y="267042"/>
                  </a:moveTo>
                  <a:lnTo>
                    <a:pt x="375158" y="266382"/>
                  </a:lnTo>
                  <a:lnTo>
                    <a:pt x="375196" y="266839"/>
                  </a:lnTo>
                  <a:lnTo>
                    <a:pt x="375208" y="267398"/>
                  </a:lnTo>
                  <a:lnTo>
                    <a:pt x="375297" y="267157"/>
                  </a:lnTo>
                  <a:lnTo>
                    <a:pt x="375399" y="267017"/>
                  </a:lnTo>
                  <a:close/>
                </a:path>
                <a:path w="393700" h="363219">
                  <a:moveTo>
                    <a:pt x="376021" y="267957"/>
                  </a:moveTo>
                  <a:lnTo>
                    <a:pt x="375818" y="267093"/>
                  </a:lnTo>
                  <a:lnTo>
                    <a:pt x="375500" y="267042"/>
                  </a:lnTo>
                  <a:lnTo>
                    <a:pt x="376021" y="267957"/>
                  </a:lnTo>
                  <a:close/>
                </a:path>
                <a:path w="393700" h="363219">
                  <a:moveTo>
                    <a:pt x="376770" y="268998"/>
                  </a:moveTo>
                  <a:lnTo>
                    <a:pt x="376021" y="268287"/>
                  </a:lnTo>
                  <a:lnTo>
                    <a:pt x="376034" y="268668"/>
                  </a:lnTo>
                  <a:lnTo>
                    <a:pt x="376110" y="269227"/>
                  </a:lnTo>
                  <a:lnTo>
                    <a:pt x="376555" y="269201"/>
                  </a:lnTo>
                  <a:lnTo>
                    <a:pt x="376770" y="268998"/>
                  </a:lnTo>
                  <a:close/>
                </a:path>
                <a:path w="393700" h="363219">
                  <a:moveTo>
                    <a:pt x="377977" y="284035"/>
                  </a:moveTo>
                  <a:lnTo>
                    <a:pt x="377380" y="284480"/>
                  </a:lnTo>
                  <a:lnTo>
                    <a:pt x="377952" y="284276"/>
                  </a:lnTo>
                  <a:lnTo>
                    <a:pt x="377977" y="284035"/>
                  </a:lnTo>
                  <a:close/>
                </a:path>
                <a:path w="393700" h="363219">
                  <a:moveTo>
                    <a:pt x="378294" y="281940"/>
                  </a:moveTo>
                  <a:lnTo>
                    <a:pt x="377024" y="281597"/>
                  </a:lnTo>
                  <a:lnTo>
                    <a:pt x="376351" y="284480"/>
                  </a:lnTo>
                  <a:lnTo>
                    <a:pt x="378066" y="283502"/>
                  </a:lnTo>
                  <a:lnTo>
                    <a:pt x="378294" y="281940"/>
                  </a:lnTo>
                  <a:close/>
                </a:path>
                <a:path w="393700" h="363219">
                  <a:moveTo>
                    <a:pt x="378434" y="312178"/>
                  </a:moveTo>
                  <a:lnTo>
                    <a:pt x="376580" y="308800"/>
                  </a:lnTo>
                  <a:lnTo>
                    <a:pt x="374726" y="310959"/>
                  </a:lnTo>
                  <a:lnTo>
                    <a:pt x="376008" y="310667"/>
                  </a:lnTo>
                  <a:lnTo>
                    <a:pt x="375856" y="312762"/>
                  </a:lnTo>
                  <a:lnTo>
                    <a:pt x="377380" y="312077"/>
                  </a:lnTo>
                  <a:lnTo>
                    <a:pt x="378434" y="312178"/>
                  </a:lnTo>
                  <a:close/>
                </a:path>
                <a:path w="393700" h="363219">
                  <a:moveTo>
                    <a:pt x="378714" y="274320"/>
                  </a:moveTo>
                  <a:lnTo>
                    <a:pt x="377609" y="275285"/>
                  </a:lnTo>
                  <a:lnTo>
                    <a:pt x="375297" y="274320"/>
                  </a:lnTo>
                  <a:lnTo>
                    <a:pt x="377240" y="271780"/>
                  </a:lnTo>
                  <a:lnTo>
                    <a:pt x="378206" y="270510"/>
                  </a:lnTo>
                  <a:lnTo>
                    <a:pt x="377113" y="270510"/>
                  </a:lnTo>
                  <a:lnTo>
                    <a:pt x="376402" y="271780"/>
                  </a:lnTo>
                  <a:lnTo>
                    <a:pt x="376250" y="270510"/>
                  </a:lnTo>
                  <a:lnTo>
                    <a:pt x="376097" y="269240"/>
                  </a:lnTo>
                  <a:lnTo>
                    <a:pt x="375742" y="270510"/>
                  </a:lnTo>
                  <a:lnTo>
                    <a:pt x="374929" y="269240"/>
                  </a:lnTo>
                  <a:lnTo>
                    <a:pt x="374548" y="270510"/>
                  </a:lnTo>
                  <a:lnTo>
                    <a:pt x="374129" y="271780"/>
                  </a:lnTo>
                  <a:lnTo>
                    <a:pt x="370573" y="271780"/>
                  </a:lnTo>
                  <a:lnTo>
                    <a:pt x="370166" y="270510"/>
                  </a:lnTo>
                  <a:lnTo>
                    <a:pt x="369747" y="269240"/>
                  </a:lnTo>
                  <a:lnTo>
                    <a:pt x="369328" y="267970"/>
                  </a:lnTo>
                  <a:lnTo>
                    <a:pt x="367563" y="266700"/>
                  </a:lnTo>
                  <a:lnTo>
                    <a:pt x="367601" y="265430"/>
                  </a:lnTo>
                  <a:lnTo>
                    <a:pt x="367296" y="265430"/>
                  </a:lnTo>
                  <a:lnTo>
                    <a:pt x="369684" y="264160"/>
                  </a:lnTo>
                  <a:lnTo>
                    <a:pt x="369760" y="262890"/>
                  </a:lnTo>
                  <a:lnTo>
                    <a:pt x="369811" y="261670"/>
                  </a:lnTo>
                  <a:lnTo>
                    <a:pt x="372478" y="264566"/>
                  </a:lnTo>
                  <a:lnTo>
                    <a:pt x="372160" y="265480"/>
                  </a:lnTo>
                  <a:lnTo>
                    <a:pt x="375488" y="263893"/>
                  </a:lnTo>
                  <a:lnTo>
                    <a:pt x="374726" y="264642"/>
                  </a:lnTo>
                  <a:lnTo>
                    <a:pt x="377875" y="264287"/>
                  </a:lnTo>
                  <a:lnTo>
                    <a:pt x="372503" y="262407"/>
                  </a:lnTo>
                  <a:lnTo>
                    <a:pt x="371932" y="260350"/>
                  </a:lnTo>
                  <a:lnTo>
                    <a:pt x="371856" y="260096"/>
                  </a:lnTo>
                  <a:lnTo>
                    <a:pt x="371856" y="262178"/>
                  </a:lnTo>
                  <a:lnTo>
                    <a:pt x="369824" y="261467"/>
                  </a:lnTo>
                  <a:lnTo>
                    <a:pt x="369887" y="260350"/>
                  </a:lnTo>
                  <a:lnTo>
                    <a:pt x="371856" y="262178"/>
                  </a:lnTo>
                  <a:lnTo>
                    <a:pt x="371856" y="260096"/>
                  </a:lnTo>
                  <a:lnTo>
                    <a:pt x="371563" y="259080"/>
                  </a:lnTo>
                  <a:lnTo>
                    <a:pt x="372224" y="257810"/>
                  </a:lnTo>
                  <a:lnTo>
                    <a:pt x="372008" y="256540"/>
                  </a:lnTo>
                  <a:lnTo>
                    <a:pt x="371792" y="255270"/>
                  </a:lnTo>
                  <a:lnTo>
                    <a:pt x="370166" y="254000"/>
                  </a:lnTo>
                  <a:lnTo>
                    <a:pt x="370078" y="252730"/>
                  </a:lnTo>
                  <a:lnTo>
                    <a:pt x="369138" y="252450"/>
                  </a:lnTo>
                  <a:lnTo>
                    <a:pt x="369138" y="257175"/>
                  </a:lnTo>
                  <a:lnTo>
                    <a:pt x="369112" y="257810"/>
                  </a:lnTo>
                  <a:lnTo>
                    <a:pt x="368947" y="257810"/>
                  </a:lnTo>
                  <a:lnTo>
                    <a:pt x="369138" y="257175"/>
                  </a:lnTo>
                  <a:lnTo>
                    <a:pt x="369138" y="252450"/>
                  </a:lnTo>
                  <a:lnTo>
                    <a:pt x="365950" y="251460"/>
                  </a:lnTo>
                  <a:lnTo>
                    <a:pt x="368376" y="251460"/>
                  </a:lnTo>
                  <a:lnTo>
                    <a:pt x="364845" y="248920"/>
                  </a:lnTo>
                  <a:lnTo>
                    <a:pt x="359816" y="240753"/>
                  </a:lnTo>
                  <a:lnTo>
                    <a:pt x="361188" y="240347"/>
                  </a:lnTo>
                  <a:lnTo>
                    <a:pt x="361429" y="238671"/>
                  </a:lnTo>
                  <a:lnTo>
                    <a:pt x="361289" y="237490"/>
                  </a:lnTo>
                  <a:lnTo>
                    <a:pt x="360946" y="236575"/>
                  </a:lnTo>
                  <a:lnTo>
                    <a:pt x="360438" y="238760"/>
                  </a:lnTo>
                  <a:lnTo>
                    <a:pt x="359473" y="240347"/>
                  </a:lnTo>
                  <a:lnTo>
                    <a:pt x="358114" y="238760"/>
                  </a:lnTo>
                  <a:lnTo>
                    <a:pt x="358825" y="234950"/>
                  </a:lnTo>
                  <a:lnTo>
                    <a:pt x="357466" y="233680"/>
                  </a:lnTo>
                  <a:lnTo>
                    <a:pt x="355955" y="232410"/>
                  </a:lnTo>
                  <a:lnTo>
                    <a:pt x="355295" y="229870"/>
                  </a:lnTo>
                  <a:lnTo>
                    <a:pt x="357009" y="228600"/>
                  </a:lnTo>
                  <a:lnTo>
                    <a:pt x="355333" y="227330"/>
                  </a:lnTo>
                  <a:lnTo>
                    <a:pt x="355434" y="226060"/>
                  </a:lnTo>
                  <a:lnTo>
                    <a:pt x="355549" y="224790"/>
                  </a:lnTo>
                  <a:lnTo>
                    <a:pt x="355752" y="222250"/>
                  </a:lnTo>
                  <a:lnTo>
                    <a:pt x="353275" y="222250"/>
                  </a:lnTo>
                  <a:lnTo>
                    <a:pt x="355295" y="219710"/>
                  </a:lnTo>
                  <a:lnTo>
                    <a:pt x="354304" y="217170"/>
                  </a:lnTo>
                  <a:lnTo>
                    <a:pt x="350824" y="213360"/>
                  </a:lnTo>
                  <a:lnTo>
                    <a:pt x="348488" y="212090"/>
                  </a:lnTo>
                  <a:lnTo>
                    <a:pt x="347929" y="209550"/>
                  </a:lnTo>
                  <a:lnTo>
                    <a:pt x="345401" y="212090"/>
                  </a:lnTo>
                  <a:lnTo>
                    <a:pt x="344170" y="209550"/>
                  </a:lnTo>
                  <a:lnTo>
                    <a:pt x="342061" y="208280"/>
                  </a:lnTo>
                  <a:lnTo>
                    <a:pt x="339344" y="207010"/>
                  </a:lnTo>
                  <a:lnTo>
                    <a:pt x="337312" y="208280"/>
                  </a:lnTo>
                  <a:lnTo>
                    <a:pt x="334111" y="207010"/>
                  </a:lnTo>
                  <a:lnTo>
                    <a:pt x="334873" y="201930"/>
                  </a:lnTo>
                  <a:lnTo>
                    <a:pt x="333971" y="200660"/>
                  </a:lnTo>
                  <a:lnTo>
                    <a:pt x="333616" y="200164"/>
                  </a:lnTo>
                  <a:lnTo>
                    <a:pt x="333502" y="200660"/>
                  </a:lnTo>
                  <a:lnTo>
                    <a:pt x="333527" y="200037"/>
                  </a:lnTo>
                  <a:lnTo>
                    <a:pt x="332143" y="198120"/>
                  </a:lnTo>
                  <a:lnTo>
                    <a:pt x="333108" y="198120"/>
                  </a:lnTo>
                  <a:lnTo>
                    <a:pt x="333540" y="199390"/>
                  </a:lnTo>
                  <a:lnTo>
                    <a:pt x="333616" y="200164"/>
                  </a:lnTo>
                  <a:lnTo>
                    <a:pt x="334086" y="198120"/>
                  </a:lnTo>
                  <a:lnTo>
                    <a:pt x="334365" y="196850"/>
                  </a:lnTo>
                  <a:lnTo>
                    <a:pt x="331939" y="195580"/>
                  </a:lnTo>
                  <a:lnTo>
                    <a:pt x="326720" y="193040"/>
                  </a:lnTo>
                  <a:lnTo>
                    <a:pt x="324027" y="191770"/>
                  </a:lnTo>
                  <a:lnTo>
                    <a:pt x="324294" y="189230"/>
                  </a:lnTo>
                  <a:lnTo>
                    <a:pt x="322846" y="187960"/>
                  </a:lnTo>
                  <a:lnTo>
                    <a:pt x="322567" y="187960"/>
                  </a:lnTo>
                  <a:lnTo>
                    <a:pt x="322567" y="186690"/>
                  </a:lnTo>
                  <a:lnTo>
                    <a:pt x="322605" y="185420"/>
                  </a:lnTo>
                  <a:lnTo>
                    <a:pt x="322643" y="184150"/>
                  </a:lnTo>
                  <a:lnTo>
                    <a:pt x="322453" y="185420"/>
                  </a:lnTo>
                  <a:lnTo>
                    <a:pt x="322414" y="186690"/>
                  </a:lnTo>
                  <a:lnTo>
                    <a:pt x="321818" y="185420"/>
                  </a:lnTo>
                  <a:lnTo>
                    <a:pt x="320725" y="185420"/>
                  </a:lnTo>
                  <a:lnTo>
                    <a:pt x="319405" y="184150"/>
                  </a:lnTo>
                  <a:lnTo>
                    <a:pt x="321170" y="181610"/>
                  </a:lnTo>
                  <a:lnTo>
                    <a:pt x="320929" y="181610"/>
                  </a:lnTo>
                  <a:lnTo>
                    <a:pt x="320890" y="180340"/>
                  </a:lnTo>
                  <a:lnTo>
                    <a:pt x="319265" y="181610"/>
                  </a:lnTo>
                  <a:lnTo>
                    <a:pt x="318096" y="184150"/>
                  </a:lnTo>
                  <a:lnTo>
                    <a:pt x="315734" y="184150"/>
                  </a:lnTo>
                  <a:lnTo>
                    <a:pt x="316661" y="182880"/>
                  </a:lnTo>
                  <a:lnTo>
                    <a:pt x="318490" y="180340"/>
                  </a:lnTo>
                  <a:lnTo>
                    <a:pt x="312394" y="182880"/>
                  </a:lnTo>
                  <a:lnTo>
                    <a:pt x="313067" y="181610"/>
                  </a:lnTo>
                  <a:lnTo>
                    <a:pt x="314413" y="179070"/>
                  </a:lnTo>
                  <a:lnTo>
                    <a:pt x="315087" y="177800"/>
                  </a:lnTo>
                  <a:lnTo>
                    <a:pt x="312762" y="179070"/>
                  </a:lnTo>
                  <a:lnTo>
                    <a:pt x="311683" y="177800"/>
                  </a:lnTo>
                  <a:lnTo>
                    <a:pt x="309499" y="175260"/>
                  </a:lnTo>
                  <a:lnTo>
                    <a:pt x="306158" y="177342"/>
                  </a:lnTo>
                  <a:lnTo>
                    <a:pt x="306324" y="177800"/>
                  </a:lnTo>
                  <a:lnTo>
                    <a:pt x="306133" y="177355"/>
                  </a:lnTo>
                  <a:lnTo>
                    <a:pt x="305866" y="177520"/>
                  </a:lnTo>
                  <a:lnTo>
                    <a:pt x="305777" y="176530"/>
                  </a:lnTo>
                  <a:lnTo>
                    <a:pt x="305231" y="175260"/>
                  </a:lnTo>
                  <a:lnTo>
                    <a:pt x="303352" y="175260"/>
                  </a:lnTo>
                  <a:lnTo>
                    <a:pt x="305523" y="171450"/>
                  </a:lnTo>
                  <a:lnTo>
                    <a:pt x="299961" y="172720"/>
                  </a:lnTo>
                  <a:lnTo>
                    <a:pt x="300266" y="170180"/>
                  </a:lnTo>
                  <a:lnTo>
                    <a:pt x="300621" y="168910"/>
                  </a:lnTo>
                  <a:lnTo>
                    <a:pt x="303860" y="167640"/>
                  </a:lnTo>
                  <a:lnTo>
                    <a:pt x="297751" y="167640"/>
                  </a:lnTo>
                  <a:lnTo>
                    <a:pt x="300177" y="166370"/>
                  </a:lnTo>
                  <a:lnTo>
                    <a:pt x="294563" y="167640"/>
                  </a:lnTo>
                  <a:lnTo>
                    <a:pt x="296329" y="165100"/>
                  </a:lnTo>
                  <a:lnTo>
                    <a:pt x="291617" y="165100"/>
                  </a:lnTo>
                  <a:lnTo>
                    <a:pt x="292379" y="163830"/>
                  </a:lnTo>
                  <a:lnTo>
                    <a:pt x="292608" y="162560"/>
                  </a:lnTo>
                  <a:lnTo>
                    <a:pt x="292836" y="161290"/>
                  </a:lnTo>
                  <a:lnTo>
                    <a:pt x="290220" y="158750"/>
                  </a:lnTo>
                  <a:lnTo>
                    <a:pt x="287172" y="154940"/>
                  </a:lnTo>
                  <a:lnTo>
                    <a:pt x="284073" y="152400"/>
                  </a:lnTo>
                  <a:lnTo>
                    <a:pt x="280504" y="148590"/>
                  </a:lnTo>
                  <a:lnTo>
                    <a:pt x="278942" y="144780"/>
                  </a:lnTo>
                  <a:lnTo>
                    <a:pt x="275602" y="151130"/>
                  </a:lnTo>
                  <a:lnTo>
                    <a:pt x="275932" y="149860"/>
                  </a:lnTo>
                  <a:lnTo>
                    <a:pt x="276923" y="146050"/>
                  </a:lnTo>
                  <a:lnTo>
                    <a:pt x="277253" y="144780"/>
                  </a:lnTo>
                  <a:lnTo>
                    <a:pt x="278231" y="140970"/>
                  </a:lnTo>
                  <a:lnTo>
                    <a:pt x="274548" y="144780"/>
                  </a:lnTo>
                  <a:lnTo>
                    <a:pt x="275259" y="142240"/>
                  </a:lnTo>
                  <a:lnTo>
                    <a:pt x="275031" y="140970"/>
                  </a:lnTo>
                  <a:lnTo>
                    <a:pt x="276885" y="140970"/>
                  </a:lnTo>
                  <a:lnTo>
                    <a:pt x="272884" y="139700"/>
                  </a:lnTo>
                  <a:lnTo>
                    <a:pt x="273646" y="137160"/>
                  </a:lnTo>
                  <a:lnTo>
                    <a:pt x="274015" y="135890"/>
                  </a:lnTo>
                  <a:lnTo>
                    <a:pt x="269062" y="137160"/>
                  </a:lnTo>
                  <a:lnTo>
                    <a:pt x="269748" y="135890"/>
                  </a:lnTo>
                  <a:lnTo>
                    <a:pt x="271221" y="135890"/>
                  </a:lnTo>
                  <a:lnTo>
                    <a:pt x="271513" y="134620"/>
                  </a:lnTo>
                  <a:lnTo>
                    <a:pt x="269659" y="134620"/>
                  </a:lnTo>
                  <a:lnTo>
                    <a:pt x="270256" y="133350"/>
                  </a:lnTo>
                  <a:lnTo>
                    <a:pt x="272186" y="133350"/>
                  </a:lnTo>
                  <a:lnTo>
                    <a:pt x="268884" y="130810"/>
                  </a:lnTo>
                  <a:lnTo>
                    <a:pt x="265442" y="134620"/>
                  </a:lnTo>
                  <a:lnTo>
                    <a:pt x="262280" y="138430"/>
                  </a:lnTo>
                  <a:lnTo>
                    <a:pt x="262178" y="135890"/>
                  </a:lnTo>
                  <a:lnTo>
                    <a:pt x="262115" y="134620"/>
                  </a:lnTo>
                  <a:lnTo>
                    <a:pt x="261112" y="134620"/>
                  </a:lnTo>
                  <a:lnTo>
                    <a:pt x="258064" y="135890"/>
                  </a:lnTo>
                  <a:lnTo>
                    <a:pt x="258470" y="134620"/>
                  </a:lnTo>
                  <a:lnTo>
                    <a:pt x="258546" y="132080"/>
                  </a:lnTo>
                  <a:lnTo>
                    <a:pt x="259295" y="132486"/>
                  </a:lnTo>
                  <a:lnTo>
                    <a:pt x="259016" y="132080"/>
                  </a:lnTo>
                  <a:lnTo>
                    <a:pt x="255524" y="127000"/>
                  </a:lnTo>
                  <a:lnTo>
                    <a:pt x="253111" y="129540"/>
                  </a:lnTo>
                  <a:lnTo>
                    <a:pt x="253339" y="128270"/>
                  </a:lnTo>
                  <a:lnTo>
                    <a:pt x="251180" y="128270"/>
                  </a:lnTo>
                  <a:lnTo>
                    <a:pt x="248831" y="127000"/>
                  </a:lnTo>
                  <a:lnTo>
                    <a:pt x="248818" y="125730"/>
                  </a:lnTo>
                  <a:lnTo>
                    <a:pt x="246164" y="124460"/>
                  </a:lnTo>
                  <a:lnTo>
                    <a:pt x="246481" y="125730"/>
                  </a:lnTo>
                  <a:lnTo>
                    <a:pt x="242824" y="128270"/>
                  </a:lnTo>
                  <a:lnTo>
                    <a:pt x="243852" y="124460"/>
                  </a:lnTo>
                  <a:lnTo>
                    <a:pt x="241541" y="123190"/>
                  </a:lnTo>
                  <a:lnTo>
                    <a:pt x="241871" y="123190"/>
                  </a:lnTo>
                  <a:lnTo>
                    <a:pt x="239229" y="116840"/>
                  </a:lnTo>
                  <a:lnTo>
                    <a:pt x="239014" y="123190"/>
                  </a:lnTo>
                  <a:lnTo>
                    <a:pt x="236664" y="116840"/>
                  </a:lnTo>
                  <a:lnTo>
                    <a:pt x="235280" y="119380"/>
                  </a:lnTo>
                  <a:lnTo>
                    <a:pt x="231368" y="124460"/>
                  </a:lnTo>
                  <a:lnTo>
                    <a:pt x="232105" y="120650"/>
                  </a:lnTo>
                  <a:lnTo>
                    <a:pt x="233337" y="114300"/>
                  </a:lnTo>
                  <a:lnTo>
                    <a:pt x="229349" y="114300"/>
                  </a:lnTo>
                  <a:lnTo>
                    <a:pt x="229387" y="115570"/>
                  </a:lnTo>
                  <a:lnTo>
                    <a:pt x="226796" y="116840"/>
                  </a:lnTo>
                  <a:lnTo>
                    <a:pt x="229616" y="107950"/>
                  </a:lnTo>
                  <a:lnTo>
                    <a:pt x="230022" y="106680"/>
                  </a:lnTo>
                  <a:lnTo>
                    <a:pt x="228942" y="104140"/>
                  </a:lnTo>
                  <a:lnTo>
                    <a:pt x="230606" y="104140"/>
                  </a:lnTo>
                  <a:lnTo>
                    <a:pt x="228727" y="99060"/>
                  </a:lnTo>
                  <a:lnTo>
                    <a:pt x="228028" y="106680"/>
                  </a:lnTo>
                  <a:lnTo>
                    <a:pt x="224675" y="105410"/>
                  </a:lnTo>
                  <a:lnTo>
                    <a:pt x="225247" y="104140"/>
                  </a:lnTo>
                  <a:lnTo>
                    <a:pt x="226720" y="102870"/>
                  </a:lnTo>
                  <a:lnTo>
                    <a:pt x="228180" y="101600"/>
                  </a:lnTo>
                  <a:lnTo>
                    <a:pt x="226441" y="100330"/>
                  </a:lnTo>
                  <a:lnTo>
                    <a:pt x="226364" y="97790"/>
                  </a:lnTo>
                  <a:lnTo>
                    <a:pt x="217208" y="101600"/>
                  </a:lnTo>
                  <a:lnTo>
                    <a:pt x="216636" y="96520"/>
                  </a:lnTo>
                  <a:lnTo>
                    <a:pt x="216141" y="100330"/>
                  </a:lnTo>
                  <a:lnTo>
                    <a:pt x="214172" y="100330"/>
                  </a:lnTo>
                  <a:lnTo>
                    <a:pt x="211836" y="99060"/>
                  </a:lnTo>
                  <a:lnTo>
                    <a:pt x="211670" y="91440"/>
                  </a:lnTo>
                  <a:lnTo>
                    <a:pt x="207213" y="95250"/>
                  </a:lnTo>
                  <a:lnTo>
                    <a:pt x="207162" y="93980"/>
                  </a:lnTo>
                  <a:lnTo>
                    <a:pt x="205232" y="93980"/>
                  </a:lnTo>
                  <a:lnTo>
                    <a:pt x="201180" y="92710"/>
                  </a:lnTo>
                  <a:lnTo>
                    <a:pt x="198856" y="93980"/>
                  </a:lnTo>
                  <a:lnTo>
                    <a:pt x="199313" y="92710"/>
                  </a:lnTo>
                  <a:lnTo>
                    <a:pt x="200660" y="88900"/>
                  </a:lnTo>
                  <a:lnTo>
                    <a:pt x="197548" y="88900"/>
                  </a:lnTo>
                  <a:lnTo>
                    <a:pt x="191604" y="87630"/>
                  </a:lnTo>
                  <a:lnTo>
                    <a:pt x="188798" y="87630"/>
                  </a:lnTo>
                  <a:lnTo>
                    <a:pt x="190334" y="85090"/>
                  </a:lnTo>
                  <a:lnTo>
                    <a:pt x="191096" y="83820"/>
                  </a:lnTo>
                  <a:lnTo>
                    <a:pt x="185877" y="81280"/>
                  </a:lnTo>
                  <a:lnTo>
                    <a:pt x="186474" y="81280"/>
                  </a:lnTo>
                  <a:lnTo>
                    <a:pt x="183565" y="78740"/>
                  </a:lnTo>
                  <a:lnTo>
                    <a:pt x="179171" y="81280"/>
                  </a:lnTo>
                  <a:lnTo>
                    <a:pt x="178739" y="80010"/>
                  </a:lnTo>
                  <a:lnTo>
                    <a:pt x="179984" y="80010"/>
                  </a:lnTo>
                  <a:lnTo>
                    <a:pt x="176212" y="74930"/>
                  </a:lnTo>
                  <a:lnTo>
                    <a:pt x="175514" y="74930"/>
                  </a:lnTo>
                  <a:lnTo>
                    <a:pt x="169418" y="77470"/>
                  </a:lnTo>
                  <a:lnTo>
                    <a:pt x="170091" y="74930"/>
                  </a:lnTo>
                  <a:lnTo>
                    <a:pt x="170421" y="73660"/>
                  </a:lnTo>
                  <a:lnTo>
                    <a:pt x="168541" y="74930"/>
                  </a:lnTo>
                  <a:lnTo>
                    <a:pt x="167360" y="71120"/>
                  </a:lnTo>
                  <a:lnTo>
                    <a:pt x="166166" y="67310"/>
                  </a:lnTo>
                  <a:lnTo>
                    <a:pt x="165773" y="66040"/>
                  </a:lnTo>
                  <a:lnTo>
                    <a:pt x="159499" y="67310"/>
                  </a:lnTo>
                  <a:lnTo>
                    <a:pt x="160058" y="66040"/>
                  </a:lnTo>
                  <a:lnTo>
                    <a:pt x="160629" y="66040"/>
                  </a:lnTo>
                  <a:lnTo>
                    <a:pt x="156260" y="64770"/>
                  </a:lnTo>
                  <a:lnTo>
                    <a:pt x="152768" y="60960"/>
                  </a:lnTo>
                  <a:lnTo>
                    <a:pt x="149288" y="58420"/>
                  </a:lnTo>
                  <a:lnTo>
                    <a:pt x="144919" y="60960"/>
                  </a:lnTo>
                  <a:lnTo>
                    <a:pt x="140246" y="60960"/>
                  </a:lnTo>
                  <a:lnTo>
                    <a:pt x="144386" y="64770"/>
                  </a:lnTo>
                  <a:lnTo>
                    <a:pt x="137502" y="64770"/>
                  </a:lnTo>
                  <a:lnTo>
                    <a:pt x="138557" y="67310"/>
                  </a:lnTo>
                  <a:lnTo>
                    <a:pt x="136512" y="67310"/>
                  </a:lnTo>
                  <a:lnTo>
                    <a:pt x="135978" y="64770"/>
                  </a:lnTo>
                  <a:lnTo>
                    <a:pt x="135699" y="63500"/>
                  </a:lnTo>
                  <a:lnTo>
                    <a:pt x="135432" y="62230"/>
                  </a:lnTo>
                  <a:lnTo>
                    <a:pt x="137845" y="63500"/>
                  </a:lnTo>
                  <a:lnTo>
                    <a:pt x="139052" y="62230"/>
                  </a:lnTo>
                  <a:lnTo>
                    <a:pt x="141236" y="59690"/>
                  </a:lnTo>
                  <a:lnTo>
                    <a:pt x="133235" y="59690"/>
                  </a:lnTo>
                  <a:lnTo>
                    <a:pt x="135026" y="55880"/>
                  </a:lnTo>
                  <a:lnTo>
                    <a:pt x="131432" y="53784"/>
                  </a:lnTo>
                  <a:lnTo>
                    <a:pt x="131432" y="74930"/>
                  </a:lnTo>
                  <a:lnTo>
                    <a:pt x="128181" y="77254"/>
                  </a:lnTo>
                  <a:lnTo>
                    <a:pt x="128181" y="72390"/>
                  </a:lnTo>
                  <a:lnTo>
                    <a:pt x="128181" y="71120"/>
                  </a:lnTo>
                  <a:lnTo>
                    <a:pt x="131432" y="74930"/>
                  </a:lnTo>
                  <a:lnTo>
                    <a:pt x="131432" y="53784"/>
                  </a:lnTo>
                  <a:lnTo>
                    <a:pt x="128511" y="52070"/>
                  </a:lnTo>
                  <a:lnTo>
                    <a:pt x="122351" y="48260"/>
                  </a:lnTo>
                  <a:lnTo>
                    <a:pt x="120599" y="47167"/>
                  </a:lnTo>
                  <a:lnTo>
                    <a:pt x="120599" y="73660"/>
                  </a:lnTo>
                  <a:lnTo>
                    <a:pt x="120523" y="76949"/>
                  </a:lnTo>
                  <a:lnTo>
                    <a:pt x="118097" y="73660"/>
                  </a:lnTo>
                  <a:lnTo>
                    <a:pt x="120599" y="73660"/>
                  </a:lnTo>
                  <a:lnTo>
                    <a:pt x="120599" y="47167"/>
                  </a:lnTo>
                  <a:lnTo>
                    <a:pt x="120332" y="46990"/>
                  </a:lnTo>
                  <a:lnTo>
                    <a:pt x="116306" y="44450"/>
                  </a:lnTo>
                  <a:lnTo>
                    <a:pt x="110134" y="40640"/>
                  </a:lnTo>
                  <a:lnTo>
                    <a:pt x="109308" y="44450"/>
                  </a:lnTo>
                  <a:lnTo>
                    <a:pt x="106464" y="43180"/>
                  </a:lnTo>
                  <a:lnTo>
                    <a:pt x="106108" y="41910"/>
                  </a:lnTo>
                  <a:lnTo>
                    <a:pt x="106819" y="39370"/>
                  </a:lnTo>
                  <a:lnTo>
                    <a:pt x="108851" y="40640"/>
                  </a:lnTo>
                  <a:lnTo>
                    <a:pt x="108813" y="39370"/>
                  </a:lnTo>
                  <a:lnTo>
                    <a:pt x="108762" y="38100"/>
                  </a:lnTo>
                  <a:lnTo>
                    <a:pt x="104457" y="40640"/>
                  </a:lnTo>
                  <a:lnTo>
                    <a:pt x="104013" y="41910"/>
                  </a:lnTo>
                  <a:lnTo>
                    <a:pt x="102882" y="40640"/>
                  </a:lnTo>
                  <a:lnTo>
                    <a:pt x="102095" y="39763"/>
                  </a:lnTo>
                  <a:lnTo>
                    <a:pt x="101790" y="40640"/>
                  </a:lnTo>
                  <a:lnTo>
                    <a:pt x="99339" y="39370"/>
                  </a:lnTo>
                  <a:lnTo>
                    <a:pt x="98069" y="38100"/>
                  </a:lnTo>
                  <a:lnTo>
                    <a:pt x="96888" y="38100"/>
                  </a:lnTo>
                  <a:lnTo>
                    <a:pt x="97561" y="36830"/>
                  </a:lnTo>
                  <a:lnTo>
                    <a:pt x="98259" y="36830"/>
                  </a:lnTo>
                  <a:lnTo>
                    <a:pt x="98475" y="37757"/>
                  </a:lnTo>
                  <a:lnTo>
                    <a:pt x="99593" y="36830"/>
                  </a:lnTo>
                  <a:lnTo>
                    <a:pt x="99021" y="35560"/>
                  </a:lnTo>
                  <a:lnTo>
                    <a:pt x="98094" y="35560"/>
                  </a:lnTo>
                  <a:lnTo>
                    <a:pt x="94488" y="33020"/>
                  </a:lnTo>
                  <a:lnTo>
                    <a:pt x="94615" y="36830"/>
                  </a:lnTo>
                  <a:lnTo>
                    <a:pt x="92290" y="38100"/>
                  </a:lnTo>
                  <a:lnTo>
                    <a:pt x="91262" y="35788"/>
                  </a:lnTo>
                  <a:lnTo>
                    <a:pt x="91262" y="35560"/>
                  </a:lnTo>
                  <a:lnTo>
                    <a:pt x="91198" y="33020"/>
                  </a:lnTo>
                  <a:lnTo>
                    <a:pt x="78193" y="31750"/>
                  </a:lnTo>
                  <a:lnTo>
                    <a:pt x="77774" y="30480"/>
                  </a:lnTo>
                  <a:lnTo>
                    <a:pt x="77343" y="29210"/>
                  </a:lnTo>
                  <a:lnTo>
                    <a:pt x="74041" y="30480"/>
                  </a:lnTo>
                  <a:lnTo>
                    <a:pt x="71755" y="29210"/>
                  </a:lnTo>
                  <a:lnTo>
                    <a:pt x="68999" y="27940"/>
                  </a:lnTo>
                  <a:lnTo>
                    <a:pt x="69443" y="29210"/>
                  </a:lnTo>
                  <a:lnTo>
                    <a:pt x="68414" y="33020"/>
                  </a:lnTo>
                  <a:lnTo>
                    <a:pt x="66128" y="31750"/>
                  </a:lnTo>
                  <a:lnTo>
                    <a:pt x="66776" y="30480"/>
                  </a:lnTo>
                  <a:lnTo>
                    <a:pt x="70015" y="24130"/>
                  </a:lnTo>
                  <a:lnTo>
                    <a:pt x="62890" y="26670"/>
                  </a:lnTo>
                  <a:lnTo>
                    <a:pt x="62941" y="23749"/>
                  </a:lnTo>
                  <a:lnTo>
                    <a:pt x="57137" y="19050"/>
                  </a:lnTo>
                  <a:lnTo>
                    <a:pt x="56413" y="18465"/>
                  </a:lnTo>
                  <a:lnTo>
                    <a:pt x="56413" y="24130"/>
                  </a:lnTo>
                  <a:lnTo>
                    <a:pt x="54584" y="22860"/>
                  </a:lnTo>
                  <a:lnTo>
                    <a:pt x="56159" y="22148"/>
                  </a:lnTo>
                  <a:lnTo>
                    <a:pt x="56413" y="24130"/>
                  </a:lnTo>
                  <a:lnTo>
                    <a:pt x="56413" y="18465"/>
                  </a:lnTo>
                  <a:lnTo>
                    <a:pt x="55575" y="17780"/>
                  </a:lnTo>
                  <a:lnTo>
                    <a:pt x="55765" y="19202"/>
                  </a:lnTo>
                  <a:lnTo>
                    <a:pt x="50419" y="20320"/>
                  </a:lnTo>
                  <a:lnTo>
                    <a:pt x="47650" y="15240"/>
                  </a:lnTo>
                  <a:lnTo>
                    <a:pt x="46266" y="12700"/>
                  </a:lnTo>
                  <a:lnTo>
                    <a:pt x="39712" y="11430"/>
                  </a:lnTo>
                  <a:lnTo>
                    <a:pt x="39255" y="12700"/>
                  </a:lnTo>
                  <a:lnTo>
                    <a:pt x="39725" y="13970"/>
                  </a:lnTo>
                  <a:lnTo>
                    <a:pt x="37871" y="15240"/>
                  </a:lnTo>
                  <a:lnTo>
                    <a:pt x="36423" y="8890"/>
                  </a:lnTo>
                  <a:lnTo>
                    <a:pt x="35026" y="8890"/>
                  </a:lnTo>
                  <a:lnTo>
                    <a:pt x="33223" y="15240"/>
                  </a:lnTo>
                  <a:lnTo>
                    <a:pt x="32740" y="12700"/>
                  </a:lnTo>
                  <a:lnTo>
                    <a:pt x="32245" y="10160"/>
                  </a:lnTo>
                  <a:lnTo>
                    <a:pt x="32270" y="12700"/>
                  </a:lnTo>
                  <a:lnTo>
                    <a:pt x="31343" y="12700"/>
                  </a:lnTo>
                  <a:lnTo>
                    <a:pt x="26162" y="7620"/>
                  </a:lnTo>
                  <a:lnTo>
                    <a:pt x="6794" y="3810"/>
                  </a:lnTo>
                  <a:lnTo>
                    <a:pt x="571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30" y="20320"/>
                  </a:lnTo>
                  <a:lnTo>
                    <a:pt x="3860" y="24130"/>
                  </a:lnTo>
                  <a:lnTo>
                    <a:pt x="10350" y="27940"/>
                  </a:lnTo>
                  <a:lnTo>
                    <a:pt x="10553" y="26670"/>
                  </a:lnTo>
                  <a:lnTo>
                    <a:pt x="10680" y="25908"/>
                  </a:lnTo>
                  <a:lnTo>
                    <a:pt x="8483" y="26670"/>
                  </a:lnTo>
                  <a:lnTo>
                    <a:pt x="11607" y="21590"/>
                  </a:lnTo>
                  <a:lnTo>
                    <a:pt x="11684" y="25400"/>
                  </a:lnTo>
                  <a:lnTo>
                    <a:pt x="12115" y="25400"/>
                  </a:lnTo>
                  <a:lnTo>
                    <a:pt x="11684" y="25552"/>
                  </a:lnTo>
                  <a:lnTo>
                    <a:pt x="11722" y="27940"/>
                  </a:lnTo>
                  <a:lnTo>
                    <a:pt x="12598" y="27825"/>
                  </a:lnTo>
                  <a:lnTo>
                    <a:pt x="12738" y="27813"/>
                  </a:lnTo>
                  <a:lnTo>
                    <a:pt x="22237" y="26670"/>
                  </a:lnTo>
                  <a:lnTo>
                    <a:pt x="21894" y="29248"/>
                  </a:lnTo>
                  <a:lnTo>
                    <a:pt x="24104" y="30480"/>
                  </a:lnTo>
                  <a:lnTo>
                    <a:pt x="24117" y="31750"/>
                  </a:lnTo>
                  <a:lnTo>
                    <a:pt x="25476" y="30480"/>
                  </a:lnTo>
                  <a:lnTo>
                    <a:pt x="26860" y="31750"/>
                  </a:lnTo>
                  <a:lnTo>
                    <a:pt x="26860" y="33020"/>
                  </a:lnTo>
                  <a:lnTo>
                    <a:pt x="26403" y="34290"/>
                  </a:lnTo>
                  <a:lnTo>
                    <a:pt x="24790" y="34290"/>
                  </a:lnTo>
                  <a:lnTo>
                    <a:pt x="26035" y="38100"/>
                  </a:lnTo>
                  <a:lnTo>
                    <a:pt x="30543" y="36830"/>
                  </a:lnTo>
                  <a:lnTo>
                    <a:pt x="30975" y="36830"/>
                  </a:lnTo>
                  <a:lnTo>
                    <a:pt x="29146" y="35560"/>
                  </a:lnTo>
                  <a:lnTo>
                    <a:pt x="36017" y="35560"/>
                  </a:lnTo>
                  <a:lnTo>
                    <a:pt x="42811" y="40640"/>
                  </a:lnTo>
                  <a:lnTo>
                    <a:pt x="50152" y="40640"/>
                  </a:lnTo>
                  <a:lnTo>
                    <a:pt x="50177" y="39370"/>
                  </a:lnTo>
                  <a:lnTo>
                    <a:pt x="55689" y="38100"/>
                  </a:lnTo>
                  <a:lnTo>
                    <a:pt x="53340" y="41910"/>
                  </a:lnTo>
                  <a:lnTo>
                    <a:pt x="58559" y="43116"/>
                  </a:lnTo>
                  <a:lnTo>
                    <a:pt x="60007" y="41910"/>
                  </a:lnTo>
                  <a:lnTo>
                    <a:pt x="61607" y="41910"/>
                  </a:lnTo>
                  <a:lnTo>
                    <a:pt x="62928" y="43180"/>
                  </a:lnTo>
                  <a:lnTo>
                    <a:pt x="61074" y="43180"/>
                  </a:lnTo>
                  <a:lnTo>
                    <a:pt x="64185" y="46990"/>
                  </a:lnTo>
                  <a:lnTo>
                    <a:pt x="65100" y="46990"/>
                  </a:lnTo>
                  <a:lnTo>
                    <a:pt x="70269" y="43180"/>
                  </a:lnTo>
                  <a:lnTo>
                    <a:pt x="70192" y="45720"/>
                  </a:lnTo>
                  <a:lnTo>
                    <a:pt x="72072" y="44450"/>
                  </a:lnTo>
                  <a:lnTo>
                    <a:pt x="72567" y="43180"/>
                  </a:lnTo>
                  <a:lnTo>
                    <a:pt x="75298" y="44450"/>
                  </a:lnTo>
                  <a:lnTo>
                    <a:pt x="72517" y="44450"/>
                  </a:lnTo>
                  <a:lnTo>
                    <a:pt x="75603" y="48260"/>
                  </a:lnTo>
                  <a:lnTo>
                    <a:pt x="72339" y="49530"/>
                  </a:lnTo>
                  <a:lnTo>
                    <a:pt x="75704" y="55880"/>
                  </a:lnTo>
                  <a:lnTo>
                    <a:pt x="79933" y="50800"/>
                  </a:lnTo>
                  <a:lnTo>
                    <a:pt x="78473" y="50800"/>
                  </a:lnTo>
                  <a:lnTo>
                    <a:pt x="80327" y="49530"/>
                  </a:lnTo>
                  <a:lnTo>
                    <a:pt x="79984" y="46990"/>
                  </a:lnTo>
                  <a:lnTo>
                    <a:pt x="84112" y="46990"/>
                  </a:lnTo>
                  <a:lnTo>
                    <a:pt x="85521" y="48260"/>
                  </a:lnTo>
                  <a:lnTo>
                    <a:pt x="87160" y="48260"/>
                  </a:lnTo>
                  <a:lnTo>
                    <a:pt x="85280" y="55880"/>
                  </a:lnTo>
                  <a:lnTo>
                    <a:pt x="89509" y="57150"/>
                  </a:lnTo>
                  <a:lnTo>
                    <a:pt x="89103" y="57150"/>
                  </a:lnTo>
                  <a:lnTo>
                    <a:pt x="88912" y="58305"/>
                  </a:lnTo>
                  <a:lnTo>
                    <a:pt x="89420" y="59690"/>
                  </a:lnTo>
                  <a:lnTo>
                    <a:pt x="92405" y="57150"/>
                  </a:lnTo>
                  <a:lnTo>
                    <a:pt x="93294" y="59690"/>
                  </a:lnTo>
                  <a:lnTo>
                    <a:pt x="95872" y="57150"/>
                  </a:lnTo>
                  <a:lnTo>
                    <a:pt x="95783" y="59664"/>
                  </a:lnTo>
                  <a:lnTo>
                    <a:pt x="93865" y="60960"/>
                  </a:lnTo>
                  <a:lnTo>
                    <a:pt x="94170" y="63500"/>
                  </a:lnTo>
                  <a:lnTo>
                    <a:pt x="95999" y="62230"/>
                  </a:lnTo>
                  <a:lnTo>
                    <a:pt x="98564" y="60452"/>
                  </a:lnTo>
                  <a:lnTo>
                    <a:pt x="97650" y="58420"/>
                  </a:lnTo>
                  <a:lnTo>
                    <a:pt x="97256" y="58686"/>
                  </a:lnTo>
                  <a:lnTo>
                    <a:pt x="97929" y="57150"/>
                  </a:lnTo>
                  <a:lnTo>
                    <a:pt x="96316" y="57150"/>
                  </a:lnTo>
                  <a:lnTo>
                    <a:pt x="100622" y="52070"/>
                  </a:lnTo>
                  <a:lnTo>
                    <a:pt x="103111" y="57150"/>
                  </a:lnTo>
                  <a:lnTo>
                    <a:pt x="102438" y="57150"/>
                  </a:lnTo>
                  <a:lnTo>
                    <a:pt x="100863" y="58420"/>
                  </a:lnTo>
                  <a:lnTo>
                    <a:pt x="99847" y="58420"/>
                  </a:lnTo>
                  <a:lnTo>
                    <a:pt x="100317" y="59690"/>
                  </a:lnTo>
                  <a:lnTo>
                    <a:pt x="102235" y="58420"/>
                  </a:lnTo>
                  <a:lnTo>
                    <a:pt x="102730" y="59690"/>
                  </a:lnTo>
                  <a:lnTo>
                    <a:pt x="100482" y="64770"/>
                  </a:lnTo>
                  <a:lnTo>
                    <a:pt x="100368" y="64503"/>
                  </a:lnTo>
                  <a:lnTo>
                    <a:pt x="100152" y="67310"/>
                  </a:lnTo>
                  <a:lnTo>
                    <a:pt x="103390" y="64770"/>
                  </a:lnTo>
                  <a:lnTo>
                    <a:pt x="105003" y="63500"/>
                  </a:lnTo>
                  <a:lnTo>
                    <a:pt x="103644" y="66040"/>
                  </a:lnTo>
                  <a:lnTo>
                    <a:pt x="104279" y="66040"/>
                  </a:lnTo>
                  <a:lnTo>
                    <a:pt x="105752" y="64770"/>
                  </a:lnTo>
                  <a:lnTo>
                    <a:pt x="106540" y="66040"/>
                  </a:lnTo>
                  <a:lnTo>
                    <a:pt x="103530" y="68580"/>
                  </a:lnTo>
                  <a:lnTo>
                    <a:pt x="107111" y="66040"/>
                  </a:lnTo>
                  <a:lnTo>
                    <a:pt x="106921" y="69367"/>
                  </a:lnTo>
                  <a:lnTo>
                    <a:pt x="110045" y="68580"/>
                  </a:lnTo>
                  <a:lnTo>
                    <a:pt x="108991" y="66040"/>
                  </a:lnTo>
                  <a:lnTo>
                    <a:pt x="116217" y="64770"/>
                  </a:lnTo>
                  <a:lnTo>
                    <a:pt x="109093" y="73660"/>
                  </a:lnTo>
                  <a:lnTo>
                    <a:pt x="114731" y="75768"/>
                  </a:lnTo>
                  <a:lnTo>
                    <a:pt x="113461" y="72390"/>
                  </a:lnTo>
                  <a:lnTo>
                    <a:pt x="115341" y="72390"/>
                  </a:lnTo>
                  <a:lnTo>
                    <a:pt x="116293" y="73660"/>
                  </a:lnTo>
                  <a:lnTo>
                    <a:pt x="117386" y="74930"/>
                  </a:lnTo>
                  <a:lnTo>
                    <a:pt x="117475" y="76200"/>
                  </a:lnTo>
                  <a:lnTo>
                    <a:pt x="121843" y="78740"/>
                  </a:lnTo>
                  <a:lnTo>
                    <a:pt x="120904" y="77470"/>
                  </a:lnTo>
                  <a:lnTo>
                    <a:pt x="120675" y="77152"/>
                  </a:lnTo>
                  <a:lnTo>
                    <a:pt x="122555" y="73660"/>
                  </a:lnTo>
                  <a:lnTo>
                    <a:pt x="123240" y="72390"/>
                  </a:lnTo>
                  <a:lnTo>
                    <a:pt x="125539" y="72390"/>
                  </a:lnTo>
                  <a:lnTo>
                    <a:pt x="124294" y="74930"/>
                  </a:lnTo>
                  <a:lnTo>
                    <a:pt x="128181" y="78740"/>
                  </a:lnTo>
                  <a:lnTo>
                    <a:pt x="128181" y="77470"/>
                  </a:lnTo>
                  <a:lnTo>
                    <a:pt x="130543" y="77470"/>
                  </a:lnTo>
                  <a:lnTo>
                    <a:pt x="128638" y="80010"/>
                  </a:lnTo>
                  <a:lnTo>
                    <a:pt x="132092" y="78740"/>
                  </a:lnTo>
                  <a:lnTo>
                    <a:pt x="132575" y="80010"/>
                  </a:lnTo>
                  <a:lnTo>
                    <a:pt x="134493" y="82550"/>
                  </a:lnTo>
                  <a:lnTo>
                    <a:pt x="134848" y="80010"/>
                  </a:lnTo>
                  <a:lnTo>
                    <a:pt x="135991" y="78740"/>
                  </a:lnTo>
                  <a:lnTo>
                    <a:pt x="137134" y="77470"/>
                  </a:lnTo>
                  <a:lnTo>
                    <a:pt x="139255" y="78740"/>
                  </a:lnTo>
                  <a:lnTo>
                    <a:pt x="139890" y="81280"/>
                  </a:lnTo>
                  <a:lnTo>
                    <a:pt x="140335" y="81280"/>
                  </a:lnTo>
                  <a:lnTo>
                    <a:pt x="138861" y="82550"/>
                  </a:lnTo>
                  <a:lnTo>
                    <a:pt x="137121" y="85090"/>
                  </a:lnTo>
                  <a:lnTo>
                    <a:pt x="137045" y="81280"/>
                  </a:lnTo>
                  <a:lnTo>
                    <a:pt x="136486" y="82550"/>
                  </a:lnTo>
                  <a:lnTo>
                    <a:pt x="135572" y="82550"/>
                  </a:lnTo>
                  <a:lnTo>
                    <a:pt x="135026" y="83820"/>
                  </a:lnTo>
                  <a:lnTo>
                    <a:pt x="135648" y="86360"/>
                  </a:lnTo>
                  <a:lnTo>
                    <a:pt x="138912" y="86360"/>
                  </a:lnTo>
                  <a:lnTo>
                    <a:pt x="138849" y="85090"/>
                  </a:lnTo>
                  <a:lnTo>
                    <a:pt x="144894" y="83820"/>
                  </a:lnTo>
                  <a:lnTo>
                    <a:pt x="145072" y="85090"/>
                  </a:lnTo>
                  <a:lnTo>
                    <a:pt x="143230" y="86360"/>
                  </a:lnTo>
                  <a:lnTo>
                    <a:pt x="144221" y="86360"/>
                  </a:lnTo>
                  <a:lnTo>
                    <a:pt x="145427" y="85090"/>
                  </a:lnTo>
                  <a:lnTo>
                    <a:pt x="146799" y="86360"/>
                  </a:lnTo>
                  <a:lnTo>
                    <a:pt x="145389" y="87630"/>
                  </a:lnTo>
                  <a:lnTo>
                    <a:pt x="144348" y="90170"/>
                  </a:lnTo>
                  <a:lnTo>
                    <a:pt x="147269" y="90170"/>
                  </a:lnTo>
                  <a:lnTo>
                    <a:pt x="147066" y="91440"/>
                  </a:lnTo>
                  <a:lnTo>
                    <a:pt x="148031" y="93980"/>
                  </a:lnTo>
                  <a:lnTo>
                    <a:pt x="147104" y="93980"/>
                  </a:lnTo>
                  <a:lnTo>
                    <a:pt x="148653" y="96520"/>
                  </a:lnTo>
                  <a:lnTo>
                    <a:pt x="154622" y="92710"/>
                  </a:lnTo>
                  <a:lnTo>
                    <a:pt x="156362" y="95935"/>
                  </a:lnTo>
                  <a:lnTo>
                    <a:pt x="156692" y="96520"/>
                  </a:lnTo>
                  <a:lnTo>
                    <a:pt x="157060" y="95250"/>
                  </a:lnTo>
                  <a:lnTo>
                    <a:pt x="158356" y="95250"/>
                  </a:lnTo>
                  <a:lnTo>
                    <a:pt x="160832" y="97790"/>
                  </a:lnTo>
                  <a:lnTo>
                    <a:pt x="161848" y="101600"/>
                  </a:lnTo>
                  <a:lnTo>
                    <a:pt x="166624" y="100330"/>
                  </a:lnTo>
                  <a:lnTo>
                    <a:pt x="166395" y="105410"/>
                  </a:lnTo>
                  <a:lnTo>
                    <a:pt x="169367" y="105410"/>
                  </a:lnTo>
                  <a:lnTo>
                    <a:pt x="167093" y="100330"/>
                  </a:lnTo>
                  <a:lnTo>
                    <a:pt x="166522" y="99060"/>
                  </a:lnTo>
                  <a:lnTo>
                    <a:pt x="171488" y="100330"/>
                  </a:lnTo>
                  <a:lnTo>
                    <a:pt x="175120" y="100330"/>
                  </a:lnTo>
                  <a:lnTo>
                    <a:pt x="170827" y="104140"/>
                  </a:lnTo>
                  <a:lnTo>
                    <a:pt x="171284" y="105410"/>
                  </a:lnTo>
                  <a:lnTo>
                    <a:pt x="173799" y="104140"/>
                  </a:lnTo>
                  <a:lnTo>
                    <a:pt x="178511" y="102870"/>
                  </a:lnTo>
                  <a:lnTo>
                    <a:pt x="179501" y="106680"/>
                  </a:lnTo>
                  <a:lnTo>
                    <a:pt x="177812" y="106680"/>
                  </a:lnTo>
                  <a:lnTo>
                    <a:pt x="176822" y="105410"/>
                  </a:lnTo>
                  <a:lnTo>
                    <a:pt x="177711" y="109220"/>
                  </a:lnTo>
                  <a:lnTo>
                    <a:pt x="173316" y="110490"/>
                  </a:lnTo>
                  <a:lnTo>
                    <a:pt x="172199" y="109220"/>
                  </a:lnTo>
                  <a:lnTo>
                    <a:pt x="172478" y="113030"/>
                  </a:lnTo>
                  <a:lnTo>
                    <a:pt x="175691" y="110490"/>
                  </a:lnTo>
                  <a:lnTo>
                    <a:pt x="181991" y="111760"/>
                  </a:lnTo>
                  <a:lnTo>
                    <a:pt x="185216" y="110490"/>
                  </a:lnTo>
                  <a:lnTo>
                    <a:pt x="185686" y="111760"/>
                  </a:lnTo>
                  <a:lnTo>
                    <a:pt x="184708" y="111760"/>
                  </a:lnTo>
                  <a:lnTo>
                    <a:pt x="185318" y="116840"/>
                  </a:lnTo>
                  <a:lnTo>
                    <a:pt x="189661" y="107950"/>
                  </a:lnTo>
                  <a:lnTo>
                    <a:pt x="192455" y="111760"/>
                  </a:lnTo>
                  <a:lnTo>
                    <a:pt x="193306" y="113030"/>
                  </a:lnTo>
                  <a:lnTo>
                    <a:pt x="193497" y="114300"/>
                  </a:lnTo>
                  <a:lnTo>
                    <a:pt x="196519" y="114300"/>
                  </a:lnTo>
                  <a:lnTo>
                    <a:pt x="195605" y="115570"/>
                  </a:lnTo>
                  <a:lnTo>
                    <a:pt x="194932" y="115570"/>
                  </a:lnTo>
                  <a:lnTo>
                    <a:pt x="199237" y="116840"/>
                  </a:lnTo>
                  <a:lnTo>
                    <a:pt x="199072" y="118110"/>
                  </a:lnTo>
                  <a:lnTo>
                    <a:pt x="200317" y="116840"/>
                  </a:lnTo>
                  <a:lnTo>
                    <a:pt x="202641" y="115570"/>
                  </a:lnTo>
                  <a:lnTo>
                    <a:pt x="203708" y="115570"/>
                  </a:lnTo>
                  <a:lnTo>
                    <a:pt x="204089" y="116840"/>
                  </a:lnTo>
                  <a:lnTo>
                    <a:pt x="205701" y="116840"/>
                  </a:lnTo>
                  <a:lnTo>
                    <a:pt x="205460" y="119380"/>
                  </a:lnTo>
                  <a:lnTo>
                    <a:pt x="204495" y="119380"/>
                  </a:lnTo>
                  <a:lnTo>
                    <a:pt x="205422" y="122631"/>
                  </a:lnTo>
                  <a:lnTo>
                    <a:pt x="205562" y="121920"/>
                  </a:lnTo>
                  <a:lnTo>
                    <a:pt x="208000" y="120650"/>
                  </a:lnTo>
                  <a:lnTo>
                    <a:pt x="207657" y="121920"/>
                  </a:lnTo>
                  <a:lnTo>
                    <a:pt x="208140" y="123190"/>
                  </a:lnTo>
                  <a:lnTo>
                    <a:pt x="208495" y="124460"/>
                  </a:lnTo>
                  <a:lnTo>
                    <a:pt x="211353" y="124460"/>
                  </a:lnTo>
                  <a:lnTo>
                    <a:pt x="209778" y="127000"/>
                  </a:lnTo>
                  <a:lnTo>
                    <a:pt x="211391" y="127000"/>
                  </a:lnTo>
                  <a:lnTo>
                    <a:pt x="213017" y="128270"/>
                  </a:lnTo>
                  <a:lnTo>
                    <a:pt x="210794" y="130810"/>
                  </a:lnTo>
                  <a:lnTo>
                    <a:pt x="213055" y="130810"/>
                  </a:lnTo>
                  <a:lnTo>
                    <a:pt x="214007" y="129540"/>
                  </a:lnTo>
                  <a:lnTo>
                    <a:pt x="215938" y="129540"/>
                  </a:lnTo>
                  <a:lnTo>
                    <a:pt x="217576" y="130810"/>
                  </a:lnTo>
                  <a:lnTo>
                    <a:pt x="217347" y="131267"/>
                  </a:lnTo>
                  <a:lnTo>
                    <a:pt x="219824" y="132080"/>
                  </a:lnTo>
                  <a:lnTo>
                    <a:pt x="221424" y="134620"/>
                  </a:lnTo>
                  <a:lnTo>
                    <a:pt x="228219" y="134620"/>
                  </a:lnTo>
                  <a:lnTo>
                    <a:pt x="229146" y="137160"/>
                  </a:lnTo>
                  <a:lnTo>
                    <a:pt x="226580" y="137160"/>
                  </a:lnTo>
                  <a:lnTo>
                    <a:pt x="226555" y="138430"/>
                  </a:lnTo>
                  <a:lnTo>
                    <a:pt x="229806" y="137160"/>
                  </a:lnTo>
                  <a:lnTo>
                    <a:pt x="230124" y="137160"/>
                  </a:lnTo>
                  <a:lnTo>
                    <a:pt x="229133" y="138430"/>
                  </a:lnTo>
                  <a:lnTo>
                    <a:pt x="231076" y="138430"/>
                  </a:lnTo>
                  <a:lnTo>
                    <a:pt x="231444" y="134620"/>
                  </a:lnTo>
                  <a:lnTo>
                    <a:pt x="234035" y="135890"/>
                  </a:lnTo>
                  <a:lnTo>
                    <a:pt x="237058" y="132080"/>
                  </a:lnTo>
                  <a:lnTo>
                    <a:pt x="234492" y="143510"/>
                  </a:lnTo>
                  <a:lnTo>
                    <a:pt x="239712" y="140970"/>
                  </a:lnTo>
                  <a:lnTo>
                    <a:pt x="239661" y="142240"/>
                  </a:lnTo>
                  <a:lnTo>
                    <a:pt x="238036" y="143510"/>
                  </a:lnTo>
                  <a:lnTo>
                    <a:pt x="237337" y="144780"/>
                  </a:lnTo>
                  <a:lnTo>
                    <a:pt x="241541" y="144780"/>
                  </a:lnTo>
                  <a:lnTo>
                    <a:pt x="246773" y="143510"/>
                  </a:lnTo>
                  <a:lnTo>
                    <a:pt x="247548" y="147320"/>
                  </a:lnTo>
                  <a:lnTo>
                    <a:pt x="247611" y="143510"/>
                  </a:lnTo>
                  <a:lnTo>
                    <a:pt x="251815" y="142240"/>
                  </a:lnTo>
                  <a:lnTo>
                    <a:pt x="255333" y="142240"/>
                  </a:lnTo>
                  <a:lnTo>
                    <a:pt x="255320" y="142379"/>
                  </a:lnTo>
                  <a:lnTo>
                    <a:pt x="256159" y="141922"/>
                  </a:lnTo>
                  <a:lnTo>
                    <a:pt x="257644" y="141097"/>
                  </a:lnTo>
                  <a:lnTo>
                    <a:pt x="256984" y="141211"/>
                  </a:lnTo>
                  <a:lnTo>
                    <a:pt x="256235" y="141351"/>
                  </a:lnTo>
                  <a:lnTo>
                    <a:pt x="255574" y="141490"/>
                  </a:lnTo>
                  <a:lnTo>
                    <a:pt x="255676" y="140970"/>
                  </a:lnTo>
                  <a:lnTo>
                    <a:pt x="255905" y="139700"/>
                  </a:lnTo>
                  <a:lnTo>
                    <a:pt x="255905" y="138430"/>
                  </a:lnTo>
                  <a:lnTo>
                    <a:pt x="260223" y="139700"/>
                  </a:lnTo>
                  <a:lnTo>
                    <a:pt x="259105" y="140970"/>
                  </a:lnTo>
                  <a:lnTo>
                    <a:pt x="258775" y="141249"/>
                  </a:lnTo>
                  <a:lnTo>
                    <a:pt x="258965" y="143510"/>
                  </a:lnTo>
                  <a:lnTo>
                    <a:pt x="257035" y="144780"/>
                  </a:lnTo>
                  <a:lnTo>
                    <a:pt x="256184" y="145300"/>
                  </a:lnTo>
                  <a:lnTo>
                    <a:pt x="256184" y="149860"/>
                  </a:lnTo>
                  <a:lnTo>
                    <a:pt x="254863" y="149860"/>
                  </a:lnTo>
                  <a:lnTo>
                    <a:pt x="254838" y="147320"/>
                  </a:lnTo>
                  <a:lnTo>
                    <a:pt x="255498" y="148590"/>
                  </a:lnTo>
                  <a:lnTo>
                    <a:pt x="256006" y="148590"/>
                  </a:lnTo>
                  <a:lnTo>
                    <a:pt x="256184" y="149860"/>
                  </a:lnTo>
                  <a:lnTo>
                    <a:pt x="256184" y="145300"/>
                  </a:lnTo>
                  <a:lnTo>
                    <a:pt x="254952" y="146050"/>
                  </a:lnTo>
                  <a:lnTo>
                    <a:pt x="255308" y="143510"/>
                  </a:lnTo>
                  <a:lnTo>
                    <a:pt x="253136" y="144780"/>
                  </a:lnTo>
                  <a:lnTo>
                    <a:pt x="250863" y="146050"/>
                  </a:lnTo>
                  <a:lnTo>
                    <a:pt x="249656" y="147320"/>
                  </a:lnTo>
                  <a:lnTo>
                    <a:pt x="250698" y="147320"/>
                  </a:lnTo>
                  <a:lnTo>
                    <a:pt x="250228" y="148590"/>
                  </a:lnTo>
                  <a:lnTo>
                    <a:pt x="251866" y="148590"/>
                  </a:lnTo>
                  <a:lnTo>
                    <a:pt x="249923" y="152400"/>
                  </a:lnTo>
                  <a:lnTo>
                    <a:pt x="251129" y="151130"/>
                  </a:lnTo>
                  <a:lnTo>
                    <a:pt x="253326" y="156210"/>
                  </a:lnTo>
                  <a:lnTo>
                    <a:pt x="258775" y="154940"/>
                  </a:lnTo>
                  <a:lnTo>
                    <a:pt x="265137" y="152400"/>
                  </a:lnTo>
                  <a:lnTo>
                    <a:pt x="270675" y="154940"/>
                  </a:lnTo>
                  <a:lnTo>
                    <a:pt x="267576" y="156210"/>
                  </a:lnTo>
                  <a:lnTo>
                    <a:pt x="267169" y="158750"/>
                  </a:lnTo>
                  <a:lnTo>
                    <a:pt x="266649" y="159283"/>
                  </a:lnTo>
                  <a:lnTo>
                    <a:pt x="268820" y="163830"/>
                  </a:lnTo>
                  <a:lnTo>
                    <a:pt x="271602" y="163830"/>
                  </a:lnTo>
                  <a:lnTo>
                    <a:pt x="270395" y="165100"/>
                  </a:lnTo>
                  <a:lnTo>
                    <a:pt x="268668" y="166370"/>
                  </a:lnTo>
                  <a:lnTo>
                    <a:pt x="267042" y="165100"/>
                  </a:lnTo>
                  <a:lnTo>
                    <a:pt x="266230" y="170180"/>
                  </a:lnTo>
                  <a:lnTo>
                    <a:pt x="270319" y="166370"/>
                  </a:lnTo>
                  <a:lnTo>
                    <a:pt x="274408" y="162560"/>
                  </a:lnTo>
                  <a:lnTo>
                    <a:pt x="274015" y="166370"/>
                  </a:lnTo>
                  <a:lnTo>
                    <a:pt x="274904" y="166370"/>
                  </a:lnTo>
                  <a:lnTo>
                    <a:pt x="276631" y="170180"/>
                  </a:lnTo>
                  <a:lnTo>
                    <a:pt x="274345" y="170180"/>
                  </a:lnTo>
                  <a:lnTo>
                    <a:pt x="275653" y="171450"/>
                  </a:lnTo>
                  <a:lnTo>
                    <a:pt x="277977" y="173990"/>
                  </a:lnTo>
                  <a:lnTo>
                    <a:pt x="282943" y="176530"/>
                  </a:lnTo>
                  <a:lnTo>
                    <a:pt x="285584" y="176530"/>
                  </a:lnTo>
                  <a:lnTo>
                    <a:pt x="287566" y="175260"/>
                  </a:lnTo>
                  <a:lnTo>
                    <a:pt x="287134" y="176530"/>
                  </a:lnTo>
                  <a:lnTo>
                    <a:pt x="282956" y="179070"/>
                  </a:lnTo>
                  <a:lnTo>
                    <a:pt x="282067" y="180340"/>
                  </a:lnTo>
                  <a:lnTo>
                    <a:pt x="288785" y="177342"/>
                  </a:lnTo>
                  <a:lnTo>
                    <a:pt x="293547" y="175260"/>
                  </a:lnTo>
                  <a:lnTo>
                    <a:pt x="299339" y="172720"/>
                  </a:lnTo>
                  <a:lnTo>
                    <a:pt x="295821" y="175260"/>
                  </a:lnTo>
                  <a:lnTo>
                    <a:pt x="291426" y="183375"/>
                  </a:lnTo>
                  <a:lnTo>
                    <a:pt x="292557" y="181610"/>
                  </a:lnTo>
                  <a:lnTo>
                    <a:pt x="293497" y="181610"/>
                  </a:lnTo>
                  <a:lnTo>
                    <a:pt x="291871" y="186690"/>
                  </a:lnTo>
                  <a:lnTo>
                    <a:pt x="292925" y="185420"/>
                  </a:lnTo>
                  <a:lnTo>
                    <a:pt x="292392" y="189052"/>
                  </a:lnTo>
                  <a:lnTo>
                    <a:pt x="297815" y="185420"/>
                  </a:lnTo>
                  <a:lnTo>
                    <a:pt x="298767" y="186690"/>
                  </a:lnTo>
                  <a:lnTo>
                    <a:pt x="297865" y="186690"/>
                  </a:lnTo>
                  <a:lnTo>
                    <a:pt x="294208" y="190309"/>
                  </a:lnTo>
                  <a:lnTo>
                    <a:pt x="298907" y="189522"/>
                  </a:lnTo>
                  <a:lnTo>
                    <a:pt x="296443" y="193040"/>
                  </a:lnTo>
                  <a:lnTo>
                    <a:pt x="295668" y="194310"/>
                  </a:lnTo>
                  <a:lnTo>
                    <a:pt x="296341" y="194310"/>
                  </a:lnTo>
                  <a:lnTo>
                    <a:pt x="297929" y="198120"/>
                  </a:lnTo>
                  <a:lnTo>
                    <a:pt x="299123" y="198120"/>
                  </a:lnTo>
                  <a:lnTo>
                    <a:pt x="299110" y="195580"/>
                  </a:lnTo>
                  <a:lnTo>
                    <a:pt x="301383" y="199390"/>
                  </a:lnTo>
                  <a:lnTo>
                    <a:pt x="305968" y="195580"/>
                  </a:lnTo>
                  <a:lnTo>
                    <a:pt x="309029" y="193040"/>
                  </a:lnTo>
                  <a:lnTo>
                    <a:pt x="311823" y="196850"/>
                  </a:lnTo>
                  <a:lnTo>
                    <a:pt x="310413" y="196850"/>
                  </a:lnTo>
                  <a:lnTo>
                    <a:pt x="304558" y="200660"/>
                  </a:lnTo>
                  <a:lnTo>
                    <a:pt x="305422" y="203200"/>
                  </a:lnTo>
                  <a:lnTo>
                    <a:pt x="320865" y="195580"/>
                  </a:lnTo>
                  <a:lnTo>
                    <a:pt x="325602" y="198120"/>
                  </a:lnTo>
                  <a:lnTo>
                    <a:pt x="324612" y="199390"/>
                  </a:lnTo>
                  <a:lnTo>
                    <a:pt x="325869" y="199390"/>
                  </a:lnTo>
                  <a:lnTo>
                    <a:pt x="328333" y="200660"/>
                  </a:lnTo>
                  <a:lnTo>
                    <a:pt x="323100" y="201930"/>
                  </a:lnTo>
                  <a:lnTo>
                    <a:pt x="311238" y="204470"/>
                  </a:lnTo>
                  <a:lnTo>
                    <a:pt x="306260" y="205740"/>
                  </a:lnTo>
                  <a:lnTo>
                    <a:pt x="306158" y="208280"/>
                  </a:lnTo>
                  <a:lnTo>
                    <a:pt x="304812" y="207010"/>
                  </a:lnTo>
                  <a:lnTo>
                    <a:pt x="306527" y="209550"/>
                  </a:lnTo>
                  <a:lnTo>
                    <a:pt x="305689" y="210820"/>
                  </a:lnTo>
                  <a:lnTo>
                    <a:pt x="303542" y="209550"/>
                  </a:lnTo>
                  <a:lnTo>
                    <a:pt x="303009" y="209550"/>
                  </a:lnTo>
                  <a:lnTo>
                    <a:pt x="305752" y="214630"/>
                  </a:lnTo>
                  <a:lnTo>
                    <a:pt x="308698" y="212090"/>
                  </a:lnTo>
                  <a:lnTo>
                    <a:pt x="311607" y="215900"/>
                  </a:lnTo>
                  <a:lnTo>
                    <a:pt x="314058" y="213360"/>
                  </a:lnTo>
                  <a:lnTo>
                    <a:pt x="311696" y="212090"/>
                  </a:lnTo>
                  <a:lnTo>
                    <a:pt x="309308" y="212090"/>
                  </a:lnTo>
                  <a:lnTo>
                    <a:pt x="306895" y="210820"/>
                  </a:lnTo>
                  <a:lnTo>
                    <a:pt x="309765" y="208280"/>
                  </a:lnTo>
                  <a:lnTo>
                    <a:pt x="318008" y="207010"/>
                  </a:lnTo>
                  <a:lnTo>
                    <a:pt x="320040" y="210820"/>
                  </a:lnTo>
                  <a:lnTo>
                    <a:pt x="319455" y="212090"/>
                  </a:lnTo>
                  <a:lnTo>
                    <a:pt x="313982" y="214630"/>
                  </a:lnTo>
                  <a:lnTo>
                    <a:pt x="314401" y="214630"/>
                  </a:lnTo>
                  <a:lnTo>
                    <a:pt x="317474" y="215900"/>
                  </a:lnTo>
                  <a:lnTo>
                    <a:pt x="316941" y="217170"/>
                  </a:lnTo>
                  <a:lnTo>
                    <a:pt x="314185" y="217170"/>
                  </a:lnTo>
                  <a:lnTo>
                    <a:pt x="314401" y="219710"/>
                  </a:lnTo>
                  <a:lnTo>
                    <a:pt x="320687" y="217170"/>
                  </a:lnTo>
                  <a:lnTo>
                    <a:pt x="319252" y="222250"/>
                  </a:lnTo>
                  <a:lnTo>
                    <a:pt x="319620" y="222250"/>
                  </a:lnTo>
                  <a:lnTo>
                    <a:pt x="316788" y="227330"/>
                  </a:lnTo>
                  <a:lnTo>
                    <a:pt x="318782" y="226060"/>
                  </a:lnTo>
                  <a:lnTo>
                    <a:pt x="321564" y="222250"/>
                  </a:lnTo>
                  <a:lnTo>
                    <a:pt x="332676" y="213360"/>
                  </a:lnTo>
                  <a:lnTo>
                    <a:pt x="336080" y="212090"/>
                  </a:lnTo>
                  <a:lnTo>
                    <a:pt x="335686" y="218440"/>
                  </a:lnTo>
                  <a:lnTo>
                    <a:pt x="334429" y="220980"/>
                  </a:lnTo>
                  <a:lnTo>
                    <a:pt x="332409" y="224790"/>
                  </a:lnTo>
                  <a:lnTo>
                    <a:pt x="326123" y="223520"/>
                  </a:lnTo>
                  <a:lnTo>
                    <a:pt x="324383" y="227330"/>
                  </a:lnTo>
                  <a:lnTo>
                    <a:pt x="325297" y="226060"/>
                  </a:lnTo>
                  <a:lnTo>
                    <a:pt x="327456" y="226060"/>
                  </a:lnTo>
                  <a:lnTo>
                    <a:pt x="327253" y="227330"/>
                  </a:lnTo>
                  <a:lnTo>
                    <a:pt x="324446" y="227330"/>
                  </a:lnTo>
                  <a:lnTo>
                    <a:pt x="326072" y="229870"/>
                  </a:lnTo>
                  <a:lnTo>
                    <a:pt x="329615" y="227330"/>
                  </a:lnTo>
                  <a:lnTo>
                    <a:pt x="328295" y="233680"/>
                  </a:lnTo>
                  <a:lnTo>
                    <a:pt x="329476" y="228600"/>
                  </a:lnTo>
                  <a:lnTo>
                    <a:pt x="331622" y="229870"/>
                  </a:lnTo>
                  <a:lnTo>
                    <a:pt x="330111" y="231140"/>
                  </a:lnTo>
                  <a:lnTo>
                    <a:pt x="331597" y="232410"/>
                  </a:lnTo>
                  <a:lnTo>
                    <a:pt x="333336" y="231140"/>
                  </a:lnTo>
                  <a:lnTo>
                    <a:pt x="340245" y="229870"/>
                  </a:lnTo>
                  <a:lnTo>
                    <a:pt x="342430" y="231140"/>
                  </a:lnTo>
                  <a:lnTo>
                    <a:pt x="341490" y="231140"/>
                  </a:lnTo>
                  <a:lnTo>
                    <a:pt x="340233" y="233680"/>
                  </a:lnTo>
                  <a:lnTo>
                    <a:pt x="342379" y="237490"/>
                  </a:lnTo>
                  <a:lnTo>
                    <a:pt x="341871" y="240030"/>
                  </a:lnTo>
                  <a:lnTo>
                    <a:pt x="343966" y="243840"/>
                  </a:lnTo>
                  <a:lnTo>
                    <a:pt x="343331" y="245110"/>
                  </a:lnTo>
                  <a:lnTo>
                    <a:pt x="343268" y="247370"/>
                  </a:lnTo>
                  <a:lnTo>
                    <a:pt x="347141" y="245110"/>
                  </a:lnTo>
                  <a:lnTo>
                    <a:pt x="353237" y="245110"/>
                  </a:lnTo>
                  <a:lnTo>
                    <a:pt x="357416" y="247650"/>
                  </a:lnTo>
                  <a:lnTo>
                    <a:pt x="360146" y="250190"/>
                  </a:lnTo>
                  <a:lnTo>
                    <a:pt x="355219" y="251460"/>
                  </a:lnTo>
                  <a:lnTo>
                    <a:pt x="356146" y="251460"/>
                  </a:lnTo>
                  <a:lnTo>
                    <a:pt x="357200" y="254000"/>
                  </a:lnTo>
                  <a:lnTo>
                    <a:pt x="359778" y="255270"/>
                  </a:lnTo>
                  <a:lnTo>
                    <a:pt x="364236" y="255270"/>
                  </a:lnTo>
                  <a:lnTo>
                    <a:pt x="366115" y="256540"/>
                  </a:lnTo>
                  <a:lnTo>
                    <a:pt x="365569" y="259080"/>
                  </a:lnTo>
                  <a:lnTo>
                    <a:pt x="363550" y="262890"/>
                  </a:lnTo>
                  <a:lnTo>
                    <a:pt x="359816" y="261620"/>
                  </a:lnTo>
                  <a:lnTo>
                    <a:pt x="357911" y="262890"/>
                  </a:lnTo>
                  <a:lnTo>
                    <a:pt x="355714" y="261620"/>
                  </a:lnTo>
                  <a:lnTo>
                    <a:pt x="358013" y="259080"/>
                  </a:lnTo>
                  <a:lnTo>
                    <a:pt x="357022" y="256540"/>
                  </a:lnTo>
                  <a:lnTo>
                    <a:pt x="356704" y="259080"/>
                  </a:lnTo>
                  <a:lnTo>
                    <a:pt x="355346" y="259080"/>
                  </a:lnTo>
                  <a:lnTo>
                    <a:pt x="353796" y="257810"/>
                  </a:lnTo>
                  <a:lnTo>
                    <a:pt x="354190" y="256540"/>
                  </a:lnTo>
                  <a:lnTo>
                    <a:pt x="352450" y="259080"/>
                  </a:lnTo>
                  <a:lnTo>
                    <a:pt x="358343" y="266700"/>
                  </a:lnTo>
                  <a:lnTo>
                    <a:pt x="357644" y="273050"/>
                  </a:lnTo>
                  <a:lnTo>
                    <a:pt x="358952" y="273050"/>
                  </a:lnTo>
                  <a:lnTo>
                    <a:pt x="360527" y="274320"/>
                  </a:lnTo>
                  <a:lnTo>
                    <a:pt x="361467" y="273050"/>
                  </a:lnTo>
                  <a:lnTo>
                    <a:pt x="360489" y="271780"/>
                  </a:lnTo>
                  <a:lnTo>
                    <a:pt x="362343" y="269240"/>
                  </a:lnTo>
                  <a:lnTo>
                    <a:pt x="364871" y="273050"/>
                  </a:lnTo>
                  <a:lnTo>
                    <a:pt x="365264" y="270510"/>
                  </a:lnTo>
                  <a:lnTo>
                    <a:pt x="367677" y="271780"/>
                  </a:lnTo>
                  <a:lnTo>
                    <a:pt x="371348" y="273050"/>
                  </a:lnTo>
                  <a:lnTo>
                    <a:pt x="370916" y="276860"/>
                  </a:lnTo>
                  <a:lnTo>
                    <a:pt x="367677" y="279400"/>
                  </a:lnTo>
                  <a:lnTo>
                    <a:pt x="368655" y="278130"/>
                  </a:lnTo>
                  <a:lnTo>
                    <a:pt x="368782" y="277787"/>
                  </a:lnTo>
                  <a:lnTo>
                    <a:pt x="364591" y="281940"/>
                  </a:lnTo>
                  <a:lnTo>
                    <a:pt x="369544" y="281940"/>
                  </a:lnTo>
                  <a:lnTo>
                    <a:pt x="371246" y="279400"/>
                  </a:lnTo>
                  <a:lnTo>
                    <a:pt x="373621" y="280670"/>
                  </a:lnTo>
                  <a:lnTo>
                    <a:pt x="377024" y="281597"/>
                  </a:lnTo>
                  <a:lnTo>
                    <a:pt x="377825" y="278130"/>
                  </a:lnTo>
                  <a:lnTo>
                    <a:pt x="378714" y="274320"/>
                  </a:lnTo>
                  <a:close/>
                </a:path>
                <a:path w="393700" h="363219">
                  <a:moveTo>
                    <a:pt x="379031" y="347421"/>
                  </a:moveTo>
                  <a:lnTo>
                    <a:pt x="377710" y="347472"/>
                  </a:lnTo>
                  <a:lnTo>
                    <a:pt x="376440" y="348856"/>
                  </a:lnTo>
                  <a:lnTo>
                    <a:pt x="377799" y="350139"/>
                  </a:lnTo>
                  <a:lnTo>
                    <a:pt x="377139" y="349504"/>
                  </a:lnTo>
                  <a:lnTo>
                    <a:pt x="379031" y="347421"/>
                  </a:lnTo>
                  <a:close/>
                </a:path>
                <a:path w="393700" h="363219">
                  <a:moveTo>
                    <a:pt x="379526" y="320421"/>
                  </a:moveTo>
                  <a:lnTo>
                    <a:pt x="378421" y="320802"/>
                  </a:lnTo>
                  <a:lnTo>
                    <a:pt x="376859" y="321424"/>
                  </a:lnTo>
                  <a:lnTo>
                    <a:pt x="374764" y="322783"/>
                  </a:lnTo>
                  <a:lnTo>
                    <a:pt x="375158" y="323049"/>
                  </a:lnTo>
                  <a:lnTo>
                    <a:pt x="376186" y="323215"/>
                  </a:lnTo>
                  <a:lnTo>
                    <a:pt x="376047" y="324154"/>
                  </a:lnTo>
                  <a:lnTo>
                    <a:pt x="375958" y="324358"/>
                  </a:lnTo>
                  <a:lnTo>
                    <a:pt x="375335" y="325196"/>
                  </a:lnTo>
                  <a:lnTo>
                    <a:pt x="374802" y="324358"/>
                  </a:lnTo>
                  <a:lnTo>
                    <a:pt x="373976" y="324485"/>
                  </a:lnTo>
                  <a:lnTo>
                    <a:pt x="374700" y="325018"/>
                  </a:lnTo>
                  <a:lnTo>
                    <a:pt x="375983" y="326440"/>
                  </a:lnTo>
                  <a:lnTo>
                    <a:pt x="376643" y="325196"/>
                  </a:lnTo>
                  <a:lnTo>
                    <a:pt x="377012" y="324485"/>
                  </a:lnTo>
                  <a:lnTo>
                    <a:pt x="376948" y="324358"/>
                  </a:lnTo>
                  <a:lnTo>
                    <a:pt x="376669" y="324154"/>
                  </a:lnTo>
                  <a:lnTo>
                    <a:pt x="377418" y="322351"/>
                  </a:lnTo>
                  <a:lnTo>
                    <a:pt x="379526" y="320421"/>
                  </a:lnTo>
                  <a:close/>
                </a:path>
                <a:path w="393700" h="363219">
                  <a:moveTo>
                    <a:pt x="379882" y="276275"/>
                  </a:moveTo>
                  <a:lnTo>
                    <a:pt x="378866" y="274891"/>
                  </a:lnTo>
                  <a:lnTo>
                    <a:pt x="379349" y="275894"/>
                  </a:lnTo>
                  <a:lnTo>
                    <a:pt x="378879" y="276453"/>
                  </a:lnTo>
                  <a:lnTo>
                    <a:pt x="378612" y="277126"/>
                  </a:lnTo>
                  <a:lnTo>
                    <a:pt x="379234" y="276872"/>
                  </a:lnTo>
                  <a:lnTo>
                    <a:pt x="379882" y="276275"/>
                  </a:lnTo>
                  <a:close/>
                </a:path>
                <a:path w="393700" h="363219">
                  <a:moveTo>
                    <a:pt x="380276" y="276821"/>
                  </a:moveTo>
                  <a:lnTo>
                    <a:pt x="380009" y="276161"/>
                  </a:lnTo>
                  <a:lnTo>
                    <a:pt x="380009" y="276453"/>
                  </a:lnTo>
                  <a:lnTo>
                    <a:pt x="380276" y="276821"/>
                  </a:lnTo>
                  <a:close/>
                </a:path>
                <a:path w="393700" h="363219">
                  <a:moveTo>
                    <a:pt x="380631" y="320040"/>
                  </a:moveTo>
                  <a:lnTo>
                    <a:pt x="380225" y="319773"/>
                  </a:lnTo>
                  <a:lnTo>
                    <a:pt x="379526" y="320421"/>
                  </a:lnTo>
                  <a:lnTo>
                    <a:pt x="380631" y="320040"/>
                  </a:lnTo>
                  <a:close/>
                </a:path>
                <a:path w="393700" h="363219">
                  <a:moveTo>
                    <a:pt x="380657" y="291782"/>
                  </a:moveTo>
                  <a:lnTo>
                    <a:pt x="379272" y="292061"/>
                  </a:lnTo>
                  <a:lnTo>
                    <a:pt x="378739" y="292188"/>
                  </a:lnTo>
                  <a:lnTo>
                    <a:pt x="376809" y="290347"/>
                  </a:lnTo>
                  <a:lnTo>
                    <a:pt x="376288" y="290893"/>
                  </a:lnTo>
                  <a:lnTo>
                    <a:pt x="375907" y="292290"/>
                  </a:lnTo>
                  <a:lnTo>
                    <a:pt x="374688" y="294462"/>
                  </a:lnTo>
                  <a:lnTo>
                    <a:pt x="373888" y="295236"/>
                  </a:lnTo>
                  <a:lnTo>
                    <a:pt x="372656" y="294576"/>
                  </a:lnTo>
                  <a:lnTo>
                    <a:pt x="370763" y="292036"/>
                  </a:lnTo>
                  <a:lnTo>
                    <a:pt x="371030" y="292049"/>
                  </a:lnTo>
                  <a:lnTo>
                    <a:pt x="370801" y="291642"/>
                  </a:lnTo>
                  <a:lnTo>
                    <a:pt x="368579" y="287858"/>
                  </a:lnTo>
                  <a:lnTo>
                    <a:pt x="364642" y="289648"/>
                  </a:lnTo>
                  <a:lnTo>
                    <a:pt x="366725" y="291642"/>
                  </a:lnTo>
                  <a:lnTo>
                    <a:pt x="365937" y="291807"/>
                  </a:lnTo>
                  <a:lnTo>
                    <a:pt x="366115" y="291884"/>
                  </a:lnTo>
                  <a:lnTo>
                    <a:pt x="366750" y="291668"/>
                  </a:lnTo>
                  <a:lnTo>
                    <a:pt x="369544" y="293509"/>
                  </a:lnTo>
                  <a:lnTo>
                    <a:pt x="367588" y="296202"/>
                  </a:lnTo>
                  <a:lnTo>
                    <a:pt x="369747" y="297827"/>
                  </a:lnTo>
                  <a:lnTo>
                    <a:pt x="375818" y="295236"/>
                  </a:lnTo>
                  <a:lnTo>
                    <a:pt x="376948" y="294754"/>
                  </a:lnTo>
                  <a:lnTo>
                    <a:pt x="380149" y="292188"/>
                  </a:lnTo>
                  <a:lnTo>
                    <a:pt x="380657" y="291782"/>
                  </a:lnTo>
                  <a:close/>
                </a:path>
                <a:path w="393700" h="363219">
                  <a:moveTo>
                    <a:pt x="380784" y="281940"/>
                  </a:moveTo>
                  <a:lnTo>
                    <a:pt x="378066" y="283502"/>
                  </a:lnTo>
                  <a:lnTo>
                    <a:pt x="377977" y="284035"/>
                  </a:lnTo>
                  <a:lnTo>
                    <a:pt x="380784" y="281940"/>
                  </a:lnTo>
                  <a:close/>
                </a:path>
                <a:path w="393700" h="363219">
                  <a:moveTo>
                    <a:pt x="380987" y="283210"/>
                  </a:moveTo>
                  <a:lnTo>
                    <a:pt x="377952" y="284276"/>
                  </a:lnTo>
                  <a:lnTo>
                    <a:pt x="377913" y="284480"/>
                  </a:lnTo>
                  <a:lnTo>
                    <a:pt x="380987" y="283210"/>
                  </a:lnTo>
                  <a:close/>
                </a:path>
                <a:path w="393700" h="363219">
                  <a:moveTo>
                    <a:pt x="381088" y="291731"/>
                  </a:moveTo>
                  <a:lnTo>
                    <a:pt x="381050" y="291490"/>
                  </a:lnTo>
                  <a:lnTo>
                    <a:pt x="380657" y="291795"/>
                  </a:lnTo>
                  <a:lnTo>
                    <a:pt x="380809" y="291769"/>
                  </a:lnTo>
                  <a:lnTo>
                    <a:pt x="380936" y="291757"/>
                  </a:lnTo>
                  <a:lnTo>
                    <a:pt x="381088" y="291731"/>
                  </a:lnTo>
                  <a:close/>
                </a:path>
                <a:path w="393700" h="363219">
                  <a:moveTo>
                    <a:pt x="382104" y="362623"/>
                  </a:moveTo>
                  <a:lnTo>
                    <a:pt x="379844" y="360210"/>
                  </a:lnTo>
                  <a:lnTo>
                    <a:pt x="381127" y="362267"/>
                  </a:lnTo>
                  <a:lnTo>
                    <a:pt x="382104" y="362623"/>
                  </a:lnTo>
                  <a:close/>
                </a:path>
                <a:path w="393700" h="363219">
                  <a:moveTo>
                    <a:pt x="382231" y="353136"/>
                  </a:moveTo>
                  <a:lnTo>
                    <a:pt x="380809" y="350380"/>
                  </a:lnTo>
                  <a:lnTo>
                    <a:pt x="382041" y="348297"/>
                  </a:lnTo>
                  <a:lnTo>
                    <a:pt x="377812" y="349465"/>
                  </a:lnTo>
                  <a:lnTo>
                    <a:pt x="382231" y="353136"/>
                  </a:lnTo>
                  <a:close/>
                </a:path>
                <a:path w="393700" h="363219">
                  <a:moveTo>
                    <a:pt x="382524" y="353377"/>
                  </a:moveTo>
                  <a:lnTo>
                    <a:pt x="382231" y="353136"/>
                  </a:lnTo>
                  <a:lnTo>
                    <a:pt x="382435" y="353529"/>
                  </a:lnTo>
                  <a:lnTo>
                    <a:pt x="382524" y="353377"/>
                  </a:lnTo>
                  <a:close/>
                </a:path>
                <a:path w="393700" h="363219">
                  <a:moveTo>
                    <a:pt x="382854" y="285673"/>
                  </a:moveTo>
                  <a:lnTo>
                    <a:pt x="381152" y="284797"/>
                  </a:lnTo>
                  <a:lnTo>
                    <a:pt x="380555" y="286118"/>
                  </a:lnTo>
                  <a:lnTo>
                    <a:pt x="382854" y="285673"/>
                  </a:lnTo>
                  <a:close/>
                </a:path>
                <a:path w="393700" h="363219">
                  <a:moveTo>
                    <a:pt x="383184" y="357505"/>
                  </a:moveTo>
                  <a:lnTo>
                    <a:pt x="382879" y="354406"/>
                  </a:lnTo>
                  <a:lnTo>
                    <a:pt x="382435" y="353529"/>
                  </a:lnTo>
                  <a:lnTo>
                    <a:pt x="380873" y="355803"/>
                  </a:lnTo>
                  <a:lnTo>
                    <a:pt x="379882" y="356146"/>
                  </a:lnTo>
                  <a:lnTo>
                    <a:pt x="383184" y="357505"/>
                  </a:lnTo>
                  <a:close/>
                </a:path>
                <a:path w="393700" h="363219">
                  <a:moveTo>
                    <a:pt x="383374" y="318490"/>
                  </a:moveTo>
                  <a:lnTo>
                    <a:pt x="382333" y="318338"/>
                  </a:lnTo>
                  <a:lnTo>
                    <a:pt x="383273" y="319366"/>
                  </a:lnTo>
                  <a:lnTo>
                    <a:pt x="383374" y="318490"/>
                  </a:lnTo>
                  <a:close/>
                </a:path>
                <a:path w="393700" h="363219">
                  <a:moveTo>
                    <a:pt x="384200" y="327456"/>
                  </a:moveTo>
                  <a:lnTo>
                    <a:pt x="382701" y="326263"/>
                  </a:lnTo>
                  <a:lnTo>
                    <a:pt x="380987" y="323799"/>
                  </a:lnTo>
                  <a:lnTo>
                    <a:pt x="379044" y="326491"/>
                  </a:lnTo>
                  <a:lnTo>
                    <a:pt x="380834" y="327253"/>
                  </a:lnTo>
                  <a:lnTo>
                    <a:pt x="381939" y="325704"/>
                  </a:lnTo>
                  <a:lnTo>
                    <a:pt x="384200" y="327456"/>
                  </a:lnTo>
                  <a:close/>
                </a:path>
                <a:path w="393700" h="363219">
                  <a:moveTo>
                    <a:pt x="384251" y="293039"/>
                  </a:moveTo>
                  <a:lnTo>
                    <a:pt x="382790" y="291744"/>
                  </a:lnTo>
                  <a:lnTo>
                    <a:pt x="381876" y="291642"/>
                  </a:lnTo>
                  <a:lnTo>
                    <a:pt x="381088" y="291731"/>
                  </a:lnTo>
                  <a:lnTo>
                    <a:pt x="381800" y="296367"/>
                  </a:lnTo>
                  <a:lnTo>
                    <a:pt x="381393" y="296125"/>
                  </a:lnTo>
                  <a:lnTo>
                    <a:pt x="381889" y="296989"/>
                  </a:lnTo>
                  <a:lnTo>
                    <a:pt x="382041" y="295846"/>
                  </a:lnTo>
                  <a:lnTo>
                    <a:pt x="382790" y="294881"/>
                  </a:lnTo>
                  <a:lnTo>
                    <a:pt x="384251" y="293039"/>
                  </a:lnTo>
                  <a:close/>
                </a:path>
                <a:path w="393700" h="363219">
                  <a:moveTo>
                    <a:pt x="384365" y="300977"/>
                  </a:moveTo>
                  <a:lnTo>
                    <a:pt x="384251" y="301129"/>
                  </a:lnTo>
                  <a:lnTo>
                    <a:pt x="383933" y="301383"/>
                  </a:lnTo>
                  <a:lnTo>
                    <a:pt x="383768" y="301485"/>
                  </a:lnTo>
                  <a:lnTo>
                    <a:pt x="383895" y="301231"/>
                  </a:lnTo>
                  <a:lnTo>
                    <a:pt x="383476" y="301193"/>
                  </a:lnTo>
                  <a:lnTo>
                    <a:pt x="382828" y="301142"/>
                  </a:lnTo>
                  <a:lnTo>
                    <a:pt x="383070" y="299758"/>
                  </a:lnTo>
                  <a:lnTo>
                    <a:pt x="383438" y="300812"/>
                  </a:lnTo>
                  <a:lnTo>
                    <a:pt x="383832" y="301142"/>
                  </a:lnTo>
                  <a:lnTo>
                    <a:pt x="384073" y="301155"/>
                  </a:lnTo>
                  <a:lnTo>
                    <a:pt x="384073" y="300812"/>
                  </a:lnTo>
                  <a:lnTo>
                    <a:pt x="383463" y="299758"/>
                  </a:lnTo>
                  <a:lnTo>
                    <a:pt x="381889" y="296989"/>
                  </a:lnTo>
                  <a:lnTo>
                    <a:pt x="381749" y="297992"/>
                  </a:lnTo>
                  <a:lnTo>
                    <a:pt x="382079" y="299135"/>
                  </a:lnTo>
                  <a:lnTo>
                    <a:pt x="382816" y="301142"/>
                  </a:lnTo>
                  <a:lnTo>
                    <a:pt x="380174" y="300913"/>
                  </a:lnTo>
                  <a:lnTo>
                    <a:pt x="379006" y="299453"/>
                  </a:lnTo>
                  <a:lnTo>
                    <a:pt x="378625" y="298970"/>
                  </a:lnTo>
                  <a:lnTo>
                    <a:pt x="376301" y="300812"/>
                  </a:lnTo>
                  <a:lnTo>
                    <a:pt x="376301" y="301104"/>
                  </a:lnTo>
                  <a:lnTo>
                    <a:pt x="376999" y="303466"/>
                  </a:lnTo>
                  <a:lnTo>
                    <a:pt x="378739" y="302285"/>
                  </a:lnTo>
                  <a:lnTo>
                    <a:pt x="380111" y="303695"/>
                  </a:lnTo>
                  <a:lnTo>
                    <a:pt x="379628" y="302285"/>
                  </a:lnTo>
                  <a:lnTo>
                    <a:pt x="378675" y="299453"/>
                  </a:lnTo>
                  <a:lnTo>
                    <a:pt x="381774" y="304673"/>
                  </a:lnTo>
                  <a:lnTo>
                    <a:pt x="382549" y="301231"/>
                  </a:lnTo>
                  <a:lnTo>
                    <a:pt x="383184" y="302006"/>
                  </a:lnTo>
                  <a:lnTo>
                    <a:pt x="383413" y="302780"/>
                  </a:lnTo>
                  <a:lnTo>
                    <a:pt x="383654" y="303491"/>
                  </a:lnTo>
                  <a:lnTo>
                    <a:pt x="383806" y="302641"/>
                  </a:lnTo>
                  <a:lnTo>
                    <a:pt x="384187" y="301485"/>
                  </a:lnTo>
                  <a:lnTo>
                    <a:pt x="384314" y="301129"/>
                  </a:lnTo>
                  <a:lnTo>
                    <a:pt x="384365" y="300977"/>
                  </a:lnTo>
                  <a:close/>
                </a:path>
                <a:path w="393700" h="363219">
                  <a:moveTo>
                    <a:pt x="384441" y="309892"/>
                  </a:moveTo>
                  <a:lnTo>
                    <a:pt x="384060" y="309194"/>
                  </a:lnTo>
                  <a:lnTo>
                    <a:pt x="383768" y="308432"/>
                  </a:lnTo>
                  <a:lnTo>
                    <a:pt x="383590" y="307594"/>
                  </a:lnTo>
                  <a:lnTo>
                    <a:pt x="383235" y="307581"/>
                  </a:lnTo>
                  <a:lnTo>
                    <a:pt x="382993" y="307606"/>
                  </a:lnTo>
                  <a:lnTo>
                    <a:pt x="383171" y="307898"/>
                  </a:lnTo>
                  <a:lnTo>
                    <a:pt x="382866" y="308965"/>
                  </a:lnTo>
                  <a:lnTo>
                    <a:pt x="383578" y="309448"/>
                  </a:lnTo>
                  <a:lnTo>
                    <a:pt x="384441" y="309892"/>
                  </a:lnTo>
                  <a:close/>
                </a:path>
                <a:path w="393700" h="363219">
                  <a:moveTo>
                    <a:pt x="384898" y="290601"/>
                  </a:moveTo>
                  <a:lnTo>
                    <a:pt x="380657" y="289420"/>
                  </a:lnTo>
                  <a:lnTo>
                    <a:pt x="382168" y="290766"/>
                  </a:lnTo>
                  <a:lnTo>
                    <a:pt x="384898" y="290601"/>
                  </a:lnTo>
                  <a:close/>
                </a:path>
                <a:path w="393700" h="363219">
                  <a:moveTo>
                    <a:pt x="385330" y="321652"/>
                  </a:moveTo>
                  <a:lnTo>
                    <a:pt x="383273" y="319366"/>
                  </a:lnTo>
                  <a:lnTo>
                    <a:pt x="382981" y="321716"/>
                  </a:lnTo>
                  <a:lnTo>
                    <a:pt x="383641" y="321602"/>
                  </a:lnTo>
                  <a:lnTo>
                    <a:pt x="384556" y="321094"/>
                  </a:lnTo>
                  <a:lnTo>
                    <a:pt x="385330" y="321652"/>
                  </a:lnTo>
                  <a:close/>
                </a:path>
                <a:path w="393700" h="363219">
                  <a:moveTo>
                    <a:pt x="385610" y="336689"/>
                  </a:moveTo>
                  <a:lnTo>
                    <a:pt x="384492" y="335292"/>
                  </a:lnTo>
                  <a:lnTo>
                    <a:pt x="382181" y="332574"/>
                  </a:lnTo>
                  <a:lnTo>
                    <a:pt x="382257" y="333248"/>
                  </a:lnTo>
                  <a:lnTo>
                    <a:pt x="383387" y="334378"/>
                  </a:lnTo>
                  <a:lnTo>
                    <a:pt x="384517" y="335521"/>
                  </a:lnTo>
                  <a:lnTo>
                    <a:pt x="385610" y="336689"/>
                  </a:lnTo>
                  <a:close/>
                </a:path>
                <a:path w="393700" h="363219">
                  <a:moveTo>
                    <a:pt x="385914" y="307987"/>
                  </a:moveTo>
                  <a:lnTo>
                    <a:pt x="385584" y="306578"/>
                  </a:lnTo>
                  <a:lnTo>
                    <a:pt x="384327" y="305765"/>
                  </a:lnTo>
                  <a:lnTo>
                    <a:pt x="384048" y="304698"/>
                  </a:lnTo>
                  <a:lnTo>
                    <a:pt x="383667" y="303491"/>
                  </a:lnTo>
                  <a:lnTo>
                    <a:pt x="383400" y="304901"/>
                  </a:lnTo>
                  <a:lnTo>
                    <a:pt x="383374" y="306311"/>
                  </a:lnTo>
                  <a:lnTo>
                    <a:pt x="383590" y="307594"/>
                  </a:lnTo>
                  <a:lnTo>
                    <a:pt x="384416" y="307644"/>
                  </a:lnTo>
                  <a:lnTo>
                    <a:pt x="385914" y="307987"/>
                  </a:lnTo>
                  <a:close/>
                </a:path>
                <a:path w="393700" h="363219">
                  <a:moveTo>
                    <a:pt x="386029" y="299034"/>
                  </a:moveTo>
                  <a:lnTo>
                    <a:pt x="385343" y="298983"/>
                  </a:lnTo>
                  <a:lnTo>
                    <a:pt x="384937" y="299605"/>
                  </a:lnTo>
                  <a:lnTo>
                    <a:pt x="384632" y="300278"/>
                  </a:lnTo>
                  <a:lnTo>
                    <a:pt x="384365" y="300977"/>
                  </a:lnTo>
                  <a:lnTo>
                    <a:pt x="385038" y="300316"/>
                  </a:lnTo>
                  <a:lnTo>
                    <a:pt x="386029" y="299034"/>
                  </a:lnTo>
                  <a:close/>
                </a:path>
                <a:path w="393700" h="363219">
                  <a:moveTo>
                    <a:pt x="386181" y="316852"/>
                  </a:moveTo>
                  <a:lnTo>
                    <a:pt x="386130" y="315899"/>
                  </a:lnTo>
                  <a:lnTo>
                    <a:pt x="386092" y="314972"/>
                  </a:lnTo>
                  <a:lnTo>
                    <a:pt x="386092" y="315785"/>
                  </a:lnTo>
                  <a:lnTo>
                    <a:pt x="386105" y="316890"/>
                  </a:lnTo>
                  <a:close/>
                </a:path>
                <a:path w="393700" h="363219">
                  <a:moveTo>
                    <a:pt x="386194" y="310984"/>
                  </a:moveTo>
                  <a:lnTo>
                    <a:pt x="385749" y="310527"/>
                  </a:lnTo>
                  <a:lnTo>
                    <a:pt x="385064" y="310222"/>
                  </a:lnTo>
                  <a:lnTo>
                    <a:pt x="384454" y="309905"/>
                  </a:lnTo>
                  <a:lnTo>
                    <a:pt x="384746" y="310476"/>
                  </a:lnTo>
                  <a:lnTo>
                    <a:pt x="385114" y="310997"/>
                  </a:lnTo>
                  <a:lnTo>
                    <a:pt x="385546" y="311429"/>
                  </a:lnTo>
                  <a:lnTo>
                    <a:pt x="385368" y="311581"/>
                  </a:lnTo>
                  <a:lnTo>
                    <a:pt x="385318" y="311708"/>
                  </a:lnTo>
                  <a:lnTo>
                    <a:pt x="385737" y="311619"/>
                  </a:lnTo>
                  <a:lnTo>
                    <a:pt x="385622" y="311480"/>
                  </a:lnTo>
                  <a:lnTo>
                    <a:pt x="385724" y="311277"/>
                  </a:lnTo>
                  <a:lnTo>
                    <a:pt x="385965" y="311111"/>
                  </a:lnTo>
                  <a:lnTo>
                    <a:pt x="386194" y="310984"/>
                  </a:lnTo>
                  <a:close/>
                </a:path>
                <a:path w="393700" h="363219">
                  <a:moveTo>
                    <a:pt x="386270" y="317868"/>
                  </a:moveTo>
                  <a:lnTo>
                    <a:pt x="386257" y="317728"/>
                  </a:lnTo>
                  <a:lnTo>
                    <a:pt x="386016" y="317842"/>
                  </a:lnTo>
                  <a:lnTo>
                    <a:pt x="386270" y="317944"/>
                  </a:lnTo>
                  <a:close/>
                </a:path>
                <a:path w="393700" h="363219">
                  <a:moveTo>
                    <a:pt x="386803" y="310705"/>
                  </a:moveTo>
                  <a:lnTo>
                    <a:pt x="386549" y="310794"/>
                  </a:lnTo>
                  <a:lnTo>
                    <a:pt x="386194" y="310984"/>
                  </a:lnTo>
                  <a:lnTo>
                    <a:pt x="386334" y="311111"/>
                  </a:lnTo>
                  <a:lnTo>
                    <a:pt x="386803" y="310705"/>
                  </a:lnTo>
                  <a:close/>
                </a:path>
                <a:path w="393700" h="363219">
                  <a:moveTo>
                    <a:pt x="388010" y="323557"/>
                  </a:moveTo>
                  <a:lnTo>
                    <a:pt x="386270" y="321500"/>
                  </a:lnTo>
                  <a:lnTo>
                    <a:pt x="386283" y="323469"/>
                  </a:lnTo>
                  <a:lnTo>
                    <a:pt x="387032" y="323773"/>
                  </a:lnTo>
                  <a:lnTo>
                    <a:pt x="388010" y="323557"/>
                  </a:lnTo>
                  <a:close/>
                </a:path>
                <a:path w="393700" h="363219">
                  <a:moveTo>
                    <a:pt x="388137" y="333921"/>
                  </a:moveTo>
                  <a:lnTo>
                    <a:pt x="386943" y="333387"/>
                  </a:lnTo>
                  <a:lnTo>
                    <a:pt x="387604" y="334391"/>
                  </a:lnTo>
                  <a:lnTo>
                    <a:pt x="387997" y="334200"/>
                  </a:lnTo>
                  <a:lnTo>
                    <a:pt x="388137" y="333921"/>
                  </a:lnTo>
                  <a:close/>
                </a:path>
                <a:path w="393700" h="363219">
                  <a:moveTo>
                    <a:pt x="388581" y="315683"/>
                  </a:moveTo>
                  <a:lnTo>
                    <a:pt x="386194" y="316865"/>
                  </a:lnTo>
                  <a:lnTo>
                    <a:pt x="386207" y="317119"/>
                  </a:lnTo>
                  <a:lnTo>
                    <a:pt x="386257" y="317728"/>
                  </a:lnTo>
                  <a:lnTo>
                    <a:pt x="386778" y="317500"/>
                  </a:lnTo>
                  <a:lnTo>
                    <a:pt x="388137" y="317004"/>
                  </a:lnTo>
                  <a:lnTo>
                    <a:pt x="388581" y="315683"/>
                  </a:lnTo>
                  <a:close/>
                </a:path>
                <a:path w="393700" h="363219">
                  <a:moveTo>
                    <a:pt x="388975" y="336562"/>
                  </a:moveTo>
                  <a:lnTo>
                    <a:pt x="387604" y="334403"/>
                  </a:lnTo>
                  <a:lnTo>
                    <a:pt x="386930" y="334721"/>
                  </a:lnTo>
                  <a:lnTo>
                    <a:pt x="385572" y="334797"/>
                  </a:lnTo>
                  <a:lnTo>
                    <a:pt x="388112" y="335394"/>
                  </a:lnTo>
                  <a:lnTo>
                    <a:pt x="386854" y="335254"/>
                  </a:lnTo>
                  <a:lnTo>
                    <a:pt x="388061" y="335648"/>
                  </a:lnTo>
                  <a:lnTo>
                    <a:pt x="388975" y="336562"/>
                  </a:lnTo>
                  <a:close/>
                </a:path>
                <a:path w="393700" h="363219">
                  <a:moveTo>
                    <a:pt x="389013" y="341655"/>
                  </a:moveTo>
                  <a:lnTo>
                    <a:pt x="388366" y="337820"/>
                  </a:lnTo>
                  <a:lnTo>
                    <a:pt x="387477" y="338963"/>
                  </a:lnTo>
                  <a:lnTo>
                    <a:pt x="386918" y="340398"/>
                  </a:lnTo>
                  <a:lnTo>
                    <a:pt x="385432" y="338442"/>
                  </a:lnTo>
                  <a:lnTo>
                    <a:pt x="386041" y="342201"/>
                  </a:lnTo>
                  <a:lnTo>
                    <a:pt x="389013" y="341655"/>
                  </a:lnTo>
                  <a:close/>
                </a:path>
                <a:path w="393700" h="363219">
                  <a:moveTo>
                    <a:pt x="389445" y="303771"/>
                  </a:moveTo>
                  <a:lnTo>
                    <a:pt x="388937" y="303174"/>
                  </a:lnTo>
                  <a:lnTo>
                    <a:pt x="388264" y="302628"/>
                  </a:lnTo>
                  <a:lnTo>
                    <a:pt x="387197" y="302158"/>
                  </a:lnTo>
                  <a:lnTo>
                    <a:pt x="387705" y="302704"/>
                  </a:lnTo>
                  <a:lnTo>
                    <a:pt x="388543" y="303212"/>
                  </a:lnTo>
                  <a:lnTo>
                    <a:pt x="389445" y="303771"/>
                  </a:lnTo>
                  <a:close/>
                </a:path>
                <a:path w="393700" h="363219">
                  <a:moveTo>
                    <a:pt x="390144" y="322643"/>
                  </a:moveTo>
                  <a:lnTo>
                    <a:pt x="389153" y="323303"/>
                  </a:lnTo>
                  <a:lnTo>
                    <a:pt x="388023" y="323557"/>
                  </a:lnTo>
                  <a:lnTo>
                    <a:pt x="389178" y="324954"/>
                  </a:lnTo>
                  <a:lnTo>
                    <a:pt x="389724" y="324129"/>
                  </a:lnTo>
                  <a:lnTo>
                    <a:pt x="390144" y="322643"/>
                  </a:lnTo>
                  <a:close/>
                </a:path>
                <a:path w="393700" h="363219">
                  <a:moveTo>
                    <a:pt x="390321" y="341045"/>
                  </a:moveTo>
                  <a:lnTo>
                    <a:pt x="389813" y="339090"/>
                  </a:lnTo>
                  <a:lnTo>
                    <a:pt x="389597" y="341261"/>
                  </a:lnTo>
                  <a:lnTo>
                    <a:pt x="390321" y="341045"/>
                  </a:lnTo>
                  <a:close/>
                </a:path>
                <a:path w="393700" h="363219">
                  <a:moveTo>
                    <a:pt x="391236" y="340766"/>
                  </a:moveTo>
                  <a:lnTo>
                    <a:pt x="390321" y="341045"/>
                  </a:lnTo>
                  <a:lnTo>
                    <a:pt x="390728" y="342582"/>
                  </a:lnTo>
                  <a:lnTo>
                    <a:pt x="390906" y="342404"/>
                  </a:lnTo>
                  <a:lnTo>
                    <a:pt x="391121" y="341503"/>
                  </a:lnTo>
                  <a:lnTo>
                    <a:pt x="391236" y="340766"/>
                  </a:lnTo>
                  <a:close/>
                </a:path>
                <a:path w="393700" h="363219">
                  <a:moveTo>
                    <a:pt x="391464" y="322402"/>
                  </a:moveTo>
                  <a:lnTo>
                    <a:pt x="390563" y="322364"/>
                  </a:lnTo>
                  <a:lnTo>
                    <a:pt x="390156" y="322630"/>
                  </a:lnTo>
                  <a:lnTo>
                    <a:pt x="391464" y="322402"/>
                  </a:lnTo>
                  <a:close/>
                </a:path>
                <a:path w="393700" h="363219">
                  <a:moveTo>
                    <a:pt x="392531" y="341261"/>
                  </a:moveTo>
                  <a:lnTo>
                    <a:pt x="391147" y="342265"/>
                  </a:lnTo>
                  <a:lnTo>
                    <a:pt x="391261" y="343814"/>
                  </a:lnTo>
                  <a:lnTo>
                    <a:pt x="392531" y="341261"/>
                  </a:lnTo>
                  <a:close/>
                </a:path>
                <a:path w="393700" h="363219">
                  <a:moveTo>
                    <a:pt x="392760" y="314833"/>
                  </a:moveTo>
                  <a:lnTo>
                    <a:pt x="389382" y="312978"/>
                  </a:lnTo>
                  <a:lnTo>
                    <a:pt x="390550" y="313829"/>
                  </a:lnTo>
                  <a:lnTo>
                    <a:pt x="392760" y="314833"/>
                  </a:lnTo>
                  <a:close/>
                </a:path>
                <a:path w="393700" h="363219">
                  <a:moveTo>
                    <a:pt x="393217" y="307289"/>
                  </a:moveTo>
                  <a:lnTo>
                    <a:pt x="392645" y="305790"/>
                  </a:lnTo>
                  <a:lnTo>
                    <a:pt x="390956" y="304711"/>
                  </a:lnTo>
                  <a:lnTo>
                    <a:pt x="389445" y="303771"/>
                  </a:lnTo>
                  <a:lnTo>
                    <a:pt x="390398" y="304888"/>
                  </a:lnTo>
                  <a:lnTo>
                    <a:pt x="390448" y="306285"/>
                  </a:lnTo>
                  <a:lnTo>
                    <a:pt x="389356" y="308229"/>
                  </a:lnTo>
                  <a:lnTo>
                    <a:pt x="391210" y="308889"/>
                  </a:lnTo>
                  <a:lnTo>
                    <a:pt x="391998" y="306476"/>
                  </a:lnTo>
                  <a:lnTo>
                    <a:pt x="393217" y="307289"/>
                  </a:lnTo>
                  <a:close/>
                </a:path>
                <a:path w="393700" h="363219">
                  <a:moveTo>
                    <a:pt x="393458" y="335546"/>
                  </a:moveTo>
                  <a:lnTo>
                    <a:pt x="392582" y="333463"/>
                  </a:lnTo>
                  <a:lnTo>
                    <a:pt x="391629" y="333946"/>
                  </a:lnTo>
                  <a:lnTo>
                    <a:pt x="390093" y="335178"/>
                  </a:lnTo>
                  <a:lnTo>
                    <a:pt x="391604" y="337159"/>
                  </a:lnTo>
                  <a:lnTo>
                    <a:pt x="392569" y="336715"/>
                  </a:lnTo>
                  <a:lnTo>
                    <a:pt x="392734" y="334886"/>
                  </a:lnTo>
                  <a:lnTo>
                    <a:pt x="393458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69645" y="2611119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4" h="408305">
                  <a:moveTo>
                    <a:pt x="6553" y="390994"/>
                  </a:moveTo>
                  <a:lnTo>
                    <a:pt x="6223" y="391134"/>
                  </a:lnTo>
                  <a:lnTo>
                    <a:pt x="5905" y="391553"/>
                  </a:lnTo>
                  <a:lnTo>
                    <a:pt x="5626" y="392480"/>
                  </a:lnTo>
                  <a:lnTo>
                    <a:pt x="5765" y="392049"/>
                  </a:lnTo>
                  <a:lnTo>
                    <a:pt x="6184" y="391515"/>
                  </a:lnTo>
                  <a:lnTo>
                    <a:pt x="6553" y="390994"/>
                  </a:lnTo>
                  <a:close/>
                </a:path>
                <a:path w="372744" h="408305">
                  <a:moveTo>
                    <a:pt x="25323" y="400507"/>
                  </a:moveTo>
                  <a:lnTo>
                    <a:pt x="24879" y="400507"/>
                  </a:lnTo>
                  <a:lnTo>
                    <a:pt x="25120" y="400989"/>
                  </a:lnTo>
                  <a:lnTo>
                    <a:pt x="25323" y="400507"/>
                  </a:lnTo>
                  <a:close/>
                </a:path>
                <a:path w="372744" h="408305">
                  <a:moveTo>
                    <a:pt x="26123" y="403047"/>
                  </a:moveTo>
                  <a:lnTo>
                    <a:pt x="25120" y="400989"/>
                  </a:lnTo>
                  <a:lnTo>
                    <a:pt x="24790" y="401777"/>
                  </a:lnTo>
                  <a:lnTo>
                    <a:pt x="26123" y="403047"/>
                  </a:lnTo>
                  <a:close/>
                </a:path>
                <a:path w="372744" h="408305">
                  <a:moveTo>
                    <a:pt x="39001" y="386003"/>
                  </a:moveTo>
                  <a:lnTo>
                    <a:pt x="38455" y="386537"/>
                  </a:lnTo>
                  <a:lnTo>
                    <a:pt x="38912" y="386765"/>
                  </a:lnTo>
                  <a:lnTo>
                    <a:pt x="39001" y="386003"/>
                  </a:lnTo>
                  <a:close/>
                </a:path>
                <a:path w="372744" h="408305">
                  <a:moveTo>
                    <a:pt x="50634" y="376377"/>
                  </a:moveTo>
                  <a:lnTo>
                    <a:pt x="46126" y="377647"/>
                  </a:lnTo>
                  <a:lnTo>
                    <a:pt x="49072" y="378917"/>
                  </a:lnTo>
                  <a:lnTo>
                    <a:pt x="50634" y="376377"/>
                  </a:lnTo>
                  <a:close/>
                </a:path>
                <a:path w="372744" h="408305">
                  <a:moveTo>
                    <a:pt x="52235" y="375704"/>
                  </a:moveTo>
                  <a:lnTo>
                    <a:pt x="52082" y="375716"/>
                  </a:lnTo>
                  <a:lnTo>
                    <a:pt x="51955" y="375780"/>
                  </a:lnTo>
                  <a:lnTo>
                    <a:pt x="51790" y="375767"/>
                  </a:lnTo>
                  <a:lnTo>
                    <a:pt x="52044" y="376008"/>
                  </a:lnTo>
                  <a:lnTo>
                    <a:pt x="52235" y="375704"/>
                  </a:lnTo>
                  <a:close/>
                </a:path>
                <a:path w="372744" h="408305">
                  <a:moveTo>
                    <a:pt x="54241" y="337007"/>
                  </a:moveTo>
                  <a:lnTo>
                    <a:pt x="50139" y="335737"/>
                  </a:lnTo>
                  <a:lnTo>
                    <a:pt x="53733" y="337324"/>
                  </a:lnTo>
                  <a:lnTo>
                    <a:pt x="54241" y="337007"/>
                  </a:lnTo>
                  <a:close/>
                </a:path>
                <a:path w="372744" h="408305">
                  <a:moveTo>
                    <a:pt x="56311" y="371297"/>
                  </a:moveTo>
                  <a:lnTo>
                    <a:pt x="55346" y="371297"/>
                  </a:lnTo>
                  <a:lnTo>
                    <a:pt x="55321" y="371843"/>
                  </a:lnTo>
                  <a:lnTo>
                    <a:pt x="56311" y="371297"/>
                  </a:lnTo>
                  <a:close/>
                </a:path>
                <a:path w="372744" h="408305">
                  <a:moveTo>
                    <a:pt x="79692" y="298907"/>
                  </a:moveTo>
                  <a:lnTo>
                    <a:pt x="77762" y="301447"/>
                  </a:lnTo>
                  <a:lnTo>
                    <a:pt x="78409" y="301447"/>
                  </a:lnTo>
                  <a:lnTo>
                    <a:pt x="78740" y="303669"/>
                  </a:lnTo>
                  <a:lnTo>
                    <a:pt x="79692" y="298907"/>
                  </a:lnTo>
                  <a:close/>
                </a:path>
                <a:path w="372744" h="408305">
                  <a:moveTo>
                    <a:pt x="80111" y="305257"/>
                  </a:moveTo>
                  <a:lnTo>
                    <a:pt x="78778" y="303987"/>
                  </a:lnTo>
                  <a:lnTo>
                    <a:pt x="78740" y="303669"/>
                  </a:lnTo>
                  <a:lnTo>
                    <a:pt x="78155" y="306527"/>
                  </a:lnTo>
                  <a:lnTo>
                    <a:pt x="79984" y="305422"/>
                  </a:lnTo>
                  <a:lnTo>
                    <a:pt x="80111" y="305257"/>
                  </a:lnTo>
                  <a:close/>
                </a:path>
                <a:path w="372744" h="408305">
                  <a:moveTo>
                    <a:pt x="84201" y="327710"/>
                  </a:moveTo>
                  <a:lnTo>
                    <a:pt x="81826" y="326847"/>
                  </a:lnTo>
                  <a:lnTo>
                    <a:pt x="82765" y="328117"/>
                  </a:lnTo>
                  <a:lnTo>
                    <a:pt x="83070" y="328117"/>
                  </a:lnTo>
                  <a:lnTo>
                    <a:pt x="83083" y="328561"/>
                  </a:lnTo>
                  <a:lnTo>
                    <a:pt x="83616" y="329298"/>
                  </a:lnTo>
                  <a:lnTo>
                    <a:pt x="84201" y="327710"/>
                  </a:lnTo>
                  <a:close/>
                </a:path>
                <a:path w="372744" h="408305">
                  <a:moveTo>
                    <a:pt x="88836" y="329387"/>
                  </a:moveTo>
                  <a:lnTo>
                    <a:pt x="85890" y="323037"/>
                  </a:lnTo>
                  <a:lnTo>
                    <a:pt x="84201" y="327710"/>
                  </a:lnTo>
                  <a:lnTo>
                    <a:pt x="88836" y="329387"/>
                  </a:lnTo>
                  <a:close/>
                </a:path>
                <a:path w="372744" h="408305">
                  <a:moveTo>
                    <a:pt x="99542" y="314820"/>
                  </a:moveTo>
                  <a:lnTo>
                    <a:pt x="98386" y="312877"/>
                  </a:lnTo>
                  <a:lnTo>
                    <a:pt x="98958" y="314947"/>
                  </a:lnTo>
                  <a:lnTo>
                    <a:pt x="99542" y="314820"/>
                  </a:lnTo>
                  <a:close/>
                </a:path>
                <a:path w="372744" h="408305">
                  <a:moveTo>
                    <a:pt x="101396" y="317957"/>
                  </a:moveTo>
                  <a:lnTo>
                    <a:pt x="99580" y="314807"/>
                  </a:lnTo>
                  <a:lnTo>
                    <a:pt x="99618" y="314947"/>
                  </a:lnTo>
                  <a:lnTo>
                    <a:pt x="101396" y="317957"/>
                  </a:lnTo>
                  <a:close/>
                </a:path>
                <a:path w="372744" h="408305">
                  <a:moveTo>
                    <a:pt x="102641" y="314147"/>
                  </a:moveTo>
                  <a:lnTo>
                    <a:pt x="101625" y="312978"/>
                  </a:lnTo>
                  <a:lnTo>
                    <a:pt x="98056" y="311721"/>
                  </a:lnTo>
                  <a:lnTo>
                    <a:pt x="98526" y="312877"/>
                  </a:lnTo>
                  <a:lnTo>
                    <a:pt x="99580" y="314807"/>
                  </a:lnTo>
                  <a:lnTo>
                    <a:pt x="102641" y="314147"/>
                  </a:lnTo>
                  <a:close/>
                </a:path>
                <a:path w="372744" h="408305">
                  <a:moveTo>
                    <a:pt x="110210" y="309410"/>
                  </a:moveTo>
                  <a:lnTo>
                    <a:pt x="109423" y="309079"/>
                  </a:lnTo>
                  <a:lnTo>
                    <a:pt x="109435" y="310337"/>
                  </a:lnTo>
                  <a:lnTo>
                    <a:pt x="110210" y="309410"/>
                  </a:lnTo>
                  <a:close/>
                </a:path>
                <a:path w="372744" h="408305">
                  <a:moveTo>
                    <a:pt x="112623" y="306527"/>
                  </a:moveTo>
                  <a:lnTo>
                    <a:pt x="110210" y="309410"/>
                  </a:lnTo>
                  <a:lnTo>
                    <a:pt x="112344" y="310337"/>
                  </a:lnTo>
                  <a:lnTo>
                    <a:pt x="112623" y="306527"/>
                  </a:lnTo>
                  <a:close/>
                </a:path>
                <a:path w="372744" h="408305">
                  <a:moveTo>
                    <a:pt x="117741" y="301447"/>
                  </a:moveTo>
                  <a:lnTo>
                    <a:pt x="116941" y="302907"/>
                  </a:lnTo>
                  <a:lnTo>
                    <a:pt x="117436" y="302717"/>
                  </a:lnTo>
                  <a:lnTo>
                    <a:pt x="117741" y="301447"/>
                  </a:lnTo>
                  <a:close/>
                </a:path>
                <a:path w="372744" h="408305">
                  <a:moveTo>
                    <a:pt x="136017" y="173990"/>
                  </a:moveTo>
                  <a:lnTo>
                    <a:pt x="134073" y="177850"/>
                  </a:lnTo>
                  <a:lnTo>
                    <a:pt x="134759" y="178409"/>
                  </a:lnTo>
                  <a:lnTo>
                    <a:pt x="136017" y="173990"/>
                  </a:lnTo>
                  <a:close/>
                </a:path>
                <a:path w="372744" h="408305">
                  <a:moveTo>
                    <a:pt x="136740" y="178828"/>
                  </a:moveTo>
                  <a:lnTo>
                    <a:pt x="136042" y="178257"/>
                  </a:lnTo>
                  <a:lnTo>
                    <a:pt x="134772" y="178409"/>
                  </a:lnTo>
                  <a:lnTo>
                    <a:pt x="136740" y="178828"/>
                  </a:lnTo>
                  <a:close/>
                </a:path>
                <a:path w="372744" h="408305">
                  <a:moveTo>
                    <a:pt x="138760" y="278587"/>
                  </a:moveTo>
                  <a:lnTo>
                    <a:pt x="138595" y="278345"/>
                  </a:lnTo>
                  <a:lnTo>
                    <a:pt x="138264" y="279857"/>
                  </a:lnTo>
                  <a:lnTo>
                    <a:pt x="138760" y="278587"/>
                  </a:lnTo>
                  <a:close/>
                </a:path>
                <a:path w="372744" h="408305">
                  <a:moveTo>
                    <a:pt x="147815" y="267423"/>
                  </a:moveTo>
                  <a:lnTo>
                    <a:pt x="147612" y="266941"/>
                  </a:lnTo>
                  <a:lnTo>
                    <a:pt x="147599" y="267157"/>
                  </a:lnTo>
                  <a:lnTo>
                    <a:pt x="147713" y="267296"/>
                  </a:lnTo>
                  <a:lnTo>
                    <a:pt x="147815" y="267423"/>
                  </a:lnTo>
                  <a:close/>
                </a:path>
                <a:path w="372744" h="408305">
                  <a:moveTo>
                    <a:pt x="150190" y="268668"/>
                  </a:moveTo>
                  <a:lnTo>
                    <a:pt x="148666" y="268389"/>
                  </a:lnTo>
                  <a:lnTo>
                    <a:pt x="147815" y="267423"/>
                  </a:lnTo>
                  <a:lnTo>
                    <a:pt x="148971" y="270040"/>
                  </a:lnTo>
                  <a:lnTo>
                    <a:pt x="150190" y="268668"/>
                  </a:lnTo>
                  <a:close/>
                </a:path>
                <a:path w="372744" h="408305">
                  <a:moveTo>
                    <a:pt x="156337" y="182016"/>
                  </a:moveTo>
                  <a:lnTo>
                    <a:pt x="154889" y="185102"/>
                  </a:lnTo>
                  <a:lnTo>
                    <a:pt x="155232" y="185394"/>
                  </a:lnTo>
                  <a:lnTo>
                    <a:pt x="156337" y="182016"/>
                  </a:lnTo>
                  <a:close/>
                </a:path>
                <a:path w="372744" h="408305">
                  <a:moveTo>
                    <a:pt x="174866" y="234137"/>
                  </a:moveTo>
                  <a:lnTo>
                    <a:pt x="174523" y="233629"/>
                  </a:lnTo>
                  <a:lnTo>
                    <a:pt x="174155" y="234137"/>
                  </a:lnTo>
                  <a:lnTo>
                    <a:pt x="174866" y="234137"/>
                  </a:lnTo>
                  <a:close/>
                </a:path>
                <a:path w="372744" h="408305">
                  <a:moveTo>
                    <a:pt x="177393" y="225501"/>
                  </a:moveTo>
                  <a:lnTo>
                    <a:pt x="176237" y="226517"/>
                  </a:lnTo>
                  <a:lnTo>
                    <a:pt x="177177" y="227787"/>
                  </a:lnTo>
                  <a:lnTo>
                    <a:pt x="177393" y="225501"/>
                  </a:lnTo>
                  <a:close/>
                </a:path>
                <a:path w="372744" h="408305">
                  <a:moveTo>
                    <a:pt x="177673" y="225247"/>
                  </a:moveTo>
                  <a:lnTo>
                    <a:pt x="177419" y="225247"/>
                  </a:lnTo>
                  <a:lnTo>
                    <a:pt x="177393" y="225501"/>
                  </a:lnTo>
                  <a:lnTo>
                    <a:pt x="177673" y="225247"/>
                  </a:lnTo>
                  <a:close/>
                </a:path>
                <a:path w="372744" h="408305">
                  <a:moveTo>
                    <a:pt x="177723" y="230911"/>
                  </a:moveTo>
                  <a:lnTo>
                    <a:pt x="176999" y="229997"/>
                  </a:lnTo>
                  <a:lnTo>
                    <a:pt x="177241" y="230682"/>
                  </a:lnTo>
                  <a:lnTo>
                    <a:pt x="177482" y="231101"/>
                  </a:lnTo>
                  <a:lnTo>
                    <a:pt x="177723" y="230911"/>
                  </a:lnTo>
                  <a:close/>
                </a:path>
                <a:path w="372744" h="408305">
                  <a:moveTo>
                    <a:pt x="179768" y="225247"/>
                  </a:moveTo>
                  <a:lnTo>
                    <a:pt x="178333" y="225247"/>
                  </a:lnTo>
                  <a:lnTo>
                    <a:pt x="179768" y="226707"/>
                  </a:lnTo>
                  <a:lnTo>
                    <a:pt x="179768" y="225247"/>
                  </a:lnTo>
                  <a:close/>
                </a:path>
                <a:path w="372744" h="408305">
                  <a:moveTo>
                    <a:pt x="185318" y="225247"/>
                  </a:moveTo>
                  <a:lnTo>
                    <a:pt x="184391" y="225247"/>
                  </a:lnTo>
                  <a:lnTo>
                    <a:pt x="184188" y="223977"/>
                  </a:lnTo>
                  <a:lnTo>
                    <a:pt x="184200" y="223659"/>
                  </a:lnTo>
                  <a:lnTo>
                    <a:pt x="184010" y="225247"/>
                  </a:lnTo>
                  <a:lnTo>
                    <a:pt x="183019" y="225247"/>
                  </a:lnTo>
                  <a:lnTo>
                    <a:pt x="183921" y="225971"/>
                  </a:lnTo>
                  <a:lnTo>
                    <a:pt x="183845" y="226517"/>
                  </a:lnTo>
                  <a:lnTo>
                    <a:pt x="184594" y="226517"/>
                  </a:lnTo>
                  <a:lnTo>
                    <a:pt x="184861" y="226517"/>
                  </a:lnTo>
                  <a:lnTo>
                    <a:pt x="185318" y="225247"/>
                  </a:lnTo>
                  <a:close/>
                </a:path>
                <a:path w="372744" h="408305">
                  <a:moveTo>
                    <a:pt x="185839" y="232867"/>
                  </a:moveTo>
                  <a:lnTo>
                    <a:pt x="179768" y="226707"/>
                  </a:lnTo>
                  <a:lnTo>
                    <a:pt x="179768" y="227787"/>
                  </a:lnTo>
                  <a:lnTo>
                    <a:pt x="178333" y="229057"/>
                  </a:lnTo>
                  <a:lnTo>
                    <a:pt x="185839" y="232867"/>
                  </a:lnTo>
                  <a:close/>
                </a:path>
                <a:path w="372744" h="408305">
                  <a:moveTo>
                    <a:pt x="188874" y="226517"/>
                  </a:moveTo>
                  <a:lnTo>
                    <a:pt x="184861" y="226517"/>
                  </a:lnTo>
                  <a:lnTo>
                    <a:pt x="184391" y="227787"/>
                  </a:lnTo>
                  <a:lnTo>
                    <a:pt x="188785" y="229057"/>
                  </a:lnTo>
                  <a:lnTo>
                    <a:pt x="188874" y="226517"/>
                  </a:lnTo>
                  <a:close/>
                </a:path>
                <a:path w="372744" h="408305">
                  <a:moveTo>
                    <a:pt x="194665" y="216001"/>
                  </a:moveTo>
                  <a:lnTo>
                    <a:pt x="193141" y="215201"/>
                  </a:lnTo>
                  <a:lnTo>
                    <a:pt x="192417" y="216357"/>
                  </a:lnTo>
                  <a:lnTo>
                    <a:pt x="194665" y="216001"/>
                  </a:lnTo>
                  <a:close/>
                </a:path>
                <a:path w="372744" h="408305">
                  <a:moveTo>
                    <a:pt x="200380" y="215087"/>
                  </a:moveTo>
                  <a:lnTo>
                    <a:pt x="194665" y="216001"/>
                  </a:lnTo>
                  <a:lnTo>
                    <a:pt x="195351" y="216357"/>
                  </a:lnTo>
                  <a:lnTo>
                    <a:pt x="197510" y="217627"/>
                  </a:lnTo>
                  <a:lnTo>
                    <a:pt x="200380" y="215087"/>
                  </a:lnTo>
                  <a:close/>
                </a:path>
                <a:path w="372744" h="408305">
                  <a:moveTo>
                    <a:pt x="201333" y="203657"/>
                  </a:moveTo>
                  <a:lnTo>
                    <a:pt x="200875" y="203898"/>
                  </a:lnTo>
                  <a:lnTo>
                    <a:pt x="201053" y="204406"/>
                  </a:lnTo>
                  <a:lnTo>
                    <a:pt x="201333" y="203657"/>
                  </a:lnTo>
                  <a:close/>
                </a:path>
                <a:path w="372744" h="408305">
                  <a:moveTo>
                    <a:pt x="201688" y="206197"/>
                  </a:moveTo>
                  <a:lnTo>
                    <a:pt x="201053" y="204406"/>
                  </a:lnTo>
                  <a:lnTo>
                    <a:pt x="200393" y="206197"/>
                  </a:lnTo>
                  <a:lnTo>
                    <a:pt x="201688" y="206197"/>
                  </a:lnTo>
                  <a:close/>
                </a:path>
                <a:path w="372744" h="408305">
                  <a:moveTo>
                    <a:pt x="210007" y="178358"/>
                  </a:moveTo>
                  <a:lnTo>
                    <a:pt x="209613" y="177495"/>
                  </a:lnTo>
                  <a:lnTo>
                    <a:pt x="208940" y="175945"/>
                  </a:lnTo>
                  <a:lnTo>
                    <a:pt x="209003" y="176606"/>
                  </a:lnTo>
                  <a:lnTo>
                    <a:pt x="209067" y="177342"/>
                  </a:lnTo>
                  <a:lnTo>
                    <a:pt x="209143" y="178130"/>
                  </a:lnTo>
                  <a:lnTo>
                    <a:pt x="210007" y="178358"/>
                  </a:lnTo>
                  <a:close/>
                </a:path>
                <a:path w="372744" h="408305">
                  <a:moveTo>
                    <a:pt x="213918" y="184607"/>
                  </a:moveTo>
                  <a:lnTo>
                    <a:pt x="213791" y="184505"/>
                  </a:lnTo>
                  <a:lnTo>
                    <a:pt x="213918" y="184607"/>
                  </a:lnTo>
                  <a:close/>
                </a:path>
                <a:path w="372744" h="408305">
                  <a:moveTo>
                    <a:pt x="215239" y="185293"/>
                  </a:moveTo>
                  <a:lnTo>
                    <a:pt x="214757" y="185102"/>
                  </a:lnTo>
                  <a:lnTo>
                    <a:pt x="214337" y="184772"/>
                  </a:lnTo>
                  <a:lnTo>
                    <a:pt x="213918" y="184429"/>
                  </a:lnTo>
                  <a:lnTo>
                    <a:pt x="214071" y="184962"/>
                  </a:lnTo>
                  <a:lnTo>
                    <a:pt x="214464" y="185343"/>
                  </a:lnTo>
                  <a:lnTo>
                    <a:pt x="215239" y="185293"/>
                  </a:lnTo>
                  <a:close/>
                </a:path>
                <a:path w="372744" h="408305">
                  <a:moveTo>
                    <a:pt x="216027" y="186245"/>
                  </a:moveTo>
                  <a:lnTo>
                    <a:pt x="213499" y="186499"/>
                  </a:lnTo>
                  <a:lnTo>
                    <a:pt x="214210" y="186575"/>
                  </a:lnTo>
                  <a:lnTo>
                    <a:pt x="215036" y="186512"/>
                  </a:lnTo>
                  <a:lnTo>
                    <a:pt x="216027" y="186245"/>
                  </a:lnTo>
                  <a:close/>
                </a:path>
                <a:path w="372744" h="408305">
                  <a:moveTo>
                    <a:pt x="225564" y="176225"/>
                  </a:moveTo>
                  <a:lnTo>
                    <a:pt x="225361" y="175717"/>
                  </a:lnTo>
                  <a:lnTo>
                    <a:pt x="224002" y="176987"/>
                  </a:lnTo>
                  <a:lnTo>
                    <a:pt x="225564" y="176225"/>
                  </a:lnTo>
                  <a:close/>
                </a:path>
                <a:path w="372744" h="408305">
                  <a:moveTo>
                    <a:pt x="228231" y="170345"/>
                  </a:moveTo>
                  <a:lnTo>
                    <a:pt x="227152" y="169265"/>
                  </a:lnTo>
                  <a:lnTo>
                    <a:pt x="226961" y="169367"/>
                  </a:lnTo>
                  <a:lnTo>
                    <a:pt x="228231" y="170345"/>
                  </a:lnTo>
                  <a:close/>
                </a:path>
                <a:path w="372744" h="408305">
                  <a:moveTo>
                    <a:pt x="231902" y="173177"/>
                  </a:moveTo>
                  <a:lnTo>
                    <a:pt x="230263" y="171907"/>
                  </a:lnTo>
                  <a:lnTo>
                    <a:pt x="228612" y="170637"/>
                  </a:lnTo>
                  <a:lnTo>
                    <a:pt x="228231" y="170345"/>
                  </a:lnTo>
                  <a:lnTo>
                    <a:pt x="228523" y="170637"/>
                  </a:lnTo>
                  <a:lnTo>
                    <a:pt x="224675" y="169367"/>
                  </a:lnTo>
                  <a:lnTo>
                    <a:pt x="226618" y="175717"/>
                  </a:lnTo>
                  <a:lnTo>
                    <a:pt x="225564" y="176225"/>
                  </a:lnTo>
                  <a:lnTo>
                    <a:pt x="226377" y="178257"/>
                  </a:lnTo>
                  <a:lnTo>
                    <a:pt x="226542" y="178257"/>
                  </a:lnTo>
                  <a:lnTo>
                    <a:pt x="227685" y="171907"/>
                  </a:lnTo>
                  <a:lnTo>
                    <a:pt x="229743" y="174447"/>
                  </a:lnTo>
                  <a:lnTo>
                    <a:pt x="230060" y="173177"/>
                  </a:lnTo>
                  <a:lnTo>
                    <a:pt x="231902" y="173177"/>
                  </a:lnTo>
                  <a:close/>
                </a:path>
                <a:path w="372744" h="408305">
                  <a:moveTo>
                    <a:pt x="233743" y="166039"/>
                  </a:moveTo>
                  <a:lnTo>
                    <a:pt x="233540" y="165557"/>
                  </a:lnTo>
                  <a:lnTo>
                    <a:pt x="232841" y="164973"/>
                  </a:lnTo>
                  <a:lnTo>
                    <a:pt x="233743" y="166039"/>
                  </a:lnTo>
                  <a:close/>
                </a:path>
                <a:path w="372744" h="408305">
                  <a:moveTo>
                    <a:pt x="234454" y="164287"/>
                  </a:moveTo>
                  <a:lnTo>
                    <a:pt x="234353" y="163017"/>
                  </a:lnTo>
                  <a:lnTo>
                    <a:pt x="233908" y="163017"/>
                  </a:lnTo>
                  <a:lnTo>
                    <a:pt x="234454" y="164287"/>
                  </a:lnTo>
                  <a:close/>
                </a:path>
                <a:path w="372744" h="408305">
                  <a:moveTo>
                    <a:pt x="234784" y="161747"/>
                  </a:moveTo>
                  <a:lnTo>
                    <a:pt x="234238" y="161747"/>
                  </a:lnTo>
                  <a:lnTo>
                    <a:pt x="234353" y="163017"/>
                  </a:lnTo>
                  <a:lnTo>
                    <a:pt x="234784" y="161747"/>
                  </a:lnTo>
                  <a:close/>
                </a:path>
                <a:path w="372744" h="408305">
                  <a:moveTo>
                    <a:pt x="237642" y="170637"/>
                  </a:moveTo>
                  <a:lnTo>
                    <a:pt x="233743" y="166039"/>
                  </a:lnTo>
                  <a:lnTo>
                    <a:pt x="234619" y="168097"/>
                  </a:lnTo>
                  <a:lnTo>
                    <a:pt x="232460" y="169367"/>
                  </a:lnTo>
                  <a:lnTo>
                    <a:pt x="237642" y="170637"/>
                  </a:lnTo>
                  <a:close/>
                </a:path>
                <a:path w="372744" h="408305">
                  <a:moveTo>
                    <a:pt x="238404" y="161747"/>
                  </a:moveTo>
                  <a:lnTo>
                    <a:pt x="238340" y="161480"/>
                  </a:lnTo>
                  <a:lnTo>
                    <a:pt x="237985" y="161747"/>
                  </a:lnTo>
                  <a:lnTo>
                    <a:pt x="238404" y="161747"/>
                  </a:lnTo>
                  <a:close/>
                </a:path>
                <a:path w="372744" h="408305">
                  <a:moveTo>
                    <a:pt x="248361" y="154127"/>
                  </a:moveTo>
                  <a:lnTo>
                    <a:pt x="246748" y="150075"/>
                  </a:lnTo>
                  <a:lnTo>
                    <a:pt x="246748" y="152527"/>
                  </a:lnTo>
                  <a:lnTo>
                    <a:pt x="243928" y="149047"/>
                  </a:lnTo>
                  <a:lnTo>
                    <a:pt x="244424" y="149047"/>
                  </a:lnTo>
                  <a:lnTo>
                    <a:pt x="246748" y="152527"/>
                  </a:lnTo>
                  <a:lnTo>
                    <a:pt x="246748" y="150075"/>
                  </a:lnTo>
                  <a:lnTo>
                    <a:pt x="246341" y="149047"/>
                  </a:lnTo>
                  <a:lnTo>
                    <a:pt x="244817" y="145237"/>
                  </a:lnTo>
                  <a:lnTo>
                    <a:pt x="243293" y="141427"/>
                  </a:lnTo>
                  <a:lnTo>
                    <a:pt x="235788" y="141427"/>
                  </a:lnTo>
                  <a:lnTo>
                    <a:pt x="233413" y="141427"/>
                  </a:lnTo>
                  <a:lnTo>
                    <a:pt x="234175" y="145237"/>
                  </a:lnTo>
                  <a:lnTo>
                    <a:pt x="232257" y="143967"/>
                  </a:lnTo>
                  <a:lnTo>
                    <a:pt x="227088" y="142697"/>
                  </a:lnTo>
                  <a:lnTo>
                    <a:pt x="221869" y="154127"/>
                  </a:lnTo>
                  <a:lnTo>
                    <a:pt x="213753" y="155397"/>
                  </a:lnTo>
                  <a:lnTo>
                    <a:pt x="219659" y="159207"/>
                  </a:lnTo>
                  <a:lnTo>
                    <a:pt x="217030" y="158572"/>
                  </a:lnTo>
                  <a:lnTo>
                    <a:pt x="217030" y="179527"/>
                  </a:lnTo>
                  <a:lnTo>
                    <a:pt x="215036" y="179527"/>
                  </a:lnTo>
                  <a:lnTo>
                    <a:pt x="215620" y="178257"/>
                  </a:lnTo>
                  <a:lnTo>
                    <a:pt x="216712" y="178257"/>
                  </a:lnTo>
                  <a:lnTo>
                    <a:pt x="217030" y="179527"/>
                  </a:lnTo>
                  <a:lnTo>
                    <a:pt x="217030" y="158572"/>
                  </a:lnTo>
                  <a:lnTo>
                    <a:pt x="209143" y="156667"/>
                  </a:lnTo>
                  <a:lnTo>
                    <a:pt x="212750" y="160477"/>
                  </a:lnTo>
                  <a:lnTo>
                    <a:pt x="211277" y="159207"/>
                  </a:lnTo>
                  <a:lnTo>
                    <a:pt x="209905" y="159207"/>
                  </a:lnTo>
                  <a:lnTo>
                    <a:pt x="209727" y="157937"/>
                  </a:lnTo>
                  <a:lnTo>
                    <a:pt x="208229" y="161747"/>
                  </a:lnTo>
                  <a:lnTo>
                    <a:pt x="203911" y="160477"/>
                  </a:lnTo>
                  <a:lnTo>
                    <a:pt x="205308" y="164287"/>
                  </a:lnTo>
                  <a:lnTo>
                    <a:pt x="203835" y="164287"/>
                  </a:lnTo>
                  <a:lnTo>
                    <a:pt x="204165" y="163017"/>
                  </a:lnTo>
                  <a:lnTo>
                    <a:pt x="203200" y="161747"/>
                  </a:lnTo>
                  <a:lnTo>
                    <a:pt x="203390" y="164287"/>
                  </a:lnTo>
                  <a:lnTo>
                    <a:pt x="201460" y="163017"/>
                  </a:lnTo>
                  <a:lnTo>
                    <a:pt x="201828" y="161747"/>
                  </a:lnTo>
                  <a:lnTo>
                    <a:pt x="199250" y="164287"/>
                  </a:lnTo>
                  <a:lnTo>
                    <a:pt x="202577" y="168097"/>
                  </a:lnTo>
                  <a:lnTo>
                    <a:pt x="205765" y="171907"/>
                  </a:lnTo>
                  <a:lnTo>
                    <a:pt x="202361" y="171907"/>
                  </a:lnTo>
                  <a:lnTo>
                    <a:pt x="203606" y="175717"/>
                  </a:lnTo>
                  <a:lnTo>
                    <a:pt x="202031" y="174447"/>
                  </a:lnTo>
                  <a:lnTo>
                    <a:pt x="200088" y="174447"/>
                  </a:lnTo>
                  <a:lnTo>
                    <a:pt x="201345" y="171907"/>
                  </a:lnTo>
                  <a:lnTo>
                    <a:pt x="200253" y="173177"/>
                  </a:lnTo>
                  <a:lnTo>
                    <a:pt x="194030" y="176987"/>
                  </a:lnTo>
                  <a:lnTo>
                    <a:pt x="196659" y="179527"/>
                  </a:lnTo>
                  <a:lnTo>
                    <a:pt x="195668" y="179527"/>
                  </a:lnTo>
                  <a:lnTo>
                    <a:pt x="195148" y="180797"/>
                  </a:lnTo>
                  <a:lnTo>
                    <a:pt x="192976" y="183337"/>
                  </a:lnTo>
                  <a:lnTo>
                    <a:pt x="192544" y="183337"/>
                  </a:lnTo>
                  <a:lnTo>
                    <a:pt x="190741" y="185877"/>
                  </a:lnTo>
                  <a:lnTo>
                    <a:pt x="191757" y="185877"/>
                  </a:lnTo>
                  <a:lnTo>
                    <a:pt x="194233" y="189687"/>
                  </a:lnTo>
                  <a:lnTo>
                    <a:pt x="190792" y="188417"/>
                  </a:lnTo>
                  <a:lnTo>
                    <a:pt x="189534" y="189687"/>
                  </a:lnTo>
                  <a:lnTo>
                    <a:pt x="189242" y="189687"/>
                  </a:lnTo>
                  <a:lnTo>
                    <a:pt x="183070" y="190957"/>
                  </a:lnTo>
                  <a:lnTo>
                    <a:pt x="188747" y="192227"/>
                  </a:lnTo>
                  <a:lnTo>
                    <a:pt x="182321" y="193497"/>
                  </a:lnTo>
                  <a:lnTo>
                    <a:pt x="184581" y="196037"/>
                  </a:lnTo>
                  <a:lnTo>
                    <a:pt x="188645" y="199847"/>
                  </a:lnTo>
                  <a:lnTo>
                    <a:pt x="178701" y="196037"/>
                  </a:lnTo>
                  <a:lnTo>
                    <a:pt x="178244" y="199847"/>
                  </a:lnTo>
                  <a:lnTo>
                    <a:pt x="180187" y="201117"/>
                  </a:lnTo>
                  <a:lnTo>
                    <a:pt x="180543" y="203657"/>
                  </a:lnTo>
                  <a:lnTo>
                    <a:pt x="175387" y="200952"/>
                  </a:lnTo>
                  <a:lnTo>
                    <a:pt x="175590" y="200723"/>
                  </a:lnTo>
                  <a:lnTo>
                    <a:pt x="175895" y="199732"/>
                  </a:lnTo>
                  <a:lnTo>
                    <a:pt x="175577" y="199428"/>
                  </a:lnTo>
                  <a:lnTo>
                    <a:pt x="174929" y="198793"/>
                  </a:lnTo>
                  <a:lnTo>
                    <a:pt x="174942" y="200710"/>
                  </a:lnTo>
                  <a:lnTo>
                    <a:pt x="173316" y="199847"/>
                  </a:lnTo>
                  <a:lnTo>
                    <a:pt x="170903" y="198577"/>
                  </a:lnTo>
                  <a:lnTo>
                    <a:pt x="169164" y="199847"/>
                  </a:lnTo>
                  <a:lnTo>
                    <a:pt x="168516" y="198577"/>
                  </a:lnTo>
                  <a:lnTo>
                    <a:pt x="168948" y="198577"/>
                  </a:lnTo>
                  <a:lnTo>
                    <a:pt x="169024" y="197307"/>
                  </a:lnTo>
                  <a:lnTo>
                    <a:pt x="163322" y="198577"/>
                  </a:lnTo>
                  <a:lnTo>
                    <a:pt x="171323" y="201117"/>
                  </a:lnTo>
                  <a:lnTo>
                    <a:pt x="169659" y="203657"/>
                  </a:lnTo>
                  <a:lnTo>
                    <a:pt x="167767" y="202387"/>
                  </a:lnTo>
                  <a:lnTo>
                    <a:pt x="166497" y="199847"/>
                  </a:lnTo>
                  <a:lnTo>
                    <a:pt x="164668" y="201117"/>
                  </a:lnTo>
                  <a:lnTo>
                    <a:pt x="162712" y="201117"/>
                  </a:lnTo>
                  <a:lnTo>
                    <a:pt x="164922" y="210007"/>
                  </a:lnTo>
                  <a:lnTo>
                    <a:pt x="160007" y="210007"/>
                  </a:lnTo>
                  <a:lnTo>
                    <a:pt x="163182" y="211277"/>
                  </a:lnTo>
                  <a:lnTo>
                    <a:pt x="162966" y="212547"/>
                  </a:lnTo>
                  <a:lnTo>
                    <a:pt x="161734" y="215087"/>
                  </a:lnTo>
                  <a:lnTo>
                    <a:pt x="154317" y="213817"/>
                  </a:lnTo>
                  <a:lnTo>
                    <a:pt x="155155" y="215887"/>
                  </a:lnTo>
                  <a:lnTo>
                    <a:pt x="154698" y="215595"/>
                  </a:lnTo>
                  <a:lnTo>
                    <a:pt x="154609" y="216369"/>
                  </a:lnTo>
                  <a:lnTo>
                    <a:pt x="154825" y="216916"/>
                  </a:lnTo>
                  <a:lnTo>
                    <a:pt x="155244" y="217297"/>
                  </a:lnTo>
                  <a:lnTo>
                    <a:pt x="155359" y="216522"/>
                  </a:lnTo>
                  <a:lnTo>
                    <a:pt x="155282" y="216192"/>
                  </a:lnTo>
                  <a:lnTo>
                    <a:pt x="156413" y="218897"/>
                  </a:lnTo>
                  <a:lnTo>
                    <a:pt x="155905" y="218897"/>
                  </a:lnTo>
                  <a:lnTo>
                    <a:pt x="155524" y="217627"/>
                  </a:lnTo>
                  <a:lnTo>
                    <a:pt x="155232" y="217627"/>
                  </a:lnTo>
                  <a:lnTo>
                    <a:pt x="154914" y="220167"/>
                  </a:lnTo>
                  <a:lnTo>
                    <a:pt x="152742" y="223977"/>
                  </a:lnTo>
                  <a:lnTo>
                    <a:pt x="153936" y="226517"/>
                  </a:lnTo>
                  <a:lnTo>
                    <a:pt x="149669" y="225247"/>
                  </a:lnTo>
                  <a:lnTo>
                    <a:pt x="147904" y="229057"/>
                  </a:lnTo>
                  <a:lnTo>
                    <a:pt x="146456" y="232867"/>
                  </a:lnTo>
                  <a:lnTo>
                    <a:pt x="143154" y="231597"/>
                  </a:lnTo>
                  <a:lnTo>
                    <a:pt x="139700" y="236677"/>
                  </a:lnTo>
                  <a:lnTo>
                    <a:pt x="139128" y="235407"/>
                  </a:lnTo>
                  <a:lnTo>
                    <a:pt x="136271" y="237947"/>
                  </a:lnTo>
                  <a:lnTo>
                    <a:pt x="137782" y="243027"/>
                  </a:lnTo>
                  <a:lnTo>
                    <a:pt x="136766" y="243027"/>
                  </a:lnTo>
                  <a:lnTo>
                    <a:pt x="136550" y="241757"/>
                  </a:lnTo>
                  <a:lnTo>
                    <a:pt x="136245" y="241757"/>
                  </a:lnTo>
                  <a:lnTo>
                    <a:pt x="131394" y="244297"/>
                  </a:lnTo>
                  <a:lnTo>
                    <a:pt x="131724" y="250647"/>
                  </a:lnTo>
                  <a:lnTo>
                    <a:pt x="129247" y="249377"/>
                  </a:lnTo>
                  <a:lnTo>
                    <a:pt x="129717" y="251917"/>
                  </a:lnTo>
                  <a:lnTo>
                    <a:pt x="122148" y="251917"/>
                  </a:lnTo>
                  <a:lnTo>
                    <a:pt x="122148" y="290626"/>
                  </a:lnTo>
                  <a:lnTo>
                    <a:pt x="115938" y="288747"/>
                  </a:lnTo>
                  <a:lnTo>
                    <a:pt x="120700" y="286207"/>
                  </a:lnTo>
                  <a:lnTo>
                    <a:pt x="122148" y="290626"/>
                  </a:lnTo>
                  <a:lnTo>
                    <a:pt x="122148" y="251917"/>
                  </a:lnTo>
                  <a:lnTo>
                    <a:pt x="120764" y="251917"/>
                  </a:lnTo>
                  <a:lnTo>
                    <a:pt x="119849" y="258267"/>
                  </a:lnTo>
                  <a:lnTo>
                    <a:pt x="119291" y="256997"/>
                  </a:lnTo>
                  <a:lnTo>
                    <a:pt x="116420" y="260807"/>
                  </a:lnTo>
                  <a:lnTo>
                    <a:pt x="111963" y="262077"/>
                  </a:lnTo>
                  <a:lnTo>
                    <a:pt x="108978" y="265887"/>
                  </a:lnTo>
                  <a:lnTo>
                    <a:pt x="110566" y="269697"/>
                  </a:lnTo>
                  <a:lnTo>
                    <a:pt x="110007" y="274777"/>
                  </a:lnTo>
                  <a:lnTo>
                    <a:pt x="113893" y="272237"/>
                  </a:lnTo>
                  <a:lnTo>
                    <a:pt x="112991" y="278587"/>
                  </a:lnTo>
                  <a:lnTo>
                    <a:pt x="115658" y="278587"/>
                  </a:lnTo>
                  <a:lnTo>
                    <a:pt x="114846" y="279857"/>
                  </a:lnTo>
                  <a:lnTo>
                    <a:pt x="109931" y="279857"/>
                  </a:lnTo>
                  <a:lnTo>
                    <a:pt x="111099" y="277317"/>
                  </a:lnTo>
                  <a:lnTo>
                    <a:pt x="111747" y="277317"/>
                  </a:lnTo>
                  <a:lnTo>
                    <a:pt x="108153" y="273507"/>
                  </a:lnTo>
                  <a:lnTo>
                    <a:pt x="106210" y="281127"/>
                  </a:lnTo>
                  <a:lnTo>
                    <a:pt x="103466" y="278587"/>
                  </a:lnTo>
                  <a:lnTo>
                    <a:pt x="98437" y="283667"/>
                  </a:lnTo>
                  <a:lnTo>
                    <a:pt x="93002" y="288747"/>
                  </a:lnTo>
                  <a:lnTo>
                    <a:pt x="87591" y="292557"/>
                  </a:lnTo>
                  <a:lnTo>
                    <a:pt x="82613" y="297637"/>
                  </a:lnTo>
                  <a:lnTo>
                    <a:pt x="86575" y="300177"/>
                  </a:lnTo>
                  <a:lnTo>
                    <a:pt x="84315" y="301447"/>
                  </a:lnTo>
                  <a:lnTo>
                    <a:pt x="83007" y="301447"/>
                  </a:lnTo>
                  <a:lnTo>
                    <a:pt x="81013" y="300177"/>
                  </a:lnTo>
                  <a:lnTo>
                    <a:pt x="82638" y="298907"/>
                  </a:lnTo>
                  <a:lnTo>
                    <a:pt x="79997" y="298907"/>
                  </a:lnTo>
                  <a:lnTo>
                    <a:pt x="81813" y="302907"/>
                  </a:lnTo>
                  <a:lnTo>
                    <a:pt x="82372" y="303987"/>
                  </a:lnTo>
                  <a:lnTo>
                    <a:pt x="79984" y="305422"/>
                  </a:lnTo>
                  <a:lnTo>
                    <a:pt x="78168" y="307797"/>
                  </a:lnTo>
                  <a:lnTo>
                    <a:pt x="76530" y="307797"/>
                  </a:lnTo>
                  <a:lnTo>
                    <a:pt x="76250" y="309067"/>
                  </a:lnTo>
                  <a:lnTo>
                    <a:pt x="75565" y="307797"/>
                  </a:lnTo>
                  <a:lnTo>
                    <a:pt x="76390" y="307797"/>
                  </a:lnTo>
                  <a:lnTo>
                    <a:pt x="75565" y="306527"/>
                  </a:lnTo>
                  <a:lnTo>
                    <a:pt x="74510" y="306527"/>
                  </a:lnTo>
                  <a:lnTo>
                    <a:pt x="74231" y="307797"/>
                  </a:lnTo>
                  <a:lnTo>
                    <a:pt x="71374" y="310337"/>
                  </a:lnTo>
                  <a:lnTo>
                    <a:pt x="74993" y="311607"/>
                  </a:lnTo>
                  <a:lnTo>
                    <a:pt x="75133" y="314147"/>
                  </a:lnTo>
                  <a:lnTo>
                    <a:pt x="73418" y="314147"/>
                  </a:lnTo>
                  <a:lnTo>
                    <a:pt x="70281" y="312877"/>
                  </a:lnTo>
                  <a:lnTo>
                    <a:pt x="65303" y="325577"/>
                  </a:lnTo>
                  <a:lnTo>
                    <a:pt x="62826" y="325577"/>
                  </a:lnTo>
                  <a:lnTo>
                    <a:pt x="63119" y="328117"/>
                  </a:lnTo>
                  <a:lnTo>
                    <a:pt x="61518" y="330657"/>
                  </a:lnTo>
                  <a:lnTo>
                    <a:pt x="59321" y="333197"/>
                  </a:lnTo>
                  <a:lnTo>
                    <a:pt x="60350" y="333197"/>
                  </a:lnTo>
                  <a:lnTo>
                    <a:pt x="63576" y="334467"/>
                  </a:lnTo>
                  <a:lnTo>
                    <a:pt x="61544" y="337007"/>
                  </a:lnTo>
                  <a:lnTo>
                    <a:pt x="56083" y="330657"/>
                  </a:lnTo>
                  <a:lnTo>
                    <a:pt x="55854" y="338277"/>
                  </a:lnTo>
                  <a:lnTo>
                    <a:pt x="53733" y="337324"/>
                  </a:lnTo>
                  <a:lnTo>
                    <a:pt x="52120" y="338340"/>
                  </a:lnTo>
                  <a:lnTo>
                    <a:pt x="52120" y="343357"/>
                  </a:lnTo>
                  <a:lnTo>
                    <a:pt x="50228" y="344627"/>
                  </a:lnTo>
                  <a:lnTo>
                    <a:pt x="49911" y="342887"/>
                  </a:lnTo>
                  <a:lnTo>
                    <a:pt x="52120" y="343357"/>
                  </a:lnTo>
                  <a:lnTo>
                    <a:pt x="52120" y="338340"/>
                  </a:lnTo>
                  <a:lnTo>
                    <a:pt x="46113" y="342087"/>
                  </a:lnTo>
                  <a:lnTo>
                    <a:pt x="47231" y="342328"/>
                  </a:lnTo>
                  <a:lnTo>
                    <a:pt x="46316" y="347167"/>
                  </a:lnTo>
                  <a:lnTo>
                    <a:pt x="38417" y="349707"/>
                  </a:lnTo>
                  <a:lnTo>
                    <a:pt x="35128" y="354787"/>
                  </a:lnTo>
                  <a:lnTo>
                    <a:pt x="35864" y="356057"/>
                  </a:lnTo>
                  <a:lnTo>
                    <a:pt x="37769" y="356057"/>
                  </a:lnTo>
                  <a:lnTo>
                    <a:pt x="38100" y="357327"/>
                  </a:lnTo>
                  <a:lnTo>
                    <a:pt x="31940" y="357327"/>
                  </a:lnTo>
                  <a:lnTo>
                    <a:pt x="31534" y="358597"/>
                  </a:lnTo>
                  <a:lnTo>
                    <a:pt x="35852" y="362407"/>
                  </a:lnTo>
                  <a:lnTo>
                    <a:pt x="31597" y="361137"/>
                  </a:lnTo>
                  <a:lnTo>
                    <a:pt x="33807" y="362407"/>
                  </a:lnTo>
                  <a:lnTo>
                    <a:pt x="33528" y="362407"/>
                  </a:lnTo>
                  <a:lnTo>
                    <a:pt x="26263" y="368757"/>
                  </a:lnTo>
                  <a:lnTo>
                    <a:pt x="20688" y="377647"/>
                  </a:lnTo>
                  <a:lnTo>
                    <a:pt x="14452" y="385267"/>
                  </a:lnTo>
                  <a:lnTo>
                    <a:pt x="5219" y="389077"/>
                  </a:lnTo>
                  <a:lnTo>
                    <a:pt x="7874" y="389077"/>
                  </a:lnTo>
                  <a:lnTo>
                    <a:pt x="7315" y="390347"/>
                  </a:lnTo>
                  <a:lnTo>
                    <a:pt x="6553" y="391617"/>
                  </a:lnTo>
                  <a:lnTo>
                    <a:pt x="7467" y="391617"/>
                  </a:lnTo>
                  <a:lnTo>
                    <a:pt x="8547" y="392887"/>
                  </a:lnTo>
                  <a:lnTo>
                    <a:pt x="9753" y="394157"/>
                  </a:lnTo>
                  <a:lnTo>
                    <a:pt x="3365" y="395427"/>
                  </a:lnTo>
                  <a:lnTo>
                    <a:pt x="5816" y="399237"/>
                  </a:lnTo>
                  <a:lnTo>
                    <a:pt x="0" y="400507"/>
                  </a:lnTo>
                  <a:lnTo>
                    <a:pt x="2590" y="403047"/>
                  </a:lnTo>
                  <a:lnTo>
                    <a:pt x="3111" y="401777"/>
                  </a:lnTo>
                  <a:lnTo>
                    <a:pt x="5181" y="405587"/>
                  </a:lnTo>
                  <a:lnTo>
                    <a:pt x="12763" y="405587"/>
                  </a:lnTo>
                  <a:lnTo>
                    <a:pt x="16992" y="408127"/>
                  </a:lnTo>
                  <a:lnTo>
                    <a:pt x="14617" y="404317"/>
                  </a:lnTo>
                  <a:lnTo>
                    <a:pt x="26911" y="408127"/>
                  </a:lnTo>
                  <a:lnTo>
                    <a:pt x="25387" y="404317"/>
                  </a:lnTo>
                  <a:lnTo>
                    <a:pt x="24371" y="401777"/>
                  </a:lnTo>
                  <a:lnTo>
                    <a:pt x="23850" y="400507"/>
                  </a:lnTo>
                  <a:lnTo>
                    <a:pt x="24879" y="400507"/>
                  </a:lnTo>
                  <a:lnTo>
                    <a:pt x="25260" y="399237"/>
                  </a:lnTo>
                  <a:lnTo>
                    <a:pt x="27559" y="397967"/>
                  </a:lnTo>
                  <a:lnTo>
                    <a:pt x="27863" y="397967"/>
                  </a:lnTo>
                  <a:lnTo>
                    <a:pt x="31483" y="392887"/>
                  </a:lnTo>
                  <a:lnTo>
                    <a:pt x="35090" y="392887"/>
                  </a:lnTo>
                  <a:lnTo>
                    <a:pt x="40970" y="387807"/>
                  </a:lnTo>
                  <a:lnTo>
                    <a:pt x="38912" y="386765"/>
                  </a:lnTo>
                  <a:lnTo>
                    <a:pt x="38658" y="389077"/>
                  </a:lnTo>
                  <a:lnTo>
                    <a:pt x="36068" y="383997"/>
                  </a:lnTo>
                  <a:lnTo>
                    <a:pt x="39077" y="385330"/>
                  </a:lnTo>
                  <a:lnTo>
                    <a:pt x="39001" y="386003"/>
                  </a:lnTo>
                  <a:lnTo>
                    <a:pt x="39497" y="385521"/>
                  </a:lnTo>
                  <a:lnTo>
                    <a:pt x="41808" y="386537"/>
                  </a:lnTo>
                  <a:lnTo>
                    <a:pt x="42494" y="381457"/>
                  </a:lnTo>
                  <a:lnTo>
                    <a:pt x="43167" y="376377"/>
                  </a:lnTo>
                  <a:lnTo>
                    <a:pt x="46126" y="377647"/>
                  </a:lnTo>
                  <a:lnTo>
                    <a:pt x="46901" y="376377"/>
                  </a:lnTo>
                  <a:lnTo>
                    <a:pt x="47675" y="375107"/>
                  </a:lnTo>
                  <a:lnTo>
                    <a:pt x="49441" y="376377"/>
                  </a:lnTo>
                  <a:lnTo>
                    <a:pt x="48768" y="375107"/>
                  </a:lnTo>
                  <a:lnTo>
                    <a:pt x="48082" y="373837"/>
                  </a:lnTo>
                  <a:lnTo>
                    <a:pt x="49377" y="372567"/>
                  </a:lnTo>
                  <a:lnTo>
                    <a:pt x="51574" y="373837"/>
                  </a:lnTo>
                  <a:lnTo>
                    <a:pt x="52755" y="375107"/>
                  </a:lnTo>
                  <a:lnTo>
                    <a:pt x="52374" y="375107"/>
                  </a:lnTo>
                  <a:lnTo>
                    <a:pt x="52387" y="376377"/>
                  </a:lnTo>
                  <a:lnTo>
                    <a:pt x="55118" y="376377"/>
                  </a:lnTo>
                  <a:lnTo>
                    <a:pt x="55321" y="371843"/>
                  </a:lnTo>
                  <a:lnTo>
                    <a:pt x="54013" y="372567"/>
                  </a:lnTo>
                  <a:lnTo>
                    <a:pt x="56946" y="366217"/>
                  </a:lnTo>
                  <a:lnTo>
                    <a:pt x="63906" y="361137"/>
                  </a:lnTo>
                  <a:lnTo>
                    <a:pt x="65252" y="354787"/>
                  </a:lnTo>
                  <a:lnTo>
                    <a:pt x="63919" y="353517"/>
                  </a:lnTo>
                  <a:lnTo>
                    <a:pt x="65176" y="348437"/>
                  </a:lnTo>
                  <a:lnTo>
                    <a:pt x="67538" y="352247"/>
                  </a:lnTo>
                  <a:lnTo>
                    <a:pt x="69469" y="348437"/>
                  </a:lnTo>
                  <a:lnTo>
                    <a:pt x="70104" y="347167"/>
                  </a:lnTo>
                  <a:lnTo>
                    <a:pt x="69900" y="345897"/>
                  </a:lnTo>
                  <a:lnTo>
                    <a:pt x="70104" y="344627"/>
                  </a:lnTo>
                  <a:lnTo>
                    <a:pt x="70307" y="343357"/>
                  </a:lnTo>
                  <a:lnTo>
                    <a:pt x="71374" y="343357"/>
                  </a:lnTo>
                  <a:lnTo>
                    <a:pt x="71678" y="344627"/>
                  </a:lnTo>
                  <a:lnTo>
                    <a:pt x="75323" y="343357"/>
                  </a:lnTo>
                  <a:lnTo>
                    <a:pt x="75476" y="345897"/>
                  </a:lnTo>
                  <a:lnTo>
                    <a:pt x="76060" y="343357"/>
                  </a:lnTo>
                  <a:lnTo>
                    <a:pt x="76911" y="339547"/>
                  </a:lnTo>
                  <a:lnTo>
                    <a:pt x="75603" y="342087"/>
                  </a:lnTo>
                  <a:lnTo>
                    <a:pt x="74714" y="338277"/>
                  </a:lnTo>
                  <a:lnTo>
                    <a:pt x="74422" y="337007"/>
                  </a:lnTo>
                  <a:lnTo>
                    <a:pt x="74117" y="335737"/>
                  </a:lnTo>
                  <a:lnTo>
                    <a:pt x="76314" y="337007"/>
                  </a:lnTo>
                  <a:lnTo>
                    <a:pt x="75946" y="335737"/>
                  </a:lnTo>
                  <a:lnTo>
                    <a:pt x="75577" y="334467"/>
                  </a:lnTo>
                  <a:lnTo>
                    <a:pt x="74841" y="334467"/>
                  </a:lnTo>
                  <a:lnTo>
                    <a:pt x="76149" y="331927"/>
                  </a:lnTo>
                  <a:lnTo>
                    <a:pt x="76161" y="334467"/>
                  </a:lnTo>
                  <a:lnTo>
                    <a:pt x="79806" y="331927"/>
                  </a:lnTo>
                  <a:lnTo>
                    <a:pt x="80098" y="335737"/>
                  </a:lnTo>
                  <a:lnTo>
                    <a:pt x="87401" y="334467"/>
                  </a:lnTo>
                  <a:lnTo>
                    <a:pt x="85547" y="331927"/>
                  </a:lnTo>
                  <a:lnTo>
                    <a:pt x="84620" y="330657"/>
                  </a:lnTo>
                  <a:lnTo>
                    <a:pt x="83616" y="329298"/>
                  </a:lnTo>
                  <a:lnTo>
                    <a:pt x="83121" y="330657"/>
                  </a:lnTo>
                  <a:lnTo>
                    <a:pt x="83083" y="328561"/>
                  </a:lnTo>
                  <a:lnTo>
                    <a:pt x="82765" y="328117"/>
                  </a:lnTo>
                  <a:lnTo>
                    <a:pt x="80772" y="328117"/>
                  </a:lnTo>
                  <a:lnTo>
                    <a:pt x="81000" y="324307"/>
                  </a:lnTo>
                  <a:lnTo>
                    <a:pt x="82600" y="323037"/>
                  </a:lnTo>
                  <a:lnTo>
                    <a:pt x="83870" y="321767"/>
                  </a:lnTo>
                  <a:lnTo>
                    <a:pt x="90487" y="325577"/>
                  </a:lnTo>
                  <a:lnTo>
                    <a:pt x="93319" y="321767"/>
                  </a:lnTo>
                  <a:lnTo>
                    <a:pt x="93014" y="323037"/>
                  </a:lnTo>
                  <a:lnTo>
                    <a:pt x="95288" y="323037"/>
                  </a:lnTo>
                  <a:lnTo>
                    <a:pt x="94729" y="321767"/>
                  </a:lnTo>
                  <a:lnTo>
                    <a:pt x="93599" y="319227"/>
                  </a:lnTo>
                  <a:lnTo>
                    <a:pt x="96862" y="319227"/>
                  </a:lnTo>
                  <a:lnTo>
                    <a:pt x="96189" y="317957"/>
                  </a:lnTo>
                  <a:lnTo>
                    <a:pt x="94843" y="315417"/>
                  </a:lnTo>
                  <a:lnTo>
                    <a:pt x="97218" y="316941"/>
                  </a:lnTo>
                  <a:lnTo>
                    <a:pt x="97840" y="319227"/>
                  </a:lnTo>
                  <a:lnTo>
                    <a:pt x="100126" y="319227"/>
                  </a:lnTo>
                  <a:lnTo>
                    <a:pt x="99783" y="317957"/>
                  </a:lnTo>
                  <a:lnTo>
                    <a:pt x="98958" y="314947"/>
                  </a:lnTo>
                  <a:lnTo>
                    <a:pt x="96786" y="315417"/>
                  </a:lnTo>
                  <a:lnTo>
                    <a:pt x="96888" y="315772"/>
                  </a:lnTo>
                  <a:lnTo>
                    <a:pt x="96583" y="315417"/>
                  </a:lnTo>
                  <a:lnTo>
                    <a:pt x="95465" y="314147"/>
                  </a:lnTo>
                  <a:lnTo>
                    <a:pt x="93573" y="317957"/>
                  </a:lnTo>
                  <a:lnTo>
                    <a:pt x="94183" y="315417"/>
                  </a:lnTo>
                  <a:lnTo>
                    <a:pt x="91478" y="310337"/>
                  </a:lnTo>
                  <a:lnTo>
                    <a:pt x="95999" y="309079"/>
                  </a:lnTo>
                  <a:lnTo>
                    <a:pt x="96545" y="310337"/>
                  </a:lnTo>
                  <a:lnTo>
                    <a:pt x="96735" y="311607"/>
                  </a:lnTo>
                  <a:lnTo>
                    <a:pt x="96735" y="311886"/>
                  </a:lnTo>
                  <a:lnTo>
                    <a:pt x="96558" y="311899"/>
                  </a:lnTo>
                  <a:lnTo>
                    <a:pt x="96431" y="311886"/>
                  </a:lnTo>
                  <a:lnTo>
                    <a:pt x="96608" y="313296"/>
                  </a:lnTo>
                  <a:lnTo>
                    <a:pt x="96748" y="312877"/>
                  </a:lnTo>
                  <a:lnTo>
                    <a:pt x="98386" y="312877"/>
                  </a:lnTo>
                  <a:lnTo>
                    <a:pt x="97713" y="311607"/>
                  </a:lnTo>
                  <a:lnTo>
                    <a:pt x="98056" y="311721"/>
                  </a:lnTo>
                  <a:lnTo>
                    <a:pt x="97472" y="310337"/>
                  </a:lnTo>
                  <a:lnTo>
                    <a:pt x="99314" y="310337"/>
                  </a:lnTo>
                  <a:lnTo>
                    <a:pt x="101625" y="312978"/>
                  </a:lnTo>
                  <a:lnTo>
                    <a:pt x="104927" y="314147"/>
                  </a:lnTo>
                  <a:lnTo>
                    <a:pt x="103644" y="310337"/>
                  </a:lnTo>
                  <a:lnTo>
                    <a:pt x="103212" y="309079"/>
                  </a:lnTo>
                  <a:lnTo>
                    <a:pt x="105194" y="311607"/>
                  </a:lnTo>
                  <a:lnTo>
                    <a:pt x="105181" y="310337"/>
                  </a:lnTo>
                  <a:lnTo>
                    <a:pt x="104838" y="309067"/>
                  </a:lnTo>
                  <a:lnTo>
                    <a:pt x="105473" y="307797"/>
                  </a:lnTo>
                  <a:lnTo>
                    <a:pt x="107162" y="311607"/>
                  </a:lnTo>
                  <a:lnTo>
                    <a:pt x="106451" y="307797"/>
                  </a:lnTo>
                  <a:lnTo>
                    <a:pt x="109423" y="309079"/>
                  </a:lnTo>
                  <a:lnTo>
                    <a:pt x="109347" y="305257"/>
                  </a:lnTo>
                  <a:lnTo>
                    <a:pt x="106426" y="305257"/>
                  </a:lnTo>
                  <a:lnTo>
                    <a:pt x="107149" y="301447"/>
                  </a:lnTo>
                  <a:lnTo>
                    <a:pt x="107619" y="298907"/>
                  </a:lnTo>
                  <a:lnTo>
                    <a:pt x="114261" y="307797"/>
                  </a:lnTo>
                  <a:lnTo>
                    <a:pt x="116357" y="303987"/>
                  </a:lnTo>
                  <a:lnTo>
                    <a:pt x="116941" y="302907"/>
                  </a:lnTo>
                  <a:lnTo>
                    <a:pt x="114185" y="303987"/>
                  </a:lnTo>
                  <a:lnTo>
                    <a:pt x="114160" y="301447"/>
                  </a:lnTo>
                  <a:lnTo>
                    <a:pt x="115455" y="301447"/>
                  </a:lnTo>
                  <a:lnTo>
                    <a:pt x="117398" y="300177"/>
                  </a:lnTo>
                  <a:lnTo>
                    <a:pt x="119037" y="300177"/>
                  </a:lnTo>
                  <a:lnTo>
                    <a:pt x="120764" y="297637"/>
                  </a:lnTo>
                  <a:lnTo>
                    <a:pt x="121615" y="296367"/>
                  </a:lnTo>
                  <a:lnTo>
                    <a:pt x="119710" y="297294"/>
                  </a:lnTo>
                  <a:lnTo>
                    <a:pt x="119430" y="296964"/>
                  </a:lnTo>
                  <a:lnTo>
                    <a:pt x="119430" y="297434"/>
                  </a:lnTo>
                  <a:lnTo>
                    <a:pt x="116408" y="298907"/>
                  </a:lnTo>
                  <a:lnTo>
                    <a:pt x="116395" y="296367"/>
                  </a:lnTo>
                  <a:lnTo>
                    <a:pt x="119430" y="297434"/>
                  </a:lnTo>
                  <a:lnTo>
                    <a:pt x="119430" y="296964"/>
                  </a:lnTo>
                  <a:lnTo>
                    <a:pt x="118935" y="296367"/>
                  </a:lnTo>
                  <a:lnTo>
                    <a:pt x="116827" y="293827"/>
                  </a:lnTo>
                  <a:lnTo>
                    <a:pt x="117335" y="291287"/>
                  </a:lnTo>
                  <a:lnTo>
                    <a:pt x="119481" y="293827"/>
                  </a:lnTo>
                  <a:lnTo>
                    <a:pt x="124294" y="291287"/>
                  </a:lnTo>
                  <a:lnTo>
                    <a:pt x="122542" y="290753"/>
                  </a:lnTo>
                  <a:lnTo>
                    <a:pt x="123202" y="288747"/>
                  </a:lnTo>
                  <a:lnTo>
                    <a:pt x="125298" y="291287"/>
                  </a:lnTo>
                  <a:lnTo>
                    <a:pt x="125272" y="288747"/>
                  </a:lnTo>
                  <a:lnTo>
                    <a:pt x="125247" y="287477"/>
                  </a:lnTo>
                  <a:lnTo>
                    <a:pt x="126263" y="287477"/>
                  </a:lnTo>
                  <a:lnTo>
                    <a:pt x="128663" y="286207"/>
                  </a:lnTo>
                  <a:lnTo>
                    <a:pt x="126758" y="284937"/>
                  </a:lnTo>
                  <a:lnTo>
                    <a:pt x="125018" y="282397"/>
                  </a:lnTo>
                  <a:lnTo>
                    <a:pt x="125755" y="281127"/>
                  </a:lnTo>
                  <a:lnTo>
                    <a:pt x="126479" y="279857"/>
                  </a:lnTo>
                  <a:lnTo>
                    <a:pt x="128778" y="279857"/>
                  </a:lnTo>
                  <a:lnTo>
                    <a:pt x="127914" y="282397"/>
                  </a:lnTo>
                  <a:lnTo>
                    <a:pt x="129781" y="279857"/>
                  </a:lnTo>
                  <a:lnTo>
                    <a:pt x="130619" y="281127"/>
                  </a:lnTo>
                  <a:lnTo>
                    <a:pt x="131762" y="283667"/>
                  </a:lnTo>
                  <a:lnTo>
                    <a:pt x="129451" y="283667"/>
                  </a:lnTo>
                  <a:lnTo>
                    <a:pt x="129717" y="284937"/>
                  </a:lnTo>
                  <a:lnTo>
                    <a:pt x="130302" y="286207"/>
                  </a:lnTo>
                  <a:lnTo>
                    <a:pt x="132867" y="286207"/>
                  </a:lnTo>
                  <a:lnTo>
                    <a:pt x="133438" y="282397"/>
                  </a:lnTo>
                  <a:lnTo>
                    <a:pt x="132867" y="282397"/>
                  </a:lnTo>
                  <a:lnTo>
                    <a:pt x="133045" y="276047"/>
                  </a:lnTo>
                  <a:lnTo>
                    <a:pt x="134340" y="276047"/>
                  </a:lnTo>
                  <a:lnTo>
                    <a:pt x="134823" y="278587"/>
                  </a:lnTo>
                  <a:lnTo>
                    <a:pt x="135229" y="277317"/>
                  </a:lnTo>
                  <a:lnTo>
                    <a:pt x="134696" y="276047"/>
                  </a:lnTo>
                  <a:lnTo>
                    <a:pt x="135445" y="274777"/>
                  </a:lnTo>
                  <a:lnTo>
                    <a:pt x="136931" y="276047"/>
                  </a:lnTo>
                  <a:lnTo>
                    <a:pt x="138595" y="278345"/>
                  </a:lnTo>
                  <a:lnTo>
                    <a:pt x="139344" y="274777"/>
                  </a:lnTo>
                  <a:lnTo>
                    <a:pt x="140296" y="276047"/>
                  </a:lnTo>
                  <a:lnTo>
                    <a:pt x="145872" y="276047"/>
                  </a:lnTo>
                  <a:lnTo>
                    <a:pt x="145554" y="274777"/>
                  </a:lnTo>
                  <a:lnTo>
                    <a:pt x="144919" y="272237"/>
                  </a:lnTo>
                  <a:lnTo>
                    <a:pt x="143954" y="268427"/>
                  </a:lnTo>
                  <a:lnTo>
                    <a:pt x="147510" y="267157"/>
                  </a:lnTo>
                  <a:lnTo>
                    <a:pt x="147193" y="267157"/>
                  </a:lnTo>
                  <a:lnTo>
                    <a:pt x="147421" y="265887"/>
                  </a:lnTo>
                  <a:lnTo>
                    <a:pt x="149898" y="263347"/>
                  </a:lnTo>
                  <a:lnTo>
                    <a:pt x="153847" y="263347"/>
                  </a:lnTo>
                  <a:lnTo>
                    <a:pt x="153962" y="259537"/>
                  </a:lnTo>
                  <a:lnTo>
                    <a:pt x="158432" y="260807"/>
                  </a:lnTo>
                  <a:lnTo>
                    <a:pt x="158851" y="259537"/>
                  </a:lnTo>
                  <a:lnTo>
                    <a:pt x="159258" y="258267"/>
                  </a:lnTo>
                  <a:lnTo>
                    <a:pt x="159664" y="256997"/>
                  </a:lnTo>
                  <a:lnTo>
                    <a:pt x="152666" y="258267"/>
                  </a:lnTo>
                  <a:lnTo>
                    <a:pt x="154736" y="254457"/>
                  </a:lnTo>
                  <a:lnTo>
                    <a:pt x="156044" y="250647"/>
                  </a:lnTo>
                  <a:lnTo>
                    <a:pt x="158203" y="255727"/>
                  </a:lnTo>
                  <a:lnTo>
                    <a:pt x="159854" y="255727"/>
                  </a:lnTo>
                  <a:lnTo>
                    <a:pt x="159448" y="253187"/>
                  </a:lnTo>
                  <a:lnTo>
                    <a:pt x="158305" y="248107"/>
                  </a:lnTo>
                  <a:lnTo>
                    <a:pt x="162915" y="248107"/>
                  </a:lnTo>
                  <a:lnTo>
                    <a:pt x="162788" y="249377"/>
                  </a:lnTo>
                  <a:lnTo>
                    <a:pt x="161785" y="249377"/>
                  </a:lnTo>
                  <a:lnTo>
                    <a:pt x="161366" y="250647"/>
                  </a:lnTo>
                  <a:lnTo>
                    <a:pt x="164668" y="249377"/>
                  </a:lnTo>
                  <a:lnTo>
                    <a:pt x="165519" y="254457"/>
                  </a:lnTo>
                  <a:lnTo>
                    <a:pt x="163144" y="255727"/>
                  </a:lnTo>
                  <a:lnTo>
                    <a:pt x="167043" y="255727"/>
                  </a:lnTo>
                  <a:lnTo>
                    <a:pt x="165455" y="251917"/>
                  </a:lnTo>
                  <a:lnTo>
                    <a:pt x="167843" y="248107"/>
                  </a:lnTo>
                  <a:lnTo>
                    <a:pt x="168643" y="246837"/>
                  </a:lnTo>
                  <a:lnTo>
                    <a:pt x="167043" y="243027"/>
                  </a:lnTo>
                  <a:lnTo>
                    <a:pt x="169278" y="243027"/>
                  </a:lnTo>
                  <a:lnTo>
                    <a:pt x="168922" y="244297"/>
                  </a:lnTo>
                  <a:lnTo>
                    <a:pt x="173812" y="244297"/>
                  </a:lnTo>
                  <a:lnTo>
                    <a:pt x="166192" y="237947"/>
                  </a:lnTo>
                  <a:lnTo>
                    <a:pt x="167957" y="236677"/>
                  </a:lnTo>
                  <a:lnTo>
                    <a:pt x="169710" y="235407"/>
                  </a:lnTo>
                  <a:lnTo>
                    <a:pt x="172593" y="235407"/>
                  </a:lnTo>
                  <a:lnTo>
                    <a:pt x="172631" y="236296"/>
                  </a:lnTo>
                  <a:lnTo>
                    <a:pt x="172466" y="237363"/>
                  </a:lnTo>
                  <a:lnTo>
                    <a:pt x="172631" y="236867"/>
                  </a:lnTo>
                  <a:lnTo>
                    <a:pt x="172656" y="236677"/>
                  </a:lnTo>
                  <a:lnTo>
                    <a:pt x="172681" y="236499"/>
                  </a:lnTo>
                  <a:lnTo>
                    <a:pt x="172872" y="235407"/>
                  </a:lnTo>
                  <a:lnTo>
                    <a:pt x="173278" y="232867"/>
                  </a:lnTo>
                  <a:lnTo>
                    <a:pt x="173990" y="232867"/>
                  </a:lnTo>
                  <a:lnTo>
                    <a:pt x="174523" y="233629"/>
                  </a:lnTo>
                  <a:lnTo>
                    <a:pt x="176847" y="230327"/>
                  </a:lnTo>
                  <a:lnTo>
                    <a:pt x="176999" y="230327"/>
                  </a:lnTo>
                  <a:lnTo>
                    <a:pt x="176530" y="229057"/>
                  </a:lnTo>
                  <a:lnTo>
                    <a:pt x="176123" y="226517"/>
                  </a:lnTo>
                  <a:lnTo>
                    <a:pt x="176022" y="225247"/>
                  </a:lnTo>
                  <a:lnTo>
                    <a:pt x="177419" y="225247"/>
                  </a:lnTo>
                  <a:lnTo>
                    <a:pt x="177533" y="223977"/>
                  </a:lnTo>
                  <a:lnTo>
                    <a:pt x="179768" y="225247"/>
                  </a:lnTo>
                  <a:lnTo>
                    <a:pt x="183019" y="225247"/>
                  </a:lnTo>
                  <a:lnTo>
                    <a:pt x="182105" y="223977"/>
                  </a:lnTo>
                  <a:lnTo>
                    <a:pt x="181178" y="222707"/>
                  </a:lnTo>
                  <a:lnTo>
                    <a:pt x="184226" y="222707"/>
                  </a:lnTo>
                  <a:lnTo>
                    <a:pt x="184200" y="223659"/>
                  </a:lnTo>
                  <a:lnTo>
                    <a:pt x="184315" y="222707"/>
                  </a:lnTo>
                  <a:lnTo>
                    <a:pt x="185293" y="222707"/>
                  </a:lnTo>
                  <a:lnTo>
                    <a:pt x="186220" y="221437"/>
                  </a:lnTo>
                  <a:lnTo>
                    <a:pt x="186080" y="220167"/>
                  </a:lnTo>
                  <a:lnTo>
                    <a:pt x="188163" y="221437"/>
                  </a:lnTo>
                  <a:lnTo>
                    <a:pt x="188671" y="220167"/>
                  </a:lnTo>
                  <a:lnTo>
                    <a:pt x="189814" y="218897"/>
                  </a:lnTo>
                  <a:lnTo>
                    <a:pt x="192481" y="221437"/>
                  </a:lnTo>
                  <a:lnTo>
                    <a:pt x="193052" y="218897"/>
                  </a:lnTo>
                  <a:lnTo>
                    <a:pt x="191541" y="217627"/>
                  </a:lnTo>
                  <a:lnTo>
                    <a:pt x="191122" y="216357"/>
                  </a:lnTo>
                  <a:lnTo>
                    <a:pt x="192913" y="215087"/>
                  </a:lnTo>
                  <a:lnTo>
                    <a:pt x="193141" y="215201"/>
                  </a:lnTo>
                  <a:lnTo>
                    <a:pt x="194792" y="212547"/>
                  </a:lnTo>
                  <a:lnTo>
                    <a:pt x="197866" y="211277"/>
                  </a:lnTo>
                  <a:lnTo>
                    <a:pt x="198170" y="208737"/>
                  </a:lnTo>
                  <a:lnTo>
                    <a:pt x="198970" y="204927"/>
                  </a:lnTo>
                  <a:lnTo>
                    <a:pt x="200875" y="203898"/>
                  </a:lnTo>
                  <a:lnTo>
                    <a:pt x="200787" y="203657"/>
                  </a:lnTo>
                  <a:lnTo>
                    <a:pt x="201333" y="203657"/>
                  </a:lnTo>
                  <a:lnTo>
                    <a:pt x="202006" y="203657"/>
                  </a:lnTo>
                  <a:lnTo>
                    <a:pt x="202234" y="202387"/>
                  </a:lnTo>
                  <a:lnTo>
                    <a:pt x="199364" y="201117"/>
                  </a:lnTo>
                  <a:lnTo>
                    <a:pt x="199847" y="199847"/>
                  </a:lnTo>
                  <a:lnTo>
                    <a:pt x="200317" y="198577"/>
                  </a:lnTo>
                  <a:lnTo>
                    <a:pt x="197764" y="196037"/>
                  </a:lnTo>
                  <a:lnTo>
                    <a:pt x="208178" y="199847"/>
                  </a:lnTo>
                  <a:lnTo>
                    <a:pt x="207187" y="196037"/>
                  </a:lnTo>
                  <a:lnTo>
                    <a:pt x="206857" y="194767"/>
                  </a:lnTo>
                  <a:lnTo>
                    <a:pt x="208153" y="194767"/>
                  </a:lnTo>
                  <a:lnTo>
                    <a:pt x="208280" y="196037"/>
                  </a:lnTo>
                  <a:lnTo>
                    <a:pt x="209499" y="197307"/>
                  </a:lnTo>
                  <a:lnTo>
                    <a:pt x="209816" y="194767"/>
                  </a:lnTo>
                  <a:lnTo>
                    <a:pt x="210134" y="192227"/>
                  </a:lnTo>
                  <a:lnTo>
                    <a:pt x="210337" y="192227"/>
                  </a:lnTo>
                  <a:lnTo>
                    <a:pt x="209689" y="187147"/>
                  </a:lnTo>
                  <a:lnTo>
                    <a:pt x="209969" y="187147"/>
                  </a:lnTo>
                  <a:lnTo>
                    <a:pt x="209448" y="182067"/>
                  </a:lnTo>
                  <a:lnTo>
                    <a:pt x="209130" y="178257"/>
                  </a:lnTo>
                  <a:lnTo>
                    <a:pt x="205600" y="178257"/>
                  </a:lnTo>
                  <a:lnTo>
                    <a:pt x="206197" y="175717"/>
                  </a:lnTo>
                  <a:lnTo>
                    <a:pt x="206794" y="173177"/>
                  </a:lnTo>
                  <a:lnTo>
                    <a:pt x="207568" y="174447"/>
                  </a:lnTo>
                  <a:lnTo>
                    <a:pt x="208229" y="174447"/>
                  </a:lnTo>
                  <a:lnTo>
                    <a:pt x="208927" y="176987"/>
                  </a:lnTo>
                  <a:lnTo>
                    <a:pt x="208826" y="175717"/>
                  </a:lnTo>
                  <a:lnTo>
                    <a:pt x="210705" y="175717"/>
                  </a:lnTo>
                  <a:lnTo>
                    <a:pt x="211772" y="176987"/>
                  </a:lnTo>
                  <a:lnTo>
                    <a:pt x="212610" y="179527"/>
                  </a:lnTo>
                  <a:lnTo>
                    <a:pt x="209994" y="179527"/>
                  </a:lnTo>
                  <a:lnTo>
                    <a:pt x="210985" y="180797"/>
                  </a:lnTo>
                  <a:lnTo>
                    <a:pt x="212191" y="183337"/>
                  </a:lnTo>
                  <a:lnTo>
                    <a:pt x="213791" y="184505"/>
                  </a:lnTo>
                  <a:lnTo>
                    <a:pt x="213842" y="183337"/>
                  </a:lnTo>
                  <a:lnTo>
                    <a:pt x="214045" y="183337"/>
                  </a:lnTo>
                  <a:lnTo>
                    <a:pt x="214325" y="184607"/>
                  </a:lnTo>
                  <a:lnTo>
                    <a:pt x="215023" y="184607"/>
                  </a:lnTo>
                  <a:lnTo>
                    <a:pt x="214757" y="183337"/>
                  </a:lnTo>
                  <a:lnTo>
                    <a:pt x="218376" y="184607"/>
                  </a:lnTo>
                  <a:lnTo>
                    <a:pt x="217322" y="183337"/>
                  </a:lnTo>
                  <a:lnTo>
                    <a:pt x="222656" y="182067"/>
                  </a:lnTo>
                  <a:lnTo>
                    <a:pt x="222250" y="178257"/>
                  </a:lnTo>
                  <a:lnTo>
                    <a:pt x="222110" y="176987"/>
                  </a:lnTo>
                  <a:lnTo>
                    <a:pt x="221665" y="175717"/>
                  </a:lnTo>
                  <a:lnTo>
                    <a:pt x="220751" y="173177"/>
                  </a:lnTo>
                  <a:lnTo>
                    <a:pt x="219837" y="170637"/>
                  </a:lnTo>
                  <a:lnTo>
                    <a:pt x="222580" y="164287"/>
                  </a:lnTo>
                  <a:lnTo>
                    <a:pt x="223799" y="168097"/>
                  </a:lnTo>
                  <a:lnTo>
                    <a:pt x="225958" y="168097"/>
                  </a:lnTo>
                  <a:lnTo>
                    <a:pt x="227152" y="169265"/>
                  </a:lnTo>
                  <a:lnTo>
                    <a:pt x="231825" y="166827"/>
                  </a:lnTo>
                  <a:lnTo>
                    <a:pt x="232029" y="164287"/>
                  </a:lnTo>
                  <a:lnTo>
                    <a:pt x="232841" y="164973"/>
                  </a:lnTo>
                  <a:lnTo>
                    <a:pt x="230111" y="161747"/>
                  </a:lnTo>
                  <a:lnTo>
                    <a:pt x="234238" y="161747"/>
                  </a:lnTo>
                  <a:lnTo>
                    <a:pt x="236004" y="160477"/>
                  </a:lnTo>
                  <a:lnTo>
                    <a:pt x="237769" y="159207"/>
                  </a:lnTo>
                  <a:lnTo>
                    <a:pt x="238340" y="161480"/>
                  </a:lnTo>
                  <a:lnTo>
                    <a:pt x="241414" y="159207"/>
                  </a:lnTo>
                  <a:lnTo>
                    <a:pt x="246989" y="152882"/>
                  </a:lnTo>
                  <a:lnTo>
                    <a:pt x="247815" y="154127"/>
                  </a:lnTo>
                  <a:lnTo>
                    <a:pt x="248361" y="154127"/>
                  </a:lnTo>
                  <a:close/>
                </a:path>
                <a:path w="372744" h="408305">
                  <a:moveTo>
                    <a:pt x="251523" y="113804"/>
                  </a:moveTo>
                  <a:lnTo>
                    <a:pt x="248932" y="113271"/>
                  </a:lnTo>
                  <a:lnTo>
                    <a:pt x="245376" y="112026"/>
                  </a:lnTo>
                  <a:lnTo>
                    <a:pt x="247345" y="113779"/>
                  </a:lnTo>
                  <a:lnTo>
                    <a:pt x="249466" y="115277"/>
                  </a:lnTo>
                  <a:lnTo>
                    <a:pt x="249885" y="114223"/>
                  </a:lnTo>
                  <a:lnTo>
                    <a:pt x="250659" y="113880"/>
                  </a:lnTo>
                  <a:lnTo>
                    <a:pt x="251523" y="113804"/>
                  </a:lnTo>
                  <a:close/>
                </a:path>
                <a:path w="372744" h="408305">
                  <a:moveTo>
                    <a:pt x="252463" y="149974"/>
                  </a:moveTo>
                  <a:lnTo>
                    <a:pt x="246456" y="145542"/>
                  </a:lnTo>
                  <a:lnTo>
                    <a:pt x="251574" y="153847"/>
                  </a:lnTo>
                  <a:lnTo>
                    <a:pt x="250355" y="150571"/>
                  </a:lnTo>
                  <a:lnTo>
                    <a:pt x="251206" y="150266"/>
                  </a:lnTo>
                  <a:lnTo>
                    <a:pt x="252463" y="149974"/>
                  </a:lnTo>
                  <a:close/>
                </a:path>
                <a:path w="372744" h="408305">
                  <a:moveTo>
                    <a:pt x="252653" y="150050"/>
                  </a:moveTo>
                  <a:lnTo>
                    <a:pt x="252514" y="149961"/>
                  </a:lnTo>
                  <a:lnTo>
                    <a:pt x="252641" y="150101"/>
                  </a:lnTo>
                  <a:close/>
                </a:path>
                <a:path w="372744" h="408305">
                  <a:moveTo>
                    <a:pt x="253377" y="146507"/>
                  </a:moveTo>
                  <a:lnTo>
                    <a:pt x="252476" y="145999"/>
                  </a:lnTo>
                  <a:lnTo>
                    <a:pt x="253339" y="146697"/>
                  </a:lnTo>
                  <a:lnTo>
                    <a:pt x="253377" y="146507"/>
                  </a:lnTo>
                  <a:close/>
                </a:path>
                <a:path w="372744" h="408305">
                  <a:moveTo>
                    <a:pt x="255574" y="147777"/>
                  </a:moveTo>
                  <a:lnTo>
                    <a:pt x="254660" y="147777"/>
                  </a:lnTo>
                  <a:lnTo>
                    <a:pt x="253339" y="146697"/>
                  </a:lnTo>
                  <a:lnTo>
                    <a:pt x="252628" y="150317"/>
                  </a:lnTo>
                  <a:lnTo>
                    <a:pt x="255143" y="150317"/>
                  </a:lnTo>
                  <a:lnTo>
                    <a:pt x="255574" y="147777"/>
                  </a:lnTo>
                  <a:close/>
                </a:path>
                <a:path w="372744" h="408305">
                  <a:moveTo>
                    <a:pt x="259384" y="143967"/>
                  </a:moveTo>
                  <a:lnTo>
                    <a:pt x="259308" y="142697"/>
                  </a:lnTo>
                  <a:lnTo>
                    <a:pt x="259029" y="142443"/>
                  </a:lnTo>
                  <a:lnTo>
                    <a:pt x="259384" y="143967"/>
                  </a:lnTo>
                  <a:close/>
                </a:path>
                <a:path w="372744" h="408305">
                  <a:moveTo>
                    <a:pt x="268008" y="269913"/>
                  </a:moveTo>
                  <a:lnTo>
                    <a:pt x="267208" y="269786"/>
                  </a:lnTo>
                  <a:lnTo>
                    <a:pt x="267233" y="268541"/>
                  </a:lnTo>
                  <a:lnTo>
                    <a:pt x="264807" y="271767"/>
                  </a:lnTo>
                  <a:lnTo>
                    <a:pt x="265633" y="274891"/>
                  </a:lnTo>
                  <a:lnTo>
                    <a:pt x="268008" y="269913"/>
                  </a:lnTo>
                  <a:close/>
                </a:path>
                <a:path w="372744" h="408305">
                  <a:moveTo>
                    <a:pt x="269494" y="270129"/>
                  </a:moveTo>
                  <a:lnTo>
                    <a:pt x="268058" y="269913"/>
                  </a:lnTo>
                  <a:lnTo>
                    <a:pt x="268122" y="270408"/>
                  </a:lnTo>
                  <a:lnTo>
                    <a:pt x="269494" y="270129"/>
                  </a:lnTo>
                  <a:close/>
                </a:path>
                <a:path w="372744" h="408305">
                  <a:moveTo>
                    <a:pt x="269951" y="272580"/>
                  </a:moveTo>
                  <a:lnTo>
                    <a:pt x="268122" y="270421"/>
                  </a:lnTo>
                  <a:lnTo>
                    <a:pt x="268427" y="272999"/>
                  </a:lnTo>
                  <a:lnTo>
                    <a:pt x="269951" y="272580"/>
                  </a:lnTo>
                  <a:close/>
                </a:path>
                <a:path w="372744" h="408305">
                  <a:moveTo>
                    <a:pt x="270776" y="270205"/>
                  </a:moveTo>
                  <a:lnTo>
                    <a:pt x="270154" y="270065"/>
                  </a:lnTo>
                  <a:lnTo>
                    <a:pt x="269786" y="270078"/>
                  </a:lnTo>
                  <a:lnTo>
                    <a:pt x="269494" y="270129"/>
                  </a:lnTo>
                  <a:lnTo>
                    <a:pt x="269862" y="270179"/>
                  </a:lnTo>
                  <a:lnTo>
                    <a:pt x="270268" y="270217"/>
                  </a:lnTo>
                  <a:lnTo>
                    <a:pt x="270776" y="270205"/>
                  </a:lnTo>
                  <a:close/>
                </a:path>
                <a:path w="372744" h="408305">
                  <a:moveTo>
                    <a:pt x="271221" y="129997"/>
                  </a:moveTo>
                  <a:lnTo>
                    <a:pt x="269595" y="127457"/>
                  </a:lnTo>
                  <a:lnTo>
                    <a:pt x="266014" y="121107"/>
                  </a:lnTo>
                  <a:lnTo>
                    <a:pt x="263867" y="117297"/>
                  </a:lnTo>
                  <a:lnTo>
                    <a:pt x="263144" y="116027"/>
                  </a:lnTo>
                  <a:lnTo>
                    <a:pt x="263677" y="113487"/>
                  </a:lnTo>
                  <a:lnTo>
                    <a:pt x="261645" y="113487"/>
                  </a:lnTo>
                  <a:lnTo>
                    <a:pt x="255536" y="113487"/>
                  </a:lnTo>
                  <a:lnTo>
                    <a:pt x="254774" y="114757"/>
                  </a:lnTo>
                  <a:lnTo>
                    <a:pt x="252844" y="114757"/>
                  </a:lnTo>
                  <a:lnTo>
                    <a:pt x="252196" y="116027"/>
                  </a:lnTo>
                  <a:lnTo>
                    <a:pt x="251815" y="117297"/>
                  </a:lnTo>
                  <a:lnTo>
                    <a:pt x="249466" y="116027"/>
                  </a:lnTo>
                  <a:lnTo>
                    <a:pt x="247764" y="116027"/>
                  </a:lnTo>
                  <a:lnTo>
                    <a:pt x="249593" y="117297"/>
                  </a:lnTo>
                  <a:lnTo>
                    <a:pt x="251536" y="118567"/>
                  </a:lnTo>
                  <a:lnTo>
                    <a:pt x="251434" y="119837"/>
                  </a:lnTo>
                  <a:lnTo>
                    <a:pt x="251625" y="121107"/>
                  </a:lnTo>
                  <a:lnTo>
                    <a:pt x="247726" y="118567"/>
                  </a:lnTo>
                  <a:lnTo>
                    <a:pt x="250482" y="124917"/>
                  </a:lnTo>
                  <a:lnTo>
                    <a:pt x="246138" y="122377"/>
                  </a:lnTo>
                  <a:lnTo>
                    <a:pt x="247243" y="123647"/>
                  </a:lnTo>
                  <a:lnTo>
                    <a:pt x="246227" y="124599"/>
                  </a:lnTo>
                  <a:lnTo>
                    <a:pt x="246227" y="131267"/>
                  </a:lnTo>
                  <a:lnTo>
                    <a:pt x="245275" y="131267"/>
                  </a:lnTo>
                  <a:lnTo>
                    <a:pt x="245554" y="130429"/>
                  </a:lnTo>
                  <a:lnTo>
                    <a:pt x="246227" y="131267"/>
                  </a:lnTo>
                  <a:lnTo>
                    <a:pt x="246227" y="124599"/>
                  </a:lnTo>
                  <a:lnTo>
                    <a:pt x="243141" y="127457"/>
                  </a:lnTo>
                  <a:lnTo>
                    <a:pt x="245338" y="130162"/>
                  </a:lnTo>
                  <a:lnTo>
                    <a:pt x="243001" y="131267"/>
                  </a:lnTo>
                  <a:lnTo>
                    <a:pt x="243154" y="133807"/>
                  </a:lnTo>
                  <a:lnTo>
                    <a:pt x="240207" y="131267"/>
                  </a:lnTo>
                  <a:lnTo>
                    <a:pt x="241579" y="136347"/>
                  </a:lnTo>
                  <a:lnTo>
                    <a:pt x="237363" y="136347"/>
                  </a:lnTo>
                  <a:lnTo>
                    <a:pt x="236639" y="132537"/>
                  </a:lnTo>
                  <a:lnTo>
                    <a:pt x="236664" y="138887"/>
                  </a:lnTo>
                  <a:lnTo>
                    <a:pt x="235343" y="136347"/>
                  </a:lnTo>
                  <a:lnTo>
                    <a:pt x="235673" y="140157"/>
                  </a:lnTo>
                  <a:lnTo>
                    <a:pt x="242785" y="140157"/>
                  </a:lnTo>
                  <a:lnTo>
                    <a:pt x="242277" y="138887"/>
                  </a:lnTo>
                  <a:lnTo>
                    <a:pt x="241769" y="137617"/>
                  </a:lnTo>
                  <a:lnTo>
                    <a:pt x="244335" y="141427"/>
                  </a:lnTo>
                  <a:lnTo>
                    <a:pt x="252476" y="145999"/>
                  </a:lnTo>
                  <a:lnTo>
                    <a:pt x="249974" y="143967"/>
                  </a:lnTo>
                  <a:lnTo>
                    <a:pt x="250355" y="142697"/>
                  </a:lnTo>
                  <a:lnTo>
                    <a:pt x="255562" y="145237"/>
                  </a:lnTo>
                  <a:lnTo>
                    <a:pt x="253428" y="143967"/>
                  </a:lnTo>
                  <a:lnTo>
                    <a:pt x="257175" y="143967"/>
                  </a:lnTo>
                  <a:lnTo>
                    <a:pt x="256197" y="142697"/>
                  </a:lnTo>
                  <a:lnTo>
                    <a:pt x="253225" y="138887"/>
                  </a:lnTo>
                  <a:lnTo>
                    <a:pt x="254533" y="137617"/>
                  </a:lnTo>
                  <a:lnTo>
                    <a:pt x="255054" y="138887"/>
                  </a:lnTo>
                  <a:lnTo>
                    <a:pt x="259029" y="142443"/>
                  </a:lnTo>
                  <a:lnTo>
                    <a:pt x="257924" y="137756"/>
                  </a:lnTo>
                  <a:lnTo>
                    <a:pt x="261404" y="140157"/>
                  </a:lnTo>
                  <a:lnTo>
                    <a:pt x="262153" y="140157"/>
                  </a:lnTo>
                  <a:lnTo>
                    <a:pt x="265912" y="138887"/>
                  </a:lnTo>
                  <a:lnTo>
                    <a:pt x="266217" y="137617"/>
                  </a:lnTo>
                  <a:lnTo>
                    <a:pt x="263931" y="137617"/>
                  </a:lnTo>
                  <a:lnTo>
                    <a:pt x="267855" y="135077"/>
                  </a:lnTo>
                  <a:lnTo>
                    <a:pt x="266649" y="133807"/>
                  </a:lnTo>
                  <a:lnTo>
                    <a:pt x="264210" y="131267"/>
                  </a:lnTo>
                  <a:lnTo>
                    <a:pt x="263004" y="129997"/>
                  </a:lnTo>
                  <a:lnTo>
                    <a:pt x="260565" y="127457"/>
                  </a:lnTo>
                  <a:lnTo>
                    <a:pt x="264058" y="124917"/>
                  </a:lnTo>
                  <a:lnTo>
                    <a:pt x="264629" y="126187"/>
                  </a:lnTo>
                  <a:lnTo>
                    <a:pt x="268998" y="131267"/>
                  </a:lnTo>
                  <a:lnTo>
                    <a:pt x="271221" y="129997"/>
                  </a:lnTo>
                  <a:close/>
                </a:path>
                <a:path w="372744" h="408305">
                  <a:moveTo>
                    <a:pt x="293039" y="108407"/>
                  </a:moveTo>
                  <a:lnTo>
                    <a:pt x="292303" y="108102"/>
                  </a:lnTo>
                  <a:lnTo>
                    <a:pt x="292328" y="108407"/>
                  </a:lnTo>
                  <a:lnTo>
                    <a:pt x="293039" y="108407"/>
                  </a:lnTo>
                  <a:close/>
                </a:path>
                <a:path w="372744" h="408305">
                  <a:moveTo>
                    <a:pt x="294970" y="108343"/>
                  </a:moveTo>
                  <a:lnTo>
                    <a:pt x="294208" y="108496"/>
                  </a:lnTo>
                  <a:lnTo>
                    <a:pt x="293585" y="108381"/>
                  </a:lnTo>
                  <a:lnTo>
                    <a:pt x="293039" y="108153"/>
                  </a:lnTo>
                  <a:lnTo>
                    <a:pt x="293484" y="108686"/>
                  </a:lnTo>
                  <a:lnTo>
                    <a:pt x="294106" y="108902"/>
                  </a:lnTo>
                  <a:lnTo>
                    <a:pt x="294970" y="108343"/>
                  </a:lnTo>
                  <a:close/>
                </a:path>
                <a:path w="372744" h="408305">
                  <a:moveTo>
                    <a:pt x="299656" y="71526"/>
                  </a:moveTo>
                  <a:lnTo>
                    <a:pt x="298500" y="69697"/>
                  </a:lnTo>
                  <a:lnTo>
                    <a:pt x="296887" y="69850"/>
                  </a:lnTo>
                  <a:lnTo>
                    <a:pt x="295859" y="70243"/>
                  </a:lnTo>
                  <a:lnTo>
                    <a:pt x="295135" y="70764"/>
                  </a:lnTo>
                  <a:lnTo>
                    <a:pt x="293560" y="70751"/>
                  </a:lnTo>
                  <a:lnTo>
                    <a:pt x="292150" y="71158"/>
                  </a:lnTo>
                  <a:lnTo>
                    <a:pt x="292455" y="73317"/>
                  </a:lnTo>
                  <a:lnTo>
                    <a:pt x="292798" y="73355"/>
                  </a:lnTo>
                  <a:lnTo>
                    <a:pt x="293039" y="73291"/>
                  </a:lnTo>
                  <a:lnTo>
                    <a:pt x="293357" y="73291"/>
                  </a:lnTo>
                  <a:lnTo>
                    <a:pt x="293738" y="72339"/>
                  </a:lnTo>
                  <a:lnTo>
                    <a:pt x="294195" y="71437"/>
                  </a:lnTo>
                  <a:lnTo>
                    <a:pt x="295122" y="70777"/>
                  </a:lnTo>
                  <a:lnTo>
                    <a:pt x="297256" y="70777"/>
                  </a:lnTo>
                  <a:lnTo>
                    <a:pt x="299656" y="71526"/>
                  </a:lnTo>
                  <a:close/>
                </a:path>
                <a:path w="372744" h="408305">
                  <a:moveTo>
                    <a:pt x="301891" y="285648"/>
                  </a:moveTo>
                  <a:lnTo>
                    <a:pt x="296621" y="288683"/>
                  </a:lnTo>
                  <a:lnTo>
                    <a:pt x="297040" y="289179"/>
                  </a:lnTo>
                  <a:lnTo>
                    <a:pt x="301891" y="285648"/>
                  </a:lnTo>
                  <a:close/>
                </a:path>
                <a:path w="372744" h="408305">
                  <a:moveTo>
                    <a:pt x="309270" y="86614"/>
                  </a:moveTo>
                  <a:lnTo>
                    <a:pt x="309206" y="85559"/>
                  </a:lnTo>
                  <a:lnTo>
                    <a:pt x="308521" y="85940"/>
                  </a:lnTo>
                  <a:lnTo>
                    <a:pt x="308635" y="86131"/>
                  </a:lnTo>
                  <a:lnTo>
                    <a:pt x="309105" y="86652"/>
                  </a:lnTo>
                  <a:lnTo>
                    <a:pt x="309270" y="86614"/>
                  </a:lnTo>
                  <a:close/>
                </a:path>
                <a:path w="372744" h="408305">
                  <a:moveTo>
                    <a:pt x="309460" y="85153"/>
                  </a:moveTo>
                  <a:lnTo>
                    <a:pt x="309219" y="85547"/>
                  </a:lnTo>
                  <a:lnTo>
                    <a:pt x="309257" y="85674"/>
                  </a:lnTo>
                  <a:lnTo>
                    <a:pt x="309359" y="85940"/>
                  </a:lnTo>
                  <a:lnTo>
                    <a:pt x="309410" y="85547"/>
                  </a:lnTo>
                  <a:lnTo>
                    <a:pt x="309460" y="85153"/>
                  </a:lnTo>
                  <a:close/>
                </a:path>
                <a:path w="372744" h="408305">
                  <a:moveTo>
                    <a:pt x="309473" y="86652"/>
                  </a:moveTo>
                  <a:lnTo>
                    <a:pt x="309270" y="86614"/>
                  </a:lnTo>
                  <a:lnTo>
                    <a:pt x="309473" y="86652"/>
                  </a:lnTo>
                  <a:close/>
                </a:path>
                <a:path w="372744" h="408305">
                  <a:moveTo>
                    <a:pt x="309613" y="86550"/>
                  </a:moveTo>
                  <a:lnTo>
                    <a:pt x="309359" y="85940"/>
                  </a:lnTo>
                  <a:lnTo>
                    <a:pt x="309448" y="86575"/>
                  </a:lnTo>
                  <a:lnTo>
                    <a:pt x="309613" y="86550"/>
                  </a:lnTo>
                  <a:close/>
                </a:path>
                <a:path w="372744" h="408305">
                  <a:moveTo>
                    <a:pt x="312534" y="325958"/>
                  </a:moveTo>
                  <a:lnTo>
                    <a:pt x="312280" y="323532"/>
                  </a:lnTo>
                  <a:lnTo>
                    <a:pt x="311251" y="323761"/>
                  </a:lnTo>
                  <a:lnTo>
                    <a:pt x="308013" y="321678"/>
                  </a:lnTo>
                  <a:lnTo>
                    <a:pt x="309664" y="324332"/>
                  </a:lnTo>
                  <a:lnTo>
                    <a:pt x="310705" y="324091"/>
                  </a:lnTo>
                  <a:lnTo>
                    <a:pt x="312534" y="325958"/>
                  </a:lnTo>
                  <a:close/>
                </a:path>
                <a:path w="372744" h="408305">
                  <a:moveTo>
                    <a:pt x="312585" y="89357"/>
                  </a:moveTo>
                  <a:lnTo>
                    <a:pt x="311099" y="86817"/>
                  </a:lnTo>
                  <a:lnTo>
                    <a:pt x="311556" y="86131"/>
                  </a:lnTo>
                  <a:lnTo>
                    <a:pt x="309613" y="86550"/>
                  </a:lnTo>
                  <a:lnTo>
                    <a:pt x="309499" y="86817"/>
                  </a:lnTo>
                  <a:lnTo>
                    <a:pt x="309245" y="86817"/>
                  </a:lnTo>
                  <a:lnTo>
                    <a:pt x="308356" y="86817"/>
                  </a:lnTo>
                  <a:lnTo>
                    <a:pt x="309676" y="87604"/>
                  </a:lnTo>
                  <a:lnTo>
                    <a:pt x="312585" y="89357"/>
                  </a:lnTo>
                  <a:close/>
                </a:path>
                <a:path w="372744" h="408305">
                  <a:moveTo>
                    <a:pt x="313118" y="81737"/>
                  </a:moveTo>
                  <a:lnTo>
                    <a:pt x="310235" y="79197"/>
                  </a:lnTo>
                  <a:lnTo>
                    <a:pt x="309460" y="85153"/>
                  </a:lnTo>
                  <a:lnTo>
                    <a:pt x="310057" y="84277"/>
                  </a:lnTo>
                  <a:lnTo>
                    <a:pt x="312318" y="84963"/>
                  </a:lnTo>
                  <a:lnTo>
                    <a:pt x="312762" y="84277"/>
                  </a:lnTo>
                  <a:lnTo>
                    <a:pt x="313118" y="81737"/>
                  </a:lnTo>
                  <a:close/>
                </a:path>
                <a:path w="372744" h="408305">
                  <a:moveTo>
                    <a:pt x="314223" y="85547"/>
                  </a:moveTo>
                  <a:lnTo>
                    <a:pt x="312318" y="84963"/>
                  </a:lnTo>
                  <a:lnTo>
                    <a:pt x="311556" y="86131"/>
                  </a:lnTo>
                  <a:lnTo>
                    <a:pt x="314223" y="85547"/>
                  </a:lnTo>
                  <a:close/>
                </a:path>
                <a:path w="372744" h="408305">
                  <a:moveTo>
                    <a:pt x="317588" y="52717"/>
                  </a:moveTo>
                  <a:lnTo>
                    <a:pt x="314909" y="50190"/>
                  </a:lnTo>
                  <a:lnTo>
                    <a:pt x="315849" y="50634"/>
                  </a:lnTo>
                  <a:lnTo>
                    <a:pt x="314350" y="47879"/>
                  </a:lnTo>
                  <a:lnTo>
                    <a:pt x="314985" y="56464"/>
                  </a:lnTo>
                  <a:lnTo>
                    <a:pt x="316661" y="52730"/>
                  </a:lnTo>
                  <a:lnTo>
                    <a:pt x="317588" y="52717"/>
                  </a:lnTo>
                  <a:close/>
                </a:path>
                <a:path w="372744" h="408305">
                  <a:moveTo>
                    <a:pt x="318058" y="49314"/>
                  </a:moveTo>
                  <a:lnTo>
                    <a:pt x="317804" y="49314"/>
                  </a:lnTo>
                  <a:lnTo>
                    <a:pt x="317652" y="49250"/>
                  </a:lnTo>
                  <a:lnTo>
                    <a:pt x="317449" y="49377"/>
                  </a:lnTo>
                  <a:lnTo>
                    <a:pt x="317195" y="49682"/>
                  </a:lnTo>
                  <a:lnTo>
                    <a:pt x="317576" y="49504"/>
                  </a:lnTo>
                  <a:lnTo>
                    <a:pt x="318058" y="49314"/>
                  </a:lnTo>
                  <a:close/>
                </a:path>
                <a:path w="372744" h="408305">
                  <a:moveTo>
                    <a:pt x="318211" y="48387"/>
                  </a:moveTo>
                  <a:lnTo>
                    <a:pt x="317550" y="48856"/>
                  </a:lnTo>
                  <a:lnTo>
                    <a:pt x="317627" y="49161"/>
                  </a:lnTo>
                  <a:lnTo>
                    <a:pt x="318211" y="48387"/>
                  </a:lnTo>
                  <a:close/>
                </a:path>
                <a:path w="372744" h="408305">
                  <a:moveTo>
                    <a:pt x="319290" y="47904"/>
                  </a:moveTo>
                  <a:lnTo>
                    <a:pt x="319100" y="47510"/>
                  </a:lnTo>
                  <a:lnTo>
                    <a:pt x="318833" y="47383"/>
                  </a:lnTo>
                  <a:lnTo>
                    <a:pt x="318516" y="48285"/>
                  </a:lnTo>
                  <a:lnTo>
                    <a:pt x="318833" y="48145"/>
                  </a:lnTo>
                  <a:lnTo>
                    <a:pt x="319290" y="47904"/>
                  </a:lnTo>
                  <a:close/>
                </a:path>
                <a:path w="372744" h="408305">
                  <a:moveTo>
                    <a:pt x="319468" y="49034"/>
                  </a:moveTo>
                  <a:lnTo>
                    <a:pt x="318998" y="49047"/>
                  </a:lnTo>
                  <a:lnTo>
                    <a:pt x="318516" y="49136"/>
                  </a:lnTo>
                  <a:lnTo>
                    <a:pt x="318058" y="49301"/>
                  </a:lnTo>
                  <a:lnTo>
                    <a:pt x="318338" y="49314"/>
                  </a:lnTo>
                  <a:lnTo>
                    <a:pt x="318770" y="49250"/>
                  </a:lnTo>
                  <a:lnTo>
                    <a:pt x="319468" y="49034"/>
                  </a:lnTo>
                  <a:close/>
                </a:path>
                <a:path w="372744" h="408305">
                  <a:moveTo>
                    <a:pt x="324040" y="41516"/>
                  </a:moveTo>
                  <a:lnTo>
                    <a:pt x="323596" y="41986"/>
                  </a:lnTo>
                  <a:lnTo>
                    <a:pt x="323748" y="42062"/>
                  </a:lnTo>
                  <a:lnTo>
                    <a:pt x="324040" y="41516"/>
                  </a:lnTo>
                  <a:close/>
                </a:path>
                <a:path w="372744" h="408305">
                  <a:moveTo>
                    <a:pt x="325018" y="42887"/>
                  </a:moveTo>
                  <a:lnTo>
                    <a:pt x="324789" y="42672"/>
                  </a:lnTo>
                  <a:lnTo>
                    <a:pt x="324535" y="42430"/>
                  </a:lnTo>
                  <a:lnTo>
                    <a:pt x="323748" y="42062"/>
                  </a:lnTo>
                  <a:lnTo>
                    <a:pt x="323011" y="43446"/>
                  </a:lnTo>
                  <a:lnTo>
                    <a:pt x="323646" y="42672"/>
                  </a:lnTo>
                  <a:lnTo>
                    <a:pt x="324332" y="42900"/>
                  </a:lnTo>
                  <a:lnTo>
                    <a:pt x="325018" y="42887"/>
                  </a:lnTo>
                  <a:close/>
                </a:path>
                <a:path w="372744" h="408305">
                  <a:moveTo>
                    <a:pt x="327863" y="53797"/>
                  </a:moveTo>
                  <a:lnTo>
                    <a:pt x="327748" y="52552"/>
                  </a:lnTo>
                  <a:lnTo>
                    <a:pt x="327863" y="53797"/>
                  </a:lnTo>
                  <a:close/>
                </a:path>
                <a:path w="372744" h="408305">
                  <a:moveTo>
                    <a:pt x="328434" y="54648"/>
                  </a:moveTo>
                  <a:lnTo>
                    <a:pt x="328079" y="54140"/>
                  </a:lnTo>
                  <a:lnTo>
                    <a:pt x="327926" y="53771"/>
                  </a:lnTo>
                  <a:lnTo>
                    <a:pt x="328053" y="54190"/>
                  </a:lnTo>
                  <a:lnTo>
                    <a:pt x="328434" y="54648"/>
                  </a:lnTo>
                  <a:close/>
                </a:path>
                <a:path w="372744" h="408305">
                  <a:moveTo>
                    <a:pt x="330314" y="41694"/>
                  </a:moveTo>
                  <a:lnTo>
                    <a:pt x="327202" y="39827"/>
                  </a:lnTo>
                  <a:lnTo>
                    <a:pt x="329819" y="41922"/>
                  </a:lnTo>
                  <a:lnTo>
                    <a:pt x="330314" y="41694"/>
                  </a:lnTo>
                  <a:close/>
                </a:path>
                <a:path w="372744" h="408305">
                  <a:moveTo>
                    <a:pt x="330390" y="57378"/>
                  </a:moveTo>
                  <a:lnTo>
                    <a:pt x="330022" y="57035"/>
                  </a:lnTo>
                  <a:lnTo>
                    <a:pt x="330047" y="56629"/>
                  </a:lnTo>
                  <a:lnTo>
                    <a:pt x="330161" y="56210"/>
                  </a:lnTo>
                  <a:lnTo>
                    <a:pt x="329057" y="57111"/>
                  </a:lnTo>
                  <a:lnTo>
                    <a:pt x="327507" y="57734"/>
                  </a:lnTo>
                  <a:lnTo>
                    <a:pt x="328142" y="58343"/>
                  </a:lnTo>
                  <a:lnTo>
                    <a:pt x="330390" y="57378"/>
                  </a:lnTo>
                  <a:close/>
                </a:path>
                <a:path w="372744" h="408305">
                  <a:moveTo>
                    <a:pt x="331419" y="42367"/>
                  </a:moveTo>
                  <a:lnTo>
                    <a:pt x="330492" y="41617"/>
                  </a:lnTo>
                  <a:lnTo>
                    <a:pt x="330314" y="41694"/>
                  </a:lnTo>
                  <a:lnTo>
                    <a:pt x="331419" y="42367"/>
                  </a:lnTo>
                  <a:close/>
                </a:path>
                <a:path w="372744" h="408305">
                  <a:moveTo>
                    <a:pt x="331597" y="41097"/>
                  </a:moveTo>
                  <a:lnTo>
                    <a:pt x="328295" y="39827"/>
                  </a:lnTo>
                  <a:lnTo>
                    <a:pt x="330492" y="41617"/>
                  </a:lnTo>
                  <a:lnTo>
                    <a:pt x="331597" y="41097"/>
                  </a:lnTo>
                  <a:close/>
                </a:path>
                <a:path w="372744" h="408305">
                  <a:moveTo>
                    <a:pt x="331762" y="37769"/>
                  </a:moveTo>
                  <a:lnTo>
                    <a:pt x="330314" y="35928"/>
                  </a:lnTo>
                  <a:lnTo>
                    <a:pt x="330377" y="37769"/>
                  </a:lnTo>
                  <a:lnTo>
                    <a:pt x="331762" y="37769"/>
                  </a:lnTo>
                  <a:close/>
                </a:path>
                <a:path w="372744" h="408305">
                  <a:moveTo>
                    <a:pt x="331927" y="43637"/>
                  </a:moveTo>
                  <a:lnTo>
                    <a:pt x="329819" y="41922"/>
                  </a:lnTo>
                  <a:lnTo>
                    <a:pt x="328866" y="42367"/>
                  </a:lnTo>
                  <a:lnTo>
                    <a:pt x="329069" y="44005"/>
                  </a:lnTo>
                  <a:lnTo>
                    <a:pt x="331927" y="43637"/>
                  </a:lnTo>
                  <a:close/>
                </a:path>
                <a:path w="372744" h="408305">
                  <a:moveTo>
                    <a:pt x="334556" y="55067"/>
                  </a:moveTo>
                  <a:lnTo>
                    <a:pt x="332917" y="51257"/>
                  </a:lnTo>
                  <a:lnTo>
                    <a:pt x="332371" y="49987"/>
                  </a:lnTo>
                  <a:lnTo>
                    <a:pt x="329133" y="49987"/>
                  </a:lnTo>
                  <a:lnTo>
                    <a:pt x="329488" y="47447"/>
                  </a:lnTo>
                  <a:lnTo>
                    <a:pt x="329184" y="44907"/>
                  </a:lnTo>
                  <a:lnTo>
                    <a:pt x="329069" y="44005"/>
                  </a:lnTo>
                  <a:lnTo>
                    <a:pt x="322008" y="44907"/>
                  </a:lnTo>
                  <a:lnTo>
                    <a:pt x="323100" y="45402"/>
                  </a:lnTo>
                  <a:lnTo>
                    <a:pt x="323773" y="47447"/>
                  </a:lnTo>
                  <a:lnTo>
                    <a:pt x="319125" y="46177"/>
                  </a:lnTo>
                  <a:lnTo>
                    <a:pt x="319989" y="47447"/>
                  </a:lnTo>
                  <a:lnTo>
                    <a:pt x="321322" y="47447"/>
                  </a:lnTo>
                  <a:lnTo>
                    <a:pt x="319290" y="48717"/>
                  </a:lnTo>
                  <a:lnTo>
                    <a:pt x="319443" y="48717"/>
                  </a:lnTo>
                  <a:lnTo>
                    <a:pt x="319633" y="49987"/>
                  </a:lnTo>
                  <a:lnTo>
                    <a:pt x="321779" y="49987"/>
                  </a:lnTo>
                  <a:lnTo>
                    <a:pt x="322821" y="52527"/>
                  </a:lnTo>
                  <a:lnTo>
                    <a:pt x="320154" y="55067"/>
                  </a:lnTo>
                  <a:lnTo>
                    <a:pt x="320243" y="57607"/>
                  </a:lnTo>
                  <a:lnTo>
                    <a:pt x="318884" y="57607"/>
                  </a:lnTo>
                  <a:lnTo>
                    <a:pt x="319722" y="56337"/>
                  </a:lnTo>
                  <a:lnTo>
                    <a:pt x="318325" y="55067"/>
                  </a:lnTo>
                  <a:lnTo>
                    <a:pt x="318452" y="57607"/>
                  </a:lnTo>
                  <a:lnTo>
                    <a:pt x="316522" y="56337"/>
                  </a:lnTo>
                  <a:lnTo>
                    <a:pt x="314718" y="56972"/>
                  </a:lnTo>
                  <a:lnTo>
                    <a:pt x="314693" y="56337"/>
                  </a:lnTo>
                  <a:lnTo>
                    <a:pt x="314045" y="56337"/>
                  </a:lnTo>
                  <a:lnTo>
                    <a:pt x="314248" y="57124"/>
                  </a:lnTo>
                  <a:lnTo>
                    <a:pt x="312877" y="57607"/>
                  </a:lnTo>
                  <a:lnTo>
                    <a:pt x="314121" y="53797"/>
                  </a:lnTo>
                  <a:lnTo>
                    <a:pt x="311975" y="56337"/>
                  </a:lnTo>
                  <a:lnTo>
                    <a:pt x="309753" y="56337"/>
                  </a:lnTo>
                  <a:lnTo>
                    <a:pt x="307682" y="57607"/>
                  </a:lnTo>
                  <a:lnTo>
                    <a:pt x="307403" y="58877"/>
                  </a:lnTo>
                  <a:lnTo>
                    <a:pt x="306044" y="58877"/>
                  </a:lnTo>
                  <a:lnTo>
                    <a:pt x="306946" y="62687"/>
                  </a:lnTo>
                  <a:lnTo>
                    <a:pt x="306374" y="61417"/>
                  </a:lnTo>
                  <a:lnTo>
                    <a:pt x="304266" y="65227"/>
                  </a:lnTo>
                  <a:lnTo>
                    <a:pt x="303784" y="65227"/>
                  </a:lnTo>
                  <a:lnTo>
                    <a:pt x="300355" y="67767"/>
                  </a:lnTo>
                  <a:lnTo>
                    <a:pt x="300228" y="74117"/>
                  </a:lnTo>
                  <a:lnTo>
                    <a:pt x="293357" y="74117"/>
                  </a:lnTo>
                  <a:lnTo>
                    <a:pt x="292747" y="75387"/>
                  </a:lnTo>
                  <a:lnTo>
                    <a:pt x="292214" y="76657"/>
                  </a:lnTo>
                  <a:lnTo>
                    <a:pt x="289915" y="77927"/>
                  </a:lnTo>
                  <a:lnTo>
                    <a:pt x="287997" y="76657"/>
                  </a:lnTo>
                  <a:lnTo>
                    <a:pt x="287185" y="79197"/>
                  </a:lnTo>
                  <a:lnTo>
                    <a:pt x="282321" y="79197"/>
                  </a:lnTo>
                  <a:lnTo>
                    <a:pt x="283375" y="81737"/>
                  </a:lnTo>
                  <a:lnTo>
                    <a:pt x="277660" y="77927"/>
                  </a:lnTo>
                  <a:lnTo>
                    <a:pt x="275818" y="86817"/>
                  </a:lnTo>
                  <a:lnTo>
                    <a:pt x="272656" y="88087"/>
                  </a:lnTo>
                  <a:lnTo>
                    <a:pt x="274637" y="90627"/>
                  </a:lnTo>
                  <a:lnTo>
                    <a:pt x="272859" y="91897"/>
                  </a:lnTo>
                  <a:lnTo>
                    <a:pt x="271907" y="94437"/>
                  </a:lnTo>
                  <a:lnTo>
                    <a:pt x="270700" y="96977"/>
                  </a:lnTo>
                  <a:lnTo>
                    <a:pt x="272656" y="98247"/>
                  </a:lnTo>
                  <a:lnTo>
                    <a:pt x="272427" y="102057"/>
                  </a:lnTo>
                  <a:lnTo>
                    <a:pt x="266865" y="102057"/>
                  </a:lnTo>
                  <a:lnTo>
                    <a:pt x="265582" y="103327"/>
                  </a:lnTo>
                  <a:lnTo>
                    <a:pt x="264287" y="104597"/>
                  </a:lnTo>
                  <a:lnTo>
                    <a:pt x="263779" y="103327"/>
                  </a:lnTo>
                  <a:lnTo>
                    <a:pt x="265582" y="103327"/>
                  </a:lnTo>
                  <a:lnTo>
                    <a:pt x="258114" y="102057"/>
                  </a:lnTo>
                  <a:lnTo>
                    <a:pt x="261251" y="112217"/>
                  </a:lnTo>
                  <a:lnTo>
                    <a:pt x="263944" y="112217"/>
                  </a:lnTo>
                  <a:lnTo>
                    <a:pt x="264210" y="110947"/>
                  </a:lnTo>
                  <a:lnTo>
                    <a:pt x="266115" y="112217"/>
                  </a:lnTo>
                  <a:lnTo>
                    <a:pt x="266344" y="110947"/>
                  </a:lnTo>
                  <a:lnTo>
                    <a:pt x="266788" y="108407"/>
                  </a:lnTo>
                  <a:lnTo>
                    <a:pt x="268960" y="113487"/>
                  </a:lnTo>
                  <a:lnTo>
                    <a:pt x="272618" y="124917"/>
                  </a:lnTo>
                  <a:lnTo>
                    <a:pt x="273443" y="129997"/>
                  </a:lnTo>
                  <a:lnTo>
                    <a:pt x="275742" y="129997"/>
                  </a:lnTo>
                  <a:lnTo>
                    <a:pt x="275386" y="131267"/>
                  </a:lnTo>
                  <a:lnTo>
                    <a:pt x="277088" y="128727"/>
                  </a:lnTo>
                  <a:lnTo>
                    <a:pt x="279006" y="129997"/>
                  </a:lnTo>
                  <a:lnTo>
                    <a:pt x="278015" y="131267"/>
                  </a:lnTo>
                  <a:lnTo>
                    <a:pt x="277558" y="132537"/>
                  </a:lnTo>
                  <a:lnTo>
                    <a:pt x="282625" y="128727"/>
                  </a:lnTo>
                  <a:lnTo>
                    <a:pt x="279666" y="126187"/>
                  </a:lnTo>
                  <a:lnTo>
                    <a:pt x="283108" y="123647"/>
                  </a:lnTo>
                  <a:lnTo>
                    <a:pt x="280644" y="121107"/>
                  </a:lnTo>
                  <a:lnTo>
                    <a:pt x="278892" y="128727"/>
                  </a:lnTo>
                  <a:lnTo>
                    <a:pt x="275932" y="126187"/>
                  </a:lnTo>
                  <a:lnTo>
                    <a:pt x="273710" y="117297"/>
                  </a:lnTo>
                  <a:lnTo>
                    <a:pt x="277228" y="114757"/>
                  </a:lnTo>
                  <a:lnTo>
                    <a:pt x="279095" y="116027"/>
                  </a:lnTo>
                  <a:lnTo>
                    <a:pt x="281559" y="121107"/>
                  </a:lnTo>
                  <a:lnTo>
                    <a:pt x="282549" y="122377"/>
                  </a:lnTo>
                  <a:lnTo>
                    <a:pt x="281990" y="119837"/>
                  </a:lnTo>
                  <a:lnTo>
                    <a:pt x="283591" y="117297"/>
                  </a:lnTo>
                  <a:lnTo>
                    <a:pt x="284543" y="117297"/>
                  </a:lnTo>
                  <a:lnTo>
                    <a:pt x="284734" y="119837"/>
                  </a:lnTo>
                  <a:lnTo>
                    <a:pt x="287451" y="119837"/>
                  </a:lnTo>
                  <a:lnTo>
                    <a:pt x="286004" y="117297"/>
                  </a:lnTo>
                  <a:lnTo>
                    <a:pt x="284556" y="114757"/>
                  </a:lnTo>
                  <a:lnTo>
                    <a:pt x="283819" y="113487"/>
                  </a:lnTo>
                  <a:lnTo>
                    <a:pt x="288467" y="114757"/>
                  </a:lnTo>
                  <a:lnTo>
                    <a:pt x="289344" y="114757"/>
                  </a:lnTo>
                  <a:lnTo>
                    <a:pt x="294081" y="116027"/>
                  </a:lnTo>
                  <a:lnTo>
                    <a:pt x="292582" y="114757"/>
                  </a:lnTo>
                  <a:lnTo>
                    <a:pt x="290449" y="113487"/>
                  </a:lnTo>
                  <a:lnTo>
                    <a:pt x="288315" y="112217"/>
                  </a:lnTo>
                  <a:lnTo>
                    <a:pt x="284594" y="108407"/>
                  </a:lnTo>
                  <a:lnTo>
                    <a:pt x="280873" y="104597"/>
                  </a:lnTo>
                  <a:lnTo>
                    <a:pt x="278384" y="102057"/>
                  </a:lnTo>
                  <a:lnTo>
                    <a:pt x="276796" y="99517"/>
                  </a:lnTo>
                  <a:lnTo>
                    <a:pt x="285838" y="99517"/>
                  </a:lnTo>
                  <a:lnTo>
                    <a:pt x="289445" y="100787"/>
                  </a:lnTo>
                  <a:lnTo>
                    <a:pt x="289941" y="107137"/>
                  </a:lnTo>
                  <a:lnTo>
                    <a:pt x="292303" y="108102"/>
                  </a:lnTo>
                  <a:lnTo>
                    <a:pt x="292036" y="105867"/>
                  </a:lnTo>
                  <a:lnTo>
                    <a:pt x="293395" y="105867"/>
                  </a:lnTo>
                  <a:lnTo>
                    <a:pt x="294030" y="108407"/>
                  </a:lnTo>
                  <a:lnTo>
                    <a:pt x="295300" y="107137"/>
                  </a:lnTo>
                  <a:lnTo>
                    <a:pt x="294462" y="105867"/>
                  </a:lnTo>
                  <a:lnTo>
                    <a:pt x="292785" y="103327"/>
                  </a:lnTo>
                  <a:lnTo>
                    <a:pt x="293700" y="103327"/>
                  </a:lnTo>
                  <a:lnTo>
                    <a:pt x="294487" y="100787"/>
                  </a:lnTo>
                  <a:lnTo>
                    <a:pt x="295948" y="102057"/>
                  </a:lnTo>
                  <a:lnTo>
                    <a:pt x="297675" y="100787"/>
                  </a:lnTo>
                  <a:lnTo>
                    <a:pt x="295300" y="99517"/>
                  </a:lnTo>
                  <a:lnTo>
                    <a:pt x="293243" y="93167"/>
                  </a:lnTo>
                  <a:lnTo>
                    <a:pt x="294030" y="90627"/>
                  </a:lnTo>
                  <a:lnTo>
                    <a:pt x="294640" y="90627"/>
                  </a:lnTo>
                  <a:lnTo>
                    <a:pt x="296506" y="91897"/>
                  </a:lnTo>
                  <a:lnTo>
                    <a:pt x="296900" y="91617"/>
                  </a:lnTo>
                  <a:lnTo>
                    <a:pt x="298246" y="90627"/>
                  </a:lnTo>
                  <a:lnTo>
                    <a:pt x="299986" y="89357"/>
                  </a:lnTo>
                  <a:lnTo>
                    <a:pt x="302971" y="89357"/>
                  </a:lnTo>
                  <a:lnTo>
                    <a:pt x="306006" y="85547"/>
                  </a:lnTo>
                  <a:lnTo>
                    <a:pt x="306959" y="86817"/>
                  </a:lnTo>
                  <a:lnTo>
                    <a:pt x="308483" y="85966"/>
                  </a:lnTo>
                  <a:lnTo>
                    <a:pt x="308114" y="85547"/>
                  </a:lnTo>
                  <a:lnTo>
                    <a:pt x="305841" y="83007"/>
                  </a:lnTo>
                  <a:lnTo>
                    <a:pt x="305587" y="81737"/>
                  </a:lnTo>
                  <a:lnTo>
                    <a:pt x="304812" y="77927"/>
                  </a:lnTo>
                  <a:lnTo>
                    <a:pt x="304546" y="76657"/>
                  </a:lnTo>
                  <a:lnTo>
                    <a:pt x="306184" y="72847"/>
                  </a:lnTo>
                  <a:lnTo>
                    <a:pt x="307886" y="69037"/>
                  </a:lnTo>
                  <a:lnTo>
                    <a:pt x="309486" y="74117"/>
                  </a:lnTo>
                  <a:lnTo>
                    <a:pt x="309435" y="72847"/>
                  </a:lnTo>
                  <a:lnTo>
                    <a:pt x="314794" y="69037"/>
                  </a:lnTo>
                  <a:lnTo>
                    <a:pt x="307581" y="62687"/>
                  </a:lnTo>
                  <a:lnTo>
                    <a:pt x="313982" y="61417"/>
                  </a:lnTo>
                  <a:lnTo>
                    <a:pt x="317715" y="62687"/>
                  </a:lnTo>
                  <a:lnTo>
                    <a:pt x="318338" y="66497"/>
                  </a:lnTo>
                  <a:lnTo>
                    <a:pt x="320243" y="67767"/>
                  </a:lnTo>
                  <a:lnTo>
                    <a:pt x="318998" y="70307"/>
                  </a:lnTo>
                  <a:lnTo>
                    <a:pt x="315709" y="69037"/>
                  </a:lnTo>
                  <a:lnTo>
                    <a:pt x="314401" y="70307"/>
                  </a:lnTo>
                  <a:lnTo>
                    <a:pt x="317144" y="70307"/>
                  </a:lnTo>
                  <a:lnTo>
                    <a:pt x="317207" y="71577"/>
                  </a:lnTo>
                  <a:lnTo>
                    <a:pt x="316369" y="72847"/>
                  </a:lnTo>
                  <a:lnTo>
                    <a:pt x="314998" y="72847"/>
                  </a:lnTo>
                  <a:lnTo>
                    <a:pt x="318249" y="74117"/>
                  </a:lnTo>
                  <a:lnTo>
                    <a:pt x="323405" y="66497"/>
                  </a:lnTo>
                  <a:lnTo>
                    <a:pt x="328853" y="63957"/>
                  </a:lnTo>
                  <a:lnTo>
                    <a:pt x="328777" y="62687"/>
                  </a:lnTo>
                  <a:lnTo>
                    <a:pt x="329158" y="61417"/>
                  </a:lnTo>
                  <a:lnTo>
                    <a:pt x="327761" y="61417"/>
                  </a:lnTo>
                  <a:lnTo>
                    <a:pt x="326910" y="62687"/>
                  </a:lnTo>
                  <a:lnTo>
                    <a:pt x="324104" y="61417"/>
                  </a:lnTo>
                  <a:lnTo>
                    <a:pt x="326694" y="57607"/>
                  </a:lnTo>
                  <a:lnTo>
                    <a:pt x="324421" y="57607"/>
                  </a:lnTo>
                  <a:lnTo>
                    <a:pt x="324586" y="56337"/>
                  </a:lnTo>
                  <a:lnTo>
                    <a:pt x="324599" y="51257"/>
                  </a:lnTo>
                  <a:lnTo>
                    <a:pt x="327774" y="51257"/>
                  </a:lnTo>
                  <a:lnTo>
                    <a:pt x="330631" y="52527"/>
                  </a:lnTo>
                  <a:lnTo>
                    <a:pt x="327736" y="52527"/>
                  </a:lnTo>
                  <a:lnTo>
                    <a:pt x="334556" y="55067"/>
                  </a:lnTo>
                  <a:close/>
                </a:path>
                <a:path w="372744" h="408305">
                  <a:moveTo>
                    <a:pt x="334759" y="46113"/>
                  </a:moveTo>
                  <a:lnTo>
                    <a:pt x="334657" y="46240"/>
                  </a:lnTo>
                  <a:lnTo>
                    <a:pt x="332625" y="43522"/>
                  </a:lnTo>
                  <a:lnTo>
                    <a:pt x="331838" y="47218"/>
                  </a:lnTo>
                  <a:lnTo>
                    <a:pt x="333578" y="48882"/>
                  </a:lnTo>
                  <a:lnTo>
                    <a:pt x="333984" y="47409"/>
                  </a:lnTo>
                  <a:lnTo>
                    <a:pt x="334759" y="46113"/>
                  </a:lnTo>
                  <a:close/>
                </a:path>
                <a:path w="372744" h="408305">
                  <a:moveTo>
                    <a:pt x="334886" y="34505"/>
                  </a:moveTo>
                  <a:lnTo>
                    <a:pt x="333425" y="32207"/>
                  </a:lnTo>
                  <a:lnTo>
                    <a:pt x="334479" y="36360"/>
                  </a:lnTo>
                  <a:lnTo>
                    <a:pt x="334886" y="34505"/>
                  </a:lnTo>
                  <a:close/>
                </a:path>
                <a:path w="372744" h="408305">
                  <a:moveTo>
                    <a:pt x="335902" y="44881"/>
                  </a:moveTo>
                  <a:lnTo>
                    <a:pt x="335127" y="43776"/>
                  </a:lnTo>
                  <a:lnTo>
                    <a:pt x="335305" y="45034"/>
                  </a:lnTo>
                  <a:lnTo>
                    <a:pt x="334949" y="45821"/>
                  </a:lnTo>
                  <a:lnTo>
                    <a:pt x="335203" y="45440"/>
                  </a:lnTo>
                  <a:lnTo>
                    <a:pt x="335495" y="45085"/>
                  </a:lnTo>
                  <a:lnTo>
                    <a:pt x="335902" y="44881"/>
                  </a:lnTo>
                  <a:close/>
                </a:path>
                <a:path w="372744" h="408305">
                  <a:moveTo>
                    <a:pt x="338010" y="52260"/>
                  </a:moveTo>
                  <a:lnTo>
                    <a:pt x="335635" y="50419"/>
                  </a:lnTo>
                  <a:lnTo>
                    <a:pt x="336638" y="52730"/>
                  </a:lnTo>
                  <a:lnTo>
                    <a:pt x="338010" y="52260"/>
                  </a:lnTo>
                  <a:close/>
                </a:path>
                <a:path w="372744" h="408305">
                  <a:moveTo>
                    <a:pt x="340093" y="32054"/>
                  </a:moveTo>
                  <a:lnTo>
                    <a:pt x="339077" y="32423"/>
                  </a:lnTo>
                  <a:lnTo>
                    <a:pt x="337921" y="32207"/>
                  </a:lnTo>
                  <a:lnTo>
                    <a:pt x="335724" y="31737"/>
                  </a:lnTo>
                  <a:lnTo>
                    <a:pt x="335407" y="33553"/>
                  </a:lnTo>
                  <a:lnTo>
                    <a:pt x="335762" y="34404"/>
                  </a:lnTo>
                  <a:lnTo>
                    <a:pt x="336194" y="35052"/>
                  </a:lnTo>
                  <a:lnTo>
                    <a:pt x="336029" y="35179"/>
                  </a:lnTo>
                  <a:lnTo>
                    <a:pt x="336473" y="35394"/>
                  </a:lnTo>
                  <a:lnTo>
                    <a:pt x="336296" y="35166"/>
                  </a:lnTo>
                  <a:lnTo>
                    <a:pt x="339623" y="32397"/>
                  </a:lnTo>
                  <a:lnTo>
                    <a:pt x="339636" y="32854"/>
                  </a:lnTo>
                  <a:lnTo>
                    <a:pt x="340093" y="32054"/>
                  </a:lnTo>
                  <a:close/>
                </a:path>
                <a:path w="372744" h="408305">
                  <a:moveTo>
                    <a:pt x="341071" y="43332"/>
                  </a:moveTo>
                  <a:lnTo>
                    <a:pt x="340410" y="42100"/>
                  </a:lnTo>
                  <a:lnTo>
                    <a:pt x="338569" y="42100"/>
                  </a:lnTo>
                  <a:lnTo>
                    <a:pt x="341071" y="43332"/>
                  </a:lnTo>
                  <a:close/>
                </a:path>
                <a:path w="372744" h="408305">
                  <a:moveTo>
                    <a:pt x="341388" y="43484"/>
                  </a:moveTo>
                  <a:lnTo>
                    <a:pt x="341071" y="43332"/>
                  </a:lnTo>
                  <a:lnTo>
                    <a:pt x="341261" y="43688"/>
                  </a:lnTo>
                  <a:lnTo>
                    <a:pt x="341388" y="43484"/>
                  </a:lnTo>
                  <a:close/>
                </a:path>
                <a:path w="372744" h="408305">
                  <a:moveTo>
                    <a:pt x="342176" y="38531"/>
                  </a:moveTo>
                  <a:lnTo>
                    <a:pt x="340702" y="37376"/>
                  </a:lnTo>
                  <a:lnTo>
                    <a:pt x="336473" y="35394"/>
                  </a:lnTo>
                  <a:lnTo>
                    <a:pt x="337108" y="36195"/>
                  </a:lnTo>
                  <a:lnTo>
                    <a:pt x="337743" y="36893"/>
                  </a:lnTo>
                  <a:lnTo>
                    <a:pt x="337083" y="39344"/>
                  </a:lnTo>
                  <a:lnTo>
                    <a:pt x="338493" y="39789"/>
                  </a:lnTo>
                  <a:lnTo>
                    <a:pt x="342176" y="38531"/>
                  </a:lnTo>
                  <a:close/>
                </a:path>
                <a:path w="372744" h="408305">
                  <a:moveTo>
                    <a:pt x="342607" y="38862"/>
                  </a:moveTo>
                  <a:lnTo>
                    <a:pt x="342595" y="38392"/>
                  </a:lnTo>
                  <a:lnTo>
                    <a:pt x="342176" y="38531"/>
                  </a:lnTo>
                  <a:lnTo>
                    <a:pt x="342607" y="38862"/>
                  </a:lnTo>
                  <a:close/>
                </a:path>
                <a:path w="372744" h="408305">
                  <a:moveTo>
                    <a:pt x="343293" y="29400"/>
                  </a:moveTo>
                  <a:lnTo>
                    <a:pt x="343001" y="29400"/>
                  </a:lnTo>
                  <a:lnTo>
                    <a:pt x="343103" y="29591"/>
                  </a:lnTo>
                  <a:lnTo>
                    <a:pt x="343293" y="29400"/>
                  </a:lnTo>
                  <a:close/>
                </a:path>
                <a:path w="372744" h="408305">
                  <a:moveTo>
                    <a:pt x="343395" y="48094"/>
                  </a:moveTo>
                  <a:lnTo>
                    <a:pt x="342912" y="47625"/>
                  </a:lnTo>
                  <a:lnTo>
                    <a:pt x="343395" y="48247"/>
                  </a:lnTo>
                  <a:lnTo>
                    <a:pt x="343395" y="48094"/>
                  </a:lnTo>
                  <a:close/>
                </a:path>
                <a:path w="372744" h="408305">
                  <a:moveTo>
                    <a:pt x="344360" y="49466"/>
                  </a:moveTo>
                  <a:lnTo>
                    <a:pt x="343395" y="48247"/>
                  </a:lnTo>
                  <a:lnTo>
                    <a:pt x="343446" y="49479"/>
                  </a:lnTo>
                  <a:lnTo>
                    <a:pt x="344360" y="49466"/>
                  </a:lnTo>
                  <a:close/>
                </a:path>
                <a:path w="372744" h="408305">
                  <a:moveTo>
                    <a:pt x="344436" y="27597"/>
                  </a:moveTo>
                  <a:lnTo>
                    <a:pt x="343674" y="27863"/>
                  </a:lnTo>
                  <a:lnTo>
                    <a:pt x="342887" y="28067"/>
                  </a:lnTo>
                  <a:lnTo>
                    <a:pt x="342074" y="28168"/>
                  </a:lnTo>
                  <a:lnTo>
                    <a:pt x="341185" y="27889"/>
                  </a:lnTo>
                  <a:lnTo>
                    <a:pt x="339636" y="27622"/>
                  </a:lnTo>
                  <a:lnTo>
                    <a:pt x="339953" y="28219"/>
                  </a:lnTo>
                  <a:lnTo>
                    <a:pt x="340664" y="28282"/>
                  </a:lnTo>
                  <a:lnTo>
                    <a:pt x="341363" y="28244"/>
                  </a:lnTo>
                  <a:lnTo>
                    <a:pt x="342061" y="28181"/>
                  </a:lnTo>
                  <a:lnTo>
                    <a:pt x="342239" y="28219"/>
                  </a:lnTo>
                  <a:lnTo>
                    <a:pt x="342620" y="28346"/>
                  </a:lnTo>
                  <a:lnTo>
                    <a:pt x="342798" y="28460"/>
                  </a:lnTo>
                  <a:lnTo>
                    <a:pt x="342519" y="28460"/>
                  </a:lnTo>
                  <a:lnTo>
                    <a:pt x="342569" y="28651"/>
                  </a:lnTo>
                  <a:lnTo>
                    <a:pt x="342709" y="28829"/>
                  </a:lnTo>
                  <a:lnTo>
                    <a:pt x="342988" y="29387"/>
                  </a:lnTo>
                  <a:lnTo>
                    <a:pt x="341744" y="29806"/>
                  </a:lnTo>
                  <a:lnTo>
                    <a:pt x="342404" y="29032"/>
                  </a:lnTo>
                  <a:lnTo>
                    <a:pt x="342366" y="28333"/>
                  </a:lnTo>
                  <a:lnTo>
                    <a:pt x="342239" y="28219"/>
                  </a:lnTo>
                  <a:lnTo>
                    <a:pt x="340093" y="32042"/>
                  </a:lnTo>
                  <a:lnTo>
                    <a:pt x="340982" y="31724"/>
                  </a:lnTo>
                  <a:lnTo>
                    <a:pt x="341744" y="30924"/>
                  </a:lnTo>
                  <a:lnTo>
                    <a:pt x="342671" y="29806"/>
                  </a:lnTo>
                  <a:lnTo>
                    <a:pt x="343001" y="29400"/>
                  </a:lnTo>
                  <a:lnTo>
                    <a:pt x="343293" y="29387"/>
                  </a:lnTo>
                  <a:lnTo>
                    <a:pt x="343535" y="28727"/>
                  </a:lnTo>
                  <a:lnTo>
                    <a:pt x="343941" y="28206"/>
                  </a:lnTo>
                  <a:lnTo>
                    <a:pt x="344436" y="27597"/>
                  </a:lnTo>
                  <a:close/>
                </a:path>
                <a:path w="372744" h="408305">
                  <a:moveTo>
                    <a:pt x="345046" y="20574"/>
                  </a:moveTo>
                  <a:lnTo>
                    <a:pt x="344538" y="18719"/>
                  </a:lnTo>
                  <a:lnTo>
                    <a:pt x="342239" y="19189"/>
                  </a:lnTo>
                  <a:lnTo>
                    <a:pt x="342201" y="17805"/>
                  </a:lnTo>
                  <a:lnTo>
                    <a:pt x="341363" y="18973"/>
                  </a:lnTo>
                  <a:lnTo>
                    <a:pt x="341541" y="22580"/>
                  </a:lnTo>
                  <a:lnTo>
                    <a:pt x="341363" y="23279"/>
                  </a:lnTo>
                  <a:lnTo>
                    <a:pt x="341299" y="24104"/>
                  </a:lnTo>
                  <a:lnTo>
                    <a:pt x="341503" y="25222"/>
                  </a:lnTo>
                  <a:lnTo>
                    <a:pt x="341655" y="24536"/>
                  </a:lnTo>
                  <a:lnTo>
                    <a:pt x="341591" y="23583"/>
                  </a:lnTo>
                  <a:lnTo>
                    <a:pt x="341553" y="22580"/>
                  </a:lnTo>
                  <a:lnTo>
                    <a:pt x="341909" y="21259"/>
                  </a:lnTo>
                  <a:lnTo>
                    <a:pt x="342938" y="20586"/>
                  </a:lnTo>
                  <a:lnTo>
                    <a:pt x="345046" y="20574"/>
                  </a:lnTo>
                  <a:close/>
                </a:path>
                <a:path w="372744" h="408305">
                  <a:moveTo>
                    <a:pt x="346748" y="42100"/>
                  </a:moveTo>
                  <a:lnTo>
                    <a:pt x="342607" y="38862"/>
                  </a:lnTo>
                  <a:lnTo>
                    <a:pt x="342684" y="41160"/>
                  </a:lnTo>
                  <a:lnTo>
                    <a:pt x="341401" y="43942"/>
                  </a:lnTo>
                  <a:lnTo>
                    <a:pt x="341261" y="43688"/>
                  </a:lnTo>
                  <a:lnTo>
                    <a:pt x="338759" y="47637"/>
                  </a:lnTo>
                  <a:lnTo>
                    <a:pt x="342099" y="50393"/>
                  </a:lnTo>
                  <a:lnTo>
                    <a:pt x="342912" y="47625"/>
                  </a:lnTo>
                  <a:lnTo>
                    <a:pt x="343255" y="44399"/>
                  </a:lnTo>
                  <a:lnTo>
                    <a:pt x="346494" y="44856"/>
                  </a:lnTo>
                  <a:lnTo>
                    <a:pt x="346544" y="44399"/>
                  </a:lnTo>
                  <a:lnTo>
                    <a:pt x="346608" y="43942"/>
                  </a:lnTo>
                  <a:lnTo>
                    <a:pt x="346697" y="43332"/>
                  </a:lnTo>
                  <a:lnTo>
                    <a:pt x="346748" y="42100"/>
                  </a:lnTo>
                  <a:close/>
                </a:path>
                <a:path w="372744" h="408305">
                  <a:moveTo>
                    <a:pt x="347700" y="25666"/>
                  </a:moveTo>
                  <a:lnTo>
                    <a:pt x="347294" y="24955"/>
                  </a:lnTo>
                  <a:lnTo>
                    <a:pt x="346735" y="23545"/>
                  </a:lnTo>
                  <a:lnTo>
                    <a:pt x="345821" y="24498"/>
                  </a:lnTo>
                  <a:lnTo>
                    <a:pt x="345859" y="25933"/>
                  </a:lnTo>
                  <a:lnTo>
                    <a:pt x="345173" y="26695"/>
                  </a:lnTo>
                  <a:lnTo>
                    <a:pt x="344436" y="27597"/>
                  </a:lnTo>
                  <a:lnTo>
                    <a:pt x="345681" y="27139"/>
                  </a:lnTo>
                  <a:lnTo>
                    <a:pt x="346798" y="26479"/>
                  </a:lnTo>
                  <a:lnTo>
                    <a:pt x="347700" y="25666"/>
                  </a:lnTo>
                  <a:close/>
                </a:path>
                <a:path w="372744" h="408305">
                  <a:moveTo>
                    <a:pt x="347941" y="33286"/>
                  </a:moveTo>
                  <a:lnTo>
                    <a:pt x="346075" y="32359"/>
                  </a:lnTo>
                  <a:lnTo>
                    <a:pt x="346468" y="30505"/>
                  </a:lnTo>
                  <a:lnTo>
                    <a:pt x="343814" y="33756"/>
                  </a:lnTo>
                  <a:lnTo>
                    <a:pt x="346405" y="28651"/>
                  </a:lnTo>
                  <a:lnTo>
                    <a:pt x="343217" y="29591"/>
                  </a:lnTo>
                  <a:lnTo>
                    <a:pt x="343204" y="29806"/>
                  </a:lnTo>
                  <a:lnTo>
                    <a:pt x="344182" y="31724"/>
                  </a:lnTo>
                  <a:lnTo>
                    <a:pt x="343966" y="32359"/>
                  </a:lnTo>
                  <a:lnTo>
                    <a:pt x="343357" y="33959"/>
                  </a:lnTo>
                  <a:lnTo>
                    <a:pt x="346151" y="35140"/>
                  </a:lnTo>
                  <a:lnTo>
                    <a:pt x="347484" y="33756"/>
                  </a:lnTo>
                  <a:lnTo>
                    <a:pt x="347941" y="33286"/>
                  </a:lnTo>
                  <a:close/>
                </a:path>
                <a:path w="372744" h="408305">
                  <a:moveTo>
                    <a:pt x="348691" y="18275"/>
                  </a:moveTo>
                  <a:lnTo>
                    <a:pt x="348665" y="16891"/>
                  </a:lnTo>
                  <a:lnTo>
                    <a:pt x="348157" y="14579"/>
                  </a:lnTo>
                  <a:lnTo>
                    <a:pt x="348691" y="18275"/>
                  </a:lnTo>
                  <a:close/>
                </a:path>
                <a:path w="372744" h="408305">
                  <a:moveTo>
                    <a:pt x="348970" y="21704"/>
                  </a:moveTo>
                  <a:lnTo>
                    <a:pt x="348386" y="21501"/>
                  </a:lnTo>
                  <a:lnTo>
                    <a:pt x="348589" y="21678"/>
                  </a:lnTo>
                  <a:lnTo>
                    <a:pt x="348945" y="21882"/>
                  </a:lnTo>
                  <a:lnTo>
                    <a:pt x="348957" y="21755"/>
                  </a:lnTo>
                  <a:close/>
                </a:path>
                <a:path w="372744" h="408305">
                  <a:moveTo>
                    <a:pt x="349186" y="24777"/>
                  </a:moveTo>
                  <a:lnTo>
                    <a:pt x="349059" y="23850"/>
                  </a:lnTo>
                  <a:lnTo>
                    <a:pt x="348703" y="24498"/>
                  </a:lnTo>
                  <a:lnTo>
                    <a:pt x="348272" y="25120"/>
                  </a:lnTo>
                  <a:lnTo>
                    <a:pt x="347700" y="25654"/>
                  </a:lnTo>
                  <a:lnTo>
                    <a:pt x="347878" y="25971"/>
                  </a:lnTo>
                  <a:lnTo>
                    <a:pt x="348030" y="26162"/>
                  </a:lnTo>
                  <a:lnTo>
                    <a:pt x="348170" y="25869"/>
                  </a:lnTo>
                  <a:lnTo>
                    <a:pt x="349186" y="25615"/>
                  </a:lnTo>
                  <a:lnTo>
                    <a:pt x="349186" y="24777"/>
                  </a:lnTo>
                  <a:close/>
                </a:path>
                <a:path w="372744" h="408305">
                  <a:moveTo>
                    <a:pt x="349605" y="42075"/>
                  </a:moveTo>
                  <a:lnTo>
                    <a:pt x="349592" y="41617"/>
                  </a:lnTo>
                  <a:lnTo>
                    <a:pt x="348640" y="40690"/>
                  </a:lnTo>
                  <a:lnTo>
                    <a:pt x="347751" y="41617"/>
                  </a:lnTo>
                  <a:lnTo>
                    <a:pt x="347802" y="43002"/>
                  </a:lnTo>
                  <a:lnTo>
                    <a:pt x="349161" y="42532"/>
                  </a:lnTo>
                  <a:lnTo>
                    <a:pt x="349148" y="42075"/>
                  </a:lnTo>
                  <a:lnTo>
                    <a:pt x="349605" y="42075"/>
                  </a:lnTo>
                  <a:close/>
                </a:path>
                <a:path w="372744" h="408305">
                  <a:moveTo>
                    <a:pt x="349643" y="22199"/>
                  </a:moveTo>
                  <a:lnTo>
                    <a:pt x="349440" y="22136"/>
                  </a:lnTo>
                  <a:lnTo>
                    <a:pt x="349173" y="22009"/>
                  </a:lnTo>
                  <a:lnTo>
                    <a:pt x="348945" y="21882"/>
                  </a:lnTo>
                  <a:lnTo>
                    <a:pt x="348830" y="22466"/>
                  </a:lnTo>
                  <a:lnTo>
                    <a:pt x="348970" y="23177"/>
                  </a:lnTo>
                  <a:lnTo>
                    <a:pt x="349059" y="23850"/>
                  </a:lnTo>
                  <a:lnTo>
                    <a:pt x="349338" y="23317"/>
                  </a:lnTo>
                  <a:lnTo>
                    <a:pt x="349554" y="22771"/>
                  </a:lnTo>
                  <a:lnTo>
                    <a:pt x="349643" y="22199"/>
                  </a:lnTo>
                  <a:close/>
                </a:path>
                <a:path w="372744" h="408305">
                  <a:moveTo>
                    <a:pt x="350012" y="22263"/>
                  </a:moveTo>
                  <a:lnTo>
                    <a:pt x="349707" y="21958"/>
                  </a:lnTo>
                  <a:lnTo>
                    <a:pt x="349656" y="22123"/>
                  </a:lnTo>
                  <a:lnTo>
                    <a:pt x="349885" y="22275"/>
                  </a:lnTo>
                  <a:lnTo>
                    <a:pt x="350012" y="22263"/>
                  </a:lnTo>
                  <a:close/>
                </a:path>
                <a:path w="372744" h="408305">
                  <a:moveTo>
                    <a:pt x="353542" y="18973"/>
                  </a:moveTo>
                  <a:lnTo>
                    <a:pt x="352767" y="19443"/>
                  </a:lnTo>
                  <a:lnTo>
                    <a:pt x="352285" y="19812"/>
                  </a:lnTo>
                  <a:lnTo>
                    <a:pt x="352704" y="19545"/>
                  </a:lnTo>
                  <a:lnTo>
                    <a:pt x="353542" y="18973"/>
                  </a:lnTo>
                  <a:close/>
                </a:path>
                <a:path w="372744" h="408305">
                  <a:moveTo>
                    <a:pt x="354088" y="18440"/>
                  </a:moveTo>
                  <a:lnTo>
                    <a:pt x="353606" y="18135"/>
                  </a:lnTo>
                  <a:lnTo>
                    <a:pt x="352437" y="17284"/>
                  </a:lnTo>
                  <a:lnTo>
                    <a:pt x="351180" y="17589"/>
                  </a:lnTo>
                  <a:lnTo>
                    <a:pt x="353466" y="18935"/>
                  </a:lnTo>
                  <a:lnTo>
                    <a:pt x="353872" y="18618"/>
                  </a:lnTo>
                  <a:lnTo>
                    <a:pt x="354088" y="18440"/>
                  </a:lnTo>
                  <a:close/>
                </a:path>
                <a:path w="372744" h="408305">
                  <a:moveTo>
                    <a:pt x="354406" y="18605"/>
                  </a:moveTo>
                  <a:lnTo>
                    <a:pt x="354253" y="18313"/>
                  </a:lnTo>
                  <a:lnTo>
                    <a:pt x="354088" y="18440"/>
                  </a:lnTo>
                  <a:lnTo>
                    <a:pt x="354317" y="18567"/>
                  </a:lnTo>
                  <a:close/>
                </a:path>
                <a:path w="372744" h="408305">
                  <a:moveTo>
                    <a:pt x="356082" y="29565"/>
                  </a:moveTo>
                  <a:lnTo>
                    <a:pt x="354685" y="28651"/>
                  </a:lnTo>
                  <a:lnTo>
                    <a:pt x="354190" y="27724"/>
                  </a:lnTo>
                  <a:lnTo>
                    <a:pt x="352450" y="30962"/>
                  </a:lnTo>
                  <a:lnTo>
                    <a:pt x="355231" y="31419"/>
                  </a:lnTo>
                  <a:lnTo>
                    <a:pt x="354279" y="30505"/>
                  </a:lnTo>
                  <a:lnTo>
                    <a:pt x="356082" y="29565"/>
                  </a:lnTo>
                  <a:close/>
                </a:path>
                <a:path w="372744" h="408305">
                  <a:moveTo>
                    <a:pt x="357098" y="20015"/>
                  </a:moveTo>
                  <a:lnTo>
                    <a:pt x="356349" y="20383"/>
                  </a:lnTo>
                  <a:lnTo>
                    <a:pt x="356831" y="21310"/>
                  </a:lnTo>
                  <a:lnTo>
                    <a:pt x="357098" y="20015"/>
                  </a:lnTo>
                  <a:close/>
                </a:path>
                <a:path w="372744" h="408305">
                  <a:moveTo>
                    <a:pt x="357835" y="12344"/>
                  </a:moveTo>
                  <a:lnTo>
                    <a:pt x="356908" y="12344"/>
                  </a:lnTo>
                  <a:lnTo>
                    <a:pt x="355536" y="12788"/>
                  </a:lnTo>
                  <a:lnTo>
                    <a:pt x="354584" y="11861"/>
                  </a:lnTo>
                  <a:lnTo>
                    <a:pt x="355092" y="12611"/>
                  </a:lnTo>
                  <a:lnTo>
                    <a:pt x="356628" y="13246"/>
                  </a:lnTo>
                  <a:lnTo>
                    <a:pt x="357492" y="14008"/>
                  </a:lnTo>
                  <a:lnTo>
                    <a:pt x="357835" y="12344"/>
                  </a:lnTo>
                  <a:close/>
                </a:path>
                <a:path w="372744" h="408305">
                  <a:moveTo>
                    <a:pt x="358470" y="15443"/>
                  </a:moveTo>
                  <a:lnTo>
                    <a:pt x="358228" y="14668"/>
                  </a:lnTo>
                  <a:lnTo>
                    <a:pt x="357492" y="14008"/>
                  </a:lnTo>
                  <a:lnTo>
                    <a:pt x="356984" y="16497"/>
                  </a:lnTo>
                  <a:lnTo>
                    <a:pt x="358470" y="15443"/>
                  </a:lnTo>
                  <a:close/>
                </a:path>
                <a:path w="372744" h="408305">
                  <a:moveTo>
                    <a:pt x="359092" y="19024"/>
                  </a:moveTo>
                  <a:lnTo>
                    <a:pt x="358609" y="18554"/>
                  </a:lnTo>
                  <a:lnTo>
                    <a:pt x="357682" y="18084"/>
                  </a:lnTo>
                  <a:lnTo>
                    <a:pt x="357657" y="17170"/>
                  </a:lnTo>
                  <a:lnTo>
                    <a:pt x="357085" y="20015"/>
                  </a:lnTo>
                  <a:lnTo>
                    <a:pt x="359092" y="19024"/>
                  </a:lnTo>
                  <a:close/>
                </a:path>
                <a:path w="372744" h="408305">
                  <a:moveTo>
                    <a:pt x="360070" y="22479"/>
                  </a:moveTo>
                  <a:lnTo>
                    <a:pt x="359156" y="21805"/>
                  </a:lnTo>
                  <a:lnTo>
                    <a:pt x="359168" y="22250"/>
                  </a:lnTo>
                  <a:lnTo>
                    <a:pt x="360070" y="22479"/>
                  </a:lnTo>
                  <a:close/>
                </a:path>
                <a:path w="372744" h="408305">
                  <a:moveTo>
                    <a:pt x="365061" y="3644"/>
                  </a:moveTo>
                  <a:lnTo>
                    <a:pt x="364134" y="3175"/>
                  </a:lnTo>
                  <a:lnTo>
                    <a:pt x="362750" y="4089"/>
                  </a:lnTo>
                  <a:lnTo>
                    <a:pt x="362750" y="3162"/>
                  </a:lnTo>
                  <a:lnTo>
                    <a:pt x="361861" y="5003"/>
                  </a:lnTo>
                  <a:lnTo>
                    <a:pt x="362788" y="5473"/>
                  </a:lnTo>
                  <a:lnTo>
                    <a:pt x="364642" y="5956"/>
                  </a:lnTo>
                  <a:lnTo>
                    <a:pt x="365061" y="3644"/>
                  </a:lnTo>
                  <a:close/>
                </a:path>
                <a:path w="372744" h="408305">
                  <a:moveTo>
                    <a:pt x="365099" y="19545"/>
                  </a:moveTo>
                  <a:lnTo>
                    <a:pt x="364604" y="17691"/>
                  </a:lnTo>
                  <a:lnTo>
                    <a:pt x="362750" y="17678"/>
                  </a:lnTo>
                  <a:lnTo>
                    <a:pt x="362724" y="16776"/>
                  </a:lnTo>
                  <a:lnTo>
                    <a:pt x="361873" y="19519"/>
                  </a:lnTo>
                  <a:lnTo>
                    <a:pt x="365099" y="19545"/>
                  </a:lnTo>
                  <a:close/>
                </a:path>
                <a:path w="372744" h="408305">
                  <a:moveTo>
                    <a:pt x="365671" y="8305"/>
                  </a:moveTo>
                  <a:lnTo>
                    <a:pt x="365277" y="8115"/>
                  </a:lnTo>
                  <a:lnTo>
                    <a:pt x="364998" y="8166"/>
                  </a:lnTo>
                  <a:lnTo>
                    <a:pt x="365366" y="9398"/>
                  </a:lnTo>
                  <a:lnTo>
                    <a:pt x="365671" y="8305"/>
                  </a:lnTo>
                  <a:close/>
                </a:path>
                <a:path w="372744" h="408305">
                  <a:moveTo>
                    <a:pt x="366928" y="22021"/>
                  </a:moveTo>
                  <a:lnTo>
                    <a:pt x="364705" y="22313"/>
                  </a:lnTo>
                  <a:lnTo>
                    <a:pt x="364718" y="22758"/>
                  </a:lnTo>
                  <a:lnTo>
                    <a:pt x="362940" y="23202"/>
                  </a:lnTo>
                  <a:lnTo>
                    <a:pt x="360070" y="22479"/>
                  </a:lnTo>
                  <a:lnTo>
                    <a:pt x="361111" y="23241"/>
                  </a:lnTo>
                  <a:lnTo>
                    <a:pt x="362508" y="24142"/>
                  </a:lnTo>
                  <a:lnTo>
                    <a:pt x="364769" y="25069"/>
                  </a:lnTo>
                  <a:lnTo>
                    <a:pt x="364756" y="24599"/>
                  </a:lnTo>
                  <a:lnTo>
                    <a:pt x="364274" y="23685"/>
                  </a:lnTo>
                  <a:lnTo>
                    <a:pt x="365188" y="23228"/>
                  </a:lnTo>
                  <a:lnTo>
                    <a:pt x="366331" y="23241"/>
                  </a:lnTo>
                  <a:lnTo>
                    <a:pt x="365988" y="24142"/>
                  </a:lnTo>
                  <a:lnTo>
                    <a:pt x="366572" y="24739"/>
                  </a:lnTo>
                  <a:lnTo>
                    <a:pt x="366687" y="23228"/>
                  </a:lnTo>
                  <a:lnTo>
                    <a:pt x="366928" y="22021"/>
                  </a:lnTo>
                  <a:close/>
                </a:path>
                <a:path w="372744" h="408305">
                  <a:moveTo>
                    <a:pt x="367068" y="25095"/>
                  </a:moveTo>
                  <a:lnTo>
                    <a:pt x="366826" y="25006"/>
                  </a:lnTo>
                  <a:lnTo>
                    <a:pt x="366712" y="24879"/>
                  </a:lnTo>
                  <a:lnTo>
                    <a:pt x="366572" y="24739"/>
                  </a:lnTo>
                  <a:lnTo>
                    <a:pt x="366585" y="25146"/>
                  </a:lnTo>
                  <a:lnTo>
                    <a:pt x="366649" y="25374"/>
                  </a:lnTo>
                  <a:lnTo>
                    <a:pt x="367068" y="25095"/>
                  </a:lnTo>
                  <a:close/>
                </a:path>
                <a:path w="372744" h="408305">
                  <a:moveTo>
                    <a:pt x="367245" y="9652"/>
                  </a:moveTo>
                  <a:lnTo>
                    <a:pt x="366064" y="7353"/>
                  </a:lnTo>
                  <a:lnTo>
                    <a:pt x="366763" y="8394"/>
                  </a:lnTo>
                  <a:lnTo>
                    <a:pt x="366268" y="7239"/>
                  </a:lnTo>
                  <a:lnTo>
                    <a:pt x="366331" y="6007"/>
                  </a:lnTo>
                  <a:lnTo>
                    <a:pt x="365671" y="8305"/>
                  </a:lnTo>
                  <a:lnTo>
                    <a:pt x="366331" y="8648"/>
                  </a:lnTo>
                  <a:lnTo>
                    <a:pt x="367245" y="9652"/>
                  </a:lnTo>
                  <a:close/>
                </a:path>
                <a:path w="372744" h="408305">
                  <a:moveTo>
                    <a:pt x="368579" y="8509"/>
                  </a:moveTo>
                  <a:lnTo>
                    <a:pt x="367753" y="13589"/>
                  </a:lnTo>
                  <a:lnTo>
                    <a:pt x="368211" y="13131"/>
                  </a:lnTo>
                  <a:lnTo>
                    <a:pt x="368579" y="8509"/>
                  </a:lnTo>
                  <a:close/>
                </a:path>
                <a:path w="372744" h="408305">
                  <a:moveTo>
                    <a:pt x="369201" y="2755"/>
                  </a:moveTo>
                  <a:lnTo>
                    <a:pt x="368579" y="2336"/>
                  </a:lnTo>
                  <a:lnTo>
                    <a:pt x="367576" y="3886"/>
                  </a:lnTo>
                  <a:lnTo>
                    <a:pt x="369201" y="2755"/>
                  </a:lnTo>
                  <a:close/>
                </a:path>
                <a:path w="372744" h="408305">
                  <a:moveTo>
                    <a:pt x="369366" y="1117"/>
                  </a:moveTo>
                  <a:lnTo>
                    <a:pt x="369138" y="1092"/>
                  </a:lnTo>
                  <a:lnTo>
                    <a:pt x="368871" y="1003"/>
                  </a:lnTo>
                  <a:lnTo>
                    <a:pt x="368376" y="1460"/>
                  </a:lnTo>
                  <a:lnTo>
                    <a:pt x="367792" y="1816"/>
                  </a:lnTo>
                  <a:lnTo>
                    <a:pt x="368579" y="2336"/>
                  </a:lnTo>
                  <a:lnTo>
                    <a:pt x="369366" y="1117"/>
                  </a:lnTo>
                  <a:close/>
                </a:path>
                <a:path w="372744" h="408305">
                  <a:moveTo>
                    <a:pt x="369849" y="0"/>
                  </a:moveTo>
                  <a:lnTo>
                    <a:pt x="367271" y="571"/>
                  </a:lnTo>
                  <a:lnTo>
                    <a:pt x="368871" y="1003"/>
                  </a:lnTo>
                  <a:lnTo>
                    <a:pt x="369849" y="0"/>
                  </a:lnTo>
                  <a:close/>
                </a:path>
                <a:path w="372744" h="408305">
                  <a:moveTo>
                    <a:pt x="372211" y="4851"/>
                  </a:moveTo>
                  <a:lnTo>
                    <a:pt x="369874" y="2971"/>
                  </a:lnTo>
                  <a:lnTo>
                    <a:pt x="367614" y="5727"/>
                  </a:lnTo>
                  <a:lnTo>
                    <a:pt x="368998" y="5740"/>
                  </a:lnTo>
                  <a:lnTo>
                    <a:pt x="370370" y="5295"/>
                  </a:lnTo>
                  <a:lnTo>
                    <a:pt x="369951" y="7607"/>
                  </a:lnTo>
                  <a:lnTo>
                    <a:pt x="372211" y="485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66177" y="2665717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59" h="348614">
                  <a:moveTo>
                    <a:pt x="2362" y="342404"/>
                  </a:moveTo>
                  <a:lnTo>
                    <a:pt x="2184" y="341401"/>
                  </a:lnTo>
                  <a:lnTo>
                    <a:pt x="0" y="342138"/>
                  </a:lnTo>
                  <a:lnTo>
                    <a:pt x="2362" y="342404"/>
                  </a:lnTo>
                  <a:close/>
                </a:path>
                <a:path w="340359" h="348614">
                  <a:moveTo>
                    <a:pt x="3390" y="347052"/>
                  </a:moveTo>
                  <a:lnTo>
                    <a:pt x="101" y="345046"/>
                  </a:lnTo>
                  <a:lnTo>
                    <a:pt x="2108" y="348081"/>
                  </a:lnTo>
                  <a:lnTo>
                    <a:pt x="2247" y="347637"/>
                  </a:lnTo>
                  <a:lnTo>
                    <a:pt x="2501" y="346773"/>
                  </a:lnTo>
                  <a:lnTo>
                    <a:pt x="3390" y="347052"/>
                  </a:lnTo>
                  <a:close/>
                </a:path>
                <a:path w="340359" h="348614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59" h="348614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59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59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59" h="348614">
                  <a:moveTo>
                    <a:pt x="272999" y="77254"/>
                  </a:move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close/>
                </a:path>
                <a:path w="340359" h="348614">
                  <a:moveTo>
                    <a:pt x="273253" y="79425"/>
                  </a:moveTo>
                  <a:lnTo>
                    <a:pt x="273164" y="78943"/>
                  </a:lnTo>
                  <a:lnTo>
                    <a:pt x="272948" y="78041"/>
                  </a:lnTo>
                  <a:lnTo>
                    <a:pt x="272796" y="79502"/>
                  </a:lnTo>
                  <a:lnTo>
                    <a:pt x="273253" y="79425"/>
                  </a:lnTo>
                  <a:close/>
                </a:path>
                <a:path w="340359" h="348614">
                  <a:moveTo>
                    <a:pt x="275894" y="78943"/>
                  </a:moveTo>
                  <a:lnTo>
                    <a:pt x="275399" y="77444"/>
                  </a:lnTo>
                  <a:lnTo>
                    <a:pt x="273291" y="79413"/>
                  </a:lnTo>
                  <a:lnTo>
                    <a:pt x="275894" y="78943"/>
                  </a:lnTo>
                  <a:close/>
                </a:path>
                <a:path w="340359" h="348614">
                  <a:moveTo>
                    <a:pt x="277926" y="81622"/>
                  </a:moveTo>
                  <a:lnTo>
                    <a:pt x="272783" y="79552"/>
                  </a:lnTo>
                  <a:lnTo>
                    <a:pt x="272707" y="80365"/>
                  </a:lnTo>
                  <a:lnTo>
                    <a:pt x="271449" y="80429"/>
                  </a:lnTo>
                  <a:lnTo>
                    <a:pt x="274802" y="82664"/>
                  </a:lnTo>
                  <a:lnTo>
                    <a:pt x="277926" y="81622"/>
                  </a:lnTo>
                  <a:close/>
                </a:path>
                <a:path w="340359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59" h="348614">
                  <a:moveTo>
                    <a:pt x="313994" y="20637"/>
                  </a:moveTo>
                  <a:lnTo>
                    <a:pt x="313042" y="20180"/>
                  </a:lnTo>
                  <a:lnTo>
                    <a:pt x="311772" y="22504"/>
                  </a:lnTo>
                  <a:lnTo>
                    <a:pt x="312280" y="23418"/>
                  </a:lnTo>
                  <a:lnTo>
                    <a:pt x="313207" y="23406"/>
                  </a:lnTo>
                  <a:lnTo>
                    <a:pt x="313613" y="22479"/>
                  </a:lnTo>
                  <a:lnTo>
                    <a:pt x="313575" y="21551"/>
                  </a:lnTo>
                  <a:lnTo>
                    <a:pt x="313994" y="20637"/>
                  </a:lnTo>
                  <a:close/>
                </a:path>
                <a:path w="340359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59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59" h="348614">
                  <a:moveTo>
                    <a:pt x="333857" y="2781"/>
                  </a:moveTo>
                  <a:lnTo>
                    <a:pt x="333489" y="2438"/>
                  </a:lnTo>
                  <a:lnTo>
                    <a:pt x="333514" y="2032"/>
                  </a:lnTo>
                  <a:lnTo>
                    <a:pt x="333629" y="1612"/>
                  </a:lnTo>
                  <a:lnTo>
                    <a:pt x="332524" y="2514"/>
                  </a:lnTo>
                  <a:lnTo>
                    <a:pt x="330974" y="3136"/>
                  </a:lnTo>
                  <a:lnTo>
                    <a:pt x="331609" y="3746"/>
                  </a:lnTo>
                  <a:lnTo>
                    <a:pt x="333857" y="2781"/>
                  </a:lnTo>
                  <a:close/>
                </a:path>
                <a:path w="340359" h="348614">
                  <a:moveTo>
                    <a:pt x="334683" y="635"/>
                  </a:moveTo>
                  <a:lnTo>
                    <a:pt x="334657" y="0"/>
                  </a:lnTo>
                  <a:lnTo>
                    <a:pt x="334391" y="292"/>
                  </a:lnTo>
                  <a:lnTo>
                    <a:pt x="333819" y="952"/>
                  </a:lnTo>
                  <a:lnTo>
                    <a:pt x="333629" y="1612"/>
                  </a:lnTo>
                  <a:lnTo>
                    <a:pt x="334213" y="1168"/>
                  </a:lnTo>
                  <a:lnTo>
                    <a:pt x="334683" y="635"/>
                  </a:lnTo>
                  <a:close/>
                </a:path>
                <a:path w="340359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74843" y="3733430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5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6" y="331368"/>
                  </a:lnTo>
                  <a:lnTo>
                    <a:pt x="20751" y="331368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5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68"/>
                  </a:lnTo>
                  <a:lnTo>
                    <a:pt x="20641" y="320955"/>
                  </a:lnTo>
                  <a:close/>
                </a:path>
                <a:path w="338455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68"/>
                  </a:lnTo>
                  <a:lnTo>
                    <a:pt x="334856" y="331368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5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5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5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36345" y="3760584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20">
                  <a:moveTo>
                    <a:pt x="11684" y="25400"/>
                  </a:moveTo>
                  <a:lnTo>
                    <a:pt x="10756" y="25400"/>
                  </a:lnTo>
                  <a:lnTo>
                    <a:pt x="10680" y="25908"/>
                  </a:lnTo>
                  <a:lnTo>
                    <a:pt x="11684" y="25565"/>
                  </a:lnTo>
                  <a:lnTo>
                    <a:pt x="11684" y="25400"/>
                  </a:lnTo>
                  <a:close/>
                </a:path>
                <a:path w="393700" h="363220">
                  <a:moveTo>
                    <a:pt x="23672" y="33020"/>
                  </a:moveTo>
                  <a:lnTo>
                    <a:pt x="21882" y="29349"/>
                  </a:lnTo>
                  <a:lnTo>
                    <a:pt x="21374" y="33020"/>
                  </a:lnTo>
                  <a:lnTo>
                    <a:pt x="23672" y="33020"/>
                  </a:lnTo>
                  <a:close/>
                </a:path>
                <a:path w="393700" h="363220">
                  <a:moveTo>
                    <a:pt x="24790" y="34226"/>
                  </a:moveTo>
                  <a:lnTo>
                    <a:pt x="24726" y="34086"/>
                  </a:lnTo>
                  <a:lnTo>
                    <a:pt x="24587" y="33820"/>
                  </a:lnTo>
                  <a:lnTo>
                    <a:pt x="24434" y="34137"/>
                  </a:lnTo>
                  <a:lnTo>
                    <a:pt x="24574" y="34201"/>
                  </a:lnTo>
                  <a:lnTo>
                    <a:pt x="24790" y="34226"/>
                  </a:lnTo>
                  <a:close/>
                </a:path>
                <a:path w="393700" h="363220">
                  <a:moveTo>
                    <a:pt x="58801" y="43180"/>
                  </a:moveTo>
                  <a:lnTo>
                    <a:pt x="58559" y="43129"/>
                  </a:lnTo>
                  <a:lnTo>
                    <a:pt x="58801" y="43180"/>
                  </a:lnTo>
                  <a:close/>
                </a:path>
                <a:path w="393700" h="363220">
                  <a:moveTo>
                    <a:pt x="63398" y="24130"/>
                  </a:moveTo>
                  <a:lnTo>
                    <a:pt x="62992" y="20320"/>
                  </a:lnTo>
                  <a:lnTo>
                    <a:pt x="62941" y="23761"/>
                  </a:lnTo>
                  <a:lnTo>
                    <a:pt x="63398" y="24130"/>
                  </a:lnTo>
                  <a:close/>
                </a:path>
                <a:path w="393700" h="363220">
                  <a:moveTo>
                    <a:pt x="82042" y="48260"/>
                  </a:moveTo>
                  <a:lnTo>
                    <a:pt x="79933" y="50800"/>
                  </a:lnTo>
                  <a:lnTo>
                    <a:pt x="81915" y="50800"/>
                  </a:lnTo>
                  <a:lnTo>
                    <a:pt x="82042" y="48260"/>
                  </a:lnTo>
                  <a:close/>
                </a:path>
                <a:path w="393700" h="363220">
                  <a:moveTo>
                    <a:pt x="86487" y="50800"/>
                  </a:moveTo>
                  <a:lnTo>
                    <a:pt x="81915" y="50800"/>
                  </a:lnTo>
                  <a:lnTo>
                    <a:pt x="81661" y="55880"/>
                  </a:lnTo>
                  <a:lnTo>
                    <a:pt x="86487" y="50800"/>
                  </a:lnTo>
                  <a:close/>
                </a:path>
                <a:path w="393700" h="363220">
                  <a:moveTo>
                    <a:pt x="88912" y="58305"/>
                  </a:moveTo>
                  <a:lnTo>
                    <a:pt x="88480" y="57150"/>
                  </a:lnTo>
                  <a:lnTo>
                    <a:pt x="88887" y="58420"/>
                  </a:lnTo>
                  <a:close/>
                </a:path>
                <a:path w="393700" h="363220">
                  <a:moveTo>
                    <a:pt x="98552" y="38100"/>
                  </a:moveTo>
                  <a:lnTo>
                    <a:pt x="98475" y="37769"/>
                  </a:lnTo>
                  <a:lnTo>
                    <a:pt x="98069" y="38100"/>
                  </a:lnTo>
                  <a:lnTo>
                    <a:pt x="98552" y="38100"/>
                  </a:lnTo>
                  <a:close/>
                </a:path>
                <a:path w="393700" h="363220">
                  <a:moveTo>
                    <a:pt x="99085" y="61633"/>
                  </a:moveTo>
                  <a:lnTo>
                    <a:pt x="98806" y="61010"/>
                  </a:lnTo>
                  <a:lnTo>
                    <a:pt x="96393" y="64770"/>
                  </a:lnTo>
                  <a:lnTo>
                    <a:pt x="99085" y="61633"/>
                  </a:lnTo>
                  <a:close/>
                </a:path>
                <a:path w="393700" h="363220">
                  <a:moveTo>
                    <a:pt x="99656" y="59690"/>
                  </a:moveTo>
                  <a:lnTo>
                    <a:pt x="98564" y="60452"/>
                  </a:lnTo>
                  <a:lnTo>
                    <a:pt x="98806" y="61010"/>
                  </a:lnTo>
                  <a:lnTo>
                    <a:pt x="99656" y="59690"/>
                  </a:lnTo>
                  <a:close/>
                </a:path>
                <a:path w="393700" h="363220">
                  <a:moveTo>
                    <a:pt x="99847" y="57670"/>
                  </a:moveTo>
                  <a:lnTo>
                    <a:pt x="99771" y="57492"/>
                  </a:lnTo>
                  <a:lnTo>
                    <a:pt x="99758" y="57365"/>
                  </a:lnTo>
                  <a:lnTo>
                    <a:pt x="98437" y="57937"/>
                  </a:lnTo>
                  <a:lnTo>
                    <a:pt x="98894" y="57950"/>
                  </a:lnTo>
                  <a:lnTo>
                    <a:pt x="99847" y="57670"/>
                  </a:lnTo>
                  <a:close/>
                </a:path>
                <a:path w="393700" h="363220">
                  <a:moveTo>
                    <a:pt x="100736" y="59690"/>
                  </a:moveTo>
                  <a:lnTo>
                    <a:pt x="99085" y="61633"/>
                  </a:lnTo>
                  <a:lnTo>
                    <a:pt x="100368" y="64516"/>
                  </a:lnTo>
                  <a:lnTo>
                    <a:pt x="100736" y="59690"/>
                  </a:lnTo>
                  <a:close/>
                </a:path>
                <a:path w="393700" h="363220">
                  <a:moveTo>
                    <a:pt x="102679" y="38100"/>
                  </a:moveTo>
                  <a:lnTo>
                    <a:pt x="100596" y="38100"/>
                  </a:lnTo>
                  <a:lnTo>
                    <a:pt x="102095" y="39776"/>
                  </a:lnTo>
                  <a:lnTo>
                    <a:pt x="102679" y="38100"/>
                  </a:lnTo>
                  <a:close/>
                </a:path>
                <a:path w="393700" h="363220">
                  <a:moveTo>
                    <a:pt x="106489" y="38100"/>
                  </a:moveTo>
                  <a:lnTo>
                    <a:pt x="104622" y="36830"/>
                  </a:lnTo>
                  <a:lnTo>
                    <a:pt x="104800" y="38100"/>
                  </a:lnTo>
                  <a:lnTo>
                    <a:pt x="106489" y="38100"/>
                  </a:lnTo>
                  <a:close/>
                </a:path>
                <a:path w="393700" h="363220">
                  <a:moveTo>
                    <a:pt x="106921" y="69380"/>
                  </a:moveTo>
                  <a:lnTo>
                    <a:pt x="105054" y="69850"/>
                  </a:lnTo>
                  <a:lnTo>
                    <a:pt x="106845" y="70840"/>
                  </a:lnTo>
                  <a:lnTo>
                    <a:pt x="106921" y="69380"/>
                  </a:lnTo>
                  <a:close/>
                </a:path>
                <a:path w="393700" h="363220">
                  <a:moveTo>
                    <a:pt x="109626" y="72390"/>
                  </a:moveTo>
                  <a:lnTo>
                    <a:pt x="106845" y="70840"/>
                  </a:lnTo>
                  <a:lnTo>
                    <a:pt x="106756" y="72390"/>
                  </a:lnTo>
                  <a:lnTo>
                    <a:pt x="109626" y="72390"/>
                  </a:lnTo>
                  <a:close/>
                </a:path>
                <a:path w="393700" h="363220">
                  <a:moveTo>
                    <a:pt x="115900" y="76200"/>
                  </a:moveTo>
                  <a:lnTo>
                    <a:pt x="114731" y="75768"/>
                  </a:lnTo>
                  <a:lnTo>
                    <a:pt x="114896" y="76200"/>
                  </a:lnTo>
                  <a:lnTo>
                    <a:pt x="115900" y="76200"/>
                  </a:lnTo>
                  <a:close/>
                </a:path>
                <a:path w="393700" h="363220">
                  <a:moveTo>
                    <a:pt x="156362" y="95935"/>
                  </a:moveTo>
                  <a:lnTo>
                    <a:pt x="154076" y="97663"/>
                  </a:lnTo>
                  <a:lnTo>
                    <a:pt x="155702" y="98526"/>
                  </a:lnTo>
                  <a:lnTo>
                    <a:pt x="155613" y="96989"/>
                  </a:lnTo>
                  <a:lnTo>
                    <a:pt x="156362" y="95935"/>
                  </a:lnTo>
                  <a:close/>
                </a:path>
                <a:path w="393700" h="363220">
                  <a:moveTo>
                    <a:pt x="192214" y="113715"/>
                  </a:moveTo>
                  <a:lnTo>
                    <a:pt x="191008" y="113741"/>
                  </a:lnTo>
                  <a:lnTo>
                    <a:pt x="191528" y="113817"/>
                  </a:lnTo>
                  <a:lnTo>
                    <a:pt x="191897" y="113804"/>
                  </a:lnTo>
                  <a:lnTo>
                    <a:pt x="192214" y="113715"/>
                  </a:lnTo>
                  <a:close/>
                </a:path>
                <a:path w="393700" h="363220">
                  <a:moveTo>
                    <a:pt x="199085" y="116865"/>
                  </a:moveTo>
                  <a:lnTo>
                    <a:pt x="198450" y="117221"/>
                  </a:lnTo>
                  <a:lnTo>
                    <a:pt x="198081" y="117538"/>
                  </a:lnTo>
                  <a:lnTo>
                    <a:pt x="198310" y="117741"/>
                  </a:lnTo>
                  <a:lnTo>
                    <a:pt x="199085" y="116865"/>
                  </a:lnTo>
                  <a:close/>
                </a:path>
                <a:path w="393700" h="363220">
                  <a:moveTo>
                    <a:pt x="203390" y="119380"/>
                  </a:moveTo>
                  <a:lnTo>
                    <a:pt x="202565" y="119380"/>
                  </a:lnTo>
                  <a:lnTo>
                    <a:pt x="201218" y="118110"/>
                  </a:lnTo>
                  <a:lnTo>
                    <a:pt x="198920" y="127000"/>
                  </a:lnTo>
                  <a:lnTo>
                    <a:pt x="203390" y="119380"/>
                  </a:lnTo>
                  <a:close/>
                </a:path>
                <a:path w="393700" h="363220">
                  <a:moveTo>
                    <a:pt x="204089" y="116840"/>
                  </a:moveTo>
                  <a:lnTo>
                    <a:pt x="202755" y="115570"/>
                  </a:lnTo>
                  <a:lnTo>
                    <a:pt x="202463" y="116840"/>
                  </a:lnTo>
                  <a:lnTo>
                    <a:pt x="204089" y="116840"/>
                  </a:lnTo>
                  <a:close/>
                </a:path>
                <a:path w="393700" h="363220">
                  <a:moveTo>
                    <a:pt x="204495" y="119380"/>
                  </a:moveTo>
                  <a:lnTo>
                    <a:pt x="204127" y="118110"/>
                  </a:lnTo>
                  <a:lnTo>
                    <a:pt x="203390" y="119380"/>
                  </a:lnTo>
                  <a:lnTo>
                    <a:pt x="204495" y="119380"/>
                  </a:lnTo>
                  <a:close/>
                </a:path>
                <a:path w="393700" h="363220">
                  <a:moveTo>
                    <a:pt x="205676" y="130810"/>
                  </a:moveTo>
                  <a:lnTo>
                    <a:pt x="204889" y="124460"/>
                  </a:lnTo>
                  <a:lnTo>
                    <a:pt x="203352" y="124460"/>
                  </a:lnTo>
                  <a:lnTo>
                    <a:pt x="202171" y="128270"/>
                  </a:lnTo>
                  <a:lnTo>
                    <a:pt x="204685" y="128270"/>
                  </a:lnTo>
                  <a:lnTo>
                    <a:pt x="205371" y="132080"/>
                  </a:lnTo>
                  <a:lnTo>
                    <a:pt x="205676" y="130810"/>
                  </a:lnTo>
                  <a:close/>
                </a:path>
                <a:path w="393700" h="363220">
                  <a:moveTo>
                    <a:pt x="205943" y="124460"/>
                  </a:moveTo>
                  <a:lnTo>
                    <a:pt x="205816" y="124015"/>
                  </a:lnTo>
                  <a:lnTo>
                    <a:pt x="205422" y="122631"/>
                  </a:lnTo>
                  <a:lnTo>
                    <a:pt x="205308" y="123190"/>
                  </a:lnTo>
                  <a:lnTo>
                    <a:pt x="204724" y="123190"/>
                  </a:lnTo>
                  <a:lnTo>
                    <a:pt x="204889" y="124460"/>
                  </a:lnTo>
                  <a:lnTo>
                    <a:pt x="205054" y="124460"/>
                  </a:lnTo>
                  <a:lnTo>
                    <a:pt x="205943" y="124460"/>
                  </a:lnTo>
                  <a:close/>
                </a:path>
                <a:path w="393700" h="363220">
                  <a:moveTo>
                    <a:pt x="207225" y="123190"/>
                  </a:moveTo>
                  <a:lnTo>
                    <a:pt x="205587" y="123190"/>
                  </a:lnTo>
                  <a:lnTo>
                    <a:pt x="205816" y="124015"/>
                  </a:lnTo>
                  <a:lnTo>
                    <a:pt x="207225" y="123190"/>
                  </a:lnTo>
                  <a:close/>
                </a:path>
                <a:path w="393700" h="363220">
                  <a:moveTo>
                    <a:pt x="209054" y="92227"/>
                  </a:moveTo>
                  <a:lnTo>
                    <a:pt x="208267" y="92278"/>
                  </a:lnTo>
                  <a:lnTo>
                    <a:pt x="207759" y="92570"/>
                  </a:lnTo>
                  <a:lnTo>
                    <a:pt x="207467" y="93065"/>
                  </a:lnTo>
                  <a:lnTo>
                    <a:pt x="208254" y="93052"/>
                  </a:lnTo>
                  <a:lnTo>
                    <a:pt x="208838" y="92837"/>
                  </a:lnTo>
                  <a:lnTo>
                    <a:pt x="209054" y="92227"/>
                  </a:lnTo>
                  <a:close/>
                </a:path>
                <a:path w="393700" h="363220">
                  <a:moveTo>
                    <a:pt x="217347" y="131267"/>
                  </a:moveTo>
                  <a:lnTo>
                    <a:pt x="215963" y="130810"/>
                  </a:lnTo>
                  <a:lnTo>
                    <a:pt x="216496" y="132930"/>
                  </a:lnTo>
                  <a:lnTo>
                    <a:pt x="217347" y="131267"/>
                  </a:lnTo>
                  <a:close/>
                </a:path>
                <a:path w="393700" h="363220">
                  <a:moveTo>
                    <a:pt x="217881" y="138430"/>
                  </a:moveTo>
                  <a:lnTo>
                    <a:pt x="216496" y="132930"/>
                  </a:lnTo>
                  <a:lnTo>
                    <a:pt x="216281" y="133350"/>
                  </a:lnTo>
                  <a:lnTo>
                    <a:pt x="215315" y="135890"/>
                  </a:lnTo>
                  <a:lnTo>
                    <a:pt x="217881" y="138430"/>
                  </a:lnTo>
                  <a:close/>
                </a:path>
                <a:path w="393700" h="363220">
                  <a:moveTo>
                    <a:pt x="248069" y="149174"/>
                  </a:moveTo>
                  <a:lnTo>
                    <a:pt x="247561" y="146685"/>
                  </a:lnTo>
                  <a:lnTo>
                    <a:pt x="247548" y="147320"/>
                  </a:lnTo>
                  <a:lnTo>
                    <a:pt x="247700" y="148221"/>
                  </a:lnTo>
                  <a:lnTo>
                    <a:pt x="248069" y="149174"/>
                  </a:lnTo>
                  <a:close/>
                </a:path>
                <a:path w="393700" h="363220">
                  <a:moveTo>
                    <a:pt x="249656" y="146900"/>
                  </a:moveTo>
                  <a:lnTo>
                    <a:pt x="249148" y="147104"/>
                  </a:lnTo>
                  <a:lnTo>
                    <a:pt x="248793" y="147535"/>
                  </a:lnTo>
                  <a:lnTo>
                    <a:pt x="248932" y="148297"/>
                  </a:lnTo>
                  <a:lnTo>
                    <a:pt x="249072" y="147802"/>
                  </a:lnTo>
                  <a:lnTo>
                    <a:pt x="249364" y="147345"/>
                  </a:lnTo>
                  <a:lnTo>
                    <a:pt x="249656" y="146900"/>
                  </a:lnTo>
                  <a:close/>
                </a:path>
                <a:path w="393700" h="363220">
                  <a:moveTo>
                    <a:pt x="258775" y="141262"/>
                  </a:moveTo>
                  <a:lnTo>
                    <a:pt x="258749" y="140970"/>
                  </a:lnTo>
                  <a:lnTo>
                    <a:pt x="258419" y="140970"/>
                  </a:lnTo>
                  <a:lnTo>
                    <a:pt x="257632" y="142240"/>
                  </a:lnTo>
                  <a:lnTo>
                    <a:pt x="258775" y="141262"/>
                  </a:lnTo>
                  <a:close/>
                </a:path>
                <a:path w="393700" h="363220">
                  <a:moveTo>
                    <a:pt x="260832" y="133350"/>
                  </a:moveTo>
                  <a:lnTo>
                    <a:pt x="259295" y="132499"/>
                  </a:lnTo>
                  <a:lnTo>
                    <a:pt x="259880" y="133350"/>
                  </a:lnTo>
                  <a:lnTo>
                    <a:pt x="260832" y="133350"/>
                  </a:lnTo>
                  <a:close/>
                </a:path>
                <a:path w="393700" h="363220">
                  <a:moveTo>
                    <a:pt x="266052" y="157480"/>
                  </a:moveTo>
                  <a:lnTo>
                    <a:pt x="260311" y="158750"/>
                  </a:lnTo>
                  <a:lnTo>
                    <a:pt x="258597" y="157480"/>
                  </a:lnTo>
                  <a:lnTo>
                    <a:pt x="259499" y="158750"/>
                  </a:lnTo>
                  <a:lnTo>
                    <a:pt x="258127" y="158750"/>
                  </a:lnTo>
                  <a:lnTo>
                    <a:pt x="257441" y="160020"/>
                  </a:lnTo>
                  <a:lnTo>
                    <a:pt x="263690" y="160020"/>
                  </a:lnTo>
                  <a:lnTo>
                    <a:pt x="261658" y="162560"/>
                  </a:lnTo>
                  <a:lnTo>
                    <a:pt x="263080" y="162560"/>
                  </a:lnTo>
                  <a:lnTo>
                    <a:pt x="263309" y="163830"/>
                  </a:lnTo>
                  <a:lnTo>
                    <a:pt x="264858" y="161290"/>
                  </a:lnTo>
                  <a:lnTo>
                    <a:pt x="265061" y="160947"/>
                  </a:lnTo>
                  <a:lnTo>
                    <a:pt x="264731" y="161290"/>
                  </a:lnTo>
                  <a:lnTo>
                    <a:pt x="266052" y="157480"/>
                  </a:lnTo>
                  <a:close/>
                </a:path>
                <a:path w="393700" h="363220">
                  <a:moveTo>
                    <a:pt x="266649" y="159296"/>
                  </a:moveTo>
                  <a:lnTo>
                    <a:pt x="266395" y="158750"/>
                  </a:lnTo>
                  <a:lnTo>
                    <a:pt x="265061" y="160947"/>
                  </a:lnTo>
                  <a:lnTo>
                    <a:pt x="266649" y="159296"/>
                  </a:lnTo>
                  <a:close/>
                </a:path>
                <a:path w="393700" h="363220">
                  <a:moveTo>
                    <a:pt x="286169" y="183527"/>
                  </a:moveTo>
                  <a:lnTo>
                    <a:pt x="286131" y="183362"/>
                  </a:lnTo>
                  <a:lnTo>
                    <a:pt x="286004" y="183540"/>
                  </a:lnTo>
                  <a:lnTo>
                    <a:pt x="286169" y="183527"/>
                  </a:lnTo>
                  <a:close/>
                </a:path>
                <a:path w="393700" h="363220">
                  <a:moveTo>
                    <a:pt x="290131" y="185369"/>
                  </a:moveTo>
                  <a:lnTo>
                    <a:pt x="286156" y="184150"/>
                  </a:lnTo>
                  <a:lnTo>
                    <a:pt x="286766" y="186690"/>
                  </a:lnTo>
                  <a:lnTo>
                    <a:pt x="289280" y="186690"/>
                  </a:lnTo>
                  <a:lnTo>
                    <a:pt x="290131" y="185369"/>
                  </a:lnTo>
                  <a:close/>
                </a:path>
                <a:path w="393700" h="363220">
                  <a:moveTo>
                    <a:pt x="290525" y="177342"/>
                  </a:moveTo>
                  <a:lnTo>
                    <a:pt x="282257" y="182549"/>
                  </a:lnTo>
                  <a:lnTo>
                    <a:pt x="285508" y="181279"/>
                  </a:lnTo>
                  <a:lnTo>
                    <a:pt x="285838" y="182118"/>
                  </a:lnTo>
                  <a:lnTo>
                    <a:pt x="286131" y="183362"/>
                  </a:lnTo>
                  <a:lnTo>
                    <a:pt x="290525" y="177342"/>
                  </a:lnTo>
                  <a:close/>
                </a:path>
                <a:path w="393700" h="363220">
                  <a:moveTo>
                    <a:pt x="291426" y="183375"/>
                  </a:moveTo>
                  <a:lnTo>
                    <a:pt x="290131" y="185369"/>
                  </a:lnTo>
                  <a:lnTo>
                    <a:pt x="290309" y="185420"/>
                  </a:lnTo>
                  <a:lnTo>
                    <a:pt x="291426" y="183375"/>
                  </a:lnTo>
                  <a:close/>
                </a:path>
                <a:path w="393700" h="363220">
                  <a:moveTo>
                    <a:pt x="292392" y="189052"/>
                  </a:moveTo>
                  <a:lnTo>
                    <a:pt x="292125" y="189230"/>
                  </a:lnTo>
                  <a:lnTo>
                    <a:pt x="292176" y="190500"/>
                  </a:lnTo>
                  <a:lnTo>
                    <a:pt x="292392" y="189052"/>
                  </a:lnTo>
                  <a:close/>
                </a:path>
                <a:path w="393700" h="363220">
                  <a:moveTo>
                    <a:pt x="294208" y="190322"/>
                  </a:moveTo>
                  <a:lnTo>
                    <a:pt x="293116" y="190500"/>
                  </a:lnTo>
                  <a:lnTo>
                    <a:pt x="294017" y="190500"/>
                  </a:lnTo>
                  <a:lnTo>
                    <a:pt x="294208" y="190322"/>
                  </a:lnTo>
                  <a:close/>
                </a:path>
                <a:path w="393700" h="363220">
                  <a:moveTo>
                    <a:pt x="306158" y="177342"/>
                  </a:moveTo>
                  <a:lnTo>
                    <a:pt x="305841" y="176530"/>
                  </a:lnTo>
                  <a:lnTo>
                    <a:pt x="305841" y="176682"/>
                  </a:lnTo>
                  <a:lnTo>
                    <a:pt x="306133" y="177355"/>
                  </a:lnTo>
                  <a:close/>
                </a:path>
                <a:path w="393700" h="363220">
                  <a:moveTo>
                    <a:pt x="324383" y="226263"/>
                  </a:moveTo>
                  <a:lnTo>
                    <a:pt x="323786" y="226631"/>
                  </a:lnTo>
                  <a:lnTo>
                    <a:pt x="323481" y="227215"/>
                  </a:lnTo>
                  <a:lnTo>
                    <a:pt x="323875" y="228130"/>
                  </a:lnTo>
                  <a:lnTo>
                    <a:pt x="323850" y="227368"/>
                  </a:lnTo>
                  <a:lnTo>
                    <a:pt x="324078" y="226771"/>
                  </a:lnTo>
                  <a:lnTo>
                    <a:pt x="324383" y="226263"/>
                  </a:lnTo>
                  <a:close/>
                </a:path>
                <a:path w="393700" h="363220">
                  <a:moveTo>
                    <a:pt x="324612" y="177647"/>
                  </a:moveTo>
                  <a:lnTo>
                    <a:pt x="322770" y="179539"/>
                  </a:lnTo>
                  <a:lnTo>
                    <a:pt x="321183" y="181597"/>
                  </a:lnTo>
                  <a:lnTo>
                    <a:pt x="322249" y="182118"/>
                  </a:lnTo>
                  <a:lnTo>
                    <a:pt x="322592" y="182930"/>
                  </a:lnTo>
                  <a:lnTo>
                    <a:pt x="322643" y="183832"/>
                  </a:lnTo>
                  <a:lnTo>
                    <a:pt x="323253" y="181229"/>
                  </a:lnTo>
                  <a:lnTo>
                    <a:pt x="324612" y="177647"/>
                  </a:lnTo>
                  <a:close/>
                </a:path>
                <a:path w="393700" h="363220">
                  <a:moveTo>
                    <a:pt x="340233" y="232689"/>
                  </a:moveTo>
                  <a:lnTo>
                    <a:pt x="339979" y="233032"/>
                  </a:lnTo>
                  <a:lnTo>
                    <a:pt x="340233" y="232689"/>
                  </a:lnTo>
                  <a:close/>
                </a:path>
                <a:path w="393700" h="363220">
                  <a:moveTo>
                    <a:pt x="342557" y="246380"/>
                  </a:moveTo>
                  <a:lnTo>
                    <a:pt x="339763" y="250190"/>
                  </a:lnTo>
                  <a:lnTo>
                    <a:pt x="341884" y="248920"/>
                  </a:lnTo>
                  <a:lnTo>
                    <a:pt x="342506" y="249618"/>
                  </a:lnTo>
                  <a:lnTo>
                    <a:pt x="342519" y="248920"/>
                  </a:lnTo>
                  <a:lnTo>
                    <a:pt x="342557" y="246380"/>
                  </a:lnTo>
                  <a:close/>
                </a:path>
                <a:path w="393700" h="363220">
                  <a:moveTo>
                    <a:pt x="343268" y="247370"/>
                  </a:moveTo>
                  <a:lnTo>
                    <a:pt x="342785" y="247650"/>
                  </a:lnTo>
                  <a:lnTo>
                    <a:pt x="343255" y="247650"/>
                  </a:lnTo>
                  <a:lnTo>
                    <a:pt x="343268" y="247370"/>
                  </a:lnTo>
                  <a:close/>
                </a:path>
                <a:path w="393700" h="363220">
                  <a:moveTo>
                    <a:pt x="343458" y="250710"/>
                  </a:moveTo>
                  <a:lnTo>
                    <a:pt x="342506" y="249618"/>
                  </a:lnTo>
                  <a:lnTo>
                    <a:pt x="342442" y="252730"/>
                  </a:lnTo>
                  <a:lnTo>
                    <a:pt x="343458" y="250710"/>
                  </a:lnTo>
                  <a:close/>
                </a:path>
                <a:path w="393700" h="363220">
                  <a:moveTo>
                    <a:pt x="345833" y="256489"/>
                  </a:moveTo>
                  <a:lnTo>
                    <a:pt x="345579" y="254063"/>
                  </a:lnTo>
                  <a:lnTo>
                    <a:pt x="344551" y="254292"/>
                  </a:lnTo>
                  <a:lnTo>
                    <a:pt x="341312" y="252209"/>
                  </a:lnTo>
                  <a:lnTo>
                    <a:pt x="342963" y="254863"/>
                  </a:lnTo>
                  <a:lnTo>
                    <a:pt x="344004" y="254622"/>
                  </a:lnTo>
                  <a:lnTo>
                    <a:pt x="345833" y="256489"/>
                  </a:lnTo>
                  <a:close/>
                </a:path>
                <a:path w="393700" h="363220">
                  <a:moveTo>
                    <a:pt x="349211" y="250190"/>
                  </a:moveTo>
                  <a:lnTo>
                    <a:pt x="344906" y="247650"/>
                  </a:lnTo>
                  <a:lnTo>
                    <a:pt x="343674" y="247650"/>
                  </a:lnTo>
                  <a:lnTo>
                    <a:pt x="344360" y="248920"/>
                  </a:lnTo>
                  <a:lnTo>
                    <a:pt x="343458" y="250710"/>
                  </a:lnTo>
                  <a:lnTo>
                    <a:pt x="344119" y="251460"/>
                  </a:lnTo>
                  <a:lnTo>
                    <a:pt x="346265" y="251460"/>
                  </a:lnTo>
                  <a:lnTo>
                    <a:pt x="349211" y="250190"/>
                  </a:lnTo>
                  <a:close/>
                </a:path>
                <a:path w="393700" h="363220">
                  <a:moveTo>
                    <a:pt x="351040" y="258318"/>
                  </a:moveTo>
                  <a:lnTo>
                    <a:pt x="347687" y="259803"/>
                  </a:lnTo>
                  <a:lnTo>
                    <a:pt x="349478" y="260261"/>
                  </a:lnTo>
                  <a:lnTo>
                    <a:pt x="349745" y="259397"/>
                  </a:lnTo>
                  <a:lnTo>
                    <a:pt x="350329" y="259067"/>
                  </a:lnTo>
                  <a:lnTo>
                    <a:pt x="351040" y="258318"/>
                  </a:lnTo>
                  <a:close/>
                </a:path>
                <a:path w="393700" h="363220">
                  <a:moveTo>
                    <a:pt x="353441" y="249796"/>
                  </a:moveTo>
                  <a:lnTo>
                    <a:pt x="351485" y="247891"/>
                  </a:lnTo>
                  <a:lnTo>
                    <a:pt x="350456" y="248132"/>
                  </a:lnTo>
                  <a:lnTo>
                    <a:pt x="350240" y="249034"/>
                  </a:lnTo>
                  <a:lnTo>
                    <a:pt x="351040" y="249694"/>
                  </a:lnTo>
                  <a:lnTo>
                    <a:pt x="351955" y="249910"/>
                  </a:lnTo>
                  <a:lnTo>
                    <a:pt x="352755" y="250583"/>
                  </a:lnTo>
                  <a:lnTo>
                    <a:pt x="353441" y="249796"/>
                  </a:lnTo>
                  <a:close/>
                </a:path>
                <a:path w="393700" h="363220">
                  <a:moveTo>
                    <a:pt x="361365" y="234962"/>
                  </a:moveTo>
                  <a:lnTo>
                    <a:pt x="361200" y="233426"/>
                  </a:lnTo>
                  <a:lnTo>
                    <a:pt x="358990" y="233121"/>
                  </a:lnTo>
                  <a:lnTo>
                    <a:pt x="358889" y="233451"/>
                  </a:lnTo>
                  <a:lnTo>
                    <a:pt x="358889" y="233730"/>
                  </a:lnTo>
                  <a:lnTo>
                    <a:pt x="358825" y="234048"/>
                  </a:lnTo>
                  <a:lnTo>
                    <a:pt x="359689" y="234708"/>
                  </a:lnTo>
                  <a:lnTo>
                    <a:pt x="360540" y="235407"/>
                  </a:lnTo>
                  <a:lnTo>
                    <a:pt x="360946" y="236575"/>
                  </a:lnTo>
                  <a:lnTo>
                    <a:pt x="361365" y="234962"/>
                  </a:lnTo>
                  <a:close/>
                </a:path>
                <a:path w="393700" h="363220">
                  <a:moveTo>
                    <a:pt x="363270" y="281495"/>
                  </a:moveTo>
                  <a:lnTo>
                    <a:pt x="362966" y="279857"/>
                  </a:lnTo>
                  <a:lnTo>
                    <a:pt x="362902" y="282346"/>
                  </a:lnTo>
                  <a:lnTo>
                    <a:pt x="363270" y="281495"/>
                  </a:lnTo>
                  <a:close/>
                </a:path>
                <a:path w="393700" h="363220">
                  <a:moveTo>
                    <a:pt x="364286" y="276136"/>
                  </a:moveTo>
                  <a:lnTo>
                    <a:pt x="363867" y="274739"/>
                  </a:lnTo>
                  <a:lnTo>
                    <a:pt x="363855" y="273037"/>
                  </a:lnTo>
                  <a:lnTo>
                    <a:pt x="363054" y="273392"/>
                  </a:lnTo>
                  <a:lnTo>
                    <a:pt x="363118" y="275882"/>
                  </a:lnTo>
                  <a:lnTo>
                    <a:pt x="363575" y="275691"/>
                  </a:lnTo>
                  <a:lnTo>
                    <a:pt x="363943" y="275869"/>
                  </a:lnTo>
                  <a:lnTo>
                    <a:pt x="364286" y="276136"/>
                  </a:lnTo>
                  <a:close/>
                </a:path>
                <a:path w="393700" h="363220">
                  <a:moveTo>
                    <a:pt x="365353" y="277799"/>
                  </a:moveTo>
                  <a:lnTo>
                    <a:pt x="365188" y="277418"/>
                  </a:lnTo>
                  <a:lnTo>
                    <a:pt x="364858" y="276593"/>
                  </a:lnTo>
                  <a:lnTo>
                    <a:pt x="364286" y="276148"/>
                  </a:lnTo>
                  <a:lnTo>
                    <a:pt x="364502" y="276872"/>
                  </a:lnTo>
                  <a:lnTo>
                    <a:pt x="364756" y="277558"/>
                  </a:lnTo>
                  <a:lnTo>
                    <a:pt x="365353" y="277799"/>
                  </a:lnTo>
                  <a:close/>
                </a:path>
                <a:path w="393700" h="363220">
                  <a:moveTo>
                    <a:pt x="365937" y="291807"/>
                  </a:moveTo>
                  <a:lnTo>
                    <a:pt x="364858" y="291299"/>
                  </a:lnTo>
                  <a:lnTo>
                    <a:pt x="364451" y="292125"/>
                  </a:lnTo>
                  <a:lnTo>
                    <a:pt x="365937" y="291807"/>
                  </a:lnTo>
                  <a:close/>
                </a:path>
                <a:path w="393700" h="363220">
                  <a:moveTo>
                    <a:pt x="367398" y="283743"/>
                  </a:moveTo>
                  <a:lnTo>
                    <a:pt x="364858" y="283667"/>
                  </a:lnTo>
                  <a:lnTo>
                    <a:pt x="364731" y="285115"/>
                  </a:lnTo>
                  <a:lnTo>
                    <a:pt x="367398" y="283743"/>
                  </a:lnTo>
                  <a:close/>
                </a:path>
                <a:path w="393700" h="363220">
                  <a:moveTo>
                    <a:pt x="367423" y="275043"/>
                  </a:moveTo>
                  <a:lnTo>
                    <a:pt x="366979" y="275005"/>
                  </a:lnTo>
                  <a:lnTo>
                    <a:pt x="366420" y="275170"/>
                  </a:lnTo>
                  <a:lnTo>
                    <a:pt x="367030" y="275043"/>
                  </a:lnTo>
                  <a:lnTo>
                    <a:pt x="367423" y="275043"/>
                  </a:lnTo>
                  <a:close/>
                </a:path>
                <a:path w="393700" h="363220">
                  <a:moveTo>
                    <a:pt x="367728" y="275132"/>
                  </a:moveTo>
                  <a:lnTo>
                    <a:pt x="367449" y="275043"/>
                  </a:lnTo>
                  <a:lnTo>
                    <a:pt x="367728" y="275132"/>
                  </a:lnTo>
                  <a:close/>
                </a:path>
                <a:path w="393700" h="363220">
                  <a:moveTo>
                    <a:pt x="369709" y="276860"/>
                  </a:moveTo>
                  <a:lnTo>
                    <a:pt x="367766" y="275590"/>
                  </a:lnTo>
                  <a:lnTo>
                    <a:pt x="369100" y="276860"/>
                  </a:lnTo>
                  <a:lnTo>
                    <a:pt x="368782" y="277787"/>
                  </a:lnTo>
                  <a:lnTo>
                    <a:pt x="369709" y="276860"/>
                  </a:lnTo>
                  <a:close/>
                </a:path>
                <a:path w="393700" h="363220">
                  <a:moveTo>
                    <a:pt x="369963" y="265430"/>
                  </a:moveTo>
                  <a:lnTo>
                    <a:pt x="367601" y="265430"/>
                  </a:lnTo>
                  <a:lnTo>
                    <a:pt x="369049" y="266700"/>
                  </a:lnTo>
                  <a:lnTo>
                    <a:pt x="369963" y="265430"/>
                  </a:lnTo>
                  <a:close/>
                </a:path>
                <a:path w="393700" h="363220">
                  <a:moveTo>
                    <a:pt x="370166" y="300202"/>
                  </a:moveTo>
                  <a:lnTo>
                    <a:pt x="369785" y="298945"/>
                  </a:lnTo>
                  <a:lnTo>
                    <a:pt x="368554" y="298297"/>
                  </a:lnTo>
                  <a:lnTo>
                    <a:pt x="368300" y="299732"/>
                  </a:lnTo>
                  <a:lnTo>
                    <a:pt x="368706" y="299961"/>
                  </a:lnTo>
                  <a:lnTo>
                    <a:pt x="368477" y="300355"/>
                  </a:lnTo>
                  <a:lnTo>
                    <a:pt x="368884" y="300570"/>
                  </a:lnTo>
                  <a:lnTo>
                    <a:pt x="370166" y="300202"/>
                  </a:lnTo>
                  <a:close/>
                </a:path>
                <a:path w="393700" h="363220">
                  <a:moveTo>
                    <a:pt x="371424" y="292049"/>
                  </a:moveTo>
                  <a:lnTo>
                    <a:pt x="371030" y="292049"/>
                  </a:lnTo>
                  <a:lnTo>
                    <a:pt x="371157" y="292265"/>
                  </a:lnTo>
                  <a:lnTo>
                    <a:pt x="371424" y="292049"/>
                  </a:lnTo>
                  <a:close/>
                </a:path>
                <a:path w="393700" h="363220">
                  <a:moveTo>
                    <a:pt x="373659" y="290360"/>
                  </a:moveTo>
                  <a:lnTo>
                    <a:pt x="371424" y="292049"/>
                  </a:lnTo>
                  <a:lnTo>
                    <a:pt x="372833" y="292074"/>
                  </a:lnTo>
                  <a:lnTo>
                    <a:pt x="373659" y="290360"/>
                  </a:lnTo>
                  <a:close/>
                </a:path>
                <a:path w="393700" h="363220">
                  <a:moveTo>
                    <a:pt x="373659" y="286346"/>
                  </a:moveTo>
                  <a:lnTo>
                    <a:pt x="372440" y="285915"/>
                  </a:lnTo>
                  <a:lnTo>
                    <a:pt x="371894" y="285203"/>
                  </a:lnTo>
                  <a:lnTo>
                    <a:pt x="372122" y="285623"/>
                  </a:lnTo>
                  <a:lnTo>
                    <a:pt x="372313" y="286067"/>
                  </a:lnTo>
                  <a:lnTo>
                    <a:pt x="372325" y="286537"/>
                  </a:lnTo>
                  <a:lnTo>
                    <a:pt x="373659" y="286346"/>
                  </a:lnTo>
                  <a:close/>
                </a:path>
                <a:path w="393700" h="363220">
                  <a:moveTo>
                    <a:pt x="373976" y="324485"/>
                  </a:moveTo>
                  <a:lnTo>
                    <a:pt x="373646" y="324243"/>
                  </a:lnTo>
                  <a:lnTo>
                    <a:pt x="373430" y="324154"/>
                  </a:lnTo>
                  <a:lnTo>
                    <a:pt x="373405" y="324675"/>
                  </a:lnTo>
                  <a:lnTo>
                    <a:pt x="373621" y="324523"/>
                  </a:lnTo>
                  <a:lnTo>
                    <a:pt x="373799" y="324510"/>
                  </a:lnTo>
                  <a:lnTo>
                    <a:pt x="373976" y="324485"/>
                  </a:lnTo>
                  <a:close/>
                </a:path>
                <a:path w="393700" h="363220">
                  <a:moveTo>
                    <a:pt x="374992" y="284099"/>
                  </a:moveTo>
                  <a:lnTo>
                    <a:pt x="373456" y="282841"/>
                  </a:lnTo>
                  <a:lnTo>
                    <a:pt x="371894" y="281635"/>
                  </a:lnTo>
                  <a:lnTo>
                    <a:pt x="369646" y="282511"/>
                  </a:lnTo>
                  <a:lnTo>
                    <a:pt x="370878" y="283540"/>
                  </a:lnTo>
                  <a:lnTo>
                    <a:pt x="371716" y="284873"/>
                  </a:lnTo>
                  <a:lnTo>
                    <a:pt x="371640" y="284708"/>
                  </a:lnTo>
                  <a:lnTo>
                    <a:pt x="374992" y="284099"/>
                  </a:lnTo>
                  <a:close/>
                </a:path>
                <a:path w="393700" h="363220">
                  <a:moveTo>
                    <a:pt x="375208" y="267398"/>
                  </a:moveTo>
                  <a:lnTo>
                    <a:pt x="375094" y="267677"/>
                  </a:lnTo>
                  <a:lnTo>
                    <a:pt x="375005" y="268135"/>
                  </a:lnTo>
                  <a:lnTo>
                    <a:pt x="374954" y="268909"/>
                  </a:lnTo>
                  <a:lnTo>
                    <a:pt x="375119" y="268439"/>
                  </a:lnTo>
                  <a:lnTo>
                    <a:pt x="375208" y="267931"/>
                  </a:lnTo>
                  <a:lnTo>
                    <a:pt x="375208" y="267398"/>
                  </a:lnTo>
                  <a:close/>
                </a:path>
                <a:path w="393700" h="363220">
                  <a:moveTo>
                    <a:pt x="375500" y="267042"/>
                  </a:moveTo>
                  <a:lnTo>
                    <a:pt x="375158" y="266382"/>
                  </a:lnTo>
                  <a:lnTo>
                    <a:pt x="375196" y="266839"/>
                  </a:lnTo>
                  <a:lnTo>
                    <a:pt x="375208" y="267398"/>
                  </a:lnTo>
                  <a:lnTo>
                    <a:pt x="375297" y="267157"/>
                  </a:lnTo>
                  <a:lnTo>
                    <a:pt x="375399" y="267017"/>
                  </a:lnTo>
                  <a:close/>
                </a:path>
                <a:path w="393700" h="363220">
                  <a:moveTo>
                    <a:pt x="376021" y="267957"/>
                  </a:moveTo>
                  <a:lnTo>
                    <a:pt x="375818" y="267093"/>
                  </a:lnTo>
                  <a:lnTo>
                    <a:pt x="375500" y="267042"/>
                  </a:lnTo>
                  <a:lnTo>
                    <a:pt x="376021" y="267957"/>
                  </a:lnTo>
                  <a:close/>
                </a:path>
                <a:path w="393700" h="363220">
                  <a:moveTo>
                    <a:pt x="376770" y="269011"/>
                  </a:moveTo>
                  <a:lnTo>
                    <a:pt x="376021" y="268300"/>
                  </a:lnTo>
                  <a:lnTo>
                    <a:pt x="376034" y="268681"/>
                  </a:lnTo>
                  <a:lnTo>
                    <a:pt x="376097" y="269240"/>
                  </a:lnTo>
                  <a:lnTo>
                    <a:pt x="376555" y="269214"/>
                  </a:lnTo>
                  <a:lnTo>
                    <a:pt x="376770" y="269011"/>
                  </a:lnTo>
                  <a:close/>
                </a:path>
                <a:path w="393700" h="363220">
                  <a:moveTo>
                    <a:pt x="377977" y="284035"/>
                  </a:moveTo>
                  <a:lnTo>
                    <a:pt x="377380" y="284480"/>
                  </a:lnTo>
                  <a:lnTo>
                    <a:pt x="377952" y="284276"/>
                  </a:lnTo>
                  <a:lnTo>
                    <a:pt x="377977" y="284035"/>
                  </a:lnTo>
                  <a:close/>
                </a:path>
                <a:path w="393700" h="363220">
                  <a:moveTo>
                    <a:pt x="378294" y="281940"/>
                  </a:moveTo>
                  <a:lnTo>
                    <a:pt x="377024" y="281597"/>
                  </a:lnTo>
                  <a:lnTo>
                    <a:pt x="376351" y="284480"/>
                  </a:lnTo>
                  <a:lnTo>
                    <a:pt x="378066" y="283502"/>
                  </a:lnTo>
                  <a:lnTo>
                    <a:pt x="378294" y="281940"/>
                  </a:lnTo>
                  <a:close/>
                </a:path>
                <a:path w="393700" h="363220">
                  <a:moveTo>
                    <a:pt x="378434" y="312178"/>
                  </a:moveTo>
                  <a:lnTo>
                    <a:pt x="376580" y="308800"/>
                  </a:lnTo>
                  <a:lnTo>
                    <a:pt x="374726" y="310959"/>
                  </a:lnTo>
                  <a:lnTo>
                    <a:pt x="376008" y="310667"/>
                  </a:lnTo>
                  <a:lnTo>
                    <a:pt x="375856" y="312762"/>
                  </a:lnTo>
                  <a:lnTo>
                    <a:pt x="377380" y="312077"/>
                  </a:lnTo>
                  <a:lnTo>
                    <a:pt x="378434" y="312178"/>
                  </a:lnTo>
                  <a:close/>
                </a:path>
                <a:path w="393700" h="363220">
                  <a:moveTo>
                    <a:pt x="378714" y="274320"/>
                  </a:moveTo>
                  <a:lnTo>
                    <a:pt x="377609" y="275297"/>
                  </a:lnTo>
                  <a:lnTo>
                    <a:pt x="375297" y="274320"/>
                  </a:lnTo>
                  <a:lnTo>
                    <a:pt x="377240" y="271780"/>
                  </a:lnTo>
                  <a:lnTo>
                    <a:pt x="378206" y="270510"/>
                  </a:lnTo>
                  <a:lnTo>
                    <a:pt x="377113" y="270510"/>
                  </a:lnTo>
                  <a:lnTo>
                    <a:pt x="376402" y="271780"/>
                  </a:lnTo>
                  <a:lnTo>
                    <a:pt x="376250" y="270510"/>
                  </a:lnTo>
                  <a:lnTo>
                    <a:pt x="376097" y="269240"/>
                  </a:lnTo>
                  <a:lnTo>
                    <a:pt x="375742" y="270510"/>
                  </a:lnTo>
                  <a:lnTo>
                    <a:pt x="374929" y="269240"/>
                  </a:lnTo>
                  <a:lnTo>
                    <a:pt x="374548" y="270510"/>
                  </a:lnTo>
                  <a:lnTo>
                    <a:pt x="374129" y="271780"/>
                  </a:lnTo>
                  <a:lnTo>
                    <a:pt x="370573" y="271780"/>
                  </a:lnTo>
                  <a:lnTo>
                    <a:pt x="370166" y="270510"/>
                  </a:lnTo>
                  <a:lnTo>
                    <a:pt x="369747" y="269240"/>
                  </a:lnTo>
                  <a:lnTo>
                    <a:pt x="369328" y="267970"/>
                  </a:lnTo>
                  <a:lnTo>
                    <a:pt x="367563" y="266700"/>
                  </a:lnTo>
                  <a:lnTo>
                    <a:pt x="367601" y="265430"/>
                  </a:lnTo>
                  <a:lnTo>
                    <a:pt x="367296" y="265430"/>
                  </a:lnTo>
                  <a:lnTo>
                    <a:pt x="369684" y="264160"/>
                  </a:lnTo>
                  <a:lnTo>
                    <a:pt x="369760" y="262890"/>
                  </a:lnTo>
                  <a:lnTo>
                    <a:pt x="369811" y="261670"/>
                  </a:lnTo>
                  <a:lnTo>
                    <a:pt x="372478" y="264566"/>
                  </a:lnTo>
                  <a:lnTo>
                    <a:pt x="372160" y="265480"/>
                  </a:lnTo>
                  <a:lnTo>
                    <a:pt x="375488" y="263893"/>
                  </a:lnTo>
                  <a:lnTo>
                    <a:pt x="374726" y="264642"/>
                  </a:lnTo>
                  <a:lnTo>
                    <a:pt x="377875" y="264287"/>
                  </a:lnTo>
                  <a:lnTo>
                    <a:pt x="372503" y="262407"/>
                  </a:lnTo>
                  <a:lnTo>
                    <a:pt x="371932" y="260350"/>
                  </a:lnTo>
                  <a:lnTo>
                    <a:pt x="371856" y="260096"/>
                  </a:lnTo>
                  <a:lnTo>
                    <a:pt x="371856" y="262178"/>
                  </a:lnTo>
                  <a:lnTo>
                    <a:pt x="369824" y="261467"/>
                  </a:lnTo>
                  <a:lnTo>
                    <a:pt x="369887" y="260350"/>
                  </a:lnTo>
                  <a:lnTo>
                    <a:pt x="371856" y="262178"/>
                  </a:lnTo>
                  <a:lnTo>
                    <a:pt x="371856" y="260096"/>
                  </a:lnTo>
                  <a:lnTo>
                    <a:pt x="371563" y="259080"/>
                  </a:lnTo>
                  <a:lnTo>
                    <a:pt x="372224" y="257810"/>
                  </a:lnTo>
                  <a:lnTo>
                    <a:pt x="372008" y="256540"/>
                  </a:lnTo>
                  <a:lnTo>
                    <a:pt x="371792" y="255270"/>
                  </a:lnTo>
                  <a:lnTo>
                    <a:pt x="370166" y="254000"/>
                  </a:lnTo>
                  <a:lnTo>
                    <a:pt x="370078" y="252730"/>
                  </a:lnTo>
                  <a:lnTo>
                    <a:pt x="369138" y="252450"/>
                  </a:lnTo>
                  <a:lnTo>
                    <a:pt x="369138" y="257175"/>
                  </a:lnTo>
                  <a:lnTo>
                    <a:pt x="369112" y="257810"/>
                  </a:lnTo>
                  <a:lnTo>
                    <a:pt x="368947" y="257810"/>
                  </a:lnTo>
                  <a:lnTo>
                    <a:pt x="369138" y="257175"/>
                  </a:lnTo>
                  <a:lnTo>
                    <a:pt x="369138" y="252450"/>
                  </a:lnTo>
                  <a:lnTo>
                    <a:pt x="365950" y="251460"/>
                  </a:lnTo>
                  <a:lnTo>
                    <a:pt x="368376" y="251460"/>
                  </a:lnTo>
                  <a:lnTo>
                    <a:pt x="364845" y="248920"/>
                  </a:lnTo>
                  <a:lnTo>
                    <a:pt x="359816" y="240753"/>
                  </a:lnTo>
                  <a:lnTo>
                    <a:pt x="361188" y="240347"/>
                  </a:lnTo>
                  <a:lnTo>
                    <a:pt x="361429" y="238671"/>
                  </a:lnTo>
                  <a:lnTo>
                    <a:pt x="361289" y="237490"/>
                  </a:lnTo>
                  <a:lnTo>
                    <a:pt x="360946" y="236575"/>
                  </a:lnTo>
                  <a:lnTo>
                    <a:pt x="360438" y="238760"/>
                  </a:lnTo>
                  <a:lnTo>
                    <a:pt x="359473" y="240347"/>
                  </a:lnTo>
                  <a:lnTo>
                    <a:pt x="358114" y="238760"/>
                  </a:lnTo>
                  <a:lnTo>
                    <a:pt x="358825" y="234950"/>
                  </a:lnTo>
                  <a:lnTo>
                    <a:pt x="357466" y="233680"/>
                  </a:lnTo>
                  <a:lnTo>
                    <a:pt x="355955" y="232410"/>
                  </a:lnTo>
                  <a:lnTo>
                    <a:pt x="355295" y="229870"/>
                  </a:lnTo>
                  <a:lnTo>
                    <a:pt x="357009" y="228600"/>
                  </a:lnTo>
                  <a:lnTo>
                    <a:pt x="355333" y="227330"/>
                  </a:lnTo>
                  <a:lnTo>
                    <a:pt x="355434" y="226060"/>
                  </a:lnTo>
                  <a:lnTo>
                    <a:pt x="355549" y="224790"/>
                  </a:lnTo>
                  <a:lnTo>
                    <a:pt x="355752" y="222250"/>
                  </a:lnTo>
                  <a:lnTo>
                    <a:pt x="353275" y="222250"/>
                  </a:lnTo>
                  <a:lnTo>
                    <a:pt x="355295" y="219710"/>
                  </a:lnTo>
                  <a:lnTo>
                    <a:pt x="354304" y="217170"/>
                  </a:lnTo>
                  <a:lnTo>
                    <a:pt x="350824" y="213360"/>
                  </a:lnTo>
                  <a:lnTo>
                    <a:pt x="348488" y="212090"/>
                  </a:lnTo>
                  <a:lnTo>
                    <a:pt x="347929" y="209550"/>
                  </a:lnTo>
                  <a:lnTo>
                    <a:pt x="345401" y="212090"/>
                  </a:lnTo>
                  <a:lnTo>
                    <a:pt x="344170" y="209550"/>
                  </a:lnTo>
                  <a:lnTo>
                    <a:pt x="342061" y="208280"/>
                  </a:lnTo>
                  <a:lnTo>
                    <a:pt x="339344" y="207010"/>
                  </a:lnTo>
                  <a:lnTo>
                    <a:pt x="337312" y="208280"/>
                  </a:lnTo>
                  <a:lnTo>
                    <a:pt x="334111" y="207010"/>
                  </a:lnTo>
                  <a:lnTo>
                    <a:pt x="334873" y="201930"/>
                  </a:lnTo>
                  <a:lnTo>
                    <a:pt x="333971" y="200660"/>
                  </a:lnTo>
                  <a:lnTo>
                    <a:pt x="333616" y="200177"/>
                  </a:lnTo>
                  <a:lnTo>
                    <a:pt x="333502" y="200660"/>
                  </a:lnTo>
                  <a:lnTo>
                    <a:pt x="333527" y="200037"/>
                  </a:lnTo>
                  <a:lnTo>
                    <a:pt x="332143" y="198120"/>
                  </a:lnTo>
                  <a:lnTo>
                    <a:pt x="333108" y="198120"/>
                  </a:lnTo>
                  <a:lnTo>
                    <a:pt x="333540" y="199390"/>
                  </a:lnTo>
                  <a:lnTo>
                    <a:pt x="333616" y="200177"/>
                  </a:lnTo>
                  <a:lnTo>
                    <a:pt x="334086" y="198120"/>
                  </a:lnTo>
                  <a:lnTo>
                    <a:pt x="334365" y="196850"/>
                  </a:lnTo>
                  <a:lnTo>
                    <a:pt x="331939" y="195580"/>
                  </a:lnTo>
                  <a:lnTo>
                    <a:pt x="326720" y="193040"/>
                  </a:lnTo>
                  <a:lnTo>
                    <a:pt x="324027" y="191770"/>
                  </a:lnTo>
                  <a:lnTo>
                    <a:pt x="324294" y="189230"/>
                  </a:lnTo>
                  <a:lnTo>
                    <a:pt x="322846" y="187960"/>
                  </a:lnTo>
                  <a:lnTo>
                    <a:pt x="322567" y="187960"/>
                  </a:lnTo>
                  <a:lnTo>
                    <a:pt x="322567" y="186690"/>
                  </a:lnTo>
                  <a:lnTo>
                    <a:pt x="322605" y="185420"/>
                  </a:lnTo>
                  <a:lnTo>
                    <a:pt x="322643" y="184150"/>
                  </a:lnTo>
                  <a:lnTo>
                    <a:pt x="322453" y="185420"/>
                  </a:lnTo>
                  <a:lnTo>
                    <a:pt x="322414" y="186690"/>
                  </a:lnTo>
                  <a:lnTo>
                    <a:pt x="321818" y="185420"/>
                  </a:lnTo>
                  <a:lnTo>
                    <a:pt x="320725" y="185420"/>
                  </a:lnTo>
                  <a:lnTo>
                    <a:pt x="319405" y="184150"/>
                  </a:lnTo>
                  <a:lnTo>
                    <a:pt x="321170" y="181610"/>
                  </a:lnTo>
                  <a:lnTo>
                    <a:pt x="320929" y="181610"/>
                  </a:lnTo>
                  <a:lnTo>
                    <a:pt x="320890" y="180340"/>
                  </a:lnTo>
                  <a:lnTo>
                    <a:pt x="319265" y="181610"/>
                  </a:lnTo>
                  <a:lnTo>
                    <a:pt x="318096" y="184150"/>
                  </a:lnTo>
                  <a:lnTo>
                    <a:pt x="315734" y="184150"/>
                  </a:lnTo>
                  <a:lnTo>
                    <a:pt x="316661" y="182880"/>
                  </a:lnTo>
                  <a:lnTo>
                    <a:pt x="318490" y="180340"/>
                  </a:lnTo>
                  <a:lnTo>
                    <a:pt x="312394" y="182880"/>
                  </a:lnTo>
                  <a:lnTo>
                    <a:pt x="313067" y="181610"/>
                  </a:lnTo>
                  <a:lnTo>
                    <a:pt x="314413" y="179070"/>
                  </a:lnTo>
                  <a:lnTo>
                    <a:pt x="315087" y="177800"/>
                  </a:lnTo>
                  <a:lnTo>
                    <a:pt x="312762" y="179070"/>
                  </a:lnTo>
                  <a:lnTo>
                    <a:pt x="311683" y="177800"/>
                  </a:lnTo>
                  <a:lnTo>
                    <a:pt x="309499" y="175260"/>
                  </a:lnTo>
                  <a:lnTo>
                    <a:pt x="306158" y="177342"/>
                  </a:lnTo>
                  <a:lnTo>
                    <a:pt x="306324" y="177800"/>
                  </a:lnTo>
                  <a:lnTo>
                    <a:pt x="306133" y="177355"/>
                  </a:lnTo>
                  <a:lnTo>
                    <a:pt x="305866" y="177533"/>
                  </a:lnTo>
                  <a:lnTo>
                    <a:pt x="305777" y="176530"/>
                  </a:lnTo>
                  <a:lnTo>
                    <a:pt x="305231" y="175260"/>
                  </a:lnTo>
                  <a:lnTo>
                    <a:pt x="303352" y="175260"/>
                  </a:lnTo>
                  <a:lnTo>
                    <a:pt x="305523" y="171450"/>
                  </a:lnTo>
                  <a:lnTo>
                    <a:pt x="299961" y="172720"/>
                  </a:lnTo>
                  <a:lnTo>
                    <a:pt x="300266" y="170180"/>
                  </a:lnTo>
                  <a:lnTo>
                    <a:pt x="300621" y="168910"/>
                  </a:lnTo>
                  <a:lnTo>
                    <a:pt x="303860" y="167640"/>
                  </a:lnTo>
                  <a:lnTo>
                    <a:pt x="297751" y="167640"/>
                  </a:lnTo>
                  <a:lnTo>
                    <a:pt x="300177" y="166370"/>
                  </a:lnTo>
                  <a:lnTo>
                    <a:pt x="294563" y="167640"/>
                  </a:lnTo>
                  <a:lnTo>
                    <a:pt x="296329" y="165100"/>
                  </a:lnTo>
                  <a:lnTo>
                    <a:pt x="291617" y="165100"/>
                  </a:lnTo>
                  <a:lnTo>
                    <a:pt x="292379" y="163830"/>
                  </a:lnTo>
                  <a:lnTo>
                    <a:pt x="292608" y="162560"/>
                  </a:lnTo>
                  <a:lnTo>
                    <a:pt x="292836" y="161290"/>
                  </a:lnTo>
                  <a:lnTo>
                    <a:pt x="290220" y="158750"/>
                  </a:lnTo>
                  <a:lnTo>
                    <a:pt x="287172" y="154940"/>
                  </a:lnTo>
                  <a:lnTo>
                    <a:pt x="284073" y="152400"/>
                  </a:lnTo>
                  <a:lnTo>
                    <a:pt x="280504" y="148590"/>
                  </a:lnTo>
                  <a:lnTo>
                    <a:pt x="278942" y="144780"/>
                  </a:lnTo>
                  <a:lnTo>
                    <a:pt x="275602" y="151130"/>
                  </a:lnTo>
                  <a:lnTo>
                    <a:pt x="275932" y="149860"/>
                  </a:lnTo>
                  <a:lnTo>
                    <a:pt x="276923" y="146050"/>
                  </a:lnTo>
                  <a:lnTo>
                    <a:pt x="277253" y="144780"/>
                  </a:lnTo>
                  <a:lnTo>
                    <a:pt x="278231" y="140970"/>
                  </a:lnTo>
                  <a:lnTo>
                    <a:pt x="274548" y="144780"/>
                  </a:lnTo>
                  <a:lnTo>
                    <a:pt x="275259" y="142240"/>
                  </a:lnTo>
                  <a:lnTo>
                    <a:pt x="275031" y="140970"/>
                  </a:lnTo>
                  <a:lnTo>
                    <a:pt x="276885" y="140970"/>
                  </a:lnTo>
                  <a:lnTo>
                    <a:pt x="272884" y="139700"/>
                  </a:lnTo>
                  <a:lnTo>
                    <a:pt x="273646" y="137160"/>
                  </a:lnTo>
                  <a:lnTo>
                    <a:pt x="274015" y="135890"/>
                  </a:lnTo>
                  <a:lnTo>
                    <a:pt x="269062" y="137160"/>
                  </a:lnTo>
                  <a:lnTo>
                    <a:pt x="269748" y="135890"/>
                  </a:lnTo>
                  <a:lnTo>
                    <a:pt x="271221" y="135890"/>
                  </a:lnTo>
                  <a:lnTo>
                    <a:pt x="271513" y="134620"/>
                  </a:lnTo>
                  <a:lnTo>
                    <a:pt x="269659" y="134620"/>
                  </a:lnTo>
                  <a:lnTo>
                    <a:pt x="270256" y="133350"/>
                  </a:lnTo>
                  <a:lnTo>
                    <a:pt x="272186" y="133350"/>
                  </a:lnTo>
                  <a:lnTo>
                    <a:pt x="268884" y="130810"/>
                  </a:lnTo>
                  <a:lnTo>
                    <a:pt x="265442" y="134620"/>
                  </a:lnTo>
                  <a:lnTo>
                    <a:pt x="262280" y="138430"/>
                  </a:lnTo>
                  <a:lnTo>
                    <a:pt x="262178" y="135890"/>
                  </a:lnTo>
                  <a:lnTo>
                    <a:pt x="262115" y="134620"/>
                  </a:lnTo>
                  <a:lnTo>
                    <a:pt x="261112" y="134620"/>
                  </a:lnTo>
                  <a:lnTo>
                    <a:pt x="258064" y="135890"/>
                  </a:lnTo>
                  <a:lnTo>
                    <a:pt x="258470" y="134620"/>
                  </a:lnTo>
                  <a:lnTo>
                    <a:pt x="258546" y="132080"/>
                  </a:lnTo>
                  <a:lnTo>
                    <a:pt x="259295" y="132499"/>
                  </a:lnTo>
                  <a:lnTo>
                    <a:pt x="259016" y="132080"/>
                  </a:lnTo>
                  <a:lnTo>
                    <a:pt x="255524" y="127000"/>
                  </a:lnTo>
                  <a:lnTo>
                    <a:pt x="253111" y="129540"/>
                  </a:lnTo>
                  <a:lnTo>
                    <a:pt x="253339" y="128270"/>
                  </a:lnTo>
                  <a:lnTo>
                    <a:pt x="251180" y="128270"/>
                  </a:lnTo>
                  <a:lnTo>
                    <a:pt x="248831" y="127000"/>
                  </a:lnTo>
                  <a:lnTo>
                    <a:pt x="248818" y="125730"/>
                  </a:lnTo>
                  <a:lnTo>
                    <a:pt x="246164" y="124460"/>
                  </a:lnTo>
                  <a:lnTo>
                    <a:pt x="246481" y="125730"/>
                  </a:lnTo>
                  <a:lnTo>
                    <a:pt x="242824" y="128270"/>
                  </a:lnTo>
                  <a:lnTo>
                    <a:pt x="243852" y="124460"/>
                  </a:lnTo>
                  <a:lnTo>
                    <a:pt x="241541" y="123190"/>
                  </a:lnTo>
                  <a:lnTo>
                    <a:pt x="241871" y="123190"/>
                  </a:lnTo>
                  <a:lnTo>
                    <a:pt x="239229" y="116840"/>
                  </a:lnTo>
                  <a:lnTo>
                    <a:pt x="239014" y="123190"/>
                  </a:lnTo>
                  <a:lnTo>
                    <a:pt x="236664" y="116840"/>
                  </a:lnTo>
                  <a:lnTo>
                    <a:pt x="235280" y="119380"/>
                  </a:lnTo>
                  <a:lnTo>
                    <a:pt x="231368" y="124460"/>
                  </a:lnTo>
                  <a:lnTo>
                    <a:pt x="232105" y="120650"/>
                  </a:lnTo>
                  <a:lnTo>
                    <a:pt x="233337" y="114300"/>
                  </a:lnTo>
                  <a:lnTo>
                    <a:pt x="229349" y="114300"/>
                  </a:lnTo>
                  <a:lnTo>
                    <a:pt x="229387" y="115570"/>
                  </a:lnTo>
                  <a:lnTo>
                    <a:pt x="226796" y="116840"/>
                  </a:lnTo>
                  <a:lnTo>
                    <a:pt x="229616" y="107950"/>
                  </a:lnTo>
                  <a:lnTo>
                    <a:pt x="230022" y="106680"/>
                  </a:lnTo>
                  <a:lnTo>
                    <a:pt x="228942" y="104140"/>
                  </a:lnTo>
                  <a:lnTo>
                    <a:pt x="230606" y="104140"/>
                  </a:lnTo>
                  <a:lnTo>
                    <a:pt x="228727" y="99060"/>
                  </a:lnTo>
                  <a:lnTo>
                    <a:pt x="228028" y="106680"/>
                  </a:lnTo>
                  <a:lnTo>
                    <a:pt x="224675" y="105410"/>
                  </a:lnTo>
                  <a:lnTo>
                    <a:pt x="225247" y="104140"/>
                  </a:lnTo>
                  <a:lnTo>
                    <a:pt x="226720" y="102870"/>
                  </a:lnTo>
                  <a:lnTo>
                    <a:pt x="228180" y="101600"/>
                  </a:lnTo>
                  <a:lnTo>
                    <a:pt x="226441" y="100330"/>
                  </a:lnTo>
                  <a:lnTo>
                    <a:pt x="226364" y="97790"/>
                  </a:lnTo>
                  <a:lnTo>
                    <a:pt x="217208" y="101600"/>
                  </a:lnTo>
                  <a:lnTo>
                    <a:pt x="216636" y="96520"/>
                  </a:lnTo>
                  <a:lnTo>
                    <a:pt x="216141" y="100330"/>
                  </a:lnTo>
                  <a:lnTo>
                    <a:pt x="214172" y="100330"/>
                  </a:lnTo>
                  <a:lnTo>
                    <a:pt x="211836" y="99060"/>
                  </a:lnTo>
                  <a:lnTo>
                    <a:pt x="211670" y="91440"/>
                  </a:lnTo>
                  <a:lnTo>
                    <a:pt x="207213" y="95250"/>
                  </a:lnTo>
                  <a:lnTo>
                    <a:pt x="207162" y="93980"/>
                  </a:lnTo>
                  <a:lnTo>
                    <a:pt x="205232" y="93980"/>
                  </a:lnTo>
                  <a:lnTo>
                    <a:pt x="201180" y="92710"/>
                  </a:lnTo>
                  <a:lnTo>
                    <a:pt x="198856" y="93980"/>
                  </a:lnTo>
                  <a:lnTo>
                    <a:pt x="199313" y="92710"/>
                  </a:lnTo>
                  <a:lnTo>
                    <a:pt x="200660" y="88900"/>
                  </a:lnTo>
                  <a:lnTo>
                    <a:pt x="197548" y="88900"/>
                  </a:lnTo>
                  <a:lnTo>
                    <a:pt x="191604" y="87630"/>
                  </a:lnTo>
                  <a:lnTo>
                    <a:pt x="188798" y="87630"/>
                  </a:lnTo>
                  <a:lnTo>
                    <a:pt x="190334" y="85090"/>
                  </a:lnTo>
                  <a:lnTo>
                    <a:pt x="191096" y="83820"/>
                  </a:lnTo>
                  <a:lnTo>
                    <a:pt x="185877" y="81280"/>
                  </a:lnTo>
                  <a:lnTo>
                    <a:pt x="186474" y="81280"/>
                  </a:lnTo>
                  <a:lnTo>
                    <a:pt x="183565" y="78740"/>
                  </a:lnTo>
                  <a:lnTo>
                    <a:pt x="179171" y="81280"/>
                  </a:lnTo>
                  <a:lnTo>
                    <a:pt x="178739" y="80010"/>
                  </a:lnTo>
                  <a:lnTo>
                    <a:pt x="179984" y="80010"/>
                  </a:lnTo>
                  <a:lnTo>
                    <a:pt x="176212" y="74930"/>
                  </a:lnTo>
                  <a:lnTo>
                    <a:pt x="175514" y="74930"/>
                  </a:lnTo>
                  <a:lnTo>
                    <a:pt x="169418" y="77470"/>
                  </a:lnTo>
                  <a:lnTo>
                    <a:pt x="170091" y="74930"/>
                  </a:lnTo>
                  <a:lnTo>
                    <a:pt x="170421" y="73660"/>
                  </a:lnTo>
                  <a:lnTo>
                    <a:pt x="168541" y="74930"/>
                  </a:lnTo>
                  <a:lnTo>
                    <a:pt x="167360" y="71120"/>
                  </a:lnTo>
                  <a:lnTo>
                    <a:pt x="166166" y="67310"/>
                  </a:lnTo>
                  <a:lnTo>
                    <a:pt x="165773" y="66040"/>
                  </a:lnTo>
                  <a:lnTo>
                    <a:pt x="159499" y="67310"/>
                  </a:lnTo>
                  <a:lnTo>
                    <a:pt x="160058" y="66040"/>
                  </a:lnTo>
                  <a:lnTo>
                    <a:pt x="160629" y="66040"/>
                  </a:lnTo>
                  <a:lnTo>
                    <a:pt x="156260" y="64770"/>
                  </a:lnTo>
                  <a:lnTo>
                    <a:pt x="152768" y="60960"/>
                  </a:lnTo>
                  <a:lnTo>
                    <a:pt x="149288" y="58420"/>
                  </a:lnTo>
                  <a:lnTo>
                    <a:pt x="144919" y="60960"/>
                  </a:lnTo>
                  <a:lnTo>
                    <a:pt x="140246" y="60960"/>
                  </a:lnTo>
                  <a:lnTo>
                    <a:pt x="144386" y="64770"/>
                  </a:lnTo>
                  <a:lnTo>
                    <a:pt x="137502" y="64770"/>
                  </a:lnTo>
                  <a:lnTo>
                    <a:pt x="138557" y="67310"/>
                  </a:lnTo>
                  <a:lnTo>
                    <a:pt x="136512" y="67310"/>
                  </a:lnTo>
                  <a:lnTo>
                    <a:pt x="135978" y="64770"/>
                  </a:lnTo>
                  <a:lnTo>
                    <a:pt x="135699" y="63500"/>
                  </a:lnTo>
                  <a:lnTo>
                    <a:pt x="135432" y="62230"/>
                  </a:lnTo>
                  <a:lnTo>
                    <a:pt x="137845" y="63500"/>
                  </a:lnTo>
                  <a:lnTo>
                    <a:pt x="139052" y="62230"/>
                  </a:lnTo>
                  <a:lnTo>
                    <a:pt x="141236" y="59690"/>
                  </a:lnTo>
                  <a:lnTo>
                    <a:pt x="133235" y="59690"/>
                  </a:lnTo>
                  <a:lnTo>
                    <a:pt x="135026" y="55880"/>
                  </a:lnTo>
                  <a:lnTo>
                    <a:pt x="131432" y="53784"/>
                  </a:lnTo>
                  <a:lnTo>
                    <a:pt x="131432" y="74930"/>
                  </a:lnTo>
                  <a:lnTo>
                    <a:pt x="128181" y="77254"/>
                  </a:lnTo>
                  <a:lnTo>
                    <a:pt x="128181" y="72390"/>
                  </a:lnTo>
                  <a:lnTo>
                    <a:pt x="128181" y="71120"/>
                  </a:lnTo>
                  <a:lnTo>
                    <a:pt x="131432" y="74930"/>
                  </a:lnTo>
                  <a:lnTo>
                    <a:pt x="131432" y="53784"/>
                  </a:lnTo>
                  <a:lnTo>
                    <a:pt x="128511" y="52070"/>
                  </a:lnTo>
                  <a:lnTo>
                    <a:pt x="122351" y="48260"/>
                  </a:lnTo>
                  <a:lnTo>
                    <a:pt x="120599" y="47167"/>
                  </a:lnTo>
                  <a:lnTo>
                    <a:pt x="120599" y="73660"/>
                  </a:lnTo>
                  <a:lnTo>
                    <a:pt x="120523" y="76949"/>
                  </a:lnTo>
                  <a:lnTo>
                    <a:pt x="118097" y="73660"/>
                  </a:lnTo>
                  <a:lnTo>
                    <a:pt x="120599" y="73660"/>
                  </a:lnTo>
                  <a:lnTo>
                    <a:pt x="120599" y="47167"/>
                  </a:lnTo>
                  <a:lnTo>
                    <a:pt x="120332" y="46990"/>
                  </a:lnTo>
                  <a:lnTo>
                    <a:pt x="116306" y="44450"/>
                  </a:lnTo>
                  <a:lnTo>
                    <a:pt x="110134" y="40640"/>
                  </a:lnTo>
                  <a:lnTo>
                    <a:pt x="109308" y="44450"/>
                  </a:lnTo>
                  <a:lnTo>
                    <a:pt x="106464" y="43180"/>
                  </a:lnTo>
                  <a:lnTo>
                    <a:pt x="106108" y="41910"/>
                  </a:lnTo>
                  <a:lnTo>
                    <a:pt x="106819" y="39370"/>
                  </a:lnTo>
                  <a:lnTo>
                    <a:pt x="108851" y="40640"/>
                  </a:lnTo>
                  <a:lnTo>
                    <a:pt x="108813" y="39370"/>
                  </a:lnTo>
                  <a:lnTo>
                    <a:pt x="108762" y="38100"/>
                  </a:lnTo>
                  <a:lnTo>
                    <a:pt x="104457" y="40640"/>
                  </a:lnTo>
                  <a:lnTo>
                    <a:pt x="104013" y="41910"/>
                  </a:lnTo>
                  <a:lnTo>
                    <a:pt x="102882" y="40640"/>
                  </a:lnTo>
                  <a:lnTo>
                    <a:pt x="102095" y="39776"/>
                  </a:lnTo>
                  <a:lnTo>
                    <a:pt x="101790" y="40640"/>
                  </a:lnTo>
                  <a:lnTo>
                    <a:pt x="99339" y="39370"/>
                  </a:lnTo>
                  <a:lnTo>
                    <a:pt x="98069" y="38100"/>
                  </a:lnTo>
                  <a:lnTo>
                    <a:pt x="96888" y="38100"/>
                  </a:lnTo>
                  <a:lnTo>
                    <a:pt x="97561" y="36830"/>
                  </a:lnTo>
                  <a:lnTo>
                    <a:pt x="98259" y="36830"/>
                  </a:lnTo>
                  <a:lnTo>
                    <a:pt x="98475" y="37769"/>
                  </a:lnTo>
                  <a:lnTo>
                    <a:pt x="99593" y="36830"/>
                  </a:lnTo>
                  <a:lnTo>
                    <a:pt x="99021" y="35560"/>
                  </a:lnTo>
                  <a:lnTo>
                    <a:pt x="98094" y="35560"/>
                  </a:lnTo>
                  <a:lnTo>
                    <a:pt x="94488" y="33020"/>
                  </a:lnTo>
                  <a:lnTo>
                    <a:pt x="94615" y="36830"/>
                  </a:lnTo>
                  <a:lnTo>
                    <a:pt x="92290" y="38100"/>
                  </a:lnTo>
                  <a:lnTo>
                    <a:pt x="91262" y="35801"/>
                  </a:lnTo>
                  <a:lnTo>
                    <a:pt x="91262" y="35560"/>
                  </a:lnTo>
                  <a:lnTo>
                    <a:pt x="91198" y="33020"/>
                  </a:lnTo>
                  <a:lnTo>
                    <a:pt x="78193" y="31750"/>
                  </a:lnTo>
                  <a:lnTo>
                    <a:pt x="77774" y="30480"/>
                  </a:lnTo>
                  <a:lnTo>
                    <a:pt x="77343" y="29210"/>
                  </a:lnTo>
                  <a:lnTo>
                    <a:pt x="74041" y="30480"/>
                  </a:lnTo>
                  <a:lnTo>
                    <a:pt x="71755" y="29210"/>
                  </a:lnTo>
                  <a:lnTo>
                    <a:pt x="68999" y="27940"/>
                  </a:lnTo>
                  <a:lnTo>
                    <a:pt x="69443" y="29210"/>
                  </a:lnTo>
                  <a:lnTo>
                    <a:pt x="68414" y="33020"/>
                  </a:lnTo>
                  <a:lnTo>
                    <a:pt x="66128" y="31750"/>
                  </a:lnTo>
                  <a:lnTo>
                    <a:pt x="66776" y="30480"/>
                  </a:lnTo>
                  <a:lnTo>
                    <a:pt x="70015" y="24130"/>
                  </a:lnTo>
                  <a:lnTo>
                    <a:pt x="62890" y="26670"/>
                  </a:lnTo>
                  <a:lnTo>
                    <a:pt x="62941" y="23761"/>
                  </a:lnTo>
                  <a:lnTo>
                    <a:pt x="57137" y="19050"/>
                  </a:lnTo>
                  <a:lnTo>
                    <a:pt x="56413" y="18465"/>
                  </a:lnTo>
                  <a:lnTo>
                    <a:pt x="56413" y="24130"/>
                  </a:lnTo>
                  <a:lnTo>
                    <a:pt x="54584" y="22860"/>
                  </a:lnTo>
                  <a:lnTo>
                    <a:pt x="56159" y="22148"/>
                  </a:lnTo>
                  <a:lnTo>
                    <a:pt x="56413" y="24130"/>
                  </a:lnTo>
                  <a:lnTo>
                    <a:pt x="56413" y="18465"/>
                  </a:lnTo>
                  <a:lnTo>
                    <a:pt x="55575" y="17780"/>
                  </a:lnTo>
                  <a:lnTo>
                    <a:pt x="55765" y="19202"/>
                  </a:lnTo>
                  <a:lnTo>
                    <a:pt x="50419" y="20320"/>
                  </a:lnTo>
                  <a:lnTo>
                    <a:pt x="47650" y="15240"/>
                  </a:lnTo>
                  <a:lnTo>
                    <a:pt x="46266" y="12700"/>
                  </a:lnTo>
                  <a:lnTo>
                    <a:pt x="39712" y="11430"/>
                  </a:lnTo>
                  <a:lnTo>
                    <a:pt x="39255" y="12700"/>
                  </a:lnTo>
                  <a:lnTo>
                    <a:pt x="39725" y="13970"/>
                  </a:lnTo>
                  <a:lnTo>
                    <a:pt x="37871" y="15240"/>
                  </a:lnTo>
                  <a:lnTo>
                    <a:pt x="36423" y="8890"/>
                  </a:lnTo>
                  <a:lnTo>
                    <a:pt x="35026" y="8890"/>
                  </a:lnTo>
                  <a:lnTo>
                    <a:pt x="33223" y="15240"/>
                  </a:lnTo>
                  <a:lnTo>
                    <a:pt x="32740" y="12700"/>
                  </a:lnTo>
                  <a:lnTo>
                    <a:pt x="32245" y="10160"/>
                  </a:lnTo>
                  <a:lnTo>
                    <a:pt x="32270" y="12700"/>
                  </a:lnTo>
                  <a:lnTo>
                    <a:pt x="31343" y="12700"/>
                  </a:lnTo>
                  <a:lnTo>
                    <a:pt x="26162" y="7620"/>
                  </a:lnTo>
                  <a:lnTo>
                    <a:pt x="6794" y="3810"/>
                  </a:lnTo>
                  <a:lnTo>
                    <a:pt x="571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30" y="20320"/>
                  </a:lnTo>
                  <a:lnTo>
                    <a:pt x="3860" y="24130"/>
                  </a:lnTo>
                  <a:lnTo>
                    <a:pt x="10350" y="27940"/>
                  </a:lnTo>
                  <a:lnTo>
                    <a:pt x="10553" y="26670"/>
                  </a:lnTo>
                  <a:lnTo>
                    <a:pt x="10680" y="25908"/>
                  </a:lnTo>
                  <a:lnTo>
                    <a:pt x="8483" y="26670"/>
                  </a:lnTo>
                  <a:lnTo>
                    <a:pt x="11607" y="21590"/>
                  </a:lnTo>
                  <a:lnTo>
                    <a:pt x="11684" y="25400"/>
                  </a:lnTo>
                  <a:lnTo>
                    <a:pt x="12141" y="25400"/>
                  </a:lnTo>
                  <a:lnTo>
                    <a:pt x="11684" y="25565"/>
                  </a:lnTo>
                  <a:lnTo>
                    <a:pt x="11722" y="27940"/>
                  </a:lnTo>
                  <a:lnTo>
                    <a:pt x="12598" y="27838"/>
                  </a:lnTo>
                  <a:lnTo>
                    <a:pt x="12738" y="27813"/>
                  </a:lnTo>
                  <a:lnTo>
                    <a:pt x="22237" y="26670"/>
                  </a:lnTo>
                  <a:lnTo>
                    <a:pt x="21894" y="29260"/>
                  </a:lnTo>
                  <a:lnTo>
                    <a:pt x="24104" y="30480"/>
                  </a:lnTo>
                  <a:lnTo>
                    <a:pt x="24117" y="31750"/>
                  </a:lnTo>
                  <a:lnTo>
                    <a:pt x="25476" y="30480"/>
                  </a:lnTo>
                  <a:lnTo>
                    <a:pt x="26860" y="31750"/>
                  </a:lnTo>
                  <a:lnTo>
                    <a:pt x="26860" y="33020"/>
                  </a:lnTo>
                  <a:lnTo>
                    <a:pt x="26403" y="34290"/>
                  </a:lnTo>
                  <a:lnTo>
                    <a:pt x="24790" y="34290"/>
                  </a:lnTo>
                  <a:lnTo>
                    <a:pt x="26035" y="38100"/>
                  </a:lnTo>
                  <a:lnTo>
                    <a:pt x="30543" y="36830"/>
                  </a:lnTo>
                  <a:lnTo>
                    <a:pt x="30975" y="36830"/>
                  </a:lnTo>
                  <a:lnTo>
                    <a:pt x="29146" y="35560"/>
                  </a:lnTo>
                  <a:lnTo>
                    <a:pt x="36017" y="35560"/>
                  </a:lnTo>
                  <a:lnTo>
                    <a:pt x="42811" y="40640"/>
                  </a:lnTo>
                  <a:lnTo>
                    <a:pt x="50152" y="40640"/>
                  </a:lnTo>
                  <a:lnTo>
                    <a:pt x="50177" y="39370"/>
                  </a:lnTo>
                  <a:lnTo>
                    <a:pt x="55689" y="38100"/>
                  </a:lnTo>
                  <a:lnTo>
                    <a:pt x="53340" y="41910"/>
                  </a:lnTo>
                  <a:lnTo>
                    <a:pt x="58559" y="43129"/>
                  </a:lnTo>
                  <a:lnTo>
                    <a:pt x="60007" y="41910"/>
                  </a:lnTo>
                  <a:lnTo>
                    <a:pt x="61607" y="41910"/>
                  </a:lnTo>
                  <a:lnTo>
                    <a:pt x="62928" y="43180"/>
                  </a:lnTo>
                  <a:lnTo>
                    <a:pt x="61074" y="43180"/>
                  </a:lnTo>
                  <a:lnTo>
                    <a:pt x="64185" y="46990"/>
                  </a:lnTo>
                  <a:lnTo>
                    <a:pt x="65100" y="46990"/>
                  </a:lnTo>
                  <a:lnTo>
                    <a:pt x="70269" y="43180"/>
                  </a:lnTo>
                  <a:lnTo>
                    <a:pt x="70192" y="45720"/>
                  </a:lnTo>
                  <a:lnTo>
                    <a:pt x="72072" y="44450"/>
                  </a:lnTo>
                  <a:lnTo>
                    <a:pt x="72567" y="43180"/>
                  </a:lnTo>
                  <a:lnTo>
                    <a:pt x="75298" y="44450"/>
                  </a:lnTo>
                  <a:lnTo>
                    <a:pt x="72517" y="44450"/>
                  </a:lnTo>
                  <a:lnTo>
                    <a:pt x="75603" y="48260"/>
                  </a:lnTo>
                  <a:lnTo>
                    <a:pt x="72339" y="49530"/>
                  </a:lnTo>
                  <a:lnTo>
                    <a:pt x="75704" y="55880"/>
                  </a:lnTo>
                  <a:lnTo>
                    <a:pt x="79933" y="50800"/>
                  </a:lnTo>
                  <a:lnTo>
                    <a:pt x="78473" y="50800"/>
                  </a:lnTo>
                  <a:lnTo>
                    <a:pt x="80327" y="49530"/>
                  </a:lnTo>
                  <a:lnTo>
                    <a:pt x="79984" y="46990"/>
                  </a:lnTo>
                  <a:lnTo>
                    <a:pt x="84112" y="46990"/>
                  </a:lnTo>
                  <a:lnTo>
                    <a:pt x="85521" y="48260"/>
                  </a:lnTo>
                  <a:lnTo>
                    <a:pt x="87160" y="48260"/>
                  </a:lnTo>
                  <a:lnTo>
                    <a:pt x="85280" y="55880"/>
                  </a:lnTo>
                  <a:lnTo>
                    <a:pt x="89509" y="57150"/>
                  </a:lnTo>
                  <a:lnTo>
                    <a:pt x="89103" y="57150"/>
                  </a:lnTo>
                  <a:lnTo>
                    <a:pt x="88912" y="58305"/>
                  </a:lnTo>
                  <a:lnTo>
                    <a:pt x="89420" y="59690"/>
                  </a:lnTo>
                  <a:lnTo>
                    <a:pt x="92405" y="57150"/>
                  </a:lnTo>
                  <a:lnTo>
                    <a:pt x="93294" y="59690"/>
                  </a:lnTo>
                  <a:lnTo>
                    <a:pt x="95872" y="57150"/>
                  </a:lnTo>
                  <a:lnTo>
                    <a:pt x="95783" y="59677"/>
                  </a:lnTo>
                  <a:lnTo>
                    <a:pt x="93865" y="60960"/>
                  </a:lnTo>
                  <a:lnTo>
                    <a:pt x="94170" y="63500"/>
                  </a:lnTo>
                  <a:lnTo>
                    <a:pt x="95999" y="62230"/>
                  </a:lnTo>
                  <a:lnTo>
                    <a:pt x="98564" y="60452"/>
                  </a:lnTo>
                  <a:lnTo>
                    <a:pt x="97650" y="58420"/>
                  </a:lnTo>
                  <a:lnTo>
                    <a:pt x="97256" y="58686"/>
                  </a:lnTo>
                  <a:lnTo>
                    <a:pt x="97929" y="57150"/>
                  </a:lnTo>
                  <a:lnTo>
                    <a:pt x="96316" y="57150"/>
                  </a:lnTo>
                  <a:lnTo>
                    <a:pt x="100622" y="52070"/>
                  </a:lnTo>
                  <a:lnTo>
                    <a:pt x="103111" y="57150"/>
                  </a:lnTo>
                  <a:lnTo>
                    <a:pt x="102438" y="57150"/>
                  </a:lnTo>
                  <a:lnTo>
                    <a:pt x="100863" y="58420"/>
                  </a:lnTo>
                  <a:lnTo>
                    <a:pt x="99847" y="58420"/>
                  </a:lnTo>
                  <a:lnTo>
                    <a:pt x="100317" y="59690"/>
                  </a:lnTo>
                  <a:lnTo>
                    <a:pt x="102235" y="58420"/>
                  </a:lnTo>
                  <a:lnTo>
                    <a:pt x="102730" y="59690"/>
                  </a:lnTo>
                  <a:lnTo>
                    <a:pt x="100482" y="64770"/>
                  </a:lnTo>
                  <a:lnTo>
                    <a:pt x="100368" y="64516"/>
                  </a:lnTo>
                  <a:lnTo>
                    <a:pt x="100152" y="67310"/>
                  </a:lnTo>
                  <a:lnTo>
                    <a:pt x="103390" y="64770"/>
                  </a:lnTo>
                  <a:lnTo>
                    <a:pt x="105003" y="63500"/>
                  </a:lnTo>
                  <a:lnTo>
                    <a:pt x="103644" y="66040"/>
                  </a:lnTo>
                  <a:lnTo>
                    <a:pt x="104279" y="66040"/>
                  </a:lnTo>
                  <a:lnTo>
                    <a:pt x="105752" y="64770"/>
                  </a:lnTo>
                  <a:lnTo>
                    <a:pt x="106540" y="66040"/>
                  </a:lnTo>
                  <a:lnTo>
                    <a:pt x="103530" y="68580"/>
                  </a:lnTo>
                  <a:lnTo>
                    <a:pt x="107111" y="66040"/>
                  </a:lnTo>
                  <a:lnTo>
                    <a:pt x="106921" y="69380"/>
                  </a:lnTo>
                  <a:lnTo>
                    <a:pt x="110045" y="68580"/>
                  </a:lnTo>
                  <a:lnTo>
                    <a:pt x="108991" y="66040"/>
                  </a:lnTo>
                  <a:lnTo>
                    <a:pt x="116217" y="64770"/>
                  </a:lnTo>
                  <a:lnTo>
                    <a:pt x="109093" y="73660"/>
                  </a:lnTo>
                  <a:lnTo>
                    <a:pt x="114731" y="75768"/>
                  </a:lnTo>
                  <a:lnTo>
                    <a:pt x="113461" y="72390"/>
                  </a:lnTo>
                  <a:lnTo>
                    <a:pt x="115341" y="72390"/>
                  </a:lnTo>
                  <a:lnTo>
                    <a:pt x="116293" y="73660"/>
                  </a:lnTo>
                  <a:lnTo>
                    <a:pt x="117386" y="74930"/>
                  </a:lnTo>
                  <a:lnTo>
                    <a:pt x="117475" y="76200"/>
                  </a:lnTo>
                  <a:lnTo>
                    <a:pt x="121843" y="78740"/>
                  </a:lnTo>
                  <a:lnTo>
                    <a:pt x="120904" y="77470"/>
                  </a:lnTo>
                  <a:lnTo>
                    <a:pt x="120675" y="77165"/>
                  </a:lnTo>
                  <a:lnTo>
                    <a:pt x="122555" y="73660"/>
                  </a:lnTo>
                  <a:lnTo>
                    <a:pt x="123240" y="72390"/>
                  </a:lnTo>
                  <a:lnTo>
                    <a:pt x="125539" y="72390"/>
                  </a:lnTo>
                  <a:lnTo>
                    <a:pt x="124294" y="74930"/>
                  </a:lnTo>
                  <a:lnTo>
                    <a:pt x="128181" y="78740"/>
                  </a:lnTo>
                  <a:lnTo>
                    <a:pt x="128181" y="77470"/>
                  </a:lnTo>
                  <a:lnTo>
                    <a:pt x="130543" y="77470"/>
                  </a:lnTo>
                  <a:lnTo>
                    <a:pt x="128638" y="80010"/>
                  </a:lnTo>
                  <a:lnTo>
                    <a:pt x="132092" y="78740"/>
                  </a:lnTo>
                  <a:lnTo>
                    <a:pt x="132575" y="80010"/>
                  </a:lnTo>
                  <a:lnTo>
                    <a:pt x="134493" y="82550"/>
                  </a:lnTo>
                  <a:lnTo>
                    <a:pt x="134848" y="80010"/>
                  </a:lnTo>
                  <a:lnTo>
                    <a:pt x="135991" y="78740"/>
                  </a:lnTo>
                  <a:lnTo>
                    <a:pt x="137134" y="77470"/>
                  </a:lnTo>
                  <a:lnTo>
                    <a:pt x="139255" y="78740"/>
                  </a:lnTo>
                  <a:lnTo>
                    <a:pt x="139890" y="81280"/>
                  </a:lnTo>
                  <a:lnTo>
                    <a:pt x="140335" y="81280"/>
                  </a:lnTo>
                  <a:lnTo>
                    <a:pt x="138861" y="82550"/>
                  </a:lnTo>
                  <a:lnTo>
                    <a:pt x="137121" y="85090"/>
                  </a:lnTo>
                  <a:lnTo>
                    <a:pt x="137045" y="81280"/>
                  </a:lnTo>
                  <a:lnTo>
                    <a:pt x="136486" y="82550"/>
                  </a:lnTo>
                  <a:lnTo>
                    <a:pt x="135572" y="82550"/>
                  </a:lnTo>
                  <a:lnTo>
                    <a:pt x="135026" y="83820"/>
                  </a:lnTo>
                  <a:lnTo>
                    <a:pt x="135648" y="86360"/>
                  </a:lnTo>
                  <a:lnTo>
                    <a:pt x="138912" y="86360"/>
                  </a:lnTo>
                  <a:lnTo>
                    <a:pt x="138849" y="85090"/>
                  </a:lnTo>
                  <a:lnTo>
                    <a:pt x="144894" y="83820"/>
                  </a:lnTo>
                  <a:lnTo>
                    <a:pt x="145072" y="85090"/>
                  </a:lnTo>
                  <a:lnTo>
                    <a:pt x="143230" y="86360"/>
                  </a:lnTo>
                  <a:lnTo>
                    <a:pt x="144221" y="86360"/>
                  </a:lnTo>
                  <a:lnTo>
                    <a:pt x="145427" y="85090"/>
                  </a:lnTo>
                  <a:lnTo>
                    <a:pt x="146799" y="86360"/>
                  </a:lnTo>
                  <a:lnTo>
                    <a:pt x="145389" y="87630"/>
                  </a:lnTo>
                  <a:lnTo>
                    <a:pt x="144348" y="90170"/>
                  </a:lnTo>
                  <a:lnTo>
                    <a:pt x="147269" y="90170"/>
                  </a:lnTo>
                  <a:lnTo>
                    <a:pt x="147066" y="91440"/>
                  </a:lnTo>
                  <a:lnTo>
                    <a:pt x="148031" y="93980"/>
                  </a:lnTo>
                  <a:lnTo>
                    <a:pt x="147104" y="93980"/>
                  </a:lnTo>
                  <a:lnTo>
                    <a:pt x="148653" y="96520"/>
                  </a:lnTo>
                  <a:lnTo>
                    <a:pt x="154622" y="92710"/>
                  </a:lnTo>
                  <a:lnTo>
                    <a:pt x="156362" y="95935"/>
                  </a:lnTo>
                  <a:lnTo>
                    <a:pt x="156692" y="96520"/>
                  </a:lnTo>
                  <a:lnTo>
                    <a:pt x="157060" y="95250"/>
                  </a:lnTo>
                  <a:lnTo>
                    <a:pt x="158356" y="95250"/>
                  </a:lnTo>
                  <a:lnTo>
                    <a:pt x="160832" y="97790"/>
                  </a:lnTo>
                  <a:lnTo>
                    <a:pt x="161848" y="101600"/>
                  </a:lnTo>
                  <a:lnTo>
                    <a:pt x="166624" y="100330"/>
                  </a:lnTo>
                  <a:lnTo>
                    <a:pt x="166395" y="105410"/>
                  </a:lnTo>
                  <a:lnTo>
                    <a:pt x="169367" y="105410"/>
                  </a:lnTo>
                  <a:lnTo>
                    <a:pt x="167093" y="100330"/>
                  </a:lnTo>
                  <a:lnTo>
                    <a:pt x="166522" y="99060"/>
                  </a:lnTo>
                  <a:lnTo>
                    <a:pt x="171488" y="100330"/>
                  </a:lnTo>
                  <a:lnTo>
                    <a:pt x="175120" y="100330"/>
                  </a:lnTo>
                  <a:lnTo>
                    <a:pt x="170827" y="104140"/>
                  </a:lnTo>
                  <a:lnTo>
                    <a:pt x="171284" y="105410"/>
                  </a:lnTo>
                  <a:lnTo>
                    <a:pt x="173799" y="104140"/>
                  </a:lnTo>
                  <a:lnTo>
                    <a:pt x="178511" y="102870"/>
                  </a:lnTo>
                  <a:lnTo>
                    <a:pt x="179501" y="106680"/>
                  </a:lnTo>
                  <a:lnTo>
                    <a:pt x="177812" y="106680"/>
                  </a:lnTo>
                  <a:lnTo>
                    <a:pt x="176822" y="105410"/>
                  </a:lnTo>
                  <a:lnTo>
                    <a:pt x="177711" y="109220"/>
                  </a:lnTo>
                  <a:lnTo>
                    <a:pt x="173316" y="110490"/>
                  </a:lnTo>
                  <a:lnTo>
                    <a:pt x="172199" y="109220"/>
                  </a:lnTo>
                  <a:lnTo>
                    <a:pt x="172478" y="113030"/>
                  </a:lnTo>
                  <a:lnTo>
                    <a:pt x="175691" y="110490"/>
                  </a:lnTo>
                  <a:lnTo>
                    <a:pt x="181991" y="111760"/>
                  </a:lnTo>
                  <a:lnTo>
                    <a:pt x="185216" y="110490"/>
                  </a:lnTo>
                  <a:lnTo>
                    <a:pt x="185686" y="111760"/>
                  </a:lnTo>
                  <a:lnTo>
                    <a:pt x="184708" y="111760"/>
                  </a:lnTo>
                  <a:lnTo>
                    <a:pt x="185318" y="116840"/>
                  </a:lnTo>
                  <a:lnTo>
                    <a:pt x="189661" y="107950"/>
                  </a:lnTo>
                  <a:lnTo>
                    <a:pt x="192455" y="111760"/>
                  </a:lnTo>
                  <a:lnTo>
                    <a:pt x="193306" y="113030"/>
                  </a:lnTo>
                  <a:lnTo>
                    <a:pt x="193497" y="114300"/>
                  </a:lnTo>
                  <a:lnTo>
                    <a:pt x="196519" y="114300"/>
                  </a:lnTo>
                  <a:lnTo>
                    <a:pt x="195605" y="115570"/>
                  </a:lnTo>
                  <a:lnTo>
                    <a:pt x="194932" y="115570"/>
                  </a:lnTo>
                  <a:lnTo>
                    <a:pt x="199237" y="116840"/>
                  </a:lnTo>
                  <a:lnTo>
                    <a:pt x="199072" y="118110"/>
                  </a:lnTo>
                  <a:lnTo>
                    <a:pt x="200317" y="116840"/>
                  </a:lnTo>
                  <a:lnTo>
                    <a:pt x="202641" y="115570"/>
                  </a:lnTo>
                  <a:lnTo>
                    <a:pt x="203708" y="115570"/>
                  </a:lnTo>
                  <a:lnTo>
                    <a:pt x="204089" y="116840"/>
                  </a:lnTo>
                  <a:lnTo>
                    <a:pt x="205701" y="116840"/>
                  </a:lnTo>
                  <a:lnTo>
                    <a:pt x="205460" y="119380"/>
                  </a:lnTo>
                  <a:lnTo>
                    <a:pt x="204495" y="119380"/>
                  </a:lnTo>
                  <a:lnTo>
                    <a:pt x="205422" y="122631"/>
                  </a:lnTo>
                  <a:lnTo>
                    <a:pt x="205562" y="121920"/>
                  </a:lnTo>
                  <a:lnTo>
                    <a:pt x="208000" y="120650"/>
                  </a:lnTo>
                  <a:lnTo>
                    <a:pt x="207657" y="121920"/>
                  </a:lnTo>
                  <a:lnTo>
                    <a:pt x="208140" y="123190"/>
                  </a:lnTo>
                  <a:lnTo>
                    <a:pt x="208495" y="124460"/>
                  </a:lnTo>
                  <a:lnTo>
                    <a:pt x="211353" y="124460"/>
                  </a:lnTo>
                  <a:lnTo>
                    <a:pt x="209778" y="127000"/>
                  </a:lnTo>
                  <a:lnTo>
                    <a:pt x="211391" y="127000"/>
                  </a:lnTo>
                  <a:lnTo>
                    <a:pt x="213017" y="128270"/>
                  </a:lnTo>
                  <a:lnTo>
                    <a:pt x="210794" y="130810"/>
                  </a:lnTo>
                  <a:lnTo>
                    <a:pt x="213055" y="130810"/>
                  </a:lnTo>
                  <a:lnTo>
                    <a:pt x="214007" y="129540"/>
                  </a:lnTo>
                  <a:lnTo>
                    <a:pt x="215938" y="129540"/>
                  </a:lnTo>
                  <a:lnTo>
                    <a:pt x="217576" y="130810"/>
                  </a:lnTo>
                  <a:lnTo>
                    <a:pt x="217347" y="131267"/>
                  </a:lnTo>
                  <a:lnTo>
                    <a:pt x="219824" y="132080"/>
                  </a:lnTo>
                  <a:lnTo>
                    <a:pt x="221424" y="134620"/>
                  </a:lnTo>
                  <a:lnTo>
                    <a:pt x="228219" y="134620"/>
                  </a:lnTo>
                  <a:lnTo>
                    <a:pt x="229146" y="137160"/>
                  </a:lnTo>
                  <a:lnTo>
                    <a:pt x="226580" y="137160"/>
                  </a:lnTo>
                  <a:lnTo>
                    <a:pt x="226555" y="138430"/>
                  </a:lnTo>
                  <a:lnTo>
                    <a:pt x="229806" y="137160"/>
                  </a:lnTo>
                  <a:lnTo>
                    <a:pt x="230124" y="137160"/>
                  </a:lnTo>
                  <a:lnTo>
                    <a:pt x="229133" y="138430"/>
                  </a:lnTo>
                  <a:lnTo>
                    <a:pt x="231076" y="138430"/>
                  </a:lnTo>
                  <a:lnTo>
                    <a:pt x="231444" y="134620"/>
                  </a:lnTo>
                  <a:lnTo>
                    <a:pt x="234035" y="135890"/>
                  </a:lnTo>
                  <a:lnTo>
                    <a:pt x="237058" y="132080"/>
                  </a:lnTo>
                  <a:lnTo>
                    <a:pt x="234492" y="143510"/>
                  </a:lnTo>
                  <a:lnTo>
                    <a:pt x="239712" y="140970"/>
                  </a:lnTo>
                  <a:lnTo>
                    <a:pt x="239661" y="142240"/>
                  </a:lnTo>
                  <a:lnTo>
                    <a:pt x="238036" y="143510"/>
                  </a:lnTo>
                  <a:lnTo>
                    <a:pt x="237337" y="144780"/>
                  </a:lnTo>
                  <a:lnTo>
                    <a:pt x="241541" y="144780"/>
                  </a:lnTo>
                  <a:lnTo>
                    <a:pt x="246773" y="143510"/>
                  </a:lnTo>
                  <a:lnTo>
                    <a:pt x="247548" y="147320"/>
                  </a:lnTo>
                  <a:lnTo>
                    <a:pt x="247611" y="143510"/>
                  </a:lnTo>
                  <a:lnTo>
                    <a:pt x="251815" y="142240"/>
                  </a:lnTo>
                  <a:lnTo>
                    <a:pt x="255333" y="142240"/>
                  </a:lnTo>
                  <a:lnTo>
                    <a:pt x="255320" y="142379"/>
                  </a:lnTo>
                  <a:lnTo>
                    <a:pt x="256159" y="141922"/>
                  </a:lnTo>
                  <a:lnTo>
                    <a:pt x="257644" y="141097"/>
                  </a:lnTo>
                  <a:lnTo>
                    <a:pt x="256984" y="141211"/>
                  </a:lnTo>
                  <a:lnTo>
                    <a:pt x="256235" y="141351"/>
                  </a:lnTo>
                  <a:lnTo>
                    <a:pt x="255574" y="141490"/>
                  </a:lnTo>
                  <a:lnTo>
                    <a:pt x="255676" y="140970"/>
                  </a:lnTo>
                  <a:lnTo>
                    <a:pt x="255905" y="139700"/>
                  </a:lnTo>
                  <a:lnTo>
                    <a:pt x="255905" y="138430"/>
                  </a:lnTo>
                  <a:lnTo>
                    <a:pt x="260223" y="139700"/>
                  </a:lnTo>
                  <a:lnTo>
                    <a:pt x="259105" y="140970"/>
                  </a:lnTo>
                  <a:lnTo>
                    <a:pt x="258775" y="141262"/>
                  </a:lnTo>
                  <a:lnTo>
                    <a:pt x="258965" y="143510"/>
                  </a:lnTo>
                  <a:lnTo>
                    <a:pt x="257035" y="144780"/>
                  </a:lnTo>
                  <a:lnTo>
                    <a:pt x="256184" y="145300"/>
                  </a:lnTo>
                  <a:lnTo>
                    <a:pt x="256184" y="149860"/>
                  </a:lnTo>
                  <a:lnTo>
                    <a:pt x="254863" y="149860"/>
                  </a:lnTo>
                  <a:lnTo>
                    <a:pt x="254838" y="147320"/>
                  </a:lnTo>
                  <a:lnTo>
                    <a:pt x="255498" y="148590"/>
                  </a:lnTo>
                  <a:lnTo>
                    <a:pt x="256006" y="148590"/>
                  </a:lnTo>
                  <a:lnTo>
                    <a:pt x="256184" y="149860"/>
                  </a:lnTo>
                  <a:lnTo>
                    <a:pt x="256184" y="145300"/>
                  </a:lnTo>
                  <a:lnTo>
                    <a:pt x="254952" y="146050"/>
                  </a:lnTo>
                  <a:lnTo>
                    <a:pt x="255308" y="143510"/>
                  </a:lnTo>
                  <a:lnTo>
                    <a:pt x="253136" y="144780"/>
                  </a:lnTo>
                  <a:lnTo>
                    <a:pt x="250863" y="146050"/>
                  </a:lnTo>
                  <a:lnTo>
                    <a:pt x="249656" y="147320"/>
                  </a:lnTo>
                  <a:lnTo>
                    <a:pt x="250698" y="147320"/>
                  </a:lnTo>
                  <a:lnTo>
                    <a:pt x="250228" y="148590"/>
                  </a:lnTo>
                  <a:lnTo>
                    <a:pt x="251866" y="148590"/>
                  </a:lnTo>
                  <a:lnTo>
                    <a:pt x="249923" y="152400"/>
                  </a:lnTo>
                  <a:lnTo>
                    <a:pt x="251129" y="151130"/>
                  </a:lnTo>
                  <a:lnTo>
                    <a:pt x="253326" y="156210"/>
                  </a:lnTo>
                  <a:lnTo>
                    <a:pt x="258775" y="154940"/>
                  </a:lnTo>
                  <a:lnTo>
                    <a:pt x="265137" y="152400"/>
                  </a:lnTo>
                  <a:lnTo>
                    <a:pt x="270675" y="154940"/>
                  </a:lnTo>
                  <a:lnTo>
                    <a:pt x="267576" y="156210"/>
                  </a:lnTo>
                  <a:lnTo>
                    <a:pt x="267169" y="158750"/>
                  </a:lnTo>
                  <a:lnTo>
                    <a:pt x="266649" y="159296"/>
                  </a:lnTo>
                  <a:lnTo>
                    <a:pt x="268820" y="163830"/>
                  </a:lnTo>
                  <a:lnTo>
                    <a:pt x="271602" y="163830"/>
                  </a:lnTo>
                  <a:lnTo>
                    <a:pt x="270395" y="165100"/>
                  </a:lnTo>
                  <a:lnTo>
                    <a:pt x="268668" y="166370"/>
                  </a:lnTo>
                  <a:lnTo>
                    <a:pt x="267042" y="165100"/>
                  </a:lnTo>
                  <a:lnTo>
                    <a:pt x="266230" y="170180"/>
                  </a:lnTo>
                  <a:lnTo>
                    <a:pt x="270319" y="166370"/>
                  </a:lnTo>
                  <a:lnTo>
                    <a:pt x="274408" y="162560"/>
                  </a:lnTo>
                  <a:lnTo>
                    <a:pt x="274015" y="166370"/>
                  </a:lnTo>
                  <a:lnTo>
                    <a:pt x="274904" y="166370"/>
                  </a:lnTo>
                  <a:lnTo>
                    <a:pt x="276631" y="170180"/>
                  </a:lnTo>
                  <a:lnTo>
                    <a:pt x="274345" y="170180"/>
                  </a:lnTo>
                  <a:lnTo>
                    <a:pt x="275653" y="171450"/>
                  </a:lnTo>
                  <a:lnTo>
                    <a:pt x="277977" y="173990"/>
                  </a:lnTo>
                  <a:lnTo>
                    <a:pt x="282943" y="176530"/>
                  </a:lnTo>
                  <a:lnTo>
                    <a:pt x="285584" y="176530"/>
                  </a:lnTo>
                  <a:lnTo>
                    <a:pt x="287566" y="175260"/>
                  </a:lnTo>
                  <a:lnTo>
                    <a:pt x="287134" y="176530"/>
                  </a:lnTo>
                  <a:lnTo>
                    <a:pt x="282956" y="179070"/>
                  </a:lnTo>
                  <a:lnTo>
                    <a:pt x="282067" y="180340"/>
                  </a:lnTo>
                  <a:lnTo>
                    <a:pt x="288785" y="177342"/>
                  </a:lnTo>
                  <a:lnTo>
                    <a:pt x="293547" y="175260"/>
                  </a:lnTo>
                  <a:lnTo>
                    <a:pt x="299339" y="172720"/>
                  </a:lnTo>
                  <a:lnTo>
                    <a:pt x="295821" y="175260"/>
                  </a:lnTo>
                  <a:lnTo>
                    <a:pt x="291426" y="183375"/>
                  </a:lnTo>
                  <a:lnTo>
                    <a:pt x="292557" y="181610"/>
                  </a:lnTo>
                  <a:lnTo>
                    <a:pt x="293497" y="181610"/>
                  </a:lnTo>
                  <a:lnTo>
                    <a:pt x="291871" y="186690"/>
                  </a:lnTo>
                  <a:lnTo>
                    <a:pt x="292925" y="185420"/>
                  </a:lnTo>
                  <a:lnTo>
                    <a:pt x="292392" y="189052"/>
                  </a:lnTo>
                  <a:lnTo>
                    <a:pt x="297815" y="185420"/>
                  </a:lnTo>
                  <a:lnTo>
                    <a:pt x="298767" y="186690"/>
                  </a:lnTo>
                  <a:lnTo>
                    <a:pt x="297865" y="186690"/>
                  </a:lnTo>
                  <a:lnTo>
                    <a:pt x="294208" y="190322"/>
                  </a:lnTo>
                  <a:lnTo>
                    <a:pt x="298907" y="189534"/>
                  </a:lnTo>
                  <a:lnTo>
                    <a:pt x="296443" y="193040"/>
                  </a:lnTo>
                  <a:lnTo>
                    <a:pt x="295668" y="194310"/>
                  </a:lnTo>
                  <a:lnTo>
                    <a:pt x="296341" y="194310"/>
                  </a:lnTo>
                  <a:lnTo>
                    <a:pt x="297929" y="198120"/>
                  </a:lnTo>
                  <a:lnTo>
                    <a:pt x="299123" y="198120"/>
                  </a:lnTo>
                  <a:lnTo>
                    <a:pt x="299110" y="195580"/>
                  </a:lnTo>
                  <a:lnTo>
                    <a:pt x="301383" y="199390"/>
                  </a:lnTo>
                  <a:lnTo>
                    <a:pt x="305968" y="195580"/>
                  </a:lnTo>
                  <a:lnTo>
                    <a:pt x="309029" y="193040"/>
                  </a:lnTo>
                  <a:lnTo>
                    <a:pt x="311823" y="196850"/>
                  </a:lnTo>
                  <a:lnTo>
                    <a:pt x="310413" y="196850"/>
                  </a:lnTo>
                  <a:lnTo>
                    <a:pt x="304558" y="200660"/>
                  </a:lnTo>
                  <a:lnTo>
                    <a:pt x="305422" y="203200"/>
                  </a:lnTo>
                  <a:lnTo>
                    <a:pt x="320865" y="195580"/>
                  </a:lnTo>
                  <a:lnTo>
                    <a:pt x="325602" y="198120"/>
                  </a:lnTo>
                  <a:lnTo>
                    <a:pt x="324612" y="199390"/>
                  </a:lnTo>
                  <a:lnTo>
                    <a:pt x="325869" y="199390"/>
                  </a:lnTo>
                  <a:lnTo>
                    <a:pt x="328333" y="200660"/>
                  </a:lnTo>
                  <a:lnTo>
                    <a:pt x="323100" y="201930"/>
                  </a:lnTo>
                  <a:lnTo>
                    <a:pt x="311238" y="204470"/>
                  </a:lnTo>
                  <a:lnTo>
                    <a:pt x="306260" y="205740"/>
                  </a:lnTo>
                  <a:lnTo>
                    <a:pt x="306158" y="208280"/>
                  </a:lnTo>
                  <a:lnTo>
                    <a:pt x="304812" y="207010"/>
                  </a:lnTo>
                  <a:lnTo>
                    <a:pt x="306527" y="209550"/>
                  </a:lnTo>
                  <a:lnTo>
                    <a:pt x="305689" y="210820"/>
                  </a:lnTo>
                  <a:lnTo>
                    <a:pt x="303542" y="209550"/>
                  </a:lnTo>
                  <a:lnTo>
                    <a:pt x="303009" y="209550"/>
                  </a:lnTo>
                  <a:lnTo>
                    <a:pt x="305752" y="214630"/>
                  </a:lnTo>
                  <a:lnTo>
                    <a:pt x="308698" y="212090"/>
                  </a:lnTo>
                  <a:lnTo>
                    <a:pt x="311607" y="215900"/>
                  </a:lnTo>
                  <a:lnTo>
                    <a:pt x="314058" y="213360"/>
                  </a:lnTo>
                  <a:lnTo>
                    <a:pt x="311696" y="212090"/>
                  </a:lnTo>
                  <a:lnTo>
                    <a:pt x="309308" y="212090"/>
                  </a:lnTo>
                  <a:lnTo>
                    <a:pt x="306895" y="210820"/>
                  </a:lnTo>
                  <a:lnTo>
                    <a:pt x="309765" y="208280"/>
                  </a:lnTo>
                  <a:lnTo>
                    <a:pt x="318008" y="207010"/>
                  </a:lnTo>
                  <a:lnTo>
                    <a:pt x="320040" y="210820"/>
                  </a:lnTo>
                  <a:lnTo>
                    <a:pt x="319455" y="212090"/>
                  </a:lnTo>
                  <a:lnTo>
                    <a:pt x="313982" y="214630"/>
                  </a:lnTo>
                  <a:lnTo>
                    <a:pt x="314401" y="214630"/>
                  </a:lnTo>
                  <a:lnTo>
                    <a:pt x="317474" y="215900"/>
                  </a:lnTo>
                  <a:lnTo>
                    <a:pt x="316941" y="217170"/>
                  </a:lnTo>
                  <a:lnTo>
                    <a:pt x="314185" y="217170"/>
                  </a:lnTo>
                  <a:lnTo>
                    <a:pt x="314401" y="219710"/>
                  </a:lnTo>
                  <a:lnTo>
                    <a:pt x="320687" y="217170"/>
                  </a:lnTo>
                  <a:lnTo>
                    <a:pt x="319252" y="222250"/>
                  </a:lnTo>
                  <a:lnTo>
                    <a:pt x="319620" y="222250"/>
                  </a:lnTo>
                  <a:lnTo>
                    <a:pt x="316788" y="227330"/>
                  </a:lnTo>
                  <a:lnTo>
                    <a:pt x="318782" y="226060"/>
                  </a:lnTo>
                  <a:lnTo>
                    <a:pt x="321564" y="222250"/>
                  </a:lnTo>
                  <a:lnTo>
                    <a:pt x="332676" y="213360"/>
                  </a:lnTo>
                  <a:lnTo>
                    <a:pt x="336080" y="212090"/>
                  </a:lnTo>
                  <a:lnTo>
                    <a:pt x="335686" y="218440"/>
                  </a:lnTo>
                  <a:lnTo>
                    <a:pt x="334429" y="220980"/>
                  </a:lnTo>
                  <a:lnTo>
                    <a:pt x="332409" y="224790"/>
                  </a:lnTo>
                  <a:lnTo>
                    <a:pt x="326123" y="223520"/>
                  </a:lnTo>
                  <a:lnTo>
                    <a:pt x="324383" y="227330"/>
                  </a:lnTo>
                  <a:lnTo>
                    <a:pt x="325297" y="226060"/>
                  </a:lnTo>
                  <a:lnTo>
                    <a:pt x="327456" y="226060"/>
                  </a:lnTo>
                  <a:lnTo>
                    <a:pt x="327253" y="227330"/>
                  </a:lnTo>
                  <a:lnTo>
                    <a:pt x="324446" y="227330"/>
                  </a:lnTo>
                  <a:lnTo>
                    <a:pt x="326072" y="229870"/>
                  </a:lnTo>
                  <a:lnTo>
                    <a:pt x="329615" y="227330"/>
                  </a:lnTo>
                  <a:lnTo>
                    <a:pt x="328295" y="233680"/>
                  </a:lnTo>
                  <a:lnTo>
                    <a:pt x="329476" y="228600"/>
                  </a:lnTo>
                  <a:lnTo>
                    <a:pt x="331622" y="229870"/>
                  </a:lnTo>
                  <a:lnTo>
                    <a:pt x="330111" y="231140"/>
                  </a:lnTo>
                  <a:lnTo>
                    <a:pt x="331597" y="232410"/>
                  </a:lnTo>
                  <a:lnTo>
                    <a:pt x="333336" y="231140"/>
                  </a:lnTo>
                  <a:lnTo>
                    <a:pt x="340245" y="229870"/>
                  </a:lnTo>
                  <a:lnTo>
                    <a:pt x="342430" y="231140"/>
                  </a:lnTo>
                  <a:lnTo>
                    <a:pt x="341490" y="231140"/>
                  </a:lnTo>
                  <a:lnTo>
                    <a:pt x="340233" y="233680"/>
                  </a:lnTo>
                  <a:lnTo>
                    <a:pt x="342379" y="237490"/>
                  </a:lnTo>
                  <a:lnTo>
                    <a:pt x="341871" y="240030"/>
                  </a:lnTo>
                  <a:lnTo>
                    <a:pt x="343966" y="243840"/>
                  </a:lnTo>
                  <a:lnTo>
                    <a:pt x="343331" y="245110"/>
                  </a:lnTo>
                  <a:lnTo>
                    <a:pt x="343268" y="247370"/>
                  </a:lnTo>
                  <a:lnTo>
                    <a:pt x="347141" y="245110"/>
                  </a:lnTo>
                  <a:lnTo>
                    <a:pt x="353237" y="245110"/>
                  </a:lnTo>
                  <a:lnTo>
                    <a:pt x="357416" y="247650"/>
                  </a:lnTo>
                  <a:lnTo>
                    <a:pt x="360146" y="250190"/>
                  </a:lnTo>
                  <a:lnTo>
                    <a:pt x="355219" y="251460"/>
                  </a:lnTo>
                  <a:lnTo>
                    <a:pt x="356146" y="251460"/>
                  </a:lnTo>
                  <a:lnTo>
                    <a:pt x="357200" y="254000"/>
                  </a:lnTo>
                  <a:lnTo>
                    <a:pt x="359778" y="255270"/>
                  </a:lnTo>
                  <a:lnTo>
                    <a:pt x="364236" y="255270"/>
                  </a:lnTo>
                  <a:lnTo>
                    <a:pt x="366115" y="256540"/>
                  </a:lnTo>
                  <a:lnTo>
                    <a:pt x="365569" y="259080"/>
                  </a:lnTo>
                  <a:lnTo>
                    <a:pt x="363550" y="262890"/>
                  </a:lnTo>
                  <a:lnTo>
                    <a:pt x="359816" y="261620"/>
                  </a:lnTo>
                  <a:lnTo>
                    <a:pt x="357911" y="262890"/>
                  </a:lnTo>
                  <a:lnTo>
                    <a:pt x="355714" y="261620"/>
                  </a:lnTo>
                  <a:lnTo>
                    <a:pt x="358013" y="259080"/>
                  </a:lnTo>
                  <a:lnTo>
                    <a:pt x="357022" y="256540"/>
                  </a:lnTo>
                  <a:lnTo>
                    <a:pt x="356704" y="259080"/>
                  </a:lnTo>
                  <a:lnTo>
                    <a:pt x="355346" y="259080"/>
                  </a:lnTo>
                  <a:lnTo>
                    <a:pt x="353796" y="257810"/>
                  </a:lnTo>
                  <a:lnTo>
                    <a:pt x="354190" y="256540"/>
                  </a:lnTo>
                  <a:lnTo>
                    <a:pt x="352450" y="259080"/>
                  </a:lnTo>
                  <a:lnTo>
                    <a:pt x="358343" y="266700"/>
                  </a:lnTo>
                  <a:lnTo>
                    <a:pt x="357644" y="273050"/>
                  </a:lnTo>
                  <a:lnTo>
                    <a:pt x="358952" y="273050"/>
                  </a:lnTo>
                  <a:lnTo>
                    <a:pt x="360527" y="274320"/>
                  </a:lnTo>
                  <a:lnTo>
                    <a:pt x="361467" y="273050"/>
                  </a:lnTo>
                  <a:lnTo>
                    <a:pt x="360489" y="271780"/>
                  </a:lnTo>
                  <a:lnTo>
                    <a:pt x="362343" y="269240"/>
                  </a:lnTo>
                  <a:lnTo>
                    <a:pt x="364871" y="273050"/>
                  </a:lnTo>
                  <a:lnTo>
                    <a:pt x="365264" y="270510"/>
                  </a:lnTo>
                  <a:lnTo>
                    <a:pt x="367677" y="271780"/>
                  </a:lnTo>
                  <a:lnTo>
                    <a:pt x="371348" y="273050"/>
                  </a:lnTo>
                  <a:lnTo>
                    <a:pt x="370916" y="276860"/>
                  </a:lnTo>
                  <a:lnTo>
                    <a:pt x="367677" y="279400"/>
                  </a:lnTo>
                  <a:lnTo>
                    <a:pt x="368655" y="278130"/>
                  </a:lnTo>
                  <a:lnTo>
                    <a:pt x="368782" y="277787"/>
                  </a:lnTo>
                  <a:lnTo>
                    <a:pt x="364591" y="281940"/>
                  </a:lnTo>
                  <a:lnTo>
                    <a:pt x="369544" y="281940"/>
                  </a:lnTo>
                  <a:lnTo>
                    <a:pt x="371246" y="279400"/>
                  </a:lnTo>
                  <a:lnTo>
                    <a:pt x="373621" y="280670"/>
                  </a:lnTo>
                  <a:lnTo>
                    <a:pt x="377024" y="281597"/>
                  </a:lnTo>
                  <a:lnTo>
                    <a:pt x="377825" y="278130"/>
                  </a:lnTo>
                  <a:lnTo>
                    <a:pt x="378714" y="274320"/>
                  </a:lnTo>
                  <a:close/>
                </a:path>
                <a:path w="393700" h="363220">
                  <a:moveTo>
                    <a:pt x="379031" y="347433"/>
                  </a:moveTo>
                  <a:lnTo>
                    <a:pt x="377710" y="347484"/>
                  </a:lnTo>
                  <a:lnTo>
                    <a:pt x="376440" y="348869"/>
                  </a:lnTo>
                  <a:lnTo>
                    <a:pt x="377799" y="350151"/>
                  </a:lnTo>
                  <a:lnTo>
                    <a:pt x="377139" y="349516"/>
                  </a:lnTo>
                  <a:lnTo>
                    <a:pt x="379031" y="347433"/>
                  </a:lnTo>
                  <a:close/>
                </a:path>
                <a:path w="393700" h="363220">
                  <a:moveTo>
                    <a:pt x="379526" y="320433"/>
                  </a:moveTo>
                  <a:lnTo>
                    <a:pt x="378421" y="320802"/>
                  </a:lnTo>
                  <a:lnTo>
                    <a:pt x="376859" y="321424"/>
                  </a:lnTo>
                  <a:lnTo>
                    <a:pt x="374764" y="322783"/>
                  </a:lnTo>
                  <a:lnTo>
                    <a:pt x="375158" y="323049"/>
                  </a:lnTo>
                  <a:lnTo>
                    <a:pt x="376186" y="323215"/>
                  </a:lnTo>
                  <a:lnTo>
                    <a:pt x="376047" y="324154"/>
                  </a:lnTo>
                  <a:lnTo>
                    <a:pt x="375958" y="324358"/>
                  </a:lnTo>
                  <a:lnTo>
                    <a:pt x="375335" y="325196"/>
                  </a:lnTo>
                  <a:lnTo>
                    <a:pt x="374802" y="324358"/>
                  </a:lnTo>
                  <a:lnTo>
                    <a:pt x="373976" y="324485"/>
                  </a:lnTo>
                  <a:lnTo>
                    <a:pt x="374700" y="325018"/>
                  </a:lnTo>
                  <a:lnTo>
                    <a:pt x="375983" y="326440"/>
                  </a:lnTo>
                  <a:lnTo>
                    <a:pt x="376643" y="325196"/>
                  </a:lnTo>
                  <a:lnTo>
                    <a:pt x="377012" y="324485"/>
                  </a:lnTo>
                  <a:lnTo>
                    <a:pt x="376948" y="324358"/>
                  </a:lnTo>
                  <a:lnTo>
                    <a:pt x="376669" y="324154"/>
                  </a:lnTo>
                  <a:lnTo>
                    <a:pt x="377418" y="322351"/>
                  </a:lnTo>
                  <a:lnTo>
                    <a:pt x="379526" y="320433"/>
                  </a:lnTo>
                  <a:close/>
                </a:path>
                <a:path w="393700" h="363220">
                  <a:moveTo>
                    <a:pt x="379882" y="276275"/>
                  </a:moveTo>
                  <a:lnTo>
                    <a:pt x="378866" y="274891"/>
                  </a:lnTo>
                  <a:lnTo>
                    <a:pt x="379349" y="275894"/>
                  </a:lnTo>
                  <a:lnTo>
                    <a:pt x="378879" y="276453"/>
                  </a:lnTo>
                  <a:lnTo>
                    <a:pt x="378612" y="277126"/>
                  </a:lnTo>
                  <a:lnTo>
                    <a:pt x="379234" y="276872"/>
                  </a:lnTo>
                  <a:lnTo>
                    <a:pt x="379882" y="276275"/>
                  </a:lnTo>
                  <a:close/>
                </a:path>
                <a:path w="393700" h="363220">
                  <a:moveTo>
                    <a:pt x="380276" y="276821"/>
                  </a:moveTo>
                  <a:lnTo>
                    <a:pt x="380009" y="276161"/>
                  </a:lnTo>
                  <a:lnTo>
                    <a:pt x="380009" y="276453"/>
                  </a:lnTo>
                  <a:lnTo>
                    <a:pt x="380276" y="276821"/>
                  </a:lnTo>
                  <a:close/>
                </a:path>
                <a:path w="393700" h="363220">
                  <a:moveTo>
                    <a:pt x="380631" y="320040"/>
                  </a:moveTo>
                  <a:lnTo>
                    <a:pt x="380225" y="319773"/>
                  </a:lnTo>
                  <a:lnTo>
                    <a:pt x="379526" y="320433"/>
                  </a:lnTo>
                  <a:lnTo>
                    <a:pt x="380631" y="320040"/>
                  </a:lnTo>
                  <a:close/>
                </a:path>
                <a:path w="393700" h="363220">
                  <a:moveTo>
                    <a:pt x="380657" y="291795"/>
                  </a:moveTo>
                  <a:lnTo>
                    <a:pt x="379272" y="292074"/>
                  </a:lnTo>
                  <a:lnTo>
                    <a:pt x="378739" y="292201"/>
                  </a:lnTo>
                  <a:lnTo>
                    <a:pt x="376809" y="290360"/>
                  </a:lnTo>
                  <a:lnTo>
                    <a:pt x="376288" y="290906"/>
                  </a:lnTo>
                  <a:lnTo>
                    <a:pt x="375907" y="292303"/>
                  </a:lnTo>
                  <a:lnTo>
                    <a:pt x="374688" y="294474"/>
                  </a:lnTo>
                  <a:lnTo>
                    <a:pt x="373888" y="295249"/>
                  </a:lnTo>
                  <a:lnTo>
                    <a:pt x="372656" y="294589"/>
                  </a:lnTo>
                  <a:lnTo>
                    <a:pt x="370763" y="292049"/>
                  </a:lnTo>
                  <a:lnTo>
                    <a:pt x="371030" y="292049"/>
                  </a:lnTo>
                  <a:lnTo>
                    <a:pt x="370801" y="291655"/>
                  </a:lnTo>
                  <a:lnTo>
                    <a:pt x="368579" y="287870"/>
                  </a:lnTo>
                  <a:lnTo>
                    <a:pt x="364642" y="289661"/>
                  </a:lnTo>
                  <a:lnTo>
                    <a:pt x="366725" y="291655"/>
                  </a:lnTo>
                  <a:lnTo>
                    <a:pt x="365937" y="291807"/>
                  </a:lnTo>
                  <a:lnTo>
                    <a:pt x="366115" y="291896"/>
                  </a:lnTo>
                  <a:lnTo>
                    <a:pt x="366750" y="291680"/>
                  </a:lnTo>
                  <a:lnTo>
                    <a:pt x="369544" y="293522"/>
                  </a:lnTo>
                  <a:lnTo>
                    <a:pt x="367588" y="296214"/>
                  </a:lnTo>
                  <a:lnTo>
                    <a:pt x="369747" y="297840"/>
                  </a:lnTo>
                  <a:lnTo>
                    <a:pt x="375818" y="295249"/>
                  </a:lnTo>
                  <a:lnTo>
                    <a:pt x="376948" y="294767"/>
                  </a:lnTo>
                  <a:lnTo>
                    <a:pt x="380149" y="292201"/>
                  </a:lnTo>
                  <a:lnTo>
                    <a:pt x="380657" y="291795"/>
                  </a:lnTo>
                  <a:close/>
                </a:path>
                <a:path w="393700" h="363220">
                  <a:moveTo>
                    <a:pt x="380784" y="281940"/>
                  </a:moveTo>
                  <a:lnTo>
                    <a:pt x="378066" y="283502"/>
                  </a:lnTo>
                  <a:lnTo>
                    <a:pt x="377977" y="284035"/>
                  </a:lnTo>
                  <a:lnTo>
                    <a:pt x="380784" y="281940"/>
                  </a:lnTo>
                  <a:close/>
                </a:path>
                <a:path w="393700" h="363220">
                  <a:moveTo>
                    <a:pt x="380987" y="283210"/>
                  </a:moveTo>
                  <a:lnTo>
                    <a:pt x="377952" y="284276"/>
                  </a:lnTo>
                  <a:lnTo>
                    <a:pt x="377913" y="284480"/>
                  </a:lnTo>
                  <a:lnTo>
                    <a:pt x="380987" y="283210"/>
                  </a:lnTo>
                  <a:close/>
                </a:path>
                <a:path w="393700" h="363220">
                  <a:moveTo>
                    <a:pt x="381088" y="291731"/>
                  </a:moveTo>
                  <a:lnTo>
                    <a:pt x="381050" y="291490"/>
                  </a:lnTo>
                  <a:lnTo>
                    <a:pt x="380657" y="291795"/>
                  </a:lnTo>
                  <a:lnTo>
                    <a:pt x="380809" y="291769"/>
                  </a:lnTo>
                  <a:lnTo>
                    <a:pt x="380936" y="291757"/>
                  </a:lnTo>
                  <a:lnTo>
                    <a:pt x="381088" y="291731"/>
                  </a:lnTo>
                  <a:close/>
                </a:path>
                <a:path w="393700" h="363220">
                  <a:moveTo>
                    <a:pt x="382104" y="362623"/>
                  </a:moveTo>
                  <a:lnTo>
                    <a:pt x="379844" y="360210"/>
                  </a:lnTo>
                  <a:lnTo>
                    <a:pt x="381127" y="362267"/>
                  </a:lnTo>
                  <a:lnTo>
                    <a:pt x="382104" y="362623"/>
                  </a:lnTo>
                  <a:close/>
                </a:path>
                <a:path w="393700" h="363220">
                  <a:moveTo>
                    <a:pt x="382231" y="353136"/>
                  </a:moveTo>
                  <a:lnTo>
                    <a:pt x="380809" y="350393"/>
                  </a:lnTo>
                  <a:lnTo>
                    <a:pt x="382041" y="348310"/>
                  </a:lnTo>
                  <a:lnTo>
                    <a:pt x="377812" y="349478"/>
                  </a:lnTo>
                  <a:lnTo>
                    <a:pt x="382231" y="353136"/>
                  </a:lnTo>
                  <a:close/>
                </a:path>
                <a:path w="393700" h="363220">
                  <a:moveTo>
                    <a:pt x="382524" y="353390"/>
                  </a:moveTo>
                  <a:lnTo>
                    <a:pt x="382231" y="353136"/>
                  </a:lnTo>
                  <a:lnTo>
                    <a:pt x="382435" y="353529"/>
                  </a:lnTo>
                  <a:lnTo>
                    <a:pt x="382524" y="353390"/>
                  </a:lnTo>
                  <a:close/>
                </a:path>
                <a:path w="393700" h="363220">
                  <a:moveTo>
                    <a:pt x="382854" y="285686"/>
                  </a:moveTo>
                  <a:lnTo>
                    <a:pt x="381152" y="284810"/>
                  </a:lnTo>
                  <a:lnTo>
                    <a:pt x="380555" y="286131"/>
                  </a:lnTo>
                  <a:lnTo>
                    <a:pt x="382854" y="285686"/>
                  </a:lnTo>
                  <a:close/>
                </a:path>
                <a:path w="393700" h="363220">
                  <a:moveTo>
                    <a:pt x="383184" y="357517"/>
                  </a:moveTo>
                  <a:lnTo>
                    <a:pt x="382879" y="354418"/>
                  </a:lnTo>
                  <a:lnTo>
                    <a:pt x="382435" y="353529"/>
                  </a:lnTo>
                  <a:lnTo>
                    <a:pt x="380873" y="355815"/>
                  </a:lnTo>
                  <a:lnTo>
                    <a:pt x="379882" y="356158"/>
                  </a:lnTo>
                  <a:lnTo>
                    <a:pt x="383184" y="357517"/>
                  </a:lnTo>
                  <a:close/>
                </a:path>
                <a:path w="393700" h="363220">
                  <a:moveTo>
                    <a:pt x="383374" y="318490"/>
                  </a:moveTo>
                  <a:lnTo>
                    <a:pt x="382333" y="318338"/>
                  </a:lnTo>
                  <a:lnTo>
                    <a:pt x="383273" y="319366"/>
                  </a:lnTo>
                  <a:lnTo>
                    <a:pt x="383374" y="318490"/>
                  </a:lnTo>
                  <a:close/>
                </a:path>
                <a:path w="393700" h="363220">
                  <a:moveTo>
                    <a:pt x="384200" y="327456"/>
                  </a:moveTo>
                  <a:lnTo>
                    <a:pt x="382701" y="326263"/>
                  </a:lnTo>
                  <a:lnTo>
                    <a:pt x="380987" y="323799"/>
                  </a:lnTo>
                  <a:lnTo>
                    <a:pt x="379044" y="326491"/>
                  </a:lnTo>
                  <a:lnTo>
                    <a:pt x="380834" y="327253"/>
                  </a:lnTo>
                  <a:lnTo>
                    <a:pt x="381939" y="325704"/>
                  </a:lnTo>
                  <a:lnTo>
                    <a:pt x="384200" y="327456"/>
                  </a:lnTo>
                  <a:close/>
                </a:path>
                <a:path w="393700" h="363220">
                  <a:moveTo>
                    <a:pt x="384251" y="293052"/>
                  </a:moveTo>
                  <a:lnTo>
                    <a:pt x="382790" y="291757"/>
                  </a:lnTo>
                  <a:lnTo>
                    <a:pt x="381876" y="291655"/>
                  </a:lnTo>
                  <a:lnTo>
                    <a:pt x="381088" y="291744"/>
                  </a:lnTo>
                  <a:lnTo>
                    <a:pt x="381800" y="296379"/>
                  </a:lnTo>
                  <a:lnTo>
                    <a:pt x="381393" y="296138"/>
                  </a:lnTo>
                  <a:lnTo>
                    <a:pt x="381889" y="297002"/>
                  </a:lnTo>
                  <a:lnTo>
                    <a:pt x="382041" y="295859"/>
                  </a:lnTo>
                  <a:lnTo>
                    <a:pt x="382790" y="294894"/>
                  </a:lnTo>
                  <a:lnTo>
                    <a:pt x="384251" y="293052"/>
                  </a:lnTo>
                  <a:close/>
                </a:path>
                <a:path w="393700" h="363220">
                  <a:moveTo>
                    <a:pt x="384365" y="300990"/>
                  </a:moveTo>
                  <a:lnTo>
                    <a:pt x="384251" y="301142"/>
                  </a:lnTo>
                  <a:lnTo>
                    <a:pt x="383933" y="301396"/>
                  </a:lnTo>
                  <a:lnTo>
                    <a:pt x="383768" y="301498"/>
                  </a:lnTo>
                  <a:lnTo>
                    <a:pt x="383895" y="301244"/>
                  </a:lnTo>
                  <a:lnTo>
                    <a:pt x="383476" y="301205"/>
                  </a:lnTo>
                  <a:lnTo>
                    <a:pt x="382828" y="301155"/>
                  </a:lnTo>
                  <a:lnTo>
                    <a:pt x="383070" y="299770"/>
                  </a:lnTo>
                  <a:lnTo>
                    <a:pt x="383438" y="300824"/>
                  </a:lnTo>
                  <a:lnTo>
                    <a:pt x="383832" y="301155"/>
                  </a:lnTo>
                  <a:lnTo>
                    <a:pt x="384073" y="301167"/>
                  </a:lnTo>
                  <a:lnTo>
                    <a:pt x="384073" y="300824"/>
                  </a:lnTo>
                  <a:lnTo>
                    <a:pt x="383463" y="299770"/>
                  </a:lnTo>
                  <a:lnTo>
                    <a:pt x="381889" y="297002"/>
                  </a:lnTo>
                  <a:lnTo>
                    <a:pt x="381749" y="298005"/>
                  </a:lnTo>
                  <a:lnTo>
                    <a:pt x="382079" y="299148"/>
                  </a:lnTo>
                  <a:lnTo>
                    <a:pt x="382816" y="301155"/>
                  </a:lnTo>
                  <a:lnTo>
                    <a:pt x="380174" y="300926"/>
                  </a:lnTo>
                  <a:lnTo>
                    <a:pt x="379006" y="299466"/>
                  </a:lnTo>
                  <a:lnTo>
                    <a:pt x="378625" y="298983"/>
                  </a:lnTo>
                  <a:lnTo>
                    <a:pt x="376301" y="300824"/>
                  </a:lnTo>
                  <a:lnTo>
                    <a:pt x="376301" y="301117"/>
                  </a:lnTo>
                  <a:lnTo>
                    <a:pt x="376999" y="303479"/>
                  </a:lnTo>
                  <a:lnTo>
                    <a:pt x="378739" y="302298"/>
                  </a:lnTo>
                  <a:lnTo>
                    <a:pt x="380111" y="303707"/>
                  </a:lnTo>
                  <a:lnTo>
                    <a:pt x="379628" y="302298"/>
                  </a:lnTo>
                  <a:lnTo>
                    <a:pt x="378675" y="299466"/>
                  </a:lnTo>
                  <a:lnTo>
                    <a:pt x="381774" y="304685"/>
                  </a:lnTo>
                  <a:lnTo>
                    <a:pt x="382549" y="301244"/>
                  </a:lnTo>
                  <a:lnTo>
                    <a:pt x="383184" y="302018"/>
                  </a:lnTo>
                  <a:lnTo>
                    <a:pt x="383413" y="302793"/>
                  </a:lnTo>
                  <a:lnTo>
                    <a:pt x="383654" y="303504"/>
                  </a:lnTo>
                  <a:lnTo>
                    <a:pt x="383806" y="302653"/>
                  </a:lnTo>
                  <a:lnTo>
                    <a:pt x="384187" y="301498"/>
                  </a:lnTo>
                  <a:lnTo>
                    <a:pt x="384314" y="301142"/>
                  </a:lnTo>
                  <a:lnTo>
                    <a:pt x="384365" y="300990"/>
                  </a:lnTo>
                  <a:close/>
                </a:path>
                <a:path w="393700" h="363220">
                  <a:moveTo>
                    <a:pt x="384441" y="309905"/>
                  </a:moveTo>
                  <a:lnTo>
                    <a:pt x="384060" y="309206"/>
                  </a:lnTo>
                  <a:lnTo>
                    <a:pt x="383768" y="308444"/>
                  </a:lnTo>
                  <a:lnTo>
                    <a:pt x="383590" y="307606"/>
                  </a:lnTo>
                  <a:lnTo>
                    <a:pt x="383235" y="307594"/>
                  </a:lnTo>
                  <a:lnTo>
                    <a:pt x="382993" y="307619"/>
                  </a:lnTo>
                  <a:lnTo>
                    <a:pt x="383171" y="307911"/>
                  </a:lnTo>
                  <a:lnTo>
                    <a:pt x="382866" y="308978"/>
                  </a:lnTo>
                  <a:lnTo>
                    <a:pt x="383578" y="309460"/>
                  </a:lnTo>
                  <a:lnTo>
                    <a:pt x="384441" y="309905"/>
                  </a:lnTo>
                  <a:close/>
                </a:path>
                <a:path w="393700" h="363220">
                  <a:moveTo>
                    <a:pt x="384898" y="290601"/>
                  </a:moveTo>
                  <a:lnTo>
                    <a:pt x="380657" y="289420"/>
                  </a:lnTo>
                  <a:lnTo>
                    <a:pt x="382168" y="290766"/>
                  </a:lnTo>
                  <a:lnTo>
                    <a:pt x="384898" y="290601"/>
                  </a:lnTo>
                  <a:close/>
                </a:path>
                <a:path w="393700" h="363220">
                  <a:moveTo>
                    <a:pt x="385330" y="321652"/>
                  </a:moveTo>
                  <a:lnTo>
                    <a:pt x="383273" y="319366"/>
                  </a:lnTo>
                  <a:lnTo>
                    <a:pt x="382981" y="321716"/>
                  </a:lnTo>
                  <a:lnTo>
                    <a:pt x="383641" y="321602"/>
                  </a:lnTo>
                  <a:lnTo>
                    <a:pt x="384556" y="321094"/>
                  </a:lnTo>
                  <a:lnTo>
                    <a:pt x="385330" y="321652"/>
                  </a:lnTo>
                  <a:close/>
                </a:path>
                <a:path w="393700" h="363220">
                  <a:moveTo>
                    <a:pt x="385610" y="336689"/>
                  </a:moveTo>
                  <a:lnTo>
                    <a:pt x="384492" y="335292"/>
                  </a:lnTo>
                  <a:lnTo>
                    <a:pt x="382181" y="332574"/>
                  </a:lnTo>
                  <a:lnTo>
                    <a:pt x="382257" y="333248"/>
                  </a:lnTo>
                  <a:lnTo>
                    <a:pt x="383387" y="334378"/>
                  </a:lnTo>
                  <a:lnTo>
                    <a:pt x="384517" y="335521"/>
                  </a:lnTo>
                  <a:lnTo>
                    <a:pt x="385610" y="336689"/>
                  </a:lnTo>
                  <a:close/>
                </a:path>
                <a:path w="393700" h="363220">
                  <a:moveTo>
                    <a:pt x="385914" y="308000"/>
                  </a:moveTo>
                  <a:lnTo>
                    <a:pt x="385584" y="306590"/>
                  </a:lnTo>
                  <a:lnTo>
                    <a:pt x="384327" y="305777"/>
                  </a:lnTo>
                  <a:lnTo>
                    <a:pt x="384048" y="304711"/>
                  </a:lnTo>
                  <a:lnTo>
                    <a:pt x="383667" y="303504"/>
                  </a:lnTo>
                  <a:lnTo>
                    <a:pt x="383400" y="304914"/>
                  </a:lnTo>
                  <a:lnTo>
                    <a:pt x="383374" y="306324"/>
                  </a:lnTo>
                  <a:lnTo>
                    <a:pt x="383590" y="307606"/>
                  </a:lnTo>
                  <a:lnTo>
                    <a:pt x="384416" y="307657"/>
                  </a:lnTo>
                  <a:lnTo>
                    <a:pt x="385914" y="308000"/>
                  </a:lnTo>
                  <a:close/>
                </a:path>
                <a:path w="393700" h="363220">
                  <a:moveTo>
                    <a:pt x="386029" y="299034"/>
                  </a:moveTo>
                  <a:lnTo>
                    <a:pt x="385343" y="298983"/>
                  </a:lnTo>
                  <a:lnTo>
                    <a:pt x="384937" y="299605"/>
                  </a:lnTo>
                  <a:lnTo>
                    <a:pt x="384632" y="300278"/>
                  </a:lnTo>
                  <a:lnTo>
                    <a:pt x="384365" y="300977"/>
                  </a:lnTo>
                  <a:lnTo>
                    <a:pt x="385038" y="300316"/>
                  </a:lnTo>
                  <a:lnTo>
                    <a:pt x="386029" y="299034"/>
                  </a:lnTo>
                  <a:close/>
                </a:path>
                <a:path w="393700" h="363220">
                  <a:moveTo>
                    <a:pt x="386181" y="316865"/>
                  </a:moveTo>
                  <a:lnTo>
                    <a:pt x="386130" y="315912"/>
                  </a:lnTo>
                  <a:lnTo>
                    <a:pt x="386092" y="314985"/>
                  </a:lnTo>
                  <a:lnTo>
                    <a:pt x="386092" y="315798"/>
                  </a:lnTo>
                  <a:lnTo>
                    <a:pt x="386105" y="316903"/>
                  </a:lnTo>
                  <a:close/>
                </a:path>
                <a:path w="393700" h="363220">
                  <a:moveTo>
                    <a:pt x="386194" y="310984"/>
                  </a:moveTo>
                  <a:lnTo>
                    <a:pt x="385749" y="310527"/>
                  </a:lnTo>
                  <a:lnTo>
                    <a:pt x="385064" y="310222"/>
                  </a:lnTo>
                  <a:lnTo>
                    <a:pt x="384454" y="309905"/>
                  </a:lnTo>
                  <a:lnTo>
                    <a:pt x="384746" y="310476"/>
                  </a:lnTo>
                  <a:lnTo>
                    <a:pt x="385114" y="310997"/>
                  </a:lnTo>
                  <a:lnTo>
                    <a:pt x="385546" y="311429"/>
                  </a:lnTo>
                  <a:lnTo>
                    <a:pt x="385368" y="311581"/>
                  </a:lnTo>
                  <a:lnTo>
                    <a:pt x="385318" y="311708"/>
                  </a:lnTo>
                  <a:lnTo>
                    <a:pt x="385737" y="311619"/>
                  </a:lnTo>
                  <a:lnTo>
                    <a:pt x="385622" y="311480"/>
                  </a:lnTo>
                  <a:lnTo>
                    <a:pt x="385724" y="311277"/>
                  </a:lnTo>
                  <a:lnTo>
                    <a:pt x="385965" y="311111"/>
                  </a:lnTo>
                  <a:lnTo>
                    <a:pt x="386194" y="310984"/>
                  </a:lnTo>
                  <a:close/>
                </a:path>
                <a:path w="393700" h="363220">
                  <a:moveTo>
                    <a:pt x="386270" y="317868"/>
                  </a:moveTo>
                  <a:lnTo>
                    <a:pt x="386257" y="317728"/>
                  </a:lnTo>
                  <a:lnTo>
                    <a:pt x="386016" y="317842"/>
                  </a:lnTo>
                  <a:lnTo>
                    <a:pt x="386270" y="317944"/>
                  </a:lnTo>
                  <a:close/>
                </a:path>
                <a:path w="393700" h="363220">
                  <a:moveTo>
                    <a:pt x="386803" y="310705"/>
                  </a:moveTo>
                  <a:lnTo>
                    <a:pt x="386549" y="310794"/>
                  </a:lnTo>
                  <a:lnTo>
                    <a:pt x="386194" y="310984"/>
                  </a:lnTo>
                  <a:lnTo>
                    <a:pt x="386334" y="311111"/>
                  </a:lnTo>
                  <a:lnTo>
                    <a:pt x="386803" y="310705"/>
                  </a:lnTo>
                  <a:close/>
                </a:path>
                <a:path w="393700" h="363220">
                  <a:moveTo>
                    <a:pt x="388010" y="323557"/>
                  </a:moveTo>
                  <a:lnTo>
                    <a:pt x="386270" y="321500"/>
                  </a:lnTo>
                  <a:lnTo>
                    <a:pt x="386283" y="323469"/>
                  </a:lnTo>
                  <a:lnTo>
                    <a:pt x="387032" y="323773"/>
                  </a:lnTo>
                  <a:lnTo>
                    <a:pt x="388010" y="323557"/>
                  </a:lnTo>
                  <a:close/>
                </a:path>
                <a:path w="393700" h="363220">
                  <a:moveTo>
                    <a:pt x="388137" y="333933"/>
                  </a:moveTo>
                  <a:lnTo>
                    <a:pt x="386943" y="333400"/>
                  </a:lnTo>
                  <a:lnTo>
                    <a:pt x="387604" y="334403"/>
                  </a:lnTo>
                  <a:lnTo>
                    <a:pt x="387997" y="334213"/>
                  </a:lnTo>
                  <a:lnTo>
                    <a:pt x="388137" y="333933"/>
                  </a:lnTo>
                  <a:close/>
                </a:path>
                <a:path w="393700" h="363220">
                  <a:moveTo>
                    <a:pt x="388581" y="315683"/>
                  </a:moveTo>
                  <a:lnTo>
                    <a:pt x="386194" y="316865"/>
                  </a:lnTo>
                  <a:lnTo>
                    <a:pt x="386207" y="317119"/>
                  </a:lnTo>
                  <a:lnTo>
                    <a:pt x="386257" y="317728"/>
                  </a:lnTo>
                  <a:lnTo>
                    <a:pt x="386778" y="317500"/>
                  </a:lnTo>
                  <a:lnTo>
                    <a:pt x="388137" y="317004"/>
                  </a:lnTo>
                  <a:lnTo>
                    <a:pt x="388581" y="315683"/>
                  </a:lnTo>
                  <a:close/>
                </a:path>
                <a:path w="393700" h="363220">
                  <a:moveTo>
                    <a:pt x="388975" y="336562"/>
                  </a:moveTo>
                  <a:lnTo>
                    <a:pt x="387604" y="334403"/>
                  </a:lnTo>
                  <a:lnTo>
                    <a:pt x="386930" y="334721"/>
                  </a:lnTo>
                  <a:lnTo>
                    <a:pt x="385572" y="334797"/>
                  </a:lnTo>
                  <a:lnTo>
                    <a:pt x="388112" y="335394"/>
                  </a:lnTo>
                  <a:lnTo>
                    <a:pt x="386854" y="335254"/>
                  </a:lnTo>
                  <a:lnTo>
                    <a:pt x="388061" y="335648"/>
                  </a:lnTo>
                  <a:lnTo>
                    <a:pt x="388975" y="336562"/>
                  </a:lnTo>
                  <a:close/>
                </a:path>
                <a:path w="393700" h="363220">
                  <a:moveTo>
                    <a:pt x="389013" y="341668"/>
                  </a:moveTo>
                  <a:lnTo>
                    <a:pt x="388366" y="337832"/>
                  </a:lnTo>
                  <a:lnTo>
                    <a:pt x="387477" y="338975"/>
                  </a:lnTo>
                  <a:lnTo>
                    <a:pt x="386918" y="340410"/>
                  </a:lnTo>
                  <a:lnTo>
                    <a:pt x="385432" y="338455"/>
                  </a:lnTo>
                  <a:lnTo>
                    <a:pt x="386041" y="342214"/>
                  </a:lnTo>
                  <a:lnTo>
                    <a:pt x="389013" y="341668"/>
                  </a:lnTo>
                  <a:close/>
                </a:path>
                <a:path w="393700" h="363220">
                  <a:moveTo>
                    <a:pt x="389445" y="303771"/>
                  </a:moveTo>
                  <a:lnTo>
                    <a:pt x="388937" y="303174"/>
                  </a:lnTo>
                  <a:lnTo>
                    <a:pt x="388264" y="302628"/>
                  </a:lnTo>
                  <a:lnTo>
                    <a:pt x="387197" y="302158"/>
                  </a:lnTo>
                  <a:lnTo>
                    <a:pt x="387705" y="302704"/>
                  </a:lnTo>
                  <a:lnTo>
                    <a:pt x="388543" y="303212"/>
                  </a:lnTo>
                  <a:lnTo>
                    <a:pt x="389445" y="303771"/>
                  </a:lnTo>
                  <a:close/>
                </a:path>
                <a:path w="393700" h="363220">
                  <a:moveTo>
                    <a:pt x="390144" y="322643"/>
                  </a:moveTo>
                  <a:lnTo>
                    <a:pt x="389153" y="323316"/>
                  </a:lnTo>
                  <a:lnTo>
                    <a:pt x="388023" y="323570"/>
                  </a:lnTo>
                  <a:lnTo>
                    <a:pt x="389178" y="324967"/>
                  </a:lnTo>
                  <a:lnTo>
                    <a:pt x="389724" y="324142"/>
                  </a:lnTo>
                  <a:lnTo>
                    <a:pt x="390144" y="322643"/>
                  </a:lnTo>
                  <a:close/>
                </a:path>
                <a:path w="393700" h="363220">
                  <a:moveTo>
                    <a:pt x="390321" y="341045"/>
                  </a:moveTo>
                  <a:lnTo>
                    <a:pt x="389813" y="339102"/>
                  </a:lnTo>
                  <a:lnTo>
                    <a:pt x="389597" y="341274"/>
                  </a:lnTo>
                  <a:lnTo>
                    <a:pt x="390321" y="341045"/>
                  </a:lnTo>
                  <a:close/>
                </a:path>
                <a:path w="393700" h="363220">
                  <a:moveTo>
                    <a:pt x="391236" y="340779"/>
                  </a:moveTo>
                  <a:lnTo>
                    <a:pt x="390321" y="341045"/>
                  </a:lnTo>
                  <a:lnTo>
                    <a:pt x="390728" y="342595"/>
                  </a:lnTo>
                  <a:lnTo>
                    <a:pt x="390906" y="342417"/>
                  </a:lnTo>
                  <a:lnTo>
                    <a:pt x="391121" y="341515"/>
                  </a:lnTo>
                  <a:lnTo>
                    <a:pt x="391236" y="340779"/>
                  </a:lnTo>
                  <a:close/>
                </a:path>
                <a:path w="393700" h="363220">
                  <a:moveTo>
                    <a:pt x="391464" y="322414"/>
                  </a:moveTo>
                  <a:lnTo>
                    <a:pt x="390563" y="322376"/>
                  </a:lnTo>
                  <a:lnTo>
                    <a:pt x="390156" y="322643"/>
                  </a:lnTo>
                  <a:lnTo>
                    <a:pt x="391464" y="322414"/>
                  </a:lnTo>
                  <a:close/>
                </a:path>
                <a:path w="393700" h="363220">
                  <a:moveTo>
                    <a:pt x="392531" y="341261"/>
                  </a:moveTo>
                  <a:lnTo>
                    <a:pt x="391147" y="342265"/>
                  </a:lnTo>
                  <a:lnTo>
                    <a:pt x="391261" y="343814"/>
                  </a:lnTo>
                  <a:lnTo>
                    <a:pt x="392531" y="341261"/>
                  </a:lnTo>
                  <a:close/>
                </a:path>
                <a:path w="393700" h="363220">
                  <a:moveTo>
                    <a:pt x="392760" y="314833"/>
                  </a:moveTo>
                  <a:lnTo>
                    <a:pt x="389382" y="312978"/>
                  </a:lnTo>
                  <a:lnTo>
                    <a:pt x="390550" y="313829"/>
                  </a:lnTo>
                  <a:lnTo>
                    <a:pt x="392760" y="314833"/>
                  </a:lnTo>
                  <a:close/>
                </a:path>
                <a:path w="393700" h="363220">
                  <a:moveTo>
                    <a:pt x="393217" y="307289"/>
                  </a:moveTo>
                  <a:lnTo>
                    <a:pt x="392645" y="305790"/>
                  </a:lnTo>
                  <a:lnTo>
                    <a:pt x="390956" y="304711"/>
                  </a:lnTo>
                  <a:lnTo>
                    <a:pt x="389445" y="303771"/>
                  </a:lnTo>
                  <a:lnTo>
                    <a:pt x="390398" y="304888"/>
                  </a:lnTo>
                  <a:lnTo>
                    <a:pt x="390448" y="306285"/>
                  </a:lnTo>
                  <a:lnTo>
                    <a:pt x="389356" y="308229"/>
                  </a:lnTo>
                  <a:lnTo>
                    <a:pt x="391210" y="308889"/>
                  </a:lnTo>
                  <a:lnTo>
                    <a:pt x="391998" y="306476"/>
                  </a:lnTo>
                  <a:lnTo>
                    <a:pt x="393217" y="307289"/>
                  </a:lnTo>
                  <a:close/>
                </a:path>
                <a:path w="393700" h="363220">
                  <a:moveTo>
                    <a:pt x="393458" y="335546"/>
                  </a:moveTo>
                  <a:lnTo>
                    <a:pt x="392582" y="333463"/>
                  </a:lnTo>
                  <a:lnTo>
                    <a:pt x="391629" y="333946"/>
                  </a:lnTo>
                  <a:lnTo>
                    <a:pt x="390093" y="335178"/>
                  </a:lnTo>
                  <a:lnTo>
                    <a:pt x="391604" y="337159"/>
                  </a:lnTo>
                  <a:lnTo>
                    <a:pt x="392569" y="336715"/>
                  </a:lnTo>
                  <a:lnTo>
                    <a:pt x="392734" y="334886"/>
                  </a:lnTo>
                  <a:lnTo>
                    <a:pt x="393458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69645" y="3691115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4" h="408304">
                  <a:moveTo>
                    <a:pt x="6553" y="390994"/>
                  </a:moveTo>
                  <a:lnTo>
                    <a:pt x="6223" y="391134"/>
                  </a:lnTo>
                  <a:lnTo>
                    <a:pt x="5905" y="391553"/>
                  </a:lnTo>
                  <a:lnTo>
                    <a:pt x="5626" y="392480"/>
                  </a:lnTo>
                  <a:lnTo>
                    <a:pt x="5765" y="392049"/>
                  </a:lnTo>
                  <a:lnTo>
                    <a:pt x="6184" y="391515"/>
                  </a:lnTo>
                  <a:lnTo>
                    <a:pt x="6553" y="390994"/>
                  </a:lnTo>
                  <a:close/>
                </a:path>
                <a:path w="372744" h="408304">
                  <a:moveTo>
                    <a:pt x="25323" y="400507"/>
                  </a:moveTo>
                  <a:lnTo>
                    <a:pt x="24879" y="400507"/>
                  </a:lnTo>
                  <a:lnTo>
                    <a:pt x="25120" y="401002"/>
                  </a:lnTo>
                  <a:lnTo>
                    <a:pt x="25323" y="400507"/>
                  </a:lnTo>
                  <a:close/>
                </a:path>
                <a:path w="372744" h="408304">
                  <a:moveTo>
                    <a:pt x="26123" y="403047"/>
                  </a:moveTo>
                  <a:lnTo>
                    <a:pt x="25120" y="401002"/>
                  </a:lnTo>
                  <a:lnTo>
                    <a:pt x="24790" y="401777"/>
                  </a:lnTo>
                  <a:lnTo>
                    <a:pt x="26123" y="403047"/>
                  </a:lnTo>
                  <a:close/>
                </a:path>
                <a:path w="372744" h="408304">
                  <a:moveTo>
                    <a:pt x="39001" y="386016"/>
                  </a:moveTo>
                  <a:lnTo>
                    <a:pt x="38455" y="386537"/>
                  </a:lnTo>
                  <a:lnTo>
                    <a:pt x="38912" y="386765"/>
                  </a:lnTo>
                  <a:lnTo>
                    <a:pt x="39001" y="386016"/>
                  </a:lnTo>
                  <a:close/>
                </a:path>
                <a:path w="372744" h="408304">
                  <a:moveTo>
                    <a:pt x="50634" y="376377"/>
                  </a:moveTo>
                  <a:lnTo>
                    <a:pt x="46126" y="377647"/>
                  </a:lnTo>
                  <a:lnTo>
                    <a:pt x="49072" y="378917"/>
                  </a:lnTo>
                  <a:lnTo>
                    <a:pt x="50634" y="376377"/>
                  </a:lnTo>
                  <a:close/>
                </a:path>
                <a:path w="372744" h="408304">
                  <a:moveTo>
                    <a:pt x="52235" y="375704"/>
                  </a:moveTo>
                  <a:lnTo>
                    <a:pt x="52082" y="375716"/>
                  </a:lnTo>
                  <a:lnTo>
                    <a:pt x="51955" y="375780"/>
                  </a:lnTo>
                  <a:lnTo>
                    <a:pt x="51790" y="375767"/>
                  </a:lnTo>
                  <a:lnTo>
                    <a:pt x="52044" y="376008"/>
                  </a:lnTo>
                  <a:lnTo>
                    <a:pt x="52235" y="375704"/>
                  </a:lnTo>
                  <a:close/>
                </a:path>
                <a:path w="372744" h="408304">
                  <a:moveTo>
                    <a:pt x="54241" y="337007"/>
                  </a:moveTo>
                  <a:lnTo>
                    <a:pt x="50139" y="335737"/>
                  </a:lnTo>
                  <a:lnTo>
                    <a:pt x="53733" y="337337"/>
                  </a:lnTo>
                  <a:lnTo>
                    <a:pt x="54241" y="337007"/>
                  </a:lnTo>
                  <a:close/>
                </a:path>
                <a:path w="372744" h="408304">
                  <a:moveTo>
                    <a:pt x="56311" y="371297"/>
                  </a:moveTo>
                  <a:lnTo>
                    <a:pt x="55346" y="371297"/>
                  </a:lnTo>
                  <a:lnTo>
                    <a:pt x="55321" y="371843"/>
                  </a:lnTo>
                  <a:lnTo>
                    <a:pt x="56311" y="371297"/>
                  </a:lnTo>
                  <a:close/>
                </a:path>
                <a:path w="372744" h="408304">
                  <a:moveTo>
                    <a:pt x="79692" y="298907"/>
                  </a:moveTo>
                  <a:lnTo>
                    <a:pt x="77762" y="301447"/>
                  </a:lnTo>
                  <a:lnTo>
                    <a:pt x="78409" y="301447"/>
                  </a:lnTo>
                  <a:lnTo>
                    <a:pt x="78740" y="303669"/>
                  </a:lnTo>
                  <a:lnTo>
                    <a:pt x="79692" y="298907"/>
                  </a:lnTo>
                  <a:close/>
                </a:path>
                <a:path w="372744" h="408304">
                  <a:moveTo>
                    <a:pt x="80111" y="305257"/>
                  </a:moveTo>
                  <a:lnTo>
                    <a:pt x="78778" y="303987"/>
                  </a:lnTo>
                  <a:lnTo>
                    <a:pt x="78740" y="303669"/>
                  </a:lnTo>
                  <a:lnTo>
                    <a:pt x="78155" y="306527"/>
                  </a:lnTo>
                  <a:lnTo>
                    <a:pt x="79984" y="305435"/>
                  </a:lnTo>
                  <a:lnTo>
                    <a:pt x="80111" y="305257"/>
                  </a:lnTo>
                  <a:close/>
                </a:path>
                <a:path w="372744" h="408304">
                  <a:moveTo>
                    <a:pt x="84201" y="327710"/>
                  </a:moveTo>
                  <a:lnTo>
                    <a:pt x="81826" y="326847"/>
                  </a:lnTo>
                  <a:lnTo>
                    <a:pt x="82765" y="328117"/>
                  </a:lnTo>
                  <a:lnTo>
                    <a:pt x="83070" y="328117"/>
                  </a:lnTo>
                  <a:lnTo>
                    <a:pt x="83083" y="328561"/>
                  </a:lnTo>
                  <a:lnTo>
                    <a:pt x="83616" y="329298"/>
                  </a:lnTo>
                  <a:lnTo>
                    <a:pt x="84201" y="327710"/>
                  </a:lnTo>
                  <a:close/>
                </a:path>
                <a:path w="372744" h="408304">
                  <a:moveTo>
                    <a:pt x="88836" y="329387"/>
                  </a:moveTo>
                  <a:lnTo>
                    <a:pt x="85890" y="323037"/>
                  </a:lnTo>
                  <a:lnTo>
                    <a:pt x="84201" y="327710"/>
                  </a:lnTo>
                  <a:lnTo>
                    <a:pt x="88836" y="329387"/>
                  </a:lnTo>
                  <a:close/>
                </a:path>
                <a:path w="372744" h="408304">
                  <a:moveTo>
                    <a:pt x="99542" y="314820"/>
                  </a:moveTo>
                  <a:lnTo>
                    <a:pt x="98386" y="312877"/>
                  </a:lnTo>
                  <a:lnTo>
                    <a:pt x="98958" y="314947"/>
                  </a:lnTo>
                  <a:lnTo>
                    <a:pt x="99542" y="314820"/>
                  </a:lnTo>
                  <a:close/>
                </a:path>
                <a:path w="372744" h="408304">
                  <a:moveTo>
                    <a:pt x="101396" y="317957"/>
                  </a:moveTo>
                  <a:lnTo>
                    <a:pt x="99580" y="314820"/>
                  </a:lnTo>
                  <a:lnTo>
                    <a:pt x="99618" y="314947"/>
                  </a:lnTo>
                  <a:lnTo>
                    <a:pt x="101396" y="317957"/>
                  </a:lnTo>
                  <a:close/>
                </a:path>
                <a:path w="372744" h="408304">
                  <a:moveTo>
                    <a:pt x="102641" y="314147"/>
                  </a:moveTo>
                  <a:lnTo>
                    <a:pt x="101625" y="312991"/>
                  </a:lnTo>
                  <a:lnTo>
                    <a:pt x="98056" y="311734"/>
                  </a:lnTo>
                  <a:lnTo>
                    <a:pt x="98526" y="312877"/>
                  </a:lnTo>
                  <a:lnTo>
                    <a:pt x="99580" y="314820"/>
                  </a:lnTo>
                  <a:lnTo>
                    <a:pt x="102641" y="314147"/>
                  </a:lnTo>
                  <a:close/>
                </a:path>
                <a:path w="372744" h="408304">
                  <a:moveTo>
                    <a:pt x="110210" y="309422"/>
                  </a:moveTo>
                  <a:lnTo>
                    <a:pt x="109423" y="309079"/>
                  </a:lnTo>
                  <a:lnTo>
                    <a:pt x="109435" y="310337"/>
                  </a:lnTo>
                  <a:lnTo>
                    <a:pt x="110210" y="309422"/>
                  </a:lnTo>
                  <a:close/>
                </a:path>
                <a:path w="372744" h="408304">
                  <a:moveTo>
                    <a:pt x="112623" y="306527"/>
                  </a:moveTo>
                  <a:lnTo>
                    <a:pt x="110210" y="309422"/>
                  </a:lnTo>
                  <a:lnTo>
                    <a:pt x="112344" y="310337"/>
                  </a:lnTo>
                  <a:lnTo>
                    <a:pt x="112623" y="306527"/>
                  </a:lnTo>
                  <a:close/>
                </a:path>
                <a:path w="372744" h="408304">
                  <a:moveTo>
                    <a:pt x="117741" y="301447"/>
                  </a:moveTo>
                  <a:lnTo>
                    <a:pt x="116941" y="302920"/>
                  </a:lnTo>
                  <a:lnTo>
                    <a:pt x="117436" y="302717"/>
                  </a:lnTo>
                  <a:lnTo>
                    <a:pt x="117741" y="301447"/>
                  </a:lnTo>
                  <a:close/>
                </a:path>
                <a:path w="372744" h="408304">
                  <a:moveTo>
                    <a:pt x="136017" y="174002"/>
                  </a:moveTo>
                  <a:lnTo>
                    <a:pt x="134073" y="177863"/>
                  </a:lnTo>
                  <a:lnTo>
                    <a:pt x="134759" y="178422"/>
                  </a:lnTo>
                  <a:lnTo>
                    <a:pt x="136017" y="174002"/>
                  </a:lnTo>
                  <a:close/>
                </a:path>
                <a:path w="372744" h="408304">
                  <a:moveTo>
                    <a:pt x="136740" y="178841"/>
                  </a:moveTo>
                  <a:lnTo>
                    <a:pt x="136042" y="178269"/>
                  </a:lnTo>
                  <a:lnTo>
                    <a:pt x="134772" y="178422"/>
                  </a:lnTo>
                  <a:lnTo>
                    <a:pt x="136740" y="178841"/>
                  </a:lnTo>
                  <a:close/>
                </a:path>
                <a:path w="372744" h="408304">
                  <a:moveTo>
                    <a:pt x="138760" y="278587"/>
                  </a:moveTo>
                  <a:lnTo>
                    <a:pt x="138595" y="278345"/>
                  </a:lnTo>
                  <a:lnTo>
                    <a:pt x="138264" y="279857"/>
                  </a:lnTo>
                  <a:lnTo>
                    <a:pt x="138760" y="278587"/>
                  </a:lnTo>
                  <a:close/>
                </a:path>
                <a:path w="372744" h="408304">
                  <a:moveTo>
                    <a:pt x="147815" y="267423"/>
                  </a:moveTo>
                  <a:lnTo>
                    <a:pt x="147612" y="266941"/>
                  </a:lnTo>
                  <a:lnTo>
                    <a:pt x="147599" y="267157"/>
                  </a:lnTo>
                  <a:lnTo>
                    <a:pt x="147713" y="267296"/>
                  </a:lnTo>
                  <a:lnTo>
                    <a:pt x="147815" y="267423"/>
                  </a:lnTo>
                  <a:close/>
                </a:path>
                <a:path w="372744" h="408304">
                  <a:moveTo>
                    <a:pt x="150190" y="268668"/>
                  </a:moveTo>
                  <a:lnTo>
                    <a:pt x="148666" y="268389"/>
                  </a:lnTo>
                  <a:lnTo>
                    <a:pt x="147815" y="267423"/>
                  </a:lnTo>
                  <a:lnTo>
                    <a:pt x="148971" y="270040"/>
                  </a:lnTo>
                  <a:lnTo>
                    <a:pt x="150190" y="268668"/>
                  </a:lnTo>
                  <a:close/>
                </a:path>
                <a:path w="372744" h="408304">
                  <a:moveTo>
                    <a:pt x="156337" y="182029"/>
                  </a:moveTo>
                  <a:lnTo>
                    <a:pt x="154889" y="185115"/>
                  </a:lnTo>
                  <a:lnTo>
                    <a:pt x="155232" y="185407"/>
                  </a:lnTo>
                  <a:lnTo>
                    <a:pt x="156337" y="182029"/>
                  </a:lnTo>
                  <a:close/>
                </a:path>
                <a:path w="372744" h="408304">
                  <a:moveTo>
                    <a:pt x="174866" y="234137"/>
                  </a:moveTo>
                  <a:lnTo>
                    <a:pt x="174523" y="233629"/>
                  </a:lnTo>
                  <a:lnTo>
                    <a:pt x="174155" y="234137"/>
                  </a:lnTo>
                  <a:lnTo>
                    <a:pt x="174866" y="234137"/>
                  </a:lnTo>
                  <a:close/>
                </a:path>
                <a:path w="372744" h="408304">
                  <a:moveTo>
                    <a:pt x="177393" y="225501"/>
                  </a:moveTo>
                  <a:lnTo>
                    <a:pt x="176237" y="226517"/>
                  </a:lnTo>
                  <a:lnTo>
                    <a:pt x="177177" y="227787"/>
                  </a:lnTo>
                  <a:lnTo>
                    <a:pt x="177393" y="225501"/>
                  </a:lnTo>
                  <a:close/>
                </a:path>
                <a:path w="372744" h="408304">
                  <a:moveTo>
                    <a:pt x="177673" y="225247"/>
                  </a:moveTo>
                  <a:lnTo>
                    <a:pt x="177419" y="225247"/>
                  </a:lnTo>
                  <a:lnTo>
                    <a:pt x="177393" y="225501"/>
                  </a:lnTo>
                  <a:lnTo>
                    <a:pt x="177673" y="225247"/>
                  </a:lnTo>
                  <a:close/>
                </a:path>
                <a:path w="372744" h="408304">
                  <a:moveTo>
                    <a:pt x="177723" y="230924"/>
                  </a:moveTo>
                  <a:lnTo>
                    <a:pt x="176999" y="230009"/>
                  </a:lnTo>
                  <a:lnTo>
                    <a:pt x="177241" y="230695"/>
                  </a:lnTo>
                  <a:lnTo>
                    <a:pt x="177482" y="231114"/>
                  </a:lnTo>
                  <a:lnTo>
                    <a:pt x="177723" y="230924"/>
                  </a:lnTo>
                  <a:close/>
                </a:path>
                <a:path w="372744" h="408304">
                  <a:moveTo>
                    <a:pt x="179768" y="225247"/>
                  </a:moveTo>
                  <a:lnTo>
                    <a:pt x="178333" y="225247"/>
                  </a:lnTo>
                  <a:lnTo>
                    <a:pt x="179768" y="226707"/>
                  </a:lnTo>
                  <a:lnTo>
                    <a:pt x="179768" y="225247"/>
                  </a:lnTo>
                  <a:close/>
                </a:path>
                <a:path w="372744" h="408304">
                  <a:moveTo>
                    <a:pt x="185318" y="225247"/>
                  </a:moveTo>
                  <a:lnTo>
                    <a:pt x="184391" y="225247"/>
                  </a:lnTo>
                  <a:lnTo>
                    <a:pt x="184188" y="223977"/>
                  </a:lnTo>
                  <a:lnTo>
                    <a:pt x="184200" y="223659"/>
                  </a:lnTo>
                  <a:lnTo>
                    <a:pt x="184010" y="225247"/>
                  </a:lnTo>
                  <a:lnTo>
                    <a:pt x="183019" y="225247"/>
                  </a:lnTo>
                  <a:lnTo>
                    <a:pt x="183921" y="225971"/>
                  </a:lnTo>
                  <a:lnTo>
                    <a:pt x="183845" y="226517"/>
                  </a:lnTo>
                  <a:lnTo>
                    <a:pt x="184594" y="226517"/>
                  </a:lnTo>
                  <a:lnTo>
                    <a:pt x="184861" y="226517"/>
                  </a:lnTo>
                  <a:lnTo>
                    <a:pt x="185318" y="225247"/>
                  </a:lnTo>
                  <a:close/>
                </a:path>
                <a:path w="372744" h="408304">
                  <a:moveTo>
                    <a:pt x="185839" y="232867"/>
                  </a:moveTo>
                  <a:lnTo>
                    <a:pt x="179768" y="226707"/>
                  </a:lnTo>
                  <a:lnTo>
                    <a:pt x="179768" y="227787"/>
                  </a:lnTo>
                  <a:lnTo>
                    <a:pt x="178333" y="229057"/>
                  </a:lnTo>
                  <a:lnTo>
                    <a:pt x="185839" y="232867"/>
                  </a:lnTo>
                  <a:close/>
                </a:path>
                <a:path w="372744" h="408304">
                  <a:moveTo>
                    <a:pt x="188874" y="226517"/>
                  </a:moveTo>
                  <a:lnTo>
                    <a:pt x="184861" y="226517"/>
                  </a:lnTo>
                  <a:lnTo>
                    <a:pt x="184391" y="227787"/>
                  </a:lnTo>
                  <a:lnTo>
                    <a:pt x="188785" y="229057"/>
                  </a:lnTo>
                  <a:lnTo>
                    <a:pt x="188874" y="226517"/>
                  </a:lnTo>
                  <a:close/>
                </a:path>
                <a:path w="372744" h="408304">
                  <a:moveTo>
                    <a:pt x="194665" y="216001"/>
                  </a:moveTo>
                  <a:lnTo>
                    <a:pt x="193141" y="215201"/>
                  </a:lnTo>
                  <a:lnTo>
                    <a:pt x="192417" y="216357"/>
                  </a:lnTo>
                  <a:lnTo>
                    <a:pt x="194665" y="216001"/>
                  </a:lnTo>
                  <a:close/>
                </a:path>
                <a:path w="372744" h="408304">
                  <a:moveTo>
                    <a:pt x="200380" y="215087"/>
                  </a:moveTo>
                  <a:lnTo>
                    <a:pt x="194665" y="216001"/>
                  </a:lnTo>
                  <a:lnTo>
                    <a:pt x="195351" y="216357"/>
                  </a:lnTo>
                  <a:lnTo>
                    <a:pt x="197510" y="217627"/>
                  </a:lnTo>
                  <a:lnTo>
                    <a:pt x="200380" y="215087"/>
                  </a:lnTo>
                  <a:close/>
                </a:path>
                <a:path w="372744" h="408304">
                  <a:moveTo>
                    <a:pt x="201333" y="203657"/>
                  </a:moveTo>
                  <a:lnTo>
                    <a:pt x="200875" y="203911"/>
                  </a:lnTo>
                  <a:lnTo>
                    <a:pt x="201053" y="204419"/>
                  </a:lnTo>
                  <a:lnTo>
                    <a:pt x="201333" y="203657"/>
                  </a:lnTo>
                  <a:close/>
                </a:path>
                <a:path w="372744" h="408304">
                  <a:moveTo>
                    <a:pt x="201688" y="206197"/>
                  </a:moveTo>
                  <a:lnTo>
                    <a:pt x="201053" y="204419"/>
                  </a:lnTo>
                  <a:lnTo>
                    <a:pt x="200393" y="206197"/>
                  </a:lnTo>
                  <a:lnTo>
                    <a:pt x="201688" y="206197"/>
                  </a:lnTo>
                  <a:close/>
                </a:path>
                <a:path w="372744" h="408304">
                  <a:moveTo>
                    <a:pt x="210007" y="178358"/>
                  </a:moveTo>
                  <a:lnTo>
                    <a:pt x="209613" y="177495"/>
                  </a:lnTo>
                  <a:lnTo>
                    <a:pt x="208940" y="175945"/>
                  </a:lnTo>
                  <a:lnTo>
                    <a:pt x="209003" y="176606"/>
                  </a:lnTo>
                  <a:lnTo>
                    <a:pt x="209067" y="177342"/>
                  </a:lnTo>
                  <a:lnTo>
                    <a:pt x="209143" y="178130"/>
                  </a:lnTo>
                  <a:lnTo>
                    <a:pt x="210007" y="178358"/>
                  </a:lnTo>
                  <a:close/>
                </a:path>
                <a:path w="372744" h="408304">
                  <a:moveTo>
                    <a:pt x="213918" y="184607"/>
                  </a:moveTo>
                  <a:lnTo>
                    <a:pt x="213791" y="184505"/>
                  </a:lnTo>
                  <a:lnTo>
                    <a:pt x="213918" y="184607"/>
                  </a:lnTo>
                  <a:close/>
                </a:path>
                <a:path w="372744" h="408304">
                  <a:moveTo>
                    <a:pt x="215239" y="185293"/>
                  </a:moveTo>
                  <a:lnTo>
                    <a:pt x="214757" y="185102"/>
                  </a:lnTo>
                  <a:lnTo>
                    <a:pt x="214337" y="184772"/>
                  </a:lnTo>
                  <a:lnTo>
                    <a:pt x="213918" y="184429"/>
                  </a:lnTo>
                  <a:lnTo>
                    <a:pt x="214071" y="184962"/>
                  </a:lnTo>
                  <a:lnTo>
                    <a:pt x="214464" y="185343"/>
                  </a:lnTo>
                  <a:lnTo>
                    <a:pt x="215239" y="185293"/>
                  </a:lnTo>
                  <a:close/>
                </a:path>
                <a:path w="372744" h="408304">
                  <a:moveTo>
                    <a:pt x="216027" y="186245"/>
                  </a:moveTo>
                  <a:lnTo>
                    <a:pt x="213499" y="186499"/>
                  </a:lnTo>
                  <a:lnTo>
                    <a:pt x="214210" y="186575"/>
                  </a:lnTo>
                  <a:lnTo>
                    <a:pt x="215036" y="186512"/>
                  </a:lnTo>
                  <a:lnTo>
                    <a:pt x="216027" y="186245"/>
                  </a:lnTo>
                  <a:close/>
                </a:path>
                <a:path w="372744" h="408304">
                  <a:moveTo>
                    <a:pt x="225564" y="176237"/>
                  </a:moveTo>
                  <a:lnTo>
                    <a:pt x="225361" y="175717"/>
                  </a:lnTo>
                  <a:lnTo>
                    <a:pt x="224002" y="176987"/>
                  </a:lnTo>
                  <a:lnTo>
                    <a:pt x="225564" y="176237"/>
                  </a:lnTo>
                  <a:close/>
                </a:path>
                <a:path w="372744" h="408304">
                  <a:moveTo>
                    <a:pt x="228231" y="170345"/>
                  </a:moveTo>
                  <a:lnTo>
                    <a:pt x="227152" y="169278"/>
                  </a:lnTo>
                  <a:lnTo>
                    <a:pt x="226961" y="169367"/>
                  </a:lnTo>
                  <a:lnTo>
                    <a:pt x="228231" y="170345"/>
                  </a:lnTo>
                  <a:close/>
                </a:path>
                <a:path w="372744" h="408304">
                  <a:moveTo>
                    <a:pt x="231902" y="173177"/>
                  </a:moveTo>
                  <a:lnTo>
                    <a:pt x="230263" y="171907"/>
                  </a:lnTo>
                  <a:lnTo>
                    <a:pt x="228612" y="170637"/>
                  </a:lnTo>
                  <a:lnTo>
                    <a:pt x="228231" y="170345"/>
                  </a:lnTo>
                  <a:lnTo>
                    <a:pt x="228523" y="170637"/>
                  </a:lnTo>
                  <a:lnTo>
                    <a:pt x="224675" y="169367"/>
                  </a:lnTo>
                  <a:lnTo>
                    <a:pt x="226618" y="175717"/>
                  </a:lnTo>
                  <a:lnTo>
                    <a:pt x="225564" y="176237"/>
                  </a:lnTo>
                  <a:lnTo>
                    <a:pt x="226377" y="178257"/>
                  </a:lnTo>
                  <a:lnTo>
                    <a:pt x="226542" y="178257"/>
                  </a:lnTo>
                  <a:lnTo>
                    <a:pt x="227685" y="171907"/>
                  </a:lnTo>
                  <a:lnTo>
                    <a:pt x="229743" y="174447"/>
                  </a:lnTo>
                  <a:lnTo>
                    <a:pt x="230060" y="173177"/>
                  </a:lnTo>
                  <a:lnTo>
                    <a:pt x="231902" y="173177"/>
                  </a:lnTo>
                  <a:close/>
                </a:path>
                <a:path w="372744" h="408304">
                  <a:moveTo>
                    <a:pt x="233743" y="166039"/>
                  </a:moveTo>
                  <a:lnTo>
                    <a:pt x="233540" y="165557"/>
                  </a:lnTo>
                  <a:lnTo>
                    <a:pt x="232841" y="164973"/>
                  </a:lnTo>
                  <a:lnTo>
                    <a:pt x="233743" y="166039"/>
                  </a:lnTo>
                  <a:close/>
                </a:path>
                <a:path w="372744" h="408304">
                  <a:moveTo>
                    <a:pt x="234454" y="164287"/>
                  </a:moveTo>
                  <a:lnTo>
                    <a:pt x="234353" y="163017"/>
                  </a:lnTo>
                  <a:lnTo>
                    <a:pt x="233908" y="163017"/>
                  </a:lnTo>
                  <a:lnTo>
                    <a:pt x="234454" y="164287"/>
                  </a:lnTo>
                  <a:close/>
                </a:path>
                <a:path w="372744" h="408304">
                  <a:moveTo>
                    <a:pt x="234784" y="161747"/>
                  </a:moveTo>
                  <a:lnTo>
                    <a:pt x="234238" y="161747"/>
                  </a:lnTo>
                  <a:lnTo>
                    <a:pt x="234353" y="163017"/>
                  </a:lnTo>
                  <a:lnTo>
                    <a:pt x="234784" y="161747"/>
                  </a:lnTo>
                  <a:close/>
                </a:path>
                <a:path w="372744" h="408304">
                  <a:moveTo>
                    <a:pt x="237642" y="170637"/>
                  </a:moveTo>
                  <a:lnTo>
                    <a:pt x="233743" y="166039"/>
                  </a:lnTo>
                  <a:lnTo>
                    <a:pt x="234619" y="168097"/>
                  </a:lnTo>
                  <a:lnTo>
                    <a:pt x="232460" y="169367"/>
                  </a:lnTo>
                  <a:lnTo>
                    <a:pt x="237642" y="170637"/>
                  </a:lnTo>
                  <a:close/>
                </a:path>
                <a:path w="372744" h="408304">
                  <a:moveTo>
                    <a:pt x="238404" y="161747"/>
                  </a:moveTo>
                  <a:lnTo>
                    <a:pt x="238340" y="161493"/>
                  </a:lnTo>
                  <a:lnTo>
                    <a:pt x="237985" y="161747"/>
                  </a:lnTo>
                  <a:lnTo>
                    <a:pt x="238404" y="161747"/>
                  </a:lnTo>
                  <a:close/>
                </a:path>
                <a:path w="372744" h="408304">
                  <a:moveTo>
                    <a:pt x="248361" y="154127"/>
                  </a:moveTo>
                  <a:lnTo>
                    <a:pt x="246748" y="150075"/>
                  </a:lnTo>
                  <a:lnTo>
                    <a:pt x="246748" y="152527"/>
                  </a:lnTo>
                  <a:lnTo>
                    <a:pt x="243928" y="149047"/>
                  </a:lnTo>
                  <a:lnTo>
                    <a:pt x="244424" y="149047"/>
                  </a:lnTo>
                  <a:lnTo>
                    <a:pt x="246748" y="152527"/>
                  </a:lnTo>
                  <a:lnTo>
                    <a:pt x="246748" y="150075"/>
                  </a:lnTo>
                  <a:lnTo>
                    <a:pt x="246341" y="149047"/>
                  </a:lnTo>
                  <a:lnTo>
                    <a:pt x="244817" y="145237"/>
                  </a:lnTo>
                  <a:lnTo>
                    <a:pt x="243293" y="141427"/>
                  </a:lnTo>
                  <a:lnTo>
                    <a:pt x="235788" y="141427"/>
                  </a:lnTo>
                  <a:lnTo>
                    <a:pt x="233413" y="141427"/>
                  </a:lnTo>
                  <a:lnTo>
                    <a:pt x="234175" y="145237"/>
                  </a:lnTo>
                  <a:lnTo>
                    <a:pt x="232257" y="143967"/>
                  </a:lnTo>
                  <a:lnTo>
                    <a:pt x="227088" y="142697"/>
                  </a:lnTo>
                  <a:lnTo>
                    <a:pt x="221869" y="154127"/>
                  </a:lnTo>
                  <a:lnTo>
                    <a:pt x="213753" y="155397"/>
                  </a:lnTo>
                  <a:lnTo>
                    <a:pt x="219659" y="159207"/>
                  </a:lnTo>
                  <a:lnTo>
                    <a:pt x="217030" y="158572"/>
                  </a:lnTo>
                  <a:lnTo>
                    <a:pt x="217030" y="179527"/>
                  </a:lnTo>
                  <a:lnTo>
                    <a:pt x="215036" y="179527"/>
                  </a:lnTo>
                  <a:lnTo>
                    <a:pt x="215620" y="178257"/>
                  </a:lnTo>
                  <a:lnTo>
                    <a:pt x="216712" y="178257"/>
                  </a:lnTo>
                  <a:lnTo>
                    <a:pt x="217030" y="179527"/>
                  </a:lnTo>
                  <a:lnTo>
                    <a:pt x="217030" y="158572"/>
                  </a:lnTo>
                  <a:lnTo>
                    <a:pt x="209143" y="156667"/>
                  </a:lnTo>
                  <a:lnTo>
                    <a:pt x="212750" y="160477"/>
                  </a:lnTo>
                  <a:lnTo>
                    <a:pt x="211277" y="159207"/>
                  </a:lnTo>
                  <a:lnTo>
                    <a:pt x="209905" y="159207"/>
                  </a:lnTo>
                  <a:lnTo>
                    <a:pt x="209727" y="157937"/>
                  </a:lnTo>
                  <a:lnTo>
                    <a:pt x="208229" y="161747"/>
                  </a:lnTo>
                  <a:lnTo>
                    <a:pt x="203911" y="160477"/>
                  </a:lnTo>
                  <a:lnTo>
                    <a:pt x="205308" y="164287"/>
                  </a:lnTo>
                  <a:lnTo>
                    <a:pt x="203835" y="164287"/>
                  </a:lnTo>
                  <a:lnTo>
                    <a:pt x="204165" y="163017"/>
                  </a:lnTo>
                  <a:lnTo>
                    <a:pt x="203200" y="161747"/>
                  </a:lnTo>
                  <a:lnTo>
                    <a:pt x="203390" y="164287"/>
                  </a:lnTo>
                  <a:lnTo>
                    <a:pt x="201460" y="163017"/>
                  </a:lnTo>
                  <a:lnTo>
                    <a:pt x="201828" y="161747"/>
                  </a:lnTo>
                  <a:lnTo>
                    <a:pt x="199250" y="164287"/>
                  </a:lnTo>
                  <a:lnTo>
                    <a:pt x="202577" y="168097"/>
                  </a:lnTo>
                  <a:lnTo>
                    <a:pt x="205765" y="171907"/>
                  </a:lnTo>
                  <a:lnTo>
                    <a:pt x="202361" y="171907"/>
                  </a:lnTo>
                  <a:lnTo>
                    <a:pt x="203606" y="175717"/>
                  </a:lnTo>
                  <a:lnTo>
                    <a:pt x="202031" y="174447"/>
                  </a:lnTo>
                  <a:lnTo>
                    <a:pt x="200088" y="174447"/>
                  </a:lnTo>
                  <a:lnTo>
                    <a:pt x="201345" y="171907"/>
                  </a:lnTo>
                  <a:lnTo>
                    <a:pt x="200253" y="173177"/>
                  </a:lnTo>
                  <a:lnTo>
                    <a:pt x="194030" y="176987"/>
                  </a:lnTo>
                  <a:lnTo>
                    <a:pt x="196659" y="179527"/>
                  </a:lnTo>
                  <a:lnTo>
                    <a:pt x="195668" y="179527"/>
                  </a:lnTo>
                  <a:lnTo>
                    <a:pt x="195148" y="180797"/>
                  </a:lnTo>
                  <a:lnTo>
                    <a:pt x="192976" y="183337"/>
                  </a:lnTo>
                  <a:lnTo>
                    <a:pt x="192544" y="183337"/>
                  </a:lnTo>
                  <a:lnTo>
                    <a:pt x="190741" y="185877"/>
                  </a:lnTo>
                  <a:lnTo>
                    <a:pt x="191757" y="185877"/>
                  </a:lnTo>
                  <a:lnTo>
                    <a:pt x="194233" y="189687"/>
                  </a:lnTo>
                  <a:lnTo>
                    <a:pt x="190792" y="188417"/>
                  </a:lnTo>
                  <a:lnTo>
                    <a:pt x="189534" y="189687"/>
                  </a:lnTo>
                  <a:lnTo>
                    <a:pt x="189242" y="189687"/>
                  </a:lnTo>
                  <a:lnTo>
                    <a:pt x="183070" y="190957"/>
                  </a:lnTo>
                  <a:lnTo>
                    <a:pt x="188747" y="192227"/>
                  </a:lnTo>
                  <a:lnTo>
                    <a:pt x="182321" y="193497"/>
                  </a:lnTo>
                  <a:lnTo>
                    <a:pt x="184581" y="196037"/>
                  </a:lnTo>
                  <a:lnTo>
                    <a:pt x="188645" y="199847"/>
                  </a:lnTo>
                  <a:lnTo>
                    <a:pt x="178701" y="196037"/>
                  </a:lnTo>
                  <a:lnTo>
                    <a:pt x="178244" y="199847"/>
                  </a:lnTo>
                  <a:lnTo>
                    <a:pt x="180187" y="201117"/>
                  </a:lnTo>
                  <a:lnTo>
                    <a:pt x="180543" y="203657"/>
                  </a:lnTo>
                  <a:lnTo>
                    <a:pt x="175387" y="200952"/>
                  </a:lnTo>
                  <a:lnTo>
                    <a:pt x="175590" y="200736"/>
                  </a:lnTo>
                  <a:lnTo>
                    <a:pt x="175895" y="199745"/>
                  </a:lnTo>
                  <a:lnTo>
                    <a:pt x="175577" y="199440"/>
                  </a:lnTo>
                  <a:lnTo>
                    <a:pt x="174929" y="198805"/>
                  </a:lnTo>
                  <a:lnTo>
                    <a:pt x="174942" y="200710"/>
                  </a:lnTo>
                  <a:lnTo>
                    <a:pt x="173316" y="199847"/>
                  </a:lnTo>
                  <a:lnTo>
                    <a:pt x="170903" y="198577"/>
                  </a:lnTo>
                  <a:lnTo>
                    <a:pt x="169164" y="199847"/>
                  </a:lnTo>
                  <a:lnTo>
                    <a:pt x="168516" y="198577"/>
                  </a:lnTo>
                  <a:lnTo>
                    <a:pt x="168948" y="198577"/>
                  </a:lnTo>
                  <a:lnTo>
                    <a:pt x="169024" y="197307"/>
                  </a:lnTo>
                  <a:lnTo>
                    <a:pt x="163322" y="198577"/>
                  </a:lnTo>
                  <a:lnTo>
                    <a:pt x="171323" y="201117"/>
                  </a:lnTo>
                  <a:lnTo>
                    <a:pt x="169659" y="203657"/>
                  </a:lnTo>
                  <a:lnTo>
                    <a:pt x="167767" y="202387"/>
                  </a:lnTo>
                  <a:lnTo>
                    <a:pt x="166497" y="199847"/>
                  </a:lnTo>
                  <a:lnTo>
                    <a:pt x="164668" y="201117"/>
                  </a:lnTo>
                  <a:lnTo>
                    <a:pt x="162712" y="201117"/>
                  </a:lnTo>
                  <a:lnTo>
                    <a:pt x="164922" y="210007"/>
                  </a:lnTo>
                  <a:lnTo>
                    <a:pt x="160007" y="210007"/>
                  </a:lnTo>
                  <a:lnTo>
                    <a:pt x="163182" y="211277"/>
                  </a:lnTo>
                  <a:lnTo>
                    <a:pt x="162966" y="212547"/>
                  </a:lnTo>
                  <a:lnTo>
                    <a:pt x="161734" y="215087"/>
                  </a:lnTo>
                  <a:lnTo>
                    <a:pt x="154317" y="213817"/>
                  </a:lnTo>
                  <a:lnTo>
                    <a:pt x="155168" y="215900"/>
                  </a:lnTo>
                  <a:lnTo>
                    <a:pt x="154698" y="215607"/>
                  </a:lnTo>
                  <a:lnTo>
                    <a:pt x="154609" y="216382"/>
                  </a:lnTo>
                  <a:lnTo>
                    <a:pt x="154825" y="216928"/>
                  </a:lnTo>
                  <a:lnTo>
                    <a:pt x="155244" y="217309"/>
                  </a:lnTo>
                  <a:lnTo>
                    <a:pt x="155359" y="216535"/>
                  </a:lnTo>
                  <a:lnTo>
                    <a:pt x="155282" y="216179"/>
                  </a:lnTo>
                  <a:lnTo>
                    <a:pt x="156413" y="218897"/>
                  </a:lnTo>
                  <a:lnTo>
                    <a:pt x="155905" y="218897"/>
                  </a:lnTo>
                  <a:lnTo>
                    <a:pt x="155524" y="217627"/>
                  </a:lnTo>
                  <a:lnTo>
                    <a:pt x="155232" y="217627"/>
                  </a:lnTo>
                  <a:lnTo>
                    <a:pt x="154914" y="220167"/>
                  </a:lnTo>
                  <a:lnTo>
                    <a:pt x="152742" y="223977"/>
                  </a:lnTo>
                  <a:lnTo>
                    <a:pt x="153936" y="226517"/>
                  </a:lnTo>
                  <a:lnTo>
                    <a:pt x="149669" y="225247"/>
                  </a:lnTo>
                  <a:lnTo>
                    <a:pt x="147904" y="229057"/>
                  </a:lnTo>
                  <a:lnTo>
                    <a:pt x="146456" y="232867"/>
                  </a:lnTo>
                  <a:lnTo>
                    <a:pt x="143154" y="231597"/>
                  </a:lnTo>
                  <a:lnTo>
                    <a:pt x="139700" y="236677"/>
                  </a:lnTo>
                  <a:lnTo>
                    <a:pt x="139128" y="235407"/>
                  </a:lnTo>
                  <a:lnTo>
                    <a:pt x="136271" y="237947"/>
                  </a:lnTo>
                  <a:lnTo>
                    <a:pt x="137782" y="243027"/>
                  </a:lnTo>
                  <a:lnTo>
                    <a:pt x="136766" y="243027"/>
                  </a:lnTo>
                  <a:lnTo>
                    <a:pt x="136550" y="241757"/>
                  </a:lnTo>
                  <a:lnTo>
                    <a:pt x="136245" y="241757"/>
                  </a:lnTo>
                  <a:lnTo>
                    <a:pt x="131394" y="244297"/>
                  </a:lnTo>
                  <a:lnTo>
                    <a:pt x="131724" y="250647"/>
                  </a:lnTo>
                  <a:lnTo>
                    <a:pt x="129247" y="249377"/>
                  </a:lnTo>
                  <a:lnTo>
                    <a:pt x="129717" y="251917"/>
                  </a:lnTo>
                  <a:lnTo>
                    <a:pt x="122148" y="251917"/>
                  </a:lnTo>
                  <a:lnTo>
                    <a:pt x="122148" y="290639"/>
                  </a:lnTo>
                  <a:lnTo>
                    <a:pt x="115938" y="288747"/>
                  </a:lnTo>
                  <a:lnTo>
                    <a:pt x="120700" y="286207"/>
                  </a:lnTo>
                  <a:lnTo>
                    <a:pt x="122148" y="290639"/>
                  </a:lnTo>
                  <a:lnTo>
                    <a:pt x="122148" y="251917"/>
                  </a:lnTo>
                  <a:lnTo>
                    <a:pt x="120764" y="251917"/>
                  </a:lnTo>
                  <a:lnTo>
                    <a:pt x="119849" y="258267"/>
                  </a:lnTo>
                  <a:lnTo>
                    <a:pt x="119291" y="256997"/>
                  </a:lnTo>
                  <a:lnTo>
                    <a:pt x="116420" y="260807"/>
                  </a:lnTo>
                  <a:lnTo>
                    <a:pt x="111963" y="262077"/>
                  </a:lnTo>
                  <a:lnTo>
                    <a:pt x="108978" y="265887"/>
                  </a:lnTo>
                  <a:lnTo>
                    <a:pt x="110566" y="269697"/>
                  </a:lnTo>
                  <a:lnTo>
                    <a:pt x="110007" y="274777"/>
                  </a:lnTo>
                  <a:lnTo>
                    <a:pt x="113893" y="272237"/>
                  </a:lnTo>
                  <a:lnTo>
                    <a:pt x="112991" y="278587"/>
                  </a:lnTo>
                  <a:lnTo>
                    <a:pt x="115658" y="278587"/>
                  </a:lnTo>
                  <a:lnTo>
                    <a:pt x="114846" y="279857"/>
                  </a:lnTo>
                  <a:lnTo>
                    <a:pt x="109931" y="279857"/>
                  </a:lnTo>
                  <a:lnTo>
                    <a:pt x="111099" y="277317"/>
                  </a:lnTo>
                  <a:lnTo>
                    <a:pt x="111747" y="277317"/>
                  </a:lnTo>
                  <a:lnTo>
                    <a:pt x="108153" y="273507"/>
                  </a:lnTo>
                  <a:lnTo>
                    <a:pt x="106210" y="281127"/>
                  </a:lnTo>
                  <a:lnTo>
                    <a:pt x="103466" y="278587"/>
                  </a:lnTo>
                  <a:lnTo>
                    <a:pt x="98437" y="283667"/>
                  </a:lnTo>
                  <a:lnTo>
                    <a:pt x="93002" y="288747"/>
                  </a:lnTo>
                  <a:lnTo>
                    <a:pt x="87591" y="292557"/>
                  </a:lnTo>
                  <a:lnTo>
                    <a:pt x="82613" y="297637"/>
                  </a:lnTo>
                  <a:lnTo>
                    <a:pt x="86575" y="300177"/>
                  </a:lnTo>
                  <a:lnTo>
                    <a:pt x="84315" y="301447"/>
                  </a:lnTo>
                  <a:lnTo>
                    <a:pt x="83007" y="301447"/>
                  </a:lnTo>
                  <a:lnTo>
                    <a:pt x="81013" y="300177"/>
                  </a:lnTo>
                  <a:lnTo>
                    <a:pt x="82638" y="298907"/>
                  </a:lnTo>
                  <a:lnTo>
                    <a:pt x="79997" y="298907"/>
                  </a:lnTo>
                  <a:lnTo>
                    <a:pt x="81813" y="302920"/>
                  </a:lnTo>
                  <a:lnTo>
                    <a:pt x="82372" y="303987"/>
                  </a:lnTo>
                  <a:lnTo>
                    <a:pt x="79984" y="305435"/>
                  </a:lnTo>
                  <a:lnTo>
                    <a:pt x="78168" y="307797"/>
                  </a:lnTo>
                  <a:lnTo>
                    <a:pt x="76530" y="307797"/>
                  </a:lnTo>
                  <a:lnTo>
                    <a:pt x="76250" y="309067"/>
                  </a:lnTo>
                  <a:lnTo>
                    <a:pt x="75565" y="307797"/>
                  </a:lnTo>
                  <a:lnTo>
                    <a:pt x="76390" y="307797"/>
                  </a:lnTo>
                  <a:lnTo>
                    <a:pt x="75565" y="306527"/>
                  </a:lnTo>
                  <a:lnTo>
                    <a:pt x="74510" y="306527"/>
                  </a:lnTo>
                  <a:lnTo>
                    <a:pt x="74231" y="307797"/>
                  </a:lnTo>
                  <a:lnTo>
                    <a:pt x="71374" y="310337"/>
                  </a:lnTo>
                  <a:lnTo>
                    <a:pt x="74993" y="311607"/>
                  </a:lnTo>
                  <a:lnTo>
                    <a:pt x="75133" y="314147"/>
                  </a:lnTo>
                  <a:lnTo>
                    <a:pt x="73418" y="314147"/>
                  </a:lnTo>
                  <a:lnTo>
                    <a:pt x="70281" y="312877"/>
                  </a:lnTo>
                  <a:lnTo>
                    <a:pt x="65303" y="325577"/>
                  </a:lnTo>
                  <a:lnTo>
                    <a:pt x="62826" y="325577"/>
                  </a:lnTo>
                  <a:lnTo>
                    <a:pt x="63119" y="328117"/>
                  </a:lnTo>
                  <a:lnTo>
                    <a:pt x="61518" y="330657"/>
                  </a:lnTo>
                  <a:lnTo>
                    <a:pt x="59321" y="333197"/>
                  </a:lnTo>
                  <a:lnTo>
                    <a:pt x="60350" y="333197"/>
                  </a:lnTo>
                  <a:lnTo>
                    <a:pt x="63576" y="334467"/>
                  </a:lnTo>
                  <a:lnTo>
                    <a:pt x="61544" y="337007"/>
                  </a:lnTo>
                  <a:lnTo>
                    <a:pt x="56083" y="330657"/>
                  </a:lnTo>
                  <a:lnTo>
                    <a:pt x="55854" y="338277"/>
                  </a:lnTo>
                  <a:lnTo>
                    <a:pt x="53733" y="337337"/>
                  </a:lnTo>
                  <a:lnTo>
                    <a:pt x="52120" y="338353"/>
                  </a:lnTo>
                  <a:lnTo>
                    <a:pt x="52120" y="343357"/>
                  </a:lnTo>
                  <a:lnTo>
                    <a:pt x="50228" y="344627"/>
                  </a:lnTo>
                  <a:lnTo>
                    <a:pt x="49911" y="342887"/>
                  </a:lnTo>
                  <a:lnTo>
                    <a:pt x="52120" y="343357"/>
                  </a:lnTo>
                  <a:lnTo>
                    <a:pt x="52120" y="338353"/>
                  </a:lnTo>
                  <a:lnTo>
                    <a:pt x="46113" y="342087"/>
                  </a:lnTo>
                  <a:lnTo>
                    <a:pt x="47231" y="342328"/>
                  </a:lnTo>
                  <a:lnTo>
                    <a:pt x="46316" y="347167"/>
                  </a:lnTo>
                  <a:lnTo>
                    <a:pt x="38417" y="349707"/>
                  </a:lnTo>
                  <a:lnTo>
                    <a:pt x="35128" y="354787"/>
                  </a:lnTo>
                  <a:lnTo>
                    <a:pt x="35864" y="356057"/>
                  </a:lnTo>
                  <a:lnTo>
                    <a:pt x="37769" y="356057"/>
                  </a:lnTo>
                  <a:lnTo>
                    <a:pt x="38100" y="357327"/>
                  </a:lnTo>
                  <a:lnTo>
                    <a:pt x="31940" y="357327"/>
                  </a:lnTo>
                  <a:lnTo>
                    <a:pt x="31534" y="358597"/>
                  </a:lnTo>
                  <a:lnTo>
                    <a:pt x="35852" y="362407"/>
                  </a:lnTo>
                  <a:lnTo>
                    <a:pt x="31597" y="361137"/>
                  </a:lnTo>
                  <a:lnTo>
                    <a:pt x="33807" y="362407"/>
                  </a:lnTo>
                  <a:lnTo>
                    <a:pt x="33528" y="362407"/>
                  </a:lnTo>
                  <a:lnTo>
                    <a:pt x="26263" y="368757"/>
                  </a:lnTo>
                  <a:lnTo>
                    <a:pt x="20688" y="377647"/>
                  </a:lnTo>
                  <a:lnTo>
                    <a:pt x="14452" y="385267"/>
                  </a:lnTo>
                  <a:lnTo>
                    <a:pt x="5219" y="389077"/>
                  </a:lnTo>
                  <a:lnTo>
                    <a:pt x="7874" y="389077"/>
                  </a:lnTo>
                  <a:lnTo>
                    <a:pt x="7315" y="390347"/>
                  </a:lnTo>
                  <a:lnTo>
                    <a:pt x="6553" y="391617"/>
                  </a:lnTo>
                  <a:lnTo>
                    <a:pt x="7467" y="391617"/>
                  </a:lnTo>
                  <a:lnTo>
                    <a:pt x="8547" y="392887"/>
                  </a:lnTo>
                  <a:lnTo>
                    <a:pt x="9753" y="394157"/>
                  </a:lnTo>
                  <a:lnTo>
                    <a:pt x="3365" y="395427"/>
                  </a:lnTo>
                  <a:lnTo>
                    <a:pt x="5816" y="399237"/>
                  </a:lnTo>
                  <a:lnTo>
                    <a:pt x="0" y="400507"/>
                  </a:lnTo>
                  <a:lnTo>
                    <a:pt x="2590" y="403047"/>
                  </a:lnTo>
                  <a:lnTo>
                    <a:pt x="3111" y="401777"/>
                  </a:lnTo>
                  <a:lnTo>
                    <a:pt x="5181" y="405587"/>
                  </a:lnTo>
                  <a:lnTo>
                    <a:pt x="12763" y="405587"/>
                  </a:lnTo>
                  <a:lnTo>
                    <a:pt x="16992" y="408127"/>
                  </a:lnTo>
                  <a:lnTo>
                    <a:pt x="14617" y="404317"/>
                  </a:lnTo>
                  <a:lnTo>
                    <a:pt x="26911" y="408127"/>
                  </a:lnTo>
                  <a:lnTo>
                    <a:pt x="25387" y="404317"/>
                  </a:lnTo>
                  <a:lnTo>
                    <a:pt x="24371" y="401777"/>
                  </a:lnTo>
                  <a:lnTo>
                    <a:pt x="23850" y="400507"/>
                  </a:lnTo>
                  <a:lnTo>
                    <a:pt x="24879" y="400507"/>
                  </a:lnTo>
                  <a:lnTo>
                    <a:pt x="25260" y="399237"/>
                  </a:lnTo>
                  <a:lnTo>
                    <a:pt x="27559" y="397967"/>
                  </a:lnTo>
                  <a:lnTo>
                    <a:pt x="27863" y="397967"/>
                  </a:lnTo>
                  <a:lnTo>
                    <a:pt x="31483" y="392887"/>
                  </a:lnTo>
                  <a:lnTo>
                    <a:pt x="35090" y="392887"/>
                  </a:lnTo>
                  <a:lnTo>
                    <a:pt x="40970" y="387807"/>
                  </a:lnTo>
                  <a:lnTo>
                    <a:pt x="38912" y="386765"/>
                  </a:lnTo>
                  <a:lnTo>
                    <a:pt x="38658" y="389077"/>
                  </a:lnTo>
                  <a:lnTo>
                    <a:pt x="36068" y="383997"/>
                  </a:lnTo>
                  <a:lnTo>
                    <a:pt x="39077" y="385330"/>
                  </a:lnTo>
                  <a:lnTo>
                    <a:pt x="39001" y="386016"/>
                  </a:lnTo>
                  <a:lnTo>
                    <a:pt x="39497" y="385521"/>
                  </a:lnTo>
                  <a:lnTo>
                    <a:pt x="41808" y="386537"/>
                  </a:lnTo>
                  <a:lnTo>
                    <a:pt x="42494" y="381457"/>
                  </a:lnTo>
                  <a:lnTo>
                    <a:pt x="43167" y="376377"/>
                  </a:lnTo>
                  <a:lnTo>
                    <a:pt x="46126" y="377647"/>
                  </a:lnTo>
                  <a:lnTo>
                    <a:pt x="46901" y="376377"/>
                  </a:lnTo>
                  <a:lnTo>
                    <a:pt x="47675" y="375107"/>
                  </a:lnTo>
                  <a:lnTo>
                    <a:pt x="49441" y="376377"/>
                  </a:lnTo>
                  <a:lnTo>
                    <a:pt x="48768" y="375107"/>
                  </a:lnTo>
                  <a:lnTo>
                    <a:pt x="48082" y="373837"/>
                  </a:lnTo>
                  <a:lnTo>
                    <a:pt x="49377" y="372567"/>
                  </a:lnTo>
                  <a:lnTo>
                    <a:pt x="51574" y="373837"/>
                  </a:lnTo>
                  <a:lnTo>
                    <a:pt x="52755" y="375107"/>
                  </a:lnTo>
                  <a:lnTo>
                    <a:pt x="52374" y="375107"/>
                  </a:lnTo>
                  <a:lnTo>
                    <a:pt x="52387" y="376377"/>
                  </a:lnTo>
                  <a:lnTo>
                    <a:pt x="55118" y="376377"/>
                  </a:lnTo>
                  <a:lnTo>
                    <a:pt x="55321" y="371843"/>
                  </a:lnTo>
                  <a:lnTo>
                    <a:pt x="54013" y="372567"/>
                  </a:lnTo>
                  <a:lnTo>
                    <a:pt x="56946" y="366217"/>
                  </a:lnTo>
                  <a:lnTo>
                    <a:pt x="63906" y="361137"/>
                  </a:lnTo>
                  <a:lnTo>
                    <a:pt x="65252" y="354787"/>
                  </a:lnTo>
                  <a:lnTo>
                    <a:pt x="63919" y="353517"/>
                  </a:lnTo>
                  <a:lnTo>
                    <a:pt x="65176" y="348437"/>
                  </a:lnTo>
                  <a:lnTo>
                    <a:pt x="67538" y="352247"/>
                  </a:lnTo>
                  <a:lnTo>
                    <a:pt x="69469" y="348437"/>
                  </a:lnTo>
                  <a:lnTo>
                    <a:pt x="70104" y="347167"/>
                  </a:lnTo>
                  <a:lnTo>
                    <a:pt x="69900" y="345897"/>
                  </a:lnTo>
                  <a:lnTo>
                    <a:pt x="70104" y="344627"/>
                  </a:lnTo>
                  <a:lnTo>
                    <a:pt x="70307" y="343357"/>
                  </a:lnTo>
                  <a:lnTo>
                    <a:pt x="71374" y="343357"/>
                  </a:lnTo>
                  <a:lnTo>
                    <a:pt x="71678" y="344627"/>
                  </a:lnTo>
                  <a:lnTo>
                    <a:pt x="75323" y="343357"/>
                  </a:lnTo>
                  <a:lnTo>
                    <a:pt x="75476" y="345897"/>
                  </a:lnTo>
                  <a:lnTo>
                    <a:pt x="76060" y="343357"/>
                  </a:lnTo>
                  <a:lnTo>
                    <a:pt x="76911" y="339547"/>
                  </a:lnTo>
                  <a:lnTo>
                    <a:pt x="75603" y="342087"/>
                  </a:lnTo>
                  <a:lnTo>
                    <a:pt x="74714" y="338277"/>
                  </a:lnTo>
                  <a:lnTo>
                    <a:pt x="74422" y="337007"/>
                  </a:lnTo>
                  <a:lnTo>
                    <a:pt x="74117" y="335737"/>
                  </a:lnTo>
                  <a:lnTo>
                    <a:pt x="76314" y="337007"/>
                  </a:lnTo>
                  <a:lnTo>
                    <a:pt x="75946" y="335737"/>
                  </a:lnTo>
                  <a:lnTo>
                    <a:pt x="75577" y="334467"/>
                  </a:lnTo>
                  <a:lnTo>
                    <a:pt x="74841" y="334467"/>
                  </a:lnTo>
                  <a:lnTo>
                    <a:pt x="76149" y="331927"/>
                  </a:lnTo>
                  <a:lnTo>
                    <a:pt x="76161" y="334467"/>
                  </a:lnTo>
                  <a:lnTo>
                    <a:pt x="79806" y="331927"/>
                  </a:lnTo>
                  <a:lnTo>
                    <a:pt x="80098" y="335737"/>
                  </a:lnTo>
                  <a:lnTo>
                    <a:pt x="87401" y="334467"/>
                  </a:lnTo>
                  <a:lnTo>
                    <a:pt x="85547" y="331927"/>
                  </a:lnTo>
                  <a:lnTo>
                    <a:pt x="84620" y="330657"/>
                  </a:lnTo>
                  <a:lnTo>
                    <a:pt x="83616" y="329298"/>
                  </a:lnTo>
                  <a:lnTo>
                    <a:pt x="83121" y="330657"/>
                  </a:lnTo>
                  <a:lnTo>
                    <a:pt x="83083" y="328561"/>
                  </a:lnTo>
                  <a:lnTo>
                    <a:pt x="82765" y="328117"/>
                  </a:lnTo>
                  <a:lnTo>
                    <a:pt x="80772" y="328117"/>
                  </a:lnTo>
                  <a:lnTo>
                    <a:pt x="81000" y="324307"/>
                  </a:lnTo>
                  <a:lnTo>
                    <a:pt x="82600" y="323037"/>
                  </a:lnTo>
                  <a:lnTo>
                    <a:pt x="83870" y="321767"/>
                  </a:lnTo>
                  <a:lnTo>
                    <a:pt x="90487" y="325577"/>
                  </a:lnTo>
                  <a:lnTo>
                    <a:pt x="93319" y="321767"/>
                  </a:lnTo>
                  <a:lnTo>
                    <a:pt x="93014" y="323037"/>
                  </a:lnTo>
                  <a:lnTo>
                    <a:pt x="95288" y="323037"/>
                  </a:lnTo>
                  <a:lnTo>
                    <a:pt x="94729" y="321767"/>
                  </a:lnTo>
                  <a:lnTo>
                    <a:pt x="93599" y="319227"/>
                  </a:lnTo>
                  <a:lnTo>
                    <a:pt x="96862" y="319227"/>
                  </a:lnTo>
                  <a:lnTo>
                    <a:pt x="96189" y="317957"/>
                  </a:lnTo>
                  <a:lnTo>
                    <a:pt x="94843" y="315417"/>
                  </a:lnTo>
                  <a:lnTo>
                    <a:pt x="97218" y="316941"/>
                  </a:lnTo>
                  <a:lnTo>
                    <a:pt x="97840" y="319227"/>
                  </a:lnTo>
                  <a:lnTo>
                    <a:pt x="100126" y="319227"/>
                  </a:lnTo>
                  <a:lnTo>
                    <a:pt x="99783" y="317957"/>
                  </a:lnTo>
                  <a:lnTo>
                    <a:pt x="98958" y="314947"/>
                  </a:lnTo>
                  <a:lnTo>
                    <a:pt x="96786" y="315417"/>
                  </a:lnTo>
                  <a:lnTo>
                    <a:pt x="96888" y="315772"/>
                  </a:lnTo>
                  <a:lnTo>
                    <a:pt x="96583" y="315417"/>
                  </a:lnTo>
                  <a:lnTo>
                    <a:pt x="95465" y="314147"/>
                  </a:lnTo>
                  <a:lnTo>
                    <a:pt x="93573" y="317957"/>
                  </a:lnTo>
                  <a:lnTo>
                    <a:pt x="94183" y="315417"/>
                  </a:lnTo>
                  <a:lnTo>
                    <a:pt x="91478" y="310337"/>
                  </a:lnTo>
                  <a:lnTo>
                    <a:pt x="95999" y="309079"/>
                  </a:lnTo>
                  <a:lnTo>
                    <a:pt x="96545" y="310337"/>
                  </a:lnTo>
                  <a:lnTo>
                    <a:pt x="96735" y="311607"/>
                  </a:lnTo>
                  <a:lnTo>
                    <a:pt x="96735" y="311886"/>
                  </a:lnTo>
                  <a:lnTo>
                    <a:pt x="96558" y="311899"/>
                  </a:lnTo>
                  <a:lnTo>
                    <a:pt x="96431" y="311886"/>
                  </a:lnTo>
                  <a:lnTo>
                    <a:pt x="96608" y="313296"/>
                  </a:lnTo>
                  <a:lnTo>
                    <a:pt x="96748" y="312877"/>
                  </a:lnTo>
                  <a:lnTo>
                    <a:pt x="98386" y="312877"/>
                  </a:lnTo>
                  <a:lnTo>
                    <a:pt x="97713" y="311607"/>
                  </a:lnTo>
                  <a:lnTo>
                    <a:pt x="98056" y="311734"/>
                  </a:lnTo>
                  <a:lnTo>
                    <a:pt x="98005" y="311607"/>
                  </a:lnTo>
                  <a:lnTo>
                    <a:pt x="97472" y="310337"/>
                  </a:lnTo>
                  <a:lnTo>
                    <a:pt x="99314" y="310337"/>
                  </a:lnTo>
                  <a:lnTo>
                    <a:pt x="101625" y="312991"/>
                  </a:lnTo>
                  <a:lnTo>
                    <a:pt x="104927" y="314147"/>
                  </a:lnTo>
                  <a:lnTo>
                    <a:pt x="103644" y="310337"/>
                  </a:lnTo>
                  <a:lnTo>
                    <a:pt x="103212" y="309079"/>
                  </a:lnTo>
                  <a:lnTo>
                    <a:pt x="105194" y="311607"/>
                  </a:lnTo>
                  <a:lnTo>
                    <a:pt x="105181" y="310337"/>
                  </a:lnTo>
                  <a:lnTo>
                    <a:pt x="104838" y="309067"/>
                  </a:lnTo>
                  <a:lnTo>
                    <a:pt x="105473" y="307797"/>
                  </a:lnTo>
                  <a:lnTo>
                    <a:pt x="107162" y="311607"/>
                  </a:lnTo>
                  <a:lnTo>
                    <a:pt x="106451" y="307797"/>
                  </a:lnTo>
                  <a:lnTo>
                    <a:pt x="109423" y="309079"/>
                  </a:lnTo>
                  <a:lnTo>
                    <a:pt x="109347" y="305257"/>
                  </a:lnTo>
                  <a:lnTo>
                    <a:pt x="106426" y="305257"/>
                  </a:lnTo>
                  <a:lnTo>
                    <a:pt x="107149" y="301447"/>
                  </a:lnTo>
                  <a:lnTo>
                    <a:pt x="107619" y="298907"/>
                  </a:lnTo>
                  <a:lnTo>
                    <a:pt x="114261" y="307797"/>
                  </a:lnTo>
                  <a:lnTo>
                    <a:pt x="116357" y="303987"/>
                  </a:lnTo>
                  <a:lnTo>
                    <a:pt x="116941" y="302920"/>
                  </a:lnTo>
                  <a:lnTo>
                    <a:pt x="114185" y="303987"/>
                  </a:lnTo>
                  <a:lnTo>
                    <a:pt x="114160" y="301447"/>
                  </a:lnTo>
                  <a:lnTo>
                    <a:pt x="115455" y="301447"/>
                  </a:lnTo>
                  <a:lnTo>
                    <a:pt x="117398" y="300177"/>
                  </a:lnTo>
                  <a:lnTo>
                    <a:pt x="119037" y="300177"/>
                  </a:lnTo>
                  <a:lnTo>
                    <a:pt x="120764" y="297637"/>
                  </a:lnTo>
                  <a:lnTo>
                    <a:pt x="121615" y="296367"/>
                  </a:lnTo>
                  <a:lnTo>
                    <a:pt x="119710" y="297307"/>
                  </a:lnTo>
                  <a:lnTo>
                    <a:pt x="119430" y="296976"/>
                  </a:lnTo>
                  <a:lnTo>
                    <a:pt x="119430" y="297446"/>
                  </a:lnTo>
                  <a:lnTo>
                    <a:pt x="116408" y="298907"/>
                  </a:lnTo>
                  <a:lnTo>
                    <a:pt x="116395" y="296367"/>
                  </a:lnTo>
                  <a:lnTo>
                    <a:pt x="119430" y="297446"/>
                  </a:lnTo>
                  <a:lnTo>
                    <a:pt x="119430" y="296976"/>
                  </a:lnTo>
                  <a:lnTo>
                    <a:pt x="118935" y="296367"/>
                  </a:lnTo>
                  <a:lnTo>
                    <a:pt x="116827" y="293827"/>
                  </a:lnTo>
                  <a:lnTo>
                    <a:pt x="117335" y="291287"/>
                  </a:lnTo>
                  <a:lnTo>
                    <a:pt x="119481" y="293827"/>
                  </a:lnTo>
                  <a:lnTo>
                    <a:pt x="124294" y="291287"/>
                  </a:lnTo>
                  <a:lnTo>
                    <a:pt x="122542" y="290753"/>
                  </a:lnTo>
                  <a:lnTo>
                    <a:pt x="123202" y="288747"/>
                  </a:lnTo>
                  <a:lnTo>
                    <a:pt x="125298" y="291287"/>
                  </a:lnTo>
                  <a:lnTo>
                    <a:pt x="125272" y="288747"/>
                  </a:lnTo>
                  <a:lnTo>
                    <a:pt x="125247" y="287477"/>
                  </a:lnTo>
                  <a:lnTo>
                    <a:pt x="126263" y="287477"/>
                  </a:lnTo>
                  <a:lnTo>
                    <a:pt x="128663" y="286207"/>
                  </a:lnTo>
                  <a:lnTo>
                    <a:pt x="126758" y="284937"/>
                  </a:lnTo>
                  <a:lnTo>
                    <a:pt x="125018" y="282397"/>
                  </a:lnTo>
                  <a:lnTo>
                    <a:pt x="125755" y="281127"/>
                  </a:lnTo>
                  <a:lnTo>
                    <a:pt x="126479" y="279857"/>
                  </a:lnTo>
                  <a:lnTo>
                    <a:pt x="128778" y="279857"/>
                  </a:lnTo>
                  <a:lnTo>
                    <a:pt x="127914" y="282397"/>
                  </a:lnTo>
                  <a:lnTo>
                    <a:pt x="129781" y="279857"/>
                  </a:lnTo>
                  <a:lnTo>
                    <a:pt x="130619" y="281127"/>
                  </a:lnTo>
                  <a:lnTo>
                    <a:pt x="131762" y="283667"/>
                  </a:lnTo>
                  <a:lnTo>
                    <a:pt x="129451" y="283667"/>
                  </a:lnTo>
                  <a:lnTo>
                    <a:pt x="129717" y="284937"/>
                  </a:lnTo>
                  <a:lnTo>
                    <a:pt x="130302" y="286207"/>
                  </a:lnTo>
                  <a:lnTo>
                    <a:pt x="132867" y="286207"/>
                  </a:lnTo>
                  <a:lnTo>
                    <a:pt x="133438" y="282397"/>
                  </a:lnTo>
                  <a:lnTo>
                    <a:pt x="132867" y="282397"/>
                  </a:lnTo>
                  <a:lnTo>
                    <a:pt x="133045" y="276047"/>
                  </a:lnTo>
                  <a:lnTo>
                    <a:pt x="134340" y="276047"/>
                  </a:lnTo>
                  <a:lnTo>
                    <a:pt x="134823" y="278587"/>
                  </a:lnTo>
                  <a:lnTo>
                    <a:pt x="135229" y="277317"/>
                  </a:lnTo>
                  <a:lnTo>
                    <a:pt x="134696" y="276047"/>
                  </a:lnTo>
                  <a:lnTo>
                    <a:pt x="135445" y="274777"/>
                  </a:lnTo>
                  <a:lnTo>
                    <a:pt x="136931" y="276047"/>
                  </a:lnTo>
                  <a:lnTo>
                    <a:pt x="138595" y="278345"/>
                  </a:lnTo>
                  <a:lnTo>
                    <a:pt x="139344" y="274777"/>
                  </a:lnTo>
                  <a:lnTo>
                    <a:pt x="140296" y="276047"/>
                  </a:lnTo>
                  <a:lnTo>
                    <a:pt x="145872" y="276047"/>
                  </a:lnTo>
                  <a:lnTo>
                    <a:pt x="145554" y="274777"/>
                  </a:lnTo>
                  <a:lnTo>
                    <a:pt x="144919" y="272237"/>
                  </a:lnTo>
                  <a:lnTo>
                    <a:pt x="143954" y="268427"/>
                  </a:lnTo>
                  <a:lnTo>
                    <a:pt x="147510" y="267157"/>
                  </a:lnTo>
                  <a:lnTo>
                    <a:pt x="147193" y="267157"/>
                  </a:lnTo>
                  <a:lnTo>
                    <a:pt x="147421" y="265887"/>
                  </a:lnTo>
                  <a:lnTo>
                    <a:pt x="149898" y="263347"/>
                  </a:lnTo>
                  <a:lnTo>
                    <a:pt x="153847" y="263347"/>
                  </a:lnTo>
                  <a:lnTo>
                    <a:pt x="153962" y="259537"/>
                  </a:lnTo>
                  <a:lnTo>
                    <a:pt x="158432" y="260807"/>
                  </a:lnTo>
                  <a:lnTo>
                    <a:pt x="158851" y="259537"/>
                  </a:lnTo>
                  <a:lnTo>
                    <a:pt x="159258" y="258267"/>
                  </a:lnTo>
                  <a:lnTo>
                    <a:pt x="159664" y="256997"/>
                  </a:lnTo>
                  <a:lnTo>
                    <a:pt x="152666" y="258267"/>
                  </a:lnTo>
                  <a:lnTo>
                    <a:pt x="154736" y="254457"/>
                  </a:lnTo>
                  <a:lnTo>
                    <a:pt x="156044" y="250647"/>
                  </a:lnTo>
                  <a:lnTo>
                    <a:pt x="158203" y="255727"/>
                  </a:lnTo>
                  <a:lnTo>
                    <a:pt x="159854" y="255727"/>
                  </a:lnTo>
                  <a:lnTo>
                    <a:pt x="159448" y="253187"/>
                  </a:lnTo>
                  <a:lnTo>
                    <a:pt x="158305" y="248107"/>
                  </a:lnTo>
                  <a:lnTo>
                    <a:pt x="162915" y="248107"/>
                  </a:lnTo>
                  <a:lnTo>
                    <a:pt x="162788" y="249377"/>
                  </a:lnTo>
                  <a:lnTo>
                    <a:pt x="161785" y="249377"/>
                  </a:lnTo>
                  <a:lnTo>
                    <a:pt x="161366" y="250647"/>
                  </a:lnTo>
                  <a:lnTo>
                    <a:pt x="164668" y="249377"/>
                  </a:lnTo>
                  <a:lnTo>
                    <a:pt x="165519" y="254457"/>
                  </a:lnTo>
                  <a:lnTo>
                    <a:pt x="163144" y="255727"/>
                  </a:lnTo>
                  <a:lnTo>
                    <a:pt x="167043" y="255727"/>
                  </a:lnTo>
                  <a:lnTo>
                    <a:pt x="165455" y="251917"/>
                  </a:lnTo>
                  <a:lnTo>
                    <a:pt x="167843" y="248107"/>
                  </a:lnTo>
                  <a:lnTo>
                    <a:pt x="168643" y="246837"/>
                  </a:lnTo>
                  <a:lnTo>
                    <a:pt x="167043" y="243027"/>
                  </a:lnTo>
                  <a:lnTo>
                    <a:pt x="169278" y="243027"/>
                  </a:lnTo>
                  <a:lnTo>
                    <a:pt x="168922" y="244297"/>
                  </a:lnTo>
                  <a:lnTo>
                    <a:pt x="173812" y="244297"/>
                  </a:lnTo>
                  <a:lnTo>
                    <a:pt x="166192" y="237947"/>
                  </a:lnTo>
                  <a:lnTo>
                    <a:pt x="167957" y="236677"/>
                  </a:lnTo>
                  <a:lnTo>
                    <a:pt x="169710" y="235407"/>
                  </a:lnTo>
                  <a:lnTo>
                    <a:pt x="172593" y="235407"/>
                  </a:lnTo>
                  <a:lnTo>
                    <a:pt x="172631" y="236308"/>
                  </a:lnTo>
                  <a:lnTo>
                    <a:pt x="172466" y="237375"/>
                  </a:lnTo>
                  <a:lnTo>
                    <a:pt x="172631" y="236880"/>
                  </a:lnTo>
                  <a:lnTo>
                    <a:pt x="172656" y="236677"/>
                  </a:lnTo>
                  <a:lnTo>
                    <a:pt x="172681" y="236512"/>
                  </a:lnTo>
                  <a:lnTo>
                    <a:pt x="172872" y="235407"/>
                  </a:lnTo>
                  <a:lnTo>
                    <a:pt x="173278" y="232867"/>
                  </a:lnTo>
                  <a:lnTo>
                    <a:pt x="173990" y="232867"/>
                  </a:lnTo>
                  <a:lnTo>
                    <a:pt x="174523" y="233629"/>
                  </a:lnTo>
                  <a:lnTo>
                    <a:pt x="176847" y="230327"/>
                  </a:lnTo>
                  <a:lnTo>
                    <a:pt x="176999" y="230327"/>
                  </a:lnTo>
                  <a:lnTo>
                    <a:pt x="176530" y="229057"/>
                  </a:lnTo>
                  <a:lnTo>
                    <a:pt x="176123" y="226517"/>
                  </a:lnTo>
                  <a:lnTo>
                    <a:pt x="176022" y="225247"/>
                  </a:lnTo>
                  <a:lnTo>
                    <a:pt x="177419" y="225247"/>
                  </a:lnTo>
                  <a:lnTo>
                    <a:pt x="177533" y="223977"/>
                  </a:lnTo>
                  <a:lnTo>
                    <a:pt x="179768" y="225247"/>
                  </a:lnTo>
                  <a:lnTo>
                    <a:pt x="183019" y="225247"/>
                  </a:lnTo>
                  <a:lnTo>
                    <a:pt x="182105" y="223977"/>
                  </a:lnTo>
                  <a:lnTo>
                    <a:pt x="181178" y="222707"/>
                  </a:lnTo>
                  <a:lnTo>
                    <a:pt x="184226" y="222707"/>
                  </a:lnTo>
                  <a:lnTo>
                    <a:pt x="184200" y="223659"/>
                  </a:lnTo>
                  <a:lnTo>
                    <a:pt x="184315" y="222707"/>
                  </a:lnTo>
                  <a:lnTo>
                    <a:pt x="185293" y="222707"/>
                  </a:lnTo>
                  <a:lnTo>
                    <a:pt x="186220" y="221437"/>
                  </a:lnTo>
                  <a:lnTo>
                    <a:pt x="186080" y="220167"/>
                  </a:lnTo>
                  <a:lnTo>
                    <a:pt x="188163" y="221437"/>
                  </a:lnTo>
                  <a:lnTo>
                    <a:pt x="188671" y="220167"/>
                  </a:lnTo>
                  <a:lnTo>
                    <a:pt x="189814" y="218897"/>
                  </a:lnTo>
                  <a:lnTo>
                    <a:pt x="192481" y="221437"/>
                  </a:lnTo>
                  <a:lnTo>
                    <a:pt x="193052" y="218897"/>
                  </a:lnTo>
                  <a:lnTo>
                    <a:pt x="191541" y="217627"/>
                  </a:lnTo>
                  <a:lnTo>
                    <a:pt x="191122" y="216357"/>
                  </a:lnTo>
                  <a:lnTo>
                    <a:pt x="192913" y="215087"/>
                  </a:lnTo>
                  <a:lnTo>
                    <a:pt x="193141" y="215201"/>
                  </a:lnTo>
                  <a:lnTo>
                    <a:pt x="194792" y="212547"/>
                  </a:lnTo>
                  <a:lnTo>
                    <a:pt x="197866" y="211277"/>
                  </a:lnTo>
                  <a:lnTo>
                    <a:pt x="198170" y="208737"/>
                  </a:lnTo>
                  <a:lnTo>
                    <a:pt x="198970" y="204927"/>
                  </a:lnTo>
                  <a:lnTo>
                    <a:pt x="200875" y="203911"/>
                  </a:lnTo>
                  <a:lnTo>
                    <a:pt x="200787" y="203657"/>
                  </a:lnTo>
                  <a:lnTo>
                    <a:pt x="201333" y="203657"/>
                  </a:lnTo>
                  <a:lnTo>
                    <a:pt x="202006" y="203657"/>
                  </a:lnTo>
                  <a:lnTo>
                    <a:pt x="202234" y="202387"/>
                  </a:lnTo>
                  <a:lnTo>
                    <a:pt x="199364" y="201117"/>
                  </a:lnTo>
                  <a:lnTo>
                    <a:pt x="199847" y="199847"/>
                  </a:lnTo>
                  <a:lnTo>
                    <a:pt x="200317" y="198577"/>
                  </a:lnTo>
                  <a:lnTo>
                    <a:pt x="197764" y="196037"/>
                  </a:lnTo>
                  <a:lnTo>
                    <a:pt x="208178" y="199847"/>
                  </a:lnTo>
                  <a:lnTo>
                    <a:pt x="207187" y="196037"/>
                  </a:lnTo>
                  <a:lnTo>
                    <a:pt x="206857" y="194767"/>
                  </a:lnTo>
                  <a:lnTo>
                    <a:pt x="208153" y="194767"/>
                  </a:lnTo>
                  <a:lnTo>
                    <a:pt x="208280" y="196037"/>
                  </a:lnTo>
                  <a:lnTo>
                    <a:pt x="209499" y="197307"/>
                  </a:lnTo>
                  <a:lnTo>
                    <a:pt x="209816" y="194767"/>
                  </a:lnTo>
                  <a:lnTo>
                    <a:pt x="210134" y="192227"/>
                  </a:lnTo>
                  <a:lnTo>
                    <a:pt x="210337" y="192227"/>
                  </a:lnTo>
                  <a:lnTo>
                    <a:pt x="209689" y="187147"/>
                  </a:lnTo>
                  <a:lnTo>
                    <a:pt x="209969" y="187147"/>
                  </a:lnTo>
                  <a:lnTo>
                    <a:pt x="209448" y="182067"/>
                  </a:lnTo>
                  <a:lnTo>
                    <a:pt x="209130" y="178257"/>
                  </a:lnTo>
                  <a:lnTo>
                    <a:pt x="205600" y="178257"/>
                  </a:lnTo>
                  <a:lnTo>
                    <a:pt x="206197" y="175717"/>
                  </a:lnTo>
                  <a:lnTo>
                    <a:pt x="206794" y="173177"/>
                  </a:lnTo>
                  <a:lnTo>
                    <a:pt x="207568" y="174447"/>
                  </a:lnTo>
                  <a:lnTo>
                    <a:pt x="208229" y="174447"/>
                  </a:lnTo>
                  <a:lnTo>
                    <a:pt x="208927" y="176987"/>
                  </a:lnTo>
                  <a:lnTo>
                    <a:pt x="208826" y="175717"/>
                  </a:lnTo>
                  <a:lnTo>
                    <a:pt x="210705" y="175717"/>
                  </a:lnTo>
                  <a:lnTo>
                    <a:pt x="211772" y="176987"/>
                  </a:lnTo>
                  <a:lnTo>
                    <a:pt x="212610" y="179527"/>
                  </a:lnTo>
                  <a:lnTo>
                    <a:pt x="209994" y="179527"/>
                  </a:lnTo>
                  <a:lnTo>
                    <a:pt x="210985" y="180797"/>
                  </a:lnTo>
                  <a:lnTo>
                    <a:pt x="212191" y="183337"/>
                  </a:lnTo>
                  <a:lnTo>
                    <a:pt x="213791" y="184505"/>
                  </a:lnTo>
                  <a:lnTo>
                    <a:pt x="213842" y="183337"/>
                  </a:lnTo>
                  <a:lnTo>
                    <a:pt x="214045" y="183337"/>
                  </a:lnTo>
                  <a:lnTo>
                    <a:pt x="214325" y="184607"/>
                  </a:lnTo>
                  <a:lnTo>
                    <a:pt x="215023" y="184607"/>
                  </a:lnTo>
                  <a:lnTo>
                    <a:pt x="214757" y="183337"/>
                  </a:lnTo>
                  <a:lnTo>
                    <a:pt x="218376" y="184607"/>
                  </a:lnTo>
                  <a:lnTo>
                    <a:pt x="217322" y="183337"/>
                  </a:lnTo>
                  <a:lnTo>
                    <a:pt x="222656" y="182067"/>
                  </a:lnTo>
                  <a:lnTo>
                    <a:pt x="222250" y="178257"/>
                  </a:lnTo>
                  <a:lnTo>
                    <a:pt x="222110" y="176987"/>
                  </a:lnTo>
                  <a:lnTo>
                    <a:pt x="221665" y="175717"/>
                  </a:lnTo>
                  <a:lnTo>
                    <a:pt x="220751" y="173177"/>
                  </a:lnTo>
                  <a:lnTo>
                    <a:pt x="219837" y="170637"/>
                  </a:lnTo>
                  <a:lnTo>
                    <a:pt x="222580" y="164287"/>
                  </a:lnTo>
                  <a:lnTo>
                    <a:pt x="223799" y="168097"/>
                  </a:lnTo>
                  <a:lnTo>
                    <a:pt x="225958" y="168097"/>
                  </a:lnTo>
                  <a:lnTo>
                    <a:pt x="227152" y="169278"/>
                  </a:lnTo>
                  <a:lnTo>
                    <a:pt x="231825" y="166827"/>
                  </a:lnTo>
                  <a:lnTo>
                    <a:pt x="232029" y="164287"/>
                  </a:lnTo>
                  <a:lnTo>
                    <a:pt x="232841" y="164973"/>
                  </a:lnTo>
                  <a:lnTo>
                    <a:pt x="230111" y="161747"/>
                  </a:lnTo>
                  <a:lnTo>
                    <a:pt x="234238" y="161747"/>
                  </a:lnTo>
                  <a:lnTo>
                    <a:pt x="236004" y="160477"/>
                  </a:lnTo>
                  <a:lnTo>
                    <a:pt x="237769" y="159207"/>
                  </a:lnTo>
                  <a:lnTo>
                    <a:pt x="238340" y="161493"/>
                  </a:lnTo>
                  <a:lnTo>
                    <a:pt x="241414" y="159207"/>
                  </a:lnTo>
                  <a:lnTo>
                    <a:pt x="246989" y="152895"/>
                  </a:lnTo>
                  <a:lnTo>
                    <a:pt x="247815" y="154127"/>
                  </a:lnTo>
                  <a:lnTo>
                    <a:pt x="248361" y="154127"/>
                  </a:lnTo>
                  <a:close/>
                </a:path>
                <a:path w="372744" h="408304">
                  <a:moveTo>
                    <a:pt x="251523" y="113804"/>
                  </a:moveTo>
                  <a:lnTo>
                    <a:pt x="248932" y="113271"/>
                  </a:lnTo>
                  <a:lnTo>
                    <a:pt x="245376" y="112026"/>
                  </a:lnTo>
                  <a:lnTo>
                    <a:pt x="247345" y="113779"/>
                  </a:lnTo>
                  <a:lnTo>
                    <a:pt x="249466" y="115277"/>
                  </a:lnTo>
                  <a:lnTo>
                    <a:pt x="249885" y="114223"/>
                  </a:lnTo>
                  <a:lnTo>
                    <a:pt x="250659" y="113880"/>
                  </a:lnTo>
                  <a:lnTo>
                    <a:pt x="251523" y="113804"/>
                  </a:lnTo>
                  <a:close/>
                </a:path>
                <a:path w="372744" h="408304">
                  <a:moveTo>
                    <a:pt x="252463" y="149974"/>
                  </a:moveTo>
                  <a:lnTo>
                    <a:pt x="246456" y="145542"/>
                  </a:lnTo>
                  <a:lnTo>
                    <a:pt x="251574" y="153847"/>
                  </a:lnTo>
                  <a:lnTo>
                    <a:pt x="250355" y="150571"/>
                  </a:lnTo>
                  <a:lnTo>
                    <a:pt x="251206" y="150266"/>
                  </a:lnTo>
                  <a:lnTo>
                    <a:pt x="252463" y="149974"/>
                  </a:lnTo>
                  <a:close/>
                </a:path>
                <a:path w="372744" h="408304">
                  <a:moveTo>
                    <a:pt x="252653" y="150063"/>
                  </a:moveTo>
                  <a:lnTo>
                    <a:pt x="252514" y="149974"/>
                  </a:lnTo>
                  <a:lnTo>
                    <a:pt x="252641" y="150114"/>
                  </a:lnTo>
                  <a:close/>
                </a:path>
                <a:path w="372744" h="408304">
                  <a:moveTo>
                    <a:pt x="253377" y="146507"/>
                  </a:moveTo>
                  <a:lnTo>
                    <a:pt x="252476" y="145999"/>
                  </a:lnTo>
                  <a:lnTo>
                    <a:pt x="253339" y="146710"/>
                  </a:lnTo>
                  <a:lnTo>
                    <a:pt x="253377" y="146507"/>
                  </a:lnTo>
                  <a:close/>
                </a:path>
                <a:path w="372744" h="408304">
                  <a:moveTo>
                    <a:pt x="255574" y="147777"/>
                  </a:moveTo>
                  <a:lnTo>
                    <a:pt x="254660" y="147777"/>
                  </a:lnTo>
                  <a:lnTo>
                    <a:pt x="253339" y="146710"/>
                  </a:lnTo>
                  <a:lnTo>
                    <a:pt x="252628" y="150317"/>
                  </a:lnTo>
                  <a:lnTo>
                    <a:pt x="255143" y="150317"/>
                  </a:lnTo>
                  <a:lnTo>
                    <a:pt x="255574" y="147777"/>
                  </a:lnTo>
                  <a:close/>
                </a:path>
                <a:path w="372744" h="408304">
                  <a:moveTo>
                    <a:pt x="259384" y="143967"/>
                  </a:moveTo>
                  <a:lnTo>
                    <a:pt x="259308" y="142697"/>
                  </a:lnTo>
                  <a:lnTo>
                    <a:pt x="259029" y="142443"/>
                  </a:lnTo>
                  <a:lnTo>
                    <a:pt x="259384" y="143967"/>
                  </a:lnTo>
                  <a:close/>
                </a:path>
                <a:path w="372744" h="408304">
                  <a:moveTo>
                    <a:pt x="268008" y="269913"/>
                  </a:moveTo>
                  <a:lnTo>
                    <a:pt x="267208" y="269786"/>
                  </a:lnTo>
                  <a:lnTo>
                    <a:pt x="267233" y="268541"/>
                  </a:lnTo>
                  <a:lnTo>
                    <a:pt x="264807" y="271767"/>
                  </a:lnTo>
                  <a:lnTo>
                    <a:pt x="265633" y="274891"/>
                  </a:lnTo>
                  <a:lnTo>
                    <a:pt x="268008" y="269913"/>
                  </a:lnTo>
                  <a:close/>
                </a:path>
                <a:path w="372744" h="408304">
                  <a:moveTo>
                    <a:pt x="269494" y="270129"/>
                  </a:moveTo>
                  <a:lnTo>
                    <a:pt x="268058" y="269913"/>
                  </a:lnTo>
                  <a:lnTo>
                    <a:pt x="268122" y="270408"/>
                  </a:lnTo>
                  <a:lnTo>
                    <a:pt x="269494" y="270129"/>
                  </a:lnTo>
                  <a:close/>
                </a:path>
                <a:path w="372744" h="408304">
                  <a:moveTo>
                    <a:pt x="269951" y="272580"/>
                  </a:moveTo>
                  <a:lnTo>
                    <a:pt x="268122" y="270421"/>
                  </a:lnTo>
                  <a:lnTo>
                    <a:pt x="268427" y="272999"/>
                  </a:lnTo>
                  <a:lnTo>
                    <a:pt x="269951" y="272580"/>
                  </a:lnTo>
                  <a:close/>
                </a:path>
                <a:path w="372744" h="408304">
                  <a:moveTo>
                    <a:pt x="270776" y="270217"/>
                  </a:moveTo>
                  <a:lnTo>
                    <a:pt x="270154" y="270078"/>
                  </a:lnTo>
                  <a:lnTo>
                    <a:pt x="269786" y="270090"/>
                  </a:lnTo>
                  <a:lnTo>
                    <a:pt x="269494" y="270141"/>
                  </a:lnTo>
                  <a:lnTo>
                    <a:pt x="269862" y="270192"/>
                  </a:lnTo>
                  <a:lnTo>
                    <a:pt x="270268" y="270230"/>
                  </a:lnTo>
                  <a:lnTo>
                    <a:pt x="270776" y="270217"/>
                  </a:lnTo>
                  <a:close/>
                </a:path>
                <a:path w="372744" h="408304">
                  <a:moveTo>
                    <a:pt x="271221" y="129997"/>
                  </a:moveTo>
                  <a:lnTo>
                    <a:pt x="269595" y="127457"/>
                  </a:lnTo>
                  <a:lnTo>
                    <a:pt x="266014" y="121107"/>
                  </a:lnTo>
                  <a:lnTo>
                    <a:pt x="263867" y="117297"/>
                  </a:lnTo>
                  <a:lnTo>
                    <a:pt x="263144" y="116027"/>
                  </a:lnTo>
                  <a:lnTo>
                    <a:pt x="263677" y="113487"/>
                  </a:lnTo>
                  <a:lnTo>
                    <a:pt x="261645" y="113487"/>
                  </a:lnTo>
                  <a:lnTo>
                    <a:pt x="255536" y="113487"/>
                  </a:lnTo>
                  <a:lnTo>
                    <a:pt x="254774" y="114757"/>
                  </a:lnTo>
                  <a:lnTo>
                    <a:pt x="252844" y="114757"/>
                  </a:lnTo>
                  <a:lnTo>
                    <a:pt x="252196" y="116027"/>
                  </a:lnTo>
                  <a:lnTo>
                    <a:pt x="251815" y="117297"/>
                  </a:lnTo>
                  <a:lnTo>
                    <a:pt x="249466" y="116027"/>
                  </a:lnTo>
                  <a:lnTo>
                    <a:pt x="247764" y="116027"/>
                  </a:lnTo>
                  <a:lnTo>
                    <a:pt x="249593" y="117297"/>
                  </a:lnTo>
                  <a:lnTo>
                    <a:pt x="251536" y="118567"/>
                  </a:lnTo>
                  <a:lnTo>
                    <a:pt x="251434" y="119837"/>
                  </a:lnTo>
                  <a:lnTo>
                    <a:pt x="251625" y="121107"/>
                  </a:lnTo>
                  <a:lnTo>
                    <a:pt x="247726" y="118567"/>
                  </a:lnTo>
                  <a:lnTo>
                    <a:pt x="250482" y="124917"/>
                  </a:lnTo>
                  <a:lnTo>
                    <a:pt x="246138" y="122377"/>
                  </a:lnTo>
                  <a:lnTo>
                    <a:pt x="247243" y="123647"/>
                  </a:lnTo>
                  <a:lnTo>
                    <a:pt x="246227" y="124599"/>
                  </a:lnTo>
                  <a:lnTo>
                    <a:pt x="246227" y="131267"/>
                  </a:lnTo>
                  <a:lnTo>
                    <a:pt x="245275" y="131267"/>
                  </a:lnTo>
                  <a:lnTo>
                    <a:pt x="245554" y="130441"/>
                  </a:lnTo>
                  <a:lnTo>
                    <a:pt x="246227" y="131267"/>
                  </a:lnTo>
                  <a:lnTo>
                    <a:pt x="246227" y="124599"/>
                  </a:lnTo>
                  <a:lnTo>
                    <a:pt x="243141" y="127457"/>
                  </a:lnTo>
                  <a:lnTo>
                    <a:pt x="245338" y="130175"/>
                  </a:lnTo>
                  <a:lnTo>
                    <a:pt x="243001" y="131267"/>
                  </a:lnTo>
                  <a:lnTo>
                    <a:pt x="243154" y="133807"/>
                  </a:lnTo>
                  <a:lnTo>
                    <a:pt x="240207" y="131267"/>
                  </a:lnTo>
                  <a:lnTo>
                    <a:pt x="241579" y="136347"/>
                  </a:lnTo>
                  <a:lnTo>
                    <a:pt x="237363" y="136347"/>
                  </a:lnTo>
                  <a:lnTo>
                    <a:pt x="236639" y="132537"/>
                  </a:lnTo>
                  <a:lnTo>
                    <a:pt x="236664" y="138887"/>
                  </a:lnTo>
                  <a:lnTo>
                    <a:pt x="235343" y="136347"/>
                  </a:lnTo>
                  <a:lnTo>
                    <a:pt x="235673" y="140157"/>
                  </a:lnTo>
                  <a:lnTo>
                    <a:pt x="242785" y="140157"/>
                  </a:lnTo>
                  <a:lnTo>
                    <a:pt x="242277" y="138887"/>
                  </a:lnTo>
                  <a:lnTo>
                    <a:pt x="241769" y="137617"/>
                  </a:lnTo>
                  <a:lnTo>
                    <a:pt x="244335" y="141427"/>
                  </a:lnTo>
                  <a:lnTo>
                    <a:pt x="252476" y="145999"/>
                  </a:lnTo>
                  <a:lnTo>
                    <a:pt x="249974" y="143967"/>
                  </a:lnTo>
                  <a:lnTo>
                    <a:pt x="250355" y="142697"/>
                  </a:lnTo>
                  <a:lnTo>
                    <a:pt x="255562" y="145237"/>
                  </a:lnTo>
                  <a:lnTo>
                    <a:pt x="253428" y="143967"/>
                  </a:lnTo>
                  <a:lnTo>
                    <a:pt x="257175" y="143967"/>
                  </a:lnTo>
                  <a:lnTo>
                    <a:pt x="256197" y="142697"/>
                  </a:lnTo>
                  <a:lnTo>
                    <a:pt x="253225" y="138887"/>
                  </a:lnTo>
                  <a:lnTo>
                    <a:pt x="254533" y="137617"/>
                  </a:lnTo>
                  <a:lnTo>
                    <a:pt x="255054" y="138887"/>
                  </a:lnTo>
                  <a:lnTo>
                    <a:pt x="259029" y="142443"/>
                  </a:lnTo>
                  <a:lnTo>
                    <a:pt x="257924" y="137769"/>
                  </a:lnTo>
                  <a:lnTo>
                    <a:pt x="261404" y="140157"/>
                  </a:lnTo>
                  <a:lnTo>
                    <a:pt x="262153" y="140157"/>
                  </a:lnTo>
                  <a:lnTo>
                    <a:pt x="265912" y="138887"/>
                  </a:lnTo>
                  <a:lnTo>
                    <a:pt x="266217" y="137617"/>
                  </a:lnTo>
                  <a:lnTo>
                    <a:pt x="263931" y="137617"/>
                  </a:lnTo>
                  <a:lnTo>
                    <a:pt x="267855" y="135077"/>
                  </a:lnTo>
                  <a:lnTo>
                    <a:pt x="266649" y="133807"/>
                  </a:lnTo>
                  <a:lnTo>
                    <a:pt x="264210" y="131267"/>
                  </a:lnTo>
                  <a:lnTo>
                    <a:pt x="263004" y="129997"/>
                  </a:lnTo>
                  <a:lnTo>
                    <a:pt x="260565" y="127457"/>
                  </a:lnTo>
                  <a:lnTo>
                    <a:pt x="264058" y="124917"/>
                  </a:lnTo>
                  <a:lnTo>
                    <a:pt x="264629" y="126187"/>
                  </a:lnTo>
                  <a:lnTo>
                    <a:pt x="268998" y="131267"/>
                  </a:lnTo>
                  <a:lnTo>
                    <a:pt x="271221" y="129997"/>
                  </a:lnTo>
                  <a:close/>
                </a:path>
                <a:path w="372744" h="408304">
                  <a:moveTo>
                    <a:pt x="293039" y="108407"/>
                  </a:moveTo>
                  <a:lnTo>
                    <a:pt x="292303" y="108102"/>
                  </a:lnTo>
                  <a:lnTo>
                    <a:pt x="292328" y="108407"/>
                  </a:lnTo>
                  <a:lnTo>
                    <a:pt x="293039" y="108407"/>
                  </a:lnTo>
                  <a:close/>
                </a:path>
                <a:path w="372744" h="408304">
                  <a:moveTo>
                    <a:pt x="294970" y="108343"/>
                  </a:moveTo>
                  <a:lnTo>
                    <a:pt x="294208" y="108496"/>
                  </a:lnTo>
                  <a:lnTo>
                    <a:pt x="293585" y="108381"/>
                  </a:lnTo>
                  <a:lnTo>
                    <a:pt x="293039" y="108153"/>
                  </a:lnTo>
                  <a:lnTo>
                    <a:pt x="293484" y="108686"/>
                  </a:lnTo>
                  <a:lnTo>
                    <a:pt x="294106" y="108902"/>
                  </a:lnTo>
                  <a:lnTo>
                    <a:pt x="294970" y="108343"/>
                  </a:lnTo>
                  <a:close/>
                </a:path>
                <a:path w="372744" h="408304">
                  <a:moveTo>
                    <a:pt x="299656" y="71526"/>
                  </a:moveTo>
                  <a:lnTo>
                    <a:pt x="298500" y="69697"/>
                  </a:lnTo>
                  <a:lnTo>
                    <a:pt x="296887" y="69850"/>
                  </a:lnTo>
                  <a:lnTo>
                    <a:pt x="295859" y="70243"/>
                  </a:lnTo>
                  <a:lnTo>
                    <a:pt x="295135" y="70764"/>
                  </a:lnTo>
                  <a:lnTo>
                    <a:pt x="293560" y="70751"/>
                  </a:lnTo>
                  <a:lnTo>
                    <a:pt x="292150" y="71158"/>
                  </a:lnTo>
                  <a:lnTo>
                    <a:pt x="292455" y="73317"/>
                  </a:lnTo>
                  <a:lnTo>
                    <a:pt x="292798" y="73355"/>
                  </a:lnTo>
                  <a:lnTo>
                    <a:pt x="293039" y="73291"/>
                  </a:lnTo>
                  <a:lnTo>
                    <a:pt x="293357" y="73291"/>
                  </a:lnTo>
                  <a:lnTo>
                    <a:pt x="293738" y="72339"/>
                  </a:lnTo>
                  <a:lnTo>
                    <a:pt x="294195" y="71437"/>
                  </a:lnTo>
                  <a:lnTo>
                    <a:pt x="295122" y="70777"/>
                  </a:lnTo>
                  <a:lnTo>
                    <a:pt x="297256" y="70777"/>
                  </a:lnTo>
                  <a:lnTo>
                    <a:pt x="299656" y="71526"/>
                  </a:lnTo>
                  <a:close/>
                </a:path>
                <a:path w="372744" h="408304">
                  <a:moveTo>
                    <a:pt x="301891" y="285648"/>
                  </a:moveTo>
                  <a:lnTo>
                    <a:pt x="296621" y="288683"/>
                  </a:lnTo>
                  <a:lnTo>
                    <a:pt x="297040" y="289179"/>
                  </a:lnTo>
                  <a:lnTo>
                    <a:pt x="301891" y="285648"/>
                  </a:lnTo>
                  <a:close/>
                </a:path>
                <a:path w="372744" h="408304">
                  <a:moveTo>
                    <a:pt x="309270" y="86626"/>
                  </a:moveTo>
                  <a:lnTo>
                    <a:pt x="309206" y="85559"/>
                  </a:lnTo>
                  <a:lnTo>
                    <a:pt x="308521" y="85940"/>
                  </a:lnTo>
                  <a:lnTo>
                    <a:pt x="308635" y="86131"/>
                  </a:lnTo>
                  <a:lnTo>
                    <a:pt x="309105" y="86664"/>
                  </a:lnTo>
                  <a:lnTo>
                    <a:pt x="309270" y="86626"/>
                  </a:lnTo>
                  <a:close/>
                </a:path>
                <a:path w="372744" h="408304">
                  <a:moveTo>
                    <a:pt x="309460" y="85153"/>
                  </a:moveTo>
                  <a:lnTo>
                    <a:pt x="309219" y="85547"/>
                  </a:lnTo>
                  <a:lnTo>
                    <a:pt x="309257" y="85674"/>
                  </a:lnTo>
                  <a:lnTo>
                    <a:pt x="309359" y="85940"/>
                  </a:lnTo>
                  <a:lnTo>
                    <a:pt x="309410" y="85547"/>
                  </a:lnTo>
                  <a:lnTo>
                    <a:pt x="309460" y="85153"/>
                  </a:lnTo>
                  <a:close/>
                </a:path>
                <a:path w="372744" h="408304">
                  <a:moveTo>
                    <a:pt x="309473" y="86664"/>
                  </a:moveTo>
                  <a:lnTo>
                    <a:pt x="309270" y="86626"/>
                  </a:lnTo>
                  <a:lnTo>
                    <a:pt x="309473" y="86664"/>
                  </a:lnTo>
                  <a:close/>
                </a:path>
                <a:path w="372744" h="408304">
                  <a:moveTo>
                    <a:pt x="309613" y="86550"/>
                  </a:moveTo>
                  <a:lnTo>
                    <a:pt x="309359" y="85940"/>
                  </a:lnTo>
                  <a:lnTo>
                    <a:pt x="309448" y="86588"/>
                  </a:lnTo>
                  <a:lnTo>
                    <a:pt x="309613" y="86550"/>
                  </a:lnTo>
                  <a:close/>
                </a:path>
                <a:path w="372744" h="408304">
                  <a:moveTo>
                    <a:pt x="312534" y="325958"/>
                  </a:moveTo>
                  <a:lnTo>
                    <a:pt x="312280" y="323532"/>
                  </a:lnTo>
                  <a:lnTo>
                    <a:pt x="311251" y="323761"/>
                  </a:lnTo>
                  <a:lnTo>
                    <a:pt x="308013" y="321678"/>
                  </a:lnTo>
                  <a:lnTo>
                    <a:pt x="309664" y="324332"/>
                  </a:lnTo>
                  <a:lnTo>
                    <a:pt x="310705" y="324091"/>
                  </a:lnTo>
                  <a:lnTo>
                    <a:pt x="312534" y="325958"/>
                  </a:lnTo>
                  <a:close/>
                </a:path>
                <a:path w="372744" h="408304">
                  <a:moveTo>
                    <a:pt x="312585" y="89357"/>
                  </a:moveTo>
                  <a:lnTo>
                    <a:pt x="311099" y="86817"/>
                  </a:lnTo>
                  <a:lnTo>
                    <a:pt x="311556" y="86131"/>
                  </a:lnTo>
                  <a:lnTo>
                    <a:pt x="309613" y="86550"/>
                  </a:lnTo>
                  <a:lnTo>
                    <a:pt x="309499" y="86817"/>
                  </a:lnTo>
                  <a:lnTo>
                    <a:pt x="309245" y="86817"/>
                  </a:lnTo>
                  <a:lnTo>
                    <a:pt x="308356" y="86817"/>
                  </a:lnTo>
                  <a:lnTo>
                    <a:pt x="309676" y="87617"/>
                  </a:lnTo>
                  <a:lnTo>
                    <a:pt x="312585" y="89357"/>
                  </a:lnTo>
                  <a:close/>
                </a:path>
                <a:path w="372744" h="408304">
                  <a:moveTo>
                    <a:pt x="313118" y="81737"/>
                  </a:moveTo>
                  <a:lnTo>
                    <a:pt x="310235" y="79197"/>
                  </a:lnTo>
                  <a:lnTo>
                    <a:pt x="309460" y="85153"/>
                  </a:lnTo>
                  <a:lnTo>
                    <a:pt x="310057" y="84277"/>
                  </a:lnTo>
                  <a:lnTo>
                    <a:pt x="312318" y="84963"/>
                  </a:lnTo>
                  <a:lnTo>
                    <a:pt x="312762" y="84277"/>
                  </a:lnTo>
                  <a:lnTo>
                    <a:pt x="313118" y="81737"/>
                  </a:lnTo>
                  <a:close/>
                </a:path>
                <a:path w="372744" h="408304">
                  <a:moveTo>
                    <a:pt x="314223" y="85547"/>
                  </a:moveTo>
                  <a:lnTo>
                    <a:pt x="312318" y="84963"/>
                  </a:lnTo>
                  <a:lnTo>
                    <a:pt x="311556" y="86131"/>
                  </a:lnTo>
                  <a:lnTo>
                    <a:pt x="314223" y="85547"/>
                  </a:lnTo>
                  <a:close/>
                </a:path>
                <a:path w="372744" h="408304">
                  <a:moveTo>
                    <a:pt x="317588" y="52730"/>
                  </a:moveTo>
                  <a:lnTo>
                    <a:pt x="314909" y="50203"/>
                  </a:lnTo>
                  <a:lnTo>
                    <a:pt x="315849" y="50647"/>
                  </a:lnTo>
                  <a:lnTo>
                    <a:pt x="314350" y="47891"/>
                  </a:lnTo>
                  <a:lnTo>
                    <a:pt x="314985" y="56476"/>
                  </a:lnTo>
                  <a:lnTo>
                    <a:pt x="316661" y="52743"/>
                  </a:lnTo>
                  <a:lnTo>
                    <a:pt x="317588" y="52730"/>
                  </a:lnTo>
                  <a:close/>
                </a:path>
                <a:path w="372744" h="408304">
                  <a:moveTo>
                    <a:pt x="318058" y="49314"/>
                  </a:moveTo>
                  <a:lnTo>
                    <a:pt x="317804" y="49314"/>
                  </a:lnTo>
                  <a:lnTo>
                    <a:pt x="317652" y="49250"/>
                  </a:lnTo>
                  <a:lnTo>
                    <a:pt x="317449" y="49377"/>
                  </a:lnTo>
                  <a:lnTo>
                    <a:pt x="317195" y="49682"/>
                  </a:lnTo>
                  <a:lnTo>
                    <a:pt x="317576" y="49504"/>
                  </a:lnTo>
                  <a:lnTo>
                    <a:pt x="318058" y="49314"/>
                  </a:lnTo>
                  <a:close/>
                </a:path>
                <a:path w="372744" h="408304">
                  <a:moveTo>
                    <a:pt x="318211" y="48387"/>
                  </a:moveTo>
                  <a:lnTo>
                    <a:pt x="317550" y="48856"/>
                  </a:lnTo>
                  <a:lnTo>
                    <a:pt x="317627" y="49161"/>
                  </a:lnTo>
                  <a:lnTo>
                    <a:pt x="318211" y="48387"/>
                  </a:lnTo>
                  <a:close/>
                </a:path>
                <a:path w="372744" h="408304">
                  <a:moveTo>
                    <a:pt x="319290" y="47904"/>
                  </a:moveTo>
                  <a:lnTo>
                    <a:pt x="319100" y="47510"/>
                  </a:lnTo>
                  <a:lnTo>
                    <a:pt x="318833" y="47383"/>
                  </a:lnTo>
                  <a:lnTo>
                    <a:pt x="318516" y="48285"/>
                  </a:lnTo>
                  <a:lnTo>
                    <a:pt x="318833" y="48145"/>
                  </a:lnTo>
                  <a:lnTo>
                    <a:pt x="319290" y="47904"/>
                  </a:lnTo>
                  <a:close/>
                </a:path>
                <a:path w="372744" h="408304">
                  <a:moveTo>
                    <a:pt x="319468" y="49047"/>
                  </a:moveTo>
                  <a:lnTo>
                    <a:pt x="318998" y="49060"/>
                  </a:lnTo>
                  <a:lnTo>
                    <a:pt x="318516" y="49149"/>
                  </a:lnTo>
                  <a:lnTo>
                    <a:pt x="318058" y="49314"/>
                  </a:lnTo>
                  <a:lnTo>
                    <a:pt x="318338" y="49326"/>
                  </a:lnTo>
                  <a:lnTo>
                    <a:pt x="318770" y="49263"/>
                  </a:lnTo>
                  <a:lnTo>
                    <a:pt x="319468" y="49047"/>
                  </a:lnTo>
                  <a:close/>
                </a:path>
                <a:path w="372744" h="408304">
                  <a:moveTo>
                    <a:pt x="324040" y="41529"/>
                  </a:moveTo>
                  <a:lnTo>
                    <a:pt x="323596" y="41998"/>
                  </a:lnTo>
                  <a:lnTo>
                    <a:pt x="323748" y="42062"/>
                  </a:lnTo>
                  <a:lnTo>
                    <a:pt x="324040" y="41529"/>
                  </a:lnTo>
                  <a:close/>
                </a:path>
                <a:path w="372744" h="408304">
                  <a:moveTo>
                    <a:pt x="325018" y="42900"/>
                  </a:moveTo>
                  <a:lnTo>
                    <a:pt x="324789" y="42684"/>
                  </a:lnTo>
                  <a:lnTo>
                    <a:pt x="324535" y="42443"/>
                  </a:lnTo>
                  <a:lnTo>
                    <a:pt x="323748" y="42062"/>
                  </a:lnTo>
                  <a:lnTo>
                    <a:pt x="323011" y="43459"/>
                  </a:lnTo>
                  <a:lnTo>
                    <a:pt x="323646" y="42684"/>
                  </a:lnTo>
                  <a:lnTo>
                    <a:pt x="324332" y="42913"/>
                  </a:lnTo>
                  <a:lnTo>
                    <a:pt x="325018" y="42900"/>
                  </a:lnTo>
                  <a:close/>
                </a:path>
                <a:path w="372744" h="408304">
                  <a:moveTo>
                    <a:pt x="327863" y="53797"/>
                  </a:moveTo>
                  <a:lnTo>
                    <a:pt x="327748" y="52552"/>
                  </a:lnTo>
                  <a:lnTo>
                    <a:pt x="327863" y="53797"/>
                  </a:lnTo>
                  <a:close/>
                </a:path>
                <a:path w="372744" h="408304">
                  <a:moveTo>
                    <a:pt x="328434" y="54648"/>
                  </a:moveTo>
                  <a:lnTo>
                    <a:pt x="328079" y="54140"/>
                  </a:lnTo>
                  <a:lnTo>
                    <a:pt x="327926" y="53771"/>
                  </a:lnTo>
                  <a:lnTo>
                    <a:pt x="328053" y="54190"/>
                  </a:lnTo>
                  <a:lnTo>
                    <a:pt x="328434" y="54648"/>
                  </a:lnTo>
                  <a:close/>
                </a:path>
                <a:path w="372744" h="408304">
                  <a:moveTo>
                    <a:pt x="330314" y="41706"/>
                  </a:moveTo>
                  <a:lnTo>
                    <a:pt x="327202" y="39827"/>
                  </a:lnTo>
                  <a:lnTo>
                    <a:pt x="329819" y="41935"/>
                  </a:lnTo>
                  <a:lnTo>
                    <a:pt x="330314" y="41706"/>
                  </a:lnTo>
                  <a:close/>
                </a:path>
                <a:path w="372744" h="408304">
                  <a:moveTo>
                    <a:pt x="330390" y="57391"/>
                  </a:moveTo>
                  <a:lnTo>
                    <a:pt x="330022" y="57048"/>
                  </a:lnTo>
                  <a:lnTo>
                    <a:pt x="330047" y="56642"/>
                  </a:lnTo>
                  <a:lnTo>
                    <a:pt x="330161" y="56222"/>
                  </a:lnTo>
                  <a:lnTo>
                    <a:pt x="329057" y="57124"/>
                  </a:lnTo>
                  <a:lnTo>
                    <a:pt x="327507" y="57746"/>
                  </a:lnTo>
                  <a:lnTo>
                    <a:pt x="328142" y="58356"/>
                  </a:lnTo>
                  <a:lnTo>
                    <a:pt x="330390" y="57391"/>
                  </a:lnTo>
                  <a:close/>
                </a:path>
                <a:path w="372744" h="408304">
                  <a:moveTo>
                    <a:pt x="331419" y="42367"/>
                  </a:moveTo>
                  <a:lnTo>
                    <a:pt x="330492" y="41617"/>
                  </a:lnTo>
                  <a:lnTo>
                    <a:pt x="330314" y="41706"/>
                  </a:lnTo>
                  <a:lnTo>
                    <a:pt x="331419" y="42367"/>
                  </a:lnTo>
                  <a:close/>
                </a:path>
                <a:path w="372744" h="408304">
                  <a:moveTo>
                    <a:pt x="331597" y="41097"/>
                  </a:moveTo>
                  <a:lnTo>
                    <a:pt x="328295" y="39827"/>
                  </a:lnTo>
                  <a:lnTo>
                    <a:pt x="330492" y="41617"/>
                  </a:lnTo>
                  <a:lnTo>
                    <a:pt x="331597" y="41097"/>
                  </a:lnTo>
                  <a:close/>
                </a:path>
                <a:path w="372744" h="408304">
                  <a:moveTo>
                    <a:pt x="331762" y="37769"/>
                  </a:moveTo>
                  <a:lnTo>
                    <a:pt x="330314" y="35928"/>
                  </a:lnTo>
                  <a:lnTo>
                    <a:pt x="330377" y="37769"/>
                  </a:lnTo>
                  <a:lnTo>
                    <a:pt x="331762" y="37769"/>
                  </a:lnTo>
                  <a:close/>
                </a:path>
                <a:path w="372744" h="408304">
                  <a:moveTo>
                    <a:pt x="331927" y="43637"/>
                  </a:moveTo>
                  <a:lnTo>
                    <a:pt x="329819" y="41935"/>
                  </a:lnTo>
                  <a:lnTo>
                    <a:pt x="328866" y="42367"/>
                  </a:lnTo>
                  <a:lnTo>
                    <a:pt x="329069" y="44005"/>
                  </a:lnTo>
                  <a:lnTo>
                    <a:pt x="331927" y="43637"/>
                  </a:lnTo>
                  <a:close/>
                </a:path>
                <a:path w="372744" h="408304">
                  <a:moveTo>
                    <a:pt x="334556" y="55067"/>
                  </a:moveTo>
                  <a:lnTo>
                    <a:pt x="332917" y="51257"/>
                  </a:lnTo>
                  <a:lnTo>
                    <a:pt x="332371" y="49987"/>
                  </a:lnTo>
                  <a:lnTo>
                    <a:pt x="329133" y="49987"/>
                  </a:lnTo>
                  <a:lnTo>
                    <a:pt x="329488" y="47447"/>
                  </a:lnTo>
                  <a:lnTo>
                    <a:pt x="329184" y="44907"/>
                  </a:lnTo>
                  <a:lnTo>
                    <a:pt x="329069" y="44005"/>
                  </a:lnTo>
                  <a:lnTo>
                    <a:pt x="322008" y="44907"/>
                  </a:lnTo>
                  <a:lnTo>
                    <a:pt x="323100" y="45402"/>
                  </a:lnTo>
                  <a:lnTo>
                    <a:pt x="323773" y="47447"/>
                  </a:lnTo>
                  <a:lnTo>
                    <a:pt x="319125" y="46177"/>
                  </a:lnTo>
                  <a:lnTo>
                    <a:pt x="319989" y="47447"/>
                  </a:lnTo>
                  <a:lnTo>
                    <a:pt x="321322" y="47447"/>
                  </a:lnTo>
                  <a:lnTo>
                    <a:pt x="319290" y="48717"/>
                  </a:lnTo>
                  <a:lnTo>
                    <a:pt x="319443" y="48717"/>
                  </a:lnTo>
                  <a:lnTo>
                    <a:pt x="319633" y="49987"/>
                  </a:lnTo>
                  <a:lnTo>
                    <a:pt x="321779" y="49987"/>
                  </a:lnTo>
                  <a:lnTo>
                    <a:pt x="322821" y="52527"/>
                  </a:lnTo>
                  <a:lnTo>
                    <a:pt x="320154" y="55067"/>
                  </a:lnTo>
                  <a:lnTo>
                    <a:pt x="320243" y="57607"/>
                  </a:lnTo>
                  <a:lnTo>
                    <a:pt x="318884" y="57607"/>
                  </a:lnTo>
                  <a:lnTo>
                    <a:pt x="319722" y="56337"/>
                  </a:lnTo>
                  <a:lnTo>
                    <a:pt x="318325" y="55067"/>
                  </a:lnTo>
                  <a:lnTo>
                    <a:pt x="318452" y="57607"/>
                  </a:lnTo>
                  <a:lnTo>
                    <a:pt x="316522" y="56337"/>
                  </a:lnTo>
                  <a:lnTo>
                    <a:pt x="314718" y="56972"/>
                  </a:lnTo>
                  <a:lnTo>
                    <a:pt x="314693" y="56337"/>
                  </a:lnTo>
                  <a:lnTo>
                    <a:pt x="314045" y="56337"/>
                  </a:lnTo>
                  <a:lnTo>
                    <a:pt x="314248" y="57137"/>
                  </a:lnTo>
                  <a:lnTo>
                    <a:pt x="312877" y="57607"/>
                  </a:lnTo>
                  <a:lnTo>
                    <a:pt x="314121" y="53797"/>
                  </a:lnTo>
                  <a:lnTo>
                    <a:pt x="311975" y="56337"/>
                  </a:lnTo>
                  <a:lnTo>
                    <a:pt x="309753" y="56337"/>
                  </a:lnTo>
                  <a:lnTo>
                    <a:pt x="307682" y="57607"/>
                  </a:lnTo>
                  <a:lnTo>
                    <a:pt x="307403" y="58877"/>
                  </a:lnTo>
                  <a:lnTo>
                    <a:pt x="306044" y="58877"/>
                  </a:lnTo>
                  <a:lnTo>
                    <a:pt x="306946" y="62687"/>
                  </a:lnTo>
                  <a:lnTo>
                    <a:pt x="306374" y="61417"/>
                  </a:lnTo>
                  <a:lnTo>
                    <a:pt x="304266" y="65227"/>
                  </a:lnTo>
                  <a:lnTo>
                    <a:pt x="303784" y="65227"/>
                  </a:lnTo>
                  <a:lnTo>
                    <a:pt x="300355" y="67767"/>
                  </a:lnTo>
                  <a:lnTo>
                    <a:pt x="300228" y="74117"/>
                  </a:lnTo>
                  <a:lnTo>
                    <a:pt x="293357" y="74117"/>
                  </a:lnTo>
                  <a:lnTo>
                    <a:pt x="292747" y="75387"/>
                  </a:lnTo>
                  <a:lnTo>
                    <a:pt x="292214" y="76657"/>
                  </a:lnTo>
                  <a:lnTo>
                    <a:pt x="289915" y="77927"/>
                  </a:lnTo>
                  <a:lnTo>
                    <a:pt x="287997" y="76657"/>
                  </a:lnTo>
                  <a:lnTo>
                    <a:pt x="287185" y="79197"/>
                  </a:lnTo>
                  <a:lnTo>
                    <a:pt x="282321" y="79197"/>
                  </a:lnTo>
                  <a:lnTo>
                    <a:pt x="283375" y="81737"/>
                  </a:lnTo>
                  <a:lnTo>
                    <a:pt x="277660" y="77927"/>
                  </a:lnTo>
                  <a:lnTo>
                    <a:pt x="275818" y="86817"/>
                  </a:lnTo>
                  <a:lnTo>
                    <a:pt x="272656" y="88087"/>
                  </a:lnTo>
                  <a:lnTo>
                    <a:pt x="274637" y="90627"/>
                  </a:lnTo>
                  <a:lnTo>
                    <a:pt x="272859" y="91897"/>
                  </a:lnTo>
                  <a:lnTo>
                    <a:pt x="271907" y="94437"/>
                  </a:lnTo>
                  <a:lnTo>
                    <a:pt x="270700" y="96977"/>
                  </a:lnTo>
                  <a:lnTo>
                    <a:pt x="272656" y="98247"/>
                  </a:lnTo>
                  <a:lnTo>
                    <a:pt x="272427" y="102057"/>
                  </a:lnTo>
                  <a:lnTo>
                    <a:pt x="266865" y="102057"/>
                  </a:lnTo>
                  <a:lnTo>
                    <a:pt x="265582" y="103327"/>
                  </a:lnTo>
                  <a:lnTo>
                    <a:pt x="264287" y="104597"/>
                  </a:lnTo>
                  <a:lnTo>
                    <a:pt x="263779" y="103327"/>
                  </a:lnTo>
                  <a:lnTo>
                    <a:pt x="265582" y="103327"/>
                  </a:lnTo>
                  <a:lnTo>
                    <a:pt x="258114" y="102057"/>
                  </a:lnTo>
                  <a:lnTo>
                    <a:pt x="261251" y="112217"/>
                  </a:lnTo>
                  <a:lnTo>
                    <a:pt x="263944" y="112217"/>
                  </a:lnTo>
                  <a:lnTo>
                    <a:pt x="264210" y="110947"/>
                  </a:lnTo>
                  <a:lnTo>
                    <a:pt x="266115" y="112217"/>
                  </a:lnTo>
                  <a:lnTo>
                    <a:pt x="266344" y="110947"/>
                  </a:lnTo>
                  <a:lnTo>
                    <a:pt x="266788" y="108407"/>
                  </a:lnTo>
                  <a:lnTo>
                    <a:pt x="268960" y="113487"/>
                  </a:lnTo>
                  <a:lnTo>
                    <a:pt x="272618" y="124917"/>
                  </a:lnTo>
                  <a:lnTo>
                    <a:pt x="273443" y="129997"/>
                  </a:lnTo>
                  <a:lnTo>
                    <a:pt x="275742" y="129997"/>
                  </a:lnTo>
                  <a:lnTo>
                    <a:pt x="275386" y="131267"/>
                  </a:lnTo>
                  <a:lnTo>
                    <a:pt x="277088" y="128727"/>
                  </a:lnTo>
                  <a:lnTo>
                    <a:pt x="279006" y="129997"/>
                  </a:lnTo>
                  <a:lnTo>
                    <a:pt x="278015" y="131267"/>
                  </a:lnTo>
                  <a:lnTo>
                    <a:pt x="277558" y="132537"/>
                  </a:lnTo>
                  <a:lnTo>
                    <a:pt x="282625" y="128727"/>
                  </a:lnTo>
                  <a:lnTo>
                    <a:pt x="279666" y="126187"/>
                  </a:lnTo>
                  <a:lnTo>
                    <a:pt x="283108" y="123647"/>
                  </a:lnTo>
                  <a:lnTo>
                    <a:pt x="280644" y="121107"/>
                  </a:lnTo>
                  <a:lnTo>
                    <a:pt x="278892" y="128727"/>
                  </a:lnTo>
                  <a:lnTo>
                    <a:pt x="275932" y="126187"/>
                  </a:lnTo>
                  <a:lnTo>
                    <a:pt x="273710" y="117297"/>
                  </a:lnTo>
                  <a:lnTo>
                    <a:pt x="277228" y="114757"/>
                  </a:lnTo>
                  <a:lnTo>
                    <a:pt x="279095" y="116027"/>
                  </a:lnTo>
                  <a:lnTo>
                    <a:pt x="281559" y="121107"/>
                  </a:lnTo>
                  <a:lnTo>
                    <a:pt x="282549" y="122377"/>
                  </a:lnTo>
                  <a:lnTo>
                    <a:pt x="281990" y="119837"/>
                  </a:lnTo>
                  <a:lnTo>
                    <a:pt x="283591" y="117297"/>
                  </a:lnTo>
                  <a:lnTo>
                    <a:pt x="284543" y="117297"/>
                  </a:lnTo>
                  <a:lnTo>
                    <a:pt x="284734" y="119837"/>
                  </a:lnTo>
                  <a:lnTo>
                    <a:pt x="287451" y="119837"/>
                  </a:lnTo>
                  <a:lnTo>
                    <a:pt x="286004" y="117297"/>
                  </a:lnTo>
                  <a:lnTo>
                    <a:pt x="284556" y="114757"/>
                  </a:lnTo>
                  <a:lnTo>
                    <a:pt x="283819" y="113487"/>
                  </a:lnTo>
                  <a:lnTo>
                    <a:pt x="288467" y="114757"/>
                  </a:lnTo>
                  <a:lnTo>
                    <a:pt x="289344" y="114757"/>
                  </a:lnTo>
                  <a:lnTo>
                    <a:pt x="294081" y="116027"/>
                  </a:lnTo>
                  <a:lnTo>
                    <a:pt x="292582" y="114757"/>
                  </a:lnTo>
                  <a:lnTo>
                    <a:pt x="290449" y="113487"/>
                  </a:lnTo>
                  <a:lnTo>
                    <a:pt x="288315" y="112217"/>
                  </a:lnTo>
                  <a:lnTo>
                    <a:pt x="284594" y="108407"/>
                  </a:lnTo>
                  <a:lnTo>
                    <a:pt x="280873" y="104597"/>
                  </a:lnTo>
                  <a:lnTo>
                    <a:pt x="278384" y="102057"/>
                  </a:lnTo>
                  <a:lnTo>
                    <a:pt x="276796" y="99517"/>
                  </a:lnTo>
                  <a:lnTo>
                    <a:pt x="285838" y="99517"/>
                  </a:lnTo>
                  <a:lnTo>
                    <a:pt x="289445" y="100787"/>
                  </a:lnTo>
                  <a:lnTo>
                    <a:pt x="289941" y="107137"/>
                  </a:lnTo>
                  <a:lnTo>
                    <a:pt x="292303" y="108102"/>
                  </a:lnTo>
                  <a:lnTo>
                    <a:pt x="292036" y="105867"/>
                  </a:lnTo>
                  <a:lnTo>
                    <a:pt x="293395" y="105867"/>
                  </a:lnTo>
                  <a:lnTo>
                    <a:pt x="294030" y="108407"/>
                  </a:lnTo>
                  <a:lnTo>
                    <a:pt x="295300" y="107137"/>
                  </a:lnTo>
                  <a:lnTo>
                    <a:pt x="294462" y="105867"/>
                  </a:lnTo>
                  <a:lnTo>
                    <a:pt x="292785" y="103327"/>
                  </a:lnTo>
                  <a:lnTo>
                    <a:pt x="293700" y="103327"/>
                  </a:lnTo>
                  <a:lnTo>
                    <a:pt x="294487" y="100787"/>
                  </a:lnTo>
                  <a:lnTo>
                    <a:pt x="295948" y="102057"/>
                  </a:lnTo>
                  <a:lnTo>
                    <a:pt x="297675" y="100787"/>
                  </a:lnTo>
                  <a:lnTo>
                    <a:pt x="295300" y="99517"/>
                  </a:lnTo>
                  <a:lnTo>
                    <a:pt x="293243" y="93167"/>
                  </a:lnTo>
                  <a:lnTo>
                    <a:pt x="294030" y="90627"/>
                  </a:lnTo>
                  <a:lnTo>
                    <a:pt x="294640" y="90627"/>
                  </a:lnTo>
                  <a:lnTo>
                    <a:pt x="296506" y="91897"/>
                  </a:lnTo>
                  <a:lnTo>
                    <a:pt x="296900" y="91617"/>
                  </a:lnTo>
                  <a:lnTo>
                    <a:pt x="298246" y="90627"/>
                  </a:lnTo>
                  <a:lnTo>
                    <a:pt x="299986" y="89357"/>
                  </a:lnTo>
                  <a:lnTo>
                    <a:pt x="302971" y="89357"/>
                  </a:lnTo>
                  <a:lnTo>
                    <a:pt x="306006" y="85547"/>
                  </a:lnTo>
                  <a:lnTo>
                    <a:pt x="306959" y="86817"/>
                  </a:lnTo>
                  <a:lnTo>
                    <a:pt x="308483" y="85966"/>
                  </a:lnTo>
                  <a:lnTo>
                    <a:pt x="308114" y="85547"/>
                  </a:lnTo>
                  <a:lnTo>
                    <a:pt x="305841" y="83007"/>
                  </a:lnTo>
                  <a:lnTo>
                    <a:pt x="305587" y="81737"/>
                  </a:lnTo>
                  <a:lnTo>
                    <a:pt x="304812" y="77927"/>
                  </a:lnTo>
                  <a:lnTo>
                    <a:pt x="304546" y="76657"/>
                  </a:lnTo>
                  <a:lnTo>
                    <a:pt x="306184" y="72847"/>
                  </a:lnTo>
                  <a:lnTo>
                    <a:pt x="307886" y="69037"/>
                  </a:lnTo>
                  <a:lnTo>
                    <a:pt x="309486" y="74117"/>
                  </a:lnTo>
                  <a:lnTo>
                    <a:pt x="309435" y="72847"/>
                  </a:lnTo>
                  <a:lnTo>
                    <a:pt x="314794" y="69037"/>
                  </a:lnTo>
                  <a:lnTo>
                    <a:pt x="307581" y="62687"/>
                  </a:lnTo>
                  <a:lnTo>
                    <a:pt x="313982" y="61417"/>
                  </a:lnTo>
                  <a:lnTo>
                    <a:pt x="317715" y="62687"/>
                  </a:lnTo>
                  <a:lnTo>
                    <a:pt x="318338" y="66497"/>
                  </a:lnTo>
                  <a:lnTo>
                    <a:pt x="320243" y="67767"/>
                  </a:lnTo>
                  <a:lnTo>
                    <a:pt x="318998" y="70307"/>
                  </a:lnTo>
                  <a:lnTo>
                    <a:pt x="315709" y="69037"/>
                  </a:lnTo>
                  <a:lnTo>
                    <a:pt x="314401" y="70307"/>
                  </a:lnTo>
                  <a:lnTo>
                    <a:pt x="317144" y="70307"/>
                  </a:lnTo>
                  <a:lnTo>
                    <a:pt x="317207" y="71577"/>
                  </a:lnTo>
                  <a:lnTo>
                    <a:pt x="316369" y="72847"/>
                  </a:lnTo>
                  <a:lnTo>
                    <a:pt x="314998" y="72847"/>
                  </a:lnTo>
                  <a:lnTo>
                    <a:pt x="318249" y="74117"/>
                  </a:lnTo>
                  <a:lnTo>
                    <a:pt x="323405" y="66497"/>
                  </a:lnTo>
                  <a:lnTo>
                    <a:pt x="328853" y="63957"/>
                  </a:lnTo>
                  <a:lnTo>
                    <a:pt x="328777" y="62687"/>
                  </a:lnTo>
                  <a:lnTo>
                    <a:pt x="329158" y="61417"/>
                  </a:lnTo>
                  <a:lnTo>
                    <a:pt x="327761" y="61417"/>
                  </a:lnTo>
                  <a:lnTo>
                    <a:pt x="326910" y="62687"/>
                  </a:lnTo>
                  <a:lnTo>
                    <a:pt x="324104" y="61417"/>
                  </a:lnTo>
                  <a:lnTo>
                    <a:pt x="326694" y="57607"/>
                  </a:lnTo>
                  <a:lnTo>
                    <a:pt x="324421" y="57607"/>
                  </a:lnTo>
                  <a:lnTo>
                    <a:pt x="324586" y="56337"/>
                  </a:lnTo>
                  <a:lnTo>
                    <a:pt x="324599" y="51257"/>
                  </a:lnTo>
                  <a:lnTo>
                    <a:pt x="327774" y="51257"/>
                  </a:lnTo>
                  <a:lnTo>
                    <a:pt x="330631" y="52527"/>
                  </a:lnTo>
                  <a:lnTo>
                    <a:pt x="327736" y="52527"/>
                  </a:lnTo>
                  <a:lnTo>
                    <a:pt x="334556" y="55067"/>
                  </a:lnTo>
                  <a:close/>
                </a:path>
                <a:path w="372744" h="408304">
                  <a:moveTo>
                    <a:pt x="334759" y="46113"/>
                  </a:moveTo>
                  <a:lnTo>
                    <a:pt x="334657" y="46240"/>
                  </a:lnTo>
                  <a:lnTo>
                    <a:pt x="332625" y="43522"/>
                  </a:lnTo>
                  <a:lnTo>
                    <a:pt x="331838" y="47218"/>
                  </a:lnTo>
                  <a:lnTo>
                    <a:pt x="333578" y="48882"/>
                  </a:lnTo>
                  <a:lnTo>
                    <a:pt x="333984" y="47409"/>
                  </a:lnTo>
                  <a:lnTo>
                    <a:pt x="334759" y="46113"/>
                  </a:lnTo>
                  <a:close/>
                </a:path>
                <a:path w="372744" h="408304">
                  <a:moveTo>
                    <a:pt x="334886" y="34518"/>
                  </a:moveTo>
                  <a:lnTo>
                    <a:pt x="333425" y="32219"/>
                  </a:lnTo>
                  <a:lnTo>
                    <a:pt x="334479" y="36372"/>
                  </a:lnTo>
                  <a:lnTo>
                    <a:pt x="334886" y="34518"/>
                  </a:lnTo>
                  <a:close/>
                </a:path>
                <a:path w="372744" h="408304">
                  <a:moveTo>
                    <a:pt x="335902" y="44894"/>
                  </a:moveTo>
                  <a:lnTo>
                    <a:pt x="335127" y="43789"/>
                  </a:lnTo>
                  <a:lnTo>
                    <a:pt x="335305" y="45046"/>
                  </a:lnTo>
                  <a:lnTo>
                    <a:pt x="334949" y="45834"/>
                  </a:lnTo>
                  <a:lnTo>
                    <a:pt x="335203" y="45453"/>
                  </a:lnTo>
                  <a:lnTo>
                    <a:pt x="335495" y="45097"/>
                  </a:lnTo>
                  <a:lnTo>
                    <a:pt x="335902" y="44894"/>
                  </a:lnTo>
                  <a:close/>
                </a:path>
                <a:path w="372744" h="408304">
                  <a:moveTo>
                    <a:pt x="336473" y="35407"/>
                  </a:moveTo>
                  <a:lnTo>
                    <a:pt x="336296" y="35179"/>
                  </a:lnTo>
                  <a:lnTo>
                    <a:pt x="336207" y="35052"/>
                  </a:lnTo>
                  <a:lnTo>
                    <a:pt x="336029" y="35191"/>
                  </a:lnTo>
                  <a:lnTo>
                    <a:pt x="336473" y="35407"/>
                  </a:lnTo>
                  <a:close/>
                </a:path>
                <a:path w="372744" h="408304">
                  <a:moveTo>
                    <a:pt x="338010" y="52260"/>
                  </a:moveTo>
                  <a:lnTo>
                    <a:pt x="335635" y="50419"/>
                  </a:lnTo>
                  <a:lnTo>
                    <a:pt x="336638" y="52730"/>
                  </a:lnTo>
                  <a:lnTo>
                    <a:pt x="338010" y="52260"/>
                  </a:lnTo>
                  <a:close/>
                </a:path>
                <a:path w="372744" h="408304">
                  <a:moveTo>
                    <a:pt x="340093" y="32054"/>
                  </a:moveTo>
                  <a:lnTo>
                    <a:pt x="339077" y="32423"/>
                  </a:lnTo>
                  <a:lnTo>
                    <a:pt x="337921" y="32207"/>
                  </a:lnTo>
                  <a:lnTo>
                    <a:pt x="335724" y="31737"/>
                  </a:lnTo>
                  <a:lnTo>
                    <a:pt x="335407" y="33553"/>
                  </a:lnTo>
                  <a:lnTo>
                    <a:pt x="335762" y="34404"/>
                  </a:lnTo>
                  <a:lnTo>
                    <a:pt x="336207" y="35052"/>
                  </a:lnTo>
                  <a:lnTo>
                    <a:pt x="339623" y="32397"/>
                  </a:lnTo>
                  <a:lnTo>
                    <a:pt x="339636" y="32854"/>
                  </a:lnTo>
                  <a:lnTo>
                    <a:pt x="340093" y="32054"/>
                  </a:lnTo>
                  <a:close/>
                </a:path>
                <a:path w="372744" h="408304">
                  <a:moveTo>
                    <a:pt x="341071" y="43332"/>
                  </a:moveTo>
                  <a:lnTo>
                    <a:pt x="340410" y="42100"/>
                  </a:lnTo>
                  <a:lnTo>
                    <a:pt x="338569" y="42100"/>
                  </a:lnTo>
                  <a:lnTo>
                    <a:pt x="341071" y="43332"/>
                  </a:lnTo>
                  <a:close/>
                </a:path>
                <a:path w="372744" h="408304">
                  <a:moveTo>
                    <a:pt x="341388" y="43484"/>
                  </a:moveTo>
                  <a:lnTo>
                    <a:pt x="341071" y="43332"/>
                  </a:lnTo>
                  <a:lnTo>
                    <a:pt x="341261" y="43688"/>
                  </a:lnTo>
                  <a:lnTo>
                    <a:pt x="341388" y="43484"/>
                  </a:lnTo>
                  <a:close/>
                </a:path>
                <a:path w="372744" h="408304">
                  <a:moveTo>
                    <a:pt x="342074" y="28168"/>
                  </a:moveTo>
                  <a:lnTo>
                    <a:pt x="341185" y="27889"/>
                  </a:lnTo>
                  <a:lnTo>
                    <a:pt x="339636" y="27622"/>
                  </a:lnTo>
                  <a:lnTo>
                    <a:pt x="339953" y="28219"/>
                  </a:lnTo>
                  <a:lnTo>
                    <a:pt x="340664" y="28282"/>
                  </a:lnTo>
                  <a:lnTo>
                    <a:pt x="341363" y="28244"/>
                  </a:lnTo>
                  <a:lnTo>
                    <a:pt x="342061" y="28181"/>
                  </a:lnTo>
                  <a:close/>
                </a:path>
                <a:path w="372744" h="408304">
                  <a:moveTo>
                    <a:pt x="342176" y="38531"/>
                  </a:moveTo>
                  <a:lnTo>
                    <a:pt x="340702" y="37376"/>
                  </a:lnTo>
                  <a:lnTo>
                    <a:pt x="336473" y="35407"/>
                  </a:lnTo>
                  <a:lnTo>
                    <a:pt x="337108" y="36195"/>
                  </a:lnTo>
                  <a:lnTo>
                    <a:pt x="337743" y="36893"/>
                  </a:lnTo>
                  <a:lnTo>
                    <a:pt x="337083" y="39344"/>
                  </a:lnTo>
                  <a:lnTo>
                    <a:pt x="338493" y="39789"/>
                  </a:lnTo>
                  <a:lnTo>
                    <a:pt x="342176" y="38531"/>
                  </a:lnTo>
                  <a:close/>
                </a:path>
                <a:path w="372744" h="408304">
                  <a:moveTo>
                    <a:pt x="342607" y="38874"/>
                  </a:moveTo>
                  <a:lnTo>
                    <a:pt x="342595" y="38392"/>
                  </a:lnTo>
                  <a:lnTo>
                    <a:pt x="342176" y="38531"/>
                  </a:lnTo>
                  <a:lnTo>
                    <a:pt x="342607" y="38874"/>
                  </a:lnTo>
                  <a:close/>
                </a:path>
                <a:path w="372744" h="408304">
                  <a:moveTo>
                    <a:pt x="343293" y="29413"/>
                  </a:moveTo>
                  <a:lnTo>
                    <a:pt x="343001" y="29413"/>
                  </a:lnTo>
                  <a:lnTo>
                    <a:pt x="343103" y="29603"/>
                  </a:lnTo>
                  <a:lnTo>
                    <a:pt x="343293" y="29413"/>
                  </a:lnTo>
                  <a:close/>
                </a:path>
                <a:path w="372744" h="408304">
                  <a:moveTo>
                    <a:pt x="343395" y="48094"/>
                  </a:moveTo>
                  <a:lnTo>
                    <a:pt x="342912" y="47625"/>
                  </a:lnTo>
                  <a:lnTo>
                    <a:pt x="343395" y="48247"/>
                  </a:lnTo>
                  <a:lnTo>
                    <a:pt x="343395" y="48094"/>
                  </a:lnTo>
                  <a:close/>
                </a:path>
                <a:path w="372744" h="408304">
                  <a:moveTo>
                    <a:pt x="344360" y="49466"/>
                  </a:moveTo>
                  <a:lnTo>
                    <a:pt x="343395" y="48247"/>
                  </a:lnTo>
                  <a:lnTo>
                    <a:pt x="343446" y="49479"/>
                  </a:lnTo>
                  <a:lnTo>
                    <a:pt x="344360" y="49466"/>
                  </a:lnTo>
                  <a:close/>
                </a:path>
                <a:path w="372744" h="408304">
                  <a:moveTo>
                    <a:pt x="344436" y="27609"/>
                  </a:moveTo>
                  <a:lnTo>
                    <a:pt x="343674" y="27876"/>
                  </a:lnTo>
                  <a:lnTo>
                    <a:pt x="342887" y="28079"/>
                  </a:lnTo>
                  <a:lnTo>
                    <a:pt x="342061" y="28181"/>
                  </a:lnTo>
                  <a:lnTo>
                    <a:pt x="342239" y="28232"/>
                  </a:lnTo>
                  <a:lnTo>
                    <a:pt x="342620" y="28359"/>
                  </a:lnTo>
                  <a:lnTo>
                    <a:pt x="342798" y="28473"/>
                  </a:lnTo>
                  <a:lnTo>
                    <a:pt x="342519" y="28473"/>
                  </a:lnTo>
                  <a:lnTo>
                    <a:pt x="342569" y="28663"/>
                  </a:lnTo>
                  <a:lnTo>
                    <a:pt x="342709" y="28841"/>
                  </a:lnTo>
                  <a:lnTo>
                    <a:pt x="342988" y="29400"/>
                  </a:lnTo>
                  <a:lnTo>
                    <a:pt x="341744" y="29819"/>
                  </a:lnTo>
                  <a:lnTo>
                    <a:pt x="342404" y="29044"/>
                  </a:lnTo>
                  <a:lnTo>
                    <a:pt x="342366" y="28346"/>
                  </a:lnTo>
                  <a:lnTo>
                    <a:pt x="342239" y="28232"/>
                  </a:lnTo>
                  <a:lnTo>
                    <a:pt x="340093" y="32054"/>
                  </a:lnTo>
                  <a:lnTo>
                    <a:pt x="340982" y="31737"/>
                  </a:lnTo>
                  <a:lnTo>
                    <a:pt x="341744" y="30937"/>
                  </a:lnTo>
                  <a:lnTo>
                    <a:pt x="342671" y="29819"/>
                  </a:lnTo>
                  <a:lnTo>
                    <a:pt x="343001" y="29413"/>
                  </a:lnTo>
                  <a:lnTo>
                    <a:pt x="343293" y="29400"/>
                  </a:lnTo>
                  <a:lnTo>
                    <a:pt x="343535" y="28740"/>
                  </a:lnTo>
                  <a:lnTo>
                    <a:pt x="343941" y="28219"/>
                  </a:lnTo>
                  <a:lnTo>
                    <a:pt x="344436" y="27609"/>
                  </a:lnTo>
                  <a:close/>
                </a:path>
                <a:path w="372744" h="408304">
                  <a:moveTo>
                    <a:pt x="345046" y="20574"/>
                  </a:moveTo>
                  <a:lnTo>
                    <a:pt x="344538" y="18719"/>
                  </a:lnTo>
                  <a:lnTo>
                    <a:pt x="342239" y="19189"/>
                  </a:lnTo>
                  <a:lnTo>
                    <a:pt x="342201" y="17805"/>
                  </a:lnTo>
                  <a:lnTo>
                    <a:pt x="341363" y="18973"/>
                  </a:lnTo>
                  <a:lnTo>
                    <a:pt x="341541" y="22580"/>
                  </a:lnTo>
                  <a:lnTo>
                    <a:pt x="341363" y="23279"/>
                  </a:lnTo>
                  <a:lnTo>
                    <a:pt x="341299" y="24104"/>
                  </a:lnTo>
                  <a:lnTo>
                    <a:pt x="341503" y="25222"/>
                  </a:lnTo>
                  <a:lnTo>
                    <a:pt x="341655" y="24536"/>
                  </a:lnTo>
                  <a:lnTo>
                    <a:pt x="341591" y="23583"/>
                  </a:lnTo>
                  <a:lnTo>
                    <a:pt x="341553" y="22580"/>
                  </a:lnTo>
                  <a:lnTo>
                    <a:pt x="341909" y="21259"/>
                  </a:lnTo>
                  <a:lnTo>
                    <a:pt x="342938" y="20586"/>
                  </a:lnTo>
                  <a:lnTo>
                    <a:pt x="345046" y="20574"/>
                  </a:lnTo>
                  <a:close/>
                </a:path>
                <a:path w="372744" h="408304">
                  <a:moveTo>
                    <a:pt x="346748" y="42100"/>
                  </a:moveTo>
                  <a:lnTo>
                    <a:pt x="342607" y="38874"/>
                  </a:lnTo>
                  <a:lnTo>
                    <a:pt x="342684" y="41160"/>
                  </a:lnTo>
                  <a:lnTo>
                    <a:pt x="341401" y="43942"/>
                  </a:lnTo>
                  <a:lnTo>
                    <a:pt x="341261" y="43688"/>
                  </a:lnTo>
                  <a:lnTo>
                    <a:pt x="338759" y="47637"/>
                  </a:lnTo>
                  <a:lnTo>
                    <a:pt x="342099" y="50393"/>
                  </a:lnTo>
                  <a:lnTo>
                    <a:pt x="342912" y="47625"/>
                  </a:lnTo>
                  <a:lnTo>
                    <a:pt x="343255" y="44399"/>
                  </a:lnTo>
                  <a:lnTo>
                    <a:pt x="346494" y="44856"/>
                  </a:lnTo>
                  <a:lnTo>
                    <a:pt x="346544" y="44399"/>
                  </a:lnTo>
                  <a:lnTo>
                    <a:pt x="346608" y="43942"/>
                  </a:lnTo>
                  <a:lnTo>
                    <a:pt x="346697" y="43332"/>
                  </a:lnTo>
                  <a:lnTo>
                    <a:pt x="346748" y="42100"/>
                  </a:lnTo>
                  <a:close/>
                </a:path>
                <a:path w="372744" h="408304">
                  <a:moveTo>
                    <a:pt x="347700" y="25666"/>
                  </a:moveTo>
                  <a:lnTo>
                    <a:pt x="347294" y="24955"/>
                  </a:lnTo>
                  <a:lnTo>
                    <a:pt x="346735" y="23545"/>
                  </a:lnTo>
                  <a:lnTo>
                    <a:pt x="345821" y="24498"/>
                  </a:lnTo>
                  <a:lnTo>
                    <a:pt x="345859" y="25933"/>
                  </a:lnTo>
                  <a:lnTo>
                    <a:pt x="345173" y="26695"/>
                  </a:lnTo>
                  <a:lnTo>
                    <a:pt x="344436" y="27597"/>
                  </a:lnTo>
                  <a:lnTo>
                    <a:pt x="345681" y="27139"/>
                  </a:lnTo>
                  <a:lnTo>
                    <a:pt x="346798" y="26479"/>
                  </a:lnTo>
                  <a:lnTo>
                    <a:pt x="347700" y="25666"/>
                  </a:lnTo>
                  <a:close/>
                </a:path>
                <a:path w="372744" h="408304">
                  <a:moveTo>
                    <a:pt x="347941" y="33299"/>
                  </a:moveTo>
                  <a:lnTo>
                    <a:pt x="346075" y="32372"/>
                  </a:lnTo>
                  <a:lnTo>
                    <a:pt x="346468" y="30518"/>
                  </a:lnTo>
                  <a:lnTo>
                    <a:pt x="343814" y="33769"/>
                  </a:lnTo>
                  <a:lnTo>
                    <a:pt x="346405" y="28663"/>
                  </a:lnTo>
                  <a:lnTo>
                    <a:pt x="343217" y="29603"/>
                  </a:lnTo>
                  <a:lnTo>
                    <a:pt x="343204" y="29819"/>
                  </a:lnTo>
                  <a:lnTo>
                    <a:pt x="344182" y="31737"/>
                  </a:lnTo>
                  <a:lnTo>
                    <a:pt x="343966" y="32372"/>
                  </a:lnTo>
                  <a:lnTo>
                    <a:pt x="343357" y="33972"/>
                  </a:lnTo>
                  <a:lnTo>
                    <a:pt x="346151" y="35153"/>
                  </a:lnTo>
                  <a:lnTo>
                    <a:pt x="347484" y="33769"/>
                  </a:lnTo>
                  <a:lnTo>
                    <a:pt x="347941" y="33299"/>
                  </a:lnTo>
                  <a:close/>
                </a:path>
                <a:path w="372744" h="408304">
                  <a:moveTo>
                    <a:pt x="348691" y="18275"/>
                  </a:moveTo>
                  <a:lnTo>
                    <a:pt x="348665" y="16891"/>
                  </a:lnTo>
                  <a:lnTo>
                    <a:pt x="348157" y="14579"/>
                  </a:lnTo>
                  <a:lnTo>
                    <a:pt x="348691" y="18275"/>
                  </a:lnTo>
                  <a:close/>
                </a:path>
                <a:path w="372744" h="408304">
                  <a:moveTo>
                    <a:pt x="348970" y="21717"/>
                  </a:moveTo>
                  <a:lnTo>
                    <a:pt x="348386" y="21513"/>
                  </a:lnTo>
                  <a:lnTo>
                    <a:pt x="348589" y="21691"/>
                  </a:lnTo>
                  <a:lnTo>
                    <a:pt x="348945" y="21894"/>
                  </a:lnTo>
                  <a:lnTo>
                    <a:pt x="348957" y="21767"/>
                  </a:lnTo>
                  <a:close/>
                </a:path>
                <a:path w="372744" h="408304">
                  <a:moveTo>
                    <a:pt x="349186" y="24790"/>
                  </a:moveTo>
                  <a:lnTo>
                    <a:pt x="349059" y="23863"/>
                  </a:lnTo>
                  <a:lnTo>
                    <a:pt x="348703" y="24511"/>
                  </a:lnTo>
                  <a:lnTo>
                    <a:pt x="348272" y="25133"/>
                  </a:lnTo>
                  <a:lnTo>
                    <a:pt x="347700" y="25666"/>
                  </a:lnTo>
                  <a:lnTo>
                    <a:pt x="347878" y="25984"/>
                  </a:lnTo>
                  <a:lnTo>
                    <a:pt x="348030" y="26174"/>
                  </a:lnTo>
                  <a:lnTo>
                    <a:pt x="348170" y="25882"/>
                  </a:lnTo>
                  <a:lnTo>
                    <a:pt x="349186" y="25628"/>
                  </a:lnTo>
                  <a:lnTo>
                    <a:pt x="349186" y="24790"/>
                  </a:lnTo>
                  <a:close/>
                </a:path>
                <a:path w="372744" h="408304">
                  <a:moveTo>
                    <a:pt x="349605" y="42075"/>
                  </a:moveTo>
                  <a:lnTo>
                    <a:pt x="349592" y="41617"/>
                  </a:lnTo>
                  <a:lnTo>
                    <a:pt x="348640" y="40690"/>
                  </a:lnTo>
                  <a:lnTo>
                    <a:pt x="347751" y="41617"/>
                  </a:lnTo>
                  <a:lnTo>
                    <a:pt x="347802" y="43002"/>
                  </a:lnTo>
                  <a:lnTo>
                    <a:pt x="349161" y="42532"/>
                  </a:lnTo>
                  <a:lnTo>
                    <a:pt x="349148" y="42075"/>
                  </a:lnTo>
                  <a:lnTo>
                    <a:pt x="349605" y="42075"/>
                  </a:lnTo>
                  <a:close/>
                </a:path>
                <a:path w="372744" h="408304">
                  <a:moveTo>
                    <a:pt x="349643" y="22212"/>
                  </a:moveTo>
                  <a:lnTo>
                    <a:pt x="349440" y="22148"/>
                  </a:lnTo>
                  <a:lnTo>
                    <a:pt x="349173" y="22021"/>
                  </a:lnTo>
                  <a:lnTo>
                    <a:pt x="348945" y="21894"/>
                  </a:lnTo>
                  <a:lnTo>
                    <a:pt x="348830" y="22479"/>
                  </a:lnTo>
                  <a:lnTo>
                    <a:pt x="348970" y="23190"/>
                  </a:lnTo>
                  <a:lnTo>
                    <a:pt x="349059" y="23863"/>
                  </a:lnTo>
                  <a:lnTo>
                    <a:pt x="349338" y="23329"/>
                  </a:lnTo>
                  <a:lnTo>
                    <a:pt x="349554" y="22783"/>
                  </a:lnTo>
                  <a:lnTo>
                    <a:pt x="349643" y="22212"/>
                  </a:lnTo>
                  <a:close/>
                </a:path>
                <a:path w="372744" h="408304">
                  <a:moveTo>
                    <a:pt x="350012" y="22263"/>
                  </a:moveTo>
                  <a:lnTo>
                    <a:pt x="349707" y="21958"/>
                  </a:lnTo>
                  <a:lnTo>
                    <a:pt x="349656" y="22123"/>
                  </a:lnTo>
                  <a:lnTo>
                    <a:pt x="349885" y="22275"/>
                  </a:lnTo>
                  <a:lnTo>
                    <a:pt x="350012" y="22263"/>
                  </a:lnTo>
                  <a:close/>
                </a:path>
                <a:path w="372744" h="408304">
                  <a:moveTo>
                    <a:pt x="353542" y="18986"/>
                  </a:moveTo>
                  <a:lnTo>
                    <a:pt x="352767" y="19456"/>
                  </a:lnTo>
                  <a:lnTo>
                    <a:pt x="352285" y="19824"/>
                  </a:lnTo>
                  <a:lnTo>
                    <a:pt x="352704" y="19558"/>
                  </a:lnTo>
                  <a:lnTo>
                    <a:pt x="353542" y="18986"/>
                  </a:lnTo>
                  <a:close/>
                </a:path>
                <a:path w="372744" h="408304">
                  <a:moveTo>
                    <a:pt x="354088" y="18440"/>
                  </a:moveTo>
                  <a:lnTo>
                    <a:pt x="353606" y="18135"/>
                  </a:lnTo>
                  <a:lnTo>
                    <a:pt x="352437" y="17284"/>
                  </a:lnTo>
                  <a:lnTo>
                    <a:pt x="351180" y="17589"/>
                  </a:lnTo>
                  <a:lnTo>
                    <a:pt x="353466" y="18935"/>
                  </a:lnTo>
                  <a:lnTo>
                    <a:pt x="353872" y="18618"/>
                  </a:lnTo>
                  <a:lnTo>
                    <a:pt x="354088" y="18440"/>
                  </a:lnTo>
                  <a:close/>
                </a:path>
                <a:path w="372744" h="408304">
                  <a:moveTo>
                    <a:pt x="354406" y="18605"/>
                  </a:moveTo>
                  <a:lnTo>
                    <a:pt x="354253" y="18313"/>
                  </a:lnTo>
                  <a:lnTo>
                    <a:pt x="354088" y="18440"/>
                  </a:lnTo>
                  <a:lnTo>
                    <a:pt x="354317" y="18567"/>
                  </a:lnTo>
                  <a:close/>
                </a:path>
                <a:path w="372744" h="408304">
                  <a:moveTo>
                    <a:pt x="356082" y="29578"/>
                  </a:moveTo>
                  <a:lnTo>
                    <a:pt x="354685" y="28663"/>
                  </a:lnTo>
                  <a:lnTo>
                    <a:pt x="354190" y="27736"/>
                  </a:lnTo>
                  <a:lnTo>
                    <a:pt x="352450" y="30975"/>
                  </a:lnTo>
                  <a:lnTo>
                    <a:pt x="355231" y="31432"/>
                  </a:lnTo>
                  <a:lnTo>
                    <a:pt x="354279" y="30518"/>
                  </a:lnTo>
                  <a:lnTo>
                    <a:pt x="356082" y="29578"/>
                  </a:lnTo>
                  <a:close/>
                </a:path>
                <a:path w="372744" h="408304">
                  <a:moveTo>
                    <a:pt x="357098" y="20015"/>
                  </a:moveTo>
                  <a:lnTo>
                    <a:pt x="356349" y="20383"/>
                  </a:lnTo>
                  <a:lnTo>
                    <a:pt x="356831" y="21310"/>
                  </a:lnTo>
                  <a:lnTo>
                    <a:pt x="357098" y="20015"/>
                  </a:lnTo>
                  <a:close/>
                </a:path>
                <a:path w="372744" h="408304">
                  <a:moveTo>
                    <a:pt x="357835" y="12344"/>
                  </a:moveTo>
                  <a:lnTo>
                    <a:pt x="356908" y="12344"/>
                  </a:lnTo>
                  <a:lnTo>
                    <a:pt x="355536" y="12788"/>
                  </a:lnTo>
                  <a:lnTo>
                    <a:pt x="354584" y="11861"/>
                  </a:lnTo>
                  <a:lnTo>
                    <a:pt x="355092" y="12611"/>
                  </a:lnTo>
                  <a:lnTo>
                    <a:pt x="356628" y="13246"/>
                  </a:lnTo>
                  <a:lnTo>
                    <a:pt x="357492" y="14008"/>
                  </a:lnTo>
                  <a:lnTo>
                    <a:pt x="357835" y="12344"/>
                  </a:lnTo>
                  <a:close/>
                </a:path>
                <a:path w="372744" h="408304">
                  <a:moveTo>
                    <a:pt x="358470" y="15443"/>
                  </a:moveTo>
                  <a:lnTo>
                    <a:pt x="358228" y="14668"/>
                  </a:lnTo>
                  <a:lnTo>
                    <a:pt x="357492" y="14008"/>
                  </a:lnTo>
                  <a:lnTo>
                    <a:pt x="356984" y="16497"/>
                  </a:lnTo>
                  <a:lnTo>
                    <a:pt x="358470" y="15443"/>
                  </a:lnTo>
                  <a:close/>
                </a:path>
                <a:path w="372744" h="408304">
                  <a:moveTo>
                    <a:pt x="359092" y="19024"/>
                  </a:moveTo>
                  <a:lnTo>
                    <a:pt x="358609" y="18554"/>
                  </a:lnTo>
                  <a:lnTo>
                    <a:pt x="357682" y="18084"/>
                  </a:lnTo>
                  <a:lnTo>
                    <a:pt x="357657" y="17170"/>
                  </a:lnTo>
                  <a:lnTo>
                    <a:pt x="357085" y="20015"/>
                  </a:lnTo>
                  <a:lnTo>
                    <a:pt x="359092" y="19024"/>
                  </a:lnTo>
                  <a:close/>
                </a:path>
                <a:path w="372744" h="408304">
                  <a:moveTo>
                    <a:pt x="360070" y="22479"/>
                  </a:moveTo>
                  <a:lnTo>
                    <a:pt x="359156" y="21805"/>
                  </a:lnTo>
                  <a:lnTo>
                    <a:pt x="359168" y="22250"/>
                  </a:lnTo>
                  <a:lnTo>
                    <a:pt x="360070" y="22479"/>
                  </a:lnTo>
                  <a:close/>
                </a:path>
                <a:path w="372744" h="408304">
                  <a:moveTo>
                    <a:pt x="365061" y="3644"/>
                  </a:moveTo>
                  <a:lnTo>
                    <a:pt x="364134" y="3175"/>
                  </a:lnTo>
                  <a:lnTo>
                    <a:pt x="362750" y="4089"/>
                  </a:lnTo>
                  <a:lnTo>
                    <a:pt x="362750" y="3162"/>
                  </a:lnTo>
                  <a:lnTo>
                    <a:pt x="361861" y="5003"/>
                  </a:lnTo>
                  <a:lnTo>
                    <a:pt x="362788" y="5473"/>
                  </a:lnTo>
                  <a:lnTo>
                    <a:pt x="364642" y="5956"/>
                  </a:lnTo>
                  <a:lnTo>
                    <a:pt x="365061" y="3644"/>
                  </a:lnTo>
                  <a:close/>
                </a:path>
                <a:path w="372744" h="408304">
                  <a:moveTo>
                    <a:pt x="365099" y="19558"/>
                  </a:moveTo>
                  <a:lnTo>
                    <a:pt x="364604" y="17703"/>
                  </a:lnTo>
                  <a:lnTo>
                    <a:pt x="362750" y="17691"/>
                  </a:lnTo>
                  <a:lnTo>
                    <a:pt x="362724" y="16789"/>
                  </a:lnTo>
                  <a:lnTo>
                    <a:pt x="361873" y="19532"/>
                  </a:lnTo>
                  <a:lnTo>
                    <a:pt x="365099" y="19558"/>
                  </a:lnTo>
                  <a:close/>
                </a:path>
                <a:path w="372744" h="408304">
                  <a:moveTo>
                    <a:pt x="365671" y="8318"/>
                  </a:moveTo>
                  <a:lnTo>
                    <a:pt x="365277" y="8128"/>
                  </a:lnTo>
                  <a:lnTo>
                    <a:pt x="364998" y="8178"/>
                  </a:lnTo>
                  <a:lnTo>
                    <a:pt x="365366" y="9410"/>
                  </a:lnTo>
                  <a:lnTo>
                    <a:pt x="365671" y="8318"/>
                  </a:lnTo>
                  <a:close/>
                </a:path>
                <a:path w="372744" h="408304">
                  <a:moveTo>
                    <a:pt x="366928" y="22021"/>
                  </a:moveTo>
                  <a:lnTo>
                    <a:pt x="364705" y="22313"/>
                  </a:lnTo>
                  <a:lnTo>
                    <a:pt x="364718" y="22758"/>
                  </a:lnTo>
                  <a:lnTo>
                    <a:pt x="362940" y="23202"/>
                  </a:lnTo>
                  <a:lnTo>
                    <a:pt x="360070" y="22479"/>
                  </a:lnTo>
                  <a:lnTo>
                    <a:pt x="361111" y="23241"/>
                  </a:lnTo>
                  <a:lnTo>
                    <a:pt x="362508" y="24142"/>
                  </a:lnTo>
                  <a:lnTo>
                    <a:pt x="364769" y="25069"/>
                  </a:lnTo>
                  <a:lnTo>
                    <a:pt x="364756" y="24599"/>
                  </a:lnTo>
                  <a:lnTo>
                    <a:pt x="364274" y="23685"/>
                  </a:lnTo>
                  <a:lnTo>
                    <a:pt x="365188" y="23228"/>
                  </a:lnTo>
                  <a:lnTo>
                    <a:pt x="366331" y="23241"/>
                  </a:lnTo>
                  <a:lnTo>
                    <a:pt x="365988" y="24142"/>
                  </a:lnTo>
                  <a:lnTo>
                    <a:pt x="366572" y="24739"/>
                  </a:lnTo>
                  <a:lnTo>
                    <a:pt x="366687" y="23228"/>
                  </a:lnTo>
                  <a:lnTo>
                    <a:pt x="366928" y="22021"/>
                  </a:lnTo>
                  <a:close/>
                </a:path>
                <a:path w="372744" h="408304">
                  <a:moveTo>
                    <a:pt x="367068" y="25095"/>
                  </a:moveTo>
                  <a:lnTo>
                    <a:pt x="366826" y="25006"/>
                  </a:lnTo>
                  <a:lnTo>
                    <a:pt x="366712" y="24879"/>
                  </a:lnTo>
                  <a:lnTo>
                    <a:pt x="366572" y="24739"/>
                  </a:lnTo>
                  <a:lnTo>
                    <a:pt x="366585" y="25146"/>
                  </a:lnTo>
                  <a:lnTo>
                    <a:pt x="366649" y="25374"/>
                  </a:lnTo>
                  <a:lnTo>
                    <a:pt x="367068" y="25095"/>
                  </a:lnTo>
                  <a:close/>
                </a:path>
                <a:path w="372744" h="408304">
                  <a:moveTo>
                    <a:pt x="367245" y="9652"/>
                  </a:moveTo>
                  <a:lnTo>
                    <a:pt x="366064" y="7353"/>
                  </a:lnTo>
                  <a:lnTo>
                    <a:pt x="366763" y="8394"/>
                  </a:lnTo>
                  <a:lnTo>
                    <a:pt x="366268" y="7239"/>
                  </a:lnTo>
                  <a:lnTo>
                    <a:pt x="366331" y="6007"/>
                  </a:lnTo>
                  <a:lnTo>
                    <a:pt x="365671" y="8318"/>
                  </a:lnTo>
                  <a:lnTo>
                    <a:pt x="366331" y="8648"/>
                  </a:lnTo>
                  <a:lnTo>
                    <a:pt x="367245" y="9652"/>
                  </a:lnTo>
                  <a:close/>
                </a:path>
                <a:path w="372744" h="408304">
                  <a:moveTo>
                    <a:pt x="368579" y="8509"/>
                  </a:moveTo>
                  <a:lnTo>
                    <a:pt x="367753" y="13589"/>
                  </a:lnTo>
                  <a:lnTo>
                    <a:pt x="368211" y="13131"/>
                  </a:lnTo>
                  <a:lnTo>
                    <a:pt x="368579" y="8509"/>
                  </a:lnTo>
                  <a:close/>
                </a:path>
                <a:path w="372744" h="408304">
                  <a:moveTo>
                    <a:pt x="369201" y="2755"/>
                  </a:moveTo>
                  <a:lnTo>
                    <a:pt x="368579" y="2336"/>
                  </a:lnTo>
                  <a:lnTo>
                    <a:pt x="367576" y="3886"/>
                  </a:lnTo>
                  <a:lnTo>
                    <a:pt x="369201" y="2755"/>
                  </a:lnTo>
                  <a:close/>
                </a:path>
                <a:path w="372744" h="408304">
                  <a:moveTo>
                    <a:pt x="369366" y="1117"/>
                  </a:moveTo>
                  <a:lnTo>
                    <a:pt x="369138" y="1092"/>
                  </a:lnTo>
                  <a:lnTo>
                    <a:pt x="368871" y="1003"/>
                  </a:lnTo>
                  <a:lnTo>
                    <a:pt x="368376" y="1460"/>
                  </a:lnTo>
                  <a:lnTo>
                    <a:pt x="367792" y="1816"/>
                  </a:lnTo>
                  <a:lnTo>
                    <a:pt x="368579" y="2336"/>
                  </a:lnTo>
                  <a:lnTo>
                    <a:pt x="369366" y="1117"/>
                  </a:lnTo>
                  <a:close/>
                </a:path>
                <a:path w="372744" h="408304">
                  <a:moveTo>
                    <a:pt x="369849" y="0"/>
                  </a:moveTo>
                  <a:lnTo>
                    <a:pt x="367271" y="571"/>
                  </a:lnTo>
                  <a:lnTo>
                    <a:pt x="368871" y="1003"/>
                  </a:lnTo>
                  <a:lnTo>
                    <a:pt x="369849" y="0"/>
                  </a:lnTo>
                  <a:close/>
                </a:path>
                <a:path w="372744" h="408304">
                  <a:moveTo>
                    <a:pt x="372211" y="4864"/>
                  </a:moveTo>
                  <a:lnTo>
                    <a:pt x="369874" y="2984"/>
                  </a:lnTo>
                  <a:lnTo>
                    <a:pt x="367614" y="5740"/>
                  </a:lnTo>
                  <a:lnTo>
                    <a:pt x="368998" y="5753"/>
                  </a:lnTo>
                  <a:lnTo>
                    <a:pt x="370370" y="5308"/>
                  </a:lnTo>
                  <a:lnTo>
                    <a:pt x="369951" y="7620"/>
                  </a:lnTo>
                  <a:lnTo>
                    <a:pt x="372211" y="4864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66177" y="3745712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59" h="348614">
                  <a:moveTo>
                    <a:pt x="2362" y="342417"/>
                  </a:moveTo>
                  <a:lnTo>
                    <a:pt x="2184" y="341414"/>
                  </a:lnTo>
                  <a:lnTo>
                    <a:pt x="0" y="342150"/>
                  </a:lnTo>
                  <a:lnTo>
                    <a:pt x="2362" y="342417"/>
                  </a:lnTo>
                  <a:close/>
                </a:path>
                <a:path w="340359" h="348614">
                  <a:moveTo>
                    <a:pt x="3390" y="347065"/>
                  </a:moveTo>
                  <a:lnTo>
                    <a:pt x="101" y="345059"/>
                  </a:lnTo>
                  <a:lnTo>
                    <a:pt x="2108" y="348094"/>
                  </a:lnTo>
                  <a:lnTo>
                    <a:pt x="2247" y="347649"/>
                  </a:lnTo>
                  <a:lnTo>
                    <a:pt x="2501" y="346786"/>
                  </a:lnTo>
                  <a:lnTo>
                    <a:pt x="3390" y="347065"/>
                  </a:lnTo>
                  <a:close/>
                </a:path>
                <a:path w="340359" h="348614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59" h="348614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59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59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59" h="348614">
                  <a:moveTo>
                    <a:pt x="272999" y="77254"/>
                  </a:move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close/>
                </a:path>
                <a:path w="340359" h="348614">
                  <a:moveTo>
                    <a:pt x="273253" y="79425"/>
                  </a:moveTo>
                  <a:lnTo>
                    <a:pt x="273164" y="78943"/>
                  </a:lnTo>
                  <a:lnTo>
                    <a:pt x="272948" y="78041"/>
                  </a:lnTo>
                  <a:lnTo>
                    <a:pt x="272796" y="79514"/>
                  </a:lnTo>
                  <a:lnTo>
                    <a:pt x="273253" y="79425"/>
                  </a:lnTo>
                  <a:close/>
                </a:path>
                <a:path w="340359" h="348614">
                  <a:moveTo>
                    <a:pt x="275894" y="78943"/>
                  </a:moveTo>
                  <a:lnTo>
                    <a:pt x="275399" y="77444"/>
                  </a:lnTo>
                  <a:lnTo>
                    <a:pt x="273291" y="79413"/>
                  </a:lnTo>
                  <a:lnTo>
                    <a:pt x="275894" y="78943"/>
                  </a:lnTo>
                  <a:close/>
                </a:path>
                <a:path w="340359" h="348614">
                  <a:moveTo>
                    <a:pt x="277926" y="81622"/>
                  </a:moveTo>
                  <a:lnTo>
                    <a:pt x="272783" y="79565"/>
                  </a:lnTo>
                  <a:lnTo>
                    <a:pt x="272707" y="80365"/>
                  </a:lnTo>
                  <a:lnTo>
                    <a:pt x="271449" y="80429"/>
                  </a:lnTo>
                  <a:lnTo>
                    <a:pt x="274802" y="82664"/>
                  </a:lnTo>
                  <a:lnTo>
                    <a:pt x="277926" y="81622"/>
                  </a:lnTo>
                  <a:close/>
                </a:path>
                <a:path w="340359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59" h="348614">
                  <a:moveTo>
                    <a:pt x="313994" y="20637"/>
                  </a:moveTo>
                  <a:lnTo>
                    <a:pt x="313042" y="20180"/>
                  </a:lnTo>
                  <a:lnTo>
                    <a:pt x="311772" y="22504"/>
                  </a:lnTo>
                  <a:lnTo>
                    <a:pt x="312280" y="23418"/>
                  </a:lnTo>
                  <a:lnTo>
                    <a:pt x="313207" y="23406"/>
                  </a:lnTo>
                  <a:lnTo>
                    <a:pt x="313613" y="22479"/>
                  </a:lnTo>
                  <a:lnTo>
                    <a:pt x="313575" y="21551"/>
                  </a:lnTo>
                  <a:lnTo>
                    <a:pt x="313994" y="20637"/>
                  </a:lnTo>
                  <a:close/>
                </a:path>
                <a:path w="340359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59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59" h="348614">
                  <a:moveTo>
                    <a:pt x="333857" y="2794"/>
                  </a:moveTo>
                  <a:lnTo>
                    <a:pt x="333489" y="2451"/>
                  </a:lnTo>
                  <a:lnTo>
                    <a:pt x="333514" y="2044"/>
                  </a:lnTo>
                  <a:lnTo>
                    <a:pt x="333629" y="1625"/>
                  </a:lnTo>
                  <a:lnTo>
                    <a:pt x="332524" y="2527"/>
                  </a:lnTo>
                  <a:lnTo>
                    <a:pt x="330974" y="3149"/>
                  </a:lnTo>
                  <a:lnTo>
                    <a:pt x="331609" y="3759"/>
                  </a:lnTo>
                  <a:lnTo>
                    <a:pt x="333857" y="2794"/>
                  </a:lnTo>
                  <a:close/>
                </a:path>
                <a:path w="340359" h="348614">
                  <a:moveTo>
                    <a:pt x="334683" y="635"/>
                  </a:moveTo>
                  <a:lnTo>
                    <a:pt x="334657" y="0"/>
                  </a:lnTo>
                  <a:lnTo>
                    <a:pt x="334391" y="292"/>
                  </a:lnTo>
                  <a:lnTo>
                    <a:pt x="333819" y="952"/>
                  </a:lnTo>
                  <a:lnTo>
                    <a:pt x="333629" y="1625"/>
                  </a:lnTo>
                  <a:lnTo>
                    <a:pt x="334213" y="1168"/>
                  </a:lnTo>
                  <a:lnTo>
                    <a:pt x="334683" y="635"/>
                  </a:lnTo>
                  <a:close/>
                </a:path>
                <a:path w="340359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-248990" y="7615999"/>
              <a:ext cx="6818055" cy="611625"/>
            </a:xfrm>
            <a:custGeom>
              <a:avLst/>
              <a:gdLst/>
              <a:ahLst/>
              <a:cxnLst/>
              <a:rect l="l" t="t" r="r" b="b"/>
              <a:pathLst>
                <a:path w="5328285" h="210820">
                  <a:moveTo>
                    <a:pt x="5328005" y="0"/>
                  </a:moveTo>
                  <a:lnTo>
                    <a:pt x="0" y="0"/>
                  </a:lnTo>
                  <a:lnTo>
                    <a:pt x="0" y="210705"/>
                  </a:lnTo>
                  <a:lnTo>
                    <a:pt x="5328005" y="210705"/>
                  </a:lnTo>
                  <a:lnTo>
                    <a:pt x="5328005" y="0"/>
                  </a:lnTo>
                  <a:close/>
                </a:path>
              </a:pathLst>
            </a:custGeom>
            <a:solidFill>
              <a:srgbClr val="FBA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4293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281228" y="326389"/>
            <a:ext cx="558800" cy="609082"/>
            <a:chOff x="281228" y="326387"/>
            <a:chExt cx="558800" cy="609082"/>
          </a:xfrm>
        </p:grpSpPr>
        <p:pic>
          <p:nvPicPr>
            <p:cNvPr id="65" name="object 6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0179" y="326387"/>
              <a:ext cx="420662" cy="501925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812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8" y="-53941"/>
            <a:ext cx="5970031" cy="8213046"/>
          </a:xfrm>
          <a:custGeom>
            <a:avLst/>
            <a:gdLst/>
            <a:ahLst/>
            <a:cxnLst/>
            <a:rect l="l" t="t" r="r" b="b"/>
            <a:pathLst>
              <a:path w="5328285" h="7560309">
                <a:moveTo>
                  <a:pt x="5328005" y="0"/>
                </a:moveTo>
                <a:lnTo>
                  <a:pt x="0" y="0"/>
                </a:lnTo>
                <a:lnTo>
                  <a:pt x="0" y="7560005"/>
                </a:lnTo>
                <a:lnTo>
                  <a:pt x="5328005" y="7560005"/>
                </a:lnTo>
                <a:lnTo>
                  <a:pt x="5328005" y="0"/>
                </a:lnTo>
                <a:close/>
              </a:path>
            </a:pathLst>
          </a:custGeom>
          <a:solidFill>
            <a:srgbClr val="2898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575002" y="1610904"/>
            <a:ext cx="1517015" cy="188000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4604">
              <a:lnSpc>
                <a:spcPts val="1400"/>
              </a:lnSpc>
              <a:spcBef>
                <a:spcPts val="180"/>
              </a:spcBef>
            </a:pPr>
            <a:r>
              <a:rPr sz="1200" spc="-2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í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cio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game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imei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cel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epa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ss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950">
              <a:latin typeface="Trebuchet MS"/>
              <a:cs typeface="Trebuchet MS"/>
            </a:endParaRPr>
          </a:p>
          <a:p>
            <a:pPr marL="12700" marR="393700">
              <a:lnSpc>
                <a:spcPts val="1400"/>
              </a:lnSpc>
            </a:pP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ob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é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31/12/2023</a:t>
            </a:r>
            <a:endParaRPr sz="1200">
              <a:latin typeface="Trebuchet MS"/>
              <a:cs typeface="Trebuchet MS"/>
            </a:endParaRPr>
          </a:p>
          <a:p>
            <a:pPr>
              <a:spcBef>
                <a:spcPts val="5"/>
              </a:spcBef>
            </a:pPr>
            <a:endParaRPr sz="1950">
              <a:latin typeface="Trebuchet MS"/>
              <a:cs typeface="Trebuchet MS"/>
            </a:endParaRPr>
          </a:p>
          <a:p>
            <a:pPr marL="12700" marR="5080">
              <a:lnSpc>
                <a:spcPts val="1400"/>
              </a:lnSpc>
            </a:pP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ai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é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31/12/2022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1200" y="4075851"/>
            <a:ext cx="3481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80" dirty="0">
                <a:solidFill>
                  <a:srgbClr val="FFFFFF"/>
                </a:solidFill>
                <a:latin typeface="Trebuchet MS"/>
                <a:cs typeface="Trebuchet MS"/>
              </a:rPr>
              <a:t>apreciação</a:t>
            </a:r>
            <a:r>
              <a:rPr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5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55" dirty="0">
                <a:solidFill>
                  <a:srgbClr val="FFFFFF"/>
                </a:solidFill>
                <a:latin typeface="Trebuchet MS"/>
                <a:cs typeface="Trebuchet MS"/>
              </a:rPr>
              <a:t>Plano</a:t>
            </a:r>
            <a:r>
              <a:rPr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4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65" dirty="0">
                <a:solidFill>
                  <a:srgbClr val="FFFFFF"/>
                </a:solidFill>
                <a:latin typeface="Trebuchet MS"/>
                <a:cs typeface="Trebuchet MS"/>
              </a:rPr>
              <a:t>Aplicação</a:t>
            </a:r>
            <a:endParaRPr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6" y="6026710"/>
            <a:ext cx="6018883" cy="212063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650746" y="523154"/>
            <a:ext cx="81978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675" spc="7" baseline="6172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çã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apl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ec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urs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29640" y="555572"/>
            <a:ext cx="2731770" cy="3324860"/>
            <a:chOff x="729640" y="555572"/>
            <a:chExt cx="2731770" cy="3324860"/>
          </a:xfrm>
        </p:grpSpPr>
        <p:sp>
          <p:nvSpPr>
            <p:cNvPr id="11" name="object 11"/>
            <p:cNvSpPr/>
            <p:nvPr/>
          </p:nvSpPr>
          <p:spPr>
            <a:xfrm>
              <a:off x="969106" y="557477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390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34" y="43992"/>
                  </a:lnTo>
                  <a:lnTo>
                    <a:pt x="13055" y="43827"/>
                  </a:lnTo>
                  <a:lnTo>
                    <a:pt x="13208" y="10820"/>
                  </a:lnTo>
                  <a:lnTo>
                    <a:pt x="53886" y="10985"/>
                  </a:lnTo>
                  <a:lnTo>
                    <a:pt x="53936" y="228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40165" y="557790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59" h="101600">
                  <a:moveTo>
                    <a:pt x="266" y="0"/>
                  </a:moveTo>
                  <a:lnTo>
                    <a:pt x="0" y="58508"/>
                  </a:lnTo>
                  <a:lnTo>
                    <a:pt x="21343" y="98744"/>
                  </a:lnTo>
                  <a:lnTo>
                    <a:pt x="35483" y="101104"/>
                  </a:lnTo>
                  <a:lnTo>
                    <a:pt x="50448" y="98739"/>
                  </a:lnTo>
                  <a:lnTo>
                    <a:pt x="62393" y="91149"/>
                  </a:lnTo>
                  <a:lnTo>
                    <a:pt x="70325" y="77817"/>
                  </a:lnTo>
                  <a:lnTo>
                    <a:pt x="73253" y="58229"/>
                  </a:lnTo>
                  <a:lnTo>
                    <a:pt x="73520" y="317"/>
                  </a:lnTo>
                  <a:lnTo>
                    <a:pt x="60553" y="266"/>
                  </a:lnTo>
                  <a:lnTo>
                    <a:pt x="60299" y="59067"/>
                  </a:lnTo>
                  <a:lnTo>
                    <a:pt x="58530" y="73275"/>
                  </a:lnTo>
                  <a:lnTo>
                    <a:pt x="53632" y="83118"/>
                  </a:lnTo>
                  <a:lnTo>
                    <a:pt x="45990" y="88832"/>
                  </a:lnTo>
                  <a:lnTo>
                    <a:pt x="35991" y="90652"/>
                  </a:lnTo>
                  <a:lnTo>
                    <a:pt x="26782" y="88787"/>
                  </a:lnTo>
                  <a:lnTo>
                    <a:pt x="19470" y="83078"/>
                  </a:lnTo>
                  <a:lnTo>
                    <a:pt x="14665" y="73209"/>
                  </a:lnTo>
                  <a:lnTo>
                    <a:pt x="12979" y="58864"/>
                  </a:lnTo>
                  <a:lnTo>
                    <a:pt x="13233" y="50"/>
                  </a:lnTo>
                  <a:lnTo>
                    <a:pt x="266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34766" y="558201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5" h="99695">
                  <a:moveTo>
                    <a:pt x="12090" y="99390"/>
                  </a:moveTo>
                  <a:lnTo>
                    <a:pt x="12280" y="56946"/>
                  </a:lnTo>
                  <a:lnTo>
                    <a:pt x="12274" y="45340"/>
                  </a:lnTo>
                  <a:lnTo>
                    <a:pt x="12133" y="34964"/>
                  </a:lnTo>
                  <a:lnTo>
                    <a:pt x="11846" y="25333"/>
                  </a:lnTo>
                  <a:lnTo>
                    <a:pt x="11404" y="15963"/>
                  </a:lnTo>
                  <a:lnTo>
                    <a:pt x="11849" y="15811"/>
                  </a:lnTo>
                  <a:lnTo>
                    <a:pt x="61594" y="99606"/>
                  </a:lnTo>
                  <a:lnTo>
                    <a:pt x="74574" y="99656"/>
                  </a:lnTo>
                  <a:lnTo>
                    <a:pt x="75006" y="330"/>
                  </a:lnTo>
                  <a:lnTo>
                    <a:pt x="62928" y="266"/>
                  </a:lnTo>
                  <a:lnTo>
                    <a:pt x="62737" y="41833"/>
                  </a:lnTo>
                  <a:lnTo>
                    <a:pt x="62758" y="52880"/>
                  </a:lnTo>
                  <a:lnTo>
                    <a:pt x="62949" y="63082"/>
                  </a:lnTo>
                  <a:lnTo>
                    <a:pt x="63361" y="72868"/>
                  </a:lnTo>
                  <a:lnTo>
                    <a:pt x="64046" y="82664"/>
                  </a:lnTo>
                  <a:lnTo>
                    <a:pt x="63741" y="82816"/>
                  </a:lnTo>
                  <a:lnTo>
                    <a:pt x="14439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90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31007" y="557945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4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74"/>
                  </a:lnTo>
                  <a:lnTo>
                    <a:pt x="15951" y="61023"/>
                  </a:lnTo>
                  <a:lnTo>
                    <a:pt x="19481" y="61188"/>
                  </a:lnTo>
                  <a:lnTo>
                    <a:pt x="23317" y="61201"/>
                  </a:lnTo>
                  <a:lnTo>
                    <a:pt x="32391" y="60550"/>
                  </a:lnTo>
                  <a:lnTo>
                    <a:pt x="61480" y="29235"/>
                  </a:lnTo>
                  <a:lnTo>
                    <a:pt x="61518" y="20396"/>
                  </a:lnTo>
                  <a:lnTo>
                    <a:pt x="25057" y="38"/>
                  </a:lnTo>
                  <a:lnTo>
                    <a:pt x="14731" y="0"/>
                  </a:lnTo>
                  <a:lnTo>
                    <a:pt x="6616" y="850"/>
                  </a:lnTo>
                  <a:lnTo>
                    <a:pt x="419" y="1854"/>
                  </a:lnTo>
                  <a:lnTo>
                    <a:pt x="0" y="100012"/>
                  </a:lnTo>
                  <a:close/>
                </a:path>
                <a:path w="61594" h="100329">
                  <a:moveTo>
                    <a:pt x="13208" y="11188"/>
                  </a:moveTo>
                  <a:lnTo>
                    <a:pt x="15417" y="10617"/>
                  </a:lnTo>
                  <a:lnTo>
                    <a:pt x="19710" y="10198"/>
                  </a:lnTo>
                  <a:lnTo>
                    <a:pt x="25298" y="10223"/>
                  </a:lnTo>
                  <a:lnTo>
                    <a:pt x="34923" y="11455"/>
                  </a:lnTo>
                  <a:lnTo>
                    <a:pt x="42300" y="15100"/>
                  </a:lnTo>
                  <a:lnTo>
                    <a:pt x="47015" y="21192"/>
                  </a:lnTo>
                  <a:lnTo>
                    <a:pt x="48653" y="29768"/>
                  </a:lnTo>
                  <a:lnTo>
                    <a:pt x="46894" y="38864"/>
                  </a:lnTo>
                  <a:lnTo>
                    <a:pt x="41927" y="45496"/>
                  </a:lnTo>
                  <a:lnTo>
                    <a:pt x="34071" y="49544"/>
                  </a:lnTo>
                  <a:lnTo>
                    <a:pt x="23647" y="50888"/>
                  </a:lnTo>
                  <a:lnTo>
                    <a:pt x="19367" y="50863"/>
                  </a:lnTo>
                  <a:lnTo>
                    <a:pt x="15836" y="50558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88623" y="559019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4" h="99695">
                  <a:moveTo>
                    <a:pt x="58953" y="68199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69" y="63"/>
                  </a:lnTo>
                  <a:lnTo>
                    <a:pt x="34188" y="0"/>
                  </a:lnTo>
                  <a:lnTo>
                    <a:pt x="0" y="99187"/>
                  </a:lnTo>
                  <a:lnTo>
                    <a:pt x="13271" y="99250"/>
                  </a:lnTo>
                  <a:lnTo>
                    <a:pt x="23723" y="68046"/>
                  </a:lnTo>
                  <a:lnTo>
                    <a:pt x="58953" y="68199"/>
                  </a:lnTo>
                  <a:close/>
                </a:path>
                <a:path w="83184" h="99695">
                  <a:moveTo>
                    <a:pt x="26403" y="58039"/>
                  </a:moveTo>
                  <a:lnTo>
                    <a:pt x="36283" y="29337"/>
                  </a:lnTo>
                  <a:lnTo>
                    <a:pt x="38214" y="23304"/>
                  </a:lnTo>
                  <a:lnTo>
                    <a:pt x="39865" y="17272"/>
                  </a:lnTo>
                  <a:lnTo>
                    <a:pt x="41363" y="11379"/>
                  </a:lnTo>
                  <a:lnTo>
                    <a:pt x="41655" y="11379"/>
                  </a:lnTo>
                  <a:lnTo>
                    <a:pt x="43103" y="17132"/>
                  </a:lnTo>
                  <a:lnTo>
                    <a:pt x="44551" y="23037"/>
                  </a:lnTo>
                  <a:lnTo>
                    <a:pt x="46723" y="29527"/>
                  </a:lnTo>
                  <a:lnTo>
                    <a:pt x="56337" y="58166"/>
                  </a:lnTo>
                  <a:lnTo>
                    <a:pt x="26403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85618" y="559302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5" h="99695">
                  <a:moveTo>
                    <a:pt x="51688" y="42367"/>
                  </a:moveTo>
                  <a:lnTo>
                    <a:pt x="13068" y="42202"/>
                  </a:lnTo>
                  <a:lnTo>
                    <a:pt x="13207" y="10807"/>
                  </a:lnTo>
                  <a:lnTo>
                    <a:pt x="54038" y="10985"/>
                  </a:lnTo>
                  <a:lnTo>
                    <a:pt x="54076" y="228"/>
                  </a:lnTo>
                  <a:lnTo>
                    <a:pt x="431" y="0"/>
                  </a:lnTo>
                  <a:lnTo>
                    <a:pt x="0" y="99326"/>
                  </a:lnTo>
                  <a:lnTo>
                    <a:pt x="55854" y="99568"/>
                  </a:lnTo>
                  <a:lnTo>
                    <a:pt x="55905" y="88811"/>
                  </a:lnTo>
                  <a:lnTo>
                    <a:pt x="12865" y="88633"/>
                  </a:lnTo>
                  <a:lnTo>
                    <a:pt x="13017" y="52819"/>
                  </a:lnTo>
                  <a:lnTo>
                    <a:pt x="51638" y="52984"/>
                  </a:lnTo>
                  <a:lnTo>
                    <a:pt x="51688" y="42367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52401" y="558115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37" y="98473"/>
                  </a:lnTo>
                  <a:lnTo>
                    <a:pt x="11045" y="100563"/>
                  </a:lnTo>
                  <a:lnTo>
                    <a:pt x="18059" y="101993"/>
                  </a:lnTo>
                  <a:lnTo>
                    <a:pt x="25311" y="102539"/>
                  </a:lnTo>
                  <a:lnTo>
                    <a:pt x="40647" y="100271"/>
                  </a:lnTo>
                  <a:lnTo>
                    <a:pt x="51535" y="94032"/>
                  </a:lnTo>
                  <a:lnTo>
                    <a:pt x="58038" y="84900"/>
                  </a:lnTo>
                  <a:lnTo>
                    <a:pt x="60223" y="73952"/>
                  </a:lnTo>
                  <a:lnTo>
                    <a:pt x="58672" y="64141"/>
                  </a:lnTo>
                  <a:lnTo>
                    <a:pt x="53928" y="56292"/>
                  </a:lnTo>
                  <a:lnTo>
                    <a:pt x="46030" y="49949"/>
                  </a:lnTo>
                  <a:lnTo>
                    <a:pt x="35013" y="44653"/>
                  </a:lnTo>
                  <a:lnTo>
                    <a:pt x="26157" y="40691"/>
                  </a:lnTo>
                  <a:lnTo>
                    <a:pt x="20023" y="36504"/>
                  </a:lnTo>
                  <a:lnTo>
                    <a:pt x="16463" y="31581"/>
                  </a:lnTo>
                  <a:lnTo>
                    <a:pt x="15328" y="25412"/>
                  </a:lnTo>
                  <a:lnTo>
                    <a:pt x="15367" y="18630"/>
                  </a:lnTo>
                  <a:lnTo>
                    <a:pt x="20561" y="10553"/>
                  </a:lnTo>
                  <a:lnTo>
                    <a:pt x="34124" y="10604"/>
                  </a:lnTo>
                  <a:lnTo>
                    <a:pt x="43116" y="10655"/>
                  </a:lnTo>
                  <a:lnTo>
                    <a:pt x="49733" y="13627"/>
                  </a:lnTo>
                  <a:lnTo>
                    <a:pt x="52971" y="15405"/>
                  </a:lnTo>
                  <a:lnTo>
                    <a:pt x="56553" y="4952"/>
                  </a:lnTo>
                  <a:lnTo>
                    <a:pt x="52133" y="2438"/>
                  </a:lnTo>
                  <a:lnTo>
                    <a:pt x="44767" y="50"/>
                  </a:lnTo>
                  <a:lnTo>
                    <a:pt x="34607" y="0"/>
                  </a:lnTo>
                  <a:lnTo>
                    <a:pt x="21427" y="1978"/>
                  </a:lnTo>
                  <a:lnTo>
                    <a:pt x="11260" y="7578"/>
                  </a:lnTo>
                  <a:lnTo>
                    <a:pt x="4705" y="16098"/>
                  </a:lnTo>
                  <a:lnTo>
                    <a:pt x="2362" y="26835"/>
                  </a:lnTo>
                  <a:lnTo>
                    <a:pt x="4140" y="36336"/>
                  </a:lnTo>
                  <a:lnTo>
                    <a:pt x="9326" y="44030"/>
                  </a:lnTo>
                  <a:lnTo>
                    <a:pt x="17558" y="50191"/>
                  </a:lnTo>
                  <a:lnTo>
                    <a:pt x="28473" y="55092"/>
                  </a:lnTo>
                  <a:lnTo>
                    <a:pt x="37036" y="59088"/>
                  </a:lnTo>
                  <a:lnTo>
                    <a:pt x="42822" y="63487"/>
                  </a:lnTo>
                  <a:lnTo>
                    <a:pt x="46091" y="68647"/>
                  </a:lnTo>
                  <a:lnTo>
                    <a:pt x="47104" y="74929"/>
                  </a:lnTo>
                  <a:lnTo>
                    <a:pt x="45674" y="81797"/>
                  </a:lnTo>
                  <a:lnTo>
                    <a:pt x="41581" y="87133"/>
                  </a:lnTo>
                  <a:lnTo>
                    <a:pt x="35033" y="90580"/>
                  </a:lnTo>
                  <a:lnTo>
                    <a:pt x="26238" y="91782"/>
                  </a:lnTo>
                  <a:lnTo>
                    <a:pt x="17399" y="91744"/>
                  </a:lnTo>
                  <a:lnTo>
                    <a:pt x="9017" y="88760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2536" y="1610258"/>
              <a:ext cx="817714" cy="81770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29169" y="1636892"/>
              <a:ext cx="764540" cy="764540"/>
            </a:xfrm>
            <a:custGeom>
              <a:avLst/>
              <a:gdLst/>
              <a:ahLst/>
              <a:cxnLst/>
              <a:rect l="l" t="t" r="r" b="b"/>
              <a:pathLst>
                <a:path w="764539" h="764539">
                  <a:moveTo>
                    <a:pt x="764451" y="382219"/>
                  </a:moveTo>
                  <a:lnTo>
                    <a:pt x="761472" y="430165"/>
                  </a:lnTo>
                  <a:lnTo>
                    <a:pt x="752777" y="476333"/>
                  </a:lnTo>
                  <a:lnTo>
                    <a:pt x="738722" y="520366"/>
                  </a:lnTo>
                  <a:lnTo>
                    <a:pt x="719666" y="561904"/>
                  </a:lnTo>
                  <a:lnTo>
                    <a:pt x="695968" y="600591"/>
                  </a:lnTo>
                  <a:lnTo>
                    <a:pt x="667985" y="636068"/>
                  </a:lnTo>
                  <a:lnTo>
                    <a:pt x="636076" y="667976"/>
                  </a:lnTo>
                  <a:lnTo>
                    <a:pt x="600598" y="695958"/>
                  </a:lnTo>
                  <a:lnTo>
                    <a:pt x="561911" y="719656"/>
                  </a:lnTo>
                  <a:lnTo>
                    <a:pt x="520373" y="738711"/>
                  </a:lnTo>
                  <a:lnTo>
                    <a:pt x="476341" y="752765"/>
                  </a:lnTo>
                  <a:lnTo>
                    <a:pt x="430175" y="761460"/>
                  </a:lnTo>
                  <a:lnTo>
                    <a:pt x="382231" y="764438"/>
                  </a:lnTo>
                  <a:lnTo>
                    <a:pt x="334285" y="761460"/>
                  </a:lnTo>
                  <a:lnTo>
                    <a:pt x="288116" y="752765"/>
                  </a:lnTo>
                  <a:lnTo>
                    <a:pt x="244083" y="738711"/>
                  </a:lnTo>
                  <a:lnTo>
                    <a:pt x="202543" y="719656"/>
                  </a:lnTo>
                  <a:lnTo>
                    <a:pt x="163855" y="695958"/>
                  </a:lnTo>
                  <a:lnTo>
                    <a:pt x="128377" y="667976"/>
                  </a:lnTo>
                  <a:lnTo>
                    <a:pt x="96467" y="636068"/>
                  </a:lnTo>
                  <a:lnTo>
                    <a:pt x="68483" y="600591"/>
                  </a:lnTo>
                  <a:lnTo>
                    <a:pt x="44784" y="561904"/>
                  </a:lnTo>
                  <a:lnTo>
                    <a:pt x="25728" y="520366"/>
                  </a:lnTo>
                  <a:lnTo>
                    <a:pt x="11673" y="476333"/>
                  </a:lnTo>
                  <a:lnTo>
                    <a:pt x="2978" y="430165"/>
                  </a:lnTo>
                  <a:lnTo>
                    <a:pt x="0" y="382219"/>
                  </a:lnTo>
                  <a:lnTo>
                    <a:pt x="2978" y="334273"/>
                  </a:lnTo>
                  <a:lnTo>
                    <a:pt x="11673" y="288105"/>
                  </a:lnTo>
                  <a:lnTo>
                    <a:pt x="25728" y="244072"/>
                  </a:lnTo>
                  <a:lnTo>
                    <a:pt x="44784" y="202533"/>
                  </a:lnTo>
                  <a:lnTo>
                    <a:pt x="68483" y="163846"/>
                  </a:lnTo>
                  <a:lnTo>
                    <a:pt x="96467" y="128369"/>
                  </a:lnTo>
                  <a:lnTo>
                    <a:pt x="128377" y="96461"/>
                  </a:lnTo>
                  <a:lnTo>
                    <a:pt x="163855" y="68479"/>
                  </a:lnTo>
                  <a:lnTo>
                    <a:pt x="202543" y="44781"/>
                  </a:lnTo>
                  <a:lnTo>
                    <a:pt x="244083" y="25727"/>
                  </a:lnTo>
                  <a:lnTo>
                    <a:pt x="288116" y="11672"/>
                  </a:lnTo>
                  <a:lnTo>
                    <a:pt x="334285" y="2977"/>
                  </a:lnTo>
                  <a:lnTo>
                    <a:pt x="382231" y="0"/>
                  </a:lnTo>
                  <a:lnTo>
                    <a:pt x="430175" y="2977"/>
                  </a:lnTo>
                  <a:lnTo>
                    <a:pt x="476341" y="11672"/>
                  </a:lnTo>
                  <a:lnTo>
                    <a:pt x="520373" y="25727"/>
                  </a:lnTo>
                  <a:lnTo>
                    <a:pt x="561911" y="44781"/>
                  </a:lnTo>
                  <a:lnTo>
                    <a:pt x="600598" y="68479"/>
                  </a:lnTo>
                  <a:lnTo>
                    <a:pt x="636076" y="96461"/>
                  </a:lnTo>
                  <a:lnTo>
                    <a:pt x="667985" y="128369"/>
                  </a:lnTo>
                  <a:lnTo>
                    <a:pt x="695968" y="163846"/>
                  </a:lnTo>
                  <a:lnTo>
                    <a:pt x="719666" y="202533"/>
                  </a:lnTo>
                  <a:lnTo>
                    <a:pt x="738722" y="244072"/>
                  </a:lnTo>
                  <a:lnTo>
                    <a:pt x="752777" y="288105"/>
                  </a:lnTo>
                  <a:lnTo>
                    <a:pt x="761472" y="334273"/>
                  </a:lnTo>
                  <a:lnTo>
                    <a:pt x="764451" y="382219"/>
                  </a:lnTo>
                  <a:close/>
                </a:path>
              </a:pathLst>
            </a:custGeom>
            <a:ln w="2561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99273" y="1774885"/>
              <a:ext cx="24765" cy="280670"/>
            </a:xfrm>
            <a:custGeom>
              <a:avLst/>
              <a:gdLst/>
              <a:ahLst/>
              <a:cxnLst/>
              <a:rect l="l" t="t" r="r" b="b"/>
              <a:pathLst>
                <a:path w="24764" h="280669">
                  <a:moveTo>
                    <a:pt x="18783" y="0"/>
                  </a:moveTo>
                  <a:lnTo>
                    <a:pt x="5422" y="0"/>
                  </a:lnTo>
                  <a:lnTo>
                    <a:pt x="0" y="5422"/>
                  </a:lnTo>
                  <a:lnTo>
                    <a:pt x="0" y="274891"/>
                  </a:lnTo>
                  <a:lnTo>
                    <a:pt x="5422" y="280314"/>
                  </a:lnTo>
                  <a:lnTo>
                    <a:pt x="12103" y="280314"/>
                  </a:lnTo>
                  <a:lnTo>
                    <a:pt x="18783" y="280314"/>
                  </a:lnTo>
                  <a:lnTo>
                    <a:pt x="24206" y="274891"/>
                  </a:lnTo>
                  <a:lnTo>
                    <a:pt x="24206" y="5422"/>
                  </a:lnTo>
                  <a:lnTo>
                    <a:pt x="187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99273" y="1774885"/>
              <a:ext cx="24765" cy="280670"/>
            </a:xfrm>
            <a:custGeom>
              <a:avLst/>
              <a:gdLst/>
              <a:ahLst/>
              <a:cxnLst/>
              <a:rect l="l" t="t" r="r" b="b"/>
              <a:pathLst>
                <a:path w="24764" h="280669">
                  <a:moveTo>
                    <a:pt x="12103" y="280314"/>
                  </a:moveTo>
                  <a:lnTo>
                    <a:pt x="5422" y="280314"/>
                  </a:lnTo>
                  <a:lnTo>
                    <a:pt x="0" y="274891"/>
                  </a:lnTo>
                  <a:lnTo>
                    <a:pt x="0" y="268211"/>
                  </a:lnTo>
                  <a:lnTo>
                    <a:pt x="0" y="12103"/>
                  </a:lnTo>
                  <a:lnTo>
                    <a:pt x="0" y="5422"/>
                  </a:lnTo>
                  <a:lnTo>
                    <a:pt x="5422" y="0"/>
                  </a:lnTo>
                  <a:lnTo>
                    <a:pt x="12103" y="0"/>
                  </a:lnTo>
                  <a:lnTo>
                    <a:pt x="18783" y="0"/>
                  </a:lnTo>
                  <a:lnTo>
                    <a:pt x="24206" y="5422"/>
                  </a:lnTo>
                  <a:lnTo>
                    <a:pt x="24206" y="12103"/>
                  </a:lnTo>
                  <a:lnTo>
                    <a:pt x="24206" y="268211"/>
                  </a:lnTo>
                  <a:lnTo>
                    <a:pt x="24206" y="274891"/>
                  </a:lnTo>
                  <a:lnTo>
                    <a:pt x="18783" y="280314"/>
                  </a:lnTo>
                  <a:lnTo>
                    <a:pt x="12103" y="280314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6757" y="1914409"/>
              <a:ext cx="173113" cy="14193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61286" y="1662505"/>
              <a:ext cx="702945" cy="711200"/>
            </a:xfrm>
            <a:custGeom>
              <a:avLst/>
              <a:gdLst/>
              <a:ahLst/>
              <a:cxnLst/>
              <a:rect l="l" t="t" r="r" b="b"/>
              <a:pathLst>
                <a:path w="702944" h="711200">
                  <a:moveTo>
                    <a:pt x="55626" y="345236"/>
                  </a:moveTo>
                  <a:lnTo>
                    <a:pt x="0" y="345236"/>
                  </a:lnTo>
                  <a:lnTo>
                    <a:pt x="0" y="362191"/>
                  </a:lnTo>
                  <a:lnTo>
                    <a:pt x="55626" y="362191"/>
                  </a:lnTo>
                  <a:lnTo>
                    <a:pt x="55626" y="345236"/>
                  </a:lnTo>
                  <a:close/>
                </a:path>
                <a:path w="702944" h="711200">
                  <a:moveTo>
                    <a:pt x="353656" y="655231"/>
                  </a:moveTo>
                  <a:lnTo>
                    <a:pt x="336791" y="655231"/>
                  </a:lnTo>
                  <a:lnTo>
                    <a:pt x="336791" y="710857"/>
                  </a:lnTo>
                  <a:lnTo>
                    <a:pt x="353656" y="710857"/>
                  </a:lnTo>
                  <a:lnTo>
                    <a:pt x="353656" y="655231"/>
                  </a:lnTo>
                  <a:close/>
                </a:path>
                <a:path w="702944" h="711200">
                  <a:moveTo>
                    <a:pt x="353656" y="0"/>
                  </a:moveTo>
                  <a:lnTo>
                    <a:pt x="336791" y="0"/>
                  </a:lnTo>
                  <a:lnTo>
                    <a:pt x="336791" y="55626"/>
                  </a:lnTo>
                  <a:lnTo>
                    <a:pt x="353656" y="55626"/>
                  </a:lnTo>
                  <a:lnTo>
                    <a:pt x="353656" y="0"/>
                  </a:lnTo>
                  <a:close/>
                </a:path>
                <a:path w="702944" h="711200">
                  <a:moveTo>
                    <a:pt x="702729" y="345236"/>
                  </a:moveTo>
                  <a:lnTo>
                    <a:pt x="647103" y="345236"/>
                  </a:lnTo>
                  <a:lnTo>
                    <a:pt x="647103" y="362191"/>
                  </a:lnTo>
                  <a:lnTo>
                    <a:pt x="702729" y="362191"/>
                  </a:lnTo>
                  <a:lnTo>
                    <a:pt x="702729" y="3452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74416" y="2533442"/>
              <a:ext cx="1502410" cy="1345565"/>
            </a:xfrm>
            <a:custGeom>
              <a:avLst/>
              <a:gdLst/>
              <a:ahLst/>
              <a:cxnLst/>
              <a:rect l="l" t="t" r="r" b="b"/>
              <a:pathLst>
                <a:path w="1502410" h="1345564">
                  <a:moveTo>
                    <a:pt x="1455178" y="0"/>
                  </a:moveTo>
                  <a:lnTo>
                    <a:pt x="60172" y="60007"/>
                  </a:lnTo>
                  <a:lnTo>
                    <a:pt x="0" y="1298295"/>
                  </a:lnTo>
                  <a:lnTo>
                    <a:pt x="60172" y="1345234"/>
                  </a:lnTo>
                  <a:lnTo>
                    <a:pt x="1502283" y="1345234"/>
                  </a:lnTo>
                  <a:lnTo>
                    <a:pt x="1502283" y="60007"/>
                  </a:lnTo>
                  <a:lnTo>
                    <a:pt x="1455178" y="0"/>
                  </a:lnTo>
                  <a:close/>
                </a:path>
              </a:pathLst>
            </a:custGeom>
            <a:solidFill>
              <a:srgbClr val="E39E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74414" y="3831743"/>
              <a:ext cx="1501140" cy="48895"/>
            </a:xfrm>
            <a:custGeom>
              <a:avLst/>
              <a:gdLst/>
              <a:ahLst/>
              <a:cxnLst/>
              <a:rect l="l" t="t" r="r" b="b"/>
              <a:pathLst>
                <a:path w="1501139" h="48895">
                  <a:moveTo>
                    <a:pt x="1452295" y="0"/>
                  </a:moveTo>
                  <a:lnTo>
                    <a:pt x="0" y="0"/>
                  </a:lnTo>
                  <a:lnTo>
                    <a:pt x="60172" y="48463"/>
                  </a:lnTo>
                  <a:lnTo>
                    <a:pt x="1500759" y="48463"/>
                  </a:lnTo>
                  <a:lnTo>
                    <a:pt x="1452295" y="0"/>
                  </a:lnTo>
                  <a:close/>
                </a:path>
              </a:pathLst>
            </a:custGeom>
            <a:solidFill>
              <a:srgbClr val="E39E28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380286" y="2762402"/>
              <a:ext cx="1442720" cy="1062355"/>
            </a:xfrm>
            <a:custGeom>
              <a:avLst/>
              <a:gdLst/>
              <a:ahLst/>
              <a:cxnLst/>
              <a:rect l="l" t="t" r="r" b="b"/>
              <a:pathLst>
                <a:path w="1442720" h="1062354">
                  <a:moveTo>
                    <a:pt x="0" y="1061974"/>
                  </a:moveTo>
                  <a:lnTo>
                    <a:pt x="1442110" y="1061974"/>
                  </a:lnTo>
                  <a:lnTo>
                    <a:pt x="1442110" y="0"/>
                  </a:lnTo>
                  <a:lnTo>
                    <a:pt x="0" y="0"/>
                  </a:lnTo>
                  <a:lnTo>
                    <a:pt x="0" y="1061974"/>
                  </a:lnTo>
                  <a:close/>
                </a:path>
              </a:pathLst>
            </a:custGeom>
            <a:solidFill>
              <a:srgbClr val="E8E7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380286" y="2539149"/>
              <a:ext cx="1442720" cy="1285240"/>
            </a:xfrm>
            <a:custGeom>
              <a:avLst/>
              <a:gdLst/>
              <a:ahLst/>
              <a:cxnLst/>
              <a:rect l="l" t="t" r="r" b="b"/>
              <a:pathLst>
                <a:path w="1442720" h="1285239">
                  <a:moveTo>
                    <a:pt x="1442110" y="1285227"/>
                  </a:moveTo>
                  <a:lnTo>
                    <a:pt x="0" y="1285227"/>
                  </a:lnTo>
                  <a:lnTo>
                    <a:pt x="0" y="0"/>
                  </a:lnTo>
                  <a:lnTo>
                    <a:pt x="1442110" y="0"/>
                  </a:lnTo>
                  <a:lnTo>
                    <a:pt x="1442110" y="1285227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380286" y="2539149"/>
              <a:ext cx="1442720" cy="223520"/>
            </a:xfrm>
            <a:custGeom>
              <a:avLst/>
              <a:gdLst/>
              <a:ahLst/>
              <a:cxnLst/>
              <a:rect l="l" t="t" r="r" b="b"/>
              <a:pathLst>
                <a:path w="1442720" h="223519">
                  <a:moveTo>
                    <a:pt x="1442110" y="0"/>
                  </a:moveTo>
                  <a:lnTo>
                    <a:pt x="0" y="0"/>
                  </a:lnTo>
                  <a:lnTo>
                    <a:pt x="0" y="223253"/>
                  </a:lnTo>
                  <a:lnTo>
                    <a:pt x="1442110" y="223253"/>
                  </a:lnTo>
                  <a:lnTo>
                    <a:pt x="1442110" y="0"/>
                  </a:lnTo>
                  <a:close/>
                </a:path>
              </a:pathLst>
            </a:custGeom>
            <a:solidFill>
              <a:srgbClr val="EF5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4150" y="2892135"/>
              <a:ext cx="122694" cy="12268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1202" y="2892135"/>
              <a:ext cx="122694" cy="12268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8892" y="3063096"/>
              <a:ext cx="122694" cy="12268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5945" y="3063096"/>
              <a:ext cx="122694" cy="12268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2996" y="3063096"/>
              <a:ext cx="122694" cy="12268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047" y="3063096"/>
              <a:ext cx="122694" cy="12268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7098" y="3063096"/>
              <a:ext cx="122694" cy="12268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4150" y="3063096"/>
              <a:ext cx="122694" cy="12268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1202" y="3063096"/>
              <a:ext cx="122694" cy="12268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8892" y="3234057"/>
              <a:ext cx="122694" cy="12268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5945" y="3234057"/>
              <a:ext cx="122694" cy="12268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2996" y="3234057"/>
              <a:ext cx="122694" cy="122681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050046" y="3234067"/>
              <a:ext cx="497205" cy="123189"/>
            </a:xfrm>
            <a:custGeom>
              <a:avLst/>
              <a:gdLst/>
              <a:ahLst/>
              <a:cxnLst/>
              <a:rect l="l" t="t" r="r" b="b"/>
              <a:pathLst>
                <a:path w="497205" h="123189">
                  <a:moveTo>
                    <a:pt x="122694" y="61341"/>
                  </a:moveTo>
                  <a:lnTo>
                    <a:pt x="117868" y="37452"/>
                  </a:lnTo>
                  <a:lnTo>
                    <a:pt x="104724" y="17957"/>
                  </a:lnTo>
                  <a:lnTo>
                    <a:pt x="85217" y="4813"/>
                  </a:lnTo>
                  <a:lnTo>
                    <a:pt x="61353" y="0"/>
                  </a:lnTo>
                  <a:lnTo>
                    <a:pt x="37465" y="4813"/>
                  </a:lnTo>
                  <a:lnTo>
                    <a:pt x="17970" y="17957"/>
                  </a:lnTo>
                  <a:lnTo>
                    <a:pt x="4813" y="37452"/>
                  </a:lnTo>
                  <a:lnTo>
                    <a:pt x="0" y="61341"/>
                  </a:lnTo>
                  <a:lnTo>
                    <a:pt x="4813" y="85217"/>
                  </a:lnTo>
                  <a:lnTo>
                    <a:pt x="17970" y="104711"/>
                  </a:lnTo>
                  <a:lnTo>
                    <a:pt x="37465" y="117856"/>
                  </a:lnTo>
                  <a:lnTo>
                    <a:pt x="61353" y="122682"/>
                  </a:lnTo>
                  <a:lnTo>
                    <a:pt x="85217" y="117856"/>
                  </a:lnTo>
                  <a:lnTo>
                    <a:pt x="104724" y="104711"/>
                  </a:lnTo>
                  <a:lnTo>
                    <a:pt x="117868" y="85217"/>
                  </a:lnTo>
                  <a:lnTo>
                    <a:pt x="122694" y="61341"/>
                  </a:lnTo>
                  <a:close/>
                </a:path>
                <a:path w="497205" h="123189">
                  <a:moveTo>
                    <a:pt x="309740" y="61341"/>
                  </a:moveTo>
                  <a:lnTo>
                    <a:pt x="304914" y="37452"/>
                  </a:lnTo>
                  <a:lnTo>
                    <a:pt x="291769" y="17957"/>
                  </a:lnTo>
                  <a:lnTo>
                    <a:pt x="272275" y="4813"/>
                  </a:lnTo>
                  <a:lnTo>
                    <a:pt x="248399" y="0"/>
                  </a:lnTo>
                  <a:lnTo>
                    <a:pt x="224523" y="4813"/>
                  </a:lnTo>
                  <a:lnTo>
                    <a:pt x="205016" y="17957"/>
                  </a:lnTo>
                  <a:lnTo>
                    <a:pt x="191871" y="37452"/>
                  </a:lnTo>
                  <a:lnTo>
                    <a:pt x="187045" y="61341"/>
                  </a:lnTo>
                  <a:lnTo>
                    <a:pt x="191871" y="85217"/>
                  </a:lnTo>
                  <a:lnTo>
                    <a:pt x="205016" y="104711"/>
                  </a:lnTo>
                  <a:lnTo>
                    <a:pt x="224523" y="117856"/>
                  </a:lnTo>
                  <a:lnTo>
                    <a:pt x="248399" y="122682"/>
                  </a:lnTo>
                  <a:lnTo>
                    <a:pt x="272275" y="117856"/>
                  </a:lnTo>
                  <a:lnTo>
                    <a:pt x="291769" y="104711"/>
                  </a:lnTo>
                  <a:lnTo>
                    <a:pt x="304914" y="85217"/>
                  </a:lnTo>
                  <a:lnTo>
                    <a:pt x="309740" y="61341"/>
                  </a:lnTo>
                  <a:close/>
                </a:path>
                <a:path w="497205" h="123189">
                  <a:moveTo>
                    <a:pt x="496798" y="61341"/>
                  </a:moveTo>
                  <a:lnTo>
                    <a:pt x="491972" y="37452"/>
                  </a:lnTo>
                  <a:lnTo>
                    <a:pt x="478828" y="17957"/>
                  </a:lnTo>
                  <a:lnTo>
                    <a:pt x="459320" y="4813"/>
                  </a:lnTo>
                  <a:lnTo>
                    <a:pt x="435457" y="0"/>
                  </a:lnTo>
                  <a:lnTo>
                    <a:pt x="411568" y="4813"/>
                  </a:lnTo>
                  <a:lnTo>
                    <a:pt x="392074" y="17957"/>
                  </a:lnTo>
                  <a:lnTo>
                    <a:pt x="378917" y="37452"/>
                  </a:lnTo>
                  <a:lnTo>
                    <a:pt x="374103" y="61341"/>
                  </a:lnTo>
                  <a:lnTo>
                    <a:pt x="378917" y="85217"/>
                  </a:lnTo>
                  <a:lnTo>
                    <a:pt x="392074" y="104711"/>
                  </a:lnTo>
                  <a:lnTo>
                    <a:pt x="411568" y="117856"/>
                  </a:lnTo>
                  <a:lnTo>
                    <a:pt x="435457" y="122682"/>
                  </a:lnTo>
                  <a:lnTo>
                    <a:pt x="459320" y="117856"/>
                  </a:lnTo>
                  <a:lnTo>
                    <a:pt x="478828" y="104711"/>
                  </a:lnTo>
                  <a:lnTo>
                    <a:pt x="491972" y="85217"/>
                  </a:lnTo>
                  <a:lnTo>
                    <a:pt x="496798" y="61341"/>
                  </a:lnTo>
                  <a:close/>
                </a:path>
              </a:pathLst>
            </a:custGeom>
            <a:solidFill>
              <a:srgbClr val="DCDB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11202" y="3234057"/>
              <a:ext cx="122694" cy="12268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8892" y="3405018"/>
              <a:ext cx="122694" cy="122681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5945" y="3405018"/>
              <a:ext cx="122694" cy="12268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862988" y="3405022"/>
              <a:ext cx="683895" cy="123189"/>
            </a:xfrm>
            <a:custGeom>
              <a:avLst/>
              <a:gdLst/>
              <a:ahLst/>
              <a:cxnLst/>
              <a:rect l="l" t="t" r="r" b="b"/>
              <a:pathLst>
                <a:path w="683894" h="123189">
                  <a:moveTo>
                    <a:pt x="122694" y="61341"/>
                  </a:moveTo>
                  <a:lnTo>
                    <a:pt x="117868" y="37465"/>
                  </a:lnTo>
                  <a:lnTo>
                    <a:pt x="104724" y="17970"/>
                  </a:lnTo>
                  <a:lnTo>
                    <a:pt x="85229" y="4826"/>
                  </a:lnTo>
                  <a:lnTo>
                    <a:pt x="61353" y="0"/>
                  </a:lnTo>
                  <a:lnTo>
                    <a:pt x="37477" y="4826"/>
                  </a:lnTo>
                  <a:lnTo>
                    <a:pt x="17970" y="17970"/>
                  </a:lnTo>
                  <a:lnTo>
                    <a:pt x="4826" y="37465"/>
                  </a:lnTo>
                  <a:lnTo>
                    <a:pt x="0" y="61341"/>
                  </a:lnTo>
                  <a:lnTo>
                    <a:pt x="4826" y="85217"/>
                  </a:lnTo>
                  <a:lnTo>
                    <a:pt x="17970" y="104724"/>
                  </a:lnTo>
                  <a:lnTo>
                    <a:pt x="37477" y="117868"/>
                  </a:lnTo>
                  <a:lnTo>
                    <a:pt x="61353" y="122682"/>
                  </a:lnTo>
                  <a:lnTo>
                    <a:pt x="85229" y="117868"/>
                  </a:lnTo>
                  <a:lnTo>
                    <a:pt x="104724" y="104724"/>
                  </a:lnTo>
                  <a:lnTo>
                    <a:pt x="117868" y="85217"/>
                  </a:lnTo>
                  <a:lnTo>
                    <a:pt x="122694" y="61341"/>
                  </a:lnTo>
                  <a:close/>
                </a:path>
                <a:path w="683894" h="123189">
                  <a:moveTo>
                    <a:pt x="309753" y="61341"/>
                  </a:moveTo>
                  <a:lnTo>
                    <a:pt x="304927" y="37465"/>
                  </a:lnTo>
                  <a:lnTo>
                    <a:pt x="291782" y="17970"/>
                  </a:lnTo>
                  <a:lnTo>
                    <a:pt x="272275" y="4826"/>
                  </a:lnTo>
                  <a:lnTo>
                    <a:pt x="248412" y="0"/>
                  </a:lnTo>
                  <a:lnTo>
                    <a:pt x="224523" y="4826"/>
                  </a:lnTo>
                  <a:lnTo>
                    <a:pt x="205028" y="17970"/>
                  </a:lnTo>
                  <a:lnTo>
                    <a:pt x="191871" y="37465"/>
                  </a:lnTo>
                  <a:lnTo>
                    <a:pt x="187058" y="61341"/>
                  </a:lnTo>
                  <a:lnTo>
                    <a:pt x="191871" y="85217"/>
                  </a:lnTo>
                  <a:lnTo>
                    <a:pt x="205028" y="104724"/>
                  </a:lnTo>
                  <a:lnTo>
                    <a:pt x="224523" y="117868"/>
                  </a:lnTo>
                  <a:lnTo>
                    <a:pt x="248412" y="122682"/>
                  </a:lnTo>
                  <a:lnTo>
                    <a:pt x="272275" y="117868"/>
                  </a:lnTo>
                  <a:lnTo>
                    <a:pt x="291782" y="104724"/>
                  </a:lnTo>
                  <a:lnTo>
                    <a:pt x="304927" y="85217"/>
                  </a:lnTo>
                  <a:lnTo>
                    <a:pt x="309753" y="61341"/>
                  </a:lnTo>
                  <a:close/>
                </a:path>
                <a:path w="683894" h="123189">
                  <a:moveTo>
                    <a:pt x="496798" y="61341"/>
                  </a:moveTo>
                  <a:lnTo>
                    <a:pt x="491972" y="37465"/>
                  </a:lnTo>
                  <a:lnTo>
                    <a:pt x="478828" y="17970"/>
                  </a:lnTo>
                  <a:lnTo>
                    <a:pt x="459333" y="4826"/>
                  </a:lnTo>
                  <a:lnTo>
                    <a:pt x="435457" y="0"/>
                  </a:lnTo>
                  <a:lnTo>
                    <a:pt x="411581" y="4826"/>
                  </a:lnTo>
                  <a:lnTo>
                    <a:pt x="392074" y="17970"/>
                  </a:lnTo>
                  <a:lnTo>
                    <a:pt x="378929" y="37465"/>
                  </a:lnTo>
                  <a:lnTo>
                    <a:pt x="374103" y="61341"/>
                  </a:lnTo>
                  <a:lnTo>
                    <a:pt x="378929" y="85217"/>
                  </a:lnTo>
                  <a:lnTo>
                    <a:pt x="392074" y="104724"/>
                  </a:lnTo>
                  <a:lnTo>
                    <a:pt x="411581" y="117868"/>
                  </a:lnTo>
                  <a:lnTo>
                    <a:pt x="435457" y="122682"/>
                  </a:lnTo>
                  <a:lnTo>
                    <a:pt x="459333" y="117868"/>
                  </a:lnTo>
                  <a:lnTo>
                    <a:pt x="478828" y="104724"/>
                  </a:lnTo>
                  <a:lnTo>
                    <a:pt x="491972" y="85217"/>
                  </a:lnTo>
                  <a:lnTo>
                    <a:pt x="496798" y="61341"/>
                  </a:lnTo>
                  <a:close/>
                </a:path>
                <a:path w="683894" h="123189">
                  <a:moveTo>
                    <a:pt x="683856" y="61341"/>
                  </a:moveTo>
                  <a:lnTo>
                    <a:pt x="679030" y="37465"/>
                  </a:lnTo>
                  <a:lnTo>
                    <a:pt x="665886" y="17970"/>
                  </a:lnTo>
                  <a:lnTo>
                    <a:pt x="646379" y="4826"/>
                  </a:lnTo>
                  <a:lnTo>
                    <a:pt x="622515" y="0"/>
                  </a:lnTo>
                  <a:lnTo>
                    <a:pt x="598627" y="4826"/>
                  </a:lnTo>
                  <a:lnTo>
                    <a:pt x="579132" y="17970"/>
                  </a:lnTo>
                  <a:lnTo>
                    <a:pt x="565975" y="37465"/>
                  </a:lnTo>
                  <a:lnTo>
                    <a:pt x="561162" y="61341"/>
                  </a:lnTo>
                  <a:lnTo>
                    <a:pt x="565975" y="85217"/>
                  </a:lnTo>
                  <a:lnTo>
                    <a:pt x="579132" y="104724"/>
                  </a:lnTo>
                  <a:lnTo>
                    <a:pt x="598627" y="117868"/>
                  </a:lnTo>
                  <a:lnTo>
                    <a:pt x="622515" y="122682"/>
                  </a:lnTo>
                  <a:lnTo>
                    <a:pt x="646379" y="117868"/>
                  </a:lnTo>
                  <a:lnTo>
                    <a:pt x="665886" y="104724"/>
                  </a:lnTo>
                  <a:lnTo>
                    <a:pt x="679030" y="85217"/>
                  </a:lnTo>
                  <a:lnTo>
                    <a:pt x="683856" y="61341"/>
                  </a:lnTo>
                  <a:close/>
                </a:path>
              </a:pathLst>
            </a:custGeom>
            <a:solidFill>
              <a:srgbClr val="DCDB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11202" y="3405018"/>
              <a:ext cx="122694" cy="12268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2600" y="3552719"/>
              <a:ext cx="158103" cy="15875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5945" y="3575979"/>
              <a:ext cx="122694" cy="12268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62996" y="3575979"/>
              <a:ext cx="122694" cy="12268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050047" y="3575979"/>
              <a:ext cx="123189" cy="123189"/>
            </a:xfrm>
            <a:custGeom>
              <a:avLst/>
              <a:gdLst/>
              <a:ahLst/>
              <a:cxnLst/>
              <a:rect l="l" t="t" r="r" b="b"/>
              <a:pathLst>
                <a:path w="123189" h="123189">
                  <a:moveTo>
                    <a:pt x="61353" y="0"/>
                  </a:moveTo>
                  <a:lnTo>
                    <a:pt x="37472" y="4819"/>
                  </a:lnTo>
                  <a:lnTo>
                    <a:pt x="17970" y="17964"/>
                  </a:lnTo>
                  <a:lnTo>
                    <a:pt x="4821" y="37461"/>
                  </a:lnTo>
                  <a:lnTo>
                    <a:pt x="0" y="61340"/>
                  </a:lnTo>
                  <a:lnTo>
                    <a:pt x="4821" y="85220"/>
                  </a:lnTo>
                  <a:lnTo>
                    <a:pt x="17970" y="104717"/>
                  </a:lnTo>
                  <a:lnTo>
                    <a:pt x="37472" y="117862"/>
                  </a:lnTo>
                  <a:lnTo>
                    <a:pt x="61353" y="122681"/>
                  </a:lnTo>
                  <a:lnTo>
                    <a:pt x="85227" y="117862"/>
                  </a:lnTo>
                  <a:lnTo>
                    <a:pt x="104725" y="104717"/>
                  </a:lnTo>
                  <a:lnTo>
                    <a:pt x="117873" y="85220"/>
                  </a:lnTo>
                  <a:lnTo>
                    <a:pt x="122694" y="61340"/>
                  </a:lnTo>
                  <a:lnTo>
                    <a:pt x="117873" y="37461"/>
                  </a:lnTo>
                  <a:lnTo>
                    <a:pt x="104725" y="17964"/>
                  </a:lnTo>
                  <a:lnTo>
                    <a:pt x="85227" y="4819"/>
                  </a:lnTo>
                  <a:lnTo>
                    <a:pt x="61353" y="0"/>
                  </a:lnTo>
                  <a:close/>
                </a:path>
              </a:pathLst>
            </a:custGeom>
            <a:solidFill>
              <a:srgbClr val="DCDB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7098" y="3575979"/>
              <a:ext cx="122694" cy="12268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4150" y="3575979"/>
              <a:ext cx="122694" cy="12268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1202" y="3575979"/>
              <a:ext cx="122694" cy="122681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75574" y="2442603"/>
              <a:ext cx="92138" cy="24669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82673" y="2442603"/>
              <a:ext cx="92138" cy="24669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815452" y="3359327"/>
              <a:ext cx="777875" cy="209550"/>
            </a:xfrm>
            <a:custGeom>
              <a:avLst/>
              <a:gdLst/>
              <a:ahLst/>
              <a:cxnLst/>
              <a:rect l="l" t="t" r="r" b="b"/>
              <a:pathLst>
                <a:path w="777875" h="209550">
                  <a:moveTo>
                    <a:pt x="19380" y="99301"/>
                  </a:moveTo>
                  <a:lnTo>
                    <a:pt x="17602" y="95135"/>
                  </a:lnTo>
                  <a:lnTo>
                    <a:pt x="17614" y="93738"/>
                  </a:lnTo>
                  <a:lnTo>
                    <a:pt x="17703" y="93078"/>
                  </a:lnTo>
                  <a:lnTo>
                    <a:pt x="17856" y="92430"/>
                  </a:lnTo>
                  <a:lnTo>
                    <a:pt x="18046" y="91770"/>
                  </a:lnTo>
                  <a:lnTo>
                    <a:pt x="18554" y="90449"/>
                  </a:lnTo>
                  <a:lnTo>
                    <a:pt x="16370" y="91020"/>
                  </a:lnTo>
                  <a:lnTo>
                    <a:pt x="14097" y="91706"/>
                  </a:lnTo>
                  <a:lnTo>
                    <a:pt x="11938" y="92519"/>
                  </a:lnTo>
                  <a:lnTo>
                    <a:pt x="13119" y="93789"/>
                  </a:lnTo>
                  <a:lnTo>
                    <a:pt x="14287" y="94983"/>
                  </a:lnTo>
                  <a:lnTo>
                    <a:pt x="16802" y="97243"/>
                  </a:lnTo>
                  <a:lnTo>
                    <a:pt x="18046" y="98310"/>
                  </a:lnTo>
                  <a:lnTo>
                    <a:pt x="19380" y="99301"/>
                  </a:lnTo>
                  <a:close/>
                </a:path>
                <a:path w="777875" h="209550">
                  <a:moveTo>
                    <a:pt x="24257" y="148234"/>
                  </a:moveTo>
                  <a:lnTo>
                    <a:pt x="23876" y="147320"/>
                  </a:lnTo>
                  <a:lnTo>
                    <a:pt x="23990" y="147916"/>
                  </a:lnTo>
                  <a:lnTo>
                    <a:pt x="24257" y="148234"/>
                  </a:lnTo>
                  <a:close/>
                </a:path>
                <a:path w="777875" h="209550">
                  <a:moveTo>
                    <a:pt x="26390" y="149860"/>
                  </a:moveTo>
                  <a:lnTo>
                    <a:pt x="24561" y="148590"/>
                  </a:lnTo>
                  <a:lnTo>
                    <a:pt x="24257" y="148234"/>
                  </a:lnTo>
                  <a:lnTo>
                    <a:pt x="24942" y="149860"/>
                  </a:lnTo>
                  <a:lnTo>
                    <a:pt x="26390" y="149860"/>
                  </a:lnTo>
                  <a:close/>
                </a:path>
                <a:path w="777875" h="209550">
                  <a:moveTo>
                    <a:pt x="27317" y="69850"/>
                  </a:moveTo>
                  <a:lnTo>
                    <a:pt x="26225" y="71120"/>
                  </a:lnTo>
                  <a:lnTo>
                    <a:pt x="26352" y="71120"/>
                  </a:lnTo>
                  <a:lnTo>
                    <a:pt x="27317" y="69850"/>
                  </a:lnTo>
                  <a:close/>
                </a:path>
                <a:path w="777875" h="209550">
                  <a:moveTo>
                    <a:pt x="29781" y="66040"/>
                  </a:moveTo>
                  <a:lnTo>
                    <a:pt x="29552" y="65913"/>
                  </a:lnTo>
                  <a:lnTo>
                    <a:pt x="29273" y="67310"/>
                  </a:lnTo>
                  <a:lnTo>
                    <a:pt x="29781" y="66040"/>
                  </a:lnTo>
                  <a:close/>
                </a:path>
                <a:path w="777875" h="209550">
                  <a:moveTo>
                    <a:pt x="37338" y="158191"/>
                  </a:moveTo>
                  <a:lnTo>
                    <a:pt x="37185" y="157480"/>
                  </a:lnTo>
                  <a:lnTo>
                    <a:pt x="36690" y="157480"/>
                  </a:lnTo>
                  <a:lnTo>
                    <a:pt x="35890" y="156210"/>
                  </a:lnTo>
                  <a:lnTo>
                    <a:pt x="35293" y="156210"/>
                  </a:lnTo>
                  <a:lnTo>
                    <a:pt x="34086" y="154940"/>
                  </a:lnTo>
                  <a:lnTo>
                    <a:pt x="33020" y="154940"/>
                  </a:lnTo>
                  <a:lnTo>
                    <a:pt x="33769" y="156210"/>
                  </a:lnTo>
                  <a:lnTo>
                    <a:pt x="34645" y="156210"/>
                  </a:lnTo>
                  <a:lnTo>
                    <a:pt x="35572" y="157480"/>
                  </a:lnTo>
                  <a:lnTo>
                    <a:pt x="36601" y="157480"/>
                  </a:lnTo>
                  <a:lnTo>
                    <a:pt x="37338" y="158191"/>
                  </a:lnTo>
                  <a:close/>
                </a:path>
                <a:path w="777875" h="209550">
                  <a:moveTo>
                    <a:pt x="37922" y="158750"/>
                  </a:moveTo>
                  <a:lnTo>
                    <a:pt x="37338" y="158191"/>
                  </a:lnTo>
                  <a:lnTo>
                    <a:pt x="37452" y="158750"/>
                  </a:lnTo>
                  <a:lnTo>
                    <a:pt x="37922" y="158750"/>
                  </a:lnTo>
                  <a:close/>
                </a:path>
                <a:path w="777875" h="209550">
                  <a:moveTo>
                    <a:pt x="57746" y="25539"/>
                  </a:moveTo>
                  <a:lnTo>
                    <a:pt x="54902" y="25133"/>
                  </a:lnTo>
                  <a:lnTo>
                    <a:pt x="51765" y="24726"/>
                  </a:lnTo>
                  <a:lnTo>
                    <a:pt x="47155" y="24688"/>
                  </a:lnTo>
                  <a:lnTo>
                    <a:pt x="45758" y="25069"/>
                  </a:lnTo>
                  <a:lnTo>
                    <a:pt x="46443" y="25984"/>
                  </a:lnTo>
                  <a:lnTo>
                    <a:pt x="47980" y="26974"/>
                  </a:lnTo>
                  <a:lnTo>
                    <a:pt x="48729" y="27482"/>
                  </a:lnTo>
                  <a:lnTo>
                    <a:pt x="52273" y="25984"/>
                  </a:lnTo>
                  <a:lnTo>
                    <a:pt x="55232" y="25527"/>
                  </a:lnTo>
                  <a:lnTo>
                    <a:pt x="57746" y="25539"/>
                  </a:lnTo>
                  <a:close/>
                </a:path>
                <a:path w="777875" h="209550">
                  <a:moveTo>
                    <a:pt x="106438" y="175171"/>
                  </a:moveTo>
                  <a:lnTo>
                    <a:pt x="104724" y="174548"/>
                  </a:lnTo>
                  <a:lnTo>
                    <a:pt x="105283" y="175018"/>
                  </a:lnTo>
                  <a:lnTo>
                    <a:pt x="105397" y="175475"/>
                  </a:lnTo>
                  <a:lnTo>
                    <a:pt x="105486" y="175945"/>
                  </a:lnTo>
                  <a:lnTo>
                    <a:pt x="106375" y="175628"/>
                  </a:lnTo>
                  <a:lnTo>
                    <a:pt x="106438" y="175171"/>
                  </a:lnTo>
                  <a:close/>
                </a:path>
                <a:path w="777875" h="209550">
                  <a:moveTo>
                    <a:pt x="111061" y="175602"/>
                  </a:moveTo>
                  <a:lnTo>
                    <a:pt x="109778" y="174967"/>
                  </a:lnTo>
                  <a:lnTo>
                    <a:pt x="107911" y="174307"/>
                  </a:lnTo>
                  <a:lnTo>
                    <a:pt x="105257" y="173570"/>
                  </a:lnTo>
                  <a:lnTo>
                    <a:pt x="111061" y="175602"/>
                  </a:lnTo>
                  <a:close/>
                </a:path>
                <a:path w="777875" h="209550">
                  <a:moveTo>
                    <a:pt x="177469" y="179070"/>
                  </a:moveTo>
                  <a:lnTo>
                    <a:pt x="175044" y="179070"/>
                  </a:lnTo>
                  <a:lnTo>
                    <a:pt x="176301" y="179578"/>
                  </a:lnTo>
                  <a:lnTo>
                    <a:pt x="177469" y="179070"/>
                  </a:lnTo>
                  <a:close/>
                </a:path>
                <a:path w="777875" h="209550">
                  <a:moveTo>
                    <a:pt x="182638" y="179070"/>
                  </a:moveTo>
                  <a:lnTo>
                    <a:pt x="180403" y="177800"/>
                  </a:lnTo>
                  <a:lnTo>
                    <a:pt x="177469" y="179070"/>
                  </a:lnTo>
                  <a:lnTo>
                    <a:pt x="182638" y="179070"/>
                  </a:lnTo>
                  <a:close/>
                </a:path>
                <a:path w="777875" h="209550">
                  <a:moveTo>
                    <a:pt x="247523" y="9880"/>
                  </a:moveTo>
                  <a:lnTo>
                    <a:pt x="243967" y="9093"/>
                  </a:lnTo>
                  <a:lnTo>
                    <a:pt x="239903" y="8610"/>
                  </a:lnTo>
                  <a:lnTo>
                    <a:pt x="236093" y="10325"/>
                  </a:lnTo>
                  <a:lnTo>
                    <a:pt x="236804" y="10502"/>
                  </a:lnTo>
                  <a:lnTo>
                    <a:pt x="237490" y="10579"/>
                  </a:lnTo>
                  <a:lnTo>
                    <a:pt x="238201" y="10718"/>
                  </a:lnTo>
                  <a:lnTo>
                    <a:pt x="241084" y="10223"/>
                  </a:lnTo>
                  <a:lnTo>
                    <a:pt x="243992" y="9867"/>
                  </a:lnTo>
                  <a:lnTo>
                    <a:pt x="247523" y="9880"/>
                  </a:lnTo>
                  <a:close/>
                </a:path>
                <a:path w="777875" h="209550">
                  <a:moveTo>
                    <a:pt x="251371" y="29210"/>
                  </a:moveTo>
                  <a:lnTo>
                    <a:pt x="249961" y="29210"/>
                  </a:lnTo>
                  <a:lnTo>
                    <a:pt x="250939" y="30480"/>
                  </a:lnTo>
                  <a:lnTo>
                    <a:pt x="251371" y="29210"/>
                  </a:lnTo>
                  <a:close/>
                </a:path>
                <a:path w="777875" h="209550">
                  <a:moveTo>
                    <a:pt x="253631" y="26670"/>
                  </a:moveTo>
                  <a:lnTo>
                    <a:pt x="249821" y="26670"/>
                  </a:lnTo>
                  <a:lnTo>
                    <a:pt x="248335" y="27825"/>
                  </a:lnTo>
                  <a:lnTo>
                    <a:pt x="248107" y="27774"/>
                  </a:lnTo>
                  <a:lnTo>
                    <a:pt x="248031" y="27940"/>
                  </a:lnTo>
                  <a:lnTo>
                    <a:pt x="248234" y="27901"/>
                  </a:lnTo>
                  <a:lnTo>
                    <a:pt x="246354" y="29210"/>
                  </a:lnTo>
                  <a:lnTo>
                    <a:pt x="248932" y="27940"/>
                  </a:lnTo>
                  <a:lnTo>
                    <a:pt x="248462" y="27851"/>
                  </a:lnTo>
                  <a:lnTo>
                    <a:pt x="253631" y="26670"/>
                  </a:lnTo>
                  <a:close/>
                </a:path>
                <a:path w="777875" h="209550">
                  <a:moveTo>
                    <a:pt x="253682" y="28905"/>
                  </a:moveTo>
                  <a:lnTo>
                    <a:pt x="251371" y="29210"/>
                  </a:lnTo>
                  <a:lnTo>
                    <a:pt x="253034" y="29210"/>
                  </a:lnTo>
                  <a:lnTo>
                    <a:pt x="253682" y="28905"/>
                  </a:lnTo>
                  <a:close/>
                </a:path>
                <a:path w="777875" h="209550">
                  <a:moveTo>
                    <a:pt x="257441" y="10858"/>
                  </a:moveTo>
                  <a:lnTo>
                    <a:pt x="253453" y="10147"/>
                  </a:lnTo>
                  <a:lnTo>
                    <a:pt x="250291" y="9893"/>
                  </a:lnTo>
                  <a:lnTo>
                    <a:pt x="247523" y="9880"/>
                  </a:lnTo>
                  <a:lnTo>
                    <a:pt x="252336" y="10960"/>
                  </a:lnTo>
                  <a:lnTo>
                    <a:pt x="256235" y="12687"/>
                  </a:lnTo>
                  <a:lnTo>
                    <a:pt x="257441" y="10858"/>
                  </a:lnTo>
                  <a:close/>
                </a:path>
                <a:path w="777875" h="209550">
                  <a:moveTo>
                    <a:pt x="266661" y="26670"/>
                  </a:moveTo>
                  <a:lnTo>
                    <a:pt x="264845" y="24130"/>
                  </a:lnTo>
                  <a:lnTo>
                    <a:pt x="253631" y="26670"/>
                  </a:lnTo>
                  <a:lnTo>
                    <a:pt x="253784" y="26670"/>
                  </a:lnTo>
                  <a:lnTo>
                    <a:pt x="255765" y="27940"/>
                  </a:lnTo>
                  <a:lnTo>
                    <a:pt x="253682" y="28905"/>
                  </a:lnTo>
                  <a:lnTo>
                    <a:pt x="261061" y="27940"/>
                  </a:lnTo>
                  <a:lnTo>
                    <a:pt x="266661" y="26670"/>
                  </a:lnTo>
                  <a:close/>
                </a:path>
                <a:path w="777875" h="209550">
                  <a:moveTo>
                    <a:pt x="273227" y="20650"/>
                  </a:moveTo>
                  <a:lnTo>
                    <a:pt x="272008" y="19862"/>
                  </a:lnTo>
                  <a:lnTo>
                    <a:pt x="264248" y="20828"/>
                  </a:lnTo>
                  <a:lnTo>
                    <a:pt x="263474" y="21704"/>
                  </a:lnTo>
                  <a:lnTo>
                    <a:pt x="265607" y="22148"/>
                  </a:lnTo>
                  <a:lnTo>
                    <a:pt x="268503" y="21717"/>
                  </a:lnTo>
                  <a:lnTo>
                    <a:pt x="270344" y="21069"/>
                  </a:lnTo>
                  <a:lnTo>
                    <a:pt x="273227" y="20650"/>
                  </a:lnTo>
                  <a:close/>
                </a:path>
                <a:path w="777875" h="209550">
                  <a:moveTo>
                    <a:pt x="275399" y="187121"/>
                  </a:moveTo>
                  <a:lnTo>
                    <a:pt x="273532" y="186690"/>
                  </a:lnTo>
                  <a:lnTo>
                    <a:pt x="274955" y="187198"/>
                  </a:lnTo>
                  <a:lnTo>
                    <a:pt x="275399" y="187121"/>
                  </a:lnTo>
                  <a:close/>
                </a:path>
                <a:path w="777875" h="209550">
                  <a:moveTo>
                    <a:pt x="279044" y="187960"/>
                  </a:moveTo>
                  <a:lnTo>
                    <a:pt x="278130" y="186690"/>
                  </a:lnTo>
                  <a:lnTo>
                    <a:pt x="275399" y="187121"/>
                  </a:lnTo>
                  <a:lnTo>
                    <a:pt x="279044" y="187960"/>
                  </a:lnTo>
                  <a:close/>
                </a:path>
                <a:path w="777875" h="209550">
                  <a:moveTo>
                    <a:pt x="287820" y="183845"/>
                  </a:moveTo>
                  <a:lnTo>
                    <a:pt x="286905" y="183769"/>
                  </a:lnTo>
                  <a:lnTo>
                    <a:pt x="286308" y="184721"/>
                  </a:lnTo>
                  <a:lnTo>
                    <a:pt x="287375" y="184226"/>
                  </a:lnTo>
                  <a:lnTo>
                    <a:pt x="287820" y="183845"/>
                  </a:lnTo>
                  <a:close/>
                </a:path>
                <a:path w="777875" h="209550">
                  <a:moveTo>
                    <a:pt x="292531" y="22860"/>
                  </a:moveTo>
                  <a:lnTo>
                    <a:pt x="289356" y="21590"/>
                  </a:lnTo>
                  <a:lnTo>
                    <a:pt x="292150" y="22860"/>
                  </a:lnTo>
                  <a:lnTo>
                    <a:pt x="292531" y="22860"/>
                  </a:lnTo>
                  <a:close/>
                </a:path>
                <a:path w="777875" h="209550">
                  <a:moveTo>
                    <a:pt x="312635" y="184226"/>
                  </a:moveTo>
                  <a:lnTo>
                    <a:pt x="311150" y="184353"/>
                  </a:lnTo>
                  <a:lnTo>
                    <a:pt x="310197" y="184518"/>
                  </a:lnTo>
                  <a:lnTo>
                    <a:pt x="309499" y="184696"/>
                  </a:lnTo>
                  <a:lnTo>
                    <a:pt x="312635" y="184226"/>
                  </a:lnTo>
                  <a:close/>
                </a:path>
                <a:path w="777875" h="209550">
                  <a:moveTo>
                    <a:pt x="336473" y="10058"/>
                  </a:moveTo>
                  <a:lnTo>
                    <a:pt x="335749" y="7200"/>
                  </a:lnTo>
                  <a:lnTo>
                    <a:pt x="332143" y="8204"/>
                  </a:lnTo>
                  <a:lnTo>
                    <a:pt x="330161" y="9474"/>
                  </a:lnTo>
                  <a:lnTo>
                    <a:pt x="334352" y="9537"/>
                  </a:lnTo>
                  <a:lnTo>
                    <a:pt x="336473" y="10058"/>
                  </a:lnTo>
                  <a:close/>
                </a:path>
                <a:path w="777875" h="209550">
                  <a:moveTo>
                    <a:pt x="336892" y="7785"/>
                  </a:moveTo>
                  <a:lnTo>
                    <a:pt x="335991" y="7175"/>
                  </a:lnTo>
                  <a:lnTo>
                    <a:pt x="335686" y="6959"/>
                  </a:lnTo>
                  <a:lnTo>
                    <a:pt x="335749" y="7200"/>
                  </a:lnTo>
                  <a:lnTo>
                    <a:pt x="336892" y="7785"/>
                  </a:lnTo>
                  <a:close/>
                </a:path>
                <a:path w="777875" h="209550">
                  <a:moveTo>
                    <a:pt x="344741" y="8242"/>
                  </a:moveTo>
                  <a:lnTo>
                    <a:pt x="344157" y="8089"/>
                  </a:lnTo>
                  <a:lnTo>
                    <a:pt x="343916" y="7975"/>
                  </a:lnTo>
                  <a:lnTo>
                    <a:pt x="344068" y="7899"/>
                  </a:lnTo>
                  <a:lnTo>
                    <a:pt x="343204" y="7937"/>
                  </a:lnTo>
                  <a:lnTo>
                    <a:pt x="341985" y="7975"/>
                  </a:lnTo>
                  <a:lnTo>
                    <a:pt x="341706" y="7988"/>
                  </a:lnTo>
                  <a:lnTo>
                    <a:pt x="343217" y="8089"/>
                  </a:lnTo>
                  <a:lnTo>
                    <a:pt x="344741" y="8242"/>
                  </a:lnTo>
                  <a:close/>
                </a:path>
                <a:path w="777875" h="209550">
                  <a:moveTo>
                    <a:pt x="347027" y="7759"/>
                  </a:moveTo>
                  <a:lnTo>
                    <a:pt x="344538" y="7658"/>
                  </a:lnTo>
                  <a:lnTo>
                    <a:pt x="344068" y="7899"/>
                  </a:lnTo>
                  <a:lnTo>
                    <a:pt x="347027" y="7759"/>
                  </a:lnTo>
                  <a:close/>
                </a:path>
                <a:path w="777875" h="209550">
                  <a:moveTo>
                    <a:pt x="348513" y="8877"/>
                  </a:moveTo>
                  <a:lnTo>
                    <a:pt x="347408" y="8610"/>
                  </a:lnTo>
                  <a:lnTo>
                    <a:pt x="346125" y="8394"/>
                  </a:lnTo>
                  <a:lnTo>
                    <a:pt x="344741" y="8242"/>
                  </a:lnTo>
                  <a:lnTo>
                    <a:pt x="345351" y="8407"/>
                  </a:lnTo>
                  <a:lnTo>
                    <a:pt x="346494" y="8610"/>
                  </a:lnTo>
                  <a:lnTo>
                    <a:pt x="348513" y="8877"/>
                  </a:lnTo>
                  <a:close/>
                </a:path>
                <a:path w="777875" h="209550">
                  <a:moveTo>
                    <a:pt x="348970" y="10160"/>
                  </a:moveTo>
                  <a:lnTo>
                    <a:pt x="348513" y="8890"/>
                  </a:lnTo>
                  <a:lnTo>
                    <a:pt x="348894" y="10160"/>
                  </a:lnTo>
                  <a:close/>
                </a:path>
                <a:path w="777875" h="209550">
                  <a:moveTo>
                    <a:pt x="350875" y="7708"/>
                  </a:moveTo>
                  <a:lnTo>
                    <a:pt x="350545" y="7493"/>
                  </a:lnTo>
                  <a:lnTo>
                    <a:pt x="347916" y="7861"/>
                  </a:lnTo>
                  <a:lnTo>
                    <a:pt x="348932" y="7962"/>
                  </a:lnTo>
                  <a:lnTo>
                    <a:pt x="349732" y="8013"/>
                  </a:lnTo>
                  <a:lnTo>
                    <a:pt x="350494" y="8077"/>
                  </a:lnTo>
                  <a:lnTo>
                    <a:pt x="350875" y="7708"/>
                  </a:lnTo>
                  <a:close/>
                </a:path>
                <a:path w="777875" h="209550">
                  <a:moveTo>
                    <a:pt x="357771" y="19494"/>
                  </a:moveTo>
                  <a:lnTo>
                    <a:pt x="353364" y="19304"/>
                  </a:lnTo>
                  <a:lnTo>
                    <a:pt x="348551" y="18859"/>
                  </a:lnTo>
                  <a:lnTo>
                    <a:pt x="348716" y="19583"/>
                  </a:lnTo>
                  <a:lnTo>
                    <a:pt x="351091" y="19824"/>
                  </a:lnTo>
                  <a:lnTo>
                    <a:pt x="353466" y="20027"/>
                  </a:lnTo>
                  <a:lnTo>
                    <a:pt x="355841" y="20307"/>
                  </a:lnTo>
                  <a:lnTo>
                    <a:pt x="355739" y="19888"/>
                  </a:lnTo>
                  <a:lnTo>
                    <a:pt x="356654" y="19659"/>
                  </a:lnTo>
                  <a:lnTo>
                    <a:pt x="357771" y="19494"/>
                  </a:lnTo>
                  <a:close/>
                </a:path>
                <a:path w="777875" h="209550">
                  <a:moveTo>
                    <a:pt x="357835" y="16675"/>
                  </a:moveTo>
                  <a:lnTo>
                    <a:pt x="357251" y="17018"/>
                  </a:lnTo>
                  <a:lnTo>
                    <a:pt x="357174" y="17513"/>
                  </a:lnTo>
                  <a:lnTo>
                    <a:pt x="357416" y="16992"/>
                  </a:lnTo>
                  <a:lnTo>
                    <a:pt x="357835" y="16675"/>
                  </a:lnTo>
                  <a:close/>
                </a:path>
                <a:path w="777875" h="209550">
                  <a:moveTo>
                    <a:pt x="363524" y="19164"/>
                  </a:moveTo>
                  <a:lnTo>
                    <a:pt x="362280" y="19164"/>
                  </a:lnTo>
                  <a:lnTo>
                    <a:pt x="359613" y="19202"/>
                  </a:lnTo>
                  <a:lnTo>
                    <a:pt x="357771" y="19481"/>
                  </a:lnTo>
                  <a:lnTo>
                    <a:pt x="360057" y="19570"/>
                  </a:lnTo>
                  <a:lnTo>
                    <a:pt x="362242" y="19545"/>
                  </a:lnTo>
                  <a:lnTo>
                    <a:pt x="363524" y="19164"/>
                  </a:lnTo>
                  <a:close/>
                </a:path>
                <a:path w="777875" h="209550">
                  <a:moveTo>
                    <a:pt x="364566" y="180644"/>
                  </a:moveTo>
                  <a:lnTo>
                    <a:pt x="359270" y="182880"/>
                  </a:lnTo>
                  <a:lnTo>
                    <a:pt x="364223" y="182880"/>
                  </a:lnTo>
                  <a:lnTo>
                    <a:pt x="364566" y="180644"/>
                  </a:lnTo>
                  <a:close/>
                </a:path>
                <a:path w="777875" h="209550">
                  <a:moveTo>
                    <a:pt x="366153" y="17627"/>
                  </a:moveTo>
                  <a:lnTo>
                    <a:pt x="362305" y="15240"/>
                  </a:lnTo>
                  <a:lnTo>
                    <a:pt x="358432" y="16510"/>
                  </a:lnTo>
                  <a:lnTo>
                    <a:pt x="361035" y="16510"/>
                  </a:lnTo>
                  <a:lnTo>
                    <a:pt x="366153" y="17627"/>
                  </a:lnTo>
                  <a:close/>
                </a:path>
                <a:path w="777875" h="209550">
                  <a:moveTo>
                    <a:pt x="371678" y="181610"/>
                  </a:moveTo>
                  <a:lnTo>
                    <a:pt x="368236" y="180340"/>
                  </a:lnTo>
                  <a:lnTo>
                    <a:pt x="364794" y="179070"/>
                  </a:lnTo>
                  <a:lnTo>
                    <a:pt x="364566" y="180644"/>
                  </a:lnTo>
                  <a:lnTo>
                    <a:pt x="365252" y="180340"/>
                  </a:lnTo>
                  <a:lnTo>
                    <a:pt x="371678" y="181610"/>
                  </a:lnTo>
                  <a:close/>
                </a:path>
                <a:path w="777875" h="209550">
                  <a:moveTo>
                    <a:pt x="374015" y="8547"/>
                  </a:moveTo>
                  <a:lnTo>
                    <a:pt x="373888" y="7988"/>
                  </a:lnTo>
                  <a:lnTo>
                    <a:pt x="373316" y="7607"/>
                  </a:lnTo>
                  <a:lnTo>
                    <a:pt x="372859" y="7302"/>
                  </a:lnTo>
                  <a:lnTo>
                    <a:pt x="368261" y="7670"/>
                  </a:lnTo>
                  <a:lnTo>
                    <a:pt x="371360" y="7607"/>
                  </a:lnTo>
                  <a:lnTo>
                    <a:pt x="372452" y="8140"/>
                  </a:lnTo>
                  <a:lnTo>
                    <a:pt x="374015" y="8547"/>
                  </a:lnTo>
                  <a:close/>
                </a:path>
                <a:path w="777875" h="209550">
                  <a:moveTo>
                    <a:pt x="374180" y="22466"/>
                  </a:moveTo>
                  <a:lnTo>
                    <a:pt x="372084" y="21920"/>
                  </a:lnTo>
                  <a:lnTo>
                    <a:pt x="367055" y="21653"/>
                  </a:lnTo>
                  <a:lnTo>
                    <a:pt x="374180" y="22466"/>
                  </a:lnTo>
                  <a:close/>
                </a:path>
                <a:path w="777875" h="209550">
                  <a:moveTo>
                    <a:pt x="374675" y="7150"/>
                  </a:moveTo>
                  <a:lnTo>
                    <a:pt x="372668" y="7162"/>
                  </a:lnTo>
                  <a:lnTo>
                    <a:pt x="372859" y="7302"/>
                  </a:lnTo>
                  <a:lnTo>
                    <a:pt x="374675" y="7150"/>
                  </a:lnTo>
                  <a:close/>
                </a:path>
                <a:path w="777875" h="209550">
                  <a:moveTo>
                    <a:pt x="383946" y="21882"/>
                  </a:moveTo>
                  <a:lnTo>
                    <a:pt x="382397" y="19367"/>
                  </a:lnTo>
                  <a:lnTo>
                    <a:pt x="379857" y="21336"/>
                  </a:lnTo>
                  <a:lnTo>
                    <a:pt x="383946" y="21882"/>
                  </a:lnTo>
                  <a:close/>
                </a:path>
                <a:path w="777875" h="209550">
                  <a:moveTo>
                    <a:pt x="390004" y="13474"/>
                  </a:moveTo>
                  <a:lnTo>
                    <a:pt x="380453" y="15189"/>
                  </a:lnTo>
                  <a:lnTo>
                    <a:pt x="380923" y="17208"/>
                  </a:lnTo>
                  <a:lnTo>
                    <a:pt x="384937" y="16586"/>
                  </a:lnTo>
                  <a:lnTo>
                    <a:pt x="389420" y="16281"/>
                  </a:lnTo>
                  <a:lnTo>
                    <a:pt x="388899" y="16306"/>
                  </a:lnTo>
                  <a:lnTo>
                    <a:pt x="388632" y="16268"/>
                  </a:lnTo>
                  <a:lnTo>
                    <a:pt x="390004" y="13474"/>
                  </a:lnTo>
                  <a:close/>
                </a:path>
                <a:path w="777875" h="209550">
                  <a:moveTo>
                    <a:pt x="391591" y="12700"/>
                  </a:moveTo>
                  <a:lnTo>
                    <a:pt x="390804" y="11023"/>
                  </a:lnTo>
                  <a:lnTo>
                    <a:pt x="388493" y="10668"/>
                  </a:lnTo>
                  <a:lnTo>
                    <a:pt x="391591" y="12700"/>
                  </a:lnTo>
                  <a:close/>
                </a:path>
                <a:path w="777875" h="209550">
                  <a:moveTo>
                    <a:pt x="393484" y="11430"/>
                  </a:moveTo>
                  <a:lnTo>
                    <a:pt x="389813" y="8890"/>
                  </a:lnTo>
                  <a:lnTo>
                    <a:pt x="390804" y="11023"/>
                  </a:lnTo>
                  <a:lnTo>
                    <a:pt x="393484" y="11430"/>
                  </a:lnTo>
                  <a:close/>
                </a:path>
                <a:path w="777875" h="209550">
                  <a:moveTo>
                    <a:pt x="395135" y="15201"/>
                  </a:moveTo>
                  <a:lnTo>
                    <a:pt x="392912" y="16027"/>
                  </a:lnTo>
                  <a:lnTo>
                    <a:pt x="390448" y="16243"/>
                  </a:lnTo>
                  <a:lnTo>
                    <a:pt x="391833" y="16192"/>
                  </a:lnTo>
                  <a:lnTo>
                    <a:pt x="393230" y="16179"/>
                  </a:lnTo>
                  <a:lnTo>
                    <a:pt x="394576" y="16306"/>
                  </a:lnTo>
                  <a:lnTo>
                    <a:pt x="395135" y="15201"/>
                  </a:lnTo>
                  <a:close/>
                </a:path>
                <a:path w="777875" h="209550">
                  <a:moveTo>
                    <a:pt x="400659" y="7759"/>
                  </a:moveTo>
                  <a:lnTo>
                    <a:pt x="396951" y="8826"/>
                  </a:lnTo>
                  <a:lnTo>
                    <a:pt x="400088" y="9702"/>
                  </a:lnTo>
                  <a:lnTo>
                    <a:pt x="400659" y="7759"/>
                  </a:lnTo>
                  <a:close/>
                </a:path>
                <a:path w="777875" h="209550">
                  <a:moveTo>
                    <a:pt x="404596" y="22923"/>
                  </a:moveTo>
                  <a:lnTo>
                    <a:pt x="402132" y="23647"/>
                  </a:lnTo>
                  <a:lnTo>
                    <a:pt x="404228" y="24218"/>
                  </a:lnTo>
                  <a:lnTo>
                    <a:pt x="404596" y="22923"/>
                  </a:lnTo>
                  <a:close/>
                </a:path>
                <a:path w="777875" h="209550">
                  <a:moveTo>
                    <a:pt x="404914" y="22834"/>
                  </a:moveTo>
                  <a:lnTo>
                    <a:pt x="404787" y="22275"/>
                  </a:lnTo>
                  <a:lnTo>
                    <a:pt x="404596" y="22923"/>
                  </a:lnTo>
                  <a:lnTo>
                    <a:pt x="404914" y="22834"/>
                  </a:lnTo>
                  <a:close/>
                </a:path>
                <a:path w="777875" h="209550">
                  <a:moveTo>
                    <a:pt x="410019" y="18973"/>
                  </a:moveTo>
                  <a:lnTo>
                    <a:pt x="409613" y="18681"/>
                  </a:lnTo>
                  <a:lnTo>
                    <a:pt x="409295" y="19011"/>
                  </a:lnTo>
                  <a:lnTo>
                    <a:pt x="410019" y="18973"/>
                  </a:lnTo>
                  <a:close/>
                </a:path>
                <a:path w="777875" h="209550">
                  <a:moveTo>
                    <a:pt x="410692" y="17589"/>
                  </a:moveTo>
                  <a:lnTo>
                    <a:pt x="406488" y="16421"/>
                  </a:lnTo>
                  <a:lnTo>
                    <a:pt x="409613" y="18681"/>
                  </a:lnTo>
                  <a:lnTo>
                    <a:pt x="410692" y="17589"/>
                  </a:lnTo>
                  <a:close/>
                </a:path>
                <a:path w="777875" h="209550">
                  <a:moveTo>
                    <a:pt x="415493" y="7620"/>
                  </a:moveTo>
                  <a:lnTo>
                    <a:pt x="409219" y="10617"/>
                  </a:lnTo>
                  <a:lnTo>
                    <a:pt x="414007" y="9829"/>
                  </a:lnTo>
                  <a:lnTo>
                    <a:pt x="415493" y="7620"/>
                  </a:lnTo>
                  <a:close/>
                </a:path>
                <a:path w="777875" h="209550">
                  <a:moveTo>
                    <a:pt x="415899" y="10960"/>
                  </a:moveTo>
                  <a:lnTo>
                    <a:pt x="415201" y="10922"/>
                  </a:lnTo>
                  <a:lnTo>
                    <a:pt x="415391" y="11049"/>
                  </a:lnTo>
                  <a:lnTo>
                    <a:pt x="415556" y="11188"/>
                  </a:lnTo>
                  <a:lnTo>
                    <a:pt x="415747" y="11328"/>
                  </a:lnTo>
                  <a:lnTo>
                    <a:pt x="415798" y="11201"/>
                  </a:lnTo>
                  <a:lnTo>
                    <a:pt x="415899" y="10960"/>
                  </a:lnTo>
                  <a:close/>
                </a:path>
                <a:path w="777875" h="209550">
                  <a:moveTo>
                    <a:pt x="422186" y="16687"/>
                  </a:moveTo>
                  <a:lnTo>
                    <a:pt x="421233" y="15100"/>
                  </a:lnTo>
                  <a:lnTo>
                    <a:pt x="415759" y="11328"/>
                  </a:lnTo>
                  <a:lnTo>
                    <a:pt x="415531" y="12179"/>
                  </a:lnTo>
                  <a:lnTo>
                    <a:pt x="415505" y="12966"/>
                  </a:lnTo>
                  <a:lnTo>
                    <a:pt x="408889" y="13944"/>
                  </a:lnTo>
                  <a:lnTo>
                    <a:pt x="411175" y="15074"/>
                  </a:lnTo>
                  <a:lnTo>
                    <a:pt x="422186" y="16687"/>
                  </a:lnTo>
                  <a:close/>
                </a:path>
                <a:path w="777875" h="209550">
                  <a:moveTo>
                    <a:pt x="423405" y="16865"/>
                  </a:moveTo>
                  <a:lnTo>
                    <a:pt x="422186" y="16687"/>
                  </a:lnTo>
                  <a:lnTo>
                    <a:pt x="422452" y="17132"/>
                  </a:lnTo>
                  <a:lnTo>
                    <a:pt x="423405" y="16865"/>
                  </a:lnTo>
                  <a:close/>
                </a:path>
                <a:path w="777875" h="209550">
                  <a:moveTo>
                    <a:pt x="425183" y="21678"/>
                  </a:moveTo>
                  <a:lnTo>
                    <a:pt x="424573" y="20675"/>
                  </a:lnTo>
                  <a:lnTo>
                    <a:pt x="423710" y="19240"/>
                  </a:lnTo>
                  <a:lnTo>
                    <a:pt x="422452" y="17132"/>
                  </a:lnTo>
                  <a:lnTo>
                    <a:pt x="417804" y="18478"/>
                  </a:lnTo>
                  <a:lnTo>
                    <a:pt x="409067" y="19240"/>
                  </a:lnTo>
                  <a:lnTo>
                    <a:pt x="409295" y="19011"/>
                  </a:lnTo>
                  <a:lnTo>
                    <a:pt x="395325" y="19672"/>
                  </a:lnTo>
                  <a:lnTo>
                    <a:pt x="397129" y="23317"/>
                  </a:lnTo>
                  <a:lnTo>
                    <a:pt x="404787" y="22275"/>
                  </a:lnTo>
                  <a:lnTo>
                    <a:pt x="412343" y="20675"/>
                  </a:lnTo>
                  <a:lnTo>
                    <a:pt x="418757" y="22961"/>
                  </a:lnTo>
                  <a:lnTo>
                    <a:pt x="425183" y="21678"/>
                  </a:lnTo>
                  <a:close/>
                </a:path>
                <a:path w="777875" h="209550">
                  <a:moveTo>
                    <a:pt x="431012" y="11772"/>
                  </a:moveTo>
                  <a:lnTo>
                    <a:pt x="427939" y="11315"/>
                  </a:lnTo>
                  <a:lnTo>
                    <a:pt x="421728" y="8788"/>
                  </a:lnTo>
                  <a:lnTo>
                    <a:pt x="417195" y="9613"/>
                  </a:lnTo>
                  <a:lnTo>
                    <a:pt x="416229" y="10312"/>
                  </a:lnTo>
                  <a:lnTo>
                    <a:pt x="415899" y="10960"/>
                  </a:lnTo>
                  <a:lnTo>
                    <a:pt x="420344" y="11201"/>
                  </a:lnTo>
                  <a:lnTo>
                    <a:pt x="424789" y="11366"/>
                  </a:lnTo>
                  <a:lnTo>
                    <a:pt x="429234" y="11658"/>
                  </a:lnTo>
                  <a:lnTo>
                    <a:pt x="428294" y="11912"/>
                  </a:lnTo>
                  <a:lnTo>
                    <a:pt x="431012" y="11772"/>
                  </a:lnTo>
                  <a:close/>
                </a:path>
                <a:path w="777875" h="209550">
                  <a:moveTo>
                    <a:pt x="432600" y="23177"/>
                  </a:moveTo>
                  <a:lnTo>
                    <a:pt x="432384" y="22059"/>
                  </a:lnTo>
                  <a:lnTo>
                    <a:pt x="428409" y="21971"/>
                  </a:lnTo>
                  <a:lnTo>
                    <a:pt x="425615" y="22758"/>
                  </a:lnTo>
                  <a:lnTo>
                    <a:pt x="429691" y="23393"/>
                  </a:lnTo>
                  <a:lnTo>
                    <a:pt x="430631" y="23139"/>
                  </a:lnTo>
                  <a:lnTo>
                    <a:pt x="431660" y="23444"/>
                  </a:lnTo>
                  <a:lnTo>
                    <a:pt x="432600" y="23177"/>
                  </a:lnTo>
                  <a:close/>
                </a:path>
                <a:path w="777875" h="209550">
                  <a:moveTo>
                    <a:pt x="432981" y="184137"/>
                  </a:moveTo>
                  <a:lnTo>
                    <a:pt x="432308" y="184543"/>
                  </a:lnTo>
                  <a:lnTo>
                    <a:pt x="432536" y="184556"/>
                  </a:lnTo>
                  <a:lnTo>
                    <a:pt x="432828" y="184429"/>
                  </a:lnTo>
                  <a:lnTo>
                    <a:pt x="432930" y="184277"/>
                  </a:lnTo>
                  <a:lnTo>
                    <a:pt x="432981" y="184137"/>
                  </a:lnTo>
                  <a:close/>
                </a:path>
                <a:path w="777875" h="209550">
                  <a:moveTo>
                    <a:pt x="436613" y="181927"/>
                  </a:moveTo>
                  <a:lnTo>
                    <a:pt x="430923" y="181965"/>
                  </a:lnTo>
                  <a:lnTo>
                    <a:pt x="433425" y="183057"/>
                  </a:lnTo>
                  <a:lnTo>
                    <a:pt x="432981" y="184137"/>
                  </a:lnTo>
                  <a:lnTo>
                    <a:pt x="436613" y="181927"/>
                  </a:lnTo>
                  <a:close/>
                </a:path>
                <a:path w="777875" h="209550">
                  <a:moveTo>
                    <a:pt x="443611" y="10985"/>
                  </a:moveTo>
                  <a:lnTo>
                    <a:pt x="442175" y="10261"/>
                  </a:lnTo>
                  <a:lnTo>
                    <a:pt x="439242" y="9093"/>
                  </a:lnTo>
                  <a:lnTo>
                    <a:pt x="438696" y="9626"/>
                  </a:lnTo>
                  <a:lnTo>
                    <a:pt x="440169" y="10134"/>
                  </a:lnTo>
                  <a:lnTo>
                    <a:pt x="441845" y="10566"/>
                  </a:lnTo>
                  <a:lnTo>
                    <a:pt x="443611" y="10985"/>
                  </a:lnTo>
                  <a:close/>
                </a:path>
                <a:path w="777875" h="209550">
                  <a:moveTo>
                    <a:pt x="450202" y="12230"/>
                  </a:moveTo>
                  <a:lnTo>
                    <a:pt x="446519" y="11620"/>
                  </a:lnTo>
                  <a:lnTo>
                    <a:pt x="445579" y="11442"/>
                  </a:lnTo>
                  <a:lnTo>
                    <a:pt x="444207" y="11125"/>
                  </a:lnTo>
                  <a:lnTo>
                    <a:pt x="443611" y="10985"/>
                  </a:lnTo>
                  <a:lnTo>
                    <a:pt x="443903" y="11137"/>
                  </a:lnTo>
                  <a:lnTo>
                    <a:pt x="444500" y="11468"/>
                  </a:lnTo>
                  <a:lnTo>
                    <a:pt x="444665" y="11620"/>
                  </a:lnTo>
                  <a:lnTo>
                    <a:pt x="444042" y="11442"/>
                  </a:lnTo>
                  <a:lnTo>
                    <a:pt x="443776" y="11468"/>
                  </a:lnTo>
                  <a:lnTo>
                    <a:pt x="443674" y="11772"/>
                  </a:lnTo>
                  <a:lnTo>
                    <a:pt x="443166" y="12255"/>
                  </a:lnTo>
                  <a:lnTo>
                    <a:pt x="439470" y="11671"/>
                  </a:lnTo>
                  <a:lnTo>
                    <a:pt x="442607" y="11684"/>
                  </a:lnTo>
                  <a:lnTo>
                    <a:pt x="443776" y="11468"/>
                  </a:lnTo>
                  <a:lnTo>
                    <a:pt x="443915" y="11137"/>
                  </a:lnTo>
                  <a:lnTo>
                    <a:pt x="431012" y="11785"/>
                  </a:lnTo>
                  <a:lnTo>
                    <a:pt x="433717" y="12192"/>
                  </a:lnTo>
                  <a:lnTo>
                    <a:pt x="437121" y="12268"/>
                  </a:lnTo>
                  <a:lnTo>
                    <a:pt x="443166" y="12268"/>
                  </a:lnTo>
                  <a:lnTo>
                    <a:pt x="440969" y="14312"/>
                  </a:lnTo>
                  <a:lnTo>
                    <a:pt x="434441" y="14960"/>
                  </a:lnTo>
                  <a:lnTo>
                    <a:pt x="438327" y="17437"/>
                  </a:lnTo>
                  <a:lnTo>
                    <a:pt x="446265" y="17602"/>
                  </a:lnTo>
                  <a:lnTo>
                    <a:pt x="443953" y="15875"/>
                  </a:lnTo>
                  <a:lnTo>
                    <a:pt x="448729" y="15138"/>
                  </a:lnTo>
                  <a:lnTo>
                    <a:pt x="443750" y="14947"/>
                  </a:lnTo>
                  <a:lnTo>
                    <a:pt x="444627" y="14414"/>
                  </a:lnTo>
                  <a:lnTo>
                    <a:pt x="446189" y="13589"/>
                  </a:lnTo>
                  <a:lnTo>
                    <a:pt x="443255" y="12522"/>
                  </a:lnTo>
                  <a:lnTo>
                    <a:pt x="445782" y="12255"/>
                  </a:lnTo>
                  <a:lnTo>
                    <a:pt x="448056" y="12230"/>
                  </a:lnTo>
                  <a:lnTo>
                    <a:pt x="450202" y="12230"/>
                  </a:lnTo>
                  <a:close/>
                </a:path>
                <a:path w="777875" h="209550">
                  <a:moveTo>
                    <a:pt x="454139" y="7632"/>
                  </a:moveTo>
                  <a:lnTo>
                    <a:pt x="452259" y="7886"/>
                  </a:lnTo>
                  <a:lnTo>
                    <a:pt x="450392" y="8293"/>
                  </a:lnTo>
                  <a:lnTo>
                    <a:pt x="448500" y="9029"/>
                  </a:lnTo>
                  <a:lnTo>
                    <a:pt x="450278" y="8750"/>
                  </a:lnTo>
                  <a:lnTo>
                    <a:pt x="452132" y="8204"/>
                  </a:lnTo>
                  <a:lnTo>
                    <a:pt x="454139" y="7632"/>
                  </a:lnTo>
                  <a:close/>
                </a:path>
                <a:path w="777875" h="209550">
                  <a:moveTo>
                    <a:pt x="468515" y="13296"/>
                  </a:moveTo>
                  <a:lnTo>
                    <a:pt x="466356" y="13411"/>
                  </a:lnTo>
                  <a:lnTo>
                    <a:pt x="464096" y="13436"/>
                  </a:lnTo>
                  <a:lnTo>
                    <a:pt x="461657" y="13335"/>
                  </a:lnTo>
                  <a:lnTo>
                    <a:pt x="462216" y="12700"/>
                  </a:lnTo>
                  <a:lnTo>
                    <a:pt x="463905" y="11569"/>
                  </a:lnTo>
                  <a:lnTo>
                    <a:pt x="459828" y="11468"/>
                  </a:lnTo>
                  <a:lnTo>
                    <a:pt x="456907" y="12268"/>
                  </a:lnTo>
                  <a:lnTo>
                    <a:pt x="453758" y="12230"/>
                  </a:lnTo>
                  <a:lnTo>
                    <a:pt x="450202" y="12230"/>
                  </a:lnTo>
                  <a:lnTo>
                    <a:pt x="453999" y="12801"/>
                  </a:lnTo>
                  <a:lnTo>
                    <a:pt x="457923" y="13169"/>
                  </a:lnTo>
                  <a:lnTo>
                    <a:pt x="461645" y="13335"/>
                  </a:lnTo>
                  <a:lnTo>
                    <a:pt x="461403" y="13614"/>
                  </a:lnTo>
                  <a:lnTo>
                    <a:pt x="461352" y="13817"/>
                  </a:lnTo>
                  <a:lnTo>
                    <a:pt x="462280" y="13754"/>
                  </a:lnTo>
                  <a:lnTo>
                    <a:pt x="465124" y="14300"/>
                  </a:lnTo>
                  <a:lnTo>
                    <a:pt x="466852" y="13868"/>
                  </a:lnTo>
                  <a:lnTo>
                    <a:pt x="468515" y="13296"/>
                  </a:lnTo>
                  <a:close/>
                </a:path>
                <a:path w="777875" h="209550">
                  <a:moveTo>
                    <a:pt x="468947" y="7569"/>
                  </a:moveTo>
                  <a:lnTo>
                    <a:pt x="462762" y="6261"/>
                  </a:lnTo>
                  <a:lnTo>
                    <a:pt x="465582" y="5511"/>
                  </a:lnTo>
                  <a:lnTo>
                    <a:pt x="461264" y="5537"/>
                  </a:lnTo>
                  <a:lnTo>
                    <a:pt x="454139" y="7620"/>
                  </a:lnTo>
                  <a:lnTo>
                    <a:pt x="457695" y="7137"/>
                  </a:lnTo>
                  <a:lnTo>
                    <a:pt x="461454" y="7442"/>
                  </a:lnTo>
                  <a:lnTo>
                    <a:pt x="466255" y="8877"/>
                  </a:lnTo>
                  <a:lnTo>
                    <a:pt x="468947" y="7569"/>
                  </a:lnTo>
                  <a:close/>
                </a:path>
                <a:path w="777875" h="209550">
                  <a:moveTo>
                    <a:pt x="472554" y="21043"/>
                  </a:moveTo>
                  <a:lnTo>
                    <a:pt x="471309" y="19608"/>
                  </a:lnTo>
                  <a:lnTo>
                    <a:pt x="472109" y="18796"/>
                  </a:lnTo>
                  <a:lnTo>
                    <a:pt x="461391" y="19316"/>
                  </a:lnTo>
                  <a:lnTo>
                    <a:pt x="466737" y="21437"/>
                  </a:lnTo>
                  <a:lnTo>
                    <a:pt x="466521" y="20307"/>
                  </a:lnTo>
                  <a:lnTo>
                    <a:pt x="472554" y="21043"/>
                  </a:lnTo>
                  <a:close/>
                </a:path>
                <a:path w="777875" h="209550">
                  <a:moveTo>
                    <a:pt x="472782" y="12115"/>
                  </a:moveTo>
                  <a:lnTo>
                    <a:pt x="471868" y="11620"/>
                  </a:lnTo>
                  <a:lnTo>
                    <a:pt x="471970" y="11849"/>
                  </a:lnTo>
                  <a:lnTo>
                    <a:pt x="472351" y="12192"/>
                  </a:lnTo>
                  <a:lnTo>
                    <a:pt x="472490" y="12166"/>
                  </a:lnTo>
                  <a:lnTo>
                    <a:pt x="472630" y="12128"/>
                  </a:lnTo>
                  <a:lnTo>
                    <a:pt x="472782" y="12115"/>
                  </a:lnTo>
                  <a:close/>
                </a:path>
                <a:path w="777875" h="209550">
                  <a:moveTo>
                    <a:pt x="473290" y="12827"/>
                  </a:moveTo>
                  <a:lnTo>
                    <a:pt x="472935" y="12661"/>
                  </a:lnTo>
                  <a:lnTo>
                    <a:pt x="472592" y="12407"/>
                  </a:lnTo>
                  <a:lnTo>
                    <a:pt x="472351" y="12192"/>
                  </a:lnTo>
                  <a:lnTo>
                    <a:pt x="470865" y="12420"/>
                  </a:lnTo>
                  <a:lnTo>
                    <a:pt x="469684" y="12890"/>
                  </a:lnTo>
                  <a:lnTo>
                    <a:pt x="468515" y="13296"/>
                  </a:lnTo>
                  <a:lnTo>
                    <a:pt x="470242" y="13220"/>
                  </a:lnTo>
                  <a:lnTo>
                    <a:pt x="471868" y="13068"/>
                  </a:lnTo>
                  <a:lnTo>
                    <a:pt x="473290" y="12827"/>
                  </a:lnTo>
                  <a:close/>
                </a:path>
                <a:path w="777875" h="209550">
                  <a:moveTo>
                    <a:pt x="473989" y="13093"/>
                  </a:moveTo>
                  <a:lnTo>
                    <a:pt x="473938" y="12738"/>
                  </a:lnTo>
                  <a:lnTo>
                    <a:pt x="473735" y="12776"/>
                  </a:lnTo>
                  <a:lnTo>
                    <a:pt x="473481" y="12788"/>
                  </a:lnTo>
                  <a:lnTo>
                    <a:pt x="473290" y="12827"/>
                  </a:lnTo>
                  <a:lnTo>
                    <a:pt x="473671" y="13030"/>
                  </a:lnTo>
                  <a:lnTo>
                    <a:pt x="473989" y="13093"/>
                  </a:lnTo>
                  <a:close/>
                </a:path>
                <a:path w="777875" h="209550">
                  <a:moveTo>
                    <a:pt x="481152" y="182880"/>
                  </a:moveTo>
                  <a:lnTo>
                    <a:pt x="475005" y="184150"/>
                  </a:lnTo>
                  <a:lnTo>
                    <a:pt x="475056" y="184556"/>
                  </a:lnTo>
                  <a:lnTo>
                    <a:pt x="481152" y="182880"/>
                  </a:lnTo>
                  <a:close/>
                </a:path>
                <a:path w="777875" h="209550">
                  <a:moveTo>
                    <a:pt x="485787" y="7797"/>
                  </a:moveTo>
                  <a:lnTo>
                    <a:pt x="479323" y="10109"/>
                  </a:lnTo>
                  <a:lnTo>
                    <a:pt x="482142" y="9359"/>
                  </a:lnTo>
                  <a:lnTo>
                    <a:pt x="485787" y="7797"/>
                  </a:lnTo>
                  <a:close/>
                </a:path>
                <a:path w="777875" h="209550">
                  <a:moveTo>
                    <a:pt x="491261" y="13804"/>
                  </a:moveTo>
                  <a:lnTo>
                    <a:pt x="490804" y="13322"/>
                  </a:lnTo>
                  <a:lnTo>
                    <a:pt x="489927" y="12090"/>
                  </a:lnTo>
                  <a:lnTo>
                    <a:pt x="486448" y="11417"/>
                  </a:lnTo>
                  <a:lnTo>
                    <a:pt x="488772" y="13639"/>
                  </a:lnTo>
                  <a:lnTo>
                    <a:pt x="484276" y="13322"/>
                  </a:lnTo>
                  <a:lnTo>
                    <a:pt x="483489" y="13258"/>
                  </a:lnTo>
                  <a:lnTo>
                    <a:pt x="485800" y="13462"/>
                  </a:lnTo>
                  <a:lnTo>
                    <a:pt x="488886" y="13716"/>
                  </a:lnTo>
                  <a:lnTo>
                    <a:pt x="491261" y="13804"/>
                  </a:lnTo>
                  <a:close/>
                </a:path>
                <a:path w="777875" h="209550">
                  <a:moveTo>
                    <a:pt x="491883" y="13843"/>
                  </a:moveTo>
                  <a:lnTo>
                    <a:pt x="491655" y="13830"/>
                  </a:lnTo>
                  <a:lnTo>
                    <a:pt x="491490" y="13817"/>
                  </a:lnTo>
                  <a:lnTo>
                    <a:pt x="491261" y="13804"/>
                  </a:lnTo>
                  <a:lnTo>
                    <a:pt x="491490" y="14020"/>
                  </a:lnTo>
                  <a:lnTo>
                    <a:pt x="491629" y="14097"/>
                  </a:lnTo>
                  <a:lnTo>
                    <a:pt x="491883" y="13843"/>
                  </a:lnTo>
                  <a:close/>
                </a:path>
                <a:path w="777875" h="209550">
                  <a:moveTo>
                    <a:pt x="494804" y="16637"/>
                  </a:moveTo>
                  <a:lnTo>
                    <a:pt x="492353" y="16332"/>
                  </a:lnTo>
                  <a:lnTo>
                    <a:pt x="491515" y="17145"/>
                  </a:lnTo>
                  <a:lnTo>
                    <a:pt x="494804" y="16637"/>
                  </a:lnTo>
                  <a:close/>
                </a:path>
                <a:path w="777875" h="209550">
                  <a:moveTo>
                    <a:pt x="496468" y="19964"/>
                  </a:moveTo>
                  <a:lnTo>
                    <a:pt x="495769" y="18961"/>
                  </a:lnTo>
                  <a:lnTo>
                    <a:pt x="494855" y="19202"/>
                  </a:lnTo>
                  <a:lnTo>
                    <a:pt x="496468" y="19964"/>
                  </a:lnTo>
                  <a:close/>
                </a:path>
                <a:path w="777875" h="209550">
                  <a:moveTo>
                    <a:pt x="502018" y="15557"/>
                  </a:moveTo>
                  <a:lnTo>
                    <a:pt x="494804" y="16637"/>
                  </a:lnTo>
                  <a:lnTo>
                    <a:pt x="501421" y="17500"/>
                  </a:lnTo>
                  <a:lnTo>
                    <a:pt x="501319" y="16929"/>
                  </a:lnTo>
                  <a:lnTo>
                    <a:pt x="500164" y="16040"/>
                  </a:lnTo>
                  <a:lnTo>
                    <a:pt x="502018" y="15557"/>
                  </a:lnTo>
                  <a:close/>
                </a:path>
                <a:path w="777875" h="209550">
                  <a:moveTo>
                    <a:pt x="506285" y="11836"/>
                  </a:moveTo>
                  <a:lnTo>
                    <a:pt x="506069" y="10718"/>
                  </a:lnTo>
                  <a:lnTo>
                    <a:pt x="505675" y="11455"/>
                  </a:lnTo>
                  <a:lnTo>
                    <a:pt x="506285" y="11836"/>
                  </a:lnTo>
                  <a:close/>
                </a:path>
                <a:path w="777875" h="209550">
                  <a:moveTo>
                    <a:pt x="506945" y="26073"/>
                  </a:moveTo>
                  <a:lnTo>
                    <a:pt x="506564" y="25857"/>
                  </a:lnTo>
                  <a:lnTo>
                    <a:pt x="506590" y="25717"/>
                  </a:lnTo>
                  <a:lnTo>
                    <a:pt x="506564" y="25552"/>
                  </a:lnTo>
                  <a:lnTo>
                    <a:pt x="505726" y="25768"/>
                  </a:lnTo>
                  <a:lnTo>
                    <a:pt x="505396" y="25933"/>
                  </a:lnTo>
                  <a:lnTo>
                    <a:pt x="506945" y="26073"/>
                  </a:lnTo>
                  <a:close/>
                </a:path>
                <a:path w="777875" h="209550">
                  <a:moveTo>
                    <a:pt x="512457" y="13195"/>
                  </a:moveTo>
                  <a:lnTo>
                    <a:pt x="510336" y="12560"/>
                  </a:lnTo>
                  <a:lnTo>
                    <a:pt x="506298" y="11849"/>
                  </a:lnTo>
                  <a:lnTo>
                    <a:pt x="507860" y="12827"/>
                  </a:lnTo>
                  <a:lnTo>
                    <a:pt x="508215" y="13817"/>
                  </a:lnTo>
                  <a:lnTo>
                    <a:pt x="501904" y="14744"/>
                  </a:lnTo>
                  <a:lnTo>
                    <a:pt x="507479" y="15214"/>
                  </a:lnTo>
                  <a:lnTo>
                    <a:pt x="508533" y="14655"/>
                  </a:lnTo>
                  <a:lnTo>
                    <a:pt x="508228" y="13817"/>
                  </a:lnTo>
                  <a:lnTo>
                    <a:pt x="512457" y="13195"/>
                  </a:lnTo>
                  <a:close/>
                </a:path>
                <a:path w="777875" h="209550">
                  <a:moveTo>
                    <a:pt x="513029" y="24384"/>
                  </a:moveTo>
                  <a:lnTo>
                    <a:pt x="509054" y="23431"/>
                  </a:lnTo>
                  <a:lnTo>
                    <a:pt x="508368" y="23266"/>
                  </a:lnTo>
                  <a:lnTo>
                    <a:pt x="507365" y="23025"/>
                  </a:lnTo>
                  <a:lnTo>
                    <a:pt x="506450" y="23266"/>
                  </a:lnTo>
                  <a:lnTo>
                    <a:pt x="501332" y="22237"/>
                  </a:lnTo>
                  <a:lnTo>
                    <a:pt x="496468" y="19964"/>
                  </a:lnTo>
                  <a:lnTo>
                    <a:pt x="497179" y="20967"/>
                  </a:lnTo>
                  <a:lnTo>
                    <a:pt x="498424" y="22402"/>
                  </a:lnTo>
                  <a:lnTo>
                    <a:pt x="501751" y="24485"/>
                  </a:lnTo>
                  <a:lnTo>
                    <a:pt x="502704" y="24244"/>
                  </a:lnTo>
                  <a:lnTo>
                    <a:pt x="503516" y="23431"/>
                  </a:lnTo>
                  <a:lnTo>
                    <a:pt x="506526" y="23825"/>
                  </a:lnTo>
                  <a:lnTo>
                    <a:pt x="509117" y="24612"/>
                  </a:lnTo>
                  <a:lnTo>
                    <a:pt x="506463" y="24841"/>
                  </a:lnTo>
                  <a:lnTo>
                    <a:pt x="506564" y="25552"/>
                  </a:lnTo>
                  <a:lnTo>
                    <a:pt x="508419" y="25095"/>
                  </a:lnTo>
                  <a:lnTo>
                    <a:pt x="513029" y="24384"/>
                  </a:lnTo>
                  <a:close/>
                </a:path>
                <a:path w="777875" h="209550">
                  <a:moveTo>
                    <a:pt x="516737" y="20574"/>
                  </a:moveTo>
                  <a:lnTo>
                    <a:pt x="512559" y="19304"/>
                  </a:lnTo>
                  <a:lnTo>
                    <a:pt x="514400" y="18834"/>
                  </a:lnTo>
                  <a:lnTo>
                    <a:pt x="506717" y="19646"/>
                  </a:lnTo>
                  <a:lnTo>
                    <a:pt x="514019" y="21869"/>
                  </a:lnTo>
                  <a:lnTo>
                    <a:pt x="516737" y="20574"/>
                  </a:lnTo>
                  <a:close/>
                </a:path>
                <a:path w="777875" h="209550">
                  <a:moveTo>
                    <a:pt x="532180" y="184150"/>
                  </a:moveTo>
                  <a:lnTo>
                    <a:pt x="528104" y="185420"/>
                  </a:lnTo>
                  <a:lnTo>
                    <a:pt x="531444" y="185420"/>
                  </a:lnTo>
                  <a:lnTo>
                    <a:pt x="532180" y="184150"/>
                  </a:lnTo>
                  <a:close/>
                </a:path>
                <a:path w="777875" h="209550">
                  <a:moveTo>
                    <a:pt x="538657" y="16497"/>
                  </a:moveTo>
                  <a:lnTo>
                    <a:pt x="538162" y="16129"/>
                  </a:lnTo>
                  <a:lnTo>
                    <a:pt x="537400" y="15963"/>
                  </a:lnTo>
                  <a:lnTo>
                    <a:pt x="535698" y="16840"/>
                  </a:lnTo>
                  <a:lnTo>
                    <a:pt x="538657" y="16497"/>
                  </a:lnTo>
                  <a:close/>
                </a:path>
                <a:path w="777875" h="209550">
                  <a:moveTo>
                    <a:pt x="544880" y="18618"/>
                  </a:moveTo>
                  <a:lnTo>
                    <a:pt x="532472" y="20612"/>
                  </a:lnTo>
                  <a:lnTo>
                    <a:pt x="534454" y="20701"/>
                  </a:lnTo>
                  <a:lnTo>
                    <a:pt x="544880" y="18618"/>
                  </a:lnTo>
                  <a:close/>
                </a:path>
                <a:path w="777875" h="209550">
                  <a:moveTo>
                    <a:pt x="544944" y="15786"/>
                  </a:moveTo>
                  <a:lnTo>
                    <a:pt x="538670" y="16497"/>
                  </a:lnTo>
                  <a:lnTo>
                    <a:pt x="539445" y="17119"/>
                  </a:lnTo>
                  <a:lnTo>
                    <a:pt x="539470" y="18275"/>
                  </a:lnTo>
                  <a:lnTo>
                    <a:pt x="541540" y="16281"/>
                  </a:lnTo>
                  <a:lnTo>
                    <a:pt x="540969" y="17297"/>
                  </a:lnTo>
                  <a:lnTo>
                    <a:pt x="542264" y="16370"/>
                  </a:lnTo>
                  <a:lnTo>
                    <a:pt x="544944" y="15786"/>
                  </a:lnTo>
                  <a:close/>
                </a:path>
                <a:path w="777875" h="209550">
                  <a:moveTo>
                    <a:pt x="546938" y="13716"/>
                  </a:moveTo>
                  <a:lnTo>
                    <a:pt x="545807" y="12827"/>
                  </a:lnTo>
                  <a:lnTo>
                    <a:pt x="540791" y="12331"/>
                  </a:lnTo>
                  <a:lnTo>
                    <a:pt x="542696" y="11861"/>
                  </a:lnTo>
                  <a:lnTo>
                    <a:pt x="536854" y="12179"/>
                  </a:lnTo>
                  <a:lnTo>
                    <a:pt x="537997" y="13055"/>
                  </a:lnTo>
                  <a:lnTo>
                    <a:pt x="541210" y="14592"/>
                  </a:lnTo>
                  <a:lnTo>
                    <a:pt x="546938" y="13716"/>
                  </a:lnTo>
                  <a:close/>
                </a:path>
                <a:path w="777875" h="209550">
                  <a:moveTo>
                    <a:pt x="558203" y="16154"/>
                  </a:moveTo>
                  <a:lnTo>
                    <a:pt x="557631" y="15494"/>
                  </a:lnTo>
                  <a:lnTo>
                    <a:pt x="552170" y="15582"/>
                  </a:lnTo>
                  <a:lnTo>
                    <a:pt x="558203" y="16154"/>
                  </a:lnTo>
                  <a:close/>
                </a:path>
                <a:path w="777875" h="209550">
                  <a:moveTo>
                    <a:pt x="560705" y="19304"/>
                  </a:moveTo>
                  <a:lnTo>
                    <a:pt x="559269" y="16713"/>
                  </a:lnTo>
                  <a:lnTo>
                    <a:pt x="548424" y="16548"/>
                  </a:lnTo>
                  <a:lnTo>
                    <a:pt x="551548" y="17513"/>
                  </a:lnTo>
                  <a:lnTo>
                    <a:pt x="555612" y="18249"/>
                  </a:lnTo>
                  <a:lnTo>
                    <a:pt x="549859" y="19126"/>
                  </a:lnTo>
                  <a:lnTo>
                    <a:pt x="560705" y="19304"/>
                  </a:lnTo>
                  <a:close/>
                </a:path>
                <a:path w="777875" h="209550">
                  <a:moveTo>
                    <a:pt x="561987" y="15430"/>
                  </a:moveTo>
                  <a:lnTo>
                    <a:pt x="561505" y="15252"/>
                  </a:lnTo>
                  <a:lnTo>
                    <a:pt x="561365" y="15163"/>
                  </a:lnTo>
                  <a:lnTo>
                    <a:pt x="561086" y="15036"/>
                  </a:lnTo>
                  <a:lnTo>
                    <a:pt x="559003" y="14922"/>
                  </a:lnTo>
                  <a:lnTo>
                    <a:pt x="556945" y="14693"/>
                  </a:lnTo>
                  <a:lnTo>
                    <a:pt x="557631" y="15494"/>
                  </a:lnTo>
                  <a:lnTo>
                    <a:pt x="561987" y="15430"/>
                  </a:lnTo>
                  <a:close/>
                </a:path>
                <a:path w="777875" h="209550">
                  <a:moveTo>
                    <a:pt x="565391" y="15189"/>
                  </a:moveTo>
                  <a:lnTo>
                    <a:pt x="558355" y="13690"/>
                  </a:lnTo>
                  <a:lnTo>
                    <a:pt x="561086" y="15024"/>
                  </a:lnTo>
                  <a:lnTo>
                    <a:pt x="565391" y="15189"/>
                  </a:lnTo>
                  <a:close/>
                </a:path>
                <a:path w="777875" h="209550">
                  <a:moveTo>
                    <a:pt x="583755" y="27584"/>
                  </a:moveTo>
                  <a:lnTo>
                    <a:pt x="581888" y="28054"/>
                  </a:lnTo>
                  <a:lnTo>
                    <a:pt x="575665" y="26098"/>
                  </a:lnTo>
                  <a:lnTo>
                    <a:pt x="575856" y="27228"/>
                  </a:lnTo>
                  <a:lnTo>
                    <a:pt x="580021" y="28536"/>
                  </a:lnTo>
                  <a:lnTo>
                    <a:pt x="583755" y="27584"/>
                  </a:lnTo>
                  <a:close/>
                </a:path>
                <a:path w="777875" h="209550">
                  <a:moveTo>
                    <a:pt x="584098" y="181610"/>
                  </a:moveTo>
                  <a:lnTo>
                    <a:pt x="576084" y="180340"/>
                  </a:lnTo>
                  <a:lnTo>
                    <a:pt x="573227" y="181610"/>
                  </a:lnTo>
                  <a:lnTo>
                    <a:pt x="584098" y="181610"/>
                  </a:lnTo>
                  <a:close/>
                </a:path>
                <a:path w="777875" h="209550">
                  <a:moveTo>
                    <a:pt x="592251" y="24307"/>
                  </a:moveTo>
                  <a:lnTo>
                    <a:pt x="590588" y="24358"/>
                  </a:lnTo>
                  <a:lnTo>
                    <a:pt x="590435" y="24358"/>
                  </a:lnTo>
                  <a:lnTo>
                    <a:pt x="583666" y="24333"/>
                  </a:lnTo>
                  <a:lnTo>
                    <a:pt x="578167" y="23710"/>
                  </a:lnTo>
                  <a:lnTo>
                    <a:pt x="581787" y="27495"/>
                  </a:lnTo>
                  <a:lnTo>
                    <a:pt x="592074" y="24358"/>
                  </a:lnTo>
                  <a:lnTo>
                    <a:pt x="592251" y="24307"/>
                  </a:lnTo>
                  <a:close/>
                </a:path>
                <a:path w="777875" h="209550">
                  <a:moveTo>
                    <a:pt x="593674" y="24257"/>
                  </a:moveTo>
                  <a:lnTo>
                    <a:pt x="592950" y="24091"/>
                  </a:lnTo>
                  <a:lnTo>
                    <a:pt x="592251" y="24307"/>
                  </a:lnTo>
                  <a:lnTo>
                    <a:pt x="593674" y="24257"/>
                  </a:lnTo>
                  <a:close/>
                </a:path>
                <a:path w="777875" h="209550">
                  <a:moveTo>
                    <a:pt x="604710" y="24053"/>
                  </a:moveTo>
                  <a:lnTo>
                    <a:pt x="597712" y="24142"/>
                  </a:lnTo>
                  <a:lnTo>
                    <a:pt x="593674" y="24257"/>
                  </a:lnTo>
                  <a:lnTo>
                    <a:pt x="600125" y="25806"/>
                  </a:lnTo>
                  <a:lnTo>
                    <a:pt x="601268" y="26682"/>
                  </a:lnTo>
                  <a:lnTo>
                    <a:pt x="604710" y="24053"/>
                  </a:lnTo>
                  <a:close/>
                </a:path>
                <a:path w="777875" h="209550">
                  <a:moveTo>
                    <a:pt x="619683" y="25552"/>
                  </a:moveTo>
                  <a:lnTo>
                    <a:pt x="613130" y="27216"/>
                  </a:lnTo>
                  <a:lnTo>
                    <a:pt x="618858" y="26352"/>
                  </a:lnTo>
                  <a:lnTo>
                    <a:pt x="619683" y="25552"/>
                  </a:lnTo>
                  <a:close/>
                </a:path>
                <a:path w="777875" h="209550">
                  <a:moveTo>
                    <a:pt x="624357" y="1409"/>
                  </a:moveTo>
                  <a:lnTo>
                    <a:pt x="623379" y="1193"/>
                  </a:lnTo>
                  <a:lnTo>
                    <a:pt x="621728" y="1079"/>
                  </a:lnTo>
                  <a:lnTo>
                    <a:pt x="620191" y="1155"/>
                  </a:lnTo>
                  <a:lnTo>
                    <a:pt x="624357" y="1409"/>
                  </a:lnTo>
                  <a:close/>
                </a:path>
                <a:path w="777875" h="209550">
                  <a:moveTo>
                    <a:pt x="636968" y="20320"/>
                  </a:moveTo>
                  <a:lnTo>
                    <a:pt x="632256" y="20320"/>
                  </a:lnTo>
                  <a:lnTo>
                    <a:pt x="633628" y="21590"/>
                  </a:lnTo>
                  <a:lnTo>
                    <a:pt x="636968" y="20320"/>
                  </a:lnTo>
                  <a:close/>
                </a:path>
                <a:path w="777875" h="209550">
                  <a:moveTo>
                    <a:pt x="637425" y="181229"/>
                  </a:moveTo>
                  <a:lnTo>
                    <a:pt x="634555" y="181610"/>
                  </a:lnTo>
                  <a:lnTo>
                    <a:pt x="636371" y="181610"/>
                  </a:lnTo>
                  <a:lnTo>
                    <a:pt x="637425" y="181229"/>
                  </a:lnTo>
                  <a:close/>
                </a:path>
                <a:path w="777875" h="209550">
                  <a:moveTo>
                    <a:pt x="642315" y="177800"/>
                  </a:moveTo>
                  <a:lnTo>
                    <a:pt x="639826" y="180340"/>
                  </a:lnTo>
                  <a:lnTo>
                    <a:pt x="637425" y="181229"/>
                  </a:lnTo>
                  <a:lnTo>
                    <a:pt x="640270" y="180848"/>
                  </a:lnTo>
                  <a:lnTo>
                    <a:pt x="642315" y="177800"/>
                  </a:lnTo>
                  <a:close/>
                </a:path>
                <a:path w="777875" h="209550">
                  <a:moveTo>
                    <a:pt x="642785" y="180505"/>
                  </a:moveTo>
                  <a:lnTo>
                    <a:pt x="640270" y="180848"/>
                  </a:lnTo>
                  <a:lnTo>
                    <a:pt x="638898" y="182880"/>
                  </a:lnTo>
                  <a:lnTo>
                    <a:pt x="642785" y="180505"/>
                  </a:lnTo>
                  <a:close/>
                </a:path>
                <a:path w="777875" h="209550">
                  <a:moveTo>
                    <a:pt x="644220" y="182054"/>
                  </a:moveTo>
                  <a:lnTo>
                    <a:pt x="642950" y="182346"/>
                  </a:lnTo>
                  <a:lnTo>
                    <a:pt x="640740" y="183121"/>
                  </a:lnTo>
                  <a:lnTo>
                    <a:pt x="640943" y="183172"/>
                  </a:lnTo>
                  <a:lnTo>
                    <a:pt x="641172" y="183197"/>
                  </a:lnTo>
                  <a:lnTo>
                    <a:pt x="641388" y="183261"/>
                  </a:lnTo>
                  <a:lnTo>
                    <a:pt x="644220" y="182054"/>
                  </a:lnTo>
                  <a:close/>
                </a:path>
                <a:path w="777875" h="209550">
                  <a:moveTo>
                    <a:pt x="734364" y="56172"/>
                  </a:moveTo>
                  <a:lnTo>
                    <a:pt x="734212" y="55918"/>
                  </a:lnTo>
                  <a:lnTo>
                    <a:pt x="733971" y="55664"/>
                  </a:lnTo>
                  <a:lnTo>
                    <a:pt x="733856" y="55410"/>
                  </a:lnTo>
                  <a:lnTo>
                    <a:pt x="733602" y="55587"/>
                  </a:lnTo>
                  <a:lnTo>
                    <a:pt x="733894" y="55841"/>
                  </a:lnTo>
                  <a:lnTo>
                    <a:pt x="734364" y="56172"/>
                  </a:lnTo>
                  <a:close/>
                </a:path>
                <a:path w="777875" h="209550">
                  <a:moveTo>
                    <a:pt x="776554" y="134620"/>
                  </a:moveTo>
                  <a:lnTo>
                    <a:pt x="775716" y="134620"/>
                  </a:lnTo>
                  <a:lnTo>
                    <a:pt x="774966" y="135890"/>
                  </a:lnTo>
                  <a:lnTo>
                    <a:pt x="774496" y="136740"/>
                  </a:lnTo>
                  <a:lnTo>
                    <a:pt x="776554" y="134620"/>
                  </a:lnTo>
                  <a:close/>
                </a:path>
                <a:path w="777875" h="209550">
                  <a:moveTo>
                    <a:pt x="777722" y="113030"/>
                  </a:moveTo>
                  <a:lnTo>
                    <a:pt x="776770" y="96520"/>
                  </a:lnTo>
                  <a:lnTo>
                    <a:pt x="776579" y="92710"/>
                  </a:lnTo>
                  <a:lnTo>
                    <a:pt x="776135" y="87630"/>
                  </a:lnTo>
                  <a:lnTo>
                    <a:pt x="775919" y="86360"/>
                  </a:lnTo>
                  <a:lnTo>
                    <a:pt x="774979" y="78740"/>
                  </a:lnTo>
                  <a:lnTo>
                    <a:pt x="773658" y="73660"/>
                  </a:lnTo>
                  <a:lnTo>
                    <a:pt x="769442" y="63500"/>
                  </a:lnTo>
                  <a:lnTo>
                    <a:pt x="767270" y="59690"/>
                  </a:lnTo>
                  <a:lnTo>
                    <a:pt x="766546" y="58420"/>
                  </a:lnTo>
                  <a:lnTo>
                    <a:pt x="765340" y="57150"/>
                  </a:lnTo>
                  <a:lnTo>
                    <a:pt x="762927" y="54610"/>
                  </a:lnTo>
                  <a:lnTo>
                    <a:pt x="762558" y="54610"/>
                  </a:lnTo>
                  <a:lnTo>
                    <a:pt x="761936" y="55880"/>
                  </a:lnTo>
                  <a:lnTo>
                    <a:pt x="761238" y="57150"/>
                  </a:lnTo>
                  <a:lnTo>
                    <a:pt x="759320" y="54610"/>
                  </a:lnTo>
                  <a:lnTo>
                    <a:pt x="758063" y="50800"/>
                  </a:lnTo>
                  <a:lnTo>
                    <a:pt x="756513" y="46990"/>
                  </a:lnTo>
                  <a:lnTo>
                    <a:pt x="754646" y="43180"/>
                  </a:lnTo>
                  <a:lnTo>
                    <a:pt x="752881" y="41910"/>
                  </a:lnTo>
                  <a:lnTo>
                    <a:pt x="747979" y="41910"/>
                  </a:lnTo>
                  <a:lnTo>
                    <a:pt x="746404" y="40640"/>
                  </a:lnTo>
                  <a:lnTo>
                    <a:pt x="744169" y="36830"/>
                  </a:lnTo>
                  <a:lnTo>
                    <a:pt x="744626" y="38100"/>
                  </a:lnTo>
                  <a:lnTo>
                    <a:pt x="745223" y="40640"/>
                  </a:lnTo>
                  <a:lnTo>
                    <a:pt x="742823" y="39370"/>
                  </a:lnTo>
                  <a:lnTo>
                    <a:pt x="736752" y="34290"/>
                  </a:lnTo>
                  <a:lnTo>
                    <a:pt x="731862" y="30480"/>
                  </a:lnTo>
                  <a:lnTo>
                    <a:pt x="701078" y="17602"/>
                  </a:lnTo>
                  <a:lnTo>
                    <a:pt x="701078" y="34290"/>
                  </a:lnTo>
                  <a:lnTo>
                    <a:pt x="699935" y="34290"/>
                  </a:lnTo>
                  <a:lnTo>
                    <a:pt x="699135" y="33655"/>
                  </a:lnTo>
                  <a:lnTo>
                    <a:pt x="701078" y="34290"/>
                  </a:lnTo>
                  <a:lnTo>
                    <a:pt x="701078" y="17602"/>
                  </a:lnTo>
                  <a:lnTo>
                    <a:pt x="696518" y="16040"/>
                  </a:lnTo>
                  <a:lnTo>
                    <a:pt x="696518" y="32283"/>
                  </a:lnTo>
                  <a:lnTo>
                    <a:pt x="695198" y="31750"/>
                  </a:lnTo>
                  <a:lnTo>
                    <a:pt x="691934" y="31750"/>
                  </a:lnTo>
                  <a:lnTo>
                    <a:pt x="694880" y="30480"/>
                  </a:lnTo>
                  <a:lnTo>
                    <a:pt x="696518" y="32283"/>
                  </a:lnTo>
                  <a:lnTo>
                    <a:pt x="696518" y="16040"/>
                  </a:lnTo>
                  <a:lnTo>
                    <a:pt x="694220" y="15240"/>
                  </a:lnTo>
                  <a:lnTo>
                    <a:pt x="686739" y="12700"/>
                  </a:lnTo>
                  <a:lnTo>
                    <a:pt x="656704" y="7620"/>
                  </a:lnTo>
                  <a:lnTo>
                    <a:pt x="646747" y="5080"/>
                  </a:lnTo>
                  <a:lnTo>
                    <a:pt x="626833" y="0"/>
                  </a:lnTo>
                  <a:lnTo>
                    <a:pt x="632142" y="2540"/>
                  </a:lnTo>
                  <a:lnTo>
                    <a:pt x="627011" y="2540"/>
                  </a:lnTo>
                  <a:lnTo>
                    <a:pt x="624128" y="3810"/>
                  </a:lnTo>
                  <a:lnTo>
                    <a:pt x="624573" y="5080"/>
                  </a:lnTo>
                  <a:lnTo>
                    <a:pt x="608012" y="1270"/>
                  </a:lnTo>
                  <a:lnTo>
                    <a:pt x="606412" y="2540"/>
                  </a:lnTo>
                  <a:lnTo>
                    <a:pt x="589140" y="2540"/>
                  </a:lnTo>
                  <a:lnTo>
                    <a:pt x="588264" y="3810"/>
                  </a:lnTo>
                  <a:lnTo>
                    <a:pt x="593547" y="3810"/>
                  </a:lnTo>
                  <a:lnTo>
                    <a:pt x="590003" y="5080"/>
                  </a:lnTo>
                  <a:lnTo>
                    <a:pt x="592455" y="7620"/>
                  </a:lnTo>
                  <a:lnTo>
                    <a:pt x="598728" y="11430"/>
                  </a:lnTo>
                  <a:lnTo>
                    <a:pt x="602551" y="13970"/>
                  </a:lnTo>
                  <a:lnTo>
                    <a:pt x="601967" y="16510"/>
                  </a:lnTo>
                  <a:lnTo>
                    <a:pt x="605878" y="15240"/>
                  </a:lnTo>
                  <a:lnTo>
                    <a:pt x="610933" y="16510"/>
                  </a:lnTo>
                  <a:lnTo>
                    <a:pt x="622109" y="20320"/>
                  </a:lnTo>
                  <a:lnTo>
                    <a:pt x="628218" y="21590"/>
                  </a:lnTo>
                  <a:lnTo>
                    <a:pt x="634758" y="19050"/>
                  </a:lnTo>
                  <a:lnTo>
                    <a:pt x="637425" y="20320"/>
                  </a:lnTo>
                  <a:lnTo>
                    <a:pt x="640880" y="20320"/>
                  </a:lnTo>
                  <a:lnTo>
                    <a:pt x="647814" y="21590"/>
                  </a:lnTo>
                  <a:lnTo>
                    <a:pt x="646950" y="21590"/>
                  </a:lnTo>
                  <a:lnTo>
                    <a:pt x="651903" y="22860"/>
                  </a:lnTo>
                  <a:lnTo>
                    <a:pt x="656120" y="22860"/>
                  </a:lnTo>
                  <a:lnTo>
                    <a:pt x="661670" y="23774"/>
                  </a:lnTo>
                  <a:lnTo>
                    <a:pt x="662711" y="24904"/>
                  </a:lnTo>
                  <a:lnTo>
                    <a:pt x="662635" y="24358"/>
                  </a:lnTo>
                  <a:lnTo>
                    <a:pt x="665251" y="24701"/>
                  </a:lnTo>
                  <a:lnTo>
                    <a:pt x="678002" y="29210"/>
                  </a:lnTo>
                  <a:lnTo>
                    <a:pt x="685939" y="31750"/>
                  </a:lnTo>
                  <a:lnTo>
                    <a:pt x="690295" y="33020"/>
                  </a:lnTo>
                  <a:lnTo>
                    <a:pt x="695337" y="35560"/>
                  </a:lnTo>
                  <a:lnTo>
                    <a:pt x="694512" y="33020"/>
                  </a:lnTo>
                  <a:lnTo>
                    <a:pt x="696722" y="33020"/>
                  </a:lnTo>
                  <a:lnTo>
                    <a:pt x="697979" y="34290"/>
                  </a:lnTo>
                  <a:lnTo>
                    <a:pt x="699884" y="35560"/>
                  </a:lnTo>
                  <a:lnTo>
                    <a:pt x="700506" y="35560"/>
                  </a:lnTo>
                  <a:lnTo>
                    <a:pt x="701433" y="36830"/>
                  </a:lnTo>
                  <a:lnTo>
                    <a:pt x="702983" y="36830"/>
                  </a:lnTo>
                  <a:lnTo>
                    <a:pt x="703008" y="35560"/>
                  </a:lnTo>
                  <a:lnTo>
                    <a:pt x="701713" y="34493"/>
                  </a:lnTo>
                  <a:lnTo>
                    <a:pt x="705040" y="35560"/>
                  </a:lnTo>
                  <a:lnTo>
                    <a:pt x="712241" y="39370"/>
                  </a:lnTo>
                  <a:lnTo>
                    <a:pt x="715860" y="40640"/>
                  </a:lnTo>
                  <a:lnTo>
                    <a:pt x="719277" y="43180"/>
                  </a:lnTo>
                  <a:lnTo>
                    <a:pt x="723087" y="45720"/>
                  </a:lnTo>
                  <a:lnTo>
                    <a:pt x="724141" y="46990"/>
                  </a:lnTo>
                  <a:lnTo>
                    <a:pt x="725601" y="48260"/>
                  </a:lnTo>
                  <a:lnTo>
                    <a:pt x="726059" y="49530"/>
                  </a:lnTo>
                  <a:lnTo>
                    <a:pt x="728916" y="52070"/>
                  </a:lnTo>
                  <a:lnTo>
                    <a:pt x="728789" y="49530"/>
                  </a:lnTo>
                  <a:lnTo>
                    <a:pt x="730199" y="49530"/>
                  </a:lnTo>
                  <a:lnTo>
                    <a:pt x="731596" y="50800"/>
                  </a:lnTo>
                  <a:lnTo>
                    <a:pt x="731799" y="50800"/>
                  </a:lnTo>
                  <a:lnTo>
                    <a:pt x="732028" y="52070"/>
                  </a:lnTo>
                  <a:lnTo>
                    <a:pt x="734720" y="52070"/>
                  </a:lnTo>
                  <a:lnTo>
                    <a:pt x="735584" y="53340"/>
                  </a:lnTo>
                  <a:lnTo>
                    <a:pt x="736219" y="53340"/>
                  </a:lnTo>
                  <a:lnTo>
                    <a:pt x="737209" y="54610"/>
                  </a:lnTo>
                  <a:lnTo>
                    <a:pt x="737577" y="55880"/>
                  </a:lnTo>
                  <a:lnTo>
                    <a:pt x="738162" y="57150"/>
                  </a:lnTo>
                  <a:lnTo>
                    <a:pt x="738073" y="58420"/>
                  </a:lnTo>
                  <a:lnTo>
                    <a:pt x="737717" y="59690"/>
                  </a:lnTo>
                  <a:lnTo>
                    <a:pt x="737374" y="58420"/>
                  </a:lnTo>
                  <a:lnTo>
                    <a:pt x="736777" y="58420"/>
                  </a:lnTo>
                  <a:lnTo>
                    <a:pt x="735507" y="57150"/>
                  </a:lnTo>
                  <a:lnTo>
                    <a:pt x="734352" y="57150"/>
                  </a:lnTo>
                  <a:lnTo>
                    <a:pt x="735977" y="59690"/>
                  </a:lnTo>
                  <a:lnTo>
                    <a:pt x="738847" y="62230"/>
                  </a:lnTo>
                  <a:lnTo>
                    <a:pt x="742492" y="64770"/>
                  </a:lnTo>
                  <a:lnTo>
                    <a:pt x="743559" y="66040"/>
                  </a:lnTo>
                  <a:lnTo>
                    <a:pt x="744093" y="66040"/>
                  </a:lnTo>
                  <a:lnTo>
                    <a:pt x="745337" y="68580"/>
                  </a:lnTo>
                  <a:lnTo>
                    <a:pt x="746099" y="68580"/>
                  </a:lnTo>
                  <a:lnTo>
                    <a:pt x="744562" y="65913"/>
                  </a:lnTo>
                  <a:lnTo>
                    <a:pt x="743051" y="63500"/>
                  </a:lnTo>
                  <a:lnTo>
                    <a:pt x="746188" y="67310"/>
                  </a:lnTo>
                  <a:lnTo>
                    <a:pt x="756285" y="88900"/>
                  </a:lnTo>
                  <a:lnTo>
                    <a:pt x="756564" y="90170"/>
                  </a:lnTo>
                  <a:lnTo>
                    <a:pt x="756767" y="91440"/>
                  </a:lnTo>
                  <a:lnTo>
                    <a:pt x="756920" y="92710"/>
                  </a:lnTo>
                  <a:lnTo>
                    <a:pt x="757161" y="93980"/>
                  </a:lnTo>
                  <a:lnTo>
                    <a:pt x="757377" y="96520"/>
                  </a:lnTo>
                  <a:lnTo>
                    <a:pt x="757580" y="97790"/>
                  </a:lnTo>
                  <a:lnTo>
                    <a:pt x="757859" y="101600"/>
                  </a:lnTo>
                  <a:lnTo>
                    <a:pt x="758012" y="105410"/>
                  </a:lnTo>
                  <a:lnTo>
                    <a:pt x="758190" y="107950"/>
                  </a:lnTo>
                  <a:lnTo>
                    <a:pt x="758659" y="113030"/>
                  </a:lnTo>
                  <a:lnTo>
                    <a:pt x="759269" y="118110"/>
                  </a:lnTo>
                  <a:lnTo>
                    <a:pt x="760412" y="116840"/>
                  </a:lnTo>
                  <a:lnTo>
                    <a:pt x="760895" y="119380"/>
                  </a:lnTo>
                  <a:lnTo>
                    <a:pt x="755154" y="138430"/>
                  </a:lnTo>
                  <a:lnTo>
                    <a:pt x="754849" y="139700"/>
                  </a:lnTo>
                  <a:lnTo>
                    <a:pt x="754557" y="139700"/>
                  </a:lnTo>
                  <a:lnTo>
                    <a:pt x="754176" y="140970"/>
                  </a:lnTo>
                  <a:lnTo>
                    <a:pt x="754189" y="139700"/>
                  </a:lnTo>
                  <a:lnTo>
                    <a:pt x="754100" y="140970"/>
                  </a:lnTo>
                  <a:lnTo>
                    <a:pt x="753922" y="143510"/>
                  </a:lnTo>
                  <a:lnTo>
                    <a:pt x="752348" y="147320"/>
                  </a:lnTo>
                  <a:lnTo>
                    <a:pt x="749744" y="149860"/>
                  </a:lnTo>
                  <a:lnTo>
                    <a:pt x="750366" y="148590"/>
                  </a:lnTo>
                  <a:lnTo>
                    <a:pt x="748792" y="149860"/>
                  </a:lnTo>
                  <a:lnTo>
                    <a:pt x="747306" y="149860"/>
                  </a:lnTo>
                  <a:lnTo>
                    <a:pt x="746582" y="151130"/>
                  </a:lnTo>
                  <a:lnTo>
                    <a:pt x="744893" y="151130"/>
                  </a:lnTo>
                  <a:lnTo>
                    <a:pt x="745363" y="149860"/>
                  </a:lnTo>
                  <a:lnTo>
                    <a:pt x="743712" y="152400"/>
                  </a:lnTo>
                  <a:lnTo>
                    <a:pt x="743038" y="153670"/>
                  </a:lnTo>
                  <a:lnTo>
                    <a:pt x="742403" y="153670"/>
                  </a:lnTo>
                  <a:lnTo>
                    <a:pt x="741832" y="154940"/>
                  </a:lnTo>
                  <a:lnTo>
                    <a:pt x="740194" y="157480"/>
                  </a:lnTo>
                  <a:lnTo>
                    <a:pt x="739775" y="158750"/>
                  </a:lnTo>
                  <a:lnTo>
                    <a:pt x="738924" y="161290"/>
                  </a:lnTo>
                  <a:lnTo>
                    <a:pt x="738149" y="162560"/>
                  </a:lnTo>
                  <a:lnTo>
                    <a:pt x="737628" y="163830"/>
                  </a:lnTo>
                  <a:lnTo>
                    <a:pt x="736866" y="165100"/>
                  </a:lnTo>
                  <a:lnTo>
                    <a:pt x="733958" y="165100"/>
                  </a:lnTo>
                  <a:lnTo>
                    <a:pt x="732320" y="167640"/>
                  </a:lnTo>
                  <a:lnTo>
                    <a:pt x="731939" y="167640"/>
                  </a:lnTo>
                  <a:lnTo>
                    <a:pt x="730186" y="168910"/>
                  </a:lnTo>
                  <a:lnTo>
                    <a:pt x="728091" y="170180"/>
                  </a:lnTo>
                  <a:lnTo>
                    <a:pt x="727430" y="171450"/>
                  </a:lnTo>
                  <a:lnTo>
                    <a:pt x="726427" y="171450"/>
                  </a:lnTo>
                  <a:lnTo>
                    <a:pt x="727786" y="170180"/>
                  </a:lnTo>
                  <a:lnTo>
                    <a:pt x="726313" y="170180"/>
                  </a:lnTo>
                  <a:lnTo>
                    <a:pt x="723684" y="168910"/>
                  </a:lnTo>
                  <a:lnTo>
                    <a:pt x="722541" y="168910"/>
                  </a:lnTo>
                  <a:lnTo>
                    <a:pt x="725246" y="166370"/>
                  </a:lnTo>
                  <a:lnTo>
                    <a:pt x="721372" y="167640"/>
                  </a:lnTo>
                  <a:lnTo>
                    <a:pt x="718248" y="167640"/>
                  </a:lnTo>
                  <a:lnTo>
                    <a:pt x="715467" y="168910"/>
                  </a:lnTo>
                  <a:lnTo>
                    <a:pt x="712673" y="168910"/>
                  </a:lnTo>
                  <a:lnTo>
                    <a:pt x="710247" y="170180"/>
                  </a:lnTo>
                  <a:lnTo>
                    <a:pt x="707415" y="171450"/>
                  </a:lnTo>
                  <a:lnTo>
                    <a:pt x="702691" y="171450"/>
                  </a:lnTo>
                  <a:lnTo>
                    <a:pt x="700328" y="172720"/>
                  </a:lnTo>
                  <a:lnTo>
                    <a:pt x="693547" y="172720"/>
                  </a:lnTo>
                  <a:lnTo>
                    <a:pt x="692988" y="171450"/>
                  </a:lnTo>
                  <a:lnTo>
                    <a:pt x="691451" y="173990"/>
                  </a:lnTo>
                  <a:lnTo>
                    <a:pt x="693623" y="175260"/>
                  </a:lnTo>
                  <a:lnTo>
                    <a:pt x="695591" y="175260"/>
                  </a:lnTo>
                  <a:lnTo>
                    <a:pt x="700735" y="173990"/>
                  </a:lnTo>
                  <a:lnTo>
                    <a:pt x="702589" y="172720"/>
                  </a:lnTo>
                  <a:lnTo>
                    <a:pt x="705713" y="172720"/>
                  </a:lnTo>
                  <a:lnTo>
                    <a:pt x="705942" y="173990"/>
                  </a:lnTo>
                  <a:lnTo>
                    <a:pt x="706361" y="173990"/>
                  </a:lnTo>
                  <a:lnTo>
                    <a:pt x="705726" y="175260"/>
                  </a:lnTo>
                  <a:lnTo>
                    <a:pt x="703249" y="175260"/>
                  </a:lnTo>
                  <a:lnTo>
                    <a:pt x="702475" y="176530"/>
                  </a:lnTo>
                  <a:lnTo>
                    <a:pt x="701675" y="176530"/>
                  </a:lnTo>
                  <a:lnTo>
                    <a:pt x="699287" y="177800"/>
                  </a:lnTo>
                  <a:lnTo>
                    <a:pt x="696264" y="179070"/>
                  </a:lnTo>
                  <a:lnTo>
                    <a:pt x="693293" y="179070"/>
                  </a:lnTo>
                  <a:lnTo>
                    <a:pt x="690587" y="180340"/>
                  </a:lnTo>
                  <a:lnTo>
                    <a:pt x="687997" y="179070"/>
                  </a:lnTo>
                  <a:lnTo>
                    <a:pt x="682574" y="177800"/>
                  </a:lnTo>
                  <a:lnTo>
                    <a:pt x="680542" y="176530"/>
                  </a:lnTo>
                  <a:lnTo>
                    <a:pt x="667143" y="176530"/>
                  </a:lnTo>
                  <a:lnTo>
                    <a:pt x="664502" y="177800"/>
                  </a:lnTo>
                  <a:lnTo>
                    <a:pt x="661885" y="177800"/>
                  </a:lnTo>
                  <a:lnTo>
                    <a:pt x="659104" y="179070"/>
                  </a:lnTo>
                  <a:lnTo>
                    <a:pt x="655828" y="177800"/>
                  </a:lnTo>
                  <a:lnTo>
                    <a:pt x="652653" y="181610"/>
                  </a:lnTo>
                  <a:lnTo>
                    <a:pt x="650113" y="180340"/>
                  </a:lnTo>
                  <a:lnTo>
                    <a:pt x="649744" y="180162"/>
                  </a:lnTo>
                  <a:lnTo>
                    <a:pt x="651319" y="179070"/>
                  </a:lnTo>
                  <a:lnTo>
                    <a:pt x="653148" y="177800"/>
                  </a:lnTo>
                  <a:lnTo>
                    <a:pt x="649262" y="176530"/>
                  </a:lnTo>
                  <a:lnTo>
                    <a:pt x="642785" y="180505"/>
                  </a:lnTo>
                  <a:lnTo>
                    <a:pt x="643953" y="180340"/>
                  </a:lnTo>
                  <a:lnTo>
                    <a:pt x="647369" y="180340"/>
                  </a:lnTo>
                  <a:lnTo>
                    <a:pt x="646976" y="182880"/>
                  </a:lnTo>
                  <a:lnTo>
                    <a:pt x="655408" y="181610"/>
                  </a:lnTo>
                  <a:lnTo>
                    <a:pt x="659574" y="180340"/>
                  </a:lnTo>
                  <a:lnTo>
                    <a:pt x="657809" y="181610"/>
                  </a:lnTo>
                  <a:lnTo>
                    <a:pt x="652564" y="182880"/>
                  </a:lnTo>
                  <a:lnTo>
                    <a:pt x="650735" y="184150"/>
                  </a:lnTo>
                  <a:lnTo>
                    <a:pt x="646760" y="185420"/>
                  </a:lnTo>
                  <a:lnTo>
                    <a:pt x="644601" y="186690"/>
                  </a:lnTo>
                  <a:lnTo>
                    <a:pt x="634047" y="186690"/>
                  </a:lnTo>
                  <a:lnTo>
                    <a:pt x="634898" y="185420"/>
                  </a:lnTo>
                  <a:lnTo>
                    <a:pt x="638352" y="184150"/>
                  </a:lnTo>
                  <a:lnTo>
                    <a:pt x="640740" y="184150"/>
                  </a:lnTo>
                  <a:lnTo>
                    <a:pt x="637133" y="182880"/>
                  </a:lnTo>
                  <a:lnTo>
                    <a:pt x="634085" y="185420"/>
                  </a:lnTo>
                  <a:lnTo>
                    <a:pt x="630364" y="184150"/>
                  </a:lnTo>
                  <a:lnTo>
                    <a:pt x="630707" y="182880"/>
                  </a:lnTo>
                  <a:lnTo>
                    <a:pt x="634555" y="181610"/>
                  </a:lnTo>
                  <a:lnTo>
                    <a:pt x="621830" y="181610"/>
                  </a:lnTo>
                  <a:lnTo>
                    <a:pt x="619556" y="182880"/>
                  </a:lnTo>
                  <a:lnTo>
                    <a:pt x="619988" y="181610"/>
                  </a:lnTo>
                  <a:lnTo>
                    <a:pt x="618528" y="181610"/>
                  </a:lnTo>
                  <a:lnTo>
                    <a:pt x="615530" y="182880"/>
                  </a:lnTo>
                  <a:lnTo>
                    <a:pt x="612775" y="182880"/>
                  </a:lnTo>
                  <a:lnTo>
                    <a:pt x="617499" y="179070"/>
                  </a:lnTo>
                  <a:lnTo>
                    <a:pt x="610082" y="182880"/>
                  </a:lnTo>
                  <a:lnTo>
                    <a:pt x="602627" y="177800"/>
                  </a:lnTo>
                  <a:lnTo>
                    <a:pt x="595414" y="180340"/>
                  </a:lnTo>
                  <a:lnTo>
                    <a:pt x="602551" y="180340"/>
                  </a:lnTo>
                  <a:lnTo>
                    <a:pt x="603808" y="181610"/>
                  </a:lnTo>
                  <a:lnTo>
                    <a:pt x="603427" y="182880"/>
                  </a:lnTo>
                  <a:lnTo>
                    <a:pt x="605663" y="184150"/>
                  </a:lnTo>
                  <a:lnTo>
                    <a:pt x="595655" y="185420"/>
                  </a:lnTo>
                  <a:lnTo>
                    <a:pt x="590334" y="182880"/>
                  </a:lnTo>
                  <a:lnTo>
                    <a:pt x="584568" y="181610"/>
                  </a:lnTo>
                  <a:lnTo>
                    <a:pt x="584098" y="181610"/>
                  </a:lnTo>
                  <a:lnTo>
                    <a:pt x="579666" y="182880"/>
                  </a:lnTo>
                  <a:lnTo>
                    <a:pt x="570204" y="182880"/>
                  </a:lnTo>
                  <a:lnTo>
                    <a:pt x="567664" y="181610"/>
                  </a:lnTo>
                  <a:lnTo>
                    <a:pt x="562000" y="181610"/>
                  </a:lnTo>
                  <a:lnTo>
                    <a:pt x="562800" y="182880"/>
                  </a:lnTo>
                  <a:lnTo>
                    <a:pt x="565111" y="184150"/>
                  </a:lnTo>
                  <a:lnTo>
                    <a:pt x="564019" y="185420"/>
                  </a:lnTo>
                  <a:lnTo>
                    <a:pt x="559079" y="182880"/>
                  </a:lnTo>
                  <a:lnTo>
                    <a:pt x="557161" y="186690"/>
                  </a:lnTo>
                  <a:lnTo>
                    <a:pt x="551002" y="187960"/>
                  </a:lnTo>
                  <a:lnTo>
                    <a:pt x="550862" y="185420"/>
                  </a:lnTo>
                  <a:lnTo>
                    <a:pt x="543191" y="185420"/>
                  </a:lnTo>
                  <a:lnTo>
                    <a:pt x="540956" y="187960"/>
                  </a:lnTo>
                  <a:lnTo>
                    <a:pt x="539013" y="189230"/>
                  </a:lnTo>
                  <a:lnTo>
                    <a:pt x="532231" y="189230"/>
                  </a:lnTo>
                  <a:lnTo>
                    <a:pt x="536232" y="186690"/>
                  </a:lnTo>
                  <a:lnTo>
                    <a:pt x="530720" y="186690"/>
                  </a:lnTo>
                  <a:lnTo>
                    <a:pt x="524040" y="186690"/>
                  </a:lnTo>
                  <a:lnTo>
                    <a:pt x="521462" y="186690"/>
                  </a:lnTo>
                  <a:lnTo>
                    <a:pt x="515315" y="186690"/>
                  </a:lnTo>
                  <a:lnTo>
                    <a:pt x="512470" y="190500"/>
                  </a:lnTo>
                  <a:lnTo>
                    <a:pt x="505333" y="190500"/>
                  </a:lnTo>
                  <a:lnTo>
                    <a:pt x="500430" y="189230"/>
                  </a:lnTo>
                  <a:lnTo>
                    <a:pt x="508000" y="187960"/>
                  </a:lnTo>
                  <a:lnTo>
                    <a:pt x="497890" y="187960"/>
                  </a:lnTo>
                  <a:lnTo>
                    <a:pt x="500138" y="186690"/>
                  </a:lnTo>
                  <a:lnTo>
                    <a:pt x="502589" y="185420"/>
                  </a:lnTo>
                  <a:lnTo>
                    <a:pt x="507047" y="186690"/>
                  </a:lnTo>
                  <a:lnTo>
                    <a:pt x="507479" y="186690"/>
                  </a:lnTo>
                  <a:lnTo>
                    <a:pt x="509257" y="185420"/>
                  </a:lnTo>
                  <a:lnTo>
                    <a:pt x="509701" y="184150"/>
                  </a:lnTo>
                  <a:lnTo>
                    <a:pt x="504418" y="182880"/>
                  </a:lnTo>
                  <a:lnTo>
                    <a:pt x="496544" y="184150"/>
                  </a:lnTo>
                  <a:lnTo>
                    <a:pt x="492887" y="185420"/>
                  </a:lnTo>
                  <a:lnTo>
                    <a:pt x="496849" y="185420"/>
                  </a:lnTo>
                  <a:lnTo>
                    <a:pt x="482269" y="189230"/>
                  </a:lnTo>
                  <a:lnTo>
                    <a:pt x="479945" y="187960"/>
                  </a:lnTo>
                  <a:lnTo>
                    <a:pt x="483565" y="186690"/>
                  </a:lnTo>
                  <a:lnTo>
                    <a:pt x="480593" y="186690"/>
                  </a:lnTo>
                  <a:lnTo>
                    <a:pt x="478561" y="187960"/>
                  </a:lnTo>
                  <a:lnTo>
                    <a:pt x="474205" y="187960"/>
                  </a:lnTo>
                  <a:lnTo>
                    <a:pt x="475297" y="186690"/>
                  </a:lnTo>
                  <a:lnTo>
                    <a:pt x="475056" y="184556"/>
                  </a:lnTo>
                  <a:lnTo>
                    <a:pt x="471881" y="185420"/>
                  </a:lnTo>
                  <a:lnTo>
                    <a:pt x="466293" y="185420"/>
                  </a:lnTo>
                  <a:lnTo>
                    <a:pt x="460044" y="182880"/>
                  </a:lnTo>
                  <a:lnTo>
                    <a:pt x="461848" y="182880"/>
                  </a:lnTo>
                  <a:lnTo>
                    <a:pt x="457974" y="181610"/>
                  </a:lnTo>
                  <a:lnTo>
                    <a:pt x="453250" y="182880"/>
                  </a:lnTo>
                  <a:lnTo>
                    <a:pt x="443153" y="185420"/>
                  </a:lnTo>
                  <a:lnTo>
                    <a:pt x="431038" y="185420"/>
                  </a:lnTo>
                  <a:lnTo>
                    <a:pt x="428866" y="186690"/>
                  </a:lnTo>
                  <a:lnTo>
                    <a:pt x="421779" y="185420"/>
                  </a:lnTo>
                  <a:lnTo>
                    <a:pt x="399249" y="185420"/>
                  </a:lnTo>
                  <a:lnTo>
                    <a:pt x="392785" y="182880"/>
                  </a:lnTo>
                  <a:lnTo>
                    <a:pt x="390144" y="182880"/>
                  </a:lnTo>
                  <a:lnTo>
                    <a:pt x="391934" y="185420"/>
                  </a:lnTo>
                  <a:lnTo>
                    <a:pt x="392620" y="186690"/>
                  </a:lnTo>
                  <a:lnTo>
                    <a:pt x="386613" y="187960"/>
                  </a:lnTo>
                  <a:lnTo>
                    <a:pt x="376034" y="189230"/>
                  </a:lnTo>
                  <a:lnTo>
                    <a:pt x="382701" y="185420"/>
                  </a:lnTo>
                  <a:lnTo>
                    <a:pt x="379006" y="184150"/>
                  </a:lnTo>
                  <a:lnTo>
                    <a:pt x="374383" y="185420"/>
                  </a:lnTo>
                  <a:lnTo>
                    <a:pt x="368604" y="186690"/>
                  </a:lnTo>
                  <a:lnTo>
                    <a:pt x="362000" y="187960"/>
                  </a:lnTo>
                  <a:lnTo>
                    <a:pt x="354914" y="186690"/>
                  </a:lnTo>
                  <a:lnTo>
                    <a:pt x="358127" y="185420"/>
                  </a:lnTo>
                  <a:lnTo>
                    <a:pt x="360641" y="186690"/>
                  </a:lnTo>
                  <a:lnTo>
                    <a:pt x="363639" y="185420"/>
                  </a:lnTo>
                  <a:lnTo>
                    <a:pt x="356285" y="184150"/>
                  </a:lnTo>
                  <a:lnTo>
                    <a:pt x="359270" y="182880"/>
                  </a:lnTo>
                  <a:lnTo>
                    <a:pt x="335521" y="182880"/>
                  </a:lnTo>
                  <a:lnTo>
                    <a:pt x="334924" y="186690"/>
                  </a:lnTo>
                  <a:lnTo>
                    <a:pt x="330098" y="184150"/>
                  </a:lnTo>
                  <a:lnTo>
                    <a:pt x="327837" y="184150"/>
                  </a:lnTo>
                  <a:lnTo>
                    <a:pt x="324472" y="185420"/>
                  </a:lnTo>
                  <a:lnTo>
                    <a:pt x="320598" y="186690"/>
                  </a:lnTo>
                  <a:lnTo>
                    <a:pt x="313753" y="187960"/>
                  </a:lnTo>
                  <a:lnTo>
                    <a:pt x="309511" y="186690"/>
                  </a:lnTo>
                  <a:lnTo>
                    <a:pt x="306578" y="185420"/>
                  </a:lnTo>
                  <a:lnTo>
                    <a:pt x="306324" y="185420"/>
                  </a:lnTo>
                  <a:lnTo>
                    <a:pt x="299974" y="186690"/>
                  </a:lnTo>
                  <a:lnTo>
                    <a:pt x="297218" y="186690"/>
                  </a:lnTo>
                  <a:lnTo>
                    <a:pt x="297929" y="185420"/>
                  </a:lnTo>
                  <a:lnTo>
                    <a:pt x="286321" y="185420"/>
                  </a:lnTo>
                  <a:lnTo>
                    <a:pt x="284213" y="186690"/>
                  </a:lnTo>
                  <a:lnTo>
                    <a:pt x="279476" y="187960"/>
                  </a:lnTo>
                  <a:lnTo>
                    <a:pt x="279044" y="187960"/>
                  </a:lnTo>
                  <a:lnTo>
                    <a:pt x="277164" y="187960"/>
                  </a:lnTo>
                  <a:lnTo>
                    <a:pt x="274955" y="187198"/>
                  </a:lnTo>
                  <a:lnTo>
                    <a:pt x="270065" y="187960"/>
                  </a:lnTo>
                  <a:lnTo>
                    <a:pt x="266877" y="186690"/>
                  </a:lnTo>
                  <a:lnTo>
                    <a:pt x="273583" y="185420"/>
                  </a:lnTo>
                  <a:lnTo>
                    <a:pt x="279095" y="185420"/>
                  </a:lnTo>
                  <a:lnTo>
                    <a:pt x="276923" y="184150"/>
                  </a:lnTo>
                  <a:lnTo>
                    <a:pt x="274764" y="182880"/>
                  </a:lnTo>
                  <a:lnTo>
                    <a:pt x="271043" y="182880"/>
                  </a:lnTo>
                  <a:lnTo>
                    <a:pt x="265696" y="184150"/>
                  </a:lnTo>
                  <a:lnTo>
                    <a:pt x="261213" y="182930"/>
                  </a:lnTo>
                  <a:lnTo>
                    <a:pt x="261213" y="184150"/>
                  </a:lnTo>
                  <a:lnTo>
                    <a:pt x="258648" y="186690"/>
                  </a:lnTo>
                  <a:lnTo>
                    <a:pt x="256832" y="185420"/>
                  </a:lnTo>
                  <a:lnTo>
                    <a:pt x="253225" y="184150"/>
                  </a:lnTo>
                  <a:lnTo>
                    <a:pt x="255384" y="184150"/>
                  </a:lnTo>
                  <a:lnTo>
                    <a:pt x="259715" y="182880"/>
                  </a:lnTo>
                  <a:lnTo>
                    <a:pt x="261213" y="184150"/>
                  </a:lnTo>
                  <a:lnTo>
                    <a:pt x="261213" y="182930"/>
                  </a:lnTo>
                  <a:lnTo>
                    <a:pt x="261061" y="182880"/>
                  </a:lnTo>
                  <a:lnTo>
                    <a:pt x="256438" y="181610"/>
                  </a:lnTo>
                  <a:lnTo>
                    <a:pt x="264033" y="181610"/>
                  </a:lnTo>
                  <a:lnTo>
                    <a:pt x="260896" y="179070"/>
                  </a:lnTo>
                  <a:lnTo>
                    <a:pt x="259334" y="177800"/>
                  </a:lnTo>
                  <a:lnTo>
                    <a:pt x="253390" y="179070"/>
                  </a:lnTo>
                  <a:lnTo>
                    <a:pt x="244995" y="175260"/>
                  </a:lnTo>
                  <a:lnTo>
                    <a:pt x="248297" y="177800"/>
                  </a:lnTo>
                  <a:lnTo>
                    <a:pt x="253009" y="180340"/>
                  </a:lnTo>
                  <a:lnTo>
                    <a:pt x="255727" y="182880"/>
                  </a:lnTo>
                  <a:lnTo>
                    <a:pt x="253009" y="184150"/>
                  </a:lnTo>
                  <a:lnTo>
                    <a:pt x="250596" y="182880"/>
                  </a:lnTo>
                  <a:lnTo>
                    <a:pt x="247383" y="182880"/>
                  </a:lnTo>
                  <a:lnTo>
                    <a:pt x="242633" y="184150"/>
                  </a:lnTo>
                  <a:lnTo>
                    <a:pt x="242671" y="182880"/>
                  </a:lnTo>
                  <a:lnTo>
                    <a:pt x="242709" y="181610"/>
                  </a:lnTo>
                  <a:lnTo>
                    <a:pt x="232397" y="181610"/>
                  </a:lnTo>
                  <a:lnTo>
                    <a:pt x="232956" y="179070"/>
                  </a:lnTo>
                  <a:lnTo>
                    <a:pt x="226745" y="179070"/>
                  </a:lnTo>
                  <a:lnTo>
                    <a:pt x="227139" y="180340"/>
                  </a:lnTo>
                  <a:lnTo>
                    <a:pt x="223418" y="181610"/>
                  </a:lnTo>
                  <a:lnTo>
                    <a:pt x="216547" y="181610"/>
                  </a:lnTo>
                  <a:lnTo>
                    <a:pt x="215277" y="179070"/>
                  </a:lnTo>
                  <a:lnTo>
                    <a:pt x="213779" y="176530"/>
                  </a:lnTo>
                  <a:lnTo>
                    <a:pt x="210096" y="176530"/>
                  </a:lnTo>
                  <a:lnTo>
                    <a:pt x="211709" y="177800"/>
                  </a:lnTo>
                  <a:lnTo>
                    <a:pt x="212928" y="180340"/>
                  </a:lnTo>
                  <a:lnTo>
                    <a:pt x="188950" y="180340"/>
                  </a:lnTo>
                  <a:lnTo>
                    <a:pt x="181368" y="181610"/>
                  </a:lnTo>
                  <a:lnTo>
                    <a:pt x="178206" y="180340"/>
                  </a:lnTo>
                  <a:lnTo>
                    <a:pt x="176301" y="179578"/>
                  </a:lnTo>
                  <a:lnTo>
                    <a:pt x="174536" y="180340"/>
                  </a:lnTo>
                  <a:lnTo>
                    <a:pt x="173151" y="180340"/>
                  </a:lnTo>
                  <a:lnTo>
                    <a:pt x="173913" y="179070"/>
                  </a:lnTo>
                  <a:lnTo>
                    <a:pt x="169049" y="179070"/>
                  </a:lnTo>
                  <a:lnTo>
                    <a:pt x="173278" y="181610"/>
                  </a:lnTo>
                  <a:lnTo>
                    <a:pt x="165671" y="182880"/>
                  </a:lnTo>
                  <a:lnTo>
                    <a:pt x="162191" y="182880"/>
                  </a:lnTo>
                  <a:lnTo>
                    <a:pt x="156083" y="180340"/>
                  </a:lnTo>
                  <a:lnTo>
                    <a:pt x="148602" y="179070"/>
                  </a:lnTo>
                  <a:lnTo>
                    <a:pt x="141008" y="179070"/>
                  </a:lnTo>
                  <a:lnTo>
                    <a:pt x="138798" y="177800"/>
                  </a:lnTo>
                  <a:lnTo>
                    <a:pt x="142290" y="177800"/>
                  </a:lnTo>
                  <a:lnTo>
                    <a:pt x="141706" y="176530"/>
                  </a:lnTo>
                  <a:lnTo>
                    <a:pt x="134327" y="176530"/>
                  </a:lnTo>
                  <a:lnTo>
                    <a:pt x="129933" y="177800"/>
                  </a:lnTo>
                  <a:lnTo>
                    <a:pt x="125945" y="177800"/>
                  </a:lnTo>
                  <a:lnTo>
                    <a:pt x="119773" y="179070"/>
                  </a:lnTo>
                  <a:lnTo>
                    <a:pt x="116865" y="177800"/>
                  </a:lnTo>
                  <a:lnTo>
                    <a:pt x="111074" y="176530"/>
                  </a:lnTo>
                  <a:lnTo>
                    <a:pt x="117373" y="179070"/>
                  </a:lnTo>
                  <a:lnTo>
                    <a:pt x="108712" y="181610"/>
                  </a:lnTo>
                  <a:lnTo>
                    <a:pt x="101092" y="182880"/>
                  </a:lnTo>
                  <a:lnTo>
                    <a:pt x="103301" y="184150"/>
                  </a:lnTo>
                  <a:lnTo>
                    <a:pt x="105181" y="185420"/>
                  </a:lnTo>
                  <a:lnTo>
                    <a:pt x="106476" y="185420"/>
                  </a:lnTo>
                  <a:lnTo>
                    <a:pt x="94526" y="186690"/>
                  </a:lnTo>
                  <a:lnTo>
                    <a:pt x="93154" y="185420"/>
                  </a:lnTo>
                  <a:lnTo>
                    <a:pt x="94475" y="184150"/>
                  </a:lnTo>
                  <a:lnTo>
                    <a:pt x="94310" y="184150"/>
                  </a:lnTo>
                  <a:lnTo>
                    <a:pt x="90246" y="182880"/>
                  </a:lnTo>
                  <a:lnTo>
                    <a:pt x="92633" y="180340"/>
                  </a:lnTo>
                  <a:lnTo>
                    <a:pt x="95834" y="179070"/>
                  </a:lnTo>
                  <a:lnTo>
                    <a:pt x="97193" y="180340"/>
                  </a:lnTo>
                  <a:lnTo>
                    <a:pt x="99491" y="181457"/>
                  </a:lnTo>
                  <a:lnTo>
                    <a:pt x="96545" y="182981"/>
                  </a:lnTo>
                  <a:lnTo>
                    <a:pt x="97917" y="182689"/>
                  </a:lnTo>
                  <a:lnTo>
                    <a:pt x="101092" y="182067"/>
                  </a:lnTo>
                  <a:lnTo>
                    <a:pt x="100253" y="181533"/>
                  </a:lnTo>
                  <a:lnTo>
                    <a:pt x="102958" y="180340"/>
                  </a:lnTo>
                  <a:lnTo>
                    <a:pt x="105892" y="179070"/>
                  </a:lnTo>
                  <a:lnTo>
                    <a:pt x="105689" y="177800"/>
                  </a:lnTo>
                  <a:lnTo>
                    <a:pt x="105486" y="176530"/>
                  </a:lnTo>
                  <a:lnTo>
                    <a:pt x="102908" y="176530"/>
                  </a:lnTo>
                  <a:lnTo>
                    <a:pt x="102235" y="175260"/>
                  </a:lnTo>
                  <a:lnTo>
                    <a:pt x="100939" y="176530"/>
                  </a:lnTo>
                  <a:lnTo>
                    <a:pt x="98933" y="176530"/>
                  </a:lnTo>
                  <a:lnTo>
                    <a:pt x="96672" y="172720"/>
                  </a:lnTo>
                  <a:lnTo>
                    <a:pt x="95859" y="173990"/>
                  </a:lnTo>
                  <a:lnTo>
                    <a:pt x="92163" y="173062"/>
                  </a:lnTo>
                  <a:lnTo>
                    <a:pt x="92163" y="177800"/>
                  </a:lnTo>
                  <a:lnTo>
                    <a:pt x="87884" y="177800"/>
                  </a:lnTo>
                  <a:lnTo>
                    <a:pt x="85445" y="176530"/>
                  </a:lnTo>
                  <a:lnTo>
                    <a:pt x="87122" y="175260"/>
                  </a:lnTo>
                  <a:lnTo>
                    <a:pt x="89509" y="176530"/>
                  </a:lnTo>
                  <a:lnTo>
                    <a:pt x="92163" y="177800"/>
                  </a:lnTo>
                  <a:lnTo>
                    <a:pt x="92163" y="173062"/>
                  </a:lnTo>
                  <a:lnTo>
                    <a:pt x="80873" y="170180"/>
                  </a:lnTo>
                  <a:lnTo>
                    <a:pt x="78054" y="170180"/>
                  </a:lnTo>
                  <a:lnTo>
                    <a:pt x="73850" y="171450"/>
                  </a:lnTo>
                  <a:lnTo>
                    <a:pt x="71132" y="171450"/>
                  </a:lnTo>
                  <a:lnTo>
                    <a:pt x="71056" y="172720"/>
                  </a:lnTo>
                  <a:lnTo>
                    <a:pt x="67754" y="172720"/>
                  </a:lnTo>
                  <a:lnTo>
                    <a:pt x="67094" y="173990"/>
                  </a:lnTo>
                  <a:lnTo>
                    <a:pt x="63639" y="173990"/>
                  </a:lnTo>
                  <a:lnTo>
                    <a:pt x="60769" y="175260"/>
                  </a:lnTo>
                  <a:lnTo>
                    <a:pt x="50609" y="175260"/>
                  </a:lnTo>
                  <a:lnTo>
                    <a:pt x="46774" y="173990"/>
                  </a:lnTo>
                  <a:lnTo>
                    <a:pt x="42735" y="172720"/>
                  </a:lnTo>
                  <a:lnTo>
                    <a:pt x="45250" y="171450"/>
                  </a:lnTo>
                  <a:lnTo>
                    <a:pt x="45872" y="171450"/>
                  </a:lnTo>
                  <a:lnTo>
                    <a:pt x="46342" y="168910"/>
                  </a:lnTo>
                  <a:lnTo>
                    <a:pt x="46228" y="167640"/>
                  </a:lnTo>
                  <a:lnTo>
                    <a:pt x="47015" y="166370"/>
                  </a:lnTo>
                  <a:lnTo>
                    <a:pt x="48183" y="168910"/>
                  </a:lnTo>
                  <a:lnTo>
                    <a:pt x="51206" y="170180"/>
                  </a:lnTo>
                  <a:lnTo>
                    <a:pt x="62268" y="170180"/>
                  </a:lnTo>
                  <a:lnTo>
                    <a:pt x="66141" y="171450"/>
                  </a:lnTo>
                  <a:lnTo>
                    <a:pt x="64109" y="170180"/>
                  </a:lnTo>
                  <a:lnTo>
                    <a:pt x="63398" y="170180"/>
                  </a:lnTo>
                  <a:lnTo>
                    <a:pt x="63246" y="168910"/>
                  </a:lnTo>
                  <a:lnTo>
                    <a:pt x="54991" y="168910"/>
                  </a:lnTo>
                  <a:lnTo>
                    <a:pt x="50215" y="167640"/>
                  </a:lnTo>
                  <a:lnTo>
                    <a:pt x="50850" y="166370"/>
                  </a:lnTo>
                  <a:lnTo>
                    <a:pt x="51473" y="165100"/>
                  </a:lnTo>
                  <a:lnTo>
                    <a:pt x="48196" y="165100"/>
                  </a:lnTo>
                  <a:lnTo>
                    <a:pt x="46913" y="163830"/>
                  </a:lnTo>
                  <a:lnTo>
                    <a:pt x="45618" y="162560"/>
                  </a:lnTo>
                  <a:lnTo>
                    <a:pt x="45580" y="163830"/>
                  </a:lnTo>
                  <a:lnTo>
                    <a:pt x="41186" y="163830"/>
                  </a:lnTo>
                  <a:lnTo>
                    <a:pt x="37846" y="161290"/>
                  </a:lnTo>
                  <a:lnTo>
                    <a:pt x="36042" y="160020"/>
                  </a:lnTo>
                  <a:lnTo>
                    <a:pt x="33159" y="158750"/>
                  </a:lnTo>
                  <a:lnTo>
                    <a:pt x="32385" y="157480"/>
                  </a:lnTo>
                  <a:lnTo>
                    <a:pt x="30213" y="156210"/>
                  </a:lnTo>
                  <a:lnTo>
                    <a:pt x="29883" y="156210"/>
                  </a:lnTo>
                  <a:lnTo>
                    <a:pt x="30353" y="154940"/>
                  </a:lnTo>
                  <a:lnTo>
                    <a:pt x="32067" y="154940"/>
                  </a:lnTo>
                  <a:lnTo>
                    <a:pt x="29921" y="153670"/>
                  </a:lnTo>
                  <a:lnTo>
                    <a:pt x="29235" y="153670"/>
                  </a:lnTo>
                  <a:lnTo>
                    <a:pt x="27165" y="152400"/>
                  </a:lnTo>
                  <a:lnTo>
                    <a:pt x="25971" y="152400"/>
                  </a:lnTo>
                  <a:lnTo>
                    <a:pt x="25412" y="151130"/>
                  </a:lnTo>
                  <a:lnTo>
                    <a:pt x="24930" y="151130"/>
                  </a:lnTo>
                  <a:lnTo>
                    <a:pt x="24485" y="149860"/>
                  </a:lnTo>
                  <a:lnTo>
                    <a:pt x="24117" y="148590"/>
                  </a:lnTo>
                  <a:lnTo>
                    <a:pt x="23990" y="147916"/>
                  </a:lnTo>
                  <a:lnTo>
                    <a:pt x="22402" y="146050"/>
                  </a:lnTo>
                  <a:lnTo>
                    <a:pt x="21374" y="143510"/>
                  </a:lnTo>
                  <a:lnTo>
                    <a:pt x="20815" y="142240"/>
                  </a:lnTo>
                  <a:lnTo>
                    <a:pt x="20535" y="140970"/>
                  </a:lnTo>
                  <a:lnTo>
                    <a:pt x="20447" y="139700"/>
                  </a:lnTo>
                  <a:lnTo>
                    <a:pt x="21259" y="139700"/>
                  </a:lnTo>
                  <a:lnTo>
                    <a:pt x="22072" y="140970"/>
                  </a:lnTo>
                  <a:lnTo>
                    <a:pt x="21475" y="139700"/>
                  </a:lnTo>
                  <a:lnTo>
                    <a:pt x="20878" y="138430"/>
                  </a:lnTo>
                  <a:lnTo>
                    <a:pt x="19507" y="135890"/>
                  </a:lnTo>
                  <a:lnTo>
                    <a:pt x="17233" y="128270"/>
                  </a:lnTo>
                  <a:lnTo>
                    <a:pt x="16332" y="124460"/>
                  </a:lnTo>
                  <a:lnTo>
                    <a:pt x="15709" y="120650"/>
                  </a:lnTo>
                  <a:lnTo>
                    <a:pt x="15582" y="119380"/>
                  </a:lnTo>
                  <a:lnTo>
                    <a:pt x="15379" y="118110"/>
                  </a:lnTo>
                  <a:lnTo>
                    <a:pt x="14909" y="115570"/>
                  </a:lnTo>
                  <a:lnTo>
                    <a:pt x="14693" y="113030"/>
                  </a:lnTo>
                  <a:lnTo>
                    <a:pt x="14414" y="111760"/>
                  </a:lnTo>
                  <a:lnTo>
                    <a:pt x="13462" y="106680"/>
                  </a:lnTo>
                  <a:lnTo>
                    <a:pt x="12636" y="105410"/>
                  </a:lnTo>
                  <a:lnTo>
                    <a:pt x="11582" y="104140"/>
                  </a:lnTo>
                  <a:lnTo>
                    <a:pt x="12128" y="104140"/>
                  </a:lnTo>
                  <a:lnTo>
                    <a:pt x="16675" y="106680"/>
                  </a:lnTo>
                  <a:lnTo>
                    <a:pt x="17526" y="106680"/>
                  </a:lnTo>
                  <a:lnTo>
                    <a:pt x="15760" y="104140"/>
                  </a:lnTo>
                  <a:lnTo>
                    <a:pt x="13982" y="101600"/>
                  </a:lnTo>
                  <a:lnTo>
                    <a:pt x="12839" y="99060"/>
                  </a:lnTo>
                  <a:lnTo>
                    <a:pt x="11747" y="97790"/>
                  </a:lnTo>
                  <a:lnTo>
                    <a:pt x="10706" y="95250"/>
                  </a:lnTo>
                  <a:lnTo>
                    <a:pt x="8712" y="91440"/>
                  </a:lnTo>
                  <a:lnTo>
                    <a:pt x="7086" y="87630"/>
                  </a:lnTo>
                  <a:lnTo>
                    <a:pt x="6807" y="86360"/>
                  </a:lnTo>
                  <a:lnTo>
                    <a:pt x="5943" y="82550"/>
                  </a:lnTo>
                  <a:lnTo>
                    <a:pt x="7391" y="83820"/>
                  </a:lnTo>
                  <a:lnTo>
                    <a:pt x="15011" y="83820"/>
                  </a:lnTo>
                  <a:lnTo>
                    <a:pt x="16306" y="85090"/>
                  </a:lnTo>
                  <a:lnTo>
                    <a:pt x="17678" y="86360"/>
                  </a:lnTo>
                  <a:lnTo>
                    <a:pt x="18021" y="87630"/>
                  </a:lnTo>
                  <a:lnTo>
                    <a:pt x="18542" y="88900"/>
                  </a:lnTo>
                  <a:lnTo>
                    <a:pt x="18656" y="90157"/>
                  </a:lnTo>
                  <a:lnTo>
                    <a:pt x="18592" y="90347"/>
                  </a:lnTo>
                  <a:lnTo>
                    <a:pt x="18745" y="90398"/>
                  </a:lnTo>
                  <a:lnTo>
                    <a:pt x="18694" y="90208"/>
                  </a:lnTo>
                  <a:lnTo>
                    <a:pt x="19786" y="87630"/>
                  </a:lnTo>
                  <a:lnTo>
                    <a:pt x="20370" y="86360"/>
                  </a:lnTo>
                  <a:lnTo>
                    <a:pt x="20904" y="85090"/>
                  </a:lnTo>
                  <a:lnTo>
                    <a:pt x="21463" y="82550"/>
                  </a:lnTo>
                  <a:lnTo>
                    <a:pt x="21704" y="81280"/>
                  </a:lnTo>
                  <a:lnTo>
                    <a:pt x="21945" y="80010"/>
                  </a:lnTo>
                  <a:lnTo>
                    <a:pt x="21336" y="80010"/>
                  </a:lnTo>
                  <a:lnTo>
                    <a:pt x="19748" y="81280"/>
                  </a:lnTo>
                  <a:lnTo>
                    <a:pt x="15646" y="81280"/>
                  </a:lnTo>
                  <a:lnTo>
                    <a:pt x="16002" y="80010"/>
                  </a:lnTo>
                  <a:lnTo>
                    <a:pt x="19227" y="77470"/>
                  </a:lnTo>
                  <a:lnTo>
                    <a:pt x="20294" y="76200"/>
                  </a:lnTo>
                  <a:lnTo>
                    <a:pt x="21882" y="74930"/>
                  </a:lnTo>
                  <a:lnTo>
                    <a:pt x="22453" y="73660"/>
                  </a:lnTo>
                  <a:lnTo>
                    <a:pt x="24282" y="72390"/>
                  </a:lnTo>
                  <a:lnTo>
                    <a:pt x="25615" y="71120"/>
                  </a:lnTo>
                  <a:lnTo>
                    <a:pt x="26225" y="71120"/>
                  </a:lnTo>
                  <a:lnTo>
                    <a:pt x="24904" y="69850"/>
                  </a:lnTo>
                  <a:lnTo>
                    <a:pt x="23926" y="67310"/>
                  </a:lnTo>
                  <a:lnTo>
                    <a:pt x="23774" y="67310"/>
                  </a:lnTo>
                  <a:lnTo>
                    <a:pt x="24053" y="64770"/>
                  </a:lnTo>
                  <a:lnTo>
                    <a:pt x="24472" y="63500"/>
                  </a:lnTo>
                  <a:lnTo>
                    <a:pt x="25260" y="62230"/>
                  </a:lnTo>
                  <a:lnTo>
                    <a:pt x="25450" y="63500"/>
                  </a:lnTo>
                  <a:lnTo>
                    <a:pt x="29552" y="65913"/>
                  </a:lnTo>
                  <a:lnTo>
                    <a:pt x="30022" y="63500"/>
                  </a:lnTo>
                  <a:lnTo>
                    <a:pt x="30441" y="62230"/>
                  </a:lnTo>
                  <a:lnTo>
                    <a:pt x="30848" y="60960"/>
                  </a:lnTo>
                  <a:lnTo>
                    <a:pt x="31267" y="59690"/>
                  </a:lnTo>
                  <a:lnTo>
                    <a:pt x="32359" y="57353"/>
                  </a:lnTo>
                  <a:lnTo>
                    <a:pt x="32956" y="58420"/>
                  </a:lnTo>
                  <a:lnTo>
                    <a:pt x="35445" y="59690"/>
                  </a:lnTo>
                  <a:lnTo>
                    <a:pt x="37807" y="59690"/>
                  </a:lnTo>
                  <a:lnTo>
                    <a:pt x="39585" y="57150"/>
                  </a:lnTo>
                  <a:lnTo>
                    <a:pt x="41935" y="55880"/>
                  </a:lnTo>
                  <a:lnTo>
                    <a:pt x="44284" y="54610"/>
                  </a:lnTo>
                  <a:lnTo>
                    <a:pt x="47256" y="53340"/>
                  </a:lnTo>
                  <a:lnTo>
                    <a:pt x="48387" y="52070"/>
                  </a:lnTo>
                  <a:lnTo>
                    <a:pt x="45313" y="53340"/>
                  </a:lnTo>
                  <a:lnTo>
                    <a:pt x="43789" y="53340"/>
                  </a:lnTo>
                  <a:lnTo>
                    <a:pt x="46507" y="52070"/>
                  </a:lnTo>
                  <a:lnTo>
                    <a:pt x="48412" y="50800"/>
                  </a:lnTo>
                  <a:lnTo>
                    <a:pt x="49885" y="49530"/>
                  </a:lnTo>
                  <a:lnTo>
                    <a:pt x="50634" y="48260"/>
                  </a:lnTo>
                  <a:lnTo>
                    <a:pt x="51295" y="48260"/>
                  </a:lnTo>
                  <a:lnTo>
                    <a:pt x="53111" y="45720"/>
                  </a:lnTo>
                  <a:lnTo>
                    <a:pt x="54305" y="44450"/>
                  </a:lnTo>
                  <a:lnTo>
                    <a:pt x="54940" y="43180"/>
                  </a:lnTo>
                  <a:lnTo>
                    <a:pt x="56362" y="41910"/>
                  </a:lnTo>
                  <a:lnTo>
                    <a:pt x="57607" y="41910"/>
                  </a:lnTo>
                  <a:lnTo>
                    <a:pt x="59042" y="40640"/>
                  </a:lnTo>
                  <a:lnTo>
                    <a:pt x="60147" y="39370"/>
                  </a:lnTo>
                  <a:lnTo>
                    <a:pt x="62699" y="39370"/>
                  </a:lnTo>
                  <a:lnTo>
                    <a:pt x="64985" y="38100"/>
                  </a:lnTo>
                  <a:lnTo>
                    <a:pt x="65849" y="38100"/>
                  </a:lnTo>
                  <a:lnTo>
                    <a:pt x="64287" y="40640"/>
                  </a:lnTo>
                  <a:lnTo>
                    <a:pt x="64833" y="44450"/>
                  </a:lnTo>
                  <a:lnTo>
                    <a:pt x="66052" y="45720"/>
                  </a:lnTo>
                  <a:lnTo>
                    <a:pt x="69126" y="45720"/>
                  </a:lnTo>
                  <a:lnTo>
                    <a:pt x="71208" y="44450"/>
                  </a:lnTo>
                  <a:lnTo>
                    <a:pt x="71450" y="43180"/>
                  </a:lnTo>
                  <a:lnTo>
                    <a:pt x="72021" y="43180"/>
                  </a:lnTo>
                  <a:lnTo>
                    <a:pt x="73139" y="41910"/>
                  </a:lnTo>
                  <a:lnTo>
                    <a:pt x="73317" y="41910"/>
                  </a:lnTo>
                  <a:lnTo>
                    <a:pt x="75666" y="39370"/>
                  </a:lnTo>
                  <a:lnTo>
                    <a:pt x="76606" y="39370"/>
                  </a:lnTo>
                  <a:lnTo>
                    <a:pt x="94627" y="27940"/>
                  </a:lnTo>
                  <a:lnTo>
                    <a:pt x="97167" y="29210"/>
                  </a:lnTo>
                  <a:lnTo>
                    <a:pt x="106451" y="26670"/>
                  </a:lnTo>
                  <a:lnTo>
                    <a:pt x="100711" y="30480"/>
                  </a:lnTo>
                  <a:lnTo>
                    <a:pt x="92811" y="36830"/>
                  </a:lnTo>
                  <a:lnTo>
                    <a:pt x="84328" y="41910"/>
                  </a:lnTo>
                  <a:lnTo>
                    <a:pt x="76860" y="45720"/>
                  </a:lnTo>
                  <a:lnTo>
                    <a:pt x="82232" y="46990"/>
                  </a:lnTo>
                  <a:lnTo>
                    <a:pt x="78536" y="48260"/>
                  </a:lnTo>
                  <a:lnTo>
                    <a:pt x="86347" y="46990"/>
                  </a:lnTo>
                  <a:lnTo>
                    <a:pt x="89281" y="48260"/>
                  </a:lnTo>
                  <a:lnTo>
                    <a:pt x="82346" y="49530"/>
                  </a:lnTo>
                  <a:lnTo>
                    <a:pt x="98361" y="49530"/>
                  </a:lnTo>
                  <a:lnTo>
                    <a:pt x="97193" y="45720"/>
                  </a:lnTo>
                  <a:lnTo>
                    <a:pt x="111937" y="44450"/>
                  </a:lnTo>
                  <a:lnTo>
                    <a:pt x="110972" y="41910"/>
                  </a:lnTo>
                  <a:lnTo>
                    <a:pt x="91528" y="46990"/>
                  </a:lnTo>
                  <a:lnTo>
                    <a:pt x="92875" y="44450"/>
                  </a:lnTo>
                  <a:lnTo>
                    <a:pt x="97942" y="40640"/>
                  </a:lnTo>
                  <a:lnTo>
                    <a:pt x="105676" y="38100"/>
                  </a:lnTo>
                  <a:lnTo>
                    <a:pt x="115011" y="35560"/>
                  </a:lnTo>
                  <a:lnTo>
                    <a:pt x="118427" y="36830"/>
                  </a:lnTo>
                  <a:lnTo>
                    <a:pt x="113131" y="41910"/>
                  </a:lnTo>
                  <a:lnTo>
                    <a:pt x="113512" y="43180"/>
                  </a:lnTo>
                  <a:lnTo>
                    <a:pt x="115062" y="41910"/>
                  </a:lnTo>
                  <a:lnTo>
                    <a:pt x="125577" y="39370"/>
                  </a:lnTo>
                  <a:lnTo>
                    <a:pt x="126847" y="40640"/>
                  </a:lnTo>
                  <a:lnTo>
                    <a:pt x="121526" y="43180"/>
                  </a:lnTo>
                  <a:lnTo>
                    <a:pt x="128828" y="43180"/>
                  </a:lnTo>
                  <a:lnTo>
                    <a:pt x="131254" y="39370"/>
                  </a:lnTo>
                  <a:lnTo>
                    <a:pt x="132880" y="36830"/>
                  </a:lnTo>
                  <a:lnTo>
                    <a:pt x="141820" y="39370"/>
                  </a:lnTo>
                  <a:lnTo>
                    <a:pt x="144830" y="39370"/>
                  </a:lnTo>
                  <a:lnTo>
                    <a:pt x="151104" y="43180"/>
                  </a:lnTo>
                  <a:lnTo>
                    <a:pt x="151460" y="40640"/>
                  </a:lnTo>
                  <a:lnTo>
                    <a:pt x="146278" y="38100"/>
                  </a:lnTo>
                  <a:lnTo>
                    <a:pt x="146062" y="36830"/>
                  </a:lnTo>
                  <a:lnTo>
                    <a:pt x="145846" y="35560"/>
                  </a:lnTo>
                  <a:lnTo>
                    <a:pt x="144310" y="26670"/>
                  </a:lnTo>
                  <a:lnTo>
                    <a:pt x="147358" y="22860"/>
                  </a:lnTo>
                  <a:lnTo>
                    <a:pt x="151917" y="24130"/>
                  </a:lnTo>
                  <a:lnTo>
                    <a:pt x="160591" y="25400"/>
                  </a:lnTo>
                  <a:lnTo>
                    <a:pt x="165239" y="26670"/>
                  </a:lnTo>
                  <a:lnTo>
                    <a:pt x="167017" y="26670"/>
                  </a:lnTo>
                  <a:lnTo>
                    <a:pt x="172186" y="29210"/>
                  </a:lnTo>
                  <a:lnTo>
                    <a:pt x="160134" y="34290"/>
                  </a:lnTo>
                  <a:lnTo>
                    <a:pt x="164528" y="36830"/>
                  </a:lnTo>
                  <a:lnTo>
                    <a:pt x="165430" y="37223"/>
                  </a:lnTo>
                  <a:lnTo>
                    <a:pt x="168554" y="37160"/>
                  </a:lnTo>
                  <a:lnTo>
                    <a:pt x="166497" y="36957"/>
                  </a:lnTo>
                  <a:lnTo>
                    <a:pt x="165328" y="36601"/>
                  </a:lnTo>
                  <a:lnTo>
                    <a:pt x="164579" y="36220"/>
                  </a:lnTo>
                  <a:lnTo>
                    <a:pt x="164642" y="35560"/>
                  </a:lnTo>
                  <a:lnTo>
                    <a:pt x="167284" y="34290"/>
                  </a:lnTo>
                  <a:lnTo>
                    <a:pt x="171602" y="34290"/>
                  </a:lnTo>
                  <a:lnTo>
                    <a:pt x="167297" y="36830"/>
                  </a:lnTo>
                  <a:lnTo>
                    <a:pt x="174104" y="35560"/>
                  </a:lnTo>
                  <a:lnTo>
                    <a:pt x="176491" y="34290"/>
                  </a:lnTo>
                  <a:lnTo>
                    <a:pt x="181394" y="34290"/>
                  </a:lnTo>
                  <a:lnTo>
                    <a:pt x="177139" y="33020"/>
                  </a:lnTo>
                  <a:lnTo>
                    <a:pt x="183769" y="31750"/>
                  </a:lnTo>
                  <a:lnTo>
                    <a:pt x="184289" y="33020"/>
                  </a:lnTo>
                  <a:lnTo>
                    <a:pt x="192138" y="33020"/>
                  </a:lnTo>
                  <a:lnTo>
                    <a:pt x="190817" y="31750"/>
                  </a:lnTo>
                  <a:lnTo>
                    <a:pt x="192468" y="29210"/>
                  </a:lnTo>
                  <a:lnTo>
                    <a:pt x="196684" y="26670"/>
                  </a:lnTo>
                  <a:lnTo>
                    <a:pt x="198386" y="25400"/>
                  </a:lnTo>
                  <a:lnTo>
                    <a:pt x="200152" y="25400"/>
                  </a:lnTo>
                  <a:lnTo>
                    <a:pt x="201930" y="24130"/>
                  </a:lnTo>
                  <a:lnTo>
                    <a:pt x="203758" y="24130"/>
                  </a:lnTo>
                  <a:lnTo>
                    <a:pt x="205435" y="22860"/>
                  </a:lnTo>
                  <a:lnTo>
                    <a:pt x="205079" y="24130"/>
                  </a:lnTo>
                  <a:lnTo>
                    <a:pt x="206654" y="25400"/>
                  </a:lnTo>
                  <a:lnTo>
                    <a:pt x="207695" y="25400"/>
                  </a:lnTo>
                  <a:lnTo>
                    <a:pt x="208064" y="25552"/>
                  </a:lnTo>
                  <a:lnTo>
                    <a:pt x="207899" y="25476"/>
                  </a:lnTo>
                  <a:lnTo>
                    <a:pt x="207772" y="25400"/>
                  </a:lnTo>
                  <a:lnTo>
                    <a:pt x="224815" y="25400"/>
                  </a:lnTo>
                  <a:lnTo>
                    <a:pt x="232689" y="26670"/>
                  </a:lnTo>
                  <a:lnTo>
                    <a:pt x="241490" y="25400"/>
                  </a:lnTo>
                  <a:lnTo>
                    <a:pt x="242709" y="26670"/>
                  </a:lnTo>
                  <a:lnTo>
                    <a:pt x="248107" y="27774"/>
                  </a:lnTo>
                  <a:lnTo>
                    <a:pt x="249643" y="24130"/>
                  </a:lnTo>
                  <a:lnTo>
                    <a:pt x="254381" y="21590"/>
                  </a:lnTo>
                  <a:lnTo>
                    <a:pt x="261670" y="19050"/>
                  </a:lnTo>
                  <a:lnTo>
                    <a:pt x="270941" y="16510"/>
                  </a:lnTo>
                  <a:lnTo>
                    <a:pt x="281622" y="15240"/>
                  </a:lnTo>
                  <a:lnTo>
                    <a:pt x="275653" y="19050"/>
                  </a:lnTo>
                  <a:lnTo>
                    <a:pt x="277495" y="19050"/>
                  </a:lnTo>
                  <a:lnTo>
                    <a:pt x="288886" y="17780"/>
                  </a:lnTo>
                  <a:lnTo>
                    <a:pt x="295630" y="15240"/>
                  </a:lnTo>
                  <a:lnTo>
                    <a:pt x="301739" y="13970"/>
                  </a:lnTo>
                  <a:lnTo>
                    <a:pt x="311251" y="13970"/>
                  </a:lnTo>
                  <a:lnTo>
                    <a:pt x="317906" y="16510"/>
                  </a:lnTo>
                  <a:lnTo>
                    <a:pt x="311594" y="19050"/>
                  </a:lnTo>
                  <a:lnTo>
                    <a:pt x="313080" y="20320"/>
                  </a:lnTo>
                  <a:lnTo>
                    <a:pt x="304393" y="21590"/>
                  </a:lnTo>
                  <a:lnTo>
                    <a:pt x="299707" y="19050"/>
                  </a:lnTo>
                  <a:lnTo>
                    <a:pt x="293801" y="19050"/>
                  </a:lnTo>
                  <a:lnTo>
                    <a:pt x="301078" y="20320"/>
                  </a:lnTo>
                  <a:lnTo>
                    <a:pt x="298323" y="21590"/>
                  </a:lnTo>
                  <a:lnTo>
                    <a:pt x="292531" y="22860"/>
                  </a:lnTo>
                  <a:lnTo>
                    <a:pt x="334860" y="22860"/>
                  </a:lnTo>
                  <a:lnTo>
                    <a:pt x="338721" y="24130"/>
                  </a:lnTo>
                  <a:lnTo>
                    <a:pt x="341477" y="22860"/>
                  </a:lnTo>
                  <a:lnTo>
                    <a:pt x="346227" y="21590"/>
                  </a:lnTo>
                  <a:lnTo>
                    <a:pt x="339090" y="21590"/>
                  </a:lnTo>
                  <a:lnTo>
                    <a:pt x="334581" y="19050"/>
                  </a:lnTo>
                  <a:lnTo>
                    <a:pt x="348322" y="19050"/>
                  </a:lnTo>
                  <a:lnTo>
                    <a:pt x="342112" y="17780"/>
                  </a:lnTo>
                  <a:lnTo>
                    <a:pt x="345414" y="16510"/>
                  </a:lnTo>
                  <a:lnTo>
                    <a:pt x="348907" y="15240"/>
                  </a:lnTo>
                  <a:lnTo>
                    <a:pt x="356577" y="13970"/>
                  </a:lnTo>
                  <a:lnTo>
                    <a:pt x="360743" y="13970"/>
                  </a:lnTo>
                  <a:lnTo>
                    <a:pt x="365366" y="15240"/>
                  </a:lnTo>
                  <a:lnTo>
                    <a:pt x="367068" y="17780"/>
                  </a:lnTo>
                  <a:lnTo>
                    <a:pt x="366890" y="17780"/>
                  </a:lnTo>
                  <a:lnTo>
                    <a:pt x="366153" y="17627"/>
                  </a:lnTo>
                  <a:lnTo>
                    <a:pt x="372567" y="21590"/>
                  </a:lnTo>
                  <a:lnTo>
                    <a:pt x="376859" y="17780"/>
                  </a:lnTo>
                  <a:lnTo>
                    <a:pt x="370395" y="15240"/>
                  </a:lnTo>
                  <a:lnTo>
                    <a:pt x="377024" y="13970"/>
                  </a:lnTo>
                  <a:lnTo>
                    <a:pt x="379780" y="12700"/>
                  </a:lnTo>
                  <a:lnTo>
                    <a:pt x="385279" y="10160"/>
                  </a:lnTo>
                  <a:lnTo>
                    <a:pt x="388493" y="10668"/>
                  </a:lnTo>
                  <a:lnTo>
                    <a:pt x="385813" y="8890"/>
                  </a:lnTo>
                  <a:lnTo>
                    <a:pt x="384746" y="10160"/>
                  </a:lnTo>
                  <a:lnTo>
                    <a:pt x="372148" y="10160"/>
                  </a:lnTo>
                  <a:lnTo>
                    <a:pt x="372821" y="12700"/>
                  </a:lnTo>
                  <a:lnTo>
                    <a:pt x="370840" y="11430"/>
                  </a:lnTo>
                  <a:lnTo>
                    <a:pt x="366877" y="8890"/>
                  </a:lnTo>
                  <a:lnTo>
                    <a:pt x="362458" y="11430"/>
                  </a:lnTo>
                  <a:lnTo>
                    <a:pt x="354647" y="7620"/>
                  </a:lnTo>
                  <a:lnTo>
                    <a:pt x="354876" y="8890"/>
                  </a:lnTo>
                  <a:lnTo>
                    <a:pt x="350189" y="8890"/>
                  </a:lnTo>
                  <a:lnTo>
                    <a:pt x="348970" y="10160"/>
                  </a:lnTo>
                  <a:lnTo>
                    <a:pt x="352005" y="10160"/>
                  </a:lnTo>
                  <a:lnTo>
                    <a:pt x="352539" y="11430"/>
                  </a:lnTo>
                  <a:lnTo>
                    <a:pt x="349097" y="13970"/>
                  </a:lnTo>
                  <a:lnTo>
                    <a:pt x="336118" y="13970"/>
                  </a:lnTo>
                  <a:lnTo>
                    <a:pt x="333883" y="12700"/>
                  </a:lnTo>
                  <a:lnTo>
                    <a:pt x="328333" y="13970"/>
                  </a:lnTo>
                  <a:lnTo>
                    <a:pt x="328066" y="12700"/>
                  </a:lnTo>
                  <a:lnTo>
                    <a:pt x="327787" y="11430"/>
                  </a:lnTo>
                  <a:lnTo>
                    <a:pt x="322389" y="10769"/>
                  </a:lnTo>
                  <a:lnTo>
                    <a:pt x="322186" y="10160"/>
                  </a:lnTo>
                  <a:lnTo>
                    <a:pt x="321881" y="10706"/>
                  </a:lnTo>
                  <a:lnTo>
                    <a:pt x="317423" y="10160"/>
                  </a:lnTo>
                  <a:lnTo>
                    <a:pt x="327088" y="8890"/>
                  </a:lnTo>
                  <a:lnTo>
                    <a:pt x="318389" y="8890"/>
                  </a:lnTo>
                  <a:lnTo>
                    <a:pt x="313258" y="7620"/>
                  </a:lnTo>
                  <a:lnTo>
                    <a:pt x="306197" y="7620"/>
                  </a:lnTo>
                  <a:lnTo>
                    <a:pt x="301853" y="8890"/>
                  </a:lnTo>
                  <a:lnTo>
                    <a:pt x="297738" y="7620"/>
                  </a:lnTo>
                  <a:lnTo>
                    <a:pt x="291528" y="11430"/>
                  </a:lnTo>
                  <a:lnTo>
                    <a:pt x="295071" y="8890"/>
                  </a:lnTo>
                  <a:lnTo>
                    <a:pt x="281457" y="11430"/>
                  </a:lnTo>
                  <a:lnTo>
                    <a:pt x="281317" y="10160"/>
                  </a:lnTo>
                  <a:lnTo>
                    <a:pt x="274574" y="10160"/>
                  </a:lnTo>
                  <a:lnTo>
                    <a:pt x="260527" y="12700"/>
                  </a:lnTo>
                  <a:lnTo>
                    <a:pt x="245973" y="12700"/>
                  </a:lnTo>
                  <a:lnTo>
                    <a:pt x="238201" y="11430"/>
                  </a:lnTo>
                  <a:lnTo>
                    <a:pt x="233692" y="12700"/>
                  </a:lnTo>
                  <a:lnTo>
                    <a:pt x="221437" y="12700"/>
                  </a:lnTo>
                  <a:lnTo>
                    <a:pt x="219862" y="11430"/>
                  </a:lnTo>
                  <a:lnTo>
                    <a:pt x="214083" y="11430"/>
                  </a:lnTo>
                  <a:lnTo>
                    <a:pt x="202285" y="10160"/>
                  </a:lnTo>
                  <a:lnTo>
                    <a:pt x="199898" y="11430"/>
                  </a:lnTo>
                  <a:lnTo>
                    <a:pt x="192532" y="10160"/>
                  </a:lnTo>
                  <a:lnTo>
                    <a:pt x="181991" y="10160"/>
                  </a:lnTo>
                  <a:lnTo>
                    <a:pt x="170751" y="11430"/>
                  </a:lnTo>
                  <a:lnTo>
                    <a:pt x="161315" y="12700"/>
                  </a:lnTo>
                  <a:lnTo>
                    <a:pt x="161112" y="15240"/>
                  </a:lnTo>
                  <a:lnTo>
                    <a:pt x="154165" y="15240"/>
                  </a:lnTo>
                  <a:lnTo>
                    <a:pt x="146913" y="16510"/>
                  </a:lnTo>
                  <a:lnTo>
                    <a:pt x="143078" y="17780"/>
                  </a:lnTo>
                  <a:lnTo>
                    <a:pt x="138772" y="19050"/>
                  </a:lnTo>
                  <a:lnTo>
                    <a:pt x="139496" y="20320"/>
                  </a:lnTo>
                  <a:lnTo>
                    <a:pt x="135826" y="21590"/>
                  </a:lnTo>
                  <a:lnTo>
                    <a:pt x="111175" y="21590"/>
                  </a:lnTo>
                  <a:lnTo>
                    <a:pt x="108216" y="22860"/>
                  </a:lnTo>
                  <a:lnTo>
                    <a:pt x="108940" y="21590"/>
                  </a:lnTo>
                  <a:lnTo>
                    <a:pt x="103149" y="21590"/>
                  </a:lnTo>
                  <a:lnTo>
                    <a:pt x="92240" y="22860"/>
                  </a:lnTo>
                  <a:lnTo>
                    <a:pt x="81622" y="25400"/>
                  </a:lnTo>
                  <a:lnTo>
                    <a:pt x="71488" y="26670"/>
                  </a:lnTo>
                  <a:lnTo>
                    <a:pt x="59080" y="26670"/>
                  </a:lnTo>
                  <a:lnTo>
                    <a:pt x="57150" y="27940"/>
                  </a:lnTo>
                  <a:lnTo>
                    <a:pt x="55219" y="27940"/>
                  </a:lnTo>
                  <a:lnTo>
                    <a:pt x="53149" y="29210"/>
                  </a:lnTo>
                  <a:lnTo>
                    <a:pt x="51193" y="30480"/>
                  </a:lnTo>
                  <a:lnTo>
                    <a:pt x="49555" y="29210"/>
                  </a:lnTo>
                  <a:lnTo>
                    <a:pt x="48729" y="27940"/>
                  </a:lnTo>
                  <a:lnTo>
                    <a:pt x="47777" y="27940"/>
                  </a:lnTo>
                  <a:lnTo>
                    <a:pt x="46697" y="29210"/>
                  </a:lnTo>
                  <a:lnTo>
                    <a:pt x="44970" y="29210"/>
                  </a:lnTo>
                  <a:lnTo>
                    <a:pt x="45237" y="30480"/>
                  </a:lnTo>
                  <a:lnTo>
                    <a:pt x="46291" y="31750"/>
                  </a:lnTo>
                  <a:lnTo>
                    <a:pt x="46697" y="31750"/>
                  </a:lnTo>
                  <a:lnTo>
                    <a:pt x="45046" y="33020"/>
                  </a:lnTo>
                  <a:lnTo>
                    <a:pt x="44272" y="34290"/>
                  </a:lnTo>
                  <a:lnTo>
                    <a:pt x="43573" y="34290"/>
                  </a:lnTo>
                  <a:lnTo>
                    <a:pt x="43014" y="35560"/>
                  </a:lnTo>
                  <a:lnTo>
                    <a:pt x="41884" y="34290"/>
                  </a:lnTo>
                  <a:lnTo>
                    <a:pt x="40678" y="34290"/>
                  </a:lnTo>
                  <a:lnTo>
                    <a:pt x="39484" y="35560"/>
                  </a:lnTo>
                  <a:lnTo>
                    <a:pt x="38315" y="35560"/>
                  </a:lnTo>
                  <a:lnTo>
                    <a:pt x="37071" y="36830"/>
                  </a:lnTo>
                  <a:lnTo>
                    <a:pt x="35306" y="38100"/>
                  </a:lnTo>
                  <a:lnTo>
                    <a:pt x="32854" y="39370"/>
                  </a:lnTo>
                  <a:lnTo>
                    <a:pt x="30924" y="40640"/>
                  </a:lnTo>
                  <a:lnTo>
                    <a:pt x="28041" y="40640"/>
                  </a:lnTo>
                  <a:lnTo>
                    <a:pt x="27419" y="41910"/>
                  </a:lnTo>
                  <a:lnTo>
                    <a:pt x="23393" y="45720"/>
                  </a:lnTo>
                  <a:lnTo>
                    <a:pt x="20193" y="49530"/>
                  </a:lnTo>
                  <a:lnTo>
                    <a:pt x="18656" y="52070"/>
                  </a:lnTo>
                  <a:lnTo>
                    <a:pt x="17348" y="53340"/>
                  </a:lnTo>
                  <a:lnTo>
                    <a:pt x="16776" y="54610"/>
                  </a:lnTo>
                  <a:lnTo>
                    <a:pt x="16357" y="55880"/>
                  </a:lnTo>
                  <a:lnTo>
                    <a:pt x="15544" y="57150"/>
                  </a:lnTo>
                  <a:lnTo>
                    <a:pt x="15214" y="59690"/>
                  </a:lnTo>
                  <a:lnTo>
                    <a:pt x="15341" y="59905"/>
                  </a:lnTo>
                  <a:lnTo>
                    <a:pt x="15773" y="60960"/>
                  </a:lnTo>
                  <a:lnTo>
                    <a:pt x="15354" y="59944"/>
                  </a:lnTo>
                  <a:lnTo>
                    <a:pt x="15227" y="59728"/>
                  </a:lnTo>
                  <a:lnTo>
                    <a:pt x="14770" y="60375"/>
                  </a:lnTo>
                  <a:lnTo>
                    <a:pt x="12522" y="62230"/>
                  </a:lnTo>
                  <a:lnTo>
                    <a:pt x="9715" y="66040"/>
                  </a:lnTo>
                  <a:lnTo>
                    <a:pt x="9017" y="69850"/>
                  </a:lnTo>
                  <a:lnTo>
                    <a:pt x="7810" y="71120"/>
                  </a:lnTo>
                  <a:lnTo>
                    <a:pt x="5448" y="71120"/>
                  </a:lnTo>
                  <a:lnTo>
                    <a:pt x="5372" y="72390"/>
                  </a:lnTo>
                  <a:lnTo>
                    <a:pt x="5283" y="76200"/>
                  </a:lnTo>
                  <a:lnTo>
                    <a:pt x="5397" y="78740"/>
                  </a:lnTo>
                  <a:lnTo>
                    <a:pt x="5753" y="81280"/>
                  </a:lnTo>
                  <a:lnTo>
                    <a:pt x="4025" y="83820"/>
                  </a:lnTo>
                  <a:lnTo>
                    <a:pt x="2908" y="86360"/>
                  </a:lnTo>
                  <a:lnTo>
                    <a:pt x="393" y="86360"/>
                  </a:lnTo>
                  <a:lnTo>
                    <a:pt x="0" y="82550"/>
                  </a:lnTo>
                  <a:lnTo>
                    <a:pt x="38" y="88900"/>
                  </a:lnTo>
                  <a:lnTo>
                    <a:pt x="127" y="91440"/>
                  </a:lnTo>
                  <a:lnTo>
                    <a:pt x="215" y="95250"/>
                  </a:lnTo>
                  <a:lnTo>
                    <a:pt x="342" y="97790"/>
                  </a:lnTo>
                  <a:lnTo>
                    <a:pt x="609" y="99060"/>
                  </a:lnTo>
                  <a:lnTo>
                    <a:pt x="927" y="101600"/>
                  </a:lnTo>
                  <a:lnTo>
                    <a:pt x="2501" y="106680"/>
                  </a:lnTo>
                  <a:lnTo>
                    <a:pt x="546" y="106680"/>
                  </a:lnTo>
                  <a:lnTo>
                    <a:pt x="622" y="110490"/>
                  </a:lnTo>
                  <a:lnTo>
                    <a:pt x="3200" y="116840"/>
                  </a:lnTo>
                  <a:lnTo>
                    <a:pt x="1714" y="119380"/>
                  </a:lnTo>
                  <a:lnTo>
                    <a:pt x="952" y="121920"/>
                  </a:lnTo>
                  <a:lnTo>
                    <a:pt x="749" y="125730"/>
                  </a:lnTo>
                  <a:lnTo>
                    <a:pt x="1943" y="132080"/>
                  </a:lnTo>
                  <a:lnTo>
                    <a:pt x="2082" y="133350"/>
                  </a:lnTo>
                  <a:lnTo>
                    <a:pt x="2946" y="137160"/>
                  </a:lnTo>
                  <a:lnTo>
                    <a:pt x="3937" y="139700"/>
                  </a:lnTo>
                  <a:lnTo>
                    <a:pt x="5029" y="143510"/>
                  </a:lnTo>
                  <a:lnTo>
                    <a:pt x="6337" y="146050"/>
                  </a:lnTo>
                  <a:lnTo>
                    <a:pt x="9702" y="152400"/>
                  </a:lnTo>
                  <a:lnTo>
                    <a:pt x="11645" y="156210"/>
                  </a:lnTo>
                  <a:lnTo>
                    <a:pt x="16052" y="161290"/>
                  </a:lnTo>
                  <a:lnTo>
                    <a:pt x="18491" y="165100"/>
                  </a:lnTo>
                  <a:lnTo>
                    <a:pt x="26250" y="172720"/>
                  </a:lnTo>
                  <a:lnTo>
                    <a:pt x="32016" y="177800"/>
                  </a:lnTo>
                  <a:lnTo>
                    <a:pt x="37439" y="181610"/>
                  </a:lnTo>
                  <a:lnTo>
                    <a:pt x="36982" y="179070"/>
                  </a:lnTo>
                  <a:lnTo>
                    <a:pt x="39077" y="179070"/>
                  </a:lnTo>
                  <a:lnTo>
                    <a:pt x="40360" y="180340"/>
                  </a:lnTo>
                  <a:lnTo>
                    <a:pt x="43446" y="182880"/>
                  </a:lnTo>
                  <a:lnTo>
                    <a:pt x="45237" y="184150"/>
                  </a:lnTo>
                  <a:lnTo>
                    <a:pt x="46786" y="185420"/>
                  </a:lnTo>
                  <a:lnTo>
                    <a:pt x="49669" y="185420"/>
                  </a:lnTo>
                  <a:lnTo>
                    <a:pt x="50241" y="184150"/>
                  </a:lnTo>
                  <a:lnTo>
                    <a:pt x="51231" y="186690"/>
                  </a:lnTo>
                  <a:lnTo>
                    <a:pt x="54648" y="187960"/>
                  </a:lnTo>
                  <a:lnTo>
                    <a:pt x="50165" y="187960"/>
                  </a:lnTo>
                  <a:lnTo>
                    <a:pt x="56896" y="189230"/>
                  </a:lnTo>
                  <a:lnTo>
                    <a:pt x="61836" y="190500"/>
                  </a:lnTo>
                  <a:lnTo>
                    <a:pt x="68135" y="191770"/>
                  </a:lnTo>
                  <a:lnTo>
                    <a:pt x="73342" y="191770"/>
                  </a:lnTo>
                  <a:lnTo>
                    <a:pt x="75272" y="190500"/>
                  </a:lnTo>
                  <a:lnTo>
                    <a:pt x="77381" y="190500"/>
                  </a:lnTo>
                  <a:lnTo>
                    <a:pt x="78536" y="191770"/>
                  </a:lnTo>
                  <a:lnTo>
                    <a:pt x="74650" y="191770"/>
                  </a:lnTo>
                  <a:lnTo>
                    <a:pt x="75730" y="193040"/>
                  </a:lnTo>
                  <a:lnTo>
                    <a:pt x="79565" y="191770"/>
                  </a:lnTo>
                  <a:lnTo>
                    <a:pt x="81762" y="194310"/>
                  </a:lnTo>
                  <a:lnTo>
                    <a:pt x="76923" y="194310"/>
                  </a:lnTo>
                  <a:lnTo>
                    <a:pt x="88823" y="195580"/>
                  </a:lnTo>
                  <a:lnTo>
                    <a:pt x="90500" y="191770"/>
                  </a:lnTo>
                  <a:lnTo>
                    <a:pt x="90944" y="190500"/>
                  </a:lnTo>
                  <a:lnTo>
                    <a:pt x="91821" y="187960"/>
                  </a:lnTo>
                  <a:lnTo>
                    <a:pt x="97586" y="190500"/>
                  </a:lnTo>
                  <a:lnTo>
                    <a:pt x="100622" y="190500"/>
                  </a:lnTo>
                  <a:lnTo>
                    <a:pt x="105219" y="187960"/>
                  </a:lnTo>
                  <a:lnTo>
                    <a:pt x="107162" y="190500"/>
                  </a:lnTo>
                  <a:lnTo>
                    <a:pt x="110502" y="191770"/>
                  </a:lnTo>
                  <a:lnTo>
                    <a:pt x="105168" y="191770"/>
                  </a:lnTo>
                  <a:lnTo>
                    <a:pt x="111429" y="193040"/>
                  </a:lnTo>
                  <a:lnTo>
                    <a:pt x="123126" y="194310"/>
                  </a:lnTo>
                  <a:lnTo>
                    <a:pt x="128562" y="194310"/>
                  </a:lnTo>
                  <a:lnTo>
                    <a:pt x="128917" y="193040"/>
                  </a:lnTo>
                  <a:lnTo>
                    <a:pt x="135801" y="193040"/>
                  </a:lnTo>
                  <a:lnTo>
                    <a:pt x="145072" y="194310"/>
                  </a:lnTo>
                  <a:lnTo>
                    <a:pt x="145872" y="194310"/>
                  </a:lnTo>
                  <a:lnTo>
                    <a:pt x="155016" y="195580"/>
                  </a:lnTo>
                  <a:lnTo>
                    <a:pt x="152527" y="194310"/>
                  </a:lnTo>
                  <a:lnTo>
                    <a:pt x="153835" y="193040"/>
                  </a:lnTo>
                  <a:lnTo>
                    <a:pt x="156451" y="190500"/>
                  </a:lnTo>
                  <a:lnTo>
                    <a:pt x="160172" y="194310"/>
                  </a:lnTo>
                  <a:lnTo>
                    <a:pt x="167322" y="194310"/>
                  </a:lnTo>
                  <a:lnTo>
                    <a:pt x="175641" y="196850"/>
                  </a:lnTo>
                  <a:lnTo>
                    <a:pt x="179311" y="196850"/>
                  </a:lnTo>
                  <a:lnTo>
                    <a:pt x="181114" y="195580"/>
                  </a:lnTo>
                  <a:lnTo>
                    <a:pt x="182892" y="195580"/>
                  </a:lnTo>
                  <a:lnTo>
                    <a:pt x="191109" y="198120"/>
                  </a:lnTo>
                  <a:lnTo>
                    <a:pt x="190373" y="195580"/>
                  </a:lnTo>
                  <a:lnTo>
                    <a:pt x="191325" y="193040"/>
                  </a:lnTo>
                  <a:lnTo>
                    <a:pt x="194945" y="194310"/>
                  </a:lnTo>
                  <a:lnTo>
                    <a:pt x="204190" y="196850"/>
                  </a:lnTo>
                  <a:lnTo>
                    <a:pt x="209804" y="199390"/>
                  </a:lnTo>
                  <a:lnTo>
                    <a:pt x="214706" y="198120"/>
                  </a:lnTo>
                  <a:lnTo>
                    <a:pt x="211302" y="196850"/>
                  </a:lnTo>
                  <a:lnTo>
                    <a:pt x="216674" y="195580"/>
                  </a:lnTo>
                  <a:lnTo>
                    <a:pt x="225628" y="204470"/>
                  </a:lnTo>
                  <a:lnTo>
                    <a:pt x="230924" y="205740"/>
                  </a:lnTo>
                  <a:lnTo>
                    <a:pt x="229057" y="205740"/>
                  </a:lnTo>
                  <a:lnTo>
                    <a:pt x="227418" y="207010"/>
                  </a:lnTo>
                  <a:lnTo>
                    <a:pt x="234861" y="207010"/>
                  </a:lnTo>
                  <a:lnTo>
                    <a:pt x="235407" y="204470"/>
                  </a:lnTo>
                  <a:lnTo>
                    <a:pt x="239788" y="203200"/>
                  </a:lnTo>
                  <a:lnTo>
                    <a:pt x="241617" y="204470"/>
                  </a:lnTo>
                  <a:lnTo>
                    <a:pt x="237096" y="207010"/>
                  </a:lnTo>
                  <a:lnTo>
                    <a:pt x="244068" y="208280"/>
                  </a:lnTo>
                  <a:lnTo>
                    <a:pt x="250901" y="208280"/>
                  </a:lnTo>
                  <a:lnTo>
                    <a:pt x="262636" y="205740"/>
                  </a:lnTo>
                  <a:lnTo>
                    <a:pt x="269240" y="205740"/>
                  </a:lnTo>
                  <a:lnTo>
                    <a:pt x="273926" y="207010"/>
                  </a:lnTo>
                  <a:lnTo>
                    <a:pt x="271894" y="205740"/>
                  </a:lnTo>
                  <a:lnTo>
                    <a:pt x="269862" y="204470"/>
                  </a:lnTo>
                  <a:lnTo>
                    <a:pt x="274701" y="203200"/>
                  </a:lnTo>
                  <a:lnTo>
                    <a:pt x="281012" y="204470"/>
                  </a:lnTo>
                  <a:lnTo>
                    <a:pt x="295287" y="207010"/>
                  </a:lnTo>
                  <a:lnTo>
                    <a:pt x="301269" y="205740"/>
                  </a:lnTo>
                  <a:lnTo>
                    <a:pt x="302539" y="205740"/>
                  </a:lnTo>
                  <a:lnTo>
                    <a:pt x="302539" y="206006"/>
                  </a:lnTo>
                  <a:lnTo>
                    <a:pt x="300570" y="206286"/>
                  </a:lnTo>
                  <a:lnTo>
                    <a:pt x="299440" y="206654"/>
                  </a:lnTo>
                  <a:lnTo>
                    <a:pt x="299834" y="207200"/>
                  </a:lnTo>
                  <a:lnTo>
                    <a:pt x="301764" y="206883"/>
                  </a:lnTo>
                  <a:lnTo>
                    <a:pt x="302552" y="206502"/>
                  </a:lnTo>
                  <a:lnTo>
                    <a:pt x="302564" y="207010"/>
                  </a:lnTo>
                  <a:lnTo>
                    <a:pt x="308241" y="205740"/>
                  </a:lnTo>
                  <a:lnTo>
                    <a:pt x="320941" y="205740"/>
                  </a:lnTo>
                  <a:lnTo>
                    <a:pt x="324396" y="203200"/>
                  </a:lnTo>
                  <a:lnTo>
                    <a:pt x="325640" y="205740"/>
                  </a:lnTo>
                  <a:lnTo>
                    <a:pt x="328460" y="205740"/>
                  </a:lnTo>
                  <a:lnTo>
                    <a:pt x="335508" y="207010"/>
                  </a:lnTo>
                  <a:lnTo>
                    <a:pt x="339737" y="205740"/>
                  </a:lnTo>
                  <a:lnTo>
                    <a:pt x="351917" y="204470"/>
                  </a:lnTo>
                  <a:lnTo>
                    <a:pt x="359359" y="204470"/>
                  </a:lnTo>
                  <a:lnTo>
                    <a:pt x="359232" y="208280"/>
                  </a:lnTo>
                  <a:lnTo>
                    <a:pt x="376580" y="207010"/>
                  </a:lnTo>
                  <a:lnTo>
                    <a:pt x="376123" y="208280"/>
                  </a:lnTo>
                  <a:lnTo>
                    <a:pt x="387197" y="209550"/>
                  </a:lnTo>
                  <a:lnTo>
                    <a:pt x="392430" y="207010"/>
                  </a:lnTo>
                  <a:lnTo>
                    <a:pt x="395046" y="205740"/>
                  </a:lnTo>
                  <a:lnTo>
                    <a:pt x="397611" y="205740"/>
                  </a:lnTo>
                  <a:lnTo>
                    <a:pt x="395732" y="207010"/>
                  </a:lnTo>
                  <a:lnTo>
                    <a:pt x="395516" y="207010"/>
                  </a:lnTo>
                  <a:lnTo>
                    <a:pt x="403618" y="208280"/>
                  </a:lnTo>
                  <a:lnTo>
                    <a:pt x="408063" y="208280"/>
                  </a:lnTo>
                  <a:lnTo>
                    <a:pt x="416318" y="207010"/>
                  </a:lnTo>
                  <a:lnTo>
                    <a:pt x="420128" y="207010"/>
                  </a:lnTo>
                  <a:lnTo>
                    <a:pt x="423519" y="205740"/>
                  </a:lnTo>
                  <a:lnTo>
                    <a:pt x="426910" y="204470"/>
                  </a:lnTo>
                  <a:lnTo>
                    <a:pt x="428320" y="207010"/>
                  </a:lnTo>
                  <a:lnTo>
                    <a:pt x="433781" y="207010"/>
                  </a:lnTo>
                  <a:lnTo>
                    <a:pt x="443407" y="208280"/>
                  </a:lnTo>
                  <a:lnTo>
                    <a:pt x="455320" y="208280"/>
                  </a:lnTo>
                  <a:lnTo>
                    <a:pt x="467652" y="207010"/>
                  </a:lnTo>
                  <a:lnTo>
                    <a:pt x="467499" y="208280"/>
                  </a:lnTo>
                  <a:lnTo>
                    <a:pt x="487680" y="208280"/>
                  </a:lnTo>
                  <a:lnTo>
                    <a:pt x="494880" y="209550"/>
                  </a:lnTo>
                  <a:lnTo>
                    <a:pt x="512089" y="209550"/>
                  </a:lnTo>
                  <a:lnTo>
                    <a:pt x="515239" y="205740"/>
                  </a:lnTo>
                  <a:lnTo>
                    <a:pt x="521106" y="204470"/>
                  </a:lnTo>
                  <a:lnTo>
                    <a:pt x="526961" y="203200"/>
                  </a:lnTo>
                  <a:lnTo>
                    <a:pt x="520763" y="201930"/>
                  </a:lnTo>
                  <a:lnTo>
                    <a:pt x="521525" y="200660"/>
                  </a:lnTo>
                  <a:lnTo>
                    <a:pt x="523951" y="199390"/>
                  </a:lnTo>
                  <a:lnTo>
                    <a:pt x="522782" y="198120"/>
                  </a:lnTo>
                  <a:lnTo>
                    <a:pt x="528751" y="196850"/>
                  </a:lnTo>
                  <a:lnTo>
                    <a:pt x="538365" y="199390"/>
                  </a:lnTo>
                  <a:lnTo>
                    <a:pt x="531012" y="200660"/>
                  </a:lnTo>
                  <a:lnTo>
                    <a:pt x="529844" y="200660"/>
                  </a:lnTo>
                  <a:lnTo>
                    <a:pt x="528574" y="203200"/>
                  </a:lnTo>
                  <a:lnTo>
                    <a:pt x="548703" y="203200"/>
                  </a:lnTo>
                  <a:lnTo>
                    <a:pt x="548563" y="204470"/>
                  </a:lnTo>
                  <a:lnTo>
                    <a:pt x="570953" y="203200"/>
                  </a:lnTo>
                  <a:lnTo>
                    <a:pt x="614870" y="203200"/>
                  </a:lnTo>
                  <a:lnTo>
                    <a:pt x="636270" y="201930"/>
                  </a:lnTo>
                  <a:lnTo>
                    <a:pt x="632688" y="198120"/>
                  </a:lnTo>
                  <a:lnTo>
                    <a:pt x="642531" y="196850"/>
                  </a:lnTo>
                  <a:lnTo>
                    <a:pt x="643851" y="198120"/>
                  </a:lnTo>
                  <a:lnTo>
                    <a:pt x="644791" y="198120"/>
                  </a:lnTo>
                  <a:lnTo>
                    <a:pt x="644245" y="199390"/>
                  </a:lnTo>
                  <a:lnTo>
                    <a:pt x="642759" y="200660"/>
                  </a:lnTo>
                  <a:lnTo>
                    <a:pt x="643978" y="200660"/>
                  </a:lnTo>
                  <a:lnTo>
                    <a:pt x="645312" y="199390"/>
                  </a:lnTo>
                  <a:lnTo>
                    <a:pt x="648944" y="198120"/>
                  </a:lnTo>
                  <a:lnTo>
                    <a:pt x="650887" y="196850"/>
                  </a:lnTo>
                  <a:lnTo>
                    <a:pt x="656120" y="196850"/>
                  </a:lnTo>
                  <a:lnTo>
                    <a:pt x="654240" y="199390"/>
                  </a:lnTo>
                  <a:lnTo>
                    <a:pt x="650544" y="200660"/>
                  </a:lnTo>
                  <a:lnTo>
                    <a:pt x="655980" y="200660"/>
                  </a:lnTo>
                  <a:lnTo>
                    <a:pt x="654634" y="199390"/>
                  </a:lnTo>
                  <a:lnTo>
                    <a:pt x="659117" y="198120"/>
                  </a:lnTo>
                  <a:lnTo>
                    <a:pt x="659231" y="196850"/>
                  </a:lnTo>
                  <a:lnTo>
                    <a:pt x="659333" y="195580"/>
                  </a:lnTo>
                  <a:lnTo>
                    <a:pt x="671931" y="195580"/>
                  </a:lnTo>
                  <a:lnTo>
                    <a:pt x="676236" y="194310"/>
                  </a:lnTo>
                  <a:lnTo>
                    <a:pt x="675093" y="195580"/>
                  </a:lnTo>
                  <a:lnTo>
                    <a:pt x="673239" y="195580"/>
                  </a:lnTo>
                  <a:lnTo>
                    <a:pt x="670852" y="196850"/>
                  </a:lnTo>
                  <a:lnTo>
                    <a:pt x="676249" y="196850"/>
                  </a:lnTo>
                  <a:lnTo>
                    <a:pt x="680427" y="195580"/>
                  </a:lnTo>
                  <a:lnTo>
                    <a:pt x="684644" y="195580"/>
                  </a:lnTo>
                  <a:lnTo>
                    <a:pt x="688873" y="194310"/>
                  </a:lnTo>
                  <a:lnTo>
                    <a:pt x="683336" y="193040"/>
                  </a:lnTo>
                  <a:lnTo>
                    <a:pt x="685977" y="191770"/>
                  </a:lnTo>
                  <a:lnTo>
                    <a:pt x="688898" y="190500"/>
                  </a:lnTo>
                  <a:lnTo>
                    <a:pt x="691502" y="190500"/>
                  </a:lnTo>
                  <a:lnTo>
                    <a:pt x="691083" y="189230"/>
                  </a:lnTo>
                  <a:lnTo>
                    <a:pt x="698893" y="189230"/>
                  </a:lnTo>
                  <a:lnTo>
                    <a:pt x="703910" y="187960"/>
                  </a:lnTo>
                  <a:lnTo>
                    <a:pt x="708228" y="187960"/>
                  </a:lnTo>
                  <a:lnTo>
                    <a:pt x="712089" y="186690"/>
                  </a:lnTo>
                  <a:lnTo>
                    <a:pt x="715187" y="186690"/>
                  </a:lnTo>
                  <a:lnTo>
                    <a:pt x="721347" y="185420"/>
                  </a:lnTo>
                  <a:lnTo>
                    <a:pt x="727214" y="184150"/>
                  </a:lnTo>
                  <a:lnTo>
                    <a:pt x="736282" y="180340"/>
                  </a:lnTo>
                  <a:lnTo>
                    <a:pt x="739508" y="177800"/>
                  </a:lnTo>
                  <a:lnTo>
                    <a:pt x="740968" y="177800"/>
                  </a:lnTo>
                  <a:lnTo>
                    <a:pt x="744143" y="175260"/>
                  </a:lnTo>
                  <a:lnTo>
                    <a:pt x="747229" y="171450"/>
                  </a:lnTo>
                  <a:lnTo>
                    <a:pt x="753605" y="166370"/>
                  </a:lnTo>
                  <a:lnTo>
                    <a:pt x="759040" y="160020"/>
                  </a:lnTo>
                  <a:lnTo>
                    <a:pt x="760133" y="158750"/>
                  </a:lnTo>
                  <a:lnTo>
                    <a:pt x="759104" y="158750"/>
                  </a:lnTo>
                  <a:lnTo>
                    <a:pt x="757732" y="160020"/>
                  </a:lnTo>
                  <a:lnTo>
                    <a:pt x="756920" y="157480"/>
                  </a:lnTo>
                  <a:lnTo>
                    <a:pt x="757542" y="156210"/>
                  </a:lnTo>
                  <a:lnTo>
                    <a:pt x="760069" y="152400"/>
                  </a:lnTo>
                  <a:lnTo>
                    <a:pt x="761022" y="153670"/>
                  </a:lnTo>
                  <a:lnTo>
                    <a:pt x="762177" y="154940"/>
                  </a:lnTo>
                  <a:lnTo>
                    <a:pt x="764209" y="152400"/>
                  </a:lnTo>
                  <a:lnTo>
                    <a:pt x="764946" y="152400"/>
                  </a:lnTo>
                  <a:lnTo>
                    <a:pt x="765644" y="151130"/>
                  </a:lnTo>
                  <a:lnTo>
                    <a:pt x="766368" y="151130"/>
                  </a:lnTo>
                  <a:lnTo>
                    <a:pt x="767143" y="149860"/>
                  </a:lnTo>
                  <a:lnTo>
                    <a:pt x="767854" y="148590"/>
                  </a:lnTo>
                  <a:lnTo>
                    <a:pt x="769353" y="146050"/>
                  </a:lnTo>
                  <a:lnTo>
                    <a:pt x="770712" y="143510"/>
                  </a:lnTo>
                  <a:lnTo>
                    <a:pt x="772147" y="140970"/>
                  </a:lnTo>
                  <a:lnTo>
                    <a:pt x="773518" y="138430"/>
                  </a:lnTo>
                  <a:lnTo>
                    <a:pt x="774268" y="137160"/>
                  </a:lnTo>
                  <a:lnTo>
                    <a:pt x="774496" y="136740"/>
                  </a:lnTo>
                  <a:lnTo>
                    <a:pt x="774090" y="137160"/>
                  </a:lnTo>
                  <a:lnTo>
                    <a:pt x="775881" y="130810"/>
                  </a:lnTo>
                  <a:lnTo>
                    <a:pt x="776198" y="124460"/>
                  </a:lnTo>
                  <a:lnTo>
                    <a:pt x="776325" y="123190"/>
                  </a:lnTo>
                  <a:lnTo>
                    <a:pt x="776274" y="119380"/>
                  </a:lnTo>
                  <a:lnTo>
                    <a:pt x="776109" y="118110"/>
                  </a:lnTo>
                  <a:lnTo>
                    <a:pt x="775474" y="115570"/>
                  </a:lnTo>
                  <a:lnTo>
                    <a:pt x="774788" y="115570"/>
                  </a:lnTo>
                  <a:lnTo>
                    <a:pt x="773595" y="118110"/>
                  </a:lnTo>
                  <a:lnTo>
                    <a:pt x="773722" y="116840"/>
                  </a:lnTo>
                  <a:lnTo>
                    <a:pt x="773976" y="114300"/>
                  </a:lnTo>
                  <a:lnTo>
                    <a:pt x="776058" y="114300"/>
                  </a:lnTo>
                  <a:lnTo>
                    <a:pt x="776935" y="115570"/>
                  </a:lnTo>
                  <a:lnTo>
                    <a:pt x="777328" y="114300"/>
                  </a:lnTo>
                  <a:lnTo>
                    <a:pt x="777722" y="113030"/>
                  </a:lnTo>
                  <a:close/>
                </a:path>
              </a:pathLst>
            </a:custGeom>
            <a:solidFill>
              <a:srgbClr val="3F4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869617" y="3355796"/>
              <a:ext cx="542925" cy="188595"/>
            </a:xfrm>
            <a:custGeom>
              <a:avLst/>
              <a:gdLst/>
              <a:ahLst/>
              <a:cxnLst/>
              <a:rect l="l" t="t" r="r" b="b"/>
              <a:pathLst>
                <a:path w="542925" h="188595">
                  <a:moveTo>
                    <a:pt x="8940" y="49542"/>
                  </a:moveTo>
                  <a:lnTo>
                    <a:pt x="7620" y="50114"/>
                  </a:lnTo>
                  <a:lnTo>
                    <a:pt x="7023" y="50444"/>
                  </a:lnTo>
                  <a:lnTo>
                    <a:pt x="6680" y="50736"/>
                  </a:lnTo>
                  <a:lnTo>
                    <a:pt x="7378" y="50393"/>
                  </a:lnTo>
                  <a:lnTo>
                    <a:pt x="8140" y="50025"/>
                  </a:lnTo>
                  <a:lnTo>
                    <a:pt x="8940" y="49542"/>
                  </a:lnTo>
                  <a:close/>
                </a:path>
                <a:path w="542925" h="188595">
                  <a:moveTo>
                    <a:pt x="11239" y="51981"/>
                  </a:moveTo>
                  <a:lnTo>
                    <a:pt x="11087" y="51777"/>
                  </a:lnTo>
                  <a:lnTo>
                    <a:pt x="10210" y="51498"/>
                  </a:lnTo>
                  <a:lnTo>
                    <a:pt x="9486" y="51447"/>
                  </a:lnTo>
                  <a:lnTo>
                    <a:pt x="8051" y="51435"/>
                  </a:lnTo>
                  <a:lnTo>
                    <a:pt x="7327" y="51409"/>
                  </a:lnTo>
                  <a:lnTo>
                    <a:pt x="6438" y="51257"/>
                  </a:lnTo>
                  <a:lnTo>
                    <a:pt x="6273" y="51092"/>
                  </a:lnTo>
                  <a:lnTo>
                    <a:pt x="6680" y="50736"/>
                  </a:lnTo>
                  <a:lnTo>
                    <a:pt x="2336" y="52971"/>
                  </a:lnTo>
                  <a:lnTo>
                    <a:pt x="0" y="53200"/>
                  </a:lnTo>
                  <a:lnTo>
                    <a:pt x="2933" y="55689"/>
                  </a:lnTo>
                  <a:lnTo>
                    <a:pt x="3860" y="55587"/>
                  </a:lnTo>
                  <a:lnTo>
                    <a:pt x="7188" y="52882"/>
                  </a:lnTo>
                  <a:lnTo>
                    <a:pt x="7937" y="52501"/>
                  </a:lnTo>
                  <a:lnTo>
                    <a:pt x="8293" y="52400"/>
                  </a:lnTo>
                  <a:lnTo>
                    <a:pt x="9309" y="52260"/>
                  </a:lnTo>
                  <a:lnTo>
                    <a:pt x="9969" y="52235"/>
                  </a:lnTo>
                  <a:lnTo>
                    <a:pt x="10845" y="52336"/>
                  </a:lnTo>
                  <a:lnTo>
                    <a:pt x="11239" y="51981"/>
                  </a:lnTo>
                  <a:close/>
                </a:path>
                <a:path w="542925" h="188595">
                  <a:moveTo>
                    <a:pt x="103733" y="32943"/>
                  </a:moveTo>
                  <a:lnTo>
                    <a:pt x="103047" y="27940"/>
                  </a:lnTo>
                  <a:lnTo>
                    <a:pt x="101765" y="33159"/>
                  </a:lnTo>
                  <a:lnTo>
                    <a:pt x="103733" y="32943"/>
                  </a:lnTo>
                  <a:close/>
                </a:path>
                <a:path w="542925" h="188595">
                  <a:moveTo>
                    <a:pt x="187515" y="181635"/>
                  </a:moveTo>
                  <a:lnTo>
                    <a:pt x="183007" y="179603"/>
                  </a:lnTo>
                  <a:lnTo>
                    <a:pt x="182511" y="180352"/>
                  </a:lnTo>
                  <a:lnTo>
                    <a:pt x="183388" y="181241"/>
                  </a:lnTo>
                  <a:lnTo>
                    <a:pt x="187515" y="181635"/>
                  </a:lnTo>
                  <a:close/>
                </a:path>
                <a:path w="542925" h="188595">
                  <a:moveTo>
                    <a:pt x="219062" y="24180"/>
                  </a:moveTo>
                  <a:lnTo>
                    <a:pt x="217843" y="23393"/>
                  </a:lnTo>
                  <a:lnTo>
                    <a:pt x="210083" y="24358"/>
                  </a:lnTo>
                  <a:lnTo>
                    <a:pt x="209308" y="25234"/>
                  </a:lnTo>
                  <a:lnTo>
                    <a:pt x="211442" y="25679"/>
                  </a:lnTo>
                  <a:lnTo>
                    <a:pt x="214337" y="25247"/>
                  </a:lnTo>
                  <a:lnTo>
                    <a:pt x="216179" y="24599"/>
                  </a:lnTo>
                  <a:lnTo>
                    <a:pt x="219062" y="24180"/>
                  </a:lnTo>
                  <a:close/>
                </a:path>
                <a:path w="542925" h="188595">
                  <a:moveTo>
                    <a:pt x="226034" y="31356"/>
                  </a:moveTo>
                  <a:lnTo>
                    <a:pt x="218884" y="30886"/>
                  </a:lnTo>
                  <a:lnTo>
                    <a:pt x="218135" y="31762"/>
                  </a:lnTo>
                  <a:lnTo>
                    <a:pt x="207695" y="33705"/>
                  </a:lnTo>
                  <a:lnTo>
                    <a:pt x="217512" y="33185"/>
                  </a:lnTo>
                  <a:lnTo>
                    <a:pt x="218274" y="32321"/>
                  </a:lnTo>
                  <a:lnTo>
                    <a:pt x="226034" y="31356"/>
                  </a:lnTo>
                  <a:close/>
                </a:path>
                <a:path w="542925" h="188595">
                  <a:moveTo>
                    <a:pt x="241503" y="29718"/>
                  </a:moveTo>
                  <a:lnTo>
                    <a:pt x="239395" y="29235"/>
                  </a:lnTo>
                  <a:lnTo>
                    <a:pt x="239242" y="28676"/>
                  </a:lnTo>
                  <a:lnTo>
                    <a:pt x="238048" y="27876"/>
                  </a:lnTo>
                  <a:lnTo>
                    <a:pt x="237858" y="30962"/>
                  </a:lnTo>
                  <a:lnTo>
                    <a:pt x="241503" y="29718"/>
                  </a:lnTo>
                  <a:close/>
                </a:path>
                <a:path w="542925" h="188595">
                  <a:moveTo>
                    <a:pt x="263982" y="188175"/>
                  </a:moveTo>
                  <a:lnTo>
                    <a:pt x="262864" y="185293"/>
                  </a:lnTo>
                  <a:lnTo>
                    <a:pt x="261493" y="185191"/>
                  </a:lnTo>
                  <a:lnTo>
                    <a:pt x="263982" y="188175"/>
                  </a:lnTo>
                  <a:close/>
                </a:path>
                <a:path w="542925" h="188595">
                  <a:moveTo>
                    <a:pt x="327164" y="182816"/>
                  </a:moveTo>
                  <a:lnTo>
                    <a:pt x="321386" y="183222"/>
                  </a:lnTo>
                  <a:lnTo>
                    <a:pt x="324142" y="183400"/>
                  </a:lnTo>
                  <a:lnTo>
                    <a:pt x="327164" y="182816"/>
                  </a:lnTo>
                  <a:close/>
                </a:path>
                <a:path w="542925" h="188595">
                  <a:moveTo>
                    <a:pt x="330809" y="186537"/>
                  </a:moveTo>
                  <a:lnTo>
                    <a:pt x="330111" y="182918"/>
                  </a:lnTo>
                  <a:lnTo>
                    <a:pt x="327863" y="182803"/>
                  </a:lnTo>
                  <a:lnTo>
                    <a:pt x="327367" y="182778"/>
                  </a:lnTo>
                  <a:lnTo>
                    <a:pt x="327164" y="182816"/>
                  </a:lnTo>
                  <a:lnTo>
                    <a:pt x="327367" y="182803"/>
                  </a:lnTo>
                  <a:lnTo>
                    <a:pt x="330809" y="186537"/>
                  </a:lnTo>
                  <a:close/>
                </a:path>
                <a:path w="542925" h="188595">
                  <a:moveTo>
                    <a:pt x="531063" y="4749"/>
                  </a:moveTo>
                  <a:lnTo>
                    <a:pt x="529666" y="1524"/>
                  </a:lnTo>
                  <a:lnTo>
                    <a:pt x="526072" y="4432"/>
                  </a:lnTo>
                  <a:lnTo>
                    <a:pt x="530034" y="4013"/>
                  </a:lnTo>
                  <a:lnTo>
                    <a:pt x="531063" y="4749"/>
                  </a:lnTo>
                  <a:close/>
                </a:path>
                <a:path w="542925" h="188595">
                  <a:moveTo>
                    <a:pt x="542671" y="1143"/>
                  </a:moveTo>
                  <a:lnTo>
                    <a:pt x="536638" y="0"/>
                  </a:lnTo>
                  <a:lnTo>
                    <a:pt x="540512" y="1752"/>
                  </a:lnTo>
                  <a:lnTo>
                    <a:pt x="542671" y="1143"/>
                  </a:lnTo>
                  <a:close/>
                </a:path>
              </a:pathLst>
            </a:custGeom>
            <a:solidFill>
              <a:srgbClr val="3F42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26664" y="3018214"/>
              <a:ext cx="390955" cy="387033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1520184" y="3597193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7556" y="0"/>
                  </a:moveTo>
                  <a:lnTo>
                    <a:pt x="1498" y="2362"/>
                  </a:lnTo>
                  <a:lnTo>
                    <a:pt x="0" y="5765"/>
                  </a:lnTo>
                  <a:lnTo>
                    <a:pt x="2349" y="11823"/>
                  </a:lnTo>
                  <a:lnTo>
                    <a:pt x="5765" y="13322"/>
                  </a:lnTo>
                  <a:lnTo>
                    <a:pt x="11823" y="10972"/>
                  </a:lnTo>
                  <a:lnTo>
                    <a:pt x="13322" y="7556"/>
                  </a:lnTo>
                  <a:lnTo>
                    <a:pt x="12141" y="4533"/>
                  </a:lnTo>
                  <a:lnTo>
                    <a:pt x="10960" y="1498"/>
                  </a:lnTo>
                  <a:lnTo>
                    <a:pt x="7556" y="0"/>
                  </a:lnTo>
                  <a:close/>
                </a:path>
              </a:pathLst>
            </a:custGeom>
            <a:solidFill>
              <a:srgbClr val="828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4002" y="3549815"/>
              <a:ext cx="39509" cy="6069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8436" y="1784743"/>
              <a:ext cx="258699" cy="53554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898424" y="1784747"/>
              <a:ext cx="259079" cy="535940"/>
            </a:xfrm>
            <a:custGeom>
              <a:avLst/>
              <a:gdLst/>
              <a:ahLst/>
              <a:cxnLst/>
              <a:rect l="l" t="t" r="r" b="b"/>
              <a:pathLst>
                <a:path w="259080" h="535939">
                  <a:moveTo>
                    <a:pt x="9388" y="0"/>
                  </a:moveTo>
                  <a:lnTo>
                    <a:pt x="0" y="3654"/>
                  </a:lnTo>
                  <a:lnTo>
                    <a:pt x="10157" y="14128"/>
                  </a:lnTo>
                  <a:lnTo>
                    <a:pt x="22728" y="35507"/>
                  </a:lnTo>
                  <a:lnTo>
                    <a:pt x="38485" y="69238"/>
                  </a:lnTo>
                  <a:lnTo>
                    <a:pt x="58199" y="116771"/>
                  </a:lnTo>
                  <a:lnTo>
                    <a:pt x="82642" y="179555"/>
                  </a:lnTo>
                  <a:lnTo>
                    <a:pt x="112585" y="259038"/>
                  </a:lnTo>
                  <a:lnTo>
                    <a:pt x="129881" y="299247"/>
                  </a:lnTo>
                  <a:lnTo>
                    <a:pt x="147342" y="340710"/>
                  </a:lnTo>
                  <a:lnTo>
                    <a:pt x="165098" y="383836"/>
                  </a:lnTo>
                  <a:lnTo>
                    <a:pt x="183116" y="428602"/>
                  </a:lnTo>
                  <a:lnTo>
                    <a:pt x="201361" y="474983"/>
                  </a:lnTo>
                  <a:lnTo>
                    <a:pt x="219798" y="522957"/>
                  </a:lnTo>
                  <a:lnTo>
                    <a:pt x="235840" y="534833"/>
                  </a:lnTo>
                  <a:lnTo>
                    <a:pt x="248799" y="535538"/>
                  </a:lnTo>
                  <a:lnTo>
                    <a:pt x="256985" y="528691"/>
                  </a:lnTo>
                  <a:lnTo>
                    <a:pt x="258622" y="517953"/>
                  </a:lnTo>
                  <a:lnTo>
                    <a:pt x="244950" y="508054"/>
                  </a:lnTo>
                  <a:lnTo>
                    <a:pt x="228317" y="484172"/>
                  </a:lnTo>
                  <a:lnTo>
                    <a:pt x="209285" y="448596"/>
                  </a:lnTo>
                  <a:lnTo>
                    <a:pt x="188415" y="403613"/>
                  </a:lnTo>
                  <a:lnTo>
                    <a:pt x="166268" y="351513"/>
                  </a:lnTo>
                  <a:lnTo>
                    <a:pt x="143404" y="294583"/>
                  </a:lnTo>
                  <a:lnTo>
                    <a:pt x="120385" y="235112"/>
                  </a:lnTo>
                  <a:lnTo>
                    <a:pt x="56006" y="64334"/>
                  </a:lnTo>
                  <a:lnTo>
                    <a:pt x="37624" y="24590"/>
                  </a:lnTo>
                  <a:lnTo>
                    <a:pt x="22007" y="5062"/>
                  </a:lnTo>
                  <a:lnTo>
                    <a:pt x="9388" y="0"/>
                  </a:lnTo>
                  <a:close/>
                </a:path>
              </a:pathLst>
            </a:custGeom>
            <a:solidFill>
              <a:srgbClr val="768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358728" y="3305744"/>
              <a:ext cx="170180" cy="257175"/>
            </a:xfrm>
            <a:custGeom>
              <a:avLst/>
              <a:gdLst/>
              <a:ahLst/>
              <a:cxnLst/>
              <a:rect l="l" t="t" r="r" b="b"/>
              <a:pathLst>
                <a:path w="170180" h="257175">
                  <a:moveTo>
                    <a:pt x="119405" y="0"/>
                  </a:moveTo>
                  <a:lnTo>
                    <a:pt x="0" y="46456"/>
                  </a:lnTo>
                  <a:lnTo>
                    <a:pt x="22972" y="96288"/>
                  </a:lnTo>
                  <a:lnTo>
                    <a:pt x="51179" y="145840"/>
                  </a:lnTo>
                  <a:lnTo>
                    <a:pt x="80274" y="190998"/>
                  </a:lnTo>
                  <a:lnTo>
                    <a:pt x="105909" y="227648"/>
                  </a:lnTo>
                  <a:lnTo>
                    <a:pt x="126441" y="255257"/>
                  </a:lnTo>
                  <a:lnTo>
                    <a:pt x="131597" y="257086"/>
                  </a:lnTo>
                  <a:lnTo>
                    <a:pt x="136893" y="256146"/>
                  </a:lnTo>
                  <a:lnTo>
                    <a:pt x="161544" y="246646"/>
                  </a:lnTo>
                  <a:lnTo>
                    <a:pt x="163677" y="245618"/>
                  </a:lnTo>
                  <a:lnTo>
                    <a:pt x="167919" y="242265"/>
                  </a:lnTo>
                  <a:lnTo>
                    <a:pt x="170053" y="237871"/>
                  </a:lnTo>
                  <a:lnTo>
                    <a:pt x="167110" y="206569"/>
                  </a:lnTo>
                  <a:lnTo>
                    <a:pt x="161673" y="165438"/>
                  </a:lnTo>
                  <a:lnTo>
                    <a:pt x="152505" y="114575"/>
                  </a:lnTo>
                  <a:lnTo>
                    <a:pt x="138713" y="58067"/>
                  </a:lnTo>
                  <a:lnTo>
                    <a:pt x="119405" y="0"/>
                  </a:lnTo>
                  <a:close/>
                </a:path>
              </a:pathLst>
            </a:custGeom>
            <a:solidFill>
              <a:srgbClr val="CF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9640" y="1598714"/>
              <a:ext cx="427494" cy="827785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5791" y="2363038"/>
              <a:ext cx="496595" cy="970178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023082" y="2478641"/>
              <a:ext cx="449580" cy="854710"/>
            </a:xfrm>
            <a:custGeom>
              <a:avLst/>
              <a:gdLst/>
              <a:ahLst/>
              <a:cxnLst/>
              <a:rect l="l" t="t" r="r" b="b"/>
              <a:pathLst>
                <a:path w="449580" h="854710">
                  <a:moveTo>
                    <a:pt x="157797" y="0"/>
                  </a:moveTo>
                  <a:lnTo>
                    <a:pt x="0" y="61391"/>
                  </a:lnTo>
                  <a:lnTo>
                    <a:pt x="36993" y="151464"/>
                  </a:lnTo>
                  <a:lnTo>
                    <a:pt x="179931" y="505899"/>
                  </a:lnTo>
                  <a:lnTo>
                    <a:pt x="240049" y="653335"/>
                  </a:lnTo>
                  <a:lnTo>
                    <a:pt x="277229" y="742430"/>
                  </a:lnTo>
                  <a:lnTo>
                    <a:pt x="294572" y="783062"/>
                  </a:lnTo>
                  <a:lnTo>
                    <a:pt x="310916" y="820571"/>
                  </a:lnTo>
                  <a:lnTo>
                    <a:pt x="326136" y="854570"/>
                  </a:lnTo>
                  <a:lnTo>
                    <a:pt x="449313" y="806653"/>
                  </a:lnTo>
                  <a:lnTo>
                    <a:pt x="424369" y="732568"/>
                  </a:lnTo>
                  <a:lnTo>
                    <a:pt x="409850" y="690836"/>
                  </a:lnTo>
                  <a:lnTo>
                    <a:pt x="377510" y="599855"/>
                  </a:lnTo>
                  <a:lnTo>
                    <a:pt x="341830" y="501337"/>
                  </a:lnTo>
                  <a:lnTo>
                    <a:pt x="157797" y="0"/>
                  </a:lnTo>
                  <a:close/>
                </a:path>
              </a:pathLst>
            </a:custGeom>
            <a:solidFill>
              <a:srgbClr val="1736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47206" y="3285286"/>
              <a:ext cx="133248" cy="6690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51961" y="3314319"/>
              <a:ext cx="51691" cy="36744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358734" y="3305746"/>
              <a:ext cx="169773" cy="25800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020315" y="2471513"/>
              <a:ext cx="160020" cy="66040"/>
            </a:xfrm>
            <a:custGeom>
              <a:avLst/>
              <a:gdLst/>
              <a:ahLst/>
              <a:cxnLst/>
              <a:rect l="l" t="t" r="r" b="b"/>
              <a:pathLst>
                <a:path w="160019" h="66039">
                  <a:moveTo>
                    <a:pt x="157797" y="0"/>
                  </a:moveTo>
                  <a:lnTo>
                    <a:pt x="0" y="61391"/>
                  </a:lnTo>
                  <a:lnTo>
                    <a:pt x="1701" y="65773"/>
                  </a:lnTo>
                  <a:lnTo>
                    <a:pt x="159499" y="4381"/>
                  </a:lnTo>
                  <a:lnTo>
                    <a:pt x="157797" y="0"/>
                  </a:lnTo>
                  <a:close/>
                </a:path>
              </a:pathLst>
            </a:custGeom>
            <a:solidFill>
              <a:srgbClr val="5255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24217" y="2478646"/>
              <a:ext cx="446082" cy="85457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73253" y="2356488"/>
              <a:ext cx="166964" cy="73312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1021800" y="2475353"/>
              <a:ext cx="160655" cy="68580"/>
            </a:xfrm>
            <a:custGeom>
              <a:avLst/>
              <a:gdLst/>
              <a:ahLst/>
              <a:cxnLst/>
              <a:rect l="l" t="t" r="r" b="b"/>
              <a:pathLst>
                <a:path w="160655" h="68580">
                  <a:moveTo>
                    <a:pt x="157797" y="0"/>
                  </a:moveTo>
                  <a:lnTo>
                    <a:pt x="0" y="61391"/>
                  </a:lnTo>
                  <a:lnTo>
                    <a:pt x="2565" y="67970"/>
                  </a:lnTo>
                  <a:lnTo>
                    <a:pt x="160362" y="6578"/>
                  </a:lnTo>
                  <a:lnTo>
                    <a:pt x="157797" y="0"/>
                  </a:lnTo>
                  <a:close/>
                </a:path>
              </a:pathLst>
            </a:custGeom>
            <a:solidFill>
              <a:srgbClr val="0E12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29888" y="1598714"/>
              <a:ext cx="414805" cy="821424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3094297" y="1721928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4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6" y="331368"/>
                  </a:lnTo>
                  <a:lnTo>
                    <a:pt x="20751" y="331368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4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68"/>
                  </a:lnTo>
                  <a:lnTo>
                    <a:pt x="20641" y="320955"/>
                  </a:lnTo>
                  <a:close/>
                </a:path>
                <a:path w="338454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68"/>
                  </a:lnTo>
                  <a:lnTo>
                    <a:pt x="334856" y="331368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4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4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4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4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4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55785" y="1749081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19">
                  <a:moveTo>
                    <a:pt x="11696" y="25400"/>
                  </a:moveTo>
                  <a:lnTo>
                    <a:pt x="10769" y="25400"/>
                  </a:lnTo>
                  <a:lnTo>
                    <a:pt x="10693" y="25908"/>
                  </a:lnTo>
                  <a:lnTo>
                    <a:pt x="11696" y="25565"/>
                  </a:lnTo>
                  <a:lnTo>
                    <a:pt x="11696" y="25400"/>
                  </a:lnTo>
                  <a:close/>
                </a:path>
                <a:path w="393700" h="363219">
                  <a:moveTo>
                    <a:pt x="23685" y="33020"/>
                  </a:moveTo>
                  <a:lnTo>
                    <a:pt x="21894" y="29349"/>
                  </a:lnTo>
                  <a:lnTo>
                    <a:pt x="21386" y="33020"/>
                  </a:lnTo>
                  <a:lnTo>
                    <a:pt x="23685" y="33020"/>
                  </a:lnTo>
                  <a:close/>
                </a:path>
                <a:path w="393700" h="363219">
                  <a:moveTo>
                    <a:pt x="24803" y="34226"/>
                  </a:moveTo>
                  <a:lnTo>
                    <a:pt x="24739" y="34086"/>
                  </a:lnTo>
                  <a:lnTo>
                    <a:pt x="24599" y="33820"/>
                  </a:lnTo>
                  <a:lnTo>
                    <a:pt x="24447" y="34137"/>
                  </a:lnTo>
                  <a:lnTo>
                    <a:pt x="24574" y="34201"/>
                  </a:lnTo>
                  <a:lnTo>
                    <a:pt x="24803" y="34226"/>
                  </a:lnTo>
                  <a:close/>
                </a:path>
                <a:path w="393700" h="363219">
                  <a:moveTo>
                    <a:pt x="58813" y="43180"/>
                  </a:moveTo>
                  <a:lnTo>
                    <a:pt x="58585" y="43129"/>
                  </a:lnTo>
                  <a:lnTo>
                    <a:pt x="58813" y="43180"/>
                  </a:lnTo>
                  <a:close/>
                </a:path>
                <a:path w="393700" h="363219">
                  <a:moveTo>
                    <a:pt x="63411" y="24130"/>
                  </a:moveTo>
                  <a:lnTo>
                    <a:pt x="63004" y="20320"/>
                  </a:lnTo>
                  <a:lnTo>
                    <a:pt x="62953" y="23761"/>
                  </a:lnTo>
                  <a:lnTo>
                    <a:pt x="63411" y="24130"/>
                  </a:lnTo>
                  <a:close/>
                </a:path>
                <a:path w="393700" h="363219">
                  <a:moveTo>
                    <a:pt x="82054" y="48260"/>
                  </a:moveTo>
                  <a:lnTo>
                    <a:pt x="79946" y="50800"/>
                  </a:lnTo>
                  <a:lnTo>
                    <a:pt x="81927" y="50800"/>
                  </a:lnTo>
                  <a:lnTo>
                    <a:pt x="82054" y="48260"/>
                  </a:lnTo>
                  <a:close/>
                </a:path>
                <a:path w="393700" h="363219">
                  <a:moveTo>
                    <a:pt x="86499" y="50800"/>
                  </a:moveTo>
                  <a:lnTo>
                    <a:pt x="81927" y="50800"/>
                  </a:lnTo>
                  <a:lnTo>
                    <a:pt x="81673" y="55880"/>
                  </a:lnTo>
                  <a:lnTo>
                    <a:pt x="86499" y="50800"/>
                  </a:lnTo>
                  <a:close/>
                </a:path>
                <a:path w="393700" h="363219">
                  <a:moveTo>
                    <a:pt x="88925" y="58305"/>
                  </a:moveTo>
                  <a:lnTo>
                    <a:pt x="88493" y="57150"/>
                  </a:lnTo>
                  <a:lnTo>
                    <a:pt x="88900" y="58420"/>
                  </a:lnTo>
                  <a:close/>
                </a:path>
                <a:path w="393700" h="363219">
                  <a:moveTo>
                    <a:pt x="98564" y="38100"/>
                  </a:moveTo>
                  <a:lnTo>
                    <a:pt x="98488" y="37769"/>
                  </a:lnTo>
                  <a:lnTo>
                    <a:pt x="98082" y="38100"/>
                  </a:lnTo>
                  <a:lnTo>
                    <a:pt x="98564" y="38100"/>
                  </a:lnTo>
                  <a:close/>
                </a:path>
                <a:path w="393700" h="363219">
                  <a:moveTo>
                    <a:pt x="99098" y="61633"/>
                  </a:moveTo>
                  <a:lnTo>
                    <a:pt x="98818" y="61010"/>
                  </a:lnTo>
                  <a:lnTo>
                    <a:pt x="96405" y="64770"/>
                  </a:lnTo>
                  <a:lnTo>
                    <a:pt x="99098" y="61633"/>
                  </a:lnTo>
                  <a:close/>
                </a:path>
                <a:path w="393700" h="363219">
                  <a:moveTo>
                    <a:pt x="99669" y="59690"/>
                  </a:moveTo>
                  <a:lnTo>
                    <a:pt x="98577" y="60452"/>
                  </a:lnTo>
                  <a:lnTo>
                    <a:pt x="98818" y="61010"/>
                  </a:lnTo>
                  <a:lnTo>
                    <a:pt x="99669" y="59690"/>
                  </a:lnTo>
                  <a:close/>
                </a:path>
                <a:path w="393700" h="363219">
                  <a:moveTo>
                    <a:pt x="99860" y="57670"/>
                  </a:moveTo>
                  <a:lnTo>
                    <a:pt x="99783" y="57492"/>
                  </a:lnTo>
                  <a:lnTo>
                    <a:pt x="99771" y="57365"/>
                  </a:lnTo>
                  <a:lnTo>
                    <a:pt x="98450" y="57937"/>
                  </a:lnTo>
                  <a:lnTo>
                    <a:pt x="98907" y="57950"/>
                  </a:lnTo>
                  <a:lnTo>
                    <a:pt x="99860" y="57670"/>
                  </a:lnTo>
                  <a:close/>
                </a:path>
                <a:path w="393700" h="363219">
                  <a:moveTo>
                    <a:pt x="100749" y="59690"/>
                  </a:moveTo>
                  <a:lnTo>
                    <a:pt x="99098" y="61633"/>
                  </a:lnTo>
                  <a:lnTo>
                    <a:pt x="100380" y="64516"/>
                  </a:lnTo>
                  <a:lnTo>
                    <a:pt x="100749" y="59690"/>
                  </a:lnTo>
                  <a:close/>
                </a:path>
                <a:path w="393700" h="363219">
                  <a:moveTo>
                    <a:pt x="102692" y="38100"/>
                  </a:moveTo>
                  <a:lnTo>
                    <a:pt x="100609" y="38100"/>
                  </a:lnTo>
                  <a:lnTo>
                    <a:pt x="102108" y="39776"/>
                  </a:lnTo>
                  <a:lnTo>
                    <a:pt x="102692" y="38100"/>
                  </a:lnTo>
                  <a:close/>
                </a:path>
                <a:path w="393700" h="363219">
                  <a:moveTo>
                    <a:pt x="106502" y="38100"/>
                  </a:moveTo>
                  <a:lnTo>
                    <a:pt x="104635" y="36830"/>
                  </a:lnTo>
                  <a:lnTo>
                    <a:pt x="104813" y="38100"/>
                  </a:lnTo>
                  <a:lnTo>
                    <a:pt x="106502" y="38100"/>
                  </a:lnTo>
                  <a:close/>
                </a:path>
                <a:path w="393700" h="363219">
                  <a:moveTo>
                    <a:pt x="106946" y="69380"/>
                  </a:moveTo>
                  <a:lnTo>
                    <a:pt x="105067" y="69850"/>
                  </a:lnTo>
                  <a:lnTo>
                    <a:pt x="106857" y="70840"/>
                  </a:lnTo>
                  <a:lnTo>
                    <a:pt x="106946" y="69380"/>
                  </a:lnTo>
                  <a:close/>
                </a:path>
                <a:path w="393700" h="363219">
                  <a:moveTo>
                    <a:pt x="109639" y="72390"/>
                  </a:moveTo>
                  <a:lnTo>
                    <a:pt x="106857" y="70840"/>
                  </a:lnTo>
                  <a:lnTo>
                    <a:pt x="106768" y="72390"/>
                  </a:lnTo>
                  <a:lnTo>
                    <a:pt x="109639" y="72390"/>
                  </a:lnTo>
                  <a:close/>
                </a:path>
                <a:path w="393700" h="363219">
                  <a:moveTo>
                    <a:pt x="115912" y="76200"/>
                  </a:moveTo>
                  <a:lnTo>
                    <a:pt x="114744" y="75768"/>
                  </a:lnTo>
                  <a:lnTo>
                    <a:pt x="114909" y="76200"/>
                  </a:lnTo>
                  <a:lnTo>
                    <a:pt x="115912" y="76200"/>
                  </a:lnTo>
                  <a:close/>
                </a:path>
                <a:path w="393700" h="363219">
                  <a:moveTo>
                    <a:pt x="156375" y="95935"/>
                  </a:moveTo>
                  <a:lnTo>
                    <a:pt x="154089" y="97663"/>
                  </a:lnTo>
                  <a:lnTo>
                    <a:pt x="155714" y="98526"/>
                  </a:lnTo>
                  <a:lnTo>
                    <a:pt x="155625" y="96989"/>
                  </a:lnTo>
                  <a:lnTo>
                    <a:pt x="156375" y="95935"/>
                  </a:lnTo>
                  <a:close/>
                </a:path>
                <a:path w="393700" h="363219">
                  <a:moveTo>
                    <a:pt x="192227" y="113715"/>
                  </a:moveTo>
                  <a:lnTo>
                    <a:pt x="191020" y="113741"/>
                  </a:lnTo>
                  <a:lnTo>
                    <a:pt x="191541" y="113817"/>
                  </a:lnTo>
                  <a:lnTo>
                    <a:pt x="191909" y="113804"/>
                  </a:lnTo>
                  <a:lnTo>
                    <a:pt x="192227" y="113715"/>
                  </a:lnTo>
                  <a:close/>
                </a:path>
                <a:path w="393700" h="363219">
                  <a:moveTo>
                    <a:pt x="199097" y="116865"/>
                  </a:moveTo>
                  <a:lnTo>
                    <a:pt x="198462" y="117221"/>
                  </a:lnTo>
                  <a:lnTo>
                    <a:pt x="198094" y="117538"/>
                  </a:lnTo>
                  <a:lnTo>
                    <a:pt x="198323" y="117741"/>
                  </a:lnTo>
                  <a:lnTo>
                    <a:pt x="199097" y="116865"/>
                  </a:lnTo>
                  <a:close/>
                </a:path>
                <a:path w="393700" h="363219">
                  <a:moveTo>
                    <a:pt x="203403" y="119380"/>
                  </a:moveTo>
                  <a:lnTo>
                    <a:pt x="202577" y="119380"/>
                  </a:lnTo>
                  <a:lnTo>
                    <a:pt x="201231" y="118110"/>
                  </a:lnTo>
                  <a:lnTo>
                    <a:pt x="198932" y="127000"/>
                  </a:lnTo>
                  <a:lnTo>
                    <a:pt x="203403" y="119380"/>
                  </a:lnTo>
                  <a:close/>
                </a:path>
                <a:path w="393700" h="363219">
                  <a:moveTo>
                    <a:pt x="204101" y="116840"/>
                  </a:moveTo>
                  <a:lnTo>
                    <a:pt x="202768" y="115570"/>
                  </a:lnTo>
                  <a:lnTo>
                    <a:pt x="202476" y="116840"/>
                  </a:lnTo>
                  <a:lnTo>
                    <a:pt x="204101" y="116840"/>
                  </a:lnTo>
                  <a:close/>
                </a:path>
                <a:path w="393700" h="363219">
                  <a:moveTo>
                    <a:pt x="204508" y="119380"/>
                  </a:moveTo>
                  <a:lnTo>
                    <a:pt x="204139" y="118110"/>
                  </a:lnTo>
                  <a:lnTo>
                    <a:pt x="203403" y="119380"/>
                  </a:lnTo>
                  <a:lnTo>
                    <a:pt x="204508" y="119380"/>
                  </a:lnTo>
                  <a:close/>
                </a:path>
                <a:path w="393700" h="363219">
                  <a:moveTo>
                    <a:pt x="205689" y="130810"/>
                  </a:moveTo>
                  <a:lnTo>
                    <a:pt x="204901" y="124460"/>
                  </a:lnTo>
                  <a:lnTo>
                    <a:pt x="203365" y="124460"/>
                  </a:lnTo>
                  <a:lnTo>
                    <a:pt x="202184" y="128270"/>
                  </a:lnTo>
                  <a:lnTo>
                    <a:pt x="204698" y="128270"/>
                  </a:lnTo>
                  <a:lnTo>
                    <a:pt x="205384" y="132080"/>
                  </a:lnTo>
                  <a:lnTo>
                    <a:pt x="205689" y="130810"/>
                  </a:lnTo>
                  <a:close/>
                </a:path>
                <a:path w="393700" h="363219">
                  <a:moveTo>
                    <a:pt x="205955" y="124460"/>
                  </a:moveTo>
                  <a:lnTo>
                    <a:pt x="205828" y="124015"/>
                  </a:lnTo>
                  <a:lnTo>
                    <a:pt x="205435" y="122631"/>
                  </a:lnTo>
                  <a:lnTo>
                    <a:pt x="205320" y="123190"/>
                  </a:lnTo>
                  <a:lnTo>
                    <a:pt x="204736" y="123190"/>
                  </a:lnTo>
                  <a:lnTo>
                    <a:pt x="204901" y="124460"/>
                  </a:lnTo>
                  <a:lnTo>
                    <a:pt x="205066" y="124460"/>
                  </a:lnTo>
                  <a:lnTo>
                    <a:pt x="205955" y="124460"/>
                  </a:lnTo>
                  <a:close/>
                </a:path>
                <a:path w="393700" h="363219">
                  <a:moveTo>
                    <a:pt x="207238" y="123190"/>
                  </a:moveTo>
                  <a:lnTo>
                    <a:pt x="205600" y="123190"/>
                  </a:lnTo>
                  <a:lnTo>
                    <a:pt x="205828" y="124015"/>
                  </a:lnTo>
                  <a:lnTo>
                    <a:pt x="207238" y="123190"/>
                  </a:lnTo>
                  <a:close/>
                </a:path>
                <a:path w="393700" h="363219">
                  <a:moveTo>
                    <a:pt x="209080" y="92227"/>
                  </a:moveTo>
                  <a:lnTo>
                    <a:pt x="208292" y="92278"/>
                  </a:lnTo>
                  <a:lnTo>
                    <a:pt x="207784" y="92570"/>
                  </a:lnTo>
                  <a:lnTo>
                    <a:pt x="207492" y="93065"/>
                  </a:lnTo>
                  <a:lnTo>
                    <a:pt x="208280" y="93052"/>
                  </a:lnTo>
                  <a:lnTo>
                    <a:pt x="208864" y="92837"/>
                  </a:lnTo>
                  <a:lnTo>
                    <a:pt x="209080" y="92227"/>
                  </a:lnTo>
                  <a:close/>
                </a:path>
                <a:path w="393700" h="363219">
                  <a:moveTo>
                    <a:pt x="217360" y="131267"/>
                  </a:moveTo>
                  <a:lnTo>
                    <a:pt x="215976" y="130810"/>
                  </a:lnTo>
                  <a:lnTo>
                    <a:pt x="216509" y="132930"/>
                  </a:lnTo>
                  <a:lnTo>
                    <a:pt x="217360" y="131267"/>
                  </a:lnTo>
                  <a:close/>
                </a:path>
                <a:path w="393700" h="363219">
                  <a:moveTo>
                    <a:pt x="217893" y="138430"/>
                  </a:moveTo>
                  <a:lnTo>
                    <a:pt x="216509" y="132930"/>
                  </a:lnTo>
                  <a:lnTo>
                    <a:pt x="216293" y="133350"/>
                  </a:lnTo>
                  <a:lnTo>
                    <a:pt x="215328" y="135890"/>
                  </a:lnTo>
                  <a:lnTo>
                    <a:pt x="217893" y="138430"/>
                  </a:lnTo>
                  <a:close/>
                </a:path>
                <a:path w="393700" h="363219">
                  <a:moveTo>
                    <a:pt x="248081" y="149174"/>
                  </a:moveTo>
                  <a:lnTo>
                    <a:pt x="247573" y="146685"/>
                  </a:lnTo>
                  <a:lnTo>
                    <a:pt x="247561" y="147320"/>
                  </a:lnTo>
                  <a:lnTo>
                    <a:pt x="247713" y="148221"/>
                  </a:lnTo>
                  <a:lnTo>
                    <a:pt x="248081" y="149174"/>
                  </a:lnTo>
                  <a:close/>
                </a:path>
                <a:path w="393700" h="363219">
                  <a:moveTo>
                    <a:pt x="249682" y="146900"/>
                  </a:moveTo>
                  <a:lnTo>
                    <a:pt x="249174" y="147104"/>
                  </a:lnTo>
                  <a:lnTo>
                    <a:pt x="248818" y="147535"/>
                  </a:lnTo>
                  <a:lnTo>
                    <a:pt x="248958" y="148297"/>
                  </a:lnTo>
                  <a:lnTo>
                    <a:pt x="249097" y="147802"/>
                  </a:lnTo>
                  <a:lnTo>
                    <a:pt x="249389" y="147345"/>
                  </a:lnTo>
                  <a:lnTo>
                    <a:pt x="249682" y="146900"/>
                  </a:lnTo>
                  <a:close/>
                </a:path>
                <a:path w="393700" h="363219">
                  <a:moveTo>
                    <a:pt x="258787" y="141262"/>
                  </a:moveTo>
                  <a:lnTo>
                    <a:pt x="258762" y="140970"/>
                  </a:lnTo>
                  <a:lnTo>
                    <a:pt x="258432" y="140970"/>
                  </a:lnTo>
                  <a:lnTo>
                    <a:pt x="257644" y="142240"/>
                  </a:lnTo>
                  <a:lnTo>
                    <a:pt x="258787" y="141262"/>
                  </a:lnTo>
                  <a:close/>
                </a:path>
                <a:path w="393700" h="363219">
                  <a:moveTo>
                    <a:pt x="260845" y="133350"/>
                  </a:moveTo>
                  <a:lnTo>
                    <a:pt x="259308" y="132499"/>
                  </a:lnTo>
                  <a:lnTo>
                    <a:pt x="259892" y="133350"/>
                  </a:lnTo>
                  <a:lnTo>
                    <a:pt x="260845" y="133350"/>
                  </a:lnTo>
                  <a:close/>
                </a:path>
                <a:path w="393700" h="363219">
                  <a:moveTo>
                    <a:pt x="266065" y="157480"/>
                  </a:moveTo>
                  <a:lnTo>
                    <a:pt x="260324" y="158750"/>
                  </a:lnTo>
                  <a:lnTo>
                    <a:pt x="258610" y="157480"/>
                  </a:lnTo>
                  <a:lnTo>
                    <a:pt x="259511" y="158750"/>
                  </a:lnTo>
                  <a:lnTo>
                    <a:pt x="258140" y="158750"/>
                  </a:lnTo>
                  <a:lnTo>
                    <a:pt x="257454" y="160020"/>
                  </a:lnTo>
                  <a:lnTo>
                    <a:pt x="263702" y="160020"/>
                  </a:lnTo>
                  <a:lnTo>
                    <a:pt x="261670" y="162560"/>
                  </a:lnTo>
                  <a:lnTo>
                    <a:pt x="263093" y="162560"/>
                  </a:lnTo>
                  <a:lnTo>
                    <a:pt x="263321" y="163830"/>
                  </a:lnTo>
                  <a:lnTo>
                    <a:pt x="264871" y="161290"/>
                  </a:lnTo>
                  <a:lnTo>
                    <a:pt x="265074" y="160947"/>
                  </a:lnTo>
                  <a:lnTo>
                    <a:pt x="264744" y="161290"/>
                  </a:lnTo>
                  <a:lnTo>
                    <a:pt x="266065" y="157480"/>
                  </a:lnTo>
                  <a:close/>
                </a:path>
                <a:path w="393700" h="363219">
                  <a:moveTo>
                    <a:pt x="266674" y="159296"/>
                  </a:moveTo>
                  <a:lnTo>
                    <a:pt x="266407" y="158750"/>
                  </a:lnTo>
                  <a:lnTo>
                    <a:pt x="265074" y="160947"/>
                  </a:lnTo>
                  <a:lnTo>
                    <a:pt x="266674" y="159296"/>
                  </a:lnTo>
                  <a:close/>
                </a:path>
                <a:path w="393700" h="363219">
                  <a:moveTo>
                    <a:pt x="286181" y="183527"/>
                  </a:moveTo>
                  <a:lnTo>
                    <a:pt x="286143" y="183362"/>
                  </a:lnTo>
                  <a:lnTo>
                    <a:pt x="286016" y="183540"/>
                  </a:lnTo>
                  <a:lnTo>
                    <a:pt x="286181" y="183527"/>
                  </a:lnTo>
                  <a:close/>
                </a:path>
                <a:path w="393700" h="363219">
                  <a:moveTo>
                    <a:pt x="290156" y="185369"/>
                  </a:moveTo>
                  <a:lnTo>
                    <a:pt x="286169" y="184150"/>
                  </a:lnTo>
                  <a:lnTo>
                    <a:pt x="286778" y="186690"/>
                  </a:lnTo>
                  <a:lnTo>
                    <a:pt x="289293" y="186690"/>
                  </a:lnTo>
                  <a:lnTo>
                    <a:pt x="290156" y="185369"/>
                  </a:lnTo>
                  <a:close/>
                </a:path>
                <a:path w="393700" h="363219">
                  <a:moveTo>
                    <a:pt x="290537" y="177342"/>
                  </a:moveTo>
                  <a:lnTo>
                    <a:pt x="282270" y="182549"/>
                  </a:lnTo>
                  <a:lnTo>
                    <a:pt x="285521" y="181279"/>
                  </a:lnTo>
                  <a:lnTo>
                    <a:pt x="285851" y="182118"/>
                  </a:lnTo>
                  <a:lnTo>
                    <a:pt x="286143" y="183362"/>
                  </a:lnTo>
                  <a:lnTo>
                    <a:pt x="290537" y="177342"/>
                  </a:lnTo>
                  <a:close/>
                </a:path>
                <a:path w="393700" h="363219">
                  <a:moveTo>
                    <a:pt x="291439" y="183375"/>
                  </a:moveTo>
                  <a:lnTo>
                    <a:pt x="290156" y="185369"/>
                  </a:lnTo>
                  <a:lnTo>
                    <a:pt x="290322" y="185420"/>
                  </a:lnTo>
                  <a:lnTo>
                    <a:pt x="291439" y="183375"/>
                  </a:lnTo>
                  <a:close/>
                </a:path>
                <a:path w="393700" h="363219">
                  <a:moveTo>
                    <a:pt x="292404" y="189052"/>
                  </a:moveTo>
                  <a:lnTo>
                    <a:pt x="292138" y="189230"/>
                  </a:lnTo>
                  <a:lnTo>
                    <a:pt x="292188" y="190500"/>
                  </a:lnTo>
                  <a:lnTo>
                    <a:pt x="292404" y="189052"/>
                  </a:lnTo>
                  <a:close/>
                </a:path>
                <a:path w="393700" h="363219">
                  <a:moveTo>
                    <a:pt x="294220" y="190322"/>
                  </a:moveTo>
                  <a:lnTo>
                    <a:pt x="293128" y="190500"/>
                  </a:lnTo>
                  <a:lnTo>
                    <a:pt x="294030" y="190500"/>
                  </a:lnTo>
                  <a:lnTo>
                    <a:pt x="294220" y="190322"/>
                  </a:lnTo>
                  <a:close/>
                </a:path>
                <a:path w="393700" h="363219">
                  <a:moveTo>
                    <a:pt x="306171" y="177342"/>
                  </a:moveTo>
                  <a:lnTo>
                    <a:pt x="305854" y="176530"/>
                  </a:lnTo>
                  <a:lnTo>
                    <a:pt x="305866" y="176682"/>
                  </a:lnTo>
                  <a:lnTo>
                    <a:pt x="306146" y="177355"/>
                  </a:lnTo>
                  <a:close/>
                </a:path>
                <a:path w="393700" h="363219">
                  <a:moveTo>
                    <a:pt x="324396" y="226263"/>
                  </a:moveTo>
                  <a:lnTo>
                    <a:pt x="323799" y="226631"/>
                  </a:lnTo>
                  <a:lnTo>
                    <a:pt x="323494" y="227215"/>
                  </a:lnTo>
                  <a:lnTo>
                    <a:pt x="323888" y="228130"/>
                  </a:lnTo>
                  <a:lnTo>
                    <a:pt x="323862" y="227368"/>
                  </a:lnTo>
                  <a:lnTo>
                    <a:pt x="324091" y="226771"/>
                  </a:lnTo>
                  <a:lnTo>
                    <a:pt x="324396" y="226263"/>
                  </a:lnTo>
                  <a:close/>
                </a:path>
                <a:path w="393700" h="363219">
                  <a:moveTo>
                    <a:pt x="324624" y="177647"/>
                  </a:moveTo>
                  <a:lnTo>
                    <a:pt x="322783" y="179539"/>
                  </a:lnTo>
                  <a:lnTo>
                    <a:pt x="321195" y="181597"/>
                  </a:lnTo>
                  <a:lnTo>
                    <a:pt x="322262" y="182118"/>
                  </a:lnTo>
                  <a:lnTo>
                    <a:pt x="322605" y="182930"/>
                  </a:lnTo>
                  <a:lnTo>
                    <a:pt x="322656" y="183832"/>
                  </a:lnTo>
                  <a:lnTo>
                    <a:pt x="323265" y="181229"/>
                  </a:lnTo>
                  <a:lnTo>
                    <a:pt x="324624" y="177647"/>
                  </a:lnTo>
                  <a:close/>
                </a:path>
                <a:path w="393700" h="363219">
                  <a:moveTo>
                    <a:pt x="340258" y="232689"/>
                  </a:moveTo>
                  <a:lnTo>
                    <a:pt x="340004" y="233032"/>
                  </a:lnTo>
                  <a:lnTo>
                    <a:pt x="340258" y="232689"/>
                  </a:lnTo>
                  <a:close/>
                </a:path>
                <a:path w="393700" h="363219">
                  <a:moveTo>
                    <a:pt x="342569" y="246380"/>
                  </a:moveTo>
                  <a:lnTo>
                    <a:pt x="339775" y="250190"/>
                  </a:lnTo>
                  <a:lnTo>
                    <a:pt x="341896" y="248920"/>
                  </a:lnTo>
                  <a:lnTo>
                    <a:pt x="342519" y="249618"/>
                  </a:lnTo>
                  <a:lnTo>
                    <a:pt x="342531" y="248920"/>
                  </a:lnTo>
                  <a:lnTo>
                    <a:pt x="342569" y="246380"/>
                  </a:lnTo>
                  <a:close/>
                </a:path>
                <a:path w="393700" h="363219">
                  <a:moveTo>
                    <a:pt x="343281" y="247370"/>
                  </a:moveTo>
                  <a:lnTo>
                    <a:pt x="342798" y="247650"/>
                  </a:lnTo>
                  <a:lnTo>
                    <a:pt x="343268" y="247650"/>
                  </a:lnTo>
                  <a:lnTo>
                    <a:pt x="343281" y="247370"/>
                  </a:lnTo>
                  <a:close/>
                </a:path>
                <a:path w="393700" h="363219">
                  <a:moveTo>
                    <a:pt x="343471" y="250710"/>
                  </a:moveTo>
                  <a:lnTo>
                    <a:pt x="342519" y="249618"/>
                  </a:lnTo>
                  <a:lnTo>
                    <a:pt x="342455" y="252730"/>
                  </a:lnTo>
                  <a:lnTo>
                    <a:pt x="343471" y="250710"/>
                  </a:lnTo>
                  <a:close/>
                </a:path>
                <a:path w="393700" h="363219">
                  <a:moveTo>
                    <a:pt x="345846" y="256489"/>
                  </a:moveTo>
                  <a:lnTo>
                    <a:pt x="345592" y="254063"/>
                  </a:lnTo>
                  <a:lnTo>
                    <a:pt x="344563" y="254292"/>
                  </a:lnTo>
                  <a:lnTo>
                    <a:pt x="341325" y="252209"/>
                  </a:lnTo>
                  <a:lnTo>
                    <a:pt x="342976" y="254863"/>
                  </a:lnTo>
                  <a:lnTo>
                    <a:pt x="344017" y="254622"/>
                  </a:lnTo>
                  <a:lnTo>
                    <a:pt x="345846" y="256489"/>
                  </a:lnTo>
                  <a:close/>
                </a:path>
                <a:path w="393700" h="363219">
                  <a:moveTo>
                    <a:pt x="349224" y="250190"/>
                  </a:moveTo>
                  <a:lnTo>
                    <a:pt x="344919" y="247650"/>
                  </a:lnTo>
                  <a:lnTo>
                    <a:pt x="343687" y="247650"/>
                  </a:lnTo>
                  <a:lnTo>
                    <a:pt x="344373" y="248920"/>
                  </a:lnTo>
                  <a:lnTo>
                    <a:pt x="343471" y="250710"/>
                  </a:lnTo>
                  <a:lnTo>
                    <a:pt x="344131" y="251460"/>
                  </a:lnTo>
                  <a:lnTo>
                    <a:pt x="346278" y="251460"/>
                  </a:lnTo>
                  <a:lnTo>
                    <a:pt x="349224" y="250190"/>
                  </a:lnTo>
                  <a:close/>
                </a:path>
                <a:path w="393700" h="363219">
                  <a:moveTo>
                    <a:pt x="351053" y="258318"/>
                  </a:moveTo>
                  <a:lnTo>
                    <a:pt x="347700" y="259803"/>
                  </a:lnTo>
                  <a:lnTo>
                    <a:pt x="349491" y="260261"/>
                  </a:lnTo>
                  <a:lnTo>
                    <a:pt x="349758" y="259397"/>
                  </a:lnTo>
                  <a:lnTo>
                    <a:pt x="350342" y="259067"/>
                  </a:lnTo>
                  <a:lnTo>
                    <a:pt x="351053" y="258318"/>
                  </a:lnTo>
                  <a:close/>
                </a:path>
                <a:path w="393700" h="363219">
                  <a:moveTo>
                    <a:pt x="353453" y="249796"/>
                  </a:moveTo>
                  <a:lnTo>
                    <a:pt x="351497" y="247891"/>
                  </a:lnTo>
                  <a:lnTo>
                    <a:pt x="350469" y="248132"/>
                  </a:lnTo>
                  <a:lnTo>
                    <a:pt x="350253" y="249034"/>
                  </a:lnTo>
                  <a:lnTo>
                    <a:pt x="351053" y="249694"/>
                  </a:lnTo>
                  <a:lnTo>
                    <a:pt x="351967" y="249910"/>
                  </a:lnTo>
                  <a:lnTo>
                    <a:pt x="352767" y="250583"/>
                  </a:lnTo>
                  <a:lnTo>
                    <a:pt x="353453" y="249796"/>
                  </a:lnTo>
                  <a:close/>
                </a:path>
                <a:path w="393700" h="363219">
                  <a:moveTo>
                    <a:pt x="361378" y="234962"/>
                  </a:moveTo>
                  <a:lnTo>
                    <a:pt x="361213" y="233426"/>
                  </a:lnTo>
                  <a:lnTo>
                    <a:pt x="359003" y="233121"/>
                  </a:lnTo>
                  <a:lnTo>
                    <a:pt x="358902" y="233451"/>
                  </a:lnTo>
                  <a:lnTo>
                    <a:pt x="358902" y="233730"/>
                  </a:lnTo>
                  <a:lnTo>
                    <a:pt x="358838" y="234048"/>
                  </a:lnTo>
                  <a:lnTo>
                    <a:pt x="359702" y="234708"/>
                  </a:lnTo>
                  <a:lnTo>
                    <a:pt x="360553" y="235407"/>
                  </a:lnTo>
                  <a:lnTo>
                    <a:pt x="360959" y="236575"/>
                  </a:lnTo>
                  <a:lnTo>
                    <a:pt x="361378" y="234962"/>
                  </a:lnTo>
                  <a:close/>
                </a:path>
                <a:path w="393700" h="363219">
                  <a:moveTo>
                    <a:pt x="363283" y="281495"/>
                  </a:moveTo>
                  <a:lnTo>
                    <a:pt x="362978" y="279857"/>
                  </a:lnTo>
                  <a:lnTo>
                    <a:pt x="362915" y="282346"/>
                  </a:lnTo>
                  <a:lnTo>
                    <a:pt x="363283" y="281495"/>
                  </a:lnTo>
                  <a:close/>
                </a:path>
                <a:path w="393700" h="363219">
                  <a:moveTo>
                    <a:pt x="364299" y="276136"/>
                  </a:moveTo>
                  <a:lnTo>
                    <a:pt x="363880" y="274739"/>
                  </a:lnTo>
                  <a:lnTo>
                    <a:pt x="363867" y="273037"/>
                  </a:lnTo>
                  <a:lnTo>
                    <a:pt x="363067" y="273392"/>
                  </a:lnTo>
                  <a:lnTo>
                    <a:pt x="363131" y="275882"/>
                  </a:lnTo>
                  <a:lnTo>
                    <a:pt x="363588" y="275691"/>
                  </a:lnTo>
                  <a:lnTo>
                    <a:pt x="363956" y="275869"/>
                  </a:lnTo>
                  <a:lnTo>
                    <a:pt x="364299" y="276136"/>
                  </a:lnTo>
                  <a:close/>
                </a:path>
                <a:path w="393700" h="363219">
                  <a:moveTo>
                    <a:pt x="365366" y="277799"/>
                  </a:moveTo>
                  <a:lnTo>
                    <a:pt x="365201" y="277418"/>
                  </a:lnTo>
                  <a:lnTo>
                    <a:pt x="364871" y="276593"/>
                  </a:lnTo>
                  <a:lnTo>
                    <a:pt x="364299" y="276148"/>
                  </a:lnTo>
                  <a:lnTo>
                    <a:pt x="364515" y="276872"/>
                  </a:lnTo>
                  <a:lnTo>
                    <a:pt x="364769" y="277558"/>
                  </a:lnTo>
                  <a:lnTo>
                    <a:pt x="365366" y="277799"/>
                  </a:lnTo>
                  <a:close/>
                </a:path>
                <a:path w="393700" h="363219">
                  <a:moveTo>
                    <a:pt x="365950" y="291807"/>
                  </a:moveTo>
                  <a:lnTo>
                    <a:pt x="364871" y="291299"/>
                  </a:lnTo>
                  <a:lnTo>
                    <a:pt x="364464" y="292125"/>
                  </a:lnTo>
                  <a:lnTo>
                    <a:pt x="365950" y="291807"/>
                  </a:lnTo>
                  <a:close/>
                </a:path>
                <a:path w="393700" h="363219">
                  <a:moveTo>
                    <a:pt x="367411" y="283743"/>
                  </a:moveTo>
                  <a:lnTo>
                    <a:pt x="364871" y="283667"/>
                  </a:lnTo>
                  <a:lnTo>
                    <a:pt x="364744" y="285115"/>
                  </a:lnTo>
                  <a:lnTo>
                    <a:pt x="367411" y="283743"/>
                  </a:lnTo>
                  <a:close/>
                </a:path>
                <a:path w="393700" h="363219">
                  <a:moveTo>
                    <a:pt x="367436" y="275043"/>
                  </a:moveTo>
                  <a:lnTo>
                    <a:pt x="366991" y="275005"/>
                  </a:lnTo>
                  <a:lnTo>
                    <a:pt x="366433" y="275170"/>
                  </a:lnTo>
                  <a:lnTo>
                    <a:pt x="367042" y="275043"/>
                  </a:lnTo>
                  <a:lnTo>
                    <a:pt x="367436" y="275043"/>
                  </a:lnTo>
                  <a:close/>
                </a:path>
                <a:path w="393700" h="363219">
                  <a:moveTo>
                    <a:pt x="367741" y="275132"/>
                  </a:moveTo>
                  <a:lnTo>
                    <a:pt x="367461" y="275043"/>
                  </a:lnTo>
                  <a:lnTo>
                    <a:pt x="367741" y="275132"/>
                  </a:lnTo>
                  <a:close/>
                </a:path>
                <a:path w="393700" h="363219">
                  <a:moveTo>
                    <a:pt x="369722" y="276860"/>
                  </a:moveTo>
                  <a:lnTo>
                    <a:pt x="367779" y="275590"/>
                  </a:lnTo>
                  <a:lnTo>
                    <a:pt x="369112" y="276860"/>
                  </a:lnTo>
                  <a:lnTo>
                    <a:pt x="368795" y="277787"/>
                  </a:lnTo>
                  <a:lnTo>
                    <a:pt x="369722" y="276860"/>
                  </a:lnTo>
                  <a:close/>
                </a:path>
                <a:path w="393700" h="363219">
                  <a:moveTo>
                    <a:pt x="369976" y="265430"/>
                  </a:moveTo>
                  <a:lnTo>
                    <a:pt x="367614" y="265430"/>
                  </a:lnTo>
                  <a:lnTo>
                    <a:pt x="369062" y="266700"/>
                  </a:lnTo>
                  <a:lnTo>
                    <a:pt x="369976" y="265430"/>
                  </a:lnTo>
                  <a:close/>
                </a:path>
                <a:path w="393700" h="363219">
                  <a:moveTo>
                    <a:pt x="370179" y="300202"/>
                  </a:moveTo>
                  <a:lnTo>
                    <a:pt x="369798" y="298945"/>
                  </a:lnTo>
                  <a:lnTo>
                    <a:pt x="368566" y="298297"/>
                  </a:lnTo>
                  <a:lnTo>
                    <a:pt x="368312" y="299732"/>
                  </a:lnTo>
                  <a:lnTo>
                    <a:pt x="368719" y="299961"/>
                  </a:lnTo>
                  <a:lnTo>
                    <a:pt x="368490" y="300355"/>
                  </a:lnTo>
                  <a:lnTo>
                    <a:pt x="368896" y="300570"/>
                  </a:lnTo>
                  <a:lnTo>
                    <a:pt x="370179" y="300202"/>
                  </a:lnTo>
                  <a:close/>
                </a:path>
                <a:path w="393700" h="363219">
                  <a:moveTo>
                    <a:pt x="371436" y="292049"/>
                  </a:moveTo>
                  <a:lnTo>
                    <a:pt x="371043" y="292049"/>
                  </a:lnTo>
                  <a:lnTo>
                    <a:pt x="371170" y="292265"/>
                  </a:lnTo>
                  <a:lnTo>
                    <a:pt x="371436" y="292049"/>
                  </a:lnTo>
                  <a:close/>
                </a:path>
                <a:path w="393700" h="363219">
                  <a:moveTo>
                    <a:pt x="373672" y="290360"/>
                  </a:moveTo>
                  <a:lnTo>
                    <a:pt x="371436" y="292049"/>
                  </a:lnTo>
                  <a:lnTo>
                    <a:pt x="372846" y="292074"/>
                  </a:lnTo>
                  <a:lnTo>
                    <a:pt x="373672" y="290360"/>
                  </a:lnTo>
                  <a:close/>
                </a:path>
                <a:path w="393700" h="363219">
                  <a:moveTo>
                    <a:pt x="373672" y="286346"/>
                  </a:moveTo>
                  <a:lnTo>
                    <a:pt x="372452" y="285915"/>
                  </a:lnTo>
                  <a:lnTo>
                    <a:pt x="371906" y="285203"/>
                  </a:lnTo>
                  <a:lnTo>
                    <a:pt x="372135" y="285623"/>
                  </a:lnTo>
                  <a:lnTo>
                    <a:pt x="372325" y="286067"/>
                  </a:lnTo>
                  <a:lnTo>
                    <a:pt x="372338" y="286537"/>
                  </a:lnTo>
                  <a:lnTo>
                    <a:pt x="373672" y="286346"/>
                  </a:lnTo>
                  <a:close/>
                </a:path>
                <a:path w="393700" h="363219">
                  <a:moveTo>
                    <a:pt x="373989" y="324485"/>
                  </a:moveTo>
                  <a:lnTo>
                    <a:pt x="373659" y="324243"/>
                  </a:lnTo>
                  <a:lnTo>
                    <a:pt x="373443" y="324154"/>
                  </a:lnTo>
                  <a:lnTo>
                    <a:pt x="373418" y="324675"/>
                  </a:lnTo>
                  <a:lnTo>
                    <a:pt x="373634" y="324523"/>
                  </a:lnTo>
                  <a:lnTo>
                    <a:pt x="373811" y="324510"/>
                  </a:lnTo>
                  <a:lnTo>
                    <a:pt x="373989" y="324485"/>
                  </a:lnTo>
                  <a:close/>
                </a:path>
                <a:path w="393700" h="363219">
                  <a:moveTo>
                    <a:pt x="375005" y="284099"/>
                  </a:moveTo>
                  <a:lnTo>
                    <a:pt x="373468" y="282841"/>
                  </a:lnTo>
                  <a:lnTo>
                    <a:pt x="371906" y="281635"/>
                  </a:lnTo>
                  <a:lnTo>
                    <a:pt x="369658" y="282511"/>
                  </a:lnTo>
                  <a:lnTo>
                    <a:pt x="370890" y="283540"/>
                  </a:lnTo>
                  <a:lnTo>
                    <a:pt x="371729" y="284873"/>
                  </a:lnTo>
                  <a:lnTo>
                    <a:pt x="371652" y="284708"/>
                  </a:lnTo>
                  <a:lnTo>
                    <a:pt x="375005" y="284099"/>
                  </a:lnTo>
                  <a:close/>
                </a:path>
                <a:path w="393700" h="363219">
                  <a:moveTo>
                    <a:pt x="375221" y="267398"/>
                  </a:moveTo>
                  <a:lnTo>
                    <a:pt x="375107" y="267677"/>
                  </a:lnTo>
                  <a:lnTo>
                    <a:pt x="375018" y="268135"/>
                  </a:lnTo>
                  <a:lnTo>
                    <a:pt x="374967" y="268909"/>
                  </a:lnTo>
                  <a:lnTo>
                    <a:pt x="375132" y="268439"/>
                  </a:lnTo>
                  <a:lnTo>
                    <a:pt x="375221" y="267931"/>
                  </a:lnTo>
                  <a:lnTo>
                    <a:pt x="375221" y="267398"/>
                  </a:lnTo>
                  <a:close/>
                </a:path>
                <a:path w="393700" h="363219">
                  <a:moveTo>
                    <a:pt x="375513" y="267042"/>
                  </a:moveTo>
                  <a:lnTo>
                    <a:pt x="375170" y="266382"/>
                  </a:lnTo>
                  <a:lnTo>
                    <a:pt x="375208" y="266839"/>
                  </a:lnTo>
                  <a:lnTo>
                    <a:pt x="375221" y="267398"/>
                  </a:lnTo>
                  <a:lnTo>
                    <a:pt x="375310" y="267157"/>
                  </a:lnTo>
                  <a:lnTo>
                    <a:pt x="375412" y="267017"/>
                  </a:lnTo>
                  <a:close/>
                </a:path>
                <a:path w="393700" h="363219">
                  <a:moveTo>
                    <a:pt x="376034" y="267957"/>
                  </a:moveTo>
                  <a:lnTo>
                    <a:pt x="375831" y="267093"/>
                  </a:lnTo>
                  <a:lnTo>
                    <a:pt x="375513" y="267042"/>
                  </a:lnTo>
                  <a:lnTo>
                    <a:pt x="376034" y="267957"/>
                  </a:lnTo>
                  <a:close/>
                </a:path>
                <a:path w="393700" h="363219">
                  <a:moveTo>
                    <a:pt x="376783" y="269011"/>
                  </a:moveTo>
                  <a:lnTo>
                    <a:pt x="376034" y="268300"/>
                  </a:lnTo>
                  <a:lnTo>
                    <a:pt x="376047" y="268681"/>
                  </a:lnTo>
                  <a:lnTo>
                    <a:pt x="376110" y="269240"/>
                  </a:lnTo>
                  <a:lnTo>
                    <a:pt x="376567" y="269214"/>
                  </a:lnTo>
                  <a:lnTo>
                    <a:pt x="376783" y="269011"/>
                  </a:lnTo>
                  <a:close/>
                </a:path>
                <a:path w="393700" h="363219">
                  <a:moveTo>
                    <a:pt x="378002" y="284035"/>
                  </a:moveTo>
                  <a:lnTo>
                    <a:pt x="377393" y="284480"/>
                  </a:lnTo>
                  <a:lnTo>
                    <a:pt x="377964" y="284289"/>
                  </a:lnTo>
                  <a:lnTo>
                    <a:pt x="378002" y="284035"/>
                  </a:lnTo>
                  <a:close/>
                </a:path>
                <a:path w="393700" h="363219">
                  <a:moveTo>
                    <a:pt x="378307" y="281940"/>
                  </a:moveTo>
                  <a:lnTo>
                    <a:pt x="377037" y="281597"/>
                  </a:lnTo>
                  <a:lnTo>
                    <a:pt x="376364" y="284480"/>
                  </a:lnTo>
                  <a:lnTo>
                    <a:pt x="378079" y="283502"/>
                  </a:lnTo>
                  <a:lnTo>
                    <a:pt x="378307" y="281940"/>
                  </a:lnTo>
                  <a:close/>
                </a:path>
                <a:path w="393700" h="363219">
                  <a:moveTo>
                    <a:pt x="378447" y="312178"/>
                  </a:moveTo>
                  <a:lnTo>
                    <a:pt x="376593" y="308800"/>
                  </a:lnTo>
                  <a:lnTo>
                    <a:pt x="374738" y="310959"/>
                  </a:lnTo>
                  <a:lnTo>
                    <a:pt x="376021" y="310667"/>
                  </a:lnTo>
                  <a:lnTo>
                    <a:pt x="375869" y="312762"/>
                  </a:lnTo>
                  <a:lnTo>
                    <a:pt x="377393" y="312077"/>
                  </a:lnTo>
                  <a:lnTo>
                    <a:pt x="378447" y="312178"/>
                  </a:lnTo>
                  <a:close/>
                </a:path>
                <a:path w="393700" h="363219">
                  <a:moveTo>
                    <a:pt x="378726" y="274320"/>
                  </a:moveTo>
                  <a:lnTo>
                    <a:pt x="377621" y="275297"/>
                  </a:lnTo>
                  <a:lnTo>
                    <a:pt x="375310" y="274320"/>
                  </a:lnTo>
                  <a:lnTo>
                    <a:pt x="377253" y="271780"/>
                  </a:lnTo>
                  <a:lnTo>
                    <a:pt x="378218" y="270510"/>
                  </a:lnTo>
                  <a:lnTo>
                    <a:pt x="377126" y="270510"/>
                  </a:lnTo>
                  <a:lnTo>
                    <a:pt x="376415" y="271780"/>
                  </a:lnTo>
                  <a:lnTo>
                    <a:pt x="376262" y="270510"/>
                  </a:lnTo>
                  <a:lnTo>
                    <a:pt x="376110" y="269240"/>
                  </a:lnTo>
                  <a:lnTo>
                    <a:pt x="375754" y="270510"/>
                  </a:lnTo>
                  <a:lnTo>
                    <a:pt x="374942" y="269240"/>
                  </a:lnTo>
                  <a:lnTo>
                    <a:pt x="374561" y="270510"/>
                  </a:lnTo>
                  <a:lnTo>
                    <a:pt x="374142" y="271780"/>
                  </a:lnTo>
                  <a:lnTo>
                    <a:pt x="370586" y="271780"/>
                  </a:lnTo>
                  <a:lnTo>
                    <a:pt x="370179" y="270510"/>
                  </a:lnTo>
                  <a:lnTo>
                    <a:pt x="369760" y="269240"/>
                  </a:lnTo>
                  <a:lnTo>
                    <a:pt x="369341" y="267970"/>
                  </a:lnTo>
                  <a:lnTo>
                    <a:pt x="367576" y="266700"/>
                  </a:lnTo>
                  <a:lnTo>
                    <a:pt x="367614" y="265430"/>
                  </a:lnTo>
                  <a:lnTo>
                    <a:pt x="367309" y="265430"/>
                  </a:lnTo>
                  <a:lnTo>
                    <a:pt x="369697" y="264160"/>
                  </a:lnTo>
                  <a:lnTo>
                    <a:pt x="369773" y="262890"/>
                  </a:lnTo>
                  <a:lnTo>
                    <a:pt x="369824" y="261670"/>
                  </a:lnTo>
                  <a:lnTo>
                    <a:pt x="372491" y="264566"/>
                  </a:lnTo>
                  <a:lnTo>
                    <a:pt x="372173" y="265480"/>
                  </a:lnTo>
                  <a:lnTo>
                    <a:pt x="375500" y="263893"/>
                  </a:lnTo>
                  <a:lnTo>
                    <a:pt x="374738" y="264642"/>
                  </a:lnTo>
                  <a:lnTo>
                    <a:pt x="377875" y="264287"/>
                  </a:lnTo>
                  <a:lnTo>
                    <a:pt x="372516" y="262407"/>
                  </a:lnTo>
                  <a:lnTo>
                    <a:pt x="371944" y="260350"/>
                  </a:lnTo>
                  <a:lnTo>
                    <a:pt x="371881" y="260134"/>
                  </a:lnTo>
                  <a:lnTo>
                    <a:pt x="371881" y="262178"/>
                  </a:lnTo>
                  <a:lnTo>
                    <a:pt x="369836" y="261467"/>
                  </a:lnTo>
                  <a:lnTo>
                    <a:pt x="369900" y="260350"/>
                  </a:lnTo>
                  <a:lnTo>
                    <a:pt x="371881" y="262178"/>
                  </a:lnTo>
                  <a:lnTo>
                    <a:pt x="371881" y="260134"/>
                  </a:lnTo>
                  <a:lnTo>
                    <a:pt x="371576" y="259080"/>
                  </a:lnTo>
                  <a:lnTo>
                    <a:pt x="372249" y="257810"/>
                  </a:lnTo>
                  <a:lnTo>
                    <a:pt x="372033" y="256540"/>
                  </a:lnTo>
                  <a:lnTo>
                    <a:pt x="371805" y="255270"/>
                  </a:lnTo>
                  <a:lnTo>
                    <a:pt x="370179" y="254000"/>
                  </a:lnTo>
                  <a:lnTo>
                    <a:pt x="370090" y="252730"/>
                  </a:lnTo>
                  <a:lnTo>
                    <a:pt x="369150" y="252450"/>
                  </a:lnTo>
                  <a:lnTo>
                    <a:pt x="369150" y="257175"/>
                  </a:lnTo>
                  <a:lnTo>
                    <a:pt x="369125" y="257810"/>
                  </a:lnTo>
                  <a:lnTo>
                    <a:pt x="368960" y="257810"/>
                  </a:lnTo>
                  <a:lnTo>
                    <a:pt x="369150" y="257175"/>
                  </a:lnTo>
                  <a:lnTo>
                    <a:pt x="369150" y="252450"/>
                  </a:lnTo>
                  <a:lnTo>
                    <a:pt x="365963" y="251460"/>
                  </a:lnTo>
                  <a:lnTo>
                    <a:pt x="368388" y="251460"/>
                  </a:lnTo>
                  <a:lnTo>
                    <a:pt x="364858" y="248920"/>
                  </a:lnTo>
                  <a:lnTo>
                    <a:pt x="359829" y="240753"/>
                  </a:lnTo>
                  <a:lnTo>
                    <a:pt x="361213" y="240347"/>
                  </a:lnTo>
                  <a:lnTo>
                    <a:pt x="361454" y="238671"/>
                  </a:lnTo>
                  <a:lnTo>
                    <a:pt x="361315" y="237490"/>
                  </a:lnTo>
                  <a:lnTo>
                    <a:pt x="360972" y="236575"/>
                  </a:lnTo>
                  <a:lnTo>
                    <a:pt x="360464" y="238760"/>
                  </a:lnTo>
                  <a:lnTo>
                    <a:pt x="359486" y="240360"/>
                  </a:lnTo>
                  <a:lnTo>
                    <a:pt x="358127" y="238760"/>
                  </a:lnTo>
                  <a:lnTo>
                    <a:pt x="358838" y="234950"/>
                  </a:lnTo>
                  <a:lnTo>
                    <a:pt x="357479" y="233680"/>
                  </a:lnTo>
                  <a:lnTo>
                    <a:pt x="355968" y="232410"/>
                  </a:lnTo>
                  <a:lnTo>
                    <a:pt x="355307" y="229870"/>
                  </a:lnTo>
                  <a:lnTo>
                    <a:pt x="357022" y="228600"/>
                  </a:lnTo>
                  <a:lnTo>
                    <a:pt x="355346" y="227330"/>
                  </a:lnTo>
                  <a:lnTo>
                    <a:pt x="355460" y="226060"/>
                  </a:lnTo>
                  <a:lnTo>
                    <a:pt x="355561" y="224790"/>
                  </a:lnTo>
                  <a:lnTo>
                    <a:pt x="355765" y="222250"/>
                  </a:lnTo>
                  <a:lnTo>
                    <a:pt x="353288" y="222250"/>
                  </a:lnTo>
                  <a:lnTo>
                    <a:pt x="355307" y="219710"/>
                  </a:lnTo>
                  <a:lnTo>
                    <a:pt x="354317" y="217170"/>
                  </a:lnTo>
                  <a:lnTo>
                    <a:pt x="350837" y="213360"/>
                  </a:lnTo>
                  <a:lnTo>
                    <a:pt x="348500" y="212090"/>
                  </a:lnTo>
                  <a:lnTo>
                    <a:pt x="347941" y="209550"/>
                  </a:lnTo>
                  <a:lnTo>
                    <a:pt x="345414" y="212090"/>
                  </a:lnTo>
                  <a:lnTo>
                    <a:pt x="344182" y="209550"/>
                  </a:lnTo>
                  <a:lnTo>
                    <a:pt x="342074" y="208280"/>
                  </a:lnTo>
                  <a:lnTo>
                    <a:pt x="339356" y="207010"/>
                  </a:lnTo>
                  <a:lnTo>
                    <a:pt x="337324" y="208280"/>
                  </a:lnTo>
                  <a:lnTo>
                    <a:pt x="334124" y="207010"/>
                  </a:lnTo>
                  <a:lnTo>
                    <a:pt x="334886" y="201930"/>
                  </a:lnTo>
                  <a:lnTo>
                    <a:pt x="333984" y="200660"/>
                  </a:lnTo>
                  <a:lnTo>
                    <a:pt x="333629" y="200177"/>
                  </a:lnTo>
                  <a:lnTo>
                    <a:pt x="333514" y="200660"/>
                  </a:lnTo>
                  <a:lnTo>
                    <a:pt x="333540" y="200050"/>
                  </a:lnTo>
                  <a:lnTo>
                    <a:pt x="332155" y="198120"/>
                  </a:lnTo>
                  <a:lnTo>
                    <a:pt x="333121" y="198120"/>
                  </a:lnTo>
                  <a:lnTo>
                    <a:pt x="333552" y="199390"/>
                  </a:lnTo>
                  <a:lnTo>
                    <a:pt x="333629" y="200177"/>
                  </a:lnTo>
                  <a:lnTo>
                    <a:pt x="334098" y="198120"/>
                  </a:lnTo>
                  <a:lnTo>
                    <a:pt x="334378" y="196850"/>
                  </a:lnTo>
                  <a:lnTo>
                    <a:pt x="331952" y="195580"/>
                  </a:lnTo>
                  <a:lnTo>
                    <a:pt x="326732" y="193040"/>
                  </a:lnTo>
                  <a:lnTo>
                    <a:pt x="324040" y="191770"/>
                  </a:lnTo>
                  <a:lnTo>
                    <a:pt x="324307" y="189230"/>
                  </a:lnTo>
                  <a:lnTo>
                    <a:pt x="322859" y="187960"/>
                  </a:lnTo>
                  <a:lnTo>
                    <a:pt x="322580" y="187960"/>
                  </a:lnTo>
                  <a:lnTo>
                    <a:pt x="322580" y="186690"/>
                  </a:lnTo>
                  <a:lnTo>
                    <a:pt x="322618" y="185420"/>
                  </a:lnTo>
                  <a:lnTo>
                    <a:pt x="322656" y="184150"/>
                  </a:lnTo>
                  <a:lnTo>
                    <a:pt x="322465" y="185420"/>
                  </a:lnTo>
                  <a:lnTo>
                    <a:pt x="322427" y="186690"/>
                  </a:lnTo>
                  <a:lnTo>
                    <a:pt x="321830" y="185420"/>
                  </a:lnTo>
                  <a:lnTo>
                    <a:pt x="320738" y="185420"/>
                  </a:lnTo>
                  <a:lnTo>
                    <a:pt x="319417" y="184150"/>
                  </a:lnTo>
                  <a:lnTo>
                    <a:pt x="321183" y="181610"/>
                  </a:lnTo>
                  <a:lnTo>
                    <a:pt x="320941" y="181610"/>
                  </a:lnTo>
                  <a:lnTo>
                    <a:pt x="320903" y="180340"/>
                  </a:lnTo>
                  <a:lnTo>
                    <a:pt x="319278" y="181610"/>
                  </a:lnTo>
                  <a:lnTo>
                    <a:pt x="318109" y="184150"/>
                  </a:lnTo>
                  <a:lnTo>
                    <a:pt x="315747" y="184150"/>
                  </a:lnTo>
                  <a:lnTo>
                    <a:pt x="316674" y="182880"/>
                  </a:lnTo>
                  <a:lnTo>
                    <a:pt x="318503" y="180340"/>
                  </a:lnTo>
                  <a:lnTo>
                    <a:pt x="312407" y="182880"/>
                  </a:lnTo>
                  <a:lnTo>
                    <a:pt x="313080" y="181610"/>
                  </a:lnTo>
                  <a:lnTo>
                    <a:pt x="314426" y="179070"/>
                  </a:lnTo>
                  <a:lnTo>
                    <a:pt x="315099" y="177800"/>
                  </a:lnTo>
                  <a:lnTo>
                    <a:pt x="312775" y="179070"/>
                  </a:lnTo>
                  <a:lnTo>
                    <a:pt x="311696" y="177800"/>
                  </a:lnTo>
                  <a:lnTo>
                    <a:pt x="309511" y="175260"/>
                  </a:lnTo>
                  <a:lnTo>
                    <a:pt x="306171" y="177342"/>
                  </a:lnTo>
                  <a:lnTo>
                    <a:pt x="306336" y="177800"/>
                  </a:lnTo>
                  <a:lnTo>
                    <a:pt x="306146" y="177355"/>
                  </a:lnTo>
                  <a:lnTo>
                    <a:pt x="305879" y="177533"/>
                  </a:lnTo>
                  <a:lnTo>
                    <a:pt x="305790" y="176530"/>
                  </a:lnTo>
                  <a:lnTo>
                    <a:pt x="305244" y="175260"/>
                  </a:lnTo>
                  <a:lnTo>
                    <a:pt x="303364" y="175260"/>
                  </a:lnTo>
                  <a:lnTo>
                    <a:pt x="305536" y="171450"/>
                  </a:lnTo>
                  <a:lnTo>
                    <a:pt x="299974" y="172720"/>
                  </a:lnTo>
                  <a:lnTo>
                    <a:pt x="300278" y="170180"/>
                  </a:lnTo>
                  <a:lnTo>
                    <a:pt x="300634" y="168910"/>
                  </a:lnTo>
                  <a:lnTo>
                    <a:pt x="303872" y="167640"/>
                  </a:lnTo>
                  <a:lnTo>
                    <a:pt x="297764" y="167640"/>
                  </a:lnTo>
                  <a:lnTo>
                    <a:pt x="300189" y="166370"/>
                  </a:lnTo>
                  <a:lnTo>
                    <a:pt x="294576" y="167640"/>
                  </a:lnTo>
                  <a:lnTo>
                    <a:pt x="296341" y="165100"/>
                  </a:lnTo>
                  <a:lnTo>
                    <a:pt x="291630" y="165100"/>
                  </a:lnTo>
                  <a:lnTo>
                    <a:pt x="292392" y="163830"/>
                  </a:lnTo>
                  <a:lnTo>
                    <a:pt x="292620" y="162560"/>
                  </a:lnTo>
                  <a:lnTo>
                    <a:pt x="292849" y="161290"/>
                  </a:lnTo>
                  <a:lnTo>
                    <a:pt x="290233" y="158750"/>
                  </a:lnTo>
                  <a:lnTo>
                    <a:pt x="287185" y="154940"/>
                  </a:lnTo>
                  <a:lnTo>
                    <a:pt x="284086" y="152400"/>
                  </a:lnTo>
                  <a:lnTo>
                    <a:pt x="280517" y="148590"/>
                  </a:lnTo>
                  <a:lnTo>
                    <a:pt x="278955" y="144780"/>
                  </a:lnTo>
                  <a:lnTo>
                    <a:pt x="275615" y="151130"/>
                  </a:lnTo>
                  <a:lnTo>
                    <a:pt x="275945" y="149860"/>
                  </a:lnTo>
                  <a:lnTo>
                    <a:pt x="276936" y="146050"/>
                  </a:lnTo>
                  <a:lnTo>
                    <a:pt x="277266" y="144780"/>
                  </a:lnTo>
                  <a:lnTo>
                    <a:pt x="278244" y="140970"/>
                  </a:lnTo>
                  <a:lnTo>
                    <a:pt x="274561" y="144780"/>
                  </a:lnTo>
                  <a:lnTo>
                    <a:pt x="275272" y="142240"/>
                  </a:lnTo>
                  <a:lnTo>
                    <a:pt x="275043" y="140970"/>
                  </a:lnTo>
                  <a:lnTo>
                    <a:pt x="276898" y="140970"/>
                  </a:lnTo>
                  <a:lnTo>
                    <a:pt x="272897" y="139700"/>
                  </a:lnTo>
                  <a:lnTo>
                    <a:pt x="273659" y="137160"/>
                  </a:lnTo>
                  <a:lnTo>
                    <a:pt x="274027" y="135890"/>
                  </a:lnTo>
                  <a:lnTo>
                    <a:pt x="269074" y="137160"/>
                  </a:lnTo>
                  <a:lnTo>
                    <a:pt x="269760" y="135890"/>
                  </a:lnTo>
                  <a:lnTo>
                    <a:pt x="271233" y="135890"/>
                  </a:lnTo>
                  <a:lnTo>
                    <a:pt x="271526" y="134620"/>
                  </a:lnTo>
                  <a:lnTo>
                    <a:pt x="269671" y="134620"/>
                  </a:lnTo>
                  <a:lnTo>
                    <a:pt x="270268" y="133350"/>
                  </a:lnTo>
                  <a:lnTo>
                    <a:pt x="272199" y="133350"/>
                  </a:lnTo>
                  <a:lnTo>
                    <a:pt x="268897" y="130810"/>
                  </a:lnTo>
                  <a:lnTo>
                    <a:pt x="265455" y="134620"/>
                  </a:lnTo>
                  <a:lnTo>
                    <a:pt x="262293" y="138430"/>
                  </a:lnTo>
                  <a:lnTo>
                    <a:pt x="262191" y="135890"/>
                  </a:lnTo>
                  <a:lnTo>
                    <a:pt x="262128" y="134620"/>
                  </a:lnTo>
                  <a:lnTo>
                    <a:pt x="261124" y="134620"/>
                  </a:lnTo>
                  <a:lnTo>
                    <a:pt x="258076" y="135890"/>
                  </a:lnTo>
                  <a:lnTo>
                    <a:pt x="258483" y="134620"/>
                  </a:lnTo>
                  <a:lnTo>
                    <a:pt x="258559" y="132080"/>
                  </a:lnTo>
                  <a:lnTo>
                    <a:pt x="259308" y="132499"/>
                  </a:lnTo>
                  <a:lnTo>
                    <a:pt x="259029" y="132080"/>
                  </a:lnTo>
                  <a:lnTo>
                    <a:pt x="255536" y="127000"/>
                  </a:lnTo>
                  <a:lnTo>
                    <a:pt x="253123" y="129540"/>
                  </a:lnTo>
                  <a:lnTo>
                    <a:pt x="253352" y="128270"/>
                  </a:lnTo>
                  <a:lnTo>
                    <a:pt x="251193" y="128270"/>
                  </a:lnTo>
                  <a:lnTo>
                    <a:pt x="248843" y="127000"/>
                  </a:lnTo>
                  <a:lnTo>
                    <a:pt x="248831" y="125730"/>
                  </a:lnTo>
                  <a:lnTo>
                    <a:pt x="246176" y="124460"/>
                  </a:lnTo>
                  <a:lnTo>
                    <a:pt x="246494" y="125730"/>
                  </a:lnTo>
                  <a:lnTo>
                    <a:pt x="242836" y="128270"/>
                  </a:lnTo>
                  <a:lnTo>
                    <a:pt x="243865" y="124460"/>
                  </a:lnTo>
                  <a:lnTo>
                    <a:pt x="241554" y="123190"/>
                  </a:lnTo>
                  <a:lnTo>
                    <a:pt x="241884" y="123190"/>
                  </a:lnTo>
                  <a:lnTo>
                    <a:pt x="239242" y="116840"/>
                  </a:lnTo>
                  <a:lnTo>
                    <a:pt x="239026" y="123190"/>
                  </a:lnTo>
                  <a:lnTo>
                    <a:pt x="236677" y="116840"/>
                  </a:lnTo>
                  <a:lnTo>
                    <a:pt x="235292" y="119380"/>
                  </a:lnTo>
                  <a:lnTo>
                    <a:pt x="231381" y="124460"/>
                  </a:lnTo>
                  <a:lnTo>
                    <a:pt x="232117" y="120650"/>
                  </a:lnTo>
                  <a:lnTo>
                    <a:pt x="233349" y="114300"/>
                  </a:lnTo>
                  <a:lnTo>
                    <a:pt x="229362" y="114300"/>
                  </a:lnTo>
                  <a:lnTo>
                    <a:pt x="229400" y="115570"/>
                  </a:lnTo>
                  <a:lnTo>
                    <a:pt x="226809" y="116840"/>
                  </a:lnTo>
                  <a:lnTo>
                    <a:pt x="229641" y="107950"/>
                  </a:lnTo>
                  <a:lnTo>
                    <a:pt x="230035" y="106680"/>
                  </a:lnTo>
                  <a:lnTo>
                    <a:pt x="228955" y="104140"/>
                  </a:lnTo>
                  <a:lnTo>
                    <a:pt x="230619" y="104140"/>
                  </a:lnTo>
                  <a:lnTo>
                    <a:pt x="228739" y="99060"/>
                  </a:lnTo>
                  <a:lnTo>
                    <a:pt x="228041" y="106680"/>
                  </a:lnTo>
                  <a:lnTo>
                    <a:pt x="224688" y="105410"/>
                  </a:lnTo>
                  <a:lnTo>
                    <a:pt x="225259" y="104140"/>
                  </a:lnTo>
                  <a:lnTo>
                    <a:pt x="226733" y="102870"/>
                  </a:lnTo>
                  <a:lnTo>
                    <a:pt x="228193" y="101600"/>
                  </a:lnTo>
                  <a:lnTo>
                    <a:pt x="226453" y="100330"/>
                  </a:lnTo>
                  <a:lnTo>
                    <a:pt x="226377" y="97790"/>
                  </a:lnTo>
                  <a:lnTo>
                    <a:pt x="217220" y="101600"/>
                  </a:lnTo>
                  <a:lnTo>
                    <a:pt x="216649" y="96520"/>
                  </a:lnTo>
                  <a:lnTo>
                    <a:pt x="216154" y="100330"/>
                  </a:lnTo>
                  <a:lnTo>
                    <a:pt x="214185" y="100330"/>
                  </a:lnTo>
                  <a:lnTo>
                    <a:pt x="211848" y="99060"/>
                  </a:lnTo>
                  <a:lnTo>
                    <a:pt x="211683" y="91440"/>
                  </a:lnTo>
                  <a:lnTo>
                    <a:pt x="207225" y="95250"/>
                  </a:lnTo>
                  <a:lnTo>
                    <a:pt x="207175" y="93980"/>
                  </a:lnTo>
                  <a:lnTo>
                    <a:pt x="205244" y="93980"/>
                  </a:lnTo>
                  <a:lnTo>
                    <a:pt x="201193" y="92710"/>
                  </a:lnTo>
                  <a:lnTo>
                    <a:pt x="198869" y="93980"/>
                  </a:lnTo>
                  <a:lnTo>
                    <a:pt x="199326" y="92710"/>
                  </a:lnTo>
                  <a:lnTo>
                    <a:pt x="200672" y="88900"/>
                  </a:lnTo>
                  <a:lnTo>
                    <a:pt x="197561" y="88900"/>
                  </a:lnTo>
                  <a:lnTo>
                    <a:pt x="191617" y="87630"/>
                  </a:lnTo>
                  <a:lnTo>
                    <a:pt x="188810" y="87630"/>
                  </a:lnTo>
                  <a:lnTo>
                    <a:pt x="190347" y="85090"/>
                  </a:lnTo>
                  <a:lnTo>
                    <a:pt x="191109" y="83820"/>
                  </a:lnTo>
                  <a:lnTo>
                    <a:pt x="185889" y="81280"/>
                  </a:lnTo>
                  <a:lnTo>
                    <a:pt x="186486" y="81280"/>
                  </a:lnTo>
                  <a:lnTo>
                    <a:pt x="183578" y="78740"/>
                  </a:lnTo>
                  <a:lnTo>
                    <a:pt x="179184" y="81280"/>
                  </a:lnTo>
                  <a:lnTo>
                    <a:pt x="178752" y="80010"/>
                  </a:lnTo>
                  <a:lnTo>
                    <a:pt x="179997" y="80010"/>
                  </a:lnTo>
                  <a:lnTo>
                    <a:pt x="176225" y="74930"/>
                  </a:lnTo>
                  <a:lnTo>
                    <a:pt x="175526" y="74930"/>
                  </a:lnTo>
                  <a:lnTo>
                    <a:pt x="169430" y="77470"/>
                  </a:lnTo>
                  <a:lnTo>
                    <a:pt x="170103" y="74930"/>
                  </a:lnTo>
                  <a:lnTo>
                    <a:pt x="170434" y="73660"/>
                  </a:lnTo>
                  <a:lnTo>
                    <a:pt x="168554" y="74930"/>
                  </a:lnTo>
                  <a:lnTo>
                    <a:pt x="167373" y="71120"/>
                  </a:lnTo>
                  <a:lnTo>
                    <a:pt x="166179" y="67310"/>
                  </a:lnTo>
                  <a:lnTo>
                    <a:pt x="165785" y="66040"/>
                  </a:lnTo>
                  <a:lnTo>
                    <a:pt x="159512" y="67310"/>
                  </a:lnTo>
                  <a:lnTo>
                    <a:pt x="160070" y="66040"/>
                  </a:lnTo>
                  <a:lnTo>
                    <a:pt x="160642" y="66040"/>
                  </a:lnTo>
                  <a:lnTo>
                    <a:pt x="156273" y="64770"/>
                  </a:lnTo>
                  <a:lnTo>
                    <a:pt x="152781" y="60960"/>
                  </a:lnTo>
                  <a:lnTo>
                    <a:pt x="149301" y="58420"/>
                  </a:lnTo>
                  <a:lnTo>
                    <a:pt x="144932" y="60960"/>
                  </a:lnTo>
                  <a:lnTo>
                    <a:pt x="140258" y="60960"/>
                  </a:lnTo>
                  <a:lnTo>
                    <a:pt x="144399" y="64770"/>
                  </a:lnTo>
                  <a:lnTo>
                    <a:pt x="137515" y="64770"/>
                  </a:lnTo>
                  <a:lnTo>
                    <a:pt x="138569" y="67310"/>
                  </a:lnTo>
                  <a:lnTo>
                    <a:pt x="136525" y="67310"/>
                  </a:lnTo>
                  <a:lnTo>
                    <a:pt x="135991" y="64770"/>
                  </a:lnTo>
                  <a:lnTo>
                    <a:pt x="135724" y="63500"/>
                  </a:lnTo>
                  <a:lnTo>
                    <a:pt x="135445" y="62230"/>
                  </a:lnTo>
                  <a:lnTo>
                    <a:pt x="137858" y="63500"/>
                  </a:lnTo>
                  <a:lnTo>
                    <a:pt x="139065" y="62230"/>
                  </a:lnTo>
                  <a:lnTo>
                    <a:pt x="141249" y="59690"/>
                  </a:lnTo>
                  <a:lnTo>
                    <a:pt x="133248" y="59690"/>
                  </a:lnTo>
                  <a:lnTo>
                    <a:pt x="135039" y="55880"/>
                  </a:lnTo>
                  <a:lnTo>
                    <a:pt x="131445" y="53784"/>
                  </a:lnTo>
                  <a:lnTo>
                    <a:pt x="131445" y="74930"/>
                  </a:lnTo>
                  <a:lnTo>
                    <a:pt x="128193" y="77254"/>
                  </a:lnTo>
                  <a:lnTo>
                    <a:pt x="128193" y="72390"/>
                  </a:lnTo>
                  <a:lnTo>
                    <a:pt x="128193" y="71120"/>
                  </a:lnTo>
                  <a:lnTo>
                    <a:pt x="131445" y="74930"/>
                  </a:lnTo>
                  <a:lnTo>
                    <a:pt x="131445" y="53784"/>
                  </a:lnTo>
                  <a:lnTo>
                    <a:pt x="128524" y="52070"/>
                  </a:lnTo>
                  <a:lnTo>
                    <a:pt x="122364" y="48260"/>
                  </a:lnTo>
                  <a:lnTo>
                    <a:pt x="120611" y="47167"/>
                  </a:lnTo>
                  <a:lnTo>
                    <a:pt x="120611" y="73660"/>
                  </a:lnTo>
                  <a:lnTo>
                    <a:pt x="120535" y="76949"/>
                  </a:lnTo>
                  <a:lnTo>
                    <a:pt x="118110" y="73660"/>
                  </a:lnTo>
                  <a:lnTo>
                    <a:pt x="120611" y="73660"/>
                  </a:lnTo>
                  <a:lnTo>
                    <a:pt x="120611" y="47167"/>
                  </a:lnTo>
                  <a:lnTo>
                    <a:pt x="120345" y="46990"/>
                  </a:lnTo>
                  <a:lnTo>
                    <a:pt x="116319" y="44450"/>
                  </a:lnTo>
                  <a:lnTo>
                    <a:pt x="110147" y="40640"/>
                  </a:lnTo>
                  <a:lnTo>
                    <a:pt x="109321" y="44450"/>
                  </a:lnTo>
                  <a:lnTo>
                    <a:pt x="106476" y="43180"/>
                  </a:lnTo>
                  <a:lnTo>
                    <a:pt x="106121" y="41910"/>
                  </a:lnTo>
                  <a:lnTo>
                    <a:pt x="106832" y="39370"/>
                  </a:lnTo>
                  <a:lnTo>
                    <a:pt x="108864" y="40640"/>
                  </a:lnTo>
                  <a:lnTo>
                    <a:pt x="108826" y="39370"/>
                  </a:lnTo>
                  <a:lnTo>
                    <a:pt x="108775" y="38100"/>
                  </a:lnTo>
                  <a:lnTo>
                    <a:pt x="104470" y="40640"/>
                  </a:lnTo>
                  <a:lnTo>
                    <a:pt x="104025" y="41910"/>
                  </a:lnTo>
                  <a:lnTo>
                    <a:pt x="102895" y="40640"/>
                  </a:lnTo>
                  <a:lnTo>
                    <a:pt x="102108" y="39776"/>
                  </a:lnTo>
                  <a:lnTo>
                    <a:pt x="101803" y="40640"/>
                  </a:lnTo>
                  <a:lnTo>
                    <a:pt x="99352" y="39370"/>
                  </a:lnTo>
                  <a:lnTo>
                    <a:pt x="98082" y="38100"/>
                  </a:lnTo>
                  <a:lnTo>
                    <a:pt x="96901" y="38100"/>
                  </a:lnTo>
                  <a:lnTo>
                    <a:pt x="97574" y="36830"/>
                  </a:lnTo>
                  <a:lnTo>
                    <a:pt x="98272" y="36830"/>
                  </a:lnTo>
                  <a:lnTo>
                    <a:pt x="98488" y="37769"/>
                  </a:lnTo>
                  <a:lnTo>
                    <a:pt x="99606" y="36830"/>
                  </a:lnTo>
                  <a:lnTo>
                    <a:pt x="99034" y="35560"/>
                  </a:lnTo>
                  <a:lnTo>
                    <a:pt x="98107" y="35560"/>
                  </a:lnTo>
                  <a:lnTo>
                    <a:pt x="94500" y="33020"/>
                  </a:lnTo>
                  <a:lnTo>
                    <a:pt x="94627" y="36830"/>
                  </a:lnTo>
                  <a:lnTo>
                    <a:pt x="92303" y="38100"/>
                  </a:lnTo>
                  <a:lnTo>
                    <a:pt x="91287" y="35801"/>
                  </a:lnTo>
                  <a:lnTo>
                    <a:pt x="91274" y="35560"/>
                  </a:lnTo>
                  <a:lnTo>
                    <a:pt x="91211" y="33020"/>
                  </a:lnTo>
                  <a:lnTo>
                    <a:pt x="78206" y="31750"/>
                  </a:lnTo>
                  <a:lnTo>
                    <a:pt x="77787" y="30480"/>
                  </a:lnTo>
                  <a:lnTo>
                    <a:pt x="77355" y="29210"/>
                  </a:lnTo>
                  <a:lnTo>
                    <a:pt x="74053" y="30480"/>
                  </a:lnTo>
                  <a:lnTo>
                    <a:pt x="71767" y="29210"/>
                  </a:lnTo>
                  <a:lnTo>
                    <a:pt x="69011" y="27940"/>
                  </a:lnTo>
                  <a:lnTo>
                    <a:pt x="69456" y="29210"/>
                  </a:lnTo>
                  <a:lnTo>
                    <a:pt x="68427" y="33020"/>
                  </a:lnTo>
                  <a:lnTo>
                    <a:pt x="66141" y="31750"/>
                  </a:lnTo>
                  <a:lnTo>
                    <a:pt x="66789" y="30480"/>
                  </a:lnTo>
                  <a:lnTo>
                    <a:pt x="70027" y="24130"/>
                  </a:lnTo>
                  <a:lnTo>
                    <a:pt x="62903" y="26670"/>
                  </a:lnTo>
                  <a:lnTo>
                    <a:pt x="62953" y="23761"/>
                  </a:lnTo>
                  <a:lnTo>
                    <a:pt x="57162" y="19050"/>
                  </a:lnTo>
                  <a:lnTo>
                    <a:pt x="56426" y="18465"/>
                  </a:lnTo>
                  <a:lnTo>
                    <a:pt x="56426" y="24130"/>
                  </a:lnTo>
                  <a:lnTo>
                    <a:pt x="54597" y="22860"/>
                  </a:lnTo>
                  <a:lnTo>
                    <a:pt x="56172" y="22148"/>
                  </a:lnTo>
                  <a:lnTo>
                    <a:pt x="56426" y="24130"/>
                  </a:lnTo>
                  <a:lnTo>
                    <a:pt x="56426" y="18465"/>
                  </a:lnTo>
                  <a:lnTo>
                    <a:pt x="55587" y="17780"/>
                  </a:lnTo>
                  <a:lnTo>
                    <a:pt x="55778" y="19202"/>
                  </a:lnTo>
                  <a:lnTo>
                    <a:pt x="50431" y="20320"/>
                  </a:lnTo>
                  <a:lnTo>
                    <a:pt x="47663" y="15240"/>
                  </a:lnTo>
                  <a:lnTo>
                    <a:pt x="46278" y="12700"/>
                  </a:lnTo>
                  <a:lnTo>
                    <a:pt x="39725" y="11430"/>
                  </a:lnTo>
                  <a:lnTo>
                    <a:pt x="39268" y="12700"/>
                  </a:lnTo>
                  <a:lnTo>
                    <a:pt x="39738" y="13970"/>
                  </a:lnTo>
                  <a:lnTo>
                    <a:pt x="37884" y="15240"/>
                  </a:lnTo>
                  <a:lnTo>
                    <a:pt x="36436" y="8890"/>
                  </a:lnTo>
                  <a:lnTo>
                    <a:pt x="35039" y="8890"/>
                  </a:lnTo>
                  <a:lnTo>
                    <a:pt x="33235" y="15240"/>
                  </a:lnTo>
                  <a:lnTo>
                    <a:pt x="32753" y="12700"/>
                  </a:lnTo>
                  <a:lnTo>
                    <a:pt x="32258" y="10160"/>
                  </a:lnTo>
                  <a:lnTo>
                    <a:pt x="32283" y="12700"/>
                  </a:lnTo>
                  <a:lnTo>
                    <a:pt x="31356" y="12700"/>
                  </a:lnTo>
                  <a:lnTo>
                    <a:pt x="26174" y="7620"/>
                  </a:lnTo>
                  <a:lnTo>
                    <a:pt x="6807" y="3810"/>
                  </a:lnTo>
                  <a:lnTo>
                    <a:pt x="584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43" y="20320"/>
                  </a:lnTo>
                  <a:lnTo>
                    <a:pt x="3873" y="24130"/>
                  </a:lnTo>
                  <a:lnTo>
                    <a:pt x="10363" y="27940"/>
                  </a:lnTo>
                  <a:lnTo>
                    <a:pt x="10566" y="26670"/>
                  </a:lnTo>
                  <a:lnTo>
                    <a:pt x="10693" y="25908"/>
                  </a:lnTo>
                  <a:lnTo>
                    <a:pt x="8496" y="26670"/>
                  </a:lnTo>
                  <a:lnTo>
                    <a:pt x="11620" y="21590"/>
                  </a:lnTo>
                  <a:lnTo>
                    <a:pt x="11696" y="25400"/>
                  </a:lnTo>
                  <a:lnTo>
                    <a:pt x="12153" y="25400"/>
                  </a:lnTo>
                  <a:lnTo>
                    <a:pt x="11696" y="25565"/>
                  </a:lnTo>
                  <a:lnTo>
                    <a:pt x="11734" y="27940"/>
                  </a:lnTo>
                  <a:lnTo>
                    <a:pt x="12611" y="27838"/>
                  </a:lnTo>
                  <a:lnTo>
                    <a:pt x="12750" y="27825"/>
                  </a:lnTo>
                  <a:lnTo>
                    <a:pt x="22250" y="26670"/>
                  </a:lnTo>
                  <a:lnTo>
                    <a:pt x="21907" y="29260"/>
                  </a:lnTo>
                  <a:lnTo>
                    <a:pt x="24117" y="30480"/>
                  </a:lnTo>
                  <a:lnTo>
                    <a:pt x="24130" y="31750"/>
                  </a:lnTo>
                  <a:lnTo>
                    <a:pt x="25488" y="30480"/>
                  </a:lnTo>
                  <a:lnTo>
                    <a:pt x="26873" y="31750"/>
                  </a:lnTo>
                  <a:lnTo>
                    <a:pt x="26873" y="33020"/>
                  </a:lnTo>
                  <a:lnTo>
                    <a:pt x="26416" y="34290"/>
                  </a:lnTo>
                  <a:lnTo>
                    <a:pt x="24803" y="34290"/>
                  </a:lnTo>
                  <a:lnTo>
                    <a:pt x="26047" y="38100"/>
                  </a:lnTo>
                  <a:lnTo>
                    <a:pt x="30556" y="36830"/>
                  </a:lnTo>
                  <a:lnTo>
                    <a:pt x="30988" y="36830"/>
                  </a:lnTo>
                  <a:lnTo>
                    <a:pt x="29159" y="35560"/>
                  </a:lnTo>
                  <a:lnTo>
                    <a:pt x="36029" y="35560"/>
                  </a:lnTo>
                  <a:lnTo>
                    <a:pt x="42824" y="40640"/>
                  </a:lnTo>
                  <a:lnTo>
                    <a:pt x="50165" y="40640"/>
                  </a:lnTo>
                  <a:lnTo>
                    <a:pt x="50190" y="39370"/>
                  </a:lnTo>
                  <a:lnTo>
                    <a:pt x="55702" y="38100"/>
                  </a:lnTo>
                  <a:lnTo>
                    <a:pt x="53352" y="41910"/>
                  </a:lnTo>
                  <a:lnTo>
                    <a:pt x="58585" y="43129"/>
                  </a:lnTo>
                  <a:lnTo>
                    <a:pt x="60020" y="41910"/>
                  </a:lnTo>
                  <a:lnTo>
                    <a:pt x="61620" y="41910"/>
                  </a:lnTo>
                  <a:lnTo>
                    <a:pt x="62941" y="43180"/>
                  </a:lnTo>
                  <a:lnTo>
                    <a:pt x="61087" y="43180"/>
                  </a:lnTo>
                  <a:lnTo>
                    <a:pt x="64198" y="46990"/>
                  </a:lnTo>
                  <a:lnTo>
                    <a:pt x="65112" y="46990"/>
                  </a:lnTo>
                  <a:lnTo>
                    <a:pt x="70281" y="43180"/>
                  </a:lnTo>
                  <a:lnTo>
                    <a:pt x="70205" y="45720"/>
                  </a:lnTo>
                  <a:lnTo>
                    <a:pt x="72085" y="44450"/>
                  </a:lnTo>
                  <a:lnTo>
                    <a:pt x="72580" y="43180"/>
                  </a:lnTo>
                  <a:lnTo>
                    <a:pt x="75311" y="44450"/>
                  </a:lnTo>
                  <a:lnTo>
                    <a:pt x="72529" y="44450"/>
                  </a:lnTo>
                  <a:lnTo>
                    <a:pt x="75615" y="48260"/>
                  </a:lnTo>
                  <a:lnTo>
                    <a:pt x="72351" y="49530"/>
                  </a:lnTo>
                  <a:lnTo>
                    <a:pt x="75717" y="55880"/>
                  </a:lnTo>
                  <a:lnTo>
                    <a:pt x="79946" y="50800"/>
                  </a:lnTo>
                  <a:lnTo>
                    <a:pt x="78486" y="50800"/>
                  </a:lnTo>
                  <a:lnTo>
                    <a:pt x="80340" y="49530"/>
                  </a:lnTo>
                  <a:lnTo>
                    <a:pt x="79997" y="46990"/>
                  </a:lnTo>
                  <a:lnTo>
                    <a:pt x="84124" y="46990"/>
                  </a:lnTo>
                  <a:lnTo>
                    <a:pt x="85534" y="48260"/>
                  </a:lnTo>
                  <a:lnTo>
                    <a:pt x="87172" y="48260"/>
                  </a:lnTo>
                  <a:lnTo>
                    <a:pt x="85293" y="55880"/>
                  </a:lnTo>
                  <a:lnTo>
                    <a:pt x="89522" y="57150"/>
                  </a:lnTo>
                  <a:lnTo>
                    <a:pt x="89115" y="57150"/>
                  </a:lnTo>
                  <a:lnTo>
                    <a:pt x="88925" y="58305"/>
                  </a:lnTo>
                  <a:lnTo>
                    <a:pt x="89433" y="59690"/>
                  </a:lnTo>
                  <a:lnTo>
                    <a:pt x="92417" y="57150"/>
                  </a:lnTo>
                  <a:lnTo>
                    <a:pt x="93306" y="59690"/>
                  </a:lnTo>
                  <a:lnTo>
                    <a:pt x="95885" y="57150"/>
                  </a:lnTo>
                  <a:lnTo>
                    <a:pt x="95796" y="59677"/>
                  </a:lnTo>
                  <a:lnTo>
                    <a:pt x="93878" y="60960"/>
                  </a:lnTo>
                  <a:lnTo>
                    <a:pt x="94183" y="63500"/>
                  </a:lnTo>
                  <a:lnTo>
                    <a:pt x="96012" y="62230"/>
                  </a:lnTo>
                  <a:lnTo>
                    <a:pt x="98577" y="60452"/>
                  </a:lnTo>
                  <a:lnTo>
                    <a:pt x="97663" y="58420"/>
                  </a:lnTo>
                  <a:lnTo>
                    <a:pt x="97269" y="58686"/>
                  </a:lnTo>
                  <a:lnTo>
                    <a:pt x="97942" y="57150"/>
                  </a:lnTo>
                  <a:lnTo>
                    <a:pt x="96329" y="57150"/>
                  </a:lnTo>
                  <a:lnTo>
                    <a:pt x="100634" y="52070"/>
                  </a:lnTo>
                  <a:lnTo>
                    <a:pt x="103124" y="57150"/>
                  </a:lnTo>
                  <a:lnTo>
                    <a:pt x="102450" y="57150"/>
                  </a:lnTo>
                  <a:lnTo>
                    <a:pt x="100876" y="58420"/>
                  </a:lnTo>
                  <a:lnTo>
                    <a:pt x="99860" y="58420"/>
                  </a:lnTo>
                  <a:lnTo>
                    <a:pt x="100330" y="59690"/>
                  </a:lnTo>
                  <a:lnTo>
                    <a:pt x="102247" y="58420"/>
                  </a:lnTo>
                  <a:lnTo>
                    <a:pt x="102743" y="59690"/>
                  </a:lnTo>
                  <a:lnTo>
                    <a:pt x="100495" y="64770"/>
                  </a:lnTo>
                  <a:lnTo>
                    <a:pt x="100380" y="64516"/>
                  </a:lnTo>
                  <a:lnTo>
                    <a:pt x="100164" y="67310"/>
                  </a:lnTo>
                  <a:lnTo>
                    <a:pt x="103403" y="64770"/>
                  </a:lnTo>
                  <a:lnTo>
                    <a:pt x="105016" y="63500"/>
                  </a:lnTo>
                  <a:lnTo>
                    <a:pt x="103657" y="66040"/>
                  </a:lnTo>
                  <a:lnTo>
                    <a:pt x="104292" y="66040"/>
                  </a:lnTo>
                  <a:lnTo>
                    <a:pt x="105765" y="64770"/>
                  </a:lnTo>
                  <a:lnTo>
                    <a:pt x="106553" y="66040"/>
                  </a:lnTo>
                  <a:lnTo>
                    <a:pt x="103543" y="68580"/>
                  </a:lnTo>
                  <a:lnTo>
                    <a:pt x="107124" y="66040"/>
                  </a:lnTo>
                  <a:lnTo>
                    <a:pt x="106946" y="69380"/>
                  </a:lnTo>
                  <a:lnTo>
                    <a:pt x="110058" y="68580"/>
                  </a:lnTo>
                  <a:lnTo>
                    <a:pt x="109004" y="66040"/>
                  </a:lnTo>
                  <a:lnTo>
                    <a:pt x="116230" y="64770"/>
                  </a:lnTo>
                  <a:lnTo>
                    <a:pt x="109105" y="73660"/>
                  </a:lnTo>
                  <a:lnTo>
                    <a:pt x="114744" y="75768"/>
                  </a:lnTo>
                  <a:lnTo>
                    <a:pt x="113474" y="72390"/>
                  </a:lnTo>
                  <a:lnTo>
                    <a:pt x="115354" y="72390"/>
                  </a:lnTo>
                  <a:lnTo>
                    <a:pt x="116306" y="73660"/>
                  </a:lnTo>
                  <a:lnTo>
                    <a:pt x="117398" y="74930"/>
                  </a:lnTo>
                  <a:lnTo>
                    <a:pt x="117487" y="76200"/>
                  </a:lnTo>
                  <a:lnTo>
                    <a:pt x="121856" y="78740"/>
                  </a:lnTo>
                  <a:lnTo>
                    <a:pt x="120929" y="77470"/>
                  </a:lnTo>
                  <a:lnTo>
                    <a:pt x="120688" y="77165"/>
                  </a:lnTo>
                  <a:lnTo>
                    <a:pt x="122580" y="73660"/>
                  </a:lnTo>
                  <a:lnTo>
                    <a:pt x="123253" y="72390"/>
                  </a:lnTo>
                  <a:lnTo>
                    <a:pt x="125552" y="72390"/>
                  </a:lnTo>
                  <a:lnTo>
                    <a:pt x="124307" y="74930"/>
                  </a:lnTo>
                  <a:lnTo>
                    <a:pt x="128193" y="78740"/>
                  </a:lnTo>
                  <a:lnTo>
                    <a:pt x="128193" y="77470"/>
                  </a:lnTo>
                  <a:lnTo>
                    <a:pt x="130556" y="77470"/>
                  </a:lnTo>
                  <a:lnTo>
                    <a:pt x="128651" y="80010"/>
                  </a:lnTo>
                  <a:lnTo>
                    <a:pt x="132105" y="78740"/>
                  </a:lnTo>
                  <a:lnTo>
                    <a:pt x="132588" y="80010"/>
                  </a:lnTo>
                  <a:lnTo>
                    <a:pt x="134505" y="82550"/>
                  </a:lnTo>
                  <a:lnTo>
                    <a:pt x="134861" y="80010"/>
                  </a:lnTo>
                  <a:lnTo>
                    <a:pt x="136004" y="78740"/>
                  </a:lnTo>
                  <a:lnTo>
                    <a:pt x="137147" y="77470"/>
                  </a:lnTo>
                  <a:lnTo>
                    <a:pt x="139268" y="78740"/>
                  </a:lnTo>
                  <a:lnTo>
                    <a:pt x="139903" y="81280"/>
                  </a:lnTo>
                  <a:lnTo>
                    <a:pt x="140347" y="81280"/>
                  </a:lnTo>
                  <a:lnTo>
                    <a:pt x="138874" y="82550"/>
                  </a:lnTo>
                  <a:lnTo>
                    <a:pt x="137134" y="85090"/>
                  </a:lnTo>
                  <a:lnTo>
                    <a:pt x="137058" y="81280"/>
                  </a:lnTo>
                  <a:lnTo>
                    <a:pt x="136499" y="82550"/>
                  </a:lnTo>
                  <a:lnTo>
                    <a:pt x="135585" y="82550"/>
                  </a:lnTo>
                  <a:lnTo>
                    <a:pt x="135039" y="83820"/>
                  </a:lnTo>
                  <a:lnTo>
                    <a:pt x="135661" y="86360"/>
                  </a:lnTo>
                  <a:lnTo>
                    <a:pt x="138925" y="86360"/>
                  </a:lnTo>
                  <a:lnTo>
                    <a:pt x="138861" y="85090"/>
                  </a:lnTo>
                  <a:lnTo>
                    <a:pt x="144907" y="83820"/>
                  </a:lnTo>
                  <a:lnTo>
                    <a:pt x="145084" y="85090"/>
                  </a:lnTo>
                  <a:lnTo>
                    <a:pt x="143243" y="86360"/>
                  </a:lnTo>
                  <a:lnTo>
                    <a:pt x="144233" y="86360"/>
                  </a:lnTo>
                  <a:lnTo>
                    <a:pt x="145440" y="85090"/>
                  </a:lnTo>
                  <a:lnTo>
                    <a:pt x="146812" y="86360"/>
                  </a:lnTo>
                  <a:lnTo>
                    <a:pt x="145402" y="87630"/>
                  </a:lnTo>
                  <a:lnTo>
                    <a:pt x="144360" y="90170"/>
                  </a:lnTo>
                  <a:lnTo>
                    <a:pt x="147281" y="90170"/>
                  </a:lnTo>
                  <a:lnTo>
                    <a:pt x="147078" y="91440"/>
                  </a:lnTo>
                  <a:lnTo>
                    <a:pt x="148043" y="93980"/>
                  </a:lnTo>
                  <a:lnTo>
                    <a:pt x="147116" y="93980"/>
                  </a:lnTo>
                  <a:lnTo>
                    <a:pt x="148666" y="96520"/>
                  </a:lnTo>
                  <a:lnTo>
                    <a:pt x="154635" y="92710"/>
                  </a:lnTo>
                  <a:lnTo>
                    <a:pt x="156375" y="95935"/>
                  </a:lnTo>
                  <a:lnTo>
                    <a:pt x="156705" y="96520"/>
                  </a:lnTo>
                  <a:lnTo>
                    <a:pt x="157073" y="95250"/>
                  </a:lnTo>
                  <a:lnTo>
                    <a:pt x="158369" y="95250"/>
                  </a:lnTo>
                  <a:lnTo>
                    <a:pt x="160845" y="97790"/>
                  </a:lnTo>
                  <a:lnTo>
                    <a:pt x="161861" y="101600"/>
                  </a:lnTo>
                  <a:lnTo>
                    <a:pt x="166636" y="100330"/>
                  </a:lnTo>
                  <a:lnTo>
                    <a:pt x="166408" y="105410"/>
                  </a:lnTo>
                  <a:lnTo>
                    <a:pt x="169379" y="105410"/>
                  </a:lnTo>
                  <a:lnTo>
                    <a:pt x="167106" y="100330"/>
                  </a:lnTo>
                  <a:lnTo>
                    <a:pt x="166535" y="99060"/>
                  </a:lnTo>
                  <a:lnTo>
                    <a:pt x="171500" y="100330"/>
                  </a:lnTo>
                  <a:lnTo>
                    <a:pt x="175133" y="100330"/>
                  </a:lnTo>
                  <a:lnTo>
                    <a:pt x="170840" y="104140"/>
                  </a:lnTo>
                  <a:lnTo>
                    <a:pt x="171297" y="105410"/>
                  </a:lnTo>
                  <a:lnTo>
                    <a:pt x="173812" y="104140"/>
                  </a:lnTo>
                  <a:lnTo>
                    <a:pt x="178523" y="102870"/>
                  </a:lnTo>
                  <a:lnTo>
                    <a:pt x="179514" y="106680"/>
                  </a:lnTo>
                  <a:lnTo>
                    <a:pt x="177825" y="106680"/>
                  </a:lnTo>
                  <a:lnTo>
                    <a:pt x="176834" y="105410"/>
                  </a:lnTo>
                  <a:lnTo>
                    <a:pt x="177723" y="109220"/>
                  </a:lnTo>
                  <a:lnTo>
                    <a:pt x="173329" y="110490"/>
                  </a:lnTo>
                  <a:lnTo>
                    <a:pt x="172212" y="109220"/>
                  </a:lnTo>
                  <a:lnTo>
                    <a:pt x="172491" y="113030"/>
                  </a:lnTo>
                  <a:lnTo>
                    <a:pt x="175704" y="110490"/>
                  </a:lnTo>
                  <a:lnTo>
                    <a:pt x="182003" y="111760"/>
                  </a:lnTo>
                  <a:lnTo>
                    <a:pt x="185229" y="110490"/>
                  </a:lnTo>
                  <a:lnTo>
                    <a:pt x="185699" y="111760"/>
                  </a:lnTo>
                  <a:lnTo>
                    <a:pt x="184721" y="111760"/>
                  </a:lnTo>
                  <a:lnTo>
                    <a:pt x="185331" y="116840"/>
                  </a:lnTo>
                  <a:lnTo>
                    <a:pt x="189674" y="107950"/>
                  </a:lnTo>
                  <a:lnTo>
                    <a:pt x="192468" y="111760"/>
                  </a:lnTo>
                  <a:lnTo>
                    <a:pt x="193319" y="113030"/>
                  </a:lnTo>
                  <a:lnTo>
                    <a:pt x="193509" y="114300"/>
                  </a:lnTo>
                  <a:lnTo>
                    <a:pt x="196532" y="114300"/>
                  </a:lnTo>
                  <a:lnTo>
                    <a:pt x="195618" y="115570"/>
                  </a:lnTo>
                  <a:lnTo>
                    <a:pt x="194945" y="115570"/>
                  </a:lnTo>
                  <a:lnTo>
                    <a:pt x="199250" y="116840"/>
                  </a:lnTo>
                  <a:lnTo>
                    <a:pt x="199085" y="118110"/>
                  </a:lnTo>
                  <a:lnTo>
                    <a:pt x="200329" y="116840"/>
                  </a:lnTo>
                  <a:lnTo>
                    <a:pt x="202653" y="115570"/>
                  </a:lnTo>
                  <a:lnTo>
                    <a:pt x="203720" y="115570"/>
                  </a:lnTo>
                  <a:lnTo>
                    <a:pt x="204101" y="116840"/>
                  </a:lnTo>
                  <a:lnTo>
                    <a:pt x="205714" y="116840"/>
                  </a:lnTo>
                  <a:lnTo>
                    <a:pt x="205473" y="119380"/>
                  </a:lnTo>
                  <a:lnTo>
                    <a:pt x="204508" y="119380"/>
                  </a:lnTo>
                  <a:lnTo>
                    <a:pt x="205435" y="122631"/>
                  </a:lnTo>
                  <a:lnTo>
                    <a:pt x="205574" y="121920"/>
                  </a:lnTo>
                  <a:lnTo>
                    <a:pt x="208013" y="120650"/>
                  </a:lnTo>
                  <a:lnTo>
                    <a:pt x="207670" y="121920"/>
                  </a:lnTo>
                  <a:lnTo>
                    <a:pt x="208153" y="123190"/>
                  </a:lnTo>
                  <a:lnTo>
                    <a:pt x="208508" y="124460"/>
                  </a:lnTo>
                  <a:lnTo>
                    <a:pt x="211366" y="124460"/>
                  </a:lnTo>
                  <a:lnTo>
                    <a:pt x="209791" y="127000"/>
                  </a:lnTo>
                  <a:lnTo>
                    <a:pt x="211404" y="127000"/>
                  </a:lnTo>
                  <a:lnTo>
                    <a:pt x="213029" y="128270"/>
                  </a:lnTo>
                  <a:lnTo>
                    <a:pt x="210807" y="130810"/>
                  </a:lnTo>
                  <a:lnTo>
                    <a:pt x="213067" y="130810"/>
                  </a:lnTo>
                  <a:lnTo>
                    <a:pt x="214020" y="129540"/>
                  </a:lnTo>
                  <a:lnTo>
                    <a:pt x="215950" y="129540"/>
                  </a:lnTo>
                  <a:lnTo>
                    <a:pt x="217589" y="130810"/>
                  </a:lnTo>
                  <a:lnTo>
                    <a:pt x="217360" y="131267"/>
                  </a:lnTo>
                  <a:lnTo>
                    <a:pt x="219837" y="132080"/>
                  </a:lnTo>
                  <a:lnTo>
                    <a:pt x="221437" y="134620"/>
                  </a:lnTo>
                  <a:lnTo>
                    <a:pt x="228231" y="134620"/>
                  </a:lnTo>
                  <a:lnTo>
                    <a:pt x="229158" y="137160"/>
                  </a:lnTo>
                  <a:lnTo>
                    <a:pt x="226593" y="137160"/>
                  </a:lnTo>
                  <a:lnTo>
                    <a:pt x="226568" y="138430"/>
                  </a:lnTo>
                  <a:lnTo>
                    <a:pt x="229819" y="137160"/>
                  </a:lnTo>
                  <a:lnTo>
                    <a:pt x="230136" y="137160"/>
                  </a:lnTo>
                  <a:lnTo>
                    <a:pt x="229146" y="138430"/>
                  </a:lnTo>
                  <a:lnTo>
                    <a:pt x="231089" y="138430"/>
                  </a:lnTo>
                  <a:lnTo>
                    <a:pt x="231457" y="134620"/>
                  </a:lnTo>
                  <a:lnTo>
                    <a:pt x="234048" y="135890"/>
                  </a:lnTo>
                  <a:lnTo>
                    <a:pt x="237070" y="132080"/>
                  </a:lnTo>
                  <a:lnTo>
                    <a:pt x="234505" y="143510"/>
                  </a:lnTo>
                  <a:lnTo>
                    <a:pt x="239725" y="140970"/>
                  </a:lnTo>
                  <a:lnTo>
                    <a:pt x="239674" y="142240"/>
                  </a:lnTo>
                  <a:lnTo>
                    <a:pt x="238048" y="143510"/>
                  </a:lnTo>
                  <a:lnTo>
                    <a:pt x="237350" y="144780"/>
                  </a:lnTo>
                  <a:lnTo>
                    <a:pt x="241554" y="144780"/>
                  </a:lnTo>
                  <a:lnTo>
                    <a:pt x="246786" y="143510"/>
                  </a:lnTo>
                  <a:lnTo>
                    <a:pt x="247561" y="147320"/>
                  </a:lnTo>
                  <a:lnTo>
                    <a:pt x="247624" y="143510"/>
                  </a:lnTo>
                  <a:lnTo>
                    <a:pt x="251828" y="142240"/>
                  </a:lnTo>
                  <a:lnTo>
                    <a:pt x="255346" y="142240"/>
                  </a:lnTo>
                  <a:lnTo>
                    <a:pt x="255333" y="142379"/>
                  </a:lnTo>
                  <a:lnTo>
                    <a:pt x="256171" y="141922"/>
                  </a:lnTo>
                  <a:lnTo>
                    <a:pt x="257657" y="141097"/>
                  </a:lnTo>
                  <a:lnTo>
                    <a:pt x="256997" y="141211"/>
                  </a:lnTo>
                  <a:lnTo>
                    <a:pt x="256247" y="141351"/>
                  </a:lnTo>
                  <a:lnTo>
                    <a:pt x="255587" y="141490"/>
                  </a:lnTo>
                  <a:lnTo>
                    <a:pt x="255689" y="140970"/>
                  </a:lnTo>
                  <a:lnTo>
                    <a:pt x="255917" y="139700"/>
                  </a:lnTo>
                  <a:lnTo>
                    <a:pt x="255917" y="138430"/>
                  </a:lnTo>
                  <a:lnTo>
                    <a:pt x="260235" y="139700"/>
                  </a:lnTo>
                  <a:lnTo>
                    <a:pt x="259118" y="140970"/>
                  </a:lnTo>
                  <a:lnTo>
                    <a:pt x="258787" y="141262"/>
                  </a:lnTo>
                  <a:lnTo>
                    <a:pt x="258978" y="143510"/>
                  </a:lnTo>
                  <a:lnTo>
                    <a:pt x="257048" y="144780"/>
                  </a:lnTo>
                  <a:lnTo>
                    <a:pt x="256197" y="145300"/>
                  </a:lnTo>
                  <a:lnTo>
                    <a:pt x="256197" y="149860"/>
                  </a:lnTo>
                  <a:lnTo>
                    <a:pt x="254876" y="149860"/>
                  </a:lnTo>
                  <a:lnTo>
                    <a:pt x="254850" y="147320"/>
                  </a:lnTo>
                  <a:lnTo>
                    <a:pt x="255511" y="148590"/>
                  </a:lnTo>
                  <a:lnTo>
                    <a:pt x="256019" y="148590"/>
                  </a:lnTo>
                  <a:lnTo>
                    <a:pt x="256197" y="149860"/>
                  </a:lnTo>
                  <a:lnTo>
                    <a:pt x="256197" y="145300"/>
                  </a:lnTo>
                  <a:lnTo>
                    <a:pt x="254965" y="146050"/>
                  </a:lnTo>
                  <a:lnTo>
                    <a:pt x="255320" y="143510"/>
                  </a:lnTo>
                  <a:lnTo>
                    <a:pt x="253149" y="144780"/>
                  </a:lnTo>
                  <a:lnTo>
                    <a:pt x="250875" y="146050"/>
                  </a:lnTo>
                  <a:lnTo>
                    <a:pt x="249669" y="147320"/>
                  </a:lnTo>
                  <a:lnTo>
                    <a:pt x="250710" y="147320"/>
                  </a:lnTo>
                  <a:lnTo>
                    <a:pt x="250240" y="148590"/>
                  </a:lnTo>
                  <a:lnTo>
                    <a:pt x="251879" y="148590"/>
                  </a:lnTo>
                  <a:lnTo>
                    <a:pt x="249936" y="152400"/>
                  </a:lnTo>
                  <a:lnTo>
                    <a:pt x="251142" y="151130"/>
                  </a:lnTo>
                  <a:lnTo>
                    <a:pt x="253352" y="156210"/>
                  </a:lnTo>
                  <a:lnTo>
                    <a:pt x="258787" y="154940"/>
                  </a:lnTo>
                  <a:lnTo>
                    <a:pt x="265150" y="152400"/>
                  </a:lnTo>
                  <a:lnTo>
                    <a:pt x="270687" y="154940"/>
                  </a:lnTo>
                  <a:lnTo>
                    <a:pt x="267589" y="156210"/>
                  </a:lnTo>
                  <a:lnTo>
                    <a:pt x="267182" y="158750"/>
                  </a:lnTo>
                  <a:lnTo>
                    <a:pt x="266674" y="159296"/>
                  </a:lnTo>
                  <a:lnTo>
                    <a:pt x="268833" y="163830"/>
                  </a:lnTo>
                  <a:lnTo>
                    <a:pt x="271614" y="163830"/>
                  </a:lnTo>
                  <a:lnTo>
                    <a:pt x="270408" y="165100"/>
                  </a:lnTo>
                  <a:lnTo>
                    <a:pt x="268681" y="166370"/>
                  </a:lnTo>
                  <a:lnTo>
                    <a:pt x="267055" y="165100"/>
                  </a:lnTo>
                  <a:lnTo>
                    <a:pt x="266242" y="170180"/>
                  </a:lnTo>
                  <a:lnTo>
                    <a:pt x="270332" y="166370"/>
                  </a:lnTo>
                  <a:lnTo>
                    <a:pt x="274421" y="162560"/>
                  </a:lnTo>
                  <a:lnTo>
                    <a:pt x="274027" y="166370"/>
                  </a:lnTo>
                  <a:lnTo>
                    <a:pt x="274916" y="166370"/>
                  </a:lnTo>
                  <a:lnTo>
                    <a:pt x="276644" y="170180"/>
                  </a:lnTo>
                  <a:lnTo>
                    <a:pt x="274358" y="170180"/>
                  </a:lnTo>
                  <a:lnTo>
                    <a:pt x="275666" y="171450"/>
                  </a:lnTo>
                  <a:lnTo>
                    <a:pt x="277990" y="173990"/>
                  </a:lnTo>
                  <a:lnTo>
                    <a:pt x="282956" y="176530"/>
                  </a:lnTo>
                  <a:lnTo>
                    <a:pt x="285597" y="176530"/>
                  </a:lnTo>
                  <a:lnTo>
                    <a:pt x="287578" y="175260"/>
                  </a:lnTo>
                  <a:lnTo>
                    <a:pt x="287147" y="176530"/>
                  </a:lnTo>
                  <a:lnTo>
                    <a:pt x="282968" y="179070"/>
                  </a:lnTo>
                  <a:lnTo>
                    <a:pt x="282079" y="180340"/>
                  </a:lnTo>
                  <a:lnTo>
                    <a:pt x="288798" y="177342"/>
                  </a:lnTo>
                  <a:lnTo>
                    <a:pt x="293560" y="175260"/>
                  </a:lnTo>
                  <a:lnTo>
                    <a:pt x="299351" y="172720"/>
                  </a:lnTo>
                  <a:lnTo>
                    <a:pt x="295833" y="175260"/>
                  </a:lnTo>
                  <a:lnTo>
                    <a:pt x="291439" y="183375"/>
                  </a:lnTo>
                  <a:lnTo>
                    <a:pt x="292569" y="181610"/>
                  </a:lnTo>
                  <a:lnTo>
                    <a:pt x="293509" y="181610"/>
                  </a:lnTo>
                  <a:lnTo>
                    <a:pt x="291884" y="186690"/>
                  </a:lnTo>
                  <a:lnTo>
                    <a:pt x="292938" y="185420"/>
                  </a:lnTo>
                  <a:lnTo>
                    <a:pt x="292404" y="189052"/>
                  </a:lnTo>
                  <a:lnTo>
                    <a:pt x="297827" y="185420"/>
                  </a:lnTo>
                  <a:lnTo>
                    <a:pt x="298780" y="186690"/>
                  </a:lnTo>
                  <a:lnTo>
                    <a:pt x="297878" y="186690"/>
                  </a:lnTo>
                  <a:lnTo>
                    <a:pt x="294220" y="190322"/>
                  </a:lnTo>
                  <a:lnTo>
                    <a:pt x="298919" y="189534"/>
                  </a:lnTo>
                  <a:lnTo>
                    <a:pt x="296456" y="193040"/>
                  </a:lnTo>
                  <a:lnTo>
                    <a:pt x="295681" y="194310"/>
                  </a:lnTo>
                  <a:lnTo>
                    <a:pt x="296354" y="194310"/>
                  </a:lnTo>
                  <a:lnTo>
                    <a:pt x="297942" y="198120"/>
                  </a:lnTo>
                  <a:lnTo>
                    <a:pt x="299135" y="198120"/>
                  </a:lnTo>
                  <a:lnTo>
                    <a:pt x="299123" y="195580"/>
                  </a:lnTo>
                  <a:lnTo>
                    <a:pt x="301396" y="199390"/>
                  </a:lnTo>
                  <a:lnTo>
                    <a:pt x="305993" y="195580"/>
                  </a:lnTo>
                  <a:lnTo>
                    <a:pt x="309041" y="193040"/>
                  </a:lnTo>
                  <a:lnTo>
                    <a:pt x="311835" y="196850"/>
                  </a:lnTo>
                  <a:lnTo>
                    <a:pt x="310426" y="196850"/>
                  </a:lnTo>
                  <a:lnTo>
                    <a:pt x="304571" y="200660"/>
                  </a:lnTo>
                  <a:lnTo>
                    <a:pt x="305435" y="203200"/>
                  </a:lnTo>
                  <a:lnTo>
                    <a:pt x="320878" y="195580"/>
                  </a:lnTo>
                  <a:lnTo>
                    <a:pt x="325615" y="198120"/>
                  </a:lnTo>
                  <a:lnTo>
                    <a:pt x="324624" y="199390"/>
                  </a:lnTo>
                  <a:lnTo>
                    <a:pt x="325882" y="199390"/>
                  </a:lnTo>
                  <a:lnTo>
                    <a:pt x="328345" y="200660"/>
                  </a:lnTo>
                  <a:lnTo>
                    <a:pt x="323113" y="201930"/>
                  </a:lnTo>
                  <a:lnTo>
                    <a:pt x="311251" y="204470"/>
                  </a:lnTo>
                  <a:lnTo>
                    <a:pt x="306273" y="205740"/>
                  </a:lnTo>
                  <a:lnTo>
                    <a:pt x="306171" y="208280"/>
                  </a:lnTo>
                  <a:lnTo>
                    <a:pt x="304825" y="207010"/>
                  </a:lnTo>
                  <a:lnTo>
                    <a:pt x="306539" y="209550"/>
                  </a:lnTo>
                  <a:lnTo>
                    <a:pt x="305701" y="210820"/>
                  </a:lnTo>
                  <a:lnTo>
                    <a:pt x="303555" y="209550"/>
                  </a:lnTo>
                  <a:lnTo>
                    <a:pt x="303022" y="209550"/>
                  </a:lnTo>
                  <a:lnTo>
                    <a:pt x="305765" y="214630"/>
                  </a:lnTo>
                  <a:lnTo>
                    <a:pt x="308711" y="212090"/>
                  </a:lnTo>
                  <a:lnTo>
                    <a:pt x="311619" y="215900"/>
                  </a:lnTo>
                  <a:lnTo>
                    <a:pt x="314071" y="213360"/>
                  </a:lnTo>
                  <a:lnTo>
                    <a:pt x="311708" y="212090"/>
                  </a:lnTo>
                  <a:lnTo>
                    <a:pt x="309321" y="212090"/>
                  </a:lnTo>
                  <a:lnTo>
                    <a:pt x="306908" y="210820"/>
                  </a:lnTo>
                  <a:lnTo>
                    <a:pt x="309778" y="208280"/>
                  </a:lnTo>
                  <a:lnTo>
                    <a:pt x="318020" y="207010"/>
                  </a:lnTo>
                  <a:lnTo>
                    <a:pt x="320052" y="210820"/>
                  </a:lnTo>
                  <a:lnTo>
                    <a:pt x="319468" y="212090"/>
                  </a:lnTo>
                  <a:lnTo>
                    <a:pt x="313994" y="214630"/>
                  </a:lnTo>
                  <a:lnTo>
                    <a:pt x="314413" y="214630"/>
                  </a:lnTo>
                  <a:lnTo>
                    <a:pt x="317487" y="215900"/>
                  </a:lnTo>
                  <a:lnTo>
                    <a:pt x="316953" y="217170"/>
                  </a:lnTo>
                  <a:lnTo>
                    <a:pt x="314198" y="217170"/>
                  </a:lnTo>
                  <a:lnTo>
                    <a:pt x="314413" y="219710"/>
                  </a:lnTo>
                  <a:lnTo>
                    <a:pt x="320700" y="217170"/>
                  </a:lnTo>
                  <a:lnTo>
                    <a:pt x="319265" y="222250"/>
                  </a:lnTo>
                  <a:lnTo>
                    <a:pt x="319633" y="222250"/>
                  </a:lnTo>
                  <a:lnTo>
                    <a:pt x="316801" y="227330"/>
                  </a:lnTo>
                  <a:lnTo>
                    <a:pt x="318795" y="226060"/>
                  </a:lnTo>
                  <a:lnTo>
                    <a:pt x="321576" y="222250"/>
                  </a:lnTo>
                  <a:lnTo>
                    <a:pt x="332689" y="213360"/>
                  </a:lnTo>
                  <a:lnTo>
                    <a:pt x="336092" y="212090"/>
                  </a:lnTo>
                  <a:lnTo>
                    <a:pt x="335699" y="218440"/>
                  </a:lnTo>
                  <a:lnTo>
                    <a:pt x="334441" y="220980"/>
                  </a:lnTo>
                  <a:lnTo>
                    <a:pt x="332422" y="224790"/>
                  </a:lnTo>
                  <a:lnTo>
                    <a:pt x="326136" y="223520"/>
                  </a:lnTo>
                  <a:lnTo>
                    <a:pt x="324396" y="227330"/>
                  </a:lnTo>
                  <a:lnTo>
                    <a:pt x="325310" y="226060"/>
                  </a:lnTo>
                  <a:lnTo>
                    <a:pt x="327469" y="226060"/>
                  </a:lnTo>
                  <a:lnTo>
                    <a:pt x="327266" y="227330"/>
                  </a:lnTo>
                  <a:lnTo>
                    <a:pt x="324459" y="227330"/>
                  </a:lnTo>
                  <a:lnTo>
                    <a:pt x="326085" y="229870"/>
                  </a:lnTo>
                  <a:lnTo>
                    <a:pt x="329628" y="227330"/>
                  </a:lnTo>
                  <a:lnTo>
                    <a:pt x="328307" y="233680"/>
                  </a:lnTo>
                  <a:lnTo>
                    <a:pt x="329488" y="228600"/>
                  </a:lnTo>
                  <a:lnTo>
                    <a:pt x="331635" y="229870"/>
                  </a:lnTo>
                  <a:lnTo>
                    <a:pt x="330123" y="231140"/>
                  </a:lnTo>
                  <a:lnTo>
                    <a:pt x="331609" y="232410"/>
                  </a:lnTo>
                  <a:lnTo>
                    <a:pt x="333349" y="231140"/>
                  </a:lnTo>
                  <a:lnTo>
                    <a:pt x="340258" y="229870"/>
                  </a:lnTo>
                  <a:lnTo>
                    <a:pt x="342442" y="231140"/>
                  </a:lnTo>
                  <a:lnTo>
                    <a:pt x="341503" y="231140"/>
                  </a:lnTo>
                  <a:lnTo>
                    <a:pt x="340245" y="233680"/>
                  </a:lnTo>
                  <a:lnTo>
                    <a:pt x="342392" y="237490"/>
                  </a:lnTo>
                  <a:lnTo>
                    <a:pt x="341884" y="240030"/>
                  </a:lnTo>
                  <a:lnTo>
                    <a:pt x="343979" y="243840"/>
                  </a:lnTo>
                  <a:lnTo>
                    <a:pt x="343344" y="245110"/>
                  </a:lnTo>
                  <a:lnTo>
                    <a:pt x="343281" y="247370"/>
                  </a:lnTo>
                  <a:lnTo>
                    <a:pt x="347154" y="245110"/>
                  </a:lnTo>
                  <a:lnTo>
                    <a:pt x="353250" y="245110"/>
                  </a:lnTo>
                  <a:lnTo>
                    <a:pt x="357428" y="247650"/>
                  </a:lnTo>
                  <a:lnTo>
                    <a:pt x="360159" y="250190"/>
                  </a:lnTo>
                  <a:lnTo>
                    <a:pt x="355231" y="251460"/>
                  </a:lnTo>
                  <a:lnTo>
                    <a:pt x="356158" y="251460"/>
                  </a:lnTo>
                  <a:lnTo>
                    <a:pt x="357212" y="254000"/>
                  </a:lnTo>
                  <a:lnTo>
                    <a:pt x="359791" y="255270"/>
                  </a:lnTo>
                  <a:lnTo>
                    <a:pt x="364248" y="255270"/>
                  </a:lnTo>
                  <a:lnTo>
                    <a:pt x="366128" y="256540"/>
                  </a:lnTo>
                  <a:lnTo>
                    <a:pt x="365582" y="259080"/>
                  </a:lnTo>
                  <a:lnTo>
                    <a:pt x="363562" y="262890"/>
                  </a:lnTo>
                  <a:lnTo>
                    <a:pt x="359829" y="261620"/>
                  </a:lnTo>
                  <a:lnTo>
                    <a:pt x="357924" y="262890"/>
                  </a:lnTo>
                  <a:lnTo>
                    <a:pt x="355727" y="261620"/>
                  </a:lnTo>
                  <a:lnTo>
                    <a:pt x="358025" y="259080"/>
                  </a:lnTo>
                  <a:lnTo>
                    <a:pt x="357035" y="256540"/>
                  </a:lnTo>
                  <a:lnTo>
                    <a:pt x="356717" y="259080"/>
                  </a:lnTo>
                  <a:lnTo>
                    <a:pt x="355358" y="259080"/>
                  </a:lnTo>
                  <a:lnTo>
                    <a:pt x="353809" y="257810"/>
                  </a:lnTo>
                  <a:lnTo>
                    <a:pt x="354203" y="256540"/>
                  </a:lnTo>
                  <a:lnTo>
                    <a:pt x="352463" y="259080"/>
                  </a:lnTo>
                  <a:lnTo>
                    <a:pt x="358355" y="266700"/>
                  </a:lnTo>
                  <a:lnTo>
                    <a:pt x="357657" y="273050"/>
                  </a:lnTo>
                  <a:lnTo>
                    <a:pt x="358965" y="273050"/>
                  </a:lnTo>
                  <a:lnTo>
                    <a:pt x="360540" y="274320"/>
                  </a:lnTo>
                  <a:lnTo>
                    <a:pt x="361480" y="273050"/>
                  </a:lnTo>
                  <a:lnTo>
                    <a:pt x="360502" y="271780"/>
                  </a:lnTo>
                  <a:lnTo>
                    <a:pt x="362356" y="269240"/>
                  </a:lnTo>
                  <a:lnTo>
                    <a:pt x="364883" y="273050"/>
                  </a:lnTo>
                  <a:lnTo>
                    <a:pt x="365277" y="270510"/>
                  </a:lnTo>
                  <a:lnTo>
                    <a:pt x="367690" y="271780"/>
                  </a:lnTo>
                  <a:lnTo>
                    <a:pt x="371360" y="273050"/>
                  </a:lnTo>
                  <a:lnTo>
                    <a:pt x="370928" y="276860"/>
                  </a:lnTo>
                  <a:lnTo>
                    <a:pt x="367690" y="279400"/>
                  </a:lnTo>
                  <a:lnTo>
                    <a:pt x="368668" y="278130"/>
                  </a:lnTo>
                  <a:lnTo>
                    <a:pt x="368795" y="277787"/>
                  </a:lnTo>
                  <a:lnTo>
                    <a:pt x="364604" y="281940"/>
                  </a:lnTo>
                  <a:lnTo>
                    <a:pt x="369557" y="281940"/>
                  </a:lnTo>
                  <a:lnTo>
                    <a:pt x="371259" y="279400"/>
                  </a:lnTo>
                  <a:lnTo>
                    <a:pt x="373634" y="280670"/>
                  </a:lnTo>
                  <a:lnTo>
                    <a:pt x="377037" y="281597"/>
                  </a:lnTo>
                  <a:lnTo>
                    <a:pt x="377850" y="278130"/>
                  </a:lnTo>
                  <a:lnTo>
                    <a:pt x="378726" y="274320"/>
                  </a:lnTo>
                  <a:close/>
                </a:path>
                <a:path w="393700" h="363219">
                  <a:moveTo>
                    <a:pt x="379044" y="347433"/>
                  </a:moveTo>
                  <a:lnTo>
                    <a:pt x="377723" y="347484"/>
                  </a:lnTo>
                  <a:lnTo>
                    <a:pt x="376453" y="348869"/>
                  </a:lnTo>
                  <a:lnTo>
                    <a:pt x="377812" y="350151"/>
                  </a:lnTo>
                  <a:lnTo>
                    <a:pt x="377151" y="349516"/>
                  </a:lnTo>
                  <a:lnTo>
                    <a:pt x="379044" y="347433"/>
                  </a:lnTo>
                  <a:close/>
                </a:path>
                <a:path w="393700" h="363219">
                  <a:moveTo>
                    <a:pt x="379539" y="320433"/>
                  </a:moveTo>
                  <a:lnTo>
                    <a:pt x="378447" y="320802"/>
                  </a:lnTo>
                  <a:lnTo>
                    <a:pt x="376885" y="321424"/>
                  </a:lnTo>
                  <a:lnTo>
                    <a:pt x="374789" y="322783"/>
                  </a:lnTo>
                  <a:lnTo>
                    <a:pt x="375183" y="323049"/>
                  </a:lnTo>
                  <a:lnTo>
                    <a:pt x="376212" y="323215"/>
                  </a:lnTo>
                  <a:lnTo>
                    <a:pt x="376059" y="324154"/>
                  </a:lnTo>
                  <a:lnTo>
                    <a:pt x="375970" y="324358"/>
                  </a:lnTo>
                  <a:lnTo>
                    <a:pt x="375361" y="325196"/>
                  </a:lnTo>
                  <a:lnTo>
                    <a:pt x="374827" y="324358"/>
                  </a:lnTo>
                  <a:lnTo>
                    <a:pt x="374002" y="324485"/>
                  </a:lnTo>
                  <a:lnTo>
                    <a:pt x="374726" y="325018"/>
                  </a:lnTo>
                  <a:lnTo>
                    <a:pt x="376008" y="326440"/>
                  </a:lnTo>
                  <a:lnTo>
                    <a:pt x="376656" y="325196"/>
                  </a:lnTo>
                  <a:lnTo>
                    <a:pt x="377024" y="324485"/>
                  </a:lnTo>
                  <a:lnTo>
                    <a:pt x="376974" y="324358"/>
                  </a:lnTo>
                  <a:lnTo>
                    <a:pt x="376694" y="324154"/>
                  </a:lnTo>
                  <a:lnTo>
                    <a:pt x="377444" y="322351"/>
                  </a:lnTo>
                  <a:lnTo>
                    <a:pt x="379539" y="320433"/>
                  </a:lnTo>
                  <a:close/>
                </a:path>
                <a:path w="393700" h="363219">
                  <a:moveTo>
                    <a:pt x="379895" y="276275"/>
                  </a:moveTo>
                  <a:lnTo>
                    <a:pt x="378879" y="274891"/>
                  </a:lnTo>
                  <a:lnTo>
                    <a:pt x="379361" y="275894"/>
                  </a:lnTo>
                  <a:lnTo>
                    <a:pt x="378891" y="276453"/>
                  </a:lnTo>
                  <a:lnTo>
                    <a:pt x="378625" y="277126"/>
                  </a:lnTo>
                  <a:lnTo>
                    <a:pt x="379247" y="276872"/>
                  </a:lnTo>
                  <a:lnTo>
                    <a:pt x="379895" y="276275"/>
                  </a:lnTo>
                  <a:close/>
                </a:path>
                <a:path w="393700" h="363219">
                  <a:moveTo>
                    <a:pt x="380288" y="276821"/>
                  </a:moveTo>
                  <a:lnTo>
                    <a:pt x="380022" y="276161"/>
                  </a:lnTo>
                  <a:lnTo>
                    <a:pt x="380022" y="276453"/>
                  </a:lnTo>
                  <a:lnTo>
                    <a:pt x="380288" y="276821"/>
                  </a:lnTo>
                  <a:close/>
                </a:path>
                <a:path w="393700" h="363219">
                  <a:moveTo>
                    <a:pt x="380657" y="320040"/>
                  </a:moveTo>
                  <a:lnTo>
                    <a:pt x="380250" y="319773"/>
                  </a:lnTo>
                  <a:lnTo>
                    <a:pt x="379539" y="320433"/>
                  </a:lnTo>
                  <a:lnTo>
                    <a:pt x="380657" y="320040"/>
                  </a:lnTo>
                  <a:close/>
                </a:path>
                <a:path w="393700" h="363219">
                  <a:moveTo>
                    <a:pt x="380669" y="291795"/>
                  </a:moveTo>
                  <a:lnTo>
                    <a:pt x="379285" y="292074"/>
                  </a:lnTo>
                  <a:lnTo>
                    <a:pt x="378752" y="292201"/>
                  </a:lnTo>
                  <a:lnTo>
                    <a:pt x="376821" y="290360"/>
                  </a:lnTo>
                  <a:lnTo>
                    <a:pt x="376301" y="290906"/>
                  </a:lnTo>
                  <a:lnTo>
                    <a:pt x="375920" y="292303"/>
                  </a:lnTo>
                  <a:lnTo>
                    <a:pt x="374700" y="294474"/>
                  </a:lnTo>
                  <a:lnTo>
                    <a:pt x="373900" y="295249"/>
                  </a:lnTo>
                  <a:lnTo>
                    <a:pt x="372668" y="294589"/>
                  </a:lnTo>
                  <a:lnTo>
                    <a:pt x="370776" y="292049"/>
                  </a:lnTo>
                  <a:lnTo>
                    <a:pt x="371043" y="292049"/>
                  </a:lnTo>
                  <a:lnTo>
                    <a:pt x="370814" y="291655"/>
                  </a:lnTo>
                  <a:lnTo>
                    <a:pt x="368592" y="287870"/>
                  </a:lnTo>
                  <a:lnTo>
                    <a:pt x="364655" y="289661"/>
                  </a:lnTo>
                  <a:lnTo>
                    <a:pt x="366737" y="291655"/>
                  </a:lnTo>
                  <a:lnTo>
                    <a:pt x="365950" y="291807"/>
                  </a:lnTo>
                  <a:lnTo>
                    <a:pt x="366128" y="291896"/>
                  </a:lnTo>
                  <a:lnTo>
                    <a:pt x="366763" y="291680"/>
                  </a:lnTo>
                  <a:lnTo>
                    <a:pt x="369557" y="293522"/>
                  </a:lnTo>
                  <a:lnTo>
                    <a:pt x="367601" y="296214"/>
                  </a:lnTo>
                  <a:lnTo>
                    <a:pt x="369760" y="297840"/>
                  </a:lnTo>
                  <a:lnTo>
                    <a:pt x="375831" y="295249"/>
                  </a:lnTo>
                  <a:lnTo>
                    <a:pt x="376961" y="294767"/>
                  </a:lnTo>
                  <a:lnTo>
                    <a:pt x="380161" y="292201"/>
                  </a:lnTo>
                  <a:lnTo>
                    <a:pt x="380669" y="291795"/>
                  </a:lnTo>
                  <a:close/>
                </a:path>
                <a:path w="393700" h="363219">
                  <a:moveTo>
                    <a:pt x="380796" y="281940"/>
                  </a:moveTo>
                  <a:lnTo>
                    <a:pt x="378079" y="283502"/>
                  </a:lnTo>
                  <a:lnTo>
                    <a:pt x="378002" y="284035"/>
                  </a:lnTo>
                  <a:lnTo>
                    <a:pt x="380796" y="281940"/>
                  </a:lnTo>
                  <a:close/>
                </a:path>
                <a:path w="393700" h="363219">
                  <a:moveTo>
                    <a:pt x="381000" y="283210"/>
                  </a:moveTo>
                  <a:lnTo>
                    <a:pt x="377964" y="284289"/>
                  </a:lnTo>
                  <a:lnTo>
                    <a:pt x="377926" y="284480"/>
                  </a:lnTo>
                  <a:lnTo>
                    <a:pt x="381000" y="283210"/>
                  </a:lnTo>
                  <a:close/>
                </a:path>
                <a:path w="393700" h="363219">
                  <a:moveTo>
                    <a:pt x="381101" y="291731"/>
                  </a:moveTo>
                  <a:lnTo>
                    <a:pt x="381063" y="291490"/>
                  </a:lnTo>
                  <a:lnTo>
                    <a:pt x="380669" y="291795"/>
                  </a:lnTo>
                  <a:lnTo>
                    <a:pt x="380822" y="291769"/>
                  </a:lnTo>
                  <a:lnTo>
                    <a:pt x="380949" y="291757"/>
                  </a:lnTo>
                  <a:lnTo>
                    <a:pt x="381101" y="291731"/>
                  </a:lnTo>
                  <a:close/>
                </a:path>
                <a:path w="393700" h="363219">
                  <a:moveTo>
                    <a:pt x="382117" y="362623"/>
                  </a:moveTo>
                  <a:lnTo>
                    <a:pt x="379857" y="360210"/>
                  </a:lnTo>
                  <a:lnTo>
                    <a:pt x="381139" y="362267"/>
                  </a:lnTo>
                  <a:lnTo>
                    <a:pt x="382117" y="362623"/>
                  </a:lnTo>
                  <a:close/>
                </a:path>
                <a:path w="393700" h="363219">
                  <a:moveTo>
                    <a:pt x="382244" y="353136"/>
                  </a:moveTo>
                  <a:lnTo>
                    <a:pt x="380834" y="350393"/>
                  </a:lnTo>
                  <a:lnTo>
                    <a:pt x="382066" y="348310"/>
                  </a:lnTo>
                  <a:lnTo>
                    <a:pt x="377837" y="349478"/>
                  </a:lnTo>
                  <a:lnTo>
                    <a:pt x="382244" y="353136"/>
                  </a:lnTo>
                  <a:close/>
                </a:path>
                <a:path w="393700" h="363219">
                  <a:moveTo>
                    <a:pt x="382549" y="353390"/>
                  </a:moveTo>
                  <a:lnTo>
                    <a:pt x="382244" y="353136"/>
                  </a:lnTo>
                  <a:lnTo>
                    <a:pt x="382447" y="353529"/>
                  </a:lnTo>
                  <a:lnTo>
                    <a:pt x="382549" y="353390"/>
                  </a:lnTo>
                  <a:close/>
                </a:path>
                <a:path w="393700" h="363219">
                  <a:moveTo>
                    <a:pt x="382879" y="285686"/>
                  </a:moveTo>
                  <a:lnTo>
                    <a:pt x="381177" y="284810"/>
                  </a:lnTo>
                  <a:lnTo>
                    <a:pt x="380580" y="286131"/>
                  </a:lnTo>
                  <a:lnTo>
                    <a:pt x="382879" y="285686"/>
                  </a:lnTo>
                  <a:close/>
                </a:path>
                <a:path w="393700" h="363219">
                  <a:moveTo>
                    <a:pt x="383209" y="357517"/>
                  </a:moveTo>
                  <a:lnTo>
                    <a:pt x="382905" y="354418"/>
                  </a:lnTo>
                  <a:lnTo>
                    <a:pt x="382447" y="353529"/>
                  </a:lnTo>
                  <a:lnTo>
                    <a:pt x="380898" y="355815"/>
                  </a:lnTo>
                  <a:lnTo>
                    <a:pt x="379907" y="356158"/>
                  </a:lnTo>
                  <a:lnTo>
                    <a:pt x="383209" y="357517"/>
                  </a:lnTo>
                  <a:close/>
                </a:path>
                <a:path w="393700" h="363219">
                  <a:moveTo>
                    <a:pt x="383387" y="318490"/>
                  </a:moveTo>
                  <a:lnTo>
                    <a:pt x="382346" y="318338"/>
                  </a:lnTo>
                  <a:lnTo>
                    <a:pt x="383286" y="319366"/>
                  </a:lnTo>
                  <a:lnTo>
                    <a:pt x="383387" y="318490"/>
                  </a:lnTo>
                  <a:close/>
                </a:path>
                <a:path w="393700" h="363219">
                  <a:moveTo>
                    <a:pt x="384213" y="327456"/>
                  </a:moveTo>
                  <a:lnTo>
                    <a:pt x="382714" y="326263"/>
                  </a:lnTo>
                  <a:lnTo>
                    <a:pt x="381000" y="323799"/>
                  </a:lnTo>
                  <a:lnTo>
                    <a:pt x="379056" y="326491"/>
                  </a:lnTo>
                  <a:lnTo>
                    <a:pt x="380847" y="327253"/>
                  </a:lnTo>
                  <a:lnTo>
                    <a:pt x="381952" y="325704"/>
                  </a:lnTo>
                  <a:lnTo>
                    <a:pt x="384213" y="327456"/>
                  </a:lnTo>
                  <a:close/>
                </a:path>
                <a:path w="393700" h="363219">
                  <a:moveTo>
                    <a:pt x="384276" y="293052"/>
                  </a:moveTo>
                  <a:lnTo>
                    <a:pt x="382816" y="291757"/>
                  </a:lnTo>
                  <a:lnTo>
                    <a:pt x="381901" y="291655"/>
                  </a:lnTo>
                  <a:lnTo>
                    <a:pt x="381114" y="291744"/>
                  </a:lnTo>
                  <a:lnTo>
                    <a:pt x="381825" y="296379"/>
                  </a:lnTo>
                  <a:lnTo>
                    <a:pt x="381419" y="296138"/>
                  </a:lnTo>
                  <a:lnTo>
                    <a:pt x="381901" y="297002"/>
                  </a:lnTo>
                  <a:lnTo>
                    <a:pt x="382066" y="295859"/>
                  </a:lnTo>
                  <a:lnTo>
                    <a:pt x="382816" y="294894"/>
                  </a:lnTo>
                  <a:lnTo>
                    <a:pt x="384276" y="293052"/>
                  </a:lnTo>
                  <a:close/>
                </a:path>
                <a:path w="393700" h="363219">
                  <a:moveTo>
                    <a:pt x="384378" y="300990"/>
                  </a:moveTo>
                  <a:lnTo>
                    <a:pt x="384263" y="301142"/>
                  </a:lnTo>
                  <a:lnTo>
                    <a:pt x="383946" y="301396"/>
                  </a:lnTo>
                  <a:lnTo>
                    <a:pt x="383781" y="301498"/>
                  </a:lnTo>
                  <a:lnTo>
                    <a:pt x="383908" y="301244"/>
                  </a:lnTo>
                  <a:lnTo>
                    <a:pt x="383489" y="301205"/>
                  </a:lnTo>
                  <a:lnTo>
                    <a:pt x="382841" y="301155"/>
                  </a:lnTo>
                  <a:lnTo>
                    <a:pt x="383082" y="299770"/>
                  </a:lnTo>
                  <a:lnTo>
                    <a:pt x="383451" y="300824"/>
                  </a:lnTo>
                  <a:lnTo>
                    <a:pt x="383844" y="301155"/>
                  </a:lnTo>
                  <a:lnTo>
                    <a:pt x="384086" y="301167"/>
                  </a:lnTo>
                  <a:lnTo>
                    <a:pt x="384086" y="300824"/>
                  </a:lnTo>
                  <a:lnTo>
                    <a:pt x="383476" y="299770"/>
                  </a:lnTo>
                  <a:lnTo>
                    <a:pt x="381901" y="297002"/>
                  </a:lnTo>
                  <a:lnTo>
                    <a:pt x="381762" y="298005"/>
                  </a:lnTo>
                  <a:lnTo>
                    <a:pt x="382092" y="299148"/>
                  </a:lnTo>
                  <a:lnTo>
                    <a:pt x="382828" y="301155"/>
                  </a:lnTo>
                  <a:lnTo>
                    <a:pt x="380187" y="300926"/>
                  </a:lnTo>
                  <a:lnTo>
                    <a:pt x="379018" y="299466"/>
                  </a:lnTo>
                  <a:lnTo>
                    <a:pt x="378637" y="298983"/>
                  </a:lnTo>
                  <a:lnTo>
                    <a:pt x="376313" y="300824"/>
                  </a:lnTo>
                  <a:lnTo>
                    <a:pt x="376326" y="301117"/>
                  </a:lnTo>
                  <a:lnTo>
                    <a:pt x="377012" y="303479"/>
                  </a:lnTo>
                  <a:lnTo>
                    <a:pt x="378752" y="302298"/>
                  </a:lnTo>
                  <a:lnTo>
                    <a:pt x="380123" y="303707"/>
                  </a:lnTo>
                  <a:lnTo>
                    <a:pt x="379641" y="302298"/>
                  </a:lnTo>
                  <a:lnTo>
                    <a:pt x="378688" y="299466"/>
                  </a:lnTo>
                  <a:lnTo>
                    <a:pt x="381787" y="304685"/>
                  </a:lnTo>
                  <a:lnTo>
                    <a:pt x="382562" y="301244"/>
                  </a:lnTo>
                  <a:lnTo>
                    <a:pt x="383197" y="302018"/>
                  </a:lnTo>
                  <a:lnTo>
                    <a:pt x="383425" y="302793"/>
                  </a:lnTo>
                  <a:lnTo>
                    <a:pt x="383667" y="303504"/>
                  </a:lnTo>
                  <a:lnTo>
                    <a:pt x="383819" y="302653"/>
                  </a:lnTo>
                  <a:lnTo>
                    <a:pt x="384213" y="301498"/>
                  </a:lnTo>
                  <a:lnTo>
                    <a:pt x="384327" y="301142"/>
                  </a:lnTo>
                  <a:lnTo>
                    <a:pt x="384378" y="300990"/>
                  </a:lnTo>
                  <a:close/>
                </a:path>
                <a:path w="393700" h="363219">
                  <a:moveTo>
                    <a:pt x="384911" y="290601"/>
                  </a:moveTo>
                  <a:lnTo>
                    <a:pt x="380669" y="289420"/>
                  </a:lnTo>
                  <a:lnTo>
                    <a:pt x="382181" y="290766"/>
                  </a:lnTo>
                  <a:lnTo>
                    <a:pt x="384911" y="290601"/>
                  </a:lnTo>
                  <a:close/>
                </a:path>
                <a:path w="393700" h="363219">
                  <a:moveTo>
                    <a:pt x="385343" y="321652"/>
                  </a:moveTo>
                  <a:lnTo>
                    <a:pt x="383286" y="319366"/>
                  </a:lnTo>
                  <a:lnTo>
                    <a:pt x="382993" y="321716"/>
                  </a:lnTo>
                  <a:lnTo>
                    <a:pt x="383654" y="321602"/>
                  </a:lnTo>
                  <a:lnTo>
                    <a:pt x="384568" y="321094"/>
                  </a:lnTo>
                  <a:lnTo>
                    <a:pt x="385343" y="321652"/>
                  </a:lnTo>
                  <a:close/>
                </a:path>
                <a:path w="393700" h="363219">
                  <a:moveTo>
                    <a:pt x="385622" y="336689"/>
                  </a:moveTo>
                  <a:lnTo>
                    <a:pt x="384505" y="335292"/>
                  </a:lnTo>
                  <a:lnTo>
                    <a:pt x="382193" y="332574"/>
                  </a:lnTo>
                  <a:lnTo>
                    <a:pt x="382270" y="333248"/>
                  </a:lnTo>
                  <a:lnTo>
                    <a:pt x="383400" y="334378"/>
                  </a:lnTo>
                  <a:lnTo>
                    <a:pt x="384530" y="335521"/>
                  </a:lnTo>
                  <a:lnTo>
                    <a:pt x="385622" y="336689"/>
                  </a:lnTo>
                  <a:close/>
                </a:path>
                <a:path w="393700" h="363219">
                  <a:moveTo>
                    <a:pt x="385927" y="308000"/>
                  </a:moveTo>
                  <a:lnTo>
                    <a:pt x="385597" y="306590"/>
                  </a:lnTo>
                  <a:lnTo>
                    <a:pt x="384340" y="305777"/>
                  </a:lnTo>
                  <a:lnTo>
                    <a:pt x="384060" y="304711"/>
                  </a:lnTo>
                  <a:lnTo>
                    <a:pt x="383679" y="303504"/>
                  </a:lnTo>
                  <a:lnTo>
                    <a:pt x="383413" y="304914"/>
                  </a:lnTo>
                  <a:lnTo>
                    <a:pt x="383387" y="306324"/>
                  </a:lnTo>
                  <a:lnTo>
                    <a:pt x="383603" y="307606"/>
                  </a:lnTo>
                  <a:lnTo>
                    <a:pt x="383260" y="307594"/>
                  </a:lnTo>
                  <a:lnTo>
                    <a:pt x="383019" y="307619"/>
                  </a:lnTo>
                  <a:lnTo>
                    <a:pt x="383197" y="307911"/>
                  </a:lnTo>
                  <a:lnTo>
                    <a:pt x="382892" y="308978"/>
                  </a:lnTo>
                  <a:lnTo>
                    <a:pt x="383603" y="309460"/>
                  </a:lnTo>
                  <a:lnTo>
                    <a:pt x="384467" y="309905"/>
                  </a:lnTo>
                  <a:lnTo>
                    <a:pt x="384086" y="309206"/>
                  </a:lnTo>
                  <a:lnTo>
                    <a:pt x="383794" y="308444"/>
                  </a:lnTo>
                  <a:lnTo>
                    <a:pt x="383616" y="307632"/>
                  </a:lnTo>
                  <a:lnTo>
                    <a:pt x="384429" y="307657"/>
                  </a:lnTo>
                  <a:lnTo>
                    <a:pt x="385927" y="308000"/>
                  </a:lnTo>
                  <a:close/>
                </a:path>
                <a:path w="393700" h="363219">
                  <a:moveTo>
                    <a:pt x="386041" y="299034"/>
                  </a:moveTo>
                  <a:lnTo>
                    <a:pt x="385356" y="298983"/>
                  </a:lnTo>
                  <a:lnTo>
                    <a:pt x="384949" y="299605"/>
                  </a:lnTo>
                  <a:lnTo>
                    <a:pt x="384644" y="300278"/>
                  </a:lnTo>
                  <a:lnTo>
                    <a:pt x="384378" y="300977"/>
                  </a:lnTo>
                  <a:lnTo>
                    <a:pt x="385051" y="300316"/>
                  </a:lnTo>
                  <a:lnTo>
                    <a:pt x="386041" y="299034"/>
                  </a:lnTo>
                  <a:close/>
                </a:path>
                <a:path w="393700" h="363219">
                  <a:moveTo>
                    <a:pt x="386194" y="316865"/>
                  </a:moveTo>
                  <a:lnTo>
                    <a:pt x="386143" y="315912"/>
                  </a:lnTo>
                  <a:lnTo>
                    <a:pt x="386105" y="314985"/>
                  </a:lnTo>
                  <a:lnTo>
                    <a:pt x="386105" y="315798"/>
                  </a:lnTo>
                  <a:lnTo>
                    <a:pt x="386118" y="316903"/>
                  </a:lnTo>
                  <a:close/>
                </a:path>
                <a:path w="393700" h="363219">
                  <a:moveTo>
                    <a:pt x="386207" y="310984"/>
                  </a:moveTo>
                  <a:lnTo>
                    <a:pt x="385762" y="310527"/>
                  </a:lnTo>
                  <a:lnTo>
                    <a:pt x="385076" y="310222"/>
                  </a:lnTo>
                  <a:lnTo>
                    <a:pt x="384467" y="309905"/>
                  </a:lnTo>
                  <a:lnTo>
                    <a:pt x="384759" y="310476"/>
                  </a:lnTo>
                  <a:lnTo>
                    <a:pt x="385127" y="310997"/>
                  </a:lnTo>
                  <a:lnTo>
                    <a:pt x="385559" y="311429"/>
                  </a:lnTo>
                  <a:lnTo>
                    <a:pt x="385381" y="311581"/>
                  </a:lnTo>
                  <a:lnTo>
                    <a:pt x="385330" y="311708"/>
                  </a:lnTo>
                  <a:lnTo>
                    <a:pt x="385749" y="311619"/>
                  </a:lnTo>
                  <a:lnTo>
                    <a:pt x="385635" y="311480"/>
                  </a:lnTo>
                  <a:lnTo>
                    <a:pt x="385737" y="311277"/>
                  </a:lnTo>
                  <a:lnTo>
                    <a:pt x="385978" y="311111"/>
                  </a:lnTo>
                  <a:lnTo>
                    <a:pt x="386207" y="310984"/>
                  </a:lnTo>
                  <a:close/>
                </a:path>
                <a:path w="393700" h="363219">
                  <a:moveTo>
                    <a:pt x="386283" y="317868"/>
                  </a:moveTo>
                  <a:lnTo>
                    <a:pt x="386270" y="317728"/>
                  </a:lnTo>
                  <a:lnTo>
                    <a:pt x="386029" y="317842"/>
                  </a:lnTo>
                  <a:lnTo>
                    <a:pt x="386283" y="317944"/>
                  </a:lnTo>
                  <a:close/>
                </a:path>
                <a:path w="393700" h="363219">
                  <a:moveTo>
                    <a:pt x="386816" y="310705"/>
                  </a:moveTo>
                  <a:lnTo>
                    <a:pt x="386575" y="310794"/>
                  </a:lnTo>
                  <a:lnTo>
                    <a:pt x="386207" y="310984"/>
                  </a:lnTo>
                  <a:lnTo>
                    <a:pt x="386346" y="311111"/>
                  </a:lnTo>
                  <a:lnTo>
                    <a:pt x="386816" y="310705"/>
                  </a:lnTo>
                  <a:close/>
                </a:path>
                <a:path w="393700" h="363219">
                  <a:moveTo>
                    <a:pt x="388023" y="323557"/>
                  </a:moveTo>
                  <a:lnTo>
                    <a:pt x="386283" y="321500"/>
                  </a:lnTo>
                  <a:lnTo>
                    <a:pt x="386295" y="323469"/>
                  </a:lnTo>
                  <a:lnTo>
                    <a:pt x="387045" y="323773"/>
                  </a:lnTo>
                  <a:lnTo>
                    <a:pt x="388023" y="323557"/>
                  </a:lnTo>
                  <a:close/>
                </a:path>
                <a:path w="393700" h="363219">
                  <a:moveTo>
                    <a:pt x="388150" y="333933"/>
                  </a:moveTo>
                  <a:lnTo>
                    <a:pt x="386956" y="333400"/>
                  </a:lnTo>
                  <a:lnTo>
                    <a:pt x="387616" y="334403"/>
                  </a:lnTo>
                  <a:lnTo>
                    <a:pt x="388010" y="334213"/>
                  </a:lnTo>
                  <a:lnTo>
                    <a:pt x="388150" y="333933"/>
                  </a:lnTo>
                  <a:close/>
                </a:path>
                <a:path w="393700" h="363219">
                  <a:moveTo>
                    <a:pt x="388594" y="315683"/>
                  </a:moveTo>
                  <a:lnTo>
                    <a:pt x="386207" y="316865"/>
                  </a:lnTo>
                  <a:lnTo>
                    <a:pt x="386219" y="317119"/>
                  </a:lnTo>
                  <a:lnTo>
                    <a:pt x="386270" y="317728"/>
                  </a:lnTo>
                  <a:lnTo>
                    <a:pt x="386791" y="317500"/>
                  </a:lnTo>
                  <a:lnTo>
                    <a:pt x="388150" y="317004"/>
                  </a:lnTo>
                  <a:lnTo>
                    <a:pt x="388594" y="315683"/>
                  </a:lnTo>
                  <a:close/>
                </a:path>
                <a:path w="393700" h="363219">
                  <a:moveTo>
                    <a:pt x="389001" y="336562"/>
                  </a:moveTo>
                  <a:lnTo>
                    <a:pt x="387629" y="334403"/>
                  </a:lnTo>
                  <a:lnTo>
                    <a:pt x="386956" y="334721"/>
                  </a:lnTo>
                  <a:lnTo>
                    <a:pt x="385597" y="334797"/>
                  </a:lnTo>
                  <a:lnTo>
                    <a:pt x="388137" y="335394"/>
                  </a:lnTo>
                  <a:lnTo>
                    <a:pt x="386880" y="335254"/>
                  </a:lnTo>
                  <a:lnTo>
                    <a:pt x="388086" y="335648"/>
                  </a:lnTo>
                  <a:lnTo>
                    <a:pt x="389001" y="336562"/>
                  </a:lnTo>
                  <a:close/>
                </a:path>
                <a:path w="393700" h="363219">
                  <a:moveTo>
                    <a:pt x="389026" y="341668"/>
                  </a:moveTo>
                  <a:lnTo>
                    <a:pt x="388378" y="337832"/>
                  </a:lnTo>
                  <a:lnTo>
                    <a:pt x="387489" y="338975"/>
                  </a:lnTo>
                  <a:lnTo>
                    <a:pt x="386930" y="340410"/>
                  </a:lnTo>
                  <a:lnTo>
                    <a:pt x="385445" y="338455"/>
                  </a:lnTo>
                  <a:lnTo>
                    <a:pt x="386054" y="342214"/>
                  </a:lnTo>
                  <a:lnTo>
                    <a:pt x="389026" y="341668"/>
                  </a:lnTo>
                  <a:close/>
                </a:path>
                <a:path w="393700" h="363219">
                  <a:moveTo>
                    <a:pt x="389458" y="303771"/>
                  </a:moveTo>
                  <a:lnTo>
                    <a:pt x="388950" y="303174"/>
                  </a:lnTo>
                  <a:lnTo>
                    <a:pt x="388277" y="302628"/>
                  </a:lnTo>
                  <a:lnTo>
                    <a:pt x="387210" y="302158"/>
                  </a:lnTo>
                  <a:lnTo>
                    <a:pt x="387718" y="302704"/>
                  </a:lnTo>
                  <a:lnTo>
                    <a:pt x="388556" y="303212"/>
                  </a:lnTo>
                  <a:lnTo>
                    <a:pt x="389458" y="303771"/>
                  </a:lnTo>
                  <a:close/>
                </a:path>
                <a:path w="393700" h="363219">
                  <a:moveTo>
                    <a:pt x="390156" y="322643"/>
                  </a:moveTo>
                  <a:lnTo>
                    <a:pt x="389166" y="323316"/>
                  </a:lnTo>
                  <a:lnTo>
                    <a:pt x="388035" y="323570"/>
                  </a:lnTo>
                  <a:lnTo>
                    <a:pt x="389191" y="324967"/>
                  </a:lnTo>
                  <a:lnTo>
                    <a:pt x="389737" y="324142"/>
                  </a:lnTo>
                  <a:lnTo>
                    <a:pt x="390156" y="322643"/>
                  </a:lnTo>
                  <a:close/>
                </a:path>
                <a:path w="393700" h="363219">
                  <a:moveTo>
                    <a:pt x="390334" y="341045"/>
                  </a:moveTo>
                  <a:lnTo>
                    <a:pt x="389826" y="339102"/>
                  </a:lnTo>
                  <a:lnTo>
                    <a:pt x="389610" y="341274"/>
                  </a:lnTo>
                  <a:lnTo>
                    <a:pt x="390334" y="341045"/>
                  </a:lnTo>
                  <a:close/>
                </a:path>
                <a:path w="393700" h="363219">
                  <a:moveTo>
                    <a:pt x="391248" y="340779"/>
                  </a:moveTo>
                  <a:lnTo>
                    <a:pt x="390334" y="341045"/>
                  </a:lnTo>
                  <a:lnTo>
                    <a:pt x="390740" y="342595"/>
                  </a:lnTo>
                  <a:lnTo>
                    <a:pt x="390918" y="342417"/>
                  </a:lnTo>
                  <a:lnTo>
                    <a:pt x="391134" y="341515"/>
                  </a:lnTo>
                  <a:lnTo>
                    <a:pt x="391248" y="340779"/>
                  </a:lnTo>
                  <a:close/>
                </a:path>
                <a:path w="393700" h="363219">
                  <a:moveTo>
                    <a:pt x="391477" y="322414"/>
                  </a:moveTo>
                  <a:lnTo>
                    <a:pt x="390575" y="322376"/>
                  </a:lnTo>
                  <a:lnTo>
                    <a:pt x="390169" y="322643"/>
                  </a:lnTo>
                  <a:lnTo>
                    <a:pt x="391477" y="322414"/>
                  </a:lnTo>
                  <a:close/>
                </a:path>
                <a:path w="393700" h="363219">
                  <a:moveTo>
                    <a:pt x="392544" y="341261"/>
                  </a:moveTo>
                  <a:lnTo>
                    <a:pt x="391160" y="342265"/>
                  </a:lnTo>
                  <a:lnTo>
                    <a:pt x="391274" y="343814"/>
                  </a:lnTo>
                  <a:lnTo>
                    <a:pt x="392544" y="341261"/>
                  </a:lnTo>
                  <a:close/>
                </a:path>
                <a:path w="393700" h="363219">
                  <a:moveTo>
                    <a:pt x="392772" y="314833"/>
                  </a:moveTo>
                  <a:lnTo>
                    <a:pt x="389394" y="312978"/>
                  </a:lnTo>
                  <a:lnTo>
                    <a:pt x="390563" y="313829"/>
                  </a:lnTo>
                  <a:lnTo>
                    <a:pt x="392772" y="314833"/>
                  </a:lnTo>
                  <a:close/>
                </a:path>
                <a:path w="393700" h="363219">
                  <a:moveTo>
                    <a:pt x="393230" y="307289"/>
                  </a:moveTo>
                  <a:lnTo>
                    <a:pt x="392658" y="305790"/>
                  </a:lnTo>
                  <a:lnTo>
                    <a:pt x="390969" y="304711"/>
                  </a:lnTo>
                  <a:lnTo>
                    <a:pt x="389458" y="303771"/>
                  </a:lnTo>
                  <a:lnTo>
                    <a:pt x="390410" y="304888"/>
                  </a:lnTo>
                  <a:lnTo>
                    <a:pt x="390461" y="306285"/>
                  </a:lnTo>
                  <a:lnTo>
                    <a:pt x="389369" y="308229"/>
                  </a:lnTo>
                  <a:lnTo>
                    <a:pt x="391223" y="308889"/>
                  </a:lnTo>
                  <a:lnTo>
                    <a:pt x="392010" y="306476"/>
                  </a:lnTo>
                  <a:lnTo>
                    <a:pt x="393230" y="307289"/>
                  </a:lnTo>
                  <a:close/>
                </a:path>
                <a:path w="393700" h="363219">
                  <a:moveTo>
                    <a:pt x="393471" y="335546"/>
                  </a:moveTo>
                  <a:lnTo>
                    <a:pt x="392595" y="333463"/>
                  </a:lnTo>
                  <a:lnTo>
                    <a:pt x="391642" y="333946"/>
                  </a:lnTo>
                  <a:lnTo>
                    <a:pt x="390105" y="335178"/>
                  </a:lnTo>
                  <a:lnTo>
                    <a:pt x="391617" y="337159"/>
                  </a:lnTo>
                  <a:lnTo>
                    <a:pt x="392582" y="336715"/>
                  </a:lnTo>
                  <a:lnTo>
                    <a:pt x="392747" y="334886"/>
                  </a:lnTo>
                  <a:lnTo>
                    <a:pt x="393471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089110" y="1679612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5" h="408305">
                  <a:moveTo>
                    <a:pt x="6540" y="390994"/>
                  </a:moveTo>
                  <a:lnTo>
                    <a:pt x="6210" y="391134"/>
                  </a:lnTo>
                  <a:lnTo>
                    <a:pt x="5892" y="391553"/>
                  </a:lnTo>
                  <a:lnTo>
                    <a:pt x="5613" y="392480"/>
                  </a:lnTo>
                  <a:lnTo>
                    <a:pt x="5753" y="392049"/>
                  </a:lnTo>
                  <a:lnTo>
                    <a:pt x="6172" y="391515"/>
                  </a:lnTo>
                  <a:lnTo>
                    <a:pt x="6540" y="390994"/>
                  </a:lnTo>
                  <a:close/>
                </a:path>
                <a:path w="372745" h="408305">
                  <a:moveTo>
                    <a:pt x="25323" y="400507"/>
                  </a:moveTo>
                  <a:lnTo>
                    <a:pt x="24879" y="400507"/>
                  </a:lnTo>
                  <a:lnTo>
                    <a:pt x="25107" y="401002"/>
                  </a:lnTo>
                  <a:lnTo>
                    <a:pt x="25323" y="400507"/>
                  </a:lnTo>
                  <a:close/>
                </a:path>
                <a:path w="372745" h="408305">
                  <a:moveTo>
                    <a:pt x="26123" y="403047"/>
                  </a:moveTo>
                  <a:lnTo>
                    <a:pt x="25107" y="401002"/>
                  </a:lnTo>
                  <a:lnTo>
                    <a:pt x="24790" y="401777"/>
                  </a:lnTo>
                  <a:lnTo>
                    <a:pt x="26123" y="403047"/>
                  </a:lnTo>
                  <a:close/>
                </a:path>
                <a:path w="372745" h="408305">
                  <a:moveTo>
                    <a:pt x="38989" y="386016"/>
                  </a:moveTo>
                  <a:lnTo>
                    <a:pt x="38455" y="386537"/>
                  </a:lnTo>
                  <a:lnTo>
                    <a:pt x="38912" y="386765"/>
                  </a:lnTo>
                  <a:lnTo>
                    <a:pt x="38989" y="386016"/>
                  </a:lnTo>
                  <a:close/>
                </a:path>
                <a:path w="372745" h="408305">
                  <a:moveTo>
                    <a:pt x="50634" y="376377"/>
                  </a:moveTo>
                  <a:lnTo>
                    <a:pt x="46113" y="377647"/>
                  </a:lnTo>
                  <a:lnTo>
                    <a:pt x="49072" y="378917"/>
                  </a:lnTo>
                  <a:lnTo>
                    <a:pt x="50634" y="376377"/>
                  </a:lnTo>
                  <a:close/>
                </a:path>
                <a:path w="372745" h="408305">
                  <a:moveTo>
                    <a:pt x="52222" y="375704"/>
                  </a:moveTo>
                  <a:lnTo>
                    <a:pt x="52070" y="375716"/>
                  </a:lnTo>
                  <a:lnTo>
                    <a:pt x="51943" y="375780"/>
                  </a:lnTo>
                  <a:lnTo>
                    <a:pt x="51777" y="375767"/>
                  </a:lnTo>
                  <a:lnTo>
                    <a:pt x="52031" y="376008"/>
                  </a:lnTo>
                  <a:lnTo>
                    <a:pt x="52222" y="375704"/>
                  </a:lnTo>
                  <a:close/>
                </a:path>
                <a:path w="372745" h="408305">
                  <a:moveTo>
                    <a:pt x="54241" y="337007"/>
                  </a:moveTo>
                  <a:lnTo>
                    <a:pt x="50139" y="335737"/>
                  </a:lnTo>
                  <a:lnTo>
                    <a:pt x="53721" y="337337"/>
                  </a:lnTo>
                  <a:lnTo>
                    <a:pt x="54241" y="337007"/>
                  </a:lnTo>
                  <a:close/>
                </a:path>
                <a:path w="372745" h="408305">
                  <a:moveTo>
                    <a:pt x="56311" y="371297"/>
                  </a:moveTo>
                  <a:lnTo>
                    <a:pt x="55346" y="371297"/>
                  </a:lnTo>
                  <a:lnTo>
                    <a:pt x="55321" y="371843"/>
                  </a:lnTo>
                  <a:lnTo>
                    <a:pt x="56311" y="371297"/>
                  </a:lnTo>
                  <a:close/>
                </a:path>
                <a:path w="372745" h="408305">
                  <a:moveTo>
                    <a:pt x="79692" y="298907"/>
                  </a:moveTo>
                  <a:lnTo>
                    <a:pt x="77762" y="301447"/>
                  </a:lnTo>
                  <a:lnTo>
                    <a:pt x="78409" y="301447"/>
                  </a:lnTo>
                  <a:lnTo>
                    <a:pt x="78727" y="303669"/>
                  </a:lnTo>
                  <a:lnTo>
                    <a:pt x="79692" y="298907"/>
                  </a:lnTo>
                  <a:close/>
                </a:path>
                <a:path w="372745" h="408305">
                  <a:moveTo>
                    <a:pt x="80111" y="305257"/>
                  </a:moveTo>
                  <a:lnTo>
                    <a:pt x="78778" y="303987"/>
                  </a:lnTo>
                  <a:lnTo>
                    <a:pt x="78727" y="303669"/>
                  </a:lnTo>
                  <a:lnTo>
                    <a:pt x="78155" y="306527"/>
                  </a:lnTo>
                  <a:lnTo>
                    <a:pt x="79971" y="305435"/>
                  </a:lnTo>
                  <a:lnTo>
                    <a:pt x="80111" y="305257"/>
                  </a:lnTo>
                  <a:close/>
                </a:path>
                <a:path w="372745" h="408305">
                  <a:moveTo>
                    <a:pt x="84188" y="327710"/>
                  </a:moveTo>
                  <a:lnTo>
                    <a:pt x="81826" y="326847"/>
                  </a:lnTo>
                  <a:lnTo>
                    <a:pt x="82753" y="328117"/>
                  </a:lnTo>
                  <a:lnTo>
                    <a:pt x="83070" y="328117"/>
                  </a:lnTo>
                  <a:lnTo>
                    <a:pt x="83070" y="328561"/>
                  </a:lnTo>
                  <a:lnTo>
                    <a:pt x="83616" y="329298"/>
                  </a:lnTo>
                  <a:lnTo>
                    <a:pt x="84188" y="327710"/>
                  </a:lnTo>
                  <a:close/>
                </a:path>
                <a:path w="372745" h="408305">
                  <a:moveTo>
                    <a:pt x="88836" y="329387"/>
                  </a:moveTo>
                  <a:lnTo>
                    <a:pt x="85890" y="323037"/>
                  </a:lnTo>
                  <a:lnTo>
                    <a:pt x="84188" y="327710"/>
                  </a:lnTo>
                  <a:lnTo>
                    <a:pt x="88836" y="329387"/>
                  </a:lnTo>
                  <a:close/>
                </a:path>
                <a:path w="372745" h="408305">
                  <a:moveTo>
                    <a:pt x="99529" y="314820"/>
                  </a:moveTo>
                  <a:lnTo>
                    <a:pt x="98386" y="312877"/>
                  </a:lnTo>
                  <a:lnTo>
                    <a:pt x="98945" y="314947"/>
                  </a:lnTo>
                  <a:lnTo>
                    <a:pt x="99529" y="314820"/>
                  </a:lnTo>
                  <a:close/>
                </a:path>
                <a:path w="372745" h="408305">
                  <a:moveTo>
                    <a:pt x="101396" y="317957"/>
                  </a:moveTo>
                  <a:lnTo>
                    <a:pt x="99568" y="314820"/>
                  </a:lnTo>
                  <a:lnTo>
                    <a:pt x="99606" y="314947"/>
                  </a:lnTo>
                  <a:lnTo>
                    <a:pt x="101396" y="317957"/>
                  </a:lnTo>
                  <a:close/>
                </a:path>
                <a:path w="372745" h="408305">
                  <a:moveTo>
                    <a:pt x="102641" y="314147"/>
                  </a:moveTo>
                  <a:lnTo>
                    <a:pt x="101625" y="312991"/>
                  </a:lnTo>
                  <a:lnTo>
                    <a:pt x="98044" y="311734"/>
                  </a:lnTo>
                  <a:lnTo>
                    <a:pt x="98526" y="312877"/>
                  </a:lnTo>
                  <a:lnTo>
                    <a:pt x="99568" y="314820"/>
                  </a:lnTo>
                  <a:lnTo>
                    <a:pt x="102641" y="314147"/>
                  </a:lnTo>
                  <a:close/>
                </a:path>
                <a:path w="372745" h="408305">
                  <a:moveTo>
                    <a:pt x="110197" y="309422"/>
                  </a:moveTo>
                  <a:lnTo>
                    <a:pt x="109410" y="309079"/>
                  </a:lnTo>
                  <a:lnTo>
                    <a:pt x="109435" y="310337"/>
                  </a:lnTo>
                  <a:lnTo>
                    <a:pt x="110197" y="309422"/>
                  </a:lnTo>
                  <a:close/>
                </a:path>
                <a:path w="372745" h="408305">
                  <a:moveTo>
                    <a:pt x="112623" y="306527"/>
                  </a:moveTo>
                  <a:lnTo>
                    <a:pt x="110197" y="309422"/>
                  </a:lnTo>
                  <a:lnTo>
                    <a:pt x="112344" y="310337"/>
                  </a:lnTo>
                  <a:lnTo>
                    <a:pt x="112623" y="306527"/>
                  </a:lnTo>
                  <a:close/>
                </a:path>
                <a:path w="372745" h="408305">
                  <a:moveTo>
                    <a:pt x="117741" y="301447"/>
                  </a:moveTo>
                  <a:lnTo>
                    <a:pt x="116928" y="302920"/>
                  </a:lnTo>
                  <a:lnTo>
                    <a:pt x="117436" y="302717"/>
                  </a:lnTo>
                  <a:lnTo>
                    <a:pt x="117741" y="301447"/>
                  </a:lnTo>
                  <a:close/>
                </a:path>
                <a:path w="372745" h="408305">
                  <a:moveTo>
                    <a:pt x="136004" y="174002"/>
                  </a:moveTo>
                  <a:lnTo>
                    <a:pt x="134061" y="177863"/>
                  </a:lnTo>
                  <a:lnTo>
                    <a:pt x="134747" y="178422"/>
                  </a:lnTo>
                  <a:lnTo>
                    <a:pt x="136004" y="174002"/>
                  </a:lnTo>
                  <a:close/>
                </a:path>
                <a:path w="372745" h="408305">
                  <a:moveTo>
                    <a:pt x="136728" y="178841"/>
                  </a:moveTo>
                  <a:lnTo>
                    <a:pt x="136029" y="178269"/>
                  </a:lnTo>
                  <a:lnTo>
                    <a:pt x="134759" y="178422"/>
                  </a:lnTo>
                  <a:lnTo>
                    <a:pt x="136728" y="178841"/>
                  </a:lnTo>
                  <a:close/>
                </a:path>
                <a:path w="372745" h="408305">
                  <a:moveTo>
                    <a:pt x="138760" y="278587"/>
                  </a:moveTo>
                  <a:lnTo>
                    <a:pt x="138582" y="278345"/>
                  </a:lnTo>
                  <a:lnTo>
                    <a:pt x="138264" y="279857"/>
                  </a:lnTo>
                  <a:lnTo>
                    <a:pt x="138760" y="278587"/>
                  </a:lnTo>
                  <a:close/>
                </a:path>
                <a:path w="372745" h="408305">
                  <a:moveTo>
                    <a:pt x="147815" y="267423"/>
                  </a:moveTo>
                  <a:lnTo>
                    <a:pt x="147599" y="266941"/>
                  </a:lnTo>
                  <a:lnTo>
                    <a:pt x="147586" y="267157"/>
                  </a:lnTo>
                  <a:lnTo>
                    <a:pt x="147701" y="267296"/>
                  </a:lnTo>
                  <a:lnTo>
                    <a:pt x="147815" y="267423"/>
                  </a:lnTo>
                  <a:close/>
                </a:path>
                <a:path w="372745" h="408305">
                  <a:moveTo>
                    <a:pt x="150190" y="268668"/>
                  </a:moveTo>
                  <a:lnTo>
                    <a:pt x="148666" y="268389"/>
                  </a:lnTo>
                  <a:lnTo>
                    <a:pt x="147815" y="267423"/>
                  </a:lnTo>
                  <a:lnTo>
                    <a:pt x="148971" y="270040"/>
                  </a:lnTo>
                  <a:lnTo>
                    <a:pt x="150190" y="268668"/>
                  </a:lnTo>
                  <a:close/>
                </a:path>
                <a:path w="372745" h="408305">
                  <a:moveTo>
                    <a:pt x="156324" y="182029"/>
                  </a:moveTo>
                  <a:lnTo>
                    <a:pt x="154876" y="185115"/>
                  </a:lnTo>
                  <a:lnTo>
                    <a:pt x="155219" y="185407"/>
                  </a:lnTo>
                  <a:lnTo>
                    <a:pt x="156324" y="182029"/>
                  </a:lnTo>
                  <a:close/>
                </a:path>
                <a:path w="372745" h="408305">
                  <a:moveTo>
                    <a:pt x="174866" y="234137"/>
                  </a:moveTo>
                  <a:lnTo>
                    <a:pt x="174510" y="233629"/>
                  </a:lnTo>
                  <a:lnTo>
                    <a:pt x="174155" y="234137"/>
                  </a:lnTo>
                  <a:lnTo>
                    <a:pt x="174866" y="234137"/>
                  </a:lnTo>
                  <a:close/>
                </a:path>
                <a:path w="372745" h="408305">
                  <a:moveTo>
                    <a:pt x="177380" y="225501"/>
                  </a:moveTo>
                  <a:lnTo>
                    <a:pt x="176237" y="226517"/>
                  </a:lnTo>
                  <a:lnTo>
                    <a:pt x="177177" y="227787"/>
                  </a:lnTo>
                  <a:lnTo>
                    <a:pt x="177380" y="225501"/>
                  </a:lnTo>
                  <a:close/>
                </a:path>
                <a:path w="372745" h="408305">
                  <a:moveTo>
                    <a:pt x="177673" y="225247"/>
                  </a:moveTo>
                  <a:lnTo>
                    <a:pt x="177406" y="225247"/>
                  </a:lnTo>
                  <a:lnTo>
                    <a:pt x="177380" y="225501"/>
                  </a:lnTo>
                  <a:lnTo>
                    <a:pt x="177673" y="225247"/>
                  </a:lnTo>
                  <a:close/>
                </a:path>
                <a:path w="372745" h="408305">
                  <a:moveTo>
                    <a:pt x="177711" y="230924"/>
                  </a:moveTo>
                  <a:lnTo>
                    <a:pt x="176987" y="230009"/>
                  </a:lnTo>
                  <a:lnTo>
                    <a:pt x="177228" y="230695"/>
                  </a:lnTo>
                  <a:lnTo>
                    <a:pt x="177469" y="231114"/>
                  </a:lnTo>
                  <a:lnTo>
                    <a:pt x="177711" y="230924"/>
                  </a:lnTo>
                  <a:close/>
                </a:path>
                <a:path w="372745" h="408305">
                  <a:moveTo>
                    <a:pt x="179768" y="225247"/>
                  </a:moveTo>
                  <a:lnTo>
                    <a:pt x="178333" y="225247"/>
                  </a:lnTo>
                  <a:lnTo>
                    <a:pt x="179768" y="226707"/>
                  </a:lnTo>
                  <a:lnTo>
                    <a:pt x="179768" y="225247"/>
                  </a:lnTo>
                  <a:close/>
                </a:path>
                <a:path w="372745" h="408305">
                  <a:moveTo>
                    <a:pt x="185318" y="225247"/>
                  </a:moveTo>
                  <a:lnTo>
                    <a:pt x="184391" y="225247"/>
                  </a:lnTo>
                  <a:lnTo>
                    <a:pt x="184188" y="223977"/>
                  </a:lnTo>
                  <a:lnTo>
                    <a:pt x="184188" y="223659"/>
                  </a:lnTo>
                  <a:lnTo>
                    <a:pt x="183997" y="225247"/>
                  </a:lnTo>
                  <a:lnTo>
                    <a:pt x="183019" y="225247"/>
                  </a:lnTo>
                  <a:lnTo>
                    <a:pt x="183908" y="225971"/>
                  </a:lnTo>
                  <a:lnTo>
                    <a:pt x="183845" y="226517"/>
                  </a:lnTo>
                  <a:lnTo>
                    <a:pt x="184594" y="226517"/>
                  </a:lnTo>
                  <a:lnTo>
                    <a:pt x="184848" y="226517"/>
                  </a:lnTo>
                  <a:lnTo>
                    <a:pt x="185318" y="225247"/>
                  </a:lnTo>
                  <a:close/>
                </a:path>
                <a:path w="372745" h="408305">
                  <a:moveTo>
                    <a:pt x="185839" y="232867"/>
                  </a:moveTo>
                  <a:lnTo>
                    <a:pt x="179768" y="226707"/>
                  </a:lnTo>
                  <a:lnTo>
                    <a:pt x="179768" y="227787"/>
                  </a:lnTo>
                  <a:lnTo>
                    <a:pt x="178333" y="229057"/>
                  </a:lnTo>
                  <a:lnTo>
                    <a:pt x="185839" y="232867"/>
                  </a:lnTo>
                  <a:close/>
                </a:path>
                <a:path w="372745" h="408305">
                  <a:moveTo>
                    <a:pt x="188874" y="226517"/>
                  </a:moveTo>
                  <a:lnTo>
                    <a:pt x="184848" y="226517"/>
                  </a:lnTo>
                  <a:lnTo>
                    <a:pt x="184391" y="227787"/>
                  </a:lnTo>
                  <a:lnTo>
                    <a:pt x="188785" y="229057"/>
                  </a:lnTo>
                  <a:lnTo>
                    <a:pt x="188874" y="226517"/>
                  </a:lnTo>
                  <a:close/>
                </a:path>
                <a:path w="372745" h="408305">
                  <a:moveTo>
                    <a:pt x="194652" y="216001"/>
                  </a:moveTo>
                  <a:lnTo>
                    <a:pt x="193128" y="215201"/>
                  </a:lnTo>
                  <a:lnTo>
                    <a:pt x="192417" y="216357"/>
                  </a:lnTo>
                  <a:lnTo>
                    <a:pt x="194652" y="216001"/>
                  </a:lnTo>
                  <a:close/>
                </a:path>
                <a:path w="372745" h="408305">
                  <a:moveTo>
                    <a:pt x="200380" y="215087"/>
                  </a:moveTo>
                  <a:lnTo>
                    <a:pt x="194652" y="216001"/>
                  </a:lnTo>
                  <a:lnTo>
                    <a:pt x="195351" y="216357"/>
                  </a:lnTo>
                  <a:lnTo>
                    <a:pt x="197510" y="217627"/>
                  </a:lnTo>
                  <a:lnTo>
                    <a:pt x="200380" y="215087"/>
                  </a:lnTo>
                  <a:close/>
                </a:path>
                <a:path w="372745" h="408305">
                  <a:moveTo>
                    <a:pt x="201333" y="203657"/>
                  </a:moveTo>
                  <a:lnTo>
                    <a:pt x="200863" y="203911"/>
                  </a:lnTo>
                  <a:lnTo>
                    <a:pt x="201053" y="204419"/>
                  </a:lnTo>
                  <a:lnTo>
                    <a:pt x="201333" y="203657"/>
                  </a:lnTo>
                  <a:close/>
                </a:path>
                <a:path w="372745" h="408305">
                  <a:moveTo>
                    <a:pt x="201688" y="206197"/>
                  </a:moveTo>
                  <a:lnTo>
                    <a:pt x="201053" y="204419"/>
                  </a:lnTo>
                  <a:lnTo>
                    <a:pt x="200393" y="206197"/>
                  </a:lnTo>
                  <a:lnTo>
                    <a:pt x="201688" y="206197"/>
                  </a:lnTo>
                  <a:close/>
                </a:path>
                <a:path w="372745" h="408305">
                  <a:moveTo>
                    <a:pt x="209994" y="178358"/>
                  </a:moveTo>
                  <a:lnTo>
                    <a:pt x="209600" y="177495"/>
                  </a:lnTo>
                  <a:lnTo>
                    <a:pt x="208927" y="175945"/>
                  </a:lnTo>
                  <a:lnTo>
                    <a:pt x="208991" y="176606"/>
                  </a:lnTo>
                  <a:lnTo>
                    <a:pt x="209054" y="177342"/>
                  </a:lnTo>
                  <a:lnTo>
                    <a:pt x="209130" y="178130"/>
                  </a:lnTo>
                  <a:lnTo>
                    <a:pt x="209994" y="178358"/>
                  </a:lnTo>
                  <a:close/>
                </a:path>
                <a:path w="372745" h="408305">
                  <a:moveTo>
                    <a:pt x="213918" y="184607"/>
                  </a:moveTo>
                  <a:lnTo>
                    <a:pt x="213779" y="184505"/>
                  </a:lnTo>
                  <a:lnTo>
                    <a:pt x="213918" y="184607"/>
                  </a:lnTo>
                  <a:close/>
                </a:path>
                <a:path w="372745" h="408305">
                  <a:moveTo>
                    <a:pt x="215226" y="185293"/>
                  </a:moveTo>
                  <a:lnTo>
                    <a:pt x="214744" y="185102"/>
                  </a:lnTo>
                  <a:lnTo>
                    <a:pt x="214325" y="184772"/>
                  </a:lnTo>
                  <a:lnTo>
                    <a:pt x="213906" y="184429"/>
                  </a:lnTo>
                  <a:lnTo>
                    <a:pt x="214071" y="184962"/>
                  </a:lnTo>
                  <a:lnTo>
                    <a:pt x="214452" y="185343"/>
                  </a:lnTo>
                  <a:lnTo>
                    <a:pt x="215226" y="185293"/>
                  </a:lnTo>
                  <a:close/>
                </a:path>
                <a:path w="372745" h="408305">
                  <a:moveTo>
                    <a:pt x="216014" y="186245"/>
                  </a:moveTo>
                  <a:lnTo>
                    <a:pt x="213487" y="186499"/>
                  </a:lnTo>
                  <a:lnTo>
                    <a:pt x="214198" y="186575"/>
                  </a:lnTo>
                  <a:lnTo>
                    <a:pt x="215023" y="186512"/>
                  </a:lnTo>
                  <a:lnTo>
                    <a:pt x="216014" y="186245"/>
                  </a:lnTo>
                  <a:close/>
                </a:path>
                <a:path w="372745" h="408305">
                  <a:moveTo>
                    <a:pt x="225564" y="176237"/>
                  </a:moveTo>
                  <a:lnTo>
                    <a:pt x="225361" y="175717"/>
                  </a:lnTo>
                  <a:lnTo>
                    <a:pt x="224002" y="176987"/>
                  </a:lnTo>
                  <a:lnTo>
                    <a:pt x="225564" y="176237"/>
                  </a:lnTo>
                  <a:close/>
                </a:path>
                <a:path w="372745" h="408305">
                  <a:moveTo>
                    <a:pt x="228219" y="170345"/>
                  </a:moveTo>
                  <a:lnTo>
                    <a:pt x="227139" y="169278"/>
                  </a:lnTo>
                  <a:lnTo>
                    <a:pt x="226961" y="169367"/>
                  </a:lnTo>
                  <a:lnTo>
                    <a:pt x="228219" y="170345"/>
                  </a:lnTo>
                  <a:close/>
                </a:path>
                <a:path w="372745" h="408305">
                  <a:moveTo>
                    <a:pt x="231902" y="173177"/>
                  </a:moveTo>
                  <a:lnTo>
                    <a:pt x="230251" y="171907"/>
                  </a:lnTo>
                  <a:lnTo>
                    <a:pt x="228600" y="170637"/>
                  </a:lnTo>
                  <a:lnTo>
                    <a:pt x="228219" y="170345"/>
                  </a:lnTo>
                  <a:lnTo>
                    <a:pt x="228523" y="170637"/>
                  </a:lnTo>
                  <a:lnTo>
                    <a:pt x="224675" y="169367"/>
                  </a:lnTo>
                  <a:lnTo>
                    <a:pt x="226618" y="175717"/>
                  </a:lnTo>
                  <a:lnTo>
                    <a:pt x="225564" y="176237"/>
                  </a:lnTo>
                  <a:lnTo>
                    <a:pt x="226377" y="178257"/>
                  </a:lnTo>
                  <a:lnTo>
                    <a:pt x="226542" y="178257"/>
                  </a:lnTo>
                  <a:lnTo>
                    <a:pt x="227685" y="171907"/>
                  </a:lnTo>
                  <a:lnTo>
                    <a:pt x="229743" y="174447"/>
                  </a:lnTo>
                  <a:lnTo>
                    <a:pt x="230060" y="173177"/>
                  </a:lnTo>
                  <a:lnTo>
                    <a:pt x="231902" y="173177"/>
                  </a:lnTo>
                  <a:close/>
                </a:path>
                <a:path w="372745" h="408305">
                  <a:moveTo>
                    <a:pt x="233743" y="166039"/>
                  </a:moveTo>
                  <a:lnTo>
                    <a:pt x="233540" y="165557"/>
                  </a:lnTo>
                  <a:lnTo>
                    <a:pt x="232841" y="164973"/>
                  </a:lnTo>
                  <a:lnTo>
                    <a:pt x="233743" y="166039"/>
                  </a:lnTo>
                  <a:close/>
                </a:path>
                <a:path w="372745" h="408305">
                  <a:moveTo>
                    <a:pt x="234454" y="164287"/>
                  </a:moveTo>
                  <a:lnTo>
                    <a:pt x="234340" y="163017"/>
                  </a:lnTo>
                  <a:lnTo>
                    <a:pt x="233908" y="163017"/>
                  </a:lnTo>
                  <a:lnTo>
                    <a:pt x="234454" y="164287"/>
                  </a:lnTo>
                  <a:close/>
                </a:path>
                <a:path w="372745" h="408305">
                  <a:moveTo>
                    <a:pt x="234784" y="161747"/>
                  </a:moveTo>
                  <a:lnTo>
                    <a:pt x="234238" y="161747"/>
                  </a:lnTo>
                  <a:lnTo>
                    <a:pt x="234340" y="163017"/>
                  </a:lnTo>
                  <a:lnTo>
                    <a:pt x="234784" y="161747"/>
                  </a:lnTo>
                  <a:close/>
                </a:path>
                <a:path w="372745" h="408305">
                  <a:moveTo>
                    <a:pt x="237642" y="170637"/>
                  </a:moveTo>
                  <a:lnTo>
                    <a:pt x="233743" y="166039"/>
                  </a:lnTo>
                  <a:lnTo>
                    <a:pt x="234619" y="168097"/>
                  </a:lnTo>
                  <a:lnTo>
                    <a:pt x="232460" y="169367"/>
                  </a:lnTo>
                  <a:lnTo>
                    <a:pt x="237642" y="170637"/>
                  </a:lnTo>
                  <a:close/>
                </a:path>
                <a:path w="372745" h="408305">
                  <a:moveTo>
                    <a:pt x="238404" y="161747"/>
                  </a:moveTo>
                  <a:lnTo>
                    <a:pt x="238328" y="161493"/>
                  </a:lnTo>
                  <a:lnTo>
                    <a:pt x="237985" y="161747"/>
                  </a:lnTo>
                  <a:lnTo>
                    <a:pt x="238404" y="161747"/>
                  </a:lnTo>
                  <a:close/>
                </a:path>
                <a:path w="372745" h="408305">
                  <a:moveTo>
                    <a:pt x="248361" y="154127"/>
                  </a:moveTo>
                  <a:lnTo>
                    <a:pt x="246735" y="150063"/>
                  </a:lnTo>
                  <a:lnTo>
                    <a:pt x="246735" y="152527"/>
                  </a:lnTo>
                  <a:lnTo>
                    <a:pt x="243928" y="149047"/>
                  </a:lnTo>
                  <a:lnTo>
                    <a:pt x="244424" y="149047"/>
                  </a:lnTo>
                  <a:lnTo>
                    <a:pt x="246735" y="152527"/>
                  </a:lnTo>
                  <a:lnTo>
                    <a:pt x="246735" y="150063"/>
                  </a:lnTo>
                  <a:lnTo>
                    <a:pt x="246329" y="149047"/>
                  </a:lnTo>
                  <a:lnTo>
                    <a:pt x="244805" y="145237"/>
                  </a:lnTo>
                  <a:lnTo>
                    <a:pt x="243281" y="141427"/>
                  </a:lnTo>
                  <a:lnTo>
                    <a:pt x="235788" y="141427"/>
                  </a:lnTo>
                  <a:lnTo>
                    <a:pt x="233413" y="141427"/>
                  </a:lnTo>
                  <a:lnTo>
                    <a:pt x="234175" y="145237"/>
                  </a:lnTo>
                  <a:lnTo>
                    <a:pt x="232257" y="143967"/>
                  </a:lnTo>
                  <a:lnTo>
                    <a:pt x="227088" y="142697"/>
                  </a:lnTo>
                  <a:lnTo>
                    <a:pt x="221869" y="154127"/>
                  </a:lnTo>
                  <a:lnTo>
                    <a:pt x="213753" y="155397"/>
                  </a:lnTo>
                  <a:lnTo>
                    <a:pt x="219659" y="159207"/>
                  </a:lnTo>
                  <a:lnTo>
                    <a:pt x="217030" y="158572"/>
                  </a:lnTo>
                  <a:lnTo>
                    <a:pt x="217030" y="179527"/>
                  </a:lnTo>
                  <a:lnTo>
                    <a:pt x="215036" y="179527"/>
                  </a:lnTo>
                  <a:lnTo>
                    <a:pt x="215620" y="178257"/>
                  </a:lnTo>
                  <a:lnTo>
                    <a:pt x="216712" y="178257"/>
                  </a:lnTo>
                  <a:lnTo>
                    <a:pt x="217030" y="179527"/>
                  </a:lnTo>
                  <a:lnTo>
                    <a:pt x="217030" y="158572"/>
                  </a:lnTo>
                  <a:lnTo>
                    <a:pt x="209143" y="156667"/>
                  </a:lnTo>
                  <a:lnTo>
                    <a:pt x="212750" y="160477"/>
                  </a:lnTo>
                  <a:lnTo>
                    <a:pt x="211277" y="159207"/>
                  </a:lnTo>
                  <a:lnTo>
                    <a:pt x="209905" y="159207"/>
                  </a:lnTo>
                  <a:lnTo>
                    <a:pt x="209727" y="157937"/>
                  </a:lnTo>
                  <a:lnTo>
                    <a:pt x="208229" y="161747"/>
                  </a:lnTo>
                  <a:lnTo>
                    <a:pt x="203911" y="160477"/>
                  </a:lnTo>
                  <a:lnTo>
                    <a:pt x="205308" y="164287"/>
                  </a:lnTo>
                  <a:lnTo>
                    <a:pt x="203835" y="164287"/>
                  </a:lnTo>
                  <a:lnTo>
                    <a:pt x="204165" y="163017"/>
                  </a:lnTo>
                  <a:lnTo>
                    <a:pt x="203200" y="161747"/>
                  </a:lnTo>
                  <a:lnTo>
                    <a:pt x="203390" y="164287"/>
                  </a:lnTo>
                  <a:lnTo>
                    <a:pt x="201460" y="163017"/>
                  </a:lnTo>
                  <a:lnTo>
                    <a:pt x="201828" y="161747"/>
                  </a:lnTo>
                  <a:lnTo>
                    <a:pt x="199250" y="164287"/>
                  </a:lnTo>
                  <a:lnTo>
                    <a:pt x="202577" y="168097"/>
                  </a:lnTo>
                  <a:lnTo>
                    <a:pt x="205765" y="171907"/>
                  </a:lnTo>
                  <a:lnTo>
                    <a:pt x="202361" y="171907"/>
                  </a:lnTo>
                  <a:lnTo>
                    <a:pt x="203606" y="175717"/>
                  </a:lnTo>
                  <a:lnTo>
                    <a:pt x="202031" y="174447"/>
                  </a:lnTo>
                  <a:lnTo>
                    <a:pt x="200088" y="174447"/>
                  </a:lnTo>
                  <a:lnTo>
                    <a:pt x="201345" y="171907"/>
                  </a:lnTo>
                  <a:lnTo>
                    <a:pt x="200253" y="173177"/>
                  </a:lnTo>
                  <a:lnTo>
                    <a:pt x="194030" y="176987"/>
                  </a:lnTo>
                  <a:lnTo>
                    <a:pt x="196659" y="179527"/>
                  </a:lnTo>
                  <a:lnTo>
                    <a:pt x="195668" y="179527"/>
                  </a:lnTo>
                  <a:lnTo>
                    <a:pt x="195148" y="180797"/>
                  </a:lnTo>
                  <a:lnTo>
                    <a:pt x="192976" y="183337"/>
                  </a:lnTo>
                  <a:lnTo>
                    <a:pt x="192544" y="183337"/>
                  </a:lnTo>
                  <a:lnTo>
                    <a:pt x="190741" y="185877"/>
                  </a:lnTo>
                  <a:lnTo>
                    <a:pt x="191757" y="185877"/>
                  </a:lnTo>
                  <a:lnTo>
                    <a:pt x="194233" y="189687"/>
                  </a:lnTo>
                  <a:lnTo>
                    <a:pt x="190792" y="188417"/>
                  </a:lnTo>
                  <a:lnTo>
                    <a:pt x="189534" y="189687"/>
                  </a:lnTo>
                  <a:lnTo>
                    <a:pt x="189242" y="189687"/>
                  </a:lnTo>
                  <a:lnTo>
                    <a:pt x="183070" y="190957"/>
                  </a:lnTo>
                  <a:lnTo>
                    <a:pt x="188747" y="192227"/>
                  </a:lnTo>
                  <a:lnTo>
                    <a:pt x="182321" y="193497"/>
                  </a:lnTo>
                  <a:lnTo>
                    <a:pt x="184581" y="196037"/>
                  </a:lnTo>
                  <a:lnTo>
                    <a:pt x="188645" y="199847"/>
                  </a:lnTo>
                  <a:lnTo>
                    <a:pt x="178701" y="196037"/>
                  </a:lnTo>
                  <a:lnTo>
                    <a:pt x="178244" y="199847"/>
                  </a:lnTo>
                  <a:lnTo>
                    <a:pt x="180187" y="201117"/>
                  </a:lnTo>
                  <a:lnTo>
                    <a:pt x="180543" y="203657"/>
                  </a:lnTo>
                  <a:lnTo>
                    <a:pt x="175374" y="200952"/>
                  </a:lnTo>
                  <a:lnTo>
                    <a:pt x="175577" y="200736"/>
                  </a:lnTo>
                  <a:lnTo>
                    <a:pt x="175882" y="199745"/>
                  </a:lnTo>
                  <a:lnTo>
                    <a:pt x="175564" y="199440"/>
                  </a:lnTo>
                  <a:lnTo>
                    <a:pt x="174917" y="198805"/>
                  </a:lnTo>
                  <a:lnTo>
                    <a:pt x="174929" y="200710"/>
                  </a:lnTo>
                  <a:lnTo>
                    <a:pt x="173304" y="199847"/>
                  </a:lnTo>
                  <a:lnTo>
                    <a:pt x="170903" y="198577"/>
                  </a:lnTo>
                  <a:lnTo>
                    <a:pt x="169164" y="199847"/>
                  </a:lnTo>
                  <a:lnTo>
                    <a:pt x="168516" y="198577"/>
                  </a:lnTo>
                  <a:lnTo>
                    <a:pt x="168948" y="198577"/>
                  </a:lnTo>
                  <a:lnTo>
                    <a:pt x="169024" y="197307"/>
                  </a:lnTo>
                  <a:lnTo>
                    <a:pt x="163322" y="198577"/>
                  </a:lnTo>
                  <a:lnTo>
                    <a:pt x="171323" y="201117"/>
                  </a:lnTo>
                  <a:lnTo>
                    <a:pt x="169659" y="203657"/>
                  </a:lnTo>
                  <a:lnTo>
                    <a:pt x="167767" y="202387"/>
                  </a:lnTo>
                  <a:lnTo>
                    <a:pt x="166497" y="199847"/>
                  </a:lnTo>
                  <a:lnTo>
                    <a:pt x="164668" y="201117"/>
                  </a:lnTo>
                  <a:lnTo>
                    <a:pt x="162712" y="201117"/>
                  </a:lnTo>
                  <a:lnTo>
                    <a:pt x="164922" y="210007"/>
                  </a:lnTo>
                  <a:lnTo>
                    <a:pt x="160007" y="210007"/>
                  </a:lnTo>
                  <a:lnTo>
                    <a:pt x="163182" y="211277"/>
                  </a:lnTo>
                  <a:lnTo>
                    <a:pt x="162966" y="212547"/>
                  </a:lnTo>
                  <a:lnTo>
                    <a:pt x="161734" y="215087"/>
                  </a:lnTo>
                  <a:lnTo>
                    <a:pt x="154317" y="213817"/>
                  </a:lnTo>
                  <a:lnTo>
                    <a:pt x="155168" y="215912"/>
                  </a:lnTo>
                  <a:lnTo>
                    <a:pt x="154686" y="215607"/>
                  </a:lnTo>
                  <a:lnTo>
                    <a:pt x="154597" y="216382"/>
                  </a:lnTo>
                  <a:lnTo>
                    <a:pt x="154813" y="216928"/>
                  </a:lnTo>
                  <a:lnTo>
                    <a:pt x="155232" y="217309"/>
                  </a:lnTo>
                  <a:lnTo>
                    <a:pt x="155346" y="216535"/>
                  </a:lnTo>
                  <a:lnTo>
                    <a:pt x="155257" y="216128"/>
                  </a:lnTo>
                  <a:lnTo>
                    <a:pt x="156413" y="218897"/>
                  </a:lnTo>
                  <a:lnTo>
                    <a:pt x="155905" y="218897"/>
                  </a:lnTo>
                  <a:lnTo>
                    <a:pt x="155524" y="217627"/>
                  </a:lnTo>
                  <a:lnTo>
                    <a:pt x="155232" y="217627"/>
                  </a:lnTo>
                  <a:lnTo>
                    <a:pt x="154914" y="220167"/>
                  </a:lnTo>
                  <a:lnTo>
                    <a:pt x="152742" y="223977"/>
                  </a:lnTo>
                  <a:lnTo>
                    <a:pt x="153936" y="226517"/>
                  </a:lnTo>
                  <a:lnTo>
                    <a:pt x="149656" y="225247"/>
                  </a:lnTo>
                  <a:lnTo>
                    <a:pt x="147891" y="229057"/>
                  </a:lnTo>
                  <a:lnTo>
                    <a:pt x="146443" y="232867"/>
                  </a:lnTo>
                  <a:lnTo>
                    <a:pt x="143154" y="231597"/>
                  </a:lnTo>
                  <a:lnTo>
                    <a:pt x="139700" y="236677"/>
                  </a:lnTo>
                  <a:lnTo>
                    <a:pt x="139128" y="235407"/>
                  </a:lnTo>
                  <a:lnTo>
                    <a:pt x="136271" y="237947"/>
                  </a:lnTo>
                  <a:lnTo>
                    <a:pt x="137782" y="243027"/>
                  </a:lnTo>
                  <a:lnTo>
                    <a:pt x="136766" y="243027"/>
                  </a:lnTo>
                  <a:lnTo>
                    <a:pt x="136550" y="241757"/>
                  </a:lnTo>
                  <a:lnTo>
                    <a:pt x="136245" y="241757"/>
                  </a:lnTo>
                  <a:lnTo>
                    <a:pt x="131394" y="244297"/>
                  </a:lnTo>
                  <a:lnTo>
                    <a:pt x="131724" y="250647"/>
                  </a:lnTo>
                  <a:lnTo>
                    <a:pt x="129247" y="249377"/>
                  </a:lnTo>
                  <a:lnTo>
                    <a:pt x="129717" y="251917"/>
                  </a:lnTo>
                  <a:lnTo>
                    <a:pt x="122135" y="251917"/>
                  </a:lnTo>
                  <a:lnTo>
                    <a:pt x="122135" y="290639"/>
                  </a:lnTo>
                  <a:lnTo>
                    <a:pt x="115938" y="288747"/>
                  </a:lnTo>
                  <a:lnTo>
                    <a:pt x="120700" y="286207"/>
                  </a:lnTo>
                  <a:lnTo>
                    <a:pt x="122135" y="290639"/>
                  </a:lnTo>
                  <a:lnTo>
                    <a:pt x="122135" y="251917"/>
                  </a:lnTo>
                  <a:lnTo>
                    <a:pt x="120764" y="251917"/>
                  </a:lnTo>
                  <a:lnTo>
                    <a:pt x="119849" y="258267"/>
                  </a:lnTo>
                  <a:lnTo>
                    <a:pt x="119291" y="256997"/>
                  </a:lnTo>
                  <a:lnTo>
                    <a:pt x="116420" y="260807"/>
                  </a:lnTo>
                  <a:lnTo>
                    <a:pt x="111950" y="262077"/>
                  </a:lnTo>
                  <a:lnTo>
                    <a:pt x="108966" y="265887"/>
                  </a:lnTo>
                  <a:lnTo>
                    <a:pt x="110566" y="269697"/>
                  </a:lnTo>
                  <a:lnTo>
                    <a:pt x="110007" y="274777"/>
                  </a:lnTo>
                  <a:lnTo>
                    <a:pt x="113893" y="272237"/>
                  </a:lnTo>
                  <a:lnTo>
                    <a:pt x="112991" y="278587"/>
                  </a:lnTo>
                  <a:lnTo>
                    <a:pt x="115658" y="278587"/>
                  </a:lnTo>
                  <a:lnTo>
                    <a:pt x="114846" y="279857"/>
                  </a:lnTo>
                  <a:lnTo>
                    <a:pt x="109931" y="279857"/>
                  </a:lnTo>
                  <a:lnTo>
                    <a:pt x="111099" y="277317"/>
                  </a:lnTo>
                  <a:lnTo>
                    <a:pt x="111747" y="277317"/>
                  </a:lnTo>
                  <a:lnTo>
                    <a:pt x="108153" y="273507"/>
                  </a:lnTo>
                  <a:lnTo>
                    <a:pt x="106210" y="281127"/>
                  </a:lnTo>
                  <a:lnTo>
                    <a:pt x="103466" y="278587"/>
                  </a:lnTo>
                  <a:lnTo>
                    <a:pt x="98425" y="283667"/>
                  </a:lnTo>
                  <a:lnTo>
                    <a:pt x="93002" y="288747"/>
                  </a:lnTo>
                  <a:lnTo>
                    <a:pt x="87579" y="292557"/>
                  </a:lnTo>
                  <a:lnTo>
                    <a:pt x="82613" y="297637"/>
                  </a:lnTo>
                  <a:lnTo>
                    <a:pt x="86575" y="300177"/>
                  </a:lnTo>
                  <a:lnTo>
                    <a:pt x="84315" y="301447"/>
                  </a:lnTo>
                  <a:lnTo>
                    <a:pt x="83007" y="301447"/>
                  </a:lnTo>
                  <a:lnTo>
                    <a:pt x="81013" y="300177"/>
                  </a:lnTo>
                  <a:lnTo>
                    <a:pt x="82638" y="298907"/>
                  </a:lnTo>
                  <a:lnTo>
                    <a:pt x="79997" y="298907"/>
                  </a:lnTo>
                  <a:lnTo>
                    <a:pt x="81813" y="302920"/>
                  </a:lnTo>
                  <a:lnTo>
                    <a:pt x="82372" y="303987"/>
                  </a:lnTo>
                  <a:lnTo>
                    <a:pt x="79971" y="305435"/>
                  </a:lnTo>
                  <a:lnTo>
                    <a:pt x="78168" y="307797"/>
                  </a:lnTo>
                  <a:lnTo>
                    <a:pt x="76530" y="307797"/>
                  </a:lnTo>
                  <a:lnTo>
                    <a:pt x="76250" y="309067"/>
                  </a:lnTo>
                  <a:lnTo>
                    <a:pt x="75565" y="307797"/>
                  </a:lnTo>
                  <a:lnTo>
                    <a:pt x="76390" y="307797"/>
                  </a:lnTo>
                  <a:lnTo>
                    <a:pt x="75565" y="306527"/>
                  </a:lnTo>
                  <a:lnTo>
                    <a:pt x="74510" y="306527"/>
                  </a:lnTo>
                  <a:lnTo>
                    <a:pt x="74231" y="307797"/>
                  </a:lnTo>
                  <a:lnTo>
                    <a:pt x="71374" y="310337"/>
                  </a:lnTo>
                  <a:lnTo>
                    <a:pt x="74993" y="311607"/>
                  </a:lnTo>
                  <a:lnTo>
                    <a:pt x="75133" y="314147"/>
                  </a:lnTo>
                  <a:lnTo>
                    <a:pt x="73418" y="314147"/>
                  </a:lnTo>
                  <a:lnTo>
                    <a:pt x="70281" y="312877"/>
                  </a:lnTo>
                  <a:lnTo>
                    <a:pt x="65303" y="325577"/>
                  </a:lnTo>
                  <a:lnTo>
                    <a:pt x="62826" y="325577"/>
                  </a:lnTo>
                  <a:lnTo>
                    <a:pt x="63119" y="328117"/>
                  </a:lnTo>
                  <a:lnTo>
                    <a:pt x="61518" y="330657"/>
                  </a:lnTo>
                  <a:lnTo>
                    <a:pt x="59321" y="333197"/>
                  </a:lnTo>
                  <a:lnTo>
                    <a:pt x="60350" y="333197"/>
                  </a:lnTo>
                  <a:lnTo>
                    <a:pt x="63576" y="334467"/>
                  </a:lnTo>
                  <a:lnTo>
                    <a:pt x="61544" y="337007"/>
                  </a:lnTo>
                  <a:lnTo>
                    <a:pt x="56083" y="330657"/>
                  </a:lnTo>
                  <a:lnTo>
                    <a:pt x="55854" y="338277"/>
                  </a:lnTo>
                  <a:lnTo>
                    <a:pt x="53721" y="337337"/>
                  </a:lnTo>
                  <a:lnTo>
                    <a:pt x="52120" y="338340"/>
                  </a:lnTo>
                  <a:lnTo>
                    <a:pt x="52120" y="343357"/>
                  </a:lnTo>
                  <a:lnTo>
                    <a:pt x="50228" y="344627"/>
                  </a:lnTo>
                  <a:lnTo>
                    <a:pt x="49898" y="342887"/>
                  </a:lnTo>
                  <a:lnTo>
                    <a:pt x="52120" y="343357"/>
                  </a:lnTo>
                  <a:lnTo>
                    <a:pt x="52120" y="338340"/>
                  </a:lnTo>
                  <a:lnTo>
                    <a:pt x="46113" y="342087"/>
                  </a:lnTo>
                  <a:lnTo>
                    <a:pt x="47218" y="342328"/>
                  </a:lnTo>
                  <a:lnTo>
                    <a:pt x="46316" y="347167"/>
                  </a:lnTo>
                  <a:lnTo>
                    <a:pt x="38417" y="349707"/>
                  </a:lnTo>
                  <a:lnTo>
                    <a:pt x="35128" y="354787"/>
                  </a:lnTo>
                  <a:lnTo>
                    <a:pt x="35864" y="356057"/>
                  </a:lnTo>
                  <a:lnTo>
                    <a:pt x="37769" y="356057"/>
                  </a:lnTo>
                  <a:lnTo>
                    <a:pt x="38100" y="357327"/>
                  </a:lnTo>
                  <a:lnTo>
                    <a:pt x="31940" y="357327"/>
                  </a:lnTo>
                  <a:lnTo>
                    <a:pt x="31534" y="358597"/>
                  </a:lnTo>
                  <a:lnTo>
                    <a:pt x="35852" y="362407"/>
                  </a:lnTo>
                  <a:lnTo>
                    <a:pt x="31597" y="361137"/>
                  </a:lnTo>
                  <a:lnTo>
                    <a:pt x="33807" y="362407"/>
                  </a:lnTo>
                  <a:lnTo>
                    <a:pt x="33528" y="362407"/>
                  </a:lnTo>
                  <a:lnTo>
                    <a:pt x="26250" y="368757"/>
                  </a:lnTo>
                  <a:lnTo>
                    <a:pt x="20675" y="377647"/>
                  </a:lnTo>
                  <a:lnTo>
                    <a:pt x="14439" y="385267"/>
                  </a:lnTo>
                  <a:lnTo>
                    <a:pt x="5219" y="389077"/>
                  </a:lnTo>
                  <a:lnTo>
                    <a:pt x="7874" y="389077"/>
                  </a:lnTo>
                  <a:lnTo>
                    <a:pt x="7315" y="390347"/>
                  </a:lnTo>
                  <a:lnTo>
                    <a:pt x="6553" y="391617"/>
                  </a:lnTo>
                  <a:lnTo>
                    <a:pt x="7467" y="391617"/>
                  </a:lnTo>
                  <a:lnTo>
                    <a:pt x="8547" y="392887"/>
                  </a:lnTo>
                  <a:lnTo>
                    <a:pt x="9753" y="394157"/>
                  </a:lnTo>
                  <a:lnTo>
                    <a:pt x="3365" y="395427"/>
                  </a:lnTo>
                  <a:lnTo>
                    <a:pt x="5816" y="399237"/>
                  </a:lnTo>
                  <a:lnTo>
                    <a:pt x="0" y="400507"/>
                  </a:lnTo>
                  <a:lnTo>
                    <a:pt x="2590" y="403047"/>
                  </a:lnTo>
                  <a:lnTo>
                    <a:pt x="3111" y="401777"/>
                  </a:lnTo>
                  <a:lnTo>
                    <a:pt x="5181" y="405587"/>
                  </a:lnTo>
                  <a:lnTo>
                    <a:pt x="12750" y="405587"/>
                  </a:lnTo>
                  <a:lnTo>
                    <a:pt x="16992" y="408127"/>
                  </a:lnTo>
                  <a:lnTo>
                    <a:pt x="14617" y="404317"/>
                  </a:lnTo>
                  <a:lnTo>
                    <a:pt x="26911" y="408127"/>
                  </a:lnTo>
                  <a:lnTo>
                    <a:pt x="25374" y="404317"/>
                  </a:lnTo>
                  <a:lnTo>
                    <a:pt x="24358" y="401777"/>
                  </a:lnTo>
                  <a:lnTo>
                    <a:pt x="23850" y="400507"/>
                  </a:lnTo>
                  <a:lnTo>
                    <a:pt x="24879" y="400507"/>
                  </a:lnTo>
                  <a:lnTo>
                    <a:pt x="25260" y="399237"/>
                  </a:lnTo>
                  <a:lnTo>
                    <a:pt x="27559" y="397967"/>
                  </a:lnTo>
                  <a:lnTo>
                    <a:pt x="27863" y="397967"/>
                  </a:lnTo>
                  <a:lnTo>
                    <a:pt x="31483" y="392887"/>
                  </a:lnTo>
                  <a:lnTo>
                    <a:pt x="35090" y="392887"/>
                  </a:lnTo>
                  <a:lnTo>
                    <a:pt x="40970" y="387807"/>
                  </a:lnTo>
                  <a:lnTo>
                    <a:pt x="38912" y="386765"/>
                  </a:lnTo>
                  <a:lnTo>
                    <a:pt x="38658" y="389077"/>
                  </a:lnTo>
                  <a:lnTo>
                    <a:pt x="36068" y="383997"/>
                  </a:lnTo>
                  <a:lnTo>
                    <a:pt x="39065" y="385330"/>
                  </a:lnTo>
                  <a:lnTo>
                    <a:pt x="38989" y="386016"/>
                  </a:lnTo>
                  <a:lnTo>
                    <a:pt x="39497" y="385521"/>
                  </a:lnTo>
                  <a:lnTo>
                    <a:pt x="41808" y="386537"/>
                  </a:lnTo>
                  <a:lnTo>
                    <a:pt x="42481" y="381457"/>
                  </a:lnTo>
                  <a:lnTo>
                    <a:pt x="43167" y="376377"/>
                  </a:lnTo>
                  <a:lnTo>
                    <a:pt x="46113" y="377647"/>
                  </a:lnTo>
                  <a:lnTo>
                    <a:pt x="46888" y="376377"/>
                  </a:lnTo>
                  <a:lnTo>
                    <a:pt x="47675" y="375107"/>
                  </a:lnTo>
                  <a:lnTo>
                    <a:pt x="49441" y="376377"/>
                  </a:lnTo>
                  <a:lnTo>
                    <a:pt x="48755" y="375107"/>
                  </a:lnTo>
                  <a:lnTo>
                    <a:pt x="48082" y="373837"/>
                  </a:lnTo>
                  <a:lnTo>
                    <a:pt x="49377" y="372567"/>
                  </a:lnTo>
                  <a:lnTo>
                    <a:pt x="51574" y="373837"/>
                  </a:lnTo>
                  <a:lnTo>
                    <a:pt x="52755" y="375107"/>
                  </a:lnTo>
                  <a:lnTo>
                    <a:pt x="52374" y="375107"/>
                  </a:lnTo>
                  <a:lnTo>
                    <a:pt x="52387" y="376377"/>
                  </a:lnTo>
                  <a:lnTo>
                    <a:pt x="55118" y="376377"/>
                  </a:lnTo>
                  <a:lnTo>
                    <a:pt x="55321" y="371843"/>
                  </a:lnTo>
                  <a:lnTo>
                    <a:pt x="54013" y="372567"/>
                  </a:lnTo>
                  <a:lnTo>
                    <a:pt x="56946" y="366217"/>
                  </a:lnTo>
                  <a:lnTo>
                    <a:pt x="63906" y="361137"/>
                  </a:lnTo>
                  <a:lnTo>
                    <a:pt x="65252" y="354787"/>
                  </a:lnTo>
                  <a:lnTo>
                    <a:pt x="63919" y="353517"/>
                  </a:lnTo>
                  <a:lnTo>
                    <a:pt x="65176" y="348437"/>
                  </a:lnTo>
                  <a:lnTo>
                    <a:pt x="67538" y="352247"/>
                  </a:lnTo>
                  <a:lnTo>
                    <a:pt x="69456" y="348437"/>
                  </a:lnTo>
                  <a:lnTo>
                    <a:pt x="70104" y="347167"/>
                  </a:lnTo>
                  <a:lnTo>
                    <a:pt x="69900" y="345897"/>
                  </a:lnTo>
                  <a:lnTo>
                    <a:pt x="70104" y="344627"/>
                  </a:lnTo>
                  <a:lnTo>
                    <a:pt x="70307" y="343357"/>
                  </a:lnTo>
                  <a:lnTo>
                    <a:pt x="71374" y="343357"/>
                  </a:lnTo>
                  <a:lnTo>
                    <a:pt x="71678" y="344627"/>
                  </a:lnTo>
                  <a:lnTo>
                    <a:pt x="75323" y="343357"/>
                  </a:lnTo>
                  <a:lnTo>
                    <a:pt x="75476" y="345897"/>
                  </a:lnTo>
                  <a:lnTo>
                    <a:pt x="76047" y="343357"/>
                  </a:lnTo>
                  <a:lnTo>
                    <a:pt x="76911" y="339547"/>
                  </a:lnTo>
                  <a:lnTo>
                    <a:pt x="75603" y="342087"/>
                  </a:lnTo>
                  <a:lnTo>
                    <a:pt x="74701" y="338277"/>
                  </a:lnTo>
                  <a:lnTo>
                    <a:pt x="74409" y="337007"/>
                  </a:lnTo>
                  <a:lnTo>
                    <a:pt x="74117" y="335737"/>
                  </a:lnTo>
                  <a:lnTo>
                    <a:pt x="76314" y="337007"/>
                  </a:lnTo>
                  <a:lnTo>
                    <a:pt x="75946" y="335737"/>
                  </a:lnTo>
                  <a:lnTo>
                    <a:pt x="75577" y="334467"/>
                  </a:lnTo>
                  <a:lnTo>
                    <a:pt x="74841" y="334467"/>
                  </a:lnTo>
                  <a:lnTo>
                    <a:pt x="76149" y="331927"/>
                  </a:lnTo>
                  <a:lnTo>
                    <a:pt x="76161" y="334467"/>
                  </a:lnTo>
                  <a:lnTo>
                    <a:pt x="79806" y="331927"/>
                  </a:lnTo>
                  <a:lnTo>
                    <a:pt x="80098" y="335737"/>
                  </a:lnTo>
                  <a:lnTo>
                    <a:pt x="87401" y="334467"/>
                  </a:lnTo>
                  <a:lnTo>
                    <a:pt x="85534" y="331927"/>
                  </a:lnTo>
                  <a:lnTo>
                    <a:pt x="84607" y="330657"/>
                  </a:lnTo>
                  <a:lnTo>
                    <a:pt x="83616" y="329298"/>
                  </a:lnTo>
                  <a:lnTo>
                    <a:pt x="83121" y="330657"/>
                  </a:lnTo>
                  <a:lnTo>
                    <a:pt x="83070" y="328561"/>
                  </a:lnTo>
                  <a:lnTo>
                    <a:pt x="82753" y="328117"/>
                  </a:lnTo>
                  <a:lnTo>
                    <a:pt x="80772" y="328117"/>
                  </a:lnTo>
                  <a:lnTo>
                    <a:pt x="81000" y="324307"/>
                  </a:lnTo>
                  <a:lnTo>
                    <a:pt x="82600" y="323037"/>
                  </a:lnTo>
                  <a:lnTo>
                    <a:pt x="83870" y="321767"/>
                  </a:lnTo>
                  <a:lnTo>
                    <a:pt x="90487" y="325577"/>
                  </a:lnTo>
                  <a:lnTo>
                    <a:pt x="93319" y="321767"/>
                  </a:lnTo>
                  <a:lnTo>
                    <a:pt x="93014" y="323037"/>
                  </a:lnTo>
                  <a:lnTo>
                    <a:pt x="95288" y="323037"/>
                  </a:lnTo>
                  <a:lnTo>
                    <a:pt x="94716" y="321767"/>
                  </a:lnTo>
                  <a:lnTo>
                    <a:pt x="93599" y="319227"/>
                  </a:lnTo>
                  <a:lnTo>
                    <a:pt x="96862" y="319227"/>
                  </a:lnTo>
                  <a:lnTo>
                    <a:pt x="96189" y="317957"/>
                  </a:lnTo>
                  <a:lnTo>
                    <a:pt x="94843" y="315417"/>
                  </a:lnTo>
                  <a:lnTo>
                    <a:pt x="97205" y="316941"/>
                  </a:lnTo>
                  <a:lnTo>
                    <a:pt x="97840" y="319227"/>
                  </a:lnTo>
                  <a:lnTo>
                    <a:pt x="100126" y="319227"/>
                  </a:lnTo>
                  <a:lnTo>
                    <a:pt x="99771" y="317957"/>
                  </a:lnTo>
                  <a:lnTo>
                    <a:pt x="98945" y="314947"/>
                  </a:lnTo>
                  <a:lnTo>
                    <a:pt x="96786" y="315417"/>
                  </a:lnTo>
                  <a:lnTo>
                    <a:pt x="96875" y="315772"/>
                  </a:lnTo>
                  <a:lnTo>
                    <a:pt x="96570" y="315417"/>
                  </a:lnTo>
                  <a:lnTo>
                    <a:pt x="95465" y="314147"/>
                  </a:lnTo>
                  <a:lnTo>
                    <a:pt x="93573" y="317957"/>
                  </a:lnTo>
                  <a:lnTo>
                    <a:pt x="94183" y="315417"/>
                  </a:lnTo>
                  <a:lnTo>
                    <a:pt x="91478" y="310337"/>
                  </a:lnTo>
                  <a:lnTo>
                    <a:pt x="95999" y="309079"/>
                  </a:lnTo>
                  <a:lnTo>
                    <a:pt x="96545" y="310337"/>
                  </a:lnTo>
                  <a:lnTo>
                    <a:pt x="96735" y="311607"/>
                  </a:lnTo>
                  <a:lnTo>
                    <a:pt x="96735" y="311886"/>
                  </a:lnTo>
                  <a:lnTo>
                    <a:pt x="96545" y="311899"/>
                  </a:lnTo>
                  <a:lnTo>
                    <a:pt x="96418" y="311886"/>
                  </a:lnTo>
                  <a:lnTo>
                    <a:pt x="96596" y="313296"/>
                  </a:lnTo>
                  <a:lnTo>
                    <a:pt x="96735" y="312877"/>
                  </a:lnTo>
                  <a:lnTo>
                    <a:pt x="98386" y="312877"/>
                  </a:lnTo>
                  <a:lnTo>
                    <a:pt x="97713" y="311607"/>
                  </a:lnTo>
                  <a:lnTo>
                    <a:pt x="98044" y="311734"/>
                  </a:lnTo>
                  <a:lnTo>
                    <a:pt x="97993" y="311607"/>
                  </a:lnTo>
                  <a:lnTo>
                    <a:pt x="97472" y="310337"/>
                  </a:lnTo>
                  <a:lnTo>
                    <a:pt x="99314" y="310337"/>
                  </a:lnTo>
                  <a:lnTo>
                    <a:pt x="101625" y="312991"/>
                  </a:lnTo>
                  <a:lnTo>
                    <a:pt x="104927" y="314147"/>
                  </a:lnTo>
                  <a:lnTo>
                    <a:pt x="103632" y="310337"/>
                  </a:lnTo>
                  <a:lnTo>
                    <a:pt x="103212" y="309092"/>
                  </a:lnTo>
                  <a:lnTo>
                    <a:pt x="105194" y="311607"/>
                  </a:lnTo>
                  <a:lnTo>
                    <a:pt x="105181" y="310337"/>
                  </a:lnTo>
                  <a:lnTo>
                    <a:pt x="104838" y="309067"/>
                  </a:lnTo>
                  <a:lnTo>
                    <a:pt x="105473" y="307797"/>
                  </a:lnTo>
                  <a:lnTo>
                    <a:pt x="107162" y="311607"/>
                  </a:lnTo>
                  <a:lnTo>
                    <a:pt x="106451" y="307797"/>
                  </a:lnTo>
                  <a:lnTo>
                    <a:pt x="109410" y="309079"/>
                  </a:lnTo>
                  <a:lnTo>
                    <a:pt x="109347" y="305257"/>
                  </a:lnTo>
                  <a:lnTo>
                    <a:pt x="106426" y="305257"/>
                  </a:lnTo>
                  <a:lnTo>
                    <a:pt x="107137" y="301447"/>
                  </a:lnTo>
                  <a:lnTo>
                    <a:pt x="107619" y="298907"/>
                  </a:lnTo>
                  <a:lnTo>
                    <a:pt x="114261" y="307797"/>
                  </a:lnTo>
                  <a:lnTo>
                    <a:pt x="116344" y="303987"/>
                  </a:lnTo>
                  <a:lnTo>
                    <a:pt x="116928" y="302920"/>
                  </a:lnTo>
                  <a:lnTo>
                    <a:pt x="114185" y="303987"/>
                  </a:lnTo>
                  <a:lnTo>
                    <a:pt x="114160" y="301447"/>
                  </a:lnTo>
                  <a:lnTo>
                    <a:pt x="115455" y="301447"/>
                  </a:lnTo>
                  <a:lnTo>
                    <a:pt x="117398" y="300177"/>
                  </a:lnTo>
                  <a:lnTo>
                    <a:pt x="119037" y="300177"/>
                  </a:lnTo>
                  <a:lnTo>
                    <a:pt x="120751" y="297637"/>
                  </a:lnTo>
                  <a:lnTo>
                    <a:pt x="121615" y="296367"/>
                  </a:lnTo>
                  <a:lnTo>
                    <a:pt x="119697" y="297307"/>
                  </a:lnTo>
                  <a:lnTo>
                    <a:pt x="119418" y="296964"/>
                  </a:lnTo>
                  <a:lnTo>
                    <a:pt x="119418" y="297446"/>
                  </a:lnTo>
                  <a:lnTo>
                    <a:pt x="116408" y="298907"/>
                  </a:lnTo>
                  <a:lnTo>
                    <a:pt x="116395" y="296367"/>
                  </a:lnTo>
                  <a:lnTo>
                    <a:pt x="119418" y="297446"/>
                  </a:lnTo>
                  <a:lnTo>
                    <a:pt x="119418" y="296964"/>
                  </a:lnTo>
                  <a:lnTo>
                    <a:pt x="118935" y="296367"/>
                  </a:lnTo>
                  <a:lnTo>
                    <a:pt x="116827" y="293827"/>
                  </a:lnTo>
                  <a:lnTo>
                    <a:pt x="117335" y="291287"/>
                  </a:lnTo>
                  <a:lnTo>
                    <a:pt x="119481" y="293827"/>
                  </a:lnTo>
                  <a:lnTo>
                    <a:pt x="124294" y="291287"/>
                  </a:lnTo>
                  <a:lnTo>
                    <a:pt x="122529" y="290753"/>
                  </a:lnTo>
                  <a:lnTo>
                    <a:pt x="123202" y="288747"/>
                  </a:lnTo>
                  <a:lnTo>
                    <a:pt x="125298" y="291287"/>
                  </a:lnTo>
                  <a:lnTo>
                    <a:pt x="125260" y="288747"/>
                  </a:lnTo>
                  <a:lnTo>
                    <a:pt x="125247" y="287477"/>
                  </a:lnTo>
                  <a:lnTo>
                    <a:pt x="126263" y="287477"/>
                  </a:lnTo>
                  <a:lnTo>
                    <a:pt x="128663" y="286207"/>
                  </a:lnTo>
                  <a:lnTo>
                    <a:pt x="126758" y="284937"/>
                  </a:lnTo>
                  <a:lnTo>
                    <a:pt x="125018" y="282397"/>
                  </a:lnTo>
                  <a:lnTo>
                    <a:pt x="125742" y="281127"/>
                  </a:lnTo>
                  <a:lnTo>
                    <a:pt x="126479" y="279857"/>
                  </a:lnTo>
                  <a:lnTo>
                    <a:pt x="128778" y="279857"/>
                  </a:lnTo>
                  <a:lnTo>
                    <a:pt x="127914" y="282397"/>
                  </a:lnTo>
                  <a:lnTo>
                    <a:pt x="129781" y="279857"/>
                  </a:lnTo>
                  <a:lnTo>
                    <a:pt x="130619" y="281127"/>
                  </a:lnTo>
                  <a:lnTo>
                    <a:pt x="131762" y="283667"/>
                  </a:lnTo>
                  <a:lnTo>
                    <a:pt x="129451" y="283667"/>
                  </a:lnTo>
                  <a:lnTo>
                    <a:pt x="129717" y="284937"/>
                  </a:lnTo>
                  <a:lnTo>
                    <a:pt x="130302" y="286207"/>
                  </a:lnTo>
                  <a:lnTo>
                    <a:pt x="132867" y="286207"/>
                  </a:lnTo>
                  <a:lnTo>
                    <a:pt x="133438" y="282397"/>
                  </a:lnTo>
                  <a:lnTo>
                    <a:pt x="132867" y="282397"/>
                  </a:lnTo>
                  <a:lnTo>
                    <a:pt x="133045" y="276047"/>
                  </a:lnTo>
                  <a:lnTo>
                    <a:pt x="134340" y="276047"/>
                  </a:lnTo>
                  <a:lnTo>
                    <a:pt x="134823" y="278587"/>
                  </a:lnTo>
                  <a:lnTo>
                    <a:pt x="135229" y="277317"/>
                  </a:lnTo>
                  <a:lnTo>
                    <a:pt x="134696" y="276047"/>
                  </a:lnTo>
                  <a:lnTo>
                    <a:pt x="135445" y="274777"/>
                  </a:lnTo>
                  <a:lnTo>
                    <a:pt x="136931" y="276047"/>
                  </a:lnTo>
                  <a:lnTo>
                    <a:pt x="138582" y="278345"/>
                  </a:lnTo>
                  <a:lnTo>
                    <a:pt x="139344" y="274777"/>
                  </a:lnTo>
                  <a:lnTo>
                    <a:pt x="140296" y="276047"/>
                  </a:lnTo>
                  <a:lnTo>
                    <a:pt x="145872" y="276047"/>
                  </a:lnTo>
                  <a:lnTo>
                    <a:pt x="145542" y="274777"/>
                  </a:lnTo>
                  <a:lnTo>
                    <a:pt x="144907" y="272237"/>
                  </a:lnTo>
                  <a:lnTo>
                    <a:pt x="143954" y="268427"/>
                  </a:lnTo>
                  <a:lnTo>
                    <a:pt x="147510" y="267157"/>
                  </a:lnTo>
                  <a:lnTo>
                    <a:pt x="147193" y="267157"/>
                  </a:lnTo>
                  <a:lnTo>
                    <a:pt x="147421" y="265887"/>
                  </a:lnTo>
                  <a:lnTo>
                    <a:pt x="149898" y="263347"/>
                  </a:lnTo>
                  <a:lnTo>
                    <a:pt x="153847" y="263347"/>
                  </a:lnTo>
                  <a:lnTo>
                    <a:pt x="153962" y="259537"/>
                  </a:lnTo>
                  <a:lnTo>
                    <a:pt x="158432" y="260807"/>
                  </a:lnTo>
                  <a:lnTo>
                    <a:pt x="158838" y="259537"/>
                  </a:lnTo>
                  <a:lnTo>
                    <a:pt x="159245" y="258267"/>
                  </a:lnTo>
                  <a:lnTo>
                    <a:pt x="159664" y="256997"/>
                  </a:lnTo>
                  <a:lnTo>
                    <a:pt x="152666" y="258267"/>
                  </a:lnTo>
                  <a:lnTo>
                    <a:pt x="154736" y="254457"/>
                  </a:lnTo>
                  <a:lnTo>
                    <a:pt x="156044" y="250647"/>
                  </a:lnTo>
                  <a:lnTo>
                    <a:pt x="158203" y="255727"/>
                  </a:lnTo>
                  <a:lnTo>
                    <a:pt x="159854" y="255727"/>
                  </a:lnTo>
                  <a:lnTo>
                    <a:pt x="159448" y="253187"/>
                  </a:lnTo>
                  <a:lnTo>
                    <a:pt x="158305" y="248107"/>
                  </a:lnTo>
                  <a:lnTo>
                    <a:pt x="162915" y="248107"/>
                  </a:lnTo>
                  <a:lnTo>
                    <a:pt x="162788" y="249377"/>
                  </a:lnTo>
                  <a:lnTo>
                    <a:pt x="161785" y="249377"/>
                  </a:lnTo>
                  <a:lnTo>
                    <a:pt x="161366" y="250647"/>
                  </a:lnTo>
                  <a:lnTo>
                    <a:pt x="164668" y="249377"/>
                  </a:lnTo>
                  <a:lnTo>
                    <a:pt x="165519" y="254457"/>
                  </a:lnTo>
                  <a:lnTo>
                    <a:pt x="163144" y="255727"/>
                  </a:lnTo>
                  <a:lnTo>
                    <a:pt x="167043" y="255727"/>
                  </a:lnTo>
                  <a:lnTo>
                    <a:pt x="165442" y="251917"/>
                  </a:lnTo>
                  <a:lnTo>
                    <a:pt x="167830" y="248107"/>
                  </a:lnTo>
                  <a:lnTo>
                    <a:pt x="168630" y="246837"/>
                  </a:lnTo>
                  <a:lnTo>
                    <a:pt x="167043" y="243027"/>
                  </a:lnTo>
                  <a:lnTo>
                    <a:pt x="169278" y="243027"/>
                  </a:lnTo>
                  <a:lnTo>
                    <a:pt x="168922" y="244297"/>
                  </a:lnTo>
                  <a:lnTo>
                    <a:pt x="173812" y="244297"/>
                  </a:lnTo>
                  <a:lnTo>
                    <a:pt x="166192" y="237947"/>
                  </a:lnTo>
                  <a:lnTo>
                    <a:pt x="167944" y="236677"/>
                  </a:lnTo>
                  <a:lnTo>
                    <a:pt x="169710" y="235407"/>
                  </a:lnTo>
                  <a:lnTo>
                    <a:pt x="172593" y="235407"/>
                  </a:lnTo>
                  <a:lnTo>
                    <a:pt x="172631" y="236296"/>
                  </a:lnTo>
                  <a:lnTo>
                    <a:pt x="172453" y="237375"/>
                  </a:lnTo>
                  <a:lnTo>
                    <a:pt x="172631" y="236880"/>
                  </a:lnTo>
                  <a:lnTo>
                    <a:pt x="172656" y="236677"/>
                  </a:lnTo>
                  <a:lnTo>
                    <a:pt x="172681" y="236512"/>
                  </a:lnTo>
                  <a:lnTo>
                    <a:pt x="172859" y="235407"/>
                  </a:lnTo>
                  <a:lnTo>
                    <a:pt x="173278" y="232867"/>
                  </a:lnTo>
                  <a:lnTo>
                    <a:pt x="173990" y="232867"/>
                  </a:lnTo>
                  <a:lnTo>
                    <a:pt x="174510" y="233629"/>
                  </a:lnTo>
                  <a:lnTo>
                    <a:pt x="176847" y="230327"/>
                  </a:lnTo>
                  <a:lnTo>
                    <a:pt x="176999" y="230327"/>
                  </a:lnTo>
                  <a:lnTo>
                    <a:pt x="176530" y="229057"/>
                  </a:lnTo>
                  <a:lnTo>
                    <a:pt x="176123" y="226517"/>
                  </a:lnTo>
                  <a:lnTo>
                    <a:pt x="176022" y="225247"/>
                  </a:lnTo>
                  <a:lnTo>
                    <a:pt x="177406" y="225247"/>
                  </a:lnTo>
                  <a:lnTo>
                    <a:pt x="177533" y="223977"/>
                  </a:lnTo>
                  <a:lnTo>
                    <a:pt x="179768" y="225247"/>
                  </a:lnTo>
                  <a:lnTo>
                    <a:pt x="183019" y="225247"/>
                  </a:lnTo>
                  <a:lnTo>
                    <a:pt x="182092" y="223977"/>
                  </a:lnTo>
                  <a:lnTo>
                    <a:pt x="181178" y="222707"/>
                  </a:lnTo>
                  <a:lnTo>
                    <a:pt x="184226" y="222707"/>
                  </a:lnTo>
                  <a:lnTo>
                    <a:pt x="184188" y="223659"/>
                  </a:lnTo>
                  <a:lnTo>
                    <a:pt x="184315" y="222707"/>
                  </a:lnTo>
                  <a:lnTo>
                    <a:pt x="185293" y="222707"/>
                  </a:lnTo>
                  <a:lnTo>
                    <a:pt x="186220" y="221437"/>
                  </a:lnTo>
                  <a:lnTo>
                    <a:pt x="186080" y="220167"/>
                  </a:lnTo>
                  <a:lnTo>
                    <a:pt x="188163" y="221437"/>
                  </a:lnTo>
                  <a:lnTo>
                    <a:pt x="188671" y="220167"/>
                  </a:lnTo>
                  <a:lnTo>
                    <a:pt x="189814" y="218897"/>
                  </a:lnTo>
                  <a:lnTo>
                    <a:pt x="192481" y="221437"/>
                  </a:lnTo>
                  <a:lnTo>
                    <a:pt x="193052" y="218897"/>
                  </a:lnTo>
                  <a:lnTo>
                    <a:pt x="191541" y="217627"/>
                  </a:lnTo>
                  <a:lnTo>
                    <a:pt x="191122" y="216357"/>
                  </a:lnTo>
                  <a:lnTo>
                    <a:pt x="192913" y="215087"/>
                  </a:lnTo>
                  <a:lnTo>
                    <a:pt x="193128" y="215201"/>
                  </a:lnTo>
                  <a:lnTo>
                    <a:pt x="194792" y="212547"/>
                  </a:lnTo>
                  <a:lnTo>
                    <a:pt x="197866" y="211277"/>
                  </a:lnTo>
                  <a:lnTo>
                    <a:pt x="198170" y="208737"/>
                  </a:lnTo>
                  <a:lnTo>
                    <a:pt x="198970" y="204927"/>
                  </a:lnTo>
                  <a:lnTo>
                    <a:pt x="200863" y="203911"/>
                  </a:lnTo>
                  <a:lnTo>
                    <a:pt x="200787" y="203657"/>
                  </a:lnTo>
                  <a:lnTo>
                    <a:pt x="201333" y="203657"/>
                  </a:lnTo>
                  <a:lnTo>
                    <a:pt x="202006" y="203657"/>
                  </a:lnTo>
                  <a:lnTo>
                    <a:pt x="202234" y="202387"/>
                  </a:lnTo>
                  <a:lnTo>
                    <a:pt x="199364" y="201117"/>
                  </a:lnTo>
                  <a:lnTo>
                    <a:pt x="199834" y="199847"/>
                  </a:lnTo>
                  <a:lnTo>
                    <a:pt x="200317" y="198577"/>
                  </a:lnTo>
                  <a:lnTo>
                    <a:pt x="197764" y="196037"/>
                  </a:lnTo>
                  <a:lnTo>
                    <a:pt x="208178" y="199847"/>
                  </a:lnTo>
                  <a:lnTo>
                    <a:pt x="207187" y="196037"/>
                  </a:lnTo>
                  <a:lnTo>
                    <a:pt x="206857" y="194767"/>
                  </a:lnTo>
                  <a:lnTo>
                    <a:pt x="208153" y="194767"/>
                  </a:lnTo>
                  <a:lnTo>
                    <a:pt x="208280" y="196037"/>
                  </a:lnTo>
                  <a:lnTo>
                    <a:pt x="209499" y="197307"/>
                  </a:lnTo>
                  <a:lnTo>
                    <a:pt x="209816" y="194767"/>
                  </a:lnTo>
                  <a:lnTo>
                    <a:pt x="210134" y="192227"/>
                  </a:lnTo>
                  <a:lnTo>
                    <a:pt x="210337" y="192227"/>
                  </a:lnTo>
                  <a:lnTo>
                    <a:pt x="209689" y="187147"/>
                  </a:lnTo>
                  <a:lnTo>
                    <a:pt x="209969" y="187147"/>
                  </a:lnTo>
                  <a:lnTo>
                    <a:pt x="209448" y="182067"/>
                  </a:lnTo>
                  <a:lnTo>
                    <a:pt x="209130" y="178257"/>
                  </a:lnTo>
                  <a:lnTo>
                    <a:pt x="205600" y="178257"/>
                  </a:lnTo>
                  <a:lnTo>
                    <a:pt x="206197" y="175717"/>
                  </a:lnTo>
                  <a:lnTo>
                    <a:pt x="206794" y="173177"/>
                  </a:lnTo>
                  <a:lnTo>
                    <a:pt x="207568" y="174447"/>
                  </a:lnTo>
                  <a:lnTo>
                    <a:pt x="208229" y="174447"/>
                  </a:lnTo>
                  <a:lnTo>
                    <a:pt x="208927" y="176987"/>
                  </a:lnTo>
                  <a:lnTo>
                    <a:pt x="208826" y="175717"/>
                  </a:lnTo>
                  <a:lnTo>
                    <a:pt x="210705" y="175717"/>
                  </a:lnTo>
                  <a:lnTo>
                    <a:pt x="211772" y="176987"/>
                  </a:lnTo>
                  <a:lnTo>
                    <a:pt x="212610" y="179527"/>
                  </a:lnTo>
                  <a:lnTo>
                    <a:pt x="209994" y="179527"/>
                  </a:lnTo>
                  <a:lnTo>
                    <a:pt x="210985" y="180797"/>
                  </a:lnTo>
                  <a:lnTo>
                    <a:pt x="212191" y="183337"/>
                  </a:lnTo>
                  <a:lnTo>
                    <a:pt x="213779" y="184505"/>
                  </a:lnTo>
                  <a:lnTo>
                    <a:pt x="213842" y="183337"/>
                  </a:lnTo>
                  <a:lnTo>
                    <a:pt x="214045" y="183337"/>
                  </a:lnTo>
                  <a:lnTo>
                    <a:pt x="214325" y="184607"/>
                  </a:lnTo>
                  <a:lnTo>
                    <a:pt x="215023" y="184607"/>
                  </a:lnTo>
                  <a:lnTo>
                    <a:pt x="214757" y="183337"/>
                  </a:lnTo>
                  <a:lnTo>
                    <a:pt x="218376" y="184607"/>
                  </a:lnTo>
                  <a:lnTo>
                    <a:pt x="217322" y="183337"/>
                  </a:lnTo>
                  <a:lnTo>
                    <a:pt x="222656" y="182067"/>
                  </a:lnTo>
                  <a:lnTo>
                    <a:pt x="222237" y="178257"/>
                  </a:lnTo>
                  <a:lnTo>
                    <a:pt x="222110" y="176987"/>
                  </a:lnTo>
                  <a:lnTo>
                    <a:pt x="221653" y="175717"/>
                  </a:lnTo>
                  <a:lnTo>
                    <a:pt x="220738" y="173177"/>
                  </a:lnTo>
                  <a:lnTo>
                    <a:pt x="219837" y="170637"/>
                  </a:lnTo>
                  <a:lnTo>
                    <a:pt x="222580" y="164287"/>
                  </a:lnTo>
                  <a:lnTo>
                    <a:pt x="223799" y="168097"/>
                  </a:lnTo>
                  <a:lnTo>
                    <a:pt x="225958" y="168097"/>
                  </a:lnTo>
                  <a:lnTo>
                    <a:pt x="227139" y="169278"/>
                  </a:lnTo>
                  <a:lnTo>
                    <a:pt x="231825" y="166827"/>
                  </a:lnTo>
                  <a:lnTo>
                    <a:pt x="232029" y="164287"/>
                  </a:lnTo>
                  <a:lnTo>
                    <a:pt x="232841" y="164973"/>
                  </a:lnTo>
                  <a:lnTo>
                    <a:pt x="230111" y="161747"/>
                  </a:lnTo>
                  <a:lnTo>
                    <a:pt x="234238" y="161747"/>
                  </a:lnTo>
                  <a:lnTo>
                    <a:pt x="236004" y="160477"/>
                  </a:lnTo>
                  <a:lnTo>
                    <a:pt x="237769" y="159207"/>
                  </a:lnTo>
                  <a:lnTo>
                    <a:pt x="238328" y="161493"/>
                  </a:lnTo>
                  <a:lnTo>
                    <a:pt x="241414" y="159207"/>
                  </a:lnTo>
                  <a:lnTo>
                    <a:pt x="246976" y="152895"/>
                  </a:lnTo>
                  <a:lnTo>
                    <a:pt x="247815" y="154127"/>
                  </a:lnTo>
                  <a:lnTo>
                    <a:pt x="248361" y="154127"/>
                  </a:lnTo>
                  <a:close/>
                </a:path>
                <a:path w="372745" h="408305">
                  <a:moveTo>
                    <a:pt x="251510" y="113804"/>
                  </a:moveTo>
                  <a:lnTo>
                    <a:pt x="248920" y="113271"/>
                  </a:lnTo>
                  <a:lnTo>
                    <a:pt x="245376" y="112026"/>
                  </a:lnTo>
                  <a:lnTo>
                    <a:pt x="247332" y="113779"/>
                  </a:lnTo>
                  <a:lnTo>
                    <a:pt x="249453" y="115277"/>
                  </a:lnTo>
                  <a:lnTo>
                    <a:pt x="249872" y="114223"/>
                  </a:lnTo>
                  <a:lnTo>
                    <a:pt x="250647" y="113880"/>
                  </a:lnTo>
                  <a:lnTo>
                    <a:pt x="251510" y="113804"/>
                  </a:lnTo>
                  <a:close/>
                </a:path>
                <a:path w="372745" h="408305">
                  <a:moveTo>
                    <a:pt x="252450" y="149974"/>
                  </a:moveTo>
                  <a:lnTo>
                    <a:pt x="246443" y="145542"/>
                  </a:lnTo>
                  <a:lnTo>
                    <a:pt x="251561" y="153847"/>
                  </a:lnTo>
                  <a:lnTo>
                    <a:pt x="250342" y="150571"/>
                  </a:lnTo>
                  <a:lnTo>
                    <a:pt x="251193" y="150266"/>
                  </a:lnTo>
                  <a:lnTo>
                    <a:pt x="252450" y="149974"/>
                  </a:lnTo>
                  <a:close/>
                </a:path>
                <a:path w="372745" h="408305">
                  <a:moveTo>
                    <a:pt x="252641" y="150063"/>
                  </a:moveTo>
                  <a:lnTo>
                    <a:pt x="252501" y="149974"/>
                  </a:lnTo>
                  <a:lnTo>
                    <a:pt x="252628" y="150114"/>
                  </a:lnTo>
                  <a:close/>
                </a:path>
                <a:path w="372745" h="408305">
                  <a:moveTo>
                    <a:pt x="253377" y="146507"/>
                  </a:moveTo>
                  <a:lnTo>
                    <a:pt x="252463" y="145999"/>
                  </a:lnTo>
                  <a:lnTo>
                    <a:pt x="253339" y="146710"/>
                  </a:lnTo>
                  <a:lnTo>
                    <a:pt x="253377" y="146507"/>
                  </a:lnTo>
                  <a:close/>
                </a:path>
                <a:path w="372745" h="408305">
                  <a:moveTo>
                    <a:pt x="255574" y="147777"/>
                  </a:moveTo>
                  <a:lnTo>
                    <a:pt x="254660" y="147777"/>
                  </a:lnTo>
                  <a:lnTo>
                    <a:pt x="253339" y="146710"/>
                  </a:lnTo>
                  <a:lnTo>
                    <a:pt x="252628" y="150317"/>
                  </a:lnTo>
                  <a:lnTo>
                    <a:pt x="255143" y="150317"/>
                  </a:lnTo>
                  <a:lnTo>
                    <a:pt x="255574" y="147777"/>
                  </a:lnTo>
                  <a:close/>
                </a:path>
                <a:path w="372745" h="408305">
                  <a:moveTo>
                    <a:pt x="259384" y="143967"/>
                  </a:moveTo>
                  <a:lnTo>
                    <a:pt x="259308" y="142697"/>
                  </a:lnTo>
                  <a:lnTo>
                    <a:pt x="259016" y="142443"/>
                  </a:lnTo>
                  <a:lnTo>
                    <a:pt x="259384" y="143967"/>
                  </a:lnTo>
                  <a:close/>
                </a:path>
                <a:path w="372745" h="408305">
                  <a:moveTo>
                    <a:pt x="268008" y="269913"/>
                  </a:moveTo>
                  <a:lnTo>
                    <a:pt x="267195" y="269786"/>
                  </a:lnTo>
                  <a:lnTo>
                    <a:pt x="267220" y="268541"/>
                  </a:lnTo>
                  <a:lnTo>
                    <a:pt x="264795" y="271767"/>
                  </a:lnTo>
                  <a:lnTo>
                    <a:pt x="265620" y="274891"/>
                  </a:lnTo>
                  <a:lnTo>
                    <a:pt x="268008" y="269913"/>
                  </a:lnTo>
                  <a:close/>
                </a:path>
                <a:path w="372745" h="408305">
                  <a:moveTo>
                    <a:pt x="269481" y="270129"/>
                  </a:moveTo>
                  <a:lnTo>
                    <a:pt x="268046" y="269913"/>
                  </a:lnTo>
                  <a:lnTo>
                    <a:pt x="268109" y="270408"/>
                  </a:lnTo>
                  <a:lnTo>
                    <a:pt x="269481" y="270129"/>
                  </a:lnTo>
                  <a:close/>
                </a:path>
                <a:path w="372745" h="408305">
                  <a:moveTo>
                    <a:pt x="269938" y="272580"/>
                  </a:moveTo>
                  <a:lnTo>
                    <a:pt x="268109" y="270421"/>
                  </a:lnTo>
                  <a:lnTo>
                    <a:pt x="268414" y="272999"/>
                  </a:lnTo>
                  <a:lnTo>
                    <a:pt x="269938" y="272580"/>
                  </a:lnTo>
                  <a:close/>
                </a:path>
                <a:path w="372745" h="408305">
                  <a:moveTo>
                    <a:pt x="270776" y="270217"/>
                  </a:moveTo>
                  <a:lnTo>
                    <a:pt x="270154" y="270078"/>
                  </a:lnTo>
                  <a:lnTo>
                    <a:pt x="269786" y="270090"/>
                  </a:lnTo>
                  <a:lnTo>
                    <a:pt x="269494" y="270141"/>
                  </a:lnTo>
                  <a:lnTo>
                    <a:pt x="269862" y="270192"/>
                  </a:lnTo>
                  <a:lnTo>
                    <a:pt x="270268" y="270230"/>
                  </a:lnTo>
                  <a:lnTo>
                    <a:pt x="270776" y="270217"/>
                  </a:lnTo>
                  <a:close/>
                </a:path>
                <a:path w="372745" h="408305">
                  <a:moveTo>
                    <a:pt x="271221" y="129997"/>
                  </a:moveTo>
                  <a:lnTo>
                    <a:pt x="269595" y="127457"/>
                  </a:lnTo>
                  <a:lnTo>
                    <a:pt x="266001" y="121107"/>
                  </a:lnTo>
                  <a:lnTo>
                    <a:pt x="263855" y="117297"/>
                  </a:lnTo>
                  <a:lnTo>
                    <a:pt x="263144" y="116027"/>
                  </a:lnTo>
                  <a:lnTo>
                    <a:pt x="263677" y="113487"/>
                  </a:lnTo>
                  <a:lnTo>
                    <a:pt x="261645" y="113487"/>
                  </a:lnTo>
                  <a:lnTo>
                    <a:pt x="255536" y="113487"/>
                  </a:lnTo>
                  <a:lnTo>
                    <a:pt x="254774" y="114757"/>
                  </a:lnTo>
                  <a:lnTo>
                    <a:pt x="252844" y="114757"/>
                  </a:lnTo>
                  <a:lnTo>
                    <a:pt x="252196" y="116027"/>
                  </a:lnTo>
                  <a:lnTo>
                    <a:pt x="251815" y="117297"/>
                  </a:lnTo>
                  <a:lnTo>
                    <a:pt x="249466" y="116027"/>
                  </a:lnTo>
                  <a:lnTo>
                    <a:pt x="247764" y="116027"/>
                  </a:lnTo>
                  <a:lnTo>
                    <a:pt x="249593" y="117297"/>
                  </a:lnTo>
                  <a:lnTo>
                    <a:pt x="251536" y="118567"/>
                  </a:lnTo>
                  <a:lnTo>
                    <a:pt x="251434" y="119837"/>
                  </a:lnTo>
                  <a:lnTo>
                    <a:pt x="251625" y="121107"/>
                  </a:lnTo>
                  <a:lnTo>
                    <a:pt x="247726" y="118567"/>
                  </a:lnTo>
                  <a:lnTo>
                    <a:pt x="250482" y="124917"/>
                  </a:lnTo>
                  <a:lnTo>
                    <a:pt x="246138" y="122377"/>
                  </a:lnTo>
                  <a:lnTo>
                    <a:pt x="247243" y="123647"/>
                  </a:lnTo>
                  <a:lnTo>
                    <a:pt x="246227" y="124599"/>
                  </a:lnTo>
                  <a:lnTo>
                    <a:pt x="246227" y="131267"/>
                  </a:lnTo>
                  <a:lnTo>
                    <a:pt x="245275" y="131267"/>
                  </a:lnTo>
                  <a:lnTo>
                    <a:pt x="245541" y="130441"/>
                  </a:lnTo>
                  <a:lnTo>
                    <a:pt x="246227" y="131267"/>
                  </a:lnTo>
                  <a:lnTo>
                    <a:pt x="246227" y="124599"/>
                  </a:lnTo>
                  <a:lnTo>
                    <a:pt x="243141" y="127457"/>
                  </a:lnTo>
                  <a:lnTo>
                    <a:pt x="245325" y="130175"/>
                  </a:lnTo>
                  <a:lnTo>
                    <a:pt x="243001" y="131267"/>
                  </a:lnTo>
                  <a:lnTo>
                    <a:pt x="243154" y="133807"/>
                  </a:lnTo>
                  <a:lnTo>
                    <a:pt x="240207" y="131267"/>
                  </a:lnTo>
                  <a:lnTo>
                    <a:pt x="241579" y="136347"/>
                  </a:lnTo>
                  <a:lnTo>
                    <a:pt x="237363" y="136347"/>
                  </a:lnTo>
                  <a:lnTo>
                    <a:pt x="236639" y="132537"/>
                  </a:lnTo>
                  <a:lnTo>
                    <a:pt x="236664" y="138887"/>
                  </a:lnTo>
                  <a:lnTo>
                    <a:pt x="235343" y="136347"/>
                  </a:lnTo>
                  <a:lnTo>
                    <a:pt x="235673" y="140157"/>
                  </a:lnTo>
                  <a:lnTo>
                    <a:pt x="242773" y="140157"/>
                  </a:lnTo>
                  <a:lnTo>
                    <a:pt x="242277" y="138887"/>
                  </a:lnTo>
                  <a:lnTo>
                    <a:pt x="241769" y="137617"/>
                  </a:lnTo>
                  <a:lnTo>
                    <a:pt x="244335" y="141427"/>
                  </a:lnTo>
                  <a:lnTo>
                    <a:pt x="252463" y="145999"/>
                  </a:lnTo>
                  <a:lnTo>
                    <a:pt x="249974" y="143967"/>
                  </a:lnTo>
                  <a:lnTo>
                    <a:pt x="250355" y="142697"/>
                  </a:lnTo>
                  <a:lnTo>
                    <a:pt x="255562" y="145237"/>
                  </a:lnTo>
                  <a:lnTo>
                    <a:pt x="253428" y="143967"/>
                  </a:lnTo>
                  <a:lnTo>
                    <a:pt x="257175" y="143967"/>
                  </a:lnTo>
                  <a:lnTo>
                    <a:pt x="256184" y="142697"/>
                  </a:lnTo>
                  <a:lnTo>
                    <a:pt x="253225" y="138887"/>
                  </a:lnTo>
                  <a:lnTo>
                    <a:pt x="254533" y="137617"/>
                  </a:lnTo>
                  <a:lnTo>
                    <a:pt x="255054" y="138887"/>
                  </a:lnTo>
                  <a:lnTo>
                    <a:pt x="259016" y="142443"/>
                  </a:lnTo>
                  <a:lnTo>
                    <a:pt x="257911" y="137769"/>
                  </a:lnTo>
                  <a:lnTo>
                    <a:pt x="261404" y="140157"/>
                  </a:lnTo>
                  <a:lnTo>
                    <a:pt x="262153" y="140157"/>
                  </a:lnTo>
                  <a:lnTo>
                    <a:pt x="265912" y="138887"/>
                  </a:lnTo>
                  <a:lnTo>
                    <a:pt x="266217" y="137617"/>
                  </a:lnTo>
                  <a:lnTo>
                    <a:pt x="263931" y="137617"/>
                  </a:lnTo>
                  <a:lnTo>
                    <a:pt x="267855" y="135077"/>
                  </a:lnTo>
                  <a:lnTo>
                    <a:pt x="266636" y="133807"/>
                  </a:lnTo>
                  <a:lnTo>
                    <a:pt x="264210" y="131267"/>
                  </a:lnTo>
                  <a:lnTo>
                    <a:pt x="262991" y="129997"/>
                  </a:lnTo>
                  <a:lnTo>
                    <a:pt x="260565" y="127457"/>
                  </a:lnTo>
                  <a:lnTo>
                    <a:pt x="264058" y="124917"/>
                  </a:lnTo>
                  <a:lnTo>
                    <a:pt x="264629" y="126187"/>
                  </a:lnTo>
                  <a:lnTo>
                    <a:pt x="268998" y="131267"/>
                  </a:lnTo>
                  <a:lnTo>
                    <a:pt x="271221" y="129997"/>
                  </a:lnTo>
                  <a:close/>
                </a:path>
                <a:path w="372745" h="408305">
                  <a:moveTo>
                    <a:pt x="293039" y="108407"/>
                  </a:moveTo>
                  <a:lnTo>
                    <a:pt x="292290" y="108102"/>
                  </a:lnTo>
                  <a:lnTo>
                    <a:pt x="292328" y="108407"/>
                  </a:lnTo>
                  <a:lnTo>
                    <a:pt x="293039" y="108407"/>
                  </a:lnTo>
                  <a:close/>
                </a:path>
                <a:path w="372745" h="408305">
                  <a:moveTo>
                    <a:pt x="294970" y="108343"/>
                  </a:moveTo>
                  <a:lnTo>
                    <a:pt x="294208" y="108496"/>
                  </a:lnTo>
                  <a:lnTo>
                    <a:pt x="293585" y="108381"/>
                  </a:lnTo>
                  <a:lnTo>
                    <a:pt x="293039" y="108153"/>
                  </a:lnTo>
                  <a:lnTo>
                    <a:pt x="293484" y="108686"/>
                  </a:lnTo>
                  <a:lnTo>
                    <a:pt x="294106" y="108902"/>
                  </a:lnTo>
                  <a:lnTo>
                    <a:pt x="294970" y="108343"/>
                  </a:lnTo>
                  <a:close/>
                </a:path>
                <a:path w="372745" h="408305">
                  <a:moveTo>
                    <a:pt x="299643" y="71526"/>
                  </a:moveTo>
                  <a:lnTo>
                    <a:pt x="298488" y="69697"/>
                  </a:lnTo>
                  <a:lnTo>
                    <a:pt x="296875" y="69850"/>
                  </a:lnTo>
                  <a:lnTo>
                    <a:pt x="295846" y="70243"/>
                  </a:lnTo>
                  <a:lnTo>
                    <a:pt x="295122" y="70764"/>
                  </a:lnTo>
                  <a:lnTo>
                    <a:pt x="293547" y="70751"/>
                  </a:lnTo>
                  <a:lnTo>
                    <a:pt x="292138" y="71158"/>
                  </a:lnTo>
                  <a:lnTo>
                    <a:pt x="292442" y="73317"/>
                  </a:lnTo>
                  <a:lnTo>
                    <a:pt x="292785" y="73355"/>
                  </a:lnTo>
                  <a:lnTo>
                    <a:pt x="293027" y="73291"/>
                  </a:lnTo>
                  <a:lnTo>
                    <a:pt x="293344" y="73291"/>
                  </a:lnTo>
                  <a:lnTo>
                    <a:pt x="293725" y="72339"/>
                  </a:lnTo>
                  <a:lnTo>
                    <a:pt x="294182" y="71437"/>
                  </a:lnTo>
                  <a:lnTo>
                    <a:pt x="295109" y="70777"/>
                  </a:lnTo>
                  <a:lnTo>
                    <a:pt x="297243" y="70777"/>
                  </a:lnTo>
                  <a:lnTo>
                    <a:pt x="299643" y="71526"/>
                  </a:lnTo>
                  <a:close/>
                </a:path>
                <a:path w="372745" h="408305">
                  <a:moveTo>
                    <a:pt x="301879" y="285648"/>
                  </a:moveTo>
                  <a:lnTo>
                    <a:pt x="296608" y="288683"/>
                  </a:lnTo>
                  <a:lnTo>
                    <a:pt x="297027" y="289179"/>
                  </a:lnTo>
                  <a:lnTo>
                    <a:pt x="301879" y="285648"/>
                  </a:lnTo>
                  <a:close/>
                </a:path>
                <a:path w="372745" h="408305">
                  <a:moveTo>
                    <a:pt x="309270" y="86626"/>
                  </a:moveTo>
                  <a:lnTo>
                    <a:pt x="309194" y="85559"/>
                  </a:lnTo>
                  <a:lnTo>
                    <a:pt x="308521" y="85940"/>
                  </a:lnTo>
                  <a:lnTo>
                    <a:pt x="308622" y="86131"/>
                  </a:lnTo>
                  <a:lnTo>
                    <a:pt x="309092" y="86664"/>
                  </a:lnTo>
                  <a:lnTo>
                    <a:pt x="309270" y="86626"/>
                  </a:lnTo>
                  <a:close/>
                </a:path>
                <a:path w="372745" h="408305">
                  <a:moveTo>
                    <a:pt x="309460" y="86664"/>
                  </a:moveTo>
                  <a:lnTo>
                    <a:pt x="309270" y="86626"/>
                  </a:lnTo>
                  <a:lnTo>
                    <a:pt x="309460" y="86664"/>
                  </a:lnTo>
                  <a:close/>
                </a:path>
                <a:path w="372745" h="408305">
                  <a:moveTo>
                    <a:pt x="309460" y="85153"/>
                  </a:moveTo>
                  <a:lnTo>
                    <a:pt x="309194" y="85559"/>
                  </a:lnTo>
                  <a:lnTo>
                    <a:pt x="309359" y="85940"/>
                  </a:lnTo>
                  <a:lnTo>
                    <a:pt x="309410" y="85547"/>
                  </a:lnTo>
                  <a:lnTo>
                    <a:pt x="309460" y="85153"/>
                  </a:lnTo>
                  <a:close/>
                </a:path>
                <a:path w="372745" h="408305">
                  <a:moveTo>
                    <a:pt x="309613" y="86550"/>
                  </a:moveTo>
                  <a:lnTo>
                    <a:pt x="309359" y="85940"/>
                  </a:lnTo>
                  <a:lnTo>
                    <a:pt x="309448" y="86588"/>
                  </a:lnTo>
                  <a:lnTo>
                    <a:pt x="309613" y="86550"/>
                  </a:lnTo>
                  <a:close/>
                </a:path>
                <a:path w="372745" h="408305">
                  <a:moveTo>
                    <a:pt x="312521" y="325958"/>
                  </a:moveTo>
                  <a:lnTo>
                    <a:pt x="312267" y="323532"/>
                  </a:lnTo>
                  <a:lnTo>
                    <a:pt x="311238" y="323761"/>
                  </a:lnTo>
                  <a:lnTo>
                    <a:pt x="308000" y="321678"/>
                  </a:lnTo>
                  <a:lnTo>
                    <a:pt x="309651" y="324332"/>
                  </a:lnTo>
                  <a:lnTo>
                    <a:pt x="310692" y="324091"/>
                  </a:lnTo>
                  <a:lnTo>
                    <a:pt x="312521" y="325958"/>
                  </a:lnTo>
                  <a:close/>
                </a:path>
                <a:path w="372745" h="408305">
                  <a:moveTo>
                    <a:pt x="312585" y="89357"/>
                  </a:moveTo>
                  <a:lnTo>
                    <a:pt x="311099" y="86817"/>
                  </a:lnTo>
                  <a:lnTo>
                    <a:pt x="311543" y="86131"/>
                  </a:lnTo>
                  <a:lnTo>
                    <a:pt x="309613" y="86550"/>
                  </a:lnTo>
                  <a:lnTo>
                    <a:pt x="309499" y="86817"/>
                  </a:lnTo>
                  <a:lnTo>
                    <a:pt x="309245" y="86817"/>
                  </a:lnTo>
                  <a:lnTo>
                    <a:pt x="308356" y="86817"/>
                  </a:lnTo>
                  <a:lnTo>
                    <a:pt x="309664" y="87617"/>
                  </a:lnTo>
                  <a:lnTo>
                    <a:pt x="312585" y="89357"/>
                  </a:lnTo>
                  <a:close/>
                </a:path>
                <a:path w="372745" h="408305">
                  <a:moveTo>
                    <a:pt x="313118" y="81737"/>
                  </a:moveTo>
                  <a:lnTo>
                    <a:pt x="310235" y="79197"/>
                  </a:lnTo>
                  <a:lnTo>
                    <a:pt x="309460" y="85153"/>
                  </a:lnTo>
                  <a:lnTo>
                    <a:pt x="310057" y="84277"/>
                  </a:lnTo>
                  <a:lnTo>
                    <a:pt x="312305" y="84963"/>
                  </a:lnTo>
                  <a:lnTo>
                    <a:pt x="312762" y="84277"/>
                  </a:lnTo>
                  <a:lnTo>
                    <a:pt x="313118" y="81737"/>
                  </a:lnTo>
                  <a:close/>
                </a:path>
                <a:path w="372745" h="408305">
                  <a:moveTo>
                    <a:pt x="314223" y="85547"/>
                  </a:moveTo>
                  <a:lnTo>
                    <a:pt x="312305" y="84963"/>
                  </a:lnTo>
                  <a:lnTo>
                    <a:pt x="311543" y="86131"/>
                  </a:lnTo>
                  <a:lnTo>
                    <a:pt x="314223" y="85547"/>
                  </a:lnTo>
                  <a:close/>
                </a:path>
                <a:path w="372745" h="408305">
                  <a:moveTo>
                    <a:pt x="317576" y="52730"/>
                  </a:moveTo>
                  <a:lnTo>
                    <a:pt x="314896" y="50203"/>
                  </a:lnTo>
                  <a:lnTo>
                    <a:pt x="315836" y="50647"/>
                  </a:lnTo>
                  <a:lnTo>
                    <a:pt x="314337" y="47891"/>
                  </a:lnTo>
                  <a:lnTo>
                    <a:pt x="314972" y="56476"/>
                  </a:lnTo>
                  <a:lnTo>
                    <a:pt x="316649" y="52743"/>
                  </a:lnTo>
                  <a:lnTo>
                    <a:pt x="317576" y="52730"/>
                  </a:lnTo>
                  <a:close/>
                </a:path>
                <a:path w="372745" h="408305">
                  <a:moveTo>
                    <a:pt x="318046" y="49314"/>
                  </a:moveTo>
                  <a:lnTo>
                    <a:pt x="317792" y="49314"/>
                  </a:lnTo>
                  <a:lnTo>
                    <a:pt x="317639" y="49250"/>
                  </a:lnTo>
                  <a:lnTo>
                    <a:pt x="317182" y="49682"/>
                  </a:lnTo>
                  <a:lnTo>
                    <a:pt x="317563" y="49504"/>
                  </a:lnTo>
                  <a:lnTo>
                    <a:pt x="318046" y="49314"/>
                  </a:lnTo>
                  <a:close/>
                </a:path>
                <a:path w="372745" h="408305">
                  <a:moveTo>
                    <a:pt x="318198" y="48387"/>
                  </a:moveTo>
                  <a:lnTo>
                    <a:pt x="317538" y="48856"/>
                  </a:lnTo>
                  <a:lnTo>
                    <a:pt x="317614" y="49161"/>
                  </a:lnTo>
                  <a:lnTo>
                    <a:pt x="318198" y="48387"/>
                  </a:lnTo>
                  <a:close/>
                </a:path>
                <a:path w="372745" h="408305">
                  <a:moveTo>
                    <a:pt x="319278" y="47904"/>
                  </a:moveTo>
                  <a:lnTo>
                    <a:pt x="319087" y="47510"/>
                  </a:lnTo>
                  <a:lnTo>
                    <a:pt x="318820" y="47383"/>
                  </a:lnTo>
                  <a:lnTo>
                    <a:pt x="318503" y="48285"/>
                  </a:lnTo>
                  <a:lnTo>
                    <a:pt x="318820" y="48145"/>
                  </a:lnTo>
                  <a:lnTo>
                    <a:pt x="319278" y="47904"/>
                  </a:lnTo>
                  <a:close/>
                </a:path>
                <a:path w="372745" h="408305">
                  <a:moveTo>
                    <a:pt x="319455" y="49047"/>
                  </a:moveTo>
                  <a:lnTo>
                    <a:pt x="318985" y="49060"/>
                  </a:lnTo>
                  <a:lnTo>
                    <a:pt x="318503" y="49149"/>
                  </a:lnTo>
                  <a:lnTo>
                    <a:pt x="318046" y="49314"/>
                  </a:lnTo>
                  <a:lnTo>
                    <a:pt x="318325" y="49326"/>
                  </a:lnTo>
                  <a:lnTo>
                    <a:pt x="318770" y="49263"/>
                  </a:lnTo>
                  <a:lnTo>
                    <a:pt x="319455" y="49047"/>
                  </a:lnTo>
                  <a:close/>
                </a:path>
                <a:path w="372745" h="408305">
                  <a:moveTo>
                    <a:pt x="324027" y="41529"/>
                  </a:moveTo>
                  <a:lnTo>
                    <a:pt x="323583" y="41998"/>
                  </a:lnTo>
                  <a:lnTo>
                    <a:pt x="323735" y="42062"/>
                  </a:lnTo>
                  <a:lnTo>
                    <a:pt x="324027" y="41529"/>
                  </a:lnTo>
                  <a:close/>
                </a:path>
                <a:path w="372745" h="408305">
                  <a:moveTo>
                    <a:pt x="325005" y="42900"/>
                  </a:moveTo>
                  <a:lnTo>
                    <a:pt x="324777" y="42684"/>
                  </a:lnTo>
                  <a:lnTo>
                    <a:pt x="324523" y="42443"/>
                  </a:lnTo>
                  <a:lnTo>
                    <a:pt x="323735" y="42062"/>
                  </a:lnTo>
                  <a:lnTo>
                    <a:pt x="322999" y="43459"/>
                  </a:lnTo>
                  <a:lnTo>
                    <a:pt x="323646" y="42684"/>
                  </a:lnTo>
                  <a:lnTo>
                    <a:pt x="324319" y="42913"/>
                  </a:lnTo>
                  <a:lnTo>
                    <a:pt x="325005" y="42900"/>
                  </a:lnTo>
                  <a:close/>
                </a:path>
                <a:path w="372745" h="408305">
                  <a:moveTo>
                    <a:pt x="327863" y="53797"/>
                  </a:moveTo>
                  <a:lnTo>
                    <a:pt x="327736" y="52552"/>
                  </a:lnTo>
                  <a:lnTo>
                    <a:pt x="327863" y="53797"/>
                  </a:lnTo>
                  <a:close/>
                </a:path>
                <a:path w="372745" h="408305">
                  <a:moveTo>
                    <a:pt x="328422" y="54648"/>
                  </a:moveTo>
                  <a:lnTo>
                    <a:pt x="328066" y="54140"/>
                  </a:lnTo>
                  <a:lnTo>
                    <a:pt x="327914" y="53771"/>
                  </a:lnTo>
                  <a:lnTo>
                    <a:pt x="328041" y="54190"/>
                  </a:lnTo>
                  <a:lnTo>
                    <a:pt x="328422" y="54648"/>
                  </a:lnTo>
                  <a:close/>
                </a:path>
                <a:path w="372745" h="408305">
                  <a:moveTo>
                    <a:pt x="330301" y="41706"/>
                  </a:moveTo>
                  <a:lnTo>
                    <a:pt x="327202" y="39827"/>
                  </a:lnTo>
                  <a:lnTo>
                    <a:pt x="329806" y="41935"/>
                  </a:lnTo>
                  <a:lnTo>
                    <a:pt x="330301" y="41706"/>
                  </a:lnTo>
                  <a:close/>
                </a:path>
                <a:path w="372745" h="408305">
                  <a:moveTo>
                    <a:pt x="330390" y="57391"/>
                  </a:moveTo>
                  <a:lnTo>
                    <a:pt x="330022" y="57048"/>
                  </a:lnTo>
                  <a:lnTo>
                    <a:pt x="330047" y="56642"/>
                  </a:lnTo>
                  <a:lnTo>
                    <a:pt x="330161" y="56222"/>
                  </a:lnTo>
                  <a:lnTo>
                    <a:pt x="329057" y="57124"/>
                  </a:lnTo>
                  <a:lnTo>
                    <a:pt x="327507" y="57746"/>
                  </a:lnTo>
                  <a:lnTo>
                    <a:pt x="328142" y="58356"/>
                  </a:lnTo>
                  <a:lnTo>
                    <a:pt x="330390" y="57391"/>
                  </a:lnTo>
                  <a:close/>
                </a:path>
                <a:path w="372745" h="408305">
                  <a:moveTo>
                    <a:pt x="331419" y="42367"/>
                  </a:moveTo>
                  <a:lnTo>
                    <a:pt x="330479" y="41617"/>
                  </a:lnTo>
                  <a:lnTo>
                    <a:pt x="330301" y="41706"/>
                  </a:lnTo>
                  <a:lnTo>
                    <a:pt x="331419" y="42367"/>
                  </a:lnTo>
                  <a:close/>
                </a:path>
                <a:path w="372745" h="408305">
                  <a:moveTo>
                    <a:pt x="331597" y="41097"/>
                  </a:moveTo>
                  <a:lnTo>
                    <a:pt x="328295" y="39827"/>
                  </a:lnTo>
                  <a:lnTo>
                    <a:pt x="330479" y="41617"/>
                  </a:lnTo>
                  <a:lnTo>
                    <a:pt x="331597" y="41097"/>
                  </a:lnTo>
                  <a:close/>
                </a:path>
                <a:path w="372745" h="408305">
                  <a:moveTo>
                    <a:pt x="331749" y="37769"/>
                  </a:moveTo>
                  <a:lnTo>
                    <a:pt x="330301" y="35928"/>
                  </a:lnTo>
                  <a:lnTo>
                    <a:pt x="330365" y="37769"/>
                  </a:lnTo>
                  <a:lnTo>
                    <a:pt x="331749" y="37769"/>
                  </a:lnTo>
                  <a:close/>
                </a:path>
                <a:path w="372745" h="408305">
                  <a:moveTo>
                    <a:pt x="331927" y="43637"/>
                  </a:moveTo>
                  <a:lnTo>
                    <a:pt x="329806" y="41935"/>
                  </a:lnTo>
                  <a:lnTo>
                    <a:pt x="328866" y="42367"/>
                  </a:lnTo>
                  <a:lnTo>
                    <a:pt x="329057" y="44005"/>
                  </a:lnTo>
                  <a:lnTo>
                    <a:pt x="331927" y="43637"/>
                  </a:lnTo>
                  <a:close/>
                </a:path>
                <a:path w="372745" h="408305">
                  <a:moveTo>
                    <a:pt x="334556" y="55067"/>
                  </a:moveTo>
                  <a:lnTo>
                    <a:pt x="332917" y="51257"/>
                  </a:lnTo>
                  <a:lnTo>
                    <a:pt x="332371" y="49987"/>
                  </a:lnTo>
                  <a:lnTo>
                    <a:pt x="329133" y="49987"/>
                  </a:lnTo>
                  <a:lnTo>
                    <a:pt x="329488" y="47447"/>
                  </a:lnTo>
                  <a:lnTo>
                    <a:pt x="329171" y="44907"/>
                  </a:lnTo>
                  <a:lnTo>
                    <a:pt x="329057" y="44005"/>
                  </a:lnTo>
                  <a:lnTo>
                    <a:pt x="322008" y="44907"/>
                  </a:lnTo>
                  <a:lnTo>
                    <a:pt x="323088" y="45402"/>
                  </a:lnTo>
                  <a:lnTo>
                    <a:pt x="323773" y="47447"/>
                  </a:lnTo>
                  <a:lnTo>
                    <a:pt x="319125" y="46177"/>
                  </a:lnTo>
                  <a:lnTo>
                    <a:pt x="319989" y="47447"/>
                  </a:lnTo>
                  <a:lnTo>
                    <a:pt x="321322" y="47447"/>
                  </a:lnTo>
                  <a:lnTo>
                    <a:pt x="319290" y="48717"/>
                  </a:lnTo>
                  <a:lnTo>
                    <a:pt x="319443" y="48717"/>
                  </a:lnTo>
                  <a:lnTo>
                    <a:pt x="319633" y="49987"/>
                  </a:lnTo>
                  <a:lnTo>
                    <a:pt x="321779" y="49987"/>
                  </a:lnTo>
                  <a:lnTo>
                    <a:pt x="322821" y="52527"/>
                  </a:lnTo>
                  <a:lnTo>
                    <a:pt x="320154" y="55067"/>
                  </a:lnTo>
                  <a:lnTo>
                    <a:pt x="320243" y="57607"/>
                  </a:lnTo>
                  <a:lnTo>
                    <a:pt x="318884" y="57607"/>
                  </a:lnTo>
                  <a:lnTo>
                    <a:pt x="319722" y="56337"/>
                  </a:lnTo>
                  <a:lnTo>
                    <a:pt x="318325" y="55067"/>
                  </a:lnTo>
                  <a:lnTo>
                    <a:pt x="318452" y="57607"/>
                  </a:lnTo>
                  <a:lnTo>
                    <a:pt x="316522" y="56337"/>
                  </a:lnTo>
                  <a:lnTo>
                    <a:pt x="314706" y="56972"/>
                  </a:lnTo>
                  <a:lnTo>
                    <a:pt x="314693" y="56337"/>
                  </a:lnTo>
                  <a:lnTo>
                    <a:pt x="314045" y="56337"/>
                  </a:lnTo>
                  <a:lnTo>
                    <a:pt x="314236" y="57137"/>
                  </a:lnTo>
                  <a:lnTo>
                    <a:pt x="312877" y="57607"/>
                  </a:lnTo>
                  <a:lnTo>
                    <a:pt x="314121" y="53797"/>
                  </a:lnTo>
                  <a:lnTo>
                    <a:pt x="311975" y="56337"/>
                  </a:lnTo>
                  <a:lnTo>
                    <a:pt x="309753" y="56337"/>
                  </a:lnTo>
                  <a:lnTo>
                    <a:pt x="307682" y="57607"/>
                  </a:lnTo>
                  <a:lnTo>
                    <a:pt x="307403" y="58877"/>
                  </a:lnTo>
                  <a:lnTo>
                    <a:pt x="306044" y="58877"/>
                  </a:lnTo>
                  <a:lnTo>
                    <a:pt x="306946" y="62687"/>
                  </a:lnTo>
                  <a:lnTo>
                    <a:pt x="306374" y="61417"/>
                  </a:lnTo>
                  <a:lnTo>
                    <a:pt x="304266" y="65227"/>
                  </a:lnTo>
                  <a:lnTo>
                    <a:pt x="303784" y="65227"/>
                  </a:lnTo>
                  <a:lnTo>
                    <a:pt x="300355" y="67767"/>
                  </a:lnTo>
                  <a:lnTo>
                    <a:pt x="300228" y="74117"/>
                  </a:lnTo>
                  <a:lnTo>
                    <a:pt x="293357" y="74117"/>
                  </a:lnTo>
                  <a:lnTo>
                    <a:pt x="292747" y="75387"/>
                  </a:lnTo>
                  <a:lnTo>
                    <a:pt x="292214" y="76657"/>
                  </a:lnTo>
                  <a:lnTo>
                    <a:pt x="289915" y="77927"/>
                  </a:lnTo>
                  <a:lnTo>
                    <a:pt x="287997" y="76657"/>
                  </a:lnTo>
                  <a:lnTo>
                    <a:pt x="287185" y="79197"/>
                  </a:lnTo>
                  <a:lnTo>
                    <a:pt x="282321" y="79197"/>
                  </a:lnTo>
                  <a:lnTo>
                    <a:pt x="283375" y="81737"/>
                  </a:lnTo>
                  <a:lnTo>
                    <a:pt x="277660" y="77927"/>
                  </a:lnTo>
                  <a:lnTo>
                    <a:pt x="275818" y="86817"/>
                  </a:lnTo>
                  <a:lnTo>
                    <a:pt x="272656" y="88087"/>
                  </a:lnTo>
                  <a:lnTo>
                    <a:pt x="274637" y="90627"/>
                  </a:lnTo>
                  <a:lnTo>
                    <a:pt x="272859" y="91897"/>
                  </a:lnTo>
                  <a:lnTo>
                    <a:pt x="271907" y="94437"/>
                  </a:lnTo>
                  <a:lnTo>
                    <a:pt x="270700" y="96977"/>
                  </a:lnTo>
                  <a:lnTo>
                    <a:pt x="272656" y="98247"/>
                  </a:lnTo>
                  <a:lnTo>
                    <a:pt x="272427" y="102057"/>
                  </a:lnTo>
                  <a:lnTo>
                    <a:pt x="266865" y="102057"/>
                  </a:lnTo>
                  <a:lnTo>
                    <a:pt x="265582" y="103327"/>
                  </a:lnTo>
                  <a:lnTo>
                    <a:pt x="264287" y="104597"/>
                  </a:lnTo>
                  <a:lnTo>
                    <a:pt x="263766" y="103327"/>
                  </a:lnTo>
                  <a:lnTo>
                    <a:pt x="265569" y="103327"/>
                  </a:lnTo>
                  <a:lnTo>
                    <a:pt x="258114" y="102057"/>
                  </a:lnTo>
                  <a:lnTo>
                    <a:pt x="261251" y="112217"/>
                  </a:lnTo>
                  <a:lnTo>
                    <a:pt x="263944" y="112217"/>
                  </a:lnTo>
                  <a:lnTo>
                    <a:pt x="264210" y="110947"/>
                  </a:lnTo>
                  <a:lnTo>
                    <a:pt x="266115" y="112217"/>
                  </a:lnTo>
                  <a:lnTo>
                    <a:pt x="266331" y="110947"/>
                  </a:lnTo>
                  <a:lnTo>
                    <a:pt x="266788" y="108407"/>
                  </a:lnTo>
                  <a:lnTo>
                    <a:pt x="268960" y="113487"/>
                  </a:lnTo>
                  <a:lnTo>
                    <a:pt x="272618" y="124917"/>
                  </a:lnTo>
                  <a:lnTo>
                    <a:pt x="273443" y="129997"/>
                  </a:lnTo>
                  <a:lnTo>
                    <a:pt x="275742" y="129997"/>
                  </a:lnTo>
                  <a:lnTo>
                    <a:pt x="275386" y="131267"/>
                  </a:lnTo>
                  <a:lnTo>
                    <a:pt x="277088" y="128727"/>
                  </a:lnTo>
                  <a:lnTo>
                    <a:pt x="279006" y="129997"/>
                  </a:lnTo>
                  <a:lnTo>
                    <a:pt x="278015" y="131267"/>
                  </a:lnTo>
                  <a:lnTo>
                    <a:pt x="277558" y="132537"/>
                  </a:lnTo>
                  <a:lnTo>
                    <a:pt x="282625" y="128727"/>
                  </a:lnTo>
                  <a:lnTo>
                    <a:pt x="279666" y="126187"/>
                  </a:lnTo>
                  <a:lnTo>
                    <a:pt x="283108" y="123647"/>
                  </a:lnTo>
                  <a:lnTo>
                    <a:pt x="280644" y="121107"/>
                  </a:lnTo>
                  <a:lnTo>
                    <a:pt x="278892" y="128727"/>
                  </a:lnTo>
                  <a:lnTo>
                    <a:pt x="275932" y="126187"/>
                  </a:lnTo>
                  <a:lnTo>
                    <a:pt x="273710" y="117297"/>
                  </a:lnTo>
                  <a:lnTo>
                    <a:pt x="277228" y="114757"/>
                  </a:lnTo>
                  <a:lnTo>
                    <a:pt x="279095" y="116027"/>
                  </a:lnTo>
                  <a:lnTo>
                    <a:pt x="281559" y="121107"/>
                  </a:lnTo>
                  <a:lnTo>
                    <a:pt x="282549" y="122377"/>
                  </a:lnTo>
                  <a:lnTo>
                    <a:pt x="281990" y="119837"/>
                  </a:lnTo>
                  <a:lnTo>
                    <a:pt x="283591" y="117297"/>
                  </a:lnTo>
                  <a:lnTo>
                    <a:pt x="284543" y="117297"/>
                  </a:lnTo>
                  <a:lnTo>
                    <a:pt x="284734" y="119837"/>
                  </a:lnTo>
                  <a:lnTo>
                    <a:pt x="287451" y="119837"/>
                  </a:lnTo>
                  <a:lnTo>
                    <a:pt x="285991" y="117297"/>
                  </a:lnTo>
                  <a:lnTo>
                    <a:pt x="284543" y="114757"/>
                  </a:lnTo>
                  <a:lnTo>
                    <a:pt x="283819" y="113487"/>
                  </a:lnTo>
                  <a:lnTo>
                    <a:pt x="288467" y="114757"/>
                  </a:lnTo>
                  <a:lnTo>
                    <a:pt x="289344" y="114757"/>
                  </a:lnTo>
                  <a:lnTo>
                    <a:pt x="294081" y="116027"/>
                  </a:lnTo>
                  <a:lnTo>
                    <a:pt x="292582" y="114757"/>
                  </a:lnTo>
                  <a:lnTo>
                    <a:pt x="290449" y="113487"/>
                  </a:lnTo>
                  <a:lnTo>
                    <a:pt x="288315" y="112217"/>
                  </a:lnTo>
                  <a:lnTo>
                    <a:pt x="284581" y="108407"/>
                  </a:lnTo>
                  <a:lnTo>
                    <a:pt x="280860" y="104597"/>
                  </a:lnTo>
                  <a:lnTo>
                    <a:pt x="278384" y="102057"/>
                  </a:lnTo>
                  <a:lnTo>
                    <a:pt x="276796" y="99517"/>
                  </a:lnTo>
                  <a:lnTo>
                    <a:pt x="285838" y="99517"/>
                  </a:lnTo>
                  <a:lnTo>
                    <a:pt x="289445" y="100787"/>
                  </a:lnTo>
                  <a:lnTo>
                    <a:pt x="289941" y="107137"/>
                  </a:lnTo>
                  <a:lnTo>
                    <a:pt x="292290" y="108102"/>
                  </a:lnTo>
                  <a:lnTo>
                    <a:pt x="292036" y="105867"/>
                  </a:lnTo>
                  <a:lnTo>
                    <a:pt x="293395" y="105867"/>
                  </a:lnTo>
                  <a:lnTo>
                    <a:pt x="294030" y="108407"/>
                  </a:lnTo>
                  <a:lnTo>
                    <a:pt x="295300" y="107137"/>
                  </a:lnTo>
                  <a:lnTo>
                    <a:pt x="294462" y="105867"/>
                  </a:lnTo>
                  <a:lnTo>
                    <a:pt x="292785" y="103327"/>
                  </a:lnTo>
                  <a:lnTo>
                    <a:pt x="293700" y="103327"/>
                  </a:lnTo>
                  <a:lnTo>
                    <a:pt x="294487" y="100787"/>
                  </a:lnTo>
                  <a:lnTo>
                    <a:pt x="295948" y="102057"/>
                  </a:lnTo>
                  <a:lnTo>
                    <a:pt x="297675" y="100787"/>
                  </a:lnTo>
                  <a:lnTo>
                    <a:pt x="295300" y="99517"/>
                  </a:lnTo>
                  <a:lnTo>
                    <a:pt x="293243" y="93167"/>
                  </a:lnTo>
                  <a:lnTo>
                    <a:pt x="294030" y="90627"/>
                  </a:lnTo>
                  <a:lnTo>
                    <a:pt x="294640" y="90627"/>
                  </a:lnTo>
                  <a:lnTo>
                    <a:pt x="296506" y="91897"/>
                  </a:lnTo>
                  <a:lnTo>
                    <a:pt x="296900" y="91617"/>
                  </a:lnTo>
                  <a:lnTo>
                    <a:pt x="298246" y="90627"/>
                  </a:lnTo>
                  <a:lnTo>
                    <a:pt x="299986" y="89357"/>
                  </a:lnTo>
                  <a:lnTo>
                    <a:pt x="302971" y="89357"/>
                  </a:lnTo>
                  <a:lnTo>
                    <a:pt x="306006" y="85547"/>
                  </a:lnTo>
                  <a:lnTo>
                    <a:pt x="306959" y="86817"/>
                  </a:lnTo>
                  <a:lnTo>
                    <a:pt x="308470" y="85966"/>
                  </a:lnTo>
                  <a:lnTo>
                    <a:pt x="308102" y="85547"/>
                  </a:lnTo>
                  <a:lnTo>
                    <a:pt x="305841" y="83007"/>
                  </a:lnTo>
                  <a:lnTo>
                    <a:pt x="305574" y="81737"/>
                  </a:lnTo>
                  <a:lnTo>
                    <a:pt x="304800" y="77927"/>
                  </a:lnTo>
                  <a:lnTo>
                    <a:pt x="304546" y="76657"/>
                  </a:lnTo>
                  <a:lnTo>
                    <a:pt x="306184" y="72847"/>
                  </a:lnTo>
                  <a:lnTo>
                    <a:pt x="307886" y="69037"/>
                  </a:lnTo>
                  <a:lnTo>
                    <a:pt x="309486" y="74117"/>
                  </a:lnTo>
                  <a:lnTo>
                    <a:pt x="309435" y="72847"/>
                  </a:lnTo>
                  <a:lnTo>
                    <a:pt x="314794" y="69037"/>
                  </a:lnTo>
                  <a:lnTo>
                    <a:pt x="307581" y="62687"/>
                  </a:lnTo>
                  <a:lnTo>
                    <a:pt x="313982" y="61417"/>
                  </a:lnTo>
                  <a:lnTo>
                    <a:pt x="317715" y="62687"/>
                  </a:lnTo>
                  <a:lnTo>
                    <a:pt x="318338" y="66497"/>
                  </a:lnTo>
                  <a:lnTo>
                    <a:pt x="320243" y="67767"/>
                  </a:lnTo>
                  <a:lnTo>
                    <a:pt x="318998" y="70307"/>
                  </a:lnTo>
                  <a:lnTo>
                    <a:pt x="315709" y="69037"/>
                  </a:lnTo>
                  <a:lnTo>
                    <a:pt x="314401" y="70307"/>
                  </a:lnTo>
                  <a:lnTo>
                    <a:pt x="317144" y="70307"/>
                  </a:lnTo>
                  <a:lnTo>
                    <a:pt x="317207" y="71577"/>
                  </a:lnTo>
                  <a:lnTo>
                    <a:pt x="316369" y="72847"/>
                  </a:lnTo>
                  <a:lnTo>
                    <a:pt x="314998" y="72847"/>
                  </a:lnTo>
                  <a:lnTo>
                    <a:pt x="318249" y="74117"/>
                  </a:lnTo>
                  <a:lnTo>
                    <a:pt x="323405" y="66497"/>
                  </a:lnTo>
                  <a:lnTo>
                    <a:pt x="328853" y="63957"/>
                  </a:lnTo>
                  <a:lnTo>
                    <a:pt x="328777" y="62687"/>
                  </a:lnTo>
                  <a:lnTo>
                    <a:pt x="329158" y="61417"/>
                  </a:lnTo>
                  <a:lnTo>
                    <a:pt x="327761" y="61417"/>
                  </a:lnTo>
                  <a:lnTo>
                    <a:pt x="326910" y="62687"/>
                  </a:lnTo>
                  <a:lnTo>
                    <a:pt x="324104" y="61417"/>
                  </a:lnTo>
                  <a:lnTo>
                    <a:pt x="326694" y="57607"/>
                  </a:lnTo>
                  <a:lnTo>
                    <a:pt x="324421" y="57607"/>
                  </a:lnTo>
                  <a:lnTo>
                    <a:pt x="324586" y="56337"/>
                  </a:lnTo>
                  <a:lnTo>
                    <a:pt x="324599" y="51257"/>
                  </a:lnTo>
                  <a:lnTo>
                    <a:pt x="327774" y="51257"/>
                  </a:lnTo>
                  <a:lnTo>
                    <a:pt x="330631" y="52527"/>
                  </a:lnTo>
                  <a:lnTo>
                    <a:pt x="327736" y="52527"/>
                  </a:lnTo>
                  <a:lnTo>
                    <a:pt x="334556" y="55067"/>
                  </a:lnTo>
                  <a:close/>
                </a:path>
                <a:path w="372745" h="408305">
                  <a:moveTo>
                    <a:pt x="334746" y="46113"/>
                  </a:moveTo>
                  <a:lnTo>
                    <a:pt x="334645" y="46240"/>
                  </a:lnTo>
                  <a:lnTo>
                    <a:pt x="332613" y="43522"/>
                  </a:lnTo>
                  <a:lnTo>
                    <a:pt x="331825" y="47218"/>
                  </a:lnTo>
                  <a:lnTo>
                    <a:pt x="333565" y="48882"/>
                  </a:lnTo>
                  <a:lnTo>
                    <a:pt x="333971" y="47409"/>
                  </a:lnTo>
                  <a:lnTo>
                    <a:pt x="334746" y="46113"/>
                  </a:lnTo>
                  <a:close/>
                </a:path>
                <a:path w="372745" h="408305">
                  <a:moveTo>
                    <a:pt x="334873" y="34518"/>
                  </a:moveTo>
                  <a:lnTo>
                    <a:pt x="333413" y="32219"/>
                  </a:lnTo>
                  <a:lnTo>
                    <a:pt x="334467" y="36372"/>
                  </a:lnTo>
                  <a:lnTo>
                    <a:pt x="334873" y="34518"/>
                  </a:lnTo>
                  <a:close/>
                </a:path>
                <a:path w="372745" h="408305">
                  <a:moveTo>
                    <a:pt x="335889" y="44894"/>
                  </a:moveTo>
                  <a:lnTo>
                    <a:pt x="335114" y="43789"/>
                  </a:lnTo>
                  <a:lnTo>
                    <a:pt x="335292" y="45046"/>
                  </a:lnTo>
                  <a:lnTo>
                    <a:pt x="334937" y="45834"/>
                  </a:lnTo>
                  <a:lnTo>
                    <a:pt x="335191" y="45453"/>
                  </a:lnTo>
                  <a:lnTo>
                    <a:pt x="335483" y="45097"/>
                  </a:lnTo>
                  <a:lnTo>
                    <a:pt x="335889" y="44894"/>
                  </a:lnTo>
                  <a:close/>
                </a:path>
                <a:path w="372745" h="408305">
                  <a:moveTo>
                    <a:pt x="336461" y="35407"/>
                  </a:moveTo>
                  <a:lnTo>
                    <a:pt x="336283" y="35179"/>
                  </a:lnTo>
                  <a:lnTo>
                    <a:pt x="336194" y="35052"/>
                  </a:lnTo>
                  <a:lnTo>
                    <a:pt x="336016" y="35191"/>
                  </a:lnTo>
                  <a:lnTo>
                    <a:pt x="336461" y="35407"/>
                  </a:lnTo>
                  <a:close/>
                </a:path>
                <a:path w="372745" h="408305">
                  <a:moveTo>
                    <a:pt x="338010" y="52260"/>
                  </a:moveTo>
                  <a:lnTo>
                    <a:pt x="335635" y="50419"/>
                  </a:lnTo>
                  <a:lnTo>
                    <a:pt x="336638" y="52730"/>
                  </a:lnTo>
                  <a:lnTo>
                    <a:pt x="338010" y="52260"/>
                  </a:lnTo>
                  <a:close/>
                </a:path>
                <a:path w="372745" h="408305">
                  <a:moveTo>
                    <a:pt x="340080" y="32054"/>
                  </a:moveTo>
                  <a:lnTo>
                    <a:pt x="339064" y="32423"/>
                  </a:lnTo>
                  <a:lnTo>
                    <a:pt x="337908" y="32207"/>
                  </a:lnTo>
                  <a:lnTo>
                    <a:pt x="335711" y="31737"/>
                  </a:lnTo>
                  <a:lnTo>
                    <a:pt x="335394" y="33553"/>
                  </a:lnTo>
                  <a:lnTo>
                    <a:pt x="335749" y="34404"/>
                  </a:lnTo>
                  <a:lnTo>
                    <a:pt x="336194" y="35052"/>
                  </a:lnTo>
                  <a:lnTo>
                    <a:pt x="339610" y="32397"/>
                  </a:lnTo>
                  <a:lnTo>
                    <a:pt x="339623" y="32854"/>
                  </a:lnTo>
                  <a:lnTo>
                    <a:pt x="340080" y="32054"/>
                  </a:lnTo>
                  <a:close/>
                </a:path>
                <a:path w="372745" h="408305">
                  <a:moveTo>
                    <a:pt x="341058" y="43332"/>
                  </a:moveTo>
                  <a:lnTo>
                    <a:pt x="340398" y="42100"/>
                  </a:lnTo>
                  <a:lnTo>
                    <a:pt x="338556" y="42100"/>
                  </a:lnTo>
                  <a:lnTo>
                    <a:pt x="341058" y="43332"/>
                  </a:lnTo>
                  <a:close/>
                </a:path>
                <a:path w="372745" h="408305">
                  <a:moveTo>
                    <a:pt x="341376" y="43484"/>
                  </a:moveTo>
                  <a:lnTo>
                    <a:pt x="341058" y="43332"/>
                  </a:lnTo>
                  <a:lnTo>
                    <a:pt x="341249" y="43688"/>
                  </a:lnTo>
                  <a:lnTo>
                    <a:pt x="341376" y="43484"/>
                  </a:lnTo>
                  <a:close/>
                </a:path>
                <a:path w="372745" h="408305">
                  <a:moveTo>
                    <a:pt x="341655" y="24536"/>
                  </a:moveTo>
                  <a:lnTo>
                    <a:pt x="341591" y="23583"/>
                  </a:lnTo>
                  <a:lnTo>
                    <a:pt x="341553" y="22567"/>
                  </a:lnTo>
                  <a:lnTo>
                    <a:pt x="341363" y="23279"/>
                  </a:lnTo>
                  <a:lnTo>
                    <a:pt x="341299" y="24104"/>
                  </a:lnTo>
                  <a:lnTo>
                    <a:pt x="341503" y="25222"/>
                  </a:lnTo>
                  <a:lnTo>
                    <a:pt x="341655" y="24536"/>
                  </a:lnTo>
                  <a:close/>
                </a:path>
                <a:path w="372745" h="408305">
                  <a:moveTo>
                    <a:pt x="342061" y="28168"/>
                  </a:moveTo>
                  <a:lnTo>
                    <a:pt x="341172" y="27889"/>
                  </a:lnTo>
                  <a:lnTo>
                    <a:pt x="339623" y="27622"/>
                  </a:lnTo>
                  <a:lnTo>
                    <a:pt x="339940" y="28219"/>
                  </a:lnTo>
                  <a:lnTo>
                    <a:pt x="340652" y="28282"/>
                  </a:lnTo>
                  <a:lnTo>
                    <a:pt x="341350" y="28244"/>
                  </a:lnTo>
                  <a:lnTo>
                    <a:pt x="342049" y="28181"/>
                  </a:lnTo>
                  <a:close/>
                </a:path>
                <a:path w="372745" h="408305">
                  <a:moveTo>
                    <a:pt x="342163" y="38531"/>
                  </a:moveTo>
                  <a:lnTo>
                    <a:pt x="340690" y="37376"/>
                  </a:lnTo>
                  <a:lnTo>
                    <a:pt x="336461" y="35407"/>
                  </a:lnTo>
                  <a:lnTo>
                    <a:pt x="337096" y="36195"/>
                  </a:lnTo>
                  <a:lnTo>
                    <a:pt x="337731" y="36893"/>
                  </a:lnTo>
                  <a:lnTo>
                    <a:pt x="337070" y="39344"/>
                  </a:lnTo>
                  <a:lnTo>
                    <a:pt x="338480" y="39789"/>
                  </a:lnTo>
                  <a:lnTo>
                    <a:pt x="342163" y="38531"/>
                  </a:lnTo>
                  <a:close/>
                </a:path>
                <a:path w="372745" h="408305">
                  <a:moveTo>
                    <a:pt x="342595" y="38874"/>
                  </a:moveTo>
                  <a:lnTo>
                    <a:pt x="342582" y="38392"/>
                  </a:lnTo>
                  <a:lnTo>
                    <a:pt x="342163" y="38531"/>
                  </a:lnTo>
                  <a:lnTo>
                    <a:pt x="342595" y="38874"/>
                  </a:lnTo>
                  <a:close/>
                </a:path>
                <a:path w="372745" h="408305">
                  <a:moveTo>
                    <a:pt x="343281" y="29413"/>
                  </a:moveTo>
                  <a:lnTo>
                    <a:pt x="342988" y="29413"/>
                  </a:lnTo>
                  <a:lnTo>
                    <a:pt x="343090" y="29603"/>
                  </a:lnTo>
                  <a:lnTo>
                    <a:pt x="343281" y="29413"/>
                  </a:lnTo>
                  <a:close/>
                </a:path>
                <a:path w="372745" h="408305">
                  <a:moveTo>
                    <a:pt x="343382" y="48094"/>
                  </a:moveTo>
                  <a:lnTo>
                    <a:pt x="342900" y="47625"/>
                  </a:lnTo>
                  <a:lnTo>
                    <a:pt x="343382" y="48247"/>
                  </a:lnTo>
                  <a:lnTo>
                    <a:pt x="343382" y="48094"/>
                  </a:lnTo>
                  <a:close/>
                </a:path>
                <a:path w="372745" h="408305">
                  <a:moveTo>
                    <a:pt x="344347" y="49466"/>
                  </a:moveTo>
                  <a:lnTo>
                    <a:pt x="343382" y="48247"/>
                  </a:lnTo>
                  <a:lnTo>
                    <a:pt x="343433" y="49479"/>
                  </a:lnTo>
                  <a:lnTo>
                    <a:pt x="344347" y="49466"/>
                  </a:lnTo>
                  <a:close/>
                </a:path>
                <a:path w="372745" h="408305">
                  <a:moveTo>
                    <a:pt x="344424" y="27609"/>
                  </a:moveTo>
                  <a:lnTo>
                    <a:pt x="343662" y="27876"/>
                  </a:lnTo>
                  <a:lnTo>
                    <a:pt x="342874" y="28079"/>
                  </a:lnTo>
                  <a:lnTo>
                    <a:pt x="342049" y="28181"/>
                  </a:lnTo>
                  <a:lnTo>
                    <a:pt x="342226" y="28232"/>
                  </a:lnTo>
                  <a:lnTo>
                    <a:pt x="342607" y="28359"/>
                  </a:lnTo>
                  <a:lnTo>
                    <a:pt x="342785" y="28473"/>
                  </a:lnTo>
                  <a:lnTo>
                    <a:pt x="342506" y="28473"/>
                  </a:lnTo>
                  <a:lnTo>
                    <a:pt x="342557" y="28663"/>
                  </a:lnTo>
                  <a:lnTo>
                    <a:pt x="342696" y="28841"/>
                  </a:lnTo>
                  <a:lnTo>
                    <a:pt x="342976" y="29400"/>
                  </a:lnTo>
                  <a:lnTo>
                    <a:pt x="341731" y="29819"/>
                  </a:lnTo>
                  <a:lnTo>
                    <a:pt x="342392" y="29044"/>
                  </a:lnTo>
                  <a:lnTo>
                    <a:pt x="342353" y="28346"/>
                  </a:lnTo>
                  <a:lnTo>
                    <a:pt x="342226" y="28232"/>
                  </a:lnTo>
                  <a:lnTo>
                    <a:pt x="340080" y="32054"/>
                  </a:lnTo>
                  <a:lnTo>
                    <a:pt x="340969" y="31737"/>
                  </a:lnTo>
                  <a:lnTo>
                    <a:pt x="341731" y="30937"/>
                  </a:lnTo>
                  <a:lnTo>
                    <a:pt x="342658" y="29819"/>
                  </a:lnTo>
                  <a:lnTo>
                    <a:pt x="342988" y="29413"/>
                  </a:lnTo>
                  <a:lnTo>
                    <a:pt x="343281" y="29400"/>
                  </a:lnTo>
                  <a:lnTo>
                    <a:pt x="343522" y="28740"/>
                  </a:lnTo>
                  <a:lnTo>
                    <a:pt x="343928" y="28219"/>
                  </a:lnTo>
                  <a:lnTo>
                    <a:pt x="344424" y="27609"/>
                  </a:lnTo>
                  <a:close/>
                </a:path>
                <a:path w="372745" h="408305">
                  <a:moveTo>
                    <a:pt x="345033" y="20574"/>
                  </a:moveTo>
                  <a:lnTo>
                    <a:pt x="344525" y="18719"/>
                  </a:lnTo>
                  <a:lnTo>
                    <a:pt x="342226" y="19189"/>
                  </a:lnTo>
                  <a:lnTo>
                    <a:pt x="342188" y="17805"/>
                  </a:lnTo>
                  <a:lnTo>
                    <a:pt x="341350" y="18973"/>
                  </a:lnTo>
                  <a:lnTo>
                    <a:pt x="341541" y="22580"/>
                  </a:lnTo>
                  <a:lnTo>
                    <a:pt x="341896" y="21259"/>
                  </a:lnTo>
                  <a:lnTo>
                    <a:pt x="342925" y="20586"/>
                  </a:lnTo>
                  <a:lnTo>
                    <a:pt x="345033" y="20574"/>
                  </a:lnTo>
                  <a:close/>
                </a:path>
                <a:path w="372745" h="408305">
                  <a:moveTo>
                    <a:pt x="346735" y="42100"/>
                  </a:moveTo>
                  <a:lnTo>
                    <a:pt x="342595" y="38874"/>
                  </a:lnTo>
                  <a:lnTo>
                    <a:pt x="342671" y="41160"/>
                  </a:lnTo>
                  <a:lnTo>
                    <a:pt x="341388" y="43942"/>
                  </a:lnTo>
                  <a:lnTo>
                    <a:pt x="341249" y="43688"/>
                  </a:lnTo>
                  <a:lnTo>
                    <a:pt x="338747" y="47637"/>
                  </a:lnTo>
                  <a:lnTo>
                    <a:pt x="342087" y="50393"/>
                  </a:lnTo>
                  <a:lnTo>
                    <a:pt x="342900" y="47625"/>
                  </a:lnTo>
                  <a:lnTo>
                    <a:pt x="343242" y="44399"/>
                  </a:lnTo>
                  <a:lnTo>
                    <a:pt x="346481" y="44856"/>
                  </a:lnTo>
                  <a:lnTo>
                    <a:pt x="346544" y="44399"/>
                  </a:lnTo>
                  <a:lnTo>
                    <a:pt x="346595" y="43942"/>
                  </a:lnTo>
                  <a:lnTo>
                    <a:pt x="346684" y="43332"/>
                  </a:lnTo>
                  <a:lnTo>
                    <a:pt x="346735" y="42100"/>
                  </a:lnTo>
                  <a:close/>
                </a:path>
                <a:path w="372745" h="408305">
                  <a:moveTo>
                    <a:pt x="347687" y="25666"/>
                  </a:moveTo>
                  <a:lnTo>
                    <a:pt x="347281" y="24955"/>
                  </a:lnTo>
                  <a:lnTo>
                    <a:pt x="346722" y="23545"/>
                  </a:lnTo>
                  <a:lnTo>
                    <a:pt x="345808" y="24498"/>
                  </a:lnTo>
                  <a:lnTo>
                    <a:pt x="345846" y="25933"/>
                  </a:lnTo>
                  <a:lnTo>
                    <a:pt x="345160" y="26695"/>
                  </a:lnTo>
                  <a:lnTo>
                    <a:pt x="344424" y="27597"/>
                  </a:lnTo>
                  <a:lnTo>
                    <a:pt x="345668" y="27139"/>
                  </a:lnTo>
                  <a:lnTo>
                    <a:pt x="346786" y="26479"/>
                  </a:lnTo>
                  <a:lnTo>
                    <a:pt x="347687" y="25666"/>
                  </a:lnTo>
                  <a:close/>
                </a:path>
                <a:path w="372745" h="408305">
                  <a:moveTo>
                    <a:pt x="347929" y="33299"/>
                  </a:moveTo>
                  <a:lnTo>
                    <a:pt x="346062" y="32372"/>
                  </a:lnTo>
                  <a:lnTo>
                    <a:pt x="346456" y="30518"/>
                  </a:lnTo>
                  <a:lnTo>
                    <a:pt x="343801" y="33769"/>
                  </a:lnTo>
                  <a:lnTo>
                    <a:pt x="346392" y="28663"/>
                  </a:lnTo>
                  <a:lnTo>
                    <a:pt x="343204" y="29603"/>
                  </a:lnTo>
                  <a:lnTo>
                    <a:pt x="343204" y="29819"/>
                  </a:lnTo>
                  <a:lnTo>
                    <a:pt x="344170" y="31737"/>
                  </a:lnTo>
                  <a:lnTo>
                    <a:pt x="343954" y="32372"/>
                  </a:lnTo>
                  <a:lnTo>
                    <a:pt x="343344" y="33972"/>
                  </a:lnTo>
                  <a:lnTo>
                    <a:pt x="346138" y="35153"/>
                  </a:lnTo>
                  <a:lnTo>
                    <a:pt x="347484" y="33769"/>
                  </a:lnTo>
                  <a:lnTo>
                    <a:pt x="347929" y="33299"/>
                  </a:lnTo>
                  <a:close/>
                </a:path>
                <a:path w="372745" h="408305">
                  <a:moveTo>
                    <a:pt x="348678" y="18275"/>
                  </a:moveTo>
                  <a:lnTo>
                    <a:pt x="348653" y="16891"/>
                  </a:lnTo>
                  <a:lnTo>
                    <a:pt x="348145" y="14579"/>
                  </a:lnTo>
                  <a:lnTo>
                    <a:pt x="348678" y="18275"/>
                  </a:lnTo>
                  <a:close/>
                </a:path>
                <a:path w="372745" h="408305">
                  <a:moveTo>
                    <a:pt x="348957" y="21717"/>
                  </a:moveTo>
                  <a:lnTo>
                    <a:pt x="348373" y="21513"/>
                  </a:lnTo>
                  <a:lnTo>
                    <a:pt x="348576" y="21691"/>
                  </a:lnTo>
                  <a:lnTo>
                    <a:pt x="348932" y="21894"/>
                  </a:lnTo>
                  <a:lnTo>
                    <a:pt x="348945" y="21767"/>
                  </a:lnTo>
                  <a:close/>
                </a:path>
                <a:path w="372745" h="408305">
                  <a:moveTo>
                    <a:pt x="349173" y="24790"/>
                  </a:moveTo>
                  <a:lnTo>
                    <a:pt x="349046" y="23863"/>
                  </a:lnTo>
                  <a:lnTo>
                    <a:pt x="348691" y="24511"/>
                  </a:lnTo>
                  <a:lnTo>
                    <a:pt x="348259" y="25133"/>
                  </a:lnTo>
                  <a:lnTo>
                    <a:pt x="347687" y="25666"/>
                  </a:lnTo>
                  <a:lnTo>
                    <a:pt x="347865" y="25984"/>
                  </a:lnTo>
                  <a:lnTo>
                    <a:pt x="348018" y="26174"/>
                  </a:lnTo>
                  <a:lnTo>
                    <a:pt x="348157" y="25882"/>
                  </a:lnTo>
                  <a:lnTo>
                    <a:pt x="349173" y="25628"/>
                  </a:lnTo>
                  <a:lnTo>
                    <a:pt x="349173" y="24790"/>
                  </a:lnTo>
                  <a:close/>
                </a:path>
                <a:path w="372745" h="408305">
                  <a:moveTo>
                    <a:pt x="349592" y="42075"/>
                  </a:moveTo>
                  <a:lnTo>
                    <a:pt x="349580" y="41617"/>
                  </a:lnTo>
                  <a:lnTo>
                    <a:pt x="348627" y="40690"/>
                  </a:lnTo>
                  <a:lnTo>
                    <a:pt x="347738" y="41617"/>
                  </a:lnTo>
                  <a:lnTo>
                    <a:pt x="347789" y="43002"/>
                  </a:lnTo>
                  <a:lnTo>
                    <a:pt x="349148" y="42532"/>
                  </a:lnTo>
                  <a:lnTo>
                    <a:pt x="349135" y="42075"/>
                  </a:lnTo>
                  <a:lnTo>
                    <a:pt x="349592" y="42075"/>
                  </a:lnTo>
                  <a:close/>
                </a:path>
                <a:path w="372745" h="408305">
                  <a:moveTo>
                    <a:pt x="349631" y="22212"/>
                  </a:moveTo>
                  <a:lnTo>
                    <a:pt x="349427" y="22148"/>
                  </a:lnTo>
                  <a:lnTo>
                    <a:pt x="349161" y="22021"/>
                  </a:lnTo>
                  <a:lnTo>
                    <a:pt x="348932" y="21894"/>
                  </a:lnTo>
                  <a:lnTo>
                    <a:pt x="348818" y="22479"/>
                  </a:lnTo>
                  <a:lnTo>
                    <a:pt x="348957" y="23190"/>
                  </a:lnTo>
                  <a:lnTo>
                    <a:pt x="349046" y="23863"/>
                  </a:lnTo>
                  <a:lnTo>
                    <a:pt x="349326" y="23329"/>
                  </a:lnTo>
                  <a:lnTo>
                    <a:pt x="349542" y="22783"/>
                  </a:lnTo>
                  <a:lnTo>
                    <a:pt x="349631" y="22212"/>
                  </a:lnTo>
                  <a:close/>
                </a:path>
                <a:path w="372745" h="408305">
                  <a:moveTo>
                    <a:pt x="349999" y="22263"/>
                  </a:moveTo>
                  <a:lnTo>
                    <a:pt x="349694" y="21958"/>
                  </a:lnTo>
                  <a:lnTo>
                    <a:pt x="349643" y="22123"/>
                  </a:lnTo>
                  <a:lnTo>
                    <a:pt x="349872" y="22275"/>
                  </a:lnTo>
                  <a:lnTo>
                    <a:pt x="349999" y="22263"/>
                  </a:lnTo>
                  <a:close/>
                </a:path>
                <a:path w="372745" h="408305">
                  <a:moveTo>
                    <a:pt x="353529" y="18986"/>
                  </a:moveTo>
                  <a:lnTo>
                    <a:pt x="352755" y="19456"/>
                  </a:lnTo>
                  <a:lnTo>
                    <a:pt x="352272" y="19824"/>
                  </a:lnTo>
                  <a:lnTo>
                    <a:pt x="352056" y="19977"/>
                  </a:lnTo>
                  <a:lnTo>
                    <a:pt x="352691" y="19558"/>
                  </a:lnTo>
                  <a:lnTo>
                    <a:pt x="353529" y="18986"/>
                  </a:lnTo>
                  <a:close/>
                </a:path>
                <a:path w="372745" h="408305">
                  <a:moveTo>
                    <a:pt x="354076" y="18440"/>
                  </a:moveTo>
                  <a:lnTo>
                    <a:pt x="353593" y="18135"/>
                  </a:lnTo>
                  <a:lnTo>
                    <a:pt x="352425" y="17284"/>
                  </a:lnTo>
                  <a:lnTo>
                    <a:pt x="351167" y="17589"/>
                  </a:lnTo>
                  <a:lnTo>
                    <a:pt x="353453" y="18935"/>
                  </a:lnTo>
                  <a:lnTo>
                    <a:pt x="353860" y="18618"/>
                  </a:lnTo>
                  <a:lnTo>
                    <a:pt x="354076" y="18440"/>
                  </a:lnTo>
                  <a:close/>
                </a:path>
                <a:path w="372745" h="408305">
                  <a:moveTo>
                    <a:pt x="354393" y="18605"/>
                  </a:moveTo>
                  <a:lnTo>
                    <a:pt x="354241" y="18313"/>
                  </a:lnTo>
                  <a:lnTo>
                    <a:pt x="354076" y="18440"/>
                  </a:lnTo>
                  <a:lnTo>
                    <a:pt x="354304" y="18567"/>
                  </a:lnTo>
                  <a:close/>
                </a:path>
                <a:path w="372745" h="408305">
                  <a:moveTo>
                    <a:pt x="356069" y="29578"/>
                  </a:moveTo>
                  <a:lnTo>
                    <a:pt x="354672" y="28663"/>
                  </a:lnTo>
                  <a:lnTo>
                    <a:pt x="354177" y="27736"/>
                  </a:lnTo>
                  <a:lnTo>
                    <a:pt x="352437" y="30975"/>
                  </a:lnTo>
                  <a:lnTo>
                    <a:pt x="355219" y="31432"/>
                  </a:lnTo>
                  <a:lnTo>
                    <a:pt x="354266" y="30518"/>
                  </a:lnTo>
                  <a:lnTo>
                    <a:pt x="356069" y="29578"/>
                  </a:lnTo>
                  <a:close/>
                </a:path>
                <a:path w="372745" h="408305">
                  <a:moveTo>
                    <a:pt x="357085" y="20015"/>
                  </a:moveTo>
                  <a:lnTo>
                    <a:pt x="356336" y="20383"/>
                  </a:lnTo>
                  <a:lnTo>
                    <a:pt x="356819" y="21310"/>
                  </a:lnTo>
                  <a:lnTo>
                    <a:pt x="357085" y="20015"/>
                  </a:lnTo>
                  <a:close/>
                </a:path>
                <a:path w="372745" h="408305">
                  <a:moveTo>
                    <a:pt x="357822" y="12344"/>
                  </a:moveTo>
                  <a:lnTo>
                    <a:pt x="356895" y="12344"/>
                  </a:lnTo>
                  <a:lnTo>
                    <a:pt x="355523" y="12788"/>
                  </a:lnTo>
                  <a:lnTo>
                    <a:pt x="354571" y="11861"/>
                  </a:lnTo>
                  <a:lnTo>
                    <a:pt x="355079" y="12611"/>
                  </a:lnTo>
                  <a:lnTo>
                    <a:pt x="356616" y="13246"/>
                  </a:lnTo>
                  <a:lnTo>
                    <a:pt x="357479" y="14008"/>
                  </a:lnTo>
                  <a:lnTo>
                    <a:pt x="357822" y="12344"/>
                  </a:lnTo>
                  <a:close/>
                </a:path>
                <a:path w="372745" h="408305">
                  <a:moveTo>
                    <a:pt x="358457" y="15443"/>
                  </a:moveTo>
                  <a:lnTo>
                    <a:pt x="358216" y="14668"/>
                  </a:lnTo>
                  <a:lnTo>
                    <a:pt x="357479" y="14008"/>
                  </a:lnTo>
                  <a:lnTo>
                    <a:pt x="356971" y="16497"/>
                  </a:lnTo>
                  <a:lnTo>
                    <a:pt x="358457" y="15443"/>
                  </a:lnTo>
                  <a:close/>
                </a:path>
                <a:path w="372745" h="408305">
                  <a:moveTo>
                    <a:pt x="359079" y="19024"/>
                  </a:moveTo>
                  <a:lnTo>
                    <a:pt x="358597" y="18554"/>
                  </a:lnTo>
                  <a:lnTo>
                    <a:pt x="357670" y="18084"/>
                  </a:lnTo>
                  <a:lnTo>
                    <a:pt x="357644" y="17170"/>
                  </a:lnTo>
                  <a:lnTo>
                    <a:pt x="357073" y="20015"/>
                  </a:lnTo>
                  <a:lnTo>
                    <a:pt x="359079" y="19024"/>
                  </a:lnTo>
                  <a:close/>
                </a:path>
                <a:path w="372745" h="408305">
                  <a:moveTo>
                    <a:pt x="360057" y="22479"/>
                  </a:moveTo>
                  <a:lnTo>
                    <a:pt x="359143" y="21805"/>
                  </a:lnTo>
                  <a:lnTo>
                    <a:pt x="359156" y="22250"/>
                  </a:lnTo>
                  <a:lnTo>
                    <a:pt x="360057" y="22479"/>
                  </a:lnTo>
                  <a:close/>
                </a:path>
                <a:path w="372745" h="408305">
                  <a:moveTo>
                    <a:pt x="365048" y="3644"/>
                  </a:moveTo>
                  <a:lnTo>
                    <a:pt x="364121" y="3175"/>
                  </a:lnTo>
                  <a:lnTo>
                    <a:pt x="362737" y="4089"/>
                  </a:lnTo>
                  <a:lnTo>
                    <a:pt x="362737" y="3162"/>
                  </a:lnTo>
                  <a:lnTo>
                    <a:pt x="361848" y="5003"/>
                  </a:lnTo>
                  <a:lnTo>
                    <a:pt x="362775" y="5473"/>
                  </a:lnTo>
                  <a:lnTo>
                    <a:pt x="364629" y="5956"/>
                  </a:lnTo>
                  <a:lnTo>
                    <a:pt x="365048" y="3644"/>
                  </a:lnTo>
                  <a:close/>
                </a:path>
                <a:path w="372745" h="408305">
                  <a:moveTo>
                    <a:pt x="365086" y="19558"/>
                  </a:moveTo>
                  <a:lnTo>
                    <a:pt x="364591" y="17703"/>
                  </a:lnTo>
                  <a:lnTo>
                    <a:pt x="362750" y="17691"/>
                  </a:lnTo>
                  <a:lnTo>
                    <a:pt x="362724" y="16764"/>
                  </a:lnTo>
                  <a:lnTo>
                    <a:pt x="361861" y="19532"/>
                  </a:lnTo>
                  <a:lnTo>
                    <a:pt x="365086" y="19558"/>
                  </a:lnTo>
                  <a:close/>
                </a:path>
                <a:path w="372745" h="408305">
                  <a:moveTo>
                    <a:pt x="365658" y="8318"/>
                  </a:moveTo>
                  <a:lnTo>
                    <a:pt x="365264" y="8128"/>
                  </a:lnTo>
                  <a:lnTo>
                    <a:pt x="364985" y="8178"/>
                  </a:lnTo>
                  <a:lnTo>
                    <a:pt x="365353" y="9410"/>
                  </a:lnTo>
                  <a:lnTo>
                    <a:pt x="365658" y="8318"/>
                  </a:lnTo>
                  <a:close/>
                </a:path>
                <a:path w="372745" h="408305">
                  <a:moveTo>
                    <a:pt x="366915" y="22021"/>
                  </a:moveTo>
                  <a:lnTo>
                    <a:pt x="364693" y="22313"/>
                  </a:lnTo>
                  <a:lnTo>
                    <a:pt x="364705" y="22758"/>
                  </a:lnTo>
                  <a:lnTo>
                    <a:pt x="362927" y="23202"/>
                  </a:lnTo>
                  <a:lnTo>
                    <a:pt x="360057" y="22479"/>
                  </a:lnTo>
                  <a:lnTo>
                    <a:pt x="361099" y="23241"/>
                  </a:lnTo>
                  <a:lnTo>
                    <a:pt x="362496" y="24142"/>
                  </a:lnTo>
                  <a:lnTo>
                    <a:pt x="364756" y="25069"/>
                  </a:lnTo>
                  <a:lnTo>
                    <a:pt x="364744" y="24599"/>
                  </a:lnTo>
                  <a:lnTo>
                    <a:pt x="364261" y="23685"/>
                  </a:lnTo>
                  <a:lnTo>
                    <a:pt x="365175" y="23228"/>
                  </a:lnTo>
                  <a:lnTo>
                    <a:pt x="366318" y="23241"/>
                  </a:lnTo>
                  <a:lnTo>
                    <a:pt x="365975" y="24142"/>
                  </a:lnTo>
                  <a:lnTo>
                    <a:pt x="366560" y="24739"/>
                  </a:lnTo>
                  <a:lnTo>
                    <a:pt x="366674" y="23228"/>
                  </a:lnTo>
                  <a:lnTo>
                    <a:pt x="366915" y="22021"/>
                  </a:lnTo>
                  <a:close/>
                </a:path>
                <a:path w="372745" h="408305">
                  <a:moveTo>
                    <a:pt x="367055" y="25095"/>
                  </a:moveTo>
                  <a:lnTo>
                    <a:pt x="366814" y="25006"/>
                  </a:lnTo>
                  <a:lnTo>
                    <a:pt x="366699" y="24879"/>
                  </a:lnTo>
                  <a:lnTo>
                    <a:pt x="366560" y="24739"/>
                  </a:lnTo>
                  <a:lnTo>
                    <a:pt x="366572" y="25146"/>
                  </a:lnTo>
                  <a:lnTo>
                    <a:pt x="366636" y="25374"/>
                  </a:lnTo>
                  <a:lnTo>
                    <a:pt x="367055" y="25095"/>
                  </a:lnTo>
                  <a:close/>
                </a:path>
                <a:path w="372745" h="408305">
                  <a:moveTo>
                    <a:pt x="367233" y="9652"/>
                  </a:moveTo>
                  <a:lnTo>
                    <a:pt x="366052" y="7353"/>
                  </a:lnTo>
                  <a:lnTo>
                    <a:pt x="366750" y="8394"/>
                  </a:lnTo>
                  <a:lnTo>
                    <a:pt x="366255" y="7239"/>
                  </a:lnTo>
                  <a:lnTo>
                    <a:pt x="366318" y="6007"/>
                  </a:lnTo>
                  <a:lnTo>
                    <a:pt x="365658" y="8318"/>
                  </a:lnTo>
                  <a:lnTo>
                    <a:pt x="366318" y="8648"/>
                  </a:lnTo>
                  <a:lnTo>
                    <a:pt x="367233" y="9652"/>
                  </a:lnTo>
                  <a:close/>
                </a:path>
                <a:path w="372745" h="408305">
                  <a:moveTo>
                    <a:pt x="368566" y="8509"/>
                  </a:moveTo>
                  <a:lnTo>
                    <a:pt x="367741" y="13589"/>
                  </a:lnTo>
                  <a:lnTo>
                    <a:pt x="368198" y="13131"/>
                  </a:lnTo>
                  <a:lnTo>
                    <a:pt x="368566" y="8509"/>
                  </a:lnTo>
                  <a:close/>
                </a:path>
                <a:path w="372745" h="408305">
                  <a:moveTo>
                    <a:pt x="369189" y="2755"/>
                  </a:moveTo>
                  <a:lnTo>
                    <a:pt x="368566" y="2336"/>
                  </a:lnTo>
                  <a:lnTo>
                    <a:pt x="367563" y="3886"/>
                  </a:lnTo>
                  <a:lnTo>
                    <a:pt x="369189" y="2755"/>
                  </a:lnTo>
                  <a:close/>
                </a:path>
                <a:path w="372745" h="408305">
                  <a:moveTo>
                    <a:pt x="369354" y="1117"/>
                  </a:moveTo>
                  <a:lnTo>
                    <a:pt x="369125" y="1092"/>
                  </a:lnTo>
                  <a:lnTo>
                    <a:pt x="368858" y="1003"/>
                  </a:lnTo>
                  <a:lnTo>
                    <a:pt x="368363" y="1460"/>
                  </a:lnTo>
                  <a:lnTo>
                    <a:pt x="367779" y="1816"/>
                  </a:lnTo>
                  <a:lnTo>
                    <a:pt x="368566" y="2336"/>
                  </a:lnTo>
                  <a:lnTo>
                    <a:pt x="369354" y="1117"/>
                  </a:lnTo>
                  <a:close/>
                </a:path>
                <a:path w="372745" h="408305">
                  <a:moveTo>
                    <a:pt x="369836" y="0"/>
                  </a:moveTo>
                  <a:lnTo>
                    <a:pt x="367258" y="571"/>
                  </a:lnTo>
                  <a:lnTo>
                    <a:pt x="368858" y="1003"/>
                  </a:lnTo>
                  <a:lnTo>
                    <a:pt x="369836" y="0"/>
                  </a:lnTo>
                  <a:close/>
                </a:path>
                <a:path w="372745" h="408305">
                  <a:moveTo>
                    <a:pt x="372198" y="4864"/>
                  </a:moveTo>
                  <a:lnTo>
                    <a:pt x="369862" y="2984"/>
                  </a:lnTo>
                  <a:lnTo>
                    <a:pt x="367601" y="5740"/>
                  </a:lnTo>
                  <a:lnTo>
                    <a:pt x="368985" y="5753"/>
                  </a:lnTo>
                  <a:lnTo>
                    <a:pt x="370357" y="5308"/>
                  </a:lnTo>
                  <a:lnTo>
                    <a:pt x="369938" y="7620"/>
                  </a:lnTo>
                  <a:lnTo>
                    <a:pt x="372198" y="4864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085630" y="1734210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60" h="348614">
                  <a:moveTo>
                    <a:pt x="2362" y="342417"/>
                  </a:moveTo>
                  <a:lnTo>
                    <a:pt x="2184" y="341414"/>
                  </a:lnTo>
                  <a:lnTo>
                    <a:pt x="0" y="342150"/>
                  </a:lnTo>
                  <a:lnTo>
                    <a:pt x="2362" y="342417"/>
                  </a:lnTo>
                  <a:close/>
                </a:path>
                <a:path w="340360" h="348614">
                  <a:moveTo>
                    <a:pt x="3390" y="347065"/>
                  </a:moveTo>
                  <a:lnTo>
                    <a:pt x="101" y="345059"/>
                  </a:lnTo>
                  <a:lnTo>
                    <a:pt x="2108" y="348094"/>
                  </a:lnTo>
                  <a:lnTo>
                    <a:pt x="2247" y="347649"/>
                  </a:lnTo>
                  <a:lnTo>
                    <a:pt x="2501" y="346786"/>
                  </a:lnTo>
                  <a:lnTo>
                    <a:pt x="3390" y="347065"/>
                  </a:lnTo>
                  <a:close/>
                </a:path>
                <a:path w="340360" h="348614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60" h="348614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60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60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60" h="348614">
                  <a:moveTo>
                    <a:pt x="272999" y="77254"/>
                  </a:move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close/>
                </a:path>
                <a:path w="340360" h="348614">
                  <a:moveTo>
                    <a:pt x="273253" y="79425"/>
                  </a:moveTo>
                  <a:lnTo>
                    <a:pt x="273164" y="78943"/>
                  </a:lnTo>
                  <a:lnTo>
                    <a:pt x="272948" y="78041"/>
                  </a:lnTo>
                  <a:lnTo>
                    <a:pt x="272796" y="79514"/>
                  </a:lnTo>
                  <a:lnTo>
                    <a:pt x="273253" y="79425"/>
                  </a:lnTo>
                  <a:close/>
                </a:path>
                <a:path w="340360" h="348614">
                  <a:moveTo>
                    <a:pt x="275894" y="78943"/>
                  </a:moveTo>
                  <a:lnTo>
                    <a:pt x="275399" y="77444"/>
                  </a:lnTo>
                  <a:lnTo>
                    <a:pt x="273291" y="79413"/>
                  </a:lnTo>
                  <a:lnTo>
                    <a:pt x="275894" y="78943"/>
                  </a:lnTo>
                  <a:close/>
                </a:path>
                <a:path w="340360" h="348614">
                  <a:moveTo>
                    <a:pt x="277926" y="81622"/>
                  </a:moveTo>
                  <a:lnTo>
                    <a:pt x="272783" y="79565"/>
                  </a:lnTo>
                  <a:lnTo>
                    <a:pt x="272707" y="80365"/>
                  </a:lnTo>
                  <a:lnTo>
                    <a:pt x="271449" y="80429"/>
                  </a:lnTo>
                  <a:lnTo>
                    <a:pt x="274802" y="82664"/>
                  </a:lnTo>
                  <a:lnTo>
                    <a:pt x="277926" y="81622"/>
                  </a:lnTo>
                  <a:close/>
                </a:path>
                <a:path w="340360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60" h="348614">
                  <a:moveTo>
                    <a:pt x="313994" y="20637"/>
                  </a:moveTo>
                  <a:lnTo>
                    <a:pt x="313042" y="20180"/>
                  </a:lnTo>
                  <a:lnTo>
                    <a:pt x="311772" y="22504"/>
                  </a:lnTo>
                  <a:lnTo>
                    <a:pt x="312280" y="23418"/>
                  </a:lnTo>
                  <a:lnTo>
                    <a:pt x="313207" y="23406"/>
                  </a:lnTo>
                  <a:lnTo>
                    <a:pt x="313613" y="22479"/>
                  </a:lnTo>
                  <a:lnTo>
                    <a:pt x="313575" y="21551"/>
                  </a:lnTo>
                  <a:lnTo>
                    <a:pt x="313994" y="20637"/>
                  </a:lnTo>
                  <a:close/>
                </a:path>
                <a:path w="340360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60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60" h="348614">
                  <a:moveTo>
                    <a:pt x="333870" y="2794"/>
                  </a:moveTo>
                  <a:lnTo>
                    <a:pt x="333502" y="2451"/>
                  </a:lnTo>
                  <a:lnTo>
                    <a:pt x="333527" y="2044"/>
                  </a:lnTo>
                  <a:lnTo>
                    <a:pt x="333641" y="1625"/>
                  </a:lnTo>
                  <a:lnTo>
                    <a:pt x="332536" y="2527"/>
                  </a:lnTo>
                  <a:lnTo>
                    <a:pt x="330987" y="3149"/>
                  </a:lnTo>
                  <a:lnTo>
                    <a:pt x="331622" y="3759"/>
                  </a:lnTo>
                  <a:lnTo>
                    <a:pt x="333870" y="2794"/>
                  </a:lnTo>
                  <a:close/>
                </a:path>
                <a:path w="340360" h="348614">
                  <a:moveTo>
                    <a:pt x="334683" y="635"/>
                  </a:moveTo>
                  <a:lnTo>
                    <a:pt x="334657" y="0"/>
                  </a:lnTo>
                  <a:lnTo>
                    <a:pt x="334391" y="292"/>
                  </a:lnTo>
                  <a:lnTo>
                    <a:pt x="333819" y="952"/>
                  </a:lnTo>
                  <a:lnTo>
                    <a:pt x="333629" y="1625"/>
                  </a:lnTo>
                  <a:lnTo>
                    <a:pt x="334213" y="1168"/>
                  </a:lnTo>
                  <a:lnTo>
                    <a:pt x="334683" y="635"/>
                  </a:lnTo>
                  <a:close/>
                </a:path>
                <a:path w="340360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094297" y="2483172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4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6" y="331368"/>
                  </a:lnTo>
                  <a:lnTo>
                    <a:pt x="20751" y="331368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4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68"/>
                  </a:lnTo>
                  <a:lnTo>
                    <a:pt x="20641" y="320955"/>
                  </a:lnTo>
                  <a:close/>
                </a:path>
                <a:path w="338454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68"/>
                  </a:lnTo>
                  <a:lnTo>
                    <a:pt x="334856" y="331368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4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4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4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4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4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055785" y="2510332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19">
                  <a:moveTo>
                    <a:pt x="11696" y="25400"/>
                  </a:moveTo>
                  <a:lnTo>
                    <a:pt x="10769" y="25400"/>
                  </a:lnTo>
                  <a:lnTo>
                    <a:pt x="10693" y="25908"/>
                  </a:lnTo>
                  <a:lnTo>
                    <a:pt x="11696" y="25552"/>
                  </a:lnTo>
                  <a:lnTo>
                    <a:pt x="11696" y="25400"/>
                  </a:lnTo>
                  <a:close/>
                </a:path>
                <a:path w="393700" h="363219">
                  <a:moveTo>
                    <a:pt x="23685" y="33020"/>
                  </a:moveTo>
                  <a:lnTo>
                    <a:pt x="21894" y="29337"/>
                  </a:lnTo>
                  <a:lnTo>
                    <a:pt x="21386" y="33020"/>
                  </a:lnTo>
                  <a:lnTo>
                    <a:pt x="23685" y="33020"/>
                  </a:lnTo>
                  <a:close/>
                </a:path>
                <a:path w="393700" h="363219">
                  <a:moveTo>
                    <a:pt x="24803" y="34213"/>
                  </a:moveTo>
                  <a:lnTo>
                    <a:pt x="24739" y="34074"/>
                  </a:lnTo>
                  <a:lnTo>
                    <a:pt x="24599" y="33807"/>
                  </a:lnTo>
                  <a:lnTo>
                    <a:pt x="24447" y="34124"/>
                  </a:lnTo>
                  <a:lnTo>
                    <a:pt x="24574" y="34188"/>
                  </a:lnTo>
                  <a:lnTo>
                    <a:pt x="24803" y="34213"/>
                  </a:lnTo>
                  <a:close/>
                </a:path>
                <a:path w="393700" h="363219">
                  <a:moveTo>
                    <a:pt x="58813" y="43180"/>
                  </a:moveTo>
                  <a:lnTo>
                    <a:pt x="58585" y="43116"/>
                  </a:lnTo>
                  <a:lnTo>
                    <a:pt x="58813" y="43180"/>
                  </a:lnTo>
                  <a:close/>
                </a:path>
                <a:path w="393700" h="363219">
                  <a:moveTo>
                    <a:pt x="63411" y="24130"/>
                  </a:moveTo>
                  <a:lnTo>
                    <a:pt x="63004" y="20320"/>
                  </a:lnTo>
                  <a:lnTo>
                    <a:pt x="62953" y="23749"/>
                  </a:lnTo>
                  <a:lnTo>
                    <a:pt x="63411" y="24130"/>
                  </a:lnTo>
                  <a:close/>
                </a:path>
                <a:path w="393700" h="363219">
                  <a:moveTo>
                    <a:pt x="82054" y="48260"/>
                  </a:moveTo>
                  <a:lnTo>
                    <a:pt x="79946" y="50800"/>
                  </a:lnTo>
                  <a:lnTo>
                    <a:pt x="81927" y="50800"/>
                  </a:lnTo>
                  <a:lnTo>
                    <a:pt x="82054" y="48260"/>
                  </a:lnTo>
                  <a:close/>
                </a:path>
                <a:path w="393700" h="363219">
                  <a:moveTo>
                    <a:pt x="86499" y="50800"/>
                  </a:moveTo>
                  <a:lnTo>
                    <a:pt x="81927" y="50800"/>
                  </a:lnTo>
                  <a:lnTo>
                    <a:pt x="81673" y="55880"/>
                  </a:lnTo>
                  <a:lnTo>
                    <a:pt x="86499" y="50800"/>
                  </a:lnTo>
                  <a:close/>
                </a:path>
                <a:path w="393700" h="363219">
                  <a:moveTo>
                    <a:pt x="88925" y="58293"/>
                  </a:moveTo>
                  <a:lnTo>
                    <a:pt x="88493" y="57150"/>
                  </a:lnTo>
                  <a:lnTo>
                    <a:pt x="88900" y="58420"/>
                  </a:lnTo>
                  <a:lnTo>
                    <a:pt x="88925" y="58293"/>
                  </a:lnTo>
                  <a:close/>
                </a:path>
                <a:path w="393700" h="363219">
                  <a:moveTo>
                    <a:pt x="98564" y="38100"/>
                  </a:moveTo>
                  <a:lnTo>
                    <a:pt x="98488" y="37757"/>
                  </a:lnTo>
                  <a:lnTo>
                    <a:pt x="98082" y="38100"/>
                  </a:lnTo>
                  <a:lnTo>
                    <a:pt x="98564" y="38100"/>
                  </a:lnTo>
                  <a:close/>
                </a:path>
                <a:path w="393700" h="363219">
                  <a:moveTo>
                    <a:pt x="99098" y="61620"/>
                  </a:moveTo>
                  <a:lnTo>
                    <a:pt x="98818" y="61010"/>
                  </a:lnTo>
                  <a:lnTo>
                    <a:pt x="96405" y="64770"/>
                  </a:lnTo>
                  <a:lnTo>
                    <a:pt x="99098" y="61620"/>
                  </a:lnTo>
                  <a:close/>
                </a:path>
                <a:path w="393700" h="363219">
                  <a:moveTo>
                    <a:pt x="99669" y="59690"/>
                  </a:moveTo>
                  <a:lnTo>
                    <a:pt x="98577" y="60452"/>
                  </a:lnTo>
                  <a:lnTo>
                    <a:pt x="98818" y="61010"/>
                  </a:lnTo>
                  <a:lnTo>
                    <a:pt x="99669" y="59690"/>
                  </a:lnTo>
                  <a:close/>
                </a:path>
                <a:path w="393700" h="363219">
                  <a:moveTo>
                    <a:pt x="99860" y="57670"/>
                  </a:moveTo>
                  <a:lnTo>
                    <a:pt x="99783" y="57492"/>
                  </a:lnTo>
                  <a:lnTo>
                    <a:pt x="99771" y="57365"/>
                  </a:lnTo>
                  <a:lnTo>
                    <a:pt x="98450" y="57937"/>
                  </a:lnTo>
                  <a:lnTo>
                    <a:pt x="98907" y="57950"/>
                  </a:lnTo>
                  <a:lnTo>
                    <a:pt x="99860" y="57670"/>
                  </a:lnTo>
                  <a:close/>
                </a:path>
                <a:path w="393700" h="363219">
                  <a:moveTo>
                    <a:pt x="100749" y="59690"/>
                  </a:moveTo>
                  <a:lnTo>
                    <a:pt x="99098" y="61620"/>
                  </a:lnTo>
                  <a:lnTo>
                    <a:pt x="100380" y="64503"/>
                  </a:lnTo>
                  <a:lnTo>
                    <a:pt x="100749" y="59690"/>
                  </a:lnTo>
                  <a:close/>
                </a:path>
                <a:path w="393700" h="363219">
                  <a:moveTo>
                    <a:pt x="102692" y="38100"/>
                  </a:moveTo>
                  <a:lnTo>
                    <a:pt x="100609" y="38100"/>
                  </a:lnTo>
                  <a:lnTo>
                    <a:pt x="102108" y="39763"/>
                  </a:lnTo>
                  <a:lnTo>
                    <a:pt x="102692" y="38100"/>
                  </a:lnTo>
                  <a:close/>
                </a:path>
                <a:path w="393700" h="363219">
                  <a:moveTo>
                    <a:pt x="106502" y="38100"/>
                  </a:moveTo>
                  <a:lnTo>
                    <a:pt x="104635" y="36830"/>
                  </a:lnTo>
                  <a:lnTo>
                    <a:pt x="104813" y="38100"/>
                  </a:lnTo>
                  <a:lnTo>
                    <a:pt x="106502" y="38100"/>
                  </a:lnTo>
                  <a:close/>
                </a:path>
                <a:path w="393700" h="363219">
                  <a:moveTo>
                    <a:pt x="106946" y="69367"/>
                  </a:moveTo>
                  <a:lnTo>
                    <a:pt x="105067" y="69850"/>
                  </a:lnTo>
                  <a:lnTo>
                    <a:pt x="106857" y="70840"/>
                  </a:lnTo>
                  <a:lnTo>
                    <a:pt x="106946" y="69367"/>
                  </a:lnTo>
                  <a:close/>
                </a:path>
                <a:path w="393700" h="363219">
                  <a:moveTo>
                    <a:pt x="109639" y="72390"/>
                  </a:moveTo>
                  <a:lnTo>
                    <a:pt x="106857" y="70840"/>
                  </a:lnTo>
                  <a:lnTo>
                    <a:pt x="106768" y="72390"/>
                  </a:lnTo>
                  <a:lnTo>
                    <a:pt x="109639" y="72390"/>
                  </a:lnTo>
                  <a:close/>
                </a:path>
                <a:path w="393700" h="363219">
                  <a:moveTo>
                    <a:pt x="115912" y="76200"/>
                  </a:moveTo>
                  <a:lnTo>
                    <a:pt x="114744" y="75755"/>
                  </a:lnTo>
                  <a:lnTo>
                    <a:pt x="114909" y="76200"/>
                  </a:lnTo>
                  <a:lnTo>
                    <a:pt x="115912" y="76200"/>
                  </a:lnTo>
                  <a:close/>
                </a:path>
                <a:path w="393700" h="363219">
                  <a:moveTo>
                    <a:pt x="156375" y="95923"/>
                  </a:moveTo>
                  <a:lnTo>
                    <a:pt x="154089" y="97650"/>
                  </a:lnTo>
                  <a:lnTo>
                    <a:pt x="155714" y="98513"/>
                  </a:lnTo>
                  <a:lnTo>
                    <a:pt x="155625" y="96977"/>
                  </a:lnTo>
                  <a:lnTo>
                    <a:pt x="156375" y="95923"/>
                  </a:lnTo>
                  <a:close/>
                </a:path>
                <a:path w="393700" h="363219">
                  <a:moveTo>
                    <a:pt x="192227" y="113703"/>
                  </a:moveTo>
                  <a:lnTo>
                    <a:pt x="191020" y="113728"/>
                  </a:lnTo>
                  <a:lnTo>
                    <a:pt x="191541" y="113804"/>
                  </a:lnTo>
                  <a:lnTo>
                    <a:pt x="191909" y="113792"/>
                  </a:lnTo>
                  <a:lnTo>
                    <a:pt x="192227" y="113703"/>
                  </a:lnTo>
                  <a:close/>
                </a:path>
                <a:path w="393700" h="363219">
                  <a:moveTo>
                    <a:pt x="199097" y="116852"/>
                  </a:moveTo>
                  <a:lnTo>
                    <a:pt x="198462" y="117208"/>
                  </a:lnTo>
                  <a:lnTo>
                    <a:pt x="198094" y="117525"/>
                  </a:lnTo>
                  <a:lnTo>
                    <a:pt x="198323" y="117729"/>
                  </a:lnTo>
                  <a:lnTo>
                    <a:pt x="199097" y="116852"/>
                  </a:lnTo>
                  <a:close/>
                </a:path>
                <a:path w="393700" h="363219">
                  <a:moveTo>
                    <a:pt x="203403" y="119380"/>
                  </a:moveTo>
                  <a:lnTo>
                    <a:pt x="202577" y="119380"/>
                  </a:lnTo>
                  <a:lnTo>
                    <a:pt x="201231" y="118110"/>
                  </a:lnTo>
                  <a:lnTo>
                    <a:pt x="198932" y="127000"/>
                  </a:lnTo>
                  <a:lnTo>
                    <a:pt x="203403" y="119380"/>
                  </a:lnTo>
                  <a:close/>
                </a:path>
                <a:path w="393700" h="363219">
                  <a:moveTo>
                    <a:pt x="204101" y="116840"/>
                  </a:moveTo>
                  <a:lnTo>
                    <a:pt x="202768" y="115570"/>
                  </a:lnTo>
                  <a:lnTo>
                    <a:pt x="202476" y="116840"/>
                  </a:lnTo>
                  <a:lnTo>
                    <a:pt x="204101" y="116840"/>
                  </a:lnTo>
                  <a:close/>
                </a:path>
                <a:path w="393700" h="363219">
                  <a:moveTo>
                    <a:pt x="204508" y="119380"/>
                  </a:moveTo>
                  <a:lnTo>
                    <a:pt x="204139" y="118110"/>
                  </a:lnTo>
                  <a:lnTo>
                    <a:pt x="203403" y="119380"/>
                  </a:lnTo>
                  <a:lnTo>
                    <a:pt x="204508" y="119380"/>
                  </a:lnTo>
                  <a:close/>
                </a:path>
                <a:path w="393700" h="363219">
                  <a:moveTo>
                    <a:pt x="205689" y="130810"/>
                  </a:moveTo>
                  <a:lnTo>
                    <a:pt x="204901" y="124460"/>
                  </a:lnTo>
                  <a:lnTo>
                    <a:pt x="203365" y="124460"/>
                  </a:lnTo>
                  <a:lnTo>
                    <a:pt x="202184" y="128270"/>
                  </a:lnTo>
                  <a:lnTo>
                    <a:pt x="204698" y="128270"/>
                  </a:lnTo>
                  <a:lnTo>
                    <a:pt x="205384" y="132080"/>
                  </a:lnTo>
                  <a:lnTo>
                    <a:pt x="205689" y="130810"/>
                  </a:lnTo>
                  <a:close/>
                </a:path>
                <a:path w="393700" h="363219">
                  <a:moveTo>
                    <a:pt x="205955" y="124460"/>
                  </a:moveTo>
                  <a:lnTo>
                    <a:pt x="205828" y="124015"/>
                  </a:lnTo>
                  <a:lnTo>
                    <a:pt x="205435" y="122631"/>
                  </a:lnTo>
                  <a:lnTo>
                    <a:pt x="205320" y="123190"/>
                  </a:lnTo>
                  <a:lnTo>
                    <a:pt x="204736" y="123190"/>
                  </a:lnTo>
                  <a:lnTo>
                    <a:pt x="204901" y="124460"/>
                  </a:lnTo>
                  <a:lnTo>
                    <a:pt x="205066" y="124460"/>
                  </a:lnTo>
                  <a:lnTo>
                    <a:pt x="205955" y="124460"/>
                  </a:lnTo>
                  <a:close/>
                </a:path>
                <a:path w="393700" h="363219">
                  <a:moveTo>
                    <a:pt x="207238" y="123190"/>
                  </a:moveTo>
                  <a:lnTo>
                    <a:pt x="205600" y="123190"/>
                  </a:lnTo>
                  <a:lnTo>
                    <a:pt x="205828" y="124015"/>
                  </a:lnTo>
                  <a:lnTo>
                    <a:pt x="207238" y="123190"/>
                  </a:lnTo>
                  <a:close/>
                </a:path>
                <a:path w="393700" h="363219">
                  <a:moveTo>
                    <a:pt x="209080" y="92227"/>
                  </a:moveTo>
                  <a:lnTo>
                    <a:pt x="208292" y="92278"/>
                  </a:lnTo>
                  <a:lnTo>
                    <a:pt x="207784" y="92570"/>
                  </a:lnTo>
                  <a:lnTo>
                    <a:pt x="207492" y="93065"/>
                  </a:lnTo>
                  <a:lnTo>
                    <a:pt x="208280" y="93052"/>
                  </a:lnTo>
                  <a:lnTo>
                    <a:pt x="208864" y="92837"/>
                  </a:lnTo>
                  <a:lnTo>
                    <a:pt x="209080" y="92227"/>
                  </a:lnTo>
                  <a:close/>
                </a:path>
                <a:path w="393700" h="363219">
                  <a:moveTo>
                    <a:pt x="217360" y="131254"/>
                  </a:moveTo>
                  <a:lnTo>
                    <a:pt x="215976" y="130810"/>
                  </a:lnTo>
                  <a:lnTo>
                    <a:pt x="216509" y="132918"/>
                  </a:lnTo>
                  <a:lnTo>
                    <a:pt x="217360" y="131254"/>
                  </a:lnTo>
                  <a:close/>
                </a:path>
                <a:path w="393700" h="363219">
                  <a:moveTo>
                    <a:pt x="217893" y="138430"/>
                  </a:moveTo>
                  <a:lnTo>
                    <a:pt x="216509" y="132918"/>
                  </a:lnTo>
                  <a:lnTo>
                    <a:pt x="216293" y="133350"/>
                  </a:lnTo>
                  <a:lnTo>
                    <a:pt x="215328" y="135890"/>
                  </a:lnTo>
                  <a:lnTo>
                    <a:pt x="217893" y="138430"/>
                  </a:lnTo>
                  <a:close/>
                </a:path>
                <a:path w="393700" h="363219">
                  <a:moveTo>
                    <a:pt x="248081" y="149161"/>
                  </a:moveTo>
                  <a:lnTo>
                    <a:pt x="247573" y="146672"/>
                  </a:lnTo>
                  <a:lnTo>
                    <a:pt x="247561" y="147320"/>
                  </a:lnTo>
                  <a:lnTo>
                    <a:pt x="247713" y="148209"/>
                  </a:lnTo>
                  <a:lnTo>
                    <a:pt x="248081" y="149161"/>
                  </a:lnTo>
                  <a:close/>
                </a:path>
                <a:path w="393700" h="363219">
                  <a:moveTo>
                    <a:pt x="249682" y="146888"/>
                  </a:moveTo>
                  <a:lnTo>
                    <a:pt x="249174" y="147091"/>
                  </a:lnTo>
                  <a:lnTo>
                    <a:pt x="248818" y="147523"/>
                  </a:lnTo>
                  <a:lnTo>
                    <a:pt x="248958" y="148285"/>
                  </a:lnTo>
                  <a:lnTo>
                    <a:pt x="249097" y="147789"/>
                  </a:lnTo>
                  <a:lnTo>
                    <a:pt x="249389" y="147332"/>
                  </a:lnTo>
                  <a:lnTo>
                    <a:pt x="249682" y="146888"/>
                  </a:lnTo>
                  <a:close/>
                </a:path>
                <a:path w="393700" h="363219">
                  <a:moveTo>
                    <a:pt x="258787" y="141249"/>
                  </a:moveTo>
                  <a:lnTo>
                    <a:pt x="258762" y="140970"/>
                  </a:lnTo>
                  <a:lnTo>
                    <a:pt x="258432" y="140970"/>
                  </a:lnTo>
                  <a:lnTo>
                    <a:pt x="257644" y="142240"/>
                  </a:lnTo>
                  <a:lnTo>
                    <a:pt x="258787" y="141249"/>
                  </a:lnTo>
                  <a:close/>
                </a:path>
                <a:path w="393700" h="363219">
                  <a:moveTo>
                    <a:pt x="260845" y="133350"/>
                  </a:moveTo>
                  <a:lnTo>
                    <a:pt x="259308" y="132486"/>
                  </a:lnTo>
                  <a:lnTo>
                    <a:pt x="259892" y="133350"/>
                  </a:lnTo>
                  <a:lnTo>
                    <a:pt x="260845" y="133350"/>
                  </a:lnTo>
                  <a:close/>
                </a:path>
                <a:path w="393700" h="363219">
                  <a:moveTo>
                    <a:pt x="266065" y="157480"/>
                  </a:moveTo>
                  <a:lnTo>
                    <a:pt x="260324" y="158750"/>
                  </a:lnTo>
                  <a:lnTo>
                    <a:pt x="258610" y="157480"/>
                  </a:lnTo>
                  <a:lnTo>
                    <a:pt x="259511" y="158750"/>
                  </a:lnTo>
                  <a:lnTo>
                    <a:pt x="258140" y="158750"/>
                  </a:lnTo>
                  <a:lnTo>
                    <a:pt x="257454" y="160020"/>
                  </a:lnTo>
                  <a:lnTo>
                    <a:pt x="263702" y="160020"/>
                  </a:lnTo>
                  <a:lnTo>
                    <a:pt x="261670" y="162560"/>
                  </a:lnTo>
                  <a:lnTo>
                    <a:pt x="263093" y="162560"/>
                  </a:lnTo>
                  <a:lnTo>
                    <a:pt x="263321" y="163830"/>
                  </a:lnTo>
                  <a:lnTo>
                    <a:pt x="264871" y="161290"/>
                  </a:lnTo>
                  <a:lnTo>
                    <a:pt x="265074" y="160947"/>
                  </a:lnTo>
                  <a:lnTo>
                    <a:pt x="264744" y="161290"/>
                  </a:lnTo>
                  <a:lnTo>
                    <a:pt x="266065" y="157480"/>
                  </a:lnTo>
                  <a:close/>
                </a:path>
                <a:path w="393700" h="363219">
                  <a:moveTo>
                    <a:pt x="266674" y="159283"/>
                  </a:moveTo>
                  <a:lnTo>
                    <a:pt x="266407" y="158750"/>
                  </a:lnTo>
                  <a:lnTo>
                    <a:pt x="265074" y="160947"/>
                  </a:lnTo>
                  <a:lnTo>
                    <a:pt x="266674" y="159283"/>
                  </a:lnTo>
                  <a:close/>
                </a:path>
                <a:path w="393700" h="363219">
                  <a:moveTo>
                    <a:pt x="286181" y="183515"/>
                  </a:moveTo>
                  <a:lnTo>
                    <a:pt x="286143" y="183349"/>
                  </a:lnTo>
                  <a:lnTo>
                    <a:pt x="286016" y="183527"/>
                  </a:lnTo>
                  <a:lnTo>
                    <a:pt x="286181" y="183515"/>
                  </a:lnTo>
                  <a:close/>
                </a:path>
                <a:path w="393700" h="363219">
                  <a:moveTo>
                    <a:pt x="290156" y="185356"/>
                  </a:moveTo>
                  <a:lnTo>
                    <a:pt x="286169" y="184150"/>
                  </a:lnTo>
                  <a:lnTo>
                    <a:pt x="286778" y="186690"/>
                  </a:lnTo>
                  <a:lnTo>
                    <a:pt x="289293" y="186690"/>
                  </a:lnTo>
                  <a:lnTo>
                    <a:pt x="290156" y="185356"/>
                  </a:lnTo>
                  <a:close/>
                </a:path>
                <a:path w="393700" h="363219">
                  <a:moveTo>
                    <a:pt x="290537" y="177330"/>
                  </a:moveTo>
                  <a:lnTo>
                    <a:pt x="282270" y="182537"/>
                  </a:lnTo>
                  <a:lnTo>
                    <a:pt x="285521" y="181267"/>
                  </a:lnTo>
                  <a:lnTo>
                    <a:pt x="285851" y="182105"/>
                  </a:lnTo>
                  <a:lnTo>
                    <a:pt x="286143" y="183349"/>
                  </a:lnTo>
                  <a:lnTo>
                    <a:pt x="290537" y="177330"/>
                  </a:lnTo>
                  <a:close/>
                </a:path>
                <a:path w="393700" h="363219">
                  <a:moveTo>
                    <a:pt x="291439" y="183375"/>
                  </a:moveTo>
                  <a:lnTo>
                    <a:pt x="290156" y="185356"/>
                  </a:lnTo>
                  <a:lnTo>
                    <a:pt x="290322" y="185420"/>
                  </a:lnTo>
                  <a:lnTo>
                    <a:pt x="291439" y="183375"/>
                  </a:lnTo>
                  <a:close/>
                </a:path>
                <a:path w="393700" h="363219">
                  <a:moveTo>
                    <a:pt x="292404" y="189052"/>
                  </a:moveTo>
                  <a:lnTo>
                    <a:pt x="292138" y="189230"/>
                  </a:lnTo>
                  <a:lnTo>
                    <a:pt x="292188" y="190500"/>
                  </a:lnTo>
                  <a:lnTo>
                    <a:pt x="292404" y="189052"/>
                  </a:lnTo>
                  <a:close/>
                </a:path>
                <a:path w="393700" h="363219">
                  <a:moveTo>
                    <a:pt x="294220" y="190309"/>
                  </a:moveTo>
                  <a:lnTo>
                    <a:pt x="293128" y="190500"/>
                  </a:lnTo>
                  <a:lnTo>
                    <a:pt x="294030" y="190500"/>
                  </a:lnTo>
                  <a:lnTo>
                    <a:pt x="294220" y="190309"/>
                  </a:lnTo>
                  <a:close/>
                </a:path>
                <a:path w="393700" h="363219">
                  <a:moveTo>
                    <a:pt x="306171" y="177342"/>
                  </a:moveTo>
                  <a:lnTo>
                    <a:pt x="305854" y="176530"/>
                  </a:lnTo>
                  <a:lnTo>
                    <a:pt x="305866" y="176682"/>
                  </a:lnTo>
                  <a:lnTo>
                    <a:pt x="306146" y="177355"/>
                  </a:lnTo>
                  <a:close/>
                </a:path>
                <a:path w="393700" h="363219">
                  <a:moveTo>
                    <a:pt x="324396" y="226263"/>
                  </a:moveTo>
                  <a:lnTo>
                    <a:pt x="323799" y="226631"/>
                  </a:lnTo>
                  <a:lnTo>
                    <a:pt x="323494" y="227215"/>
                  </a:lnTo>
                  <a:lnTo>
                    <a:pt x="323888" y="228130"/>
                  </a:lnTo>
                  <a:lnTo>
                    <a:pt x="323862" y="227368"/>
                  </a:lnTo>
                  <a:lnTo>
                    <a:pt x="324091" y="226771"/>
                  </a:lnTo>
                  <a:lnTo>
                    <a:pt x="324396" y="226263"/>
                  </a:lnTo>
                  <a:close/>
                </a:path>
                <a:path w="393700" h="363219">
                  <a:moveTo>
                    <a:pt x="324624" y="177634"/>
                  </a:moveTo>
                  <a:lnTo>
                    <a:pt x="322783" y="179527"/>
                  </a:lnTo>
                  <a:lnTo>
                    <a:pt x="321195" y="181584"/>
                  </a:lnTo>
                  <a:lnTo>
                    <a:pt x="322262" y="182105"/>
                  </a:lnTo>
                  <a:lnTo>
                    <a:pt x="322605" y="182918"/>
                  </a:lnTo>
                  <a:lnTo>
                    <a:pt x="322656" y="183819"/>
                  </a:lnTo>
                  <a:lnTo>
                    <a:pt x="323265" y="181216"/>
                  </a:lnTo>
                  <a:lnTo>
                    <a:pt x="324624" y="177634"/>
                  </a:lnTo>
                  <a:close/>
                </a:path>
                <a:path w="393700" h="363219">
                  <a:moveTo>
                    <a:pt x="340258" y="232689"/>
                  </a:moveTo>
                  <a:lnTo>
                    <a:pt x="340004" y="233032"/>
                  </a:lnTo>
                  <a:lnTo>
                    <a:pt x="340258" y="232689"/>
                  </a:lnTo>
                  <a:close/>
                </a:path>
                <a:path w="393700" h="363219">
                  <a:moveTo>
                    <a:pt x="342569" y="246380"/>
                  </a:moveTo>
                  <a:lnTo>
                    <a:pt x="339775" y="250190"/>
                  </a:lnTo>
                  <a:lnTo>
                    <a:pt x="341896" y="248920"/>
                  </a:lnTo>
                  <a:lnTo>
                    <a:pt x="342519" y="249618"/>
                  </a:lnTo>
                  <a:lnTo>
                    <a:pt x="342531" y="248920"/>
                  </a:lnTo>
                  <a:lnTo>
                    <a:pt x="342569" y="246380"/>
                  </a:lnTo>
                  <a:close/>
                </a:path>
                <a:path w="393700" h="363219">
                  <a:moveTo>
                    <a:pt x="343281" y="247370"/>
                  </a:moveTo>
                  <a:lnTo>
                    <a:pt x="342798" y="247650"/>
                  </a:lnTo>
                  <a:lnTo>
                    <a:pt x="343268" y="247650"/>
                  </a:lnTo>
                  <a:lnTo>
                    <a:pt x="343281" y="247370"/>
                  </a:lnTo>
                  <a:close/>
                </a:path>
                <a:path w="393700" h="363219">
                  <a:moveTo>
                    <a:pt x="343471" y="250710"/>
                  </a:moveTo>
                  <a:lnTo>
                    <a:pt x="342519" y="249618"/>
                  </a:lnTo>
                  <a:lnTo>
                    <a:pt x="342455" y="252730"/>
                  </a:lnTo>
                  <a:lnTo>
                    <a:pt x="343471" y="250710"/>
                  </a:lnTo>
                  <a:close/>
                </a:path>
                <a:path w="393700" h="363219">
                  <a:moveTo>
                    <a:pt x="345846" y="256489"/>
                  </a:moveTo>
                  <a:lnTo>
                    <a:pt x="345592" y="254063"/>
                  </a:lnTo>
                  <a:lnTo>
                    <a:pt x="344563" y="254292"/>
                  </a:lnTo>
                  <a:lnTo>
                    <a:pt x="341325" y="252209"/>
                  </a:lnTo>
                  <a:lnTo>
                    <a:pt x="342976" y="254863"/>
                  </a:lnTo>
                  <a:lnTo>
                    <a:pt x="344017" y="254622"/>
                  </a:lnTo>
                  <a:lnTo>
                    <a:pt x="345846" y="256489"/>
                  </a:lnTo>
                  <a:close/>
                </a:path>
                <a:path w="393700" h="363219">
                  <a:moveTo>
                    <a:pt x="349224" y="250190"/>
                  </a:moveTo>
                  <a:lnTo>
                    <a:pt x="344919" y="247650"/>
                  </a:lnTo>
                  <a:lnTo>
                    <a:pt x="343687" y="247650"/>
                  </a:lnTo>
                  <a:lnTo>
                    <a:pt x="344373" y="248920"/>
                  </a:lnTo>
                  <a:lnTo>
                    <a:pt x="343471" y="250710"/>
                  </a:lnTo>
                  <a:lnTo>
                    <a:pt x="344131" y="251460"/>
                  </a:lnTo>
                  <a:lnTo>
                    <a:pt x="346278" y="251460"/>
                  </a:lnTo>
                  <a:lnTo>
                    <a:pt x="349224" y="250190"/>
                  </a:lnTo>
                  <a:close/>
                </a:path>
                <a:path w="393700" h="363219">
                  <a:moveTo>
                    <a:pt x="351053" y="258305"/>
                  </a:moveTo>
                  <a:lnTo>
                    <a:pt x="347700" y="259791"/>
                  </a:lnTo>
                  <a:lnTo>
                    <a:pt x="349491" y="260248"/>
                  </a:lnTo>
                  <a:lnTo>
                    <a:pt x="349758" y="259384"/>
                  </a:lnTo>
                  <a:lnTo>
                    <a:pt x="350342" y="259054"/>
                  </a:lnTo>
                  <a:lnTo>
                    <a:pt x="351053" y="258305"/>
                  </a:lnTo>
                  <a:close/>
                </a:path>
                <a:path w="393700" h="363219">
                  <a:moveTo>
                    <a:pt x="353453" y="249796"/>
                  </a:moveTo>
                  <a:lnTo>
                    <a:pt x="351497" y="247891"/>
                  </a:lnTo>
                  <a:lnTo>
                    <a:pt x="350469" y="248132"/>
                  </a:lnTo>
                  <a:lnTo>
                    <a:pt x="350253" y="249034"/>
                  </a:lnTo>
                  <a:lnTo>
                    <a:pt x="351053" y="249694"/>
                  </a:lnTo>
                  <a:lnTo>
                    <a:pt x="351967" y="249910"/>
                  </a:lnTo>
                  <a:lnTo>
                    <a:pt x="352767" y="250583"/>
                  </a:lnTo>
                  <a:lnTo>
                    <a:pt x="353453" y="249796"/>
                  </a:lnTo>
                  <a:close/>
                </a:path>
                <a:path w="393700" h="363219">
                  <a:moveTo>
                    <a:pt x="361378" y="234950"/>
                  </a:moveTo>
                  <a:lnTo>
                    <a:pt x="361213" y="233413"/>
                  </a:lnTo>
                  <a:lnTo>
                    <a:pt x="359003" y="233108"/>
                  </a:lnTo>
                  <a:lnTo>
                    <a:pt x="358902" y="233438"/>
                  </a:lnTo>
                  <a:lnTo>
                    <a:pt x="358902" y="233718"/>
                  </a:lnTo>
                  <a:lnTo>
                    <a:pt x="358838" y="234035"/>
                  </a:lnTo>
                  <a:lnTo>
                    <a:pt x="359702" y="234696"/>
                  </a:lnTo>
                  <a:lnTo>
                    <a:pt x="360553" y="235394"/>
                  </a:lnTo>
                  <a:lnTo>
                    <a:pt x="360959" y="236562"/>
                  </a:lnTo>
                  <a:lnTo>
                    <a:pt x="361378" y="234950"/>
                  </a:lnTo>
                  <a:close/>
                </a:path>
                <a:path w="393700" h="363219">
                  <a:moveTo>
                    <a:pt x="363283" y="281482"/>
                  </a:moveTo>
                  <a:lnTo>
                    <a:pt x="362978" y="279844"/>
                  </a:lnTo>
                  <a:lnTo>
                    <a:pt x="362915" y="282333"/>
                  </a:lnTo>
                  <a:lnTo>
                    <a:pt x="363283" y="281482"/>
                  </a:lnTo>
                  <a:close/>
                </a:path>
                <a:path w="393700" h="363219">
                  <a:moveTo>
                    <a:pt x="364299" y="276136"/>
                  </a:moveTo>
                  <a:lnTo>
                    <a:pt x="363880" y="274739"/>
                  </a:lnTo>
                  <a:lnTo>
                    <a:pt x="363867" y="273037"/>
                  </a:lnTo>
                  <a:lnTo>
                    <a:pt x="363067" y="273392"/>
                  </a:lnTo>
                  <a:lnTo>
                    <a:pt x="363131" y="275882"/>
                  </a:lnTo>
                  <a:lnTo>
                    <a:pt x="363588" y="275691"/>
                  </a:lnTo>
                  <a:lnTo>
                    <a:pt x="363956" y="275869"/>
                  </a:lnTo>
                  <a:lnTo>
                    <a:pt x="364299" y="276136"/>
                  </a:lnTo>
                  <a:close/>
                </a:path>
                <a:path w="393700" h="363219">
                  <a:moveTo>
                    <a:pt x="365366" y="277787"/>
                  </a:moveTo>
                  <a:lnTo>
                    <a:pt x="365201" y="277406"/>
                  </a:lnTo>
                  <a:lnTo>
                    <a:pt x="364871" y="276580"/>
                  </a:lnTo>
                  <a:lnTo>
                    <a:pt x="364299" y="276136"/>
                  </a:lnTo>
                  <a:lnTo>
                    <a:pt x="364515" y="276860"/>
                  </a:lnTo>
                  <a:lnTo>
                    <a:pt x="364769" y="277545"/>
                  </a:lnTo>
                  <a:lnTo>
                    <a:pt x="365366" y="277787"/>
                  </a:lnTo>
                  <a:close/>
                </a:path>
                <a:path w="393700" h="363219">
                  <a:moveTo>
                    <a:pt x="365950" y="291807"/>
                  </a:moveTo>
                  <a:lnTo>
                    <a:pt x="364871" y="291287"/>
                  </a:lnTo>
                  <a:lnTo>
                    <a:pt x="364464" y="292112"/>
                  </a:lnTo>
                  <a:lnTo>
                    <a:pt x="365950" y="291807"/>
                  </a:lnTo>
                  <a:close/>
                </a:path>
                <a:path w="393700" h="363219">
                  <a:moveTo>
                    <a:pt x="367411" y="283743"/>
                  </a:moveTo>
                  <a:lnTo>
                    <a:pt x="364871" y="283667"/>
                  </a:lnTo>
                  <a:lnTo>
                    <a:pt x="364744" y="285115"/>
                  </a:lnTo>
                  <a:lnTo>
                    <a:pt x="367411" y="283743"/>
                  </a:lnTo>
                  <a:close/>
                </a:path>
                <a:path w="393700" h="363219">
                  <a:moveTo>
                    <a:pt x="367436" y="275043"/>
                  </a:moveTo>
                  <a:lnTo>
                    <a:pt x="366991" y="275005"/>
                  </a:lnTo>
                  <a:lnTo>
                    <a:pt x="366433" y="275170"/>
                  </a:lnTo>
                  <a:lnTo>
                    <a:pt x="367042" y="275043"/>
                  </a:lnTo>
                  <a:lnTo>
                    <a:pt x="367436" y="275043"/>
                  </a:lnTo>
                  <a:close/>
                </a:path>
                <a:path w="393700" h="363219">
                  <a:moveTo>
                    <a:pt x="367741" y="275132"/>
                  </a:moveTo>
                  <a:lnTo>
                    <a:pt x="367461" y="275043"/>
                  </a:lnTo>
                  <a:lnTo>
                    <a:pt x="367741" y="275132"/>
                  </a:lnTo>
                  <a:close/>
                </a:path>
                <a:path w="393700" h="363219">
                  <a:moveTo>
                    <a:pt x="369722" y="276860"/>
                  </a:moveTo>
                  <a:lnTo>
                    <a:pt x="367779" y="275590"/>
                  </a:lnTo>
                  <a:lnTo>
                    <a:pt x="369112" y="276860"/>
                  </a:lnTo>
                  <a:lnTo>
                    <a:pt x="368795" y="277787"/>
                  </a:lnTo>
                  <a:lnTo>
                    <a:pt x="369722" y="276860"/>
                  </a:lnTo>
                  <a:close/>
                </a:path>
                <a:path w="393700" h="363219">
                  <a:moveTo>
                    <a:pt x="369976" y="265430"/>
                  </a:moveTo>
                  <a:lnTo>
                    <a:pt x="367614" y="265430"/>
                  </a:lnTo>
                  <a:lnTo>
                    <a:pt x="369062" y="266700"/>
                  </a:lnTo>
                  <a:lnTo>
                    <a:pt x="369976" y="265430"/>
                  </a:lnTo>
                  <a:close/>
                </a:path>
                <a:path w="393700" h="363219">
                  <a:moveTo>
                    <a:pt x="370179" y="300189"/>
                  </a:moveTo>
                  <a:lnTo>
                    <a:pt x="369798" y="298932"/>
                  </a:lnTo>
                  <a:lnTo>
                    <a:pt x="368566" y="298284"/>
                  </a:lnTo>
                  <a:lnTo>
                    <a:pt x="368312" y="299720"/>
                  </a:lnTo>
                  <a:lnTo>
                    <a:pt x="368719" y="299948"/>
                  </a:lnTo>
                  <a:lnTo>
                    <a:pt x="368490" y="300342"/>
                  </a:lnTo>
                  <a:lnTo>
                    <a:pt x="368896" y="300558"/>
                  </a:lnTo>
                  <a:lnTo>
                    <a:pt x="370179" y="300189"/>
                  </a:lnTo>
                  <a:close/>
                </a:path>
                <a:path w="393700" h="363219">
                  <a:moveTo>
                    <a:pt x="371436" y="292049"/>
                  </a:moveTo>
                  <a:lnTo>
                    <a:pt x="371043" y="292036"/>
                  </a:lnTo>
                  <a:lnTo>
                    <a:pt x="371170" y="292252"/>
                  </a:lnTo>
                  <a:lnTo>
                    <a:pt x="371436" y="292049"/>
                  </a:lnTo>
                  <a:close/>
                </a:path>
                <a:path w="393700" h="363219">
                  <a:moveTo>
                    <a:pt x="373672" y="290347"/>
                  </a:moveTo>
                  <a:lnTo>
                    <a:pt x="371436" y="292049"/>
                  </a:lnTo>
                  <a:lnTo>
                    <a:pt x="372846" y="292061"/>
                  </a:lnTo>
                  <a:lnTo>
                    <a:pt x="373672" y="290347"/>
                  </a:lnTo>
                  <a:close/>
                </a:path>
                <a:path w="393700" h="363219">
                  <a:moveTo>
                    <a:pt x="373672" y="286334"/>
                  </a:moveTo>
                  <a:lnTo>
                    <a:pt x="372452" y="285902"/>
                  </a:lnTo>
                  <a:lnTo>
                    <a:pt x="371906" y="285191"/>
                  </a:lnTo>
                  <a:lnTo>
                    <a:pt x="372135" y="285610"/>
                  </a:lnTo>
                  <a:lnTo>
                    <a:pt x="372325" y="286054"/>
                  </a:lnTo>
                  <a:lnTo>
                    <a:pt x="372338" y="286524"/>
                  </a:lnTo>
                  <a:lnTo>
                    <a:pt x="373672" y="286334"/>
                  </a:lnTo>
                  <a:close/>
                </a:path>
                <a:path w="393700" h="363219">
                  <a:moveTo>
                    <a:pt x="373989" y="324472"/>
                  </a:moveTo>
                  <a:lnTo>
                    <a:pt x="373659" y="324231"/>
                  </a:lnTo>
                  <a:lnTo>
                    <a:pt x="373443" y="324142"/>
                  </a:lnTo>
                  <a:lnTo>
                    <a:pt x="373418" y="324662"/>
                  </a:lnTo>
                  <a:lnTo>
                    <a:pt x="373634" y="324510"/>
                  </a:lnTo>
                  <a:lnTo>
                    <a:pt x="373811" y="324497"/>
                  </a:lnTo>
                  <a:lnTo>
                    <a:pt x="373989" y="324472"/>
                  </a:lnTo>
                  <a:close/>
                </a:path>
                <a:path w="393700" h="363219">
                  <a:moveTo>
                    <a:pt x="375005" y="284099"/>
                  </a:moveTo>
                  <a:lnTo>
                    <a:pt x="373468" y="282841"/>
                  </a:lnTo>
                  <a:lnTo>
                    <a:pt x="371906" y="281635"/>
                  </a:lnTo>
                  <a:lnTo>
                    <a:pt x="369658" y="282511"/>
                  </a:lnTo>
                  <a:lnTo>
                    <a:pt x="370890" y="283540"/>
                  </a:lnTo>
                  <a:lnTo>
                    <a:pt x="371729" y="284873"/>
                  </a:lnTo>
                  <a:lnTo>
                    <a:pt x="371652" y="284708"/>
                  </a:lnTo>
                  <a:lnTo>
                    <a:pt x="375005" y="284099"/>
                  </a:lnTo>
                  <a:close/>
                </a:path>
                <a:path w="393700" h="363219">
                  <a:moveTo>
                    <a:pt x="375221" y="267398"/>
                  </a:moveTo>
                  <a:lnTo>
                    <a:pt x="375107" y="267677"/>
                  </a:lnTo>
                  <a:lnTo>
                    <a:pt x="375018" y="268135"/>
                  </a:lnTo>
                  <a:lnTo>
                    <a:pt x="374967" y="268909"/>
                  </a:lnTo>
                  <a:lnTo>
                    <a:pt x="375132" y="268439"/>
                  </a:lnTo>
                  <a:lnTo>
                    <a:pt x="375221" y="267931"/>
                  </a:lnTo>
                  <a:lnTo>
                    <a:pt x="375221" y="267398"/>
                  </a:lnTo>
                  <a:close/>
                </a:path>
                <a:path w="393700" h="363219">
                  <a:moveTo>
                    <a:pt x="375513" y="267042"/>
                  </a:moveTo>
                  <a:lnTo>
                    <a:pt x="375170" y="266382"/>
                  </a:lnTo>
                  <a:lnTo>
                    <a:pt x="375208" y="266839"/>
                  </a:lnTo>
                  <a:lnTo>
                    <a:pt x="375221" y="267398"/>
                  </a:lnTo>
                  <a:lnTo>
                    <a:pt x="375310" y="267157"/>
                  </a:lnTo>
                  <a:lnTo>
                    <a:pt x="375412" y="267017"/>
                  </a:lnTo>
                  <a:close/>
                </a:path>
                <a:path w="393700" h="363219">
                  <a:moveTo>
                    <a:pt x="376034" y="267957"/>
                  </a:moveTo>
                  <a:lnTo>
                    <a:pt x="375831" y="267093"/>
                  </a:lnTo>
                  <a:lnTo>
                    <a:pt x="375513" y="267042"/>
                  </a:lnTo>
                  <a:lnTo>
                    <a:pt x="376034" y="267957"/>
                  </a:lnTo>
                  <a:close/>
                </a:path>
                <a:path w="393700" h="363219">
                  <a:moveTo>
                    <a:pt x="376783" y="268998"/>
                  </a:moveTo>
                  <a:lnTo>
                    <a:pt x="376034" y="268287"/>
                  </a:lnTo>
                  <a:lnTo>
                    <a:pt x="376047" y="268668"/>
                  </a:lnTo>
                  <a:lnTo>
                    <a:pt x="376123" y="269227"/>
                  </a:lnTo>
                  <a:lnTo>
                    <a:pt x="376567" y="269201"/>
                  </a:lnTo>
                  <a:lnTo>
                    <a:pt x="376783" y="268998"/>
                  </a:lnTo>
                  <a:close/>
                </a:path>
                <a:path w="393700" h="363219">
                  <a:moveTo>
                    <a:pt x="378002" y="284022"/>
                  </a:moveTo>
                  <a:lnTo>
                    <a:pt x="377393" y="284480"/>
                  </a:lnTo>
                  <a:lnTo>
                    <a:pt x="377964" y="284276"/>
                  </a:lnTo>
                  <a:lnTo>
                    <a:pt x="378002" y="284022"/>
                  </a:lnTo>
                  <a:close/>
                </a:path>
                <a:path w="393700" h="363219">
                  <a:moveTo>
                    <a:pt x="378307" y="281940"/>
                  </a:moveTo>
                  <a:lnTo>
                    <a:pt x="377037" y="281584"/>
                  </a:lnTo>
                  <a:lnTo>
                    <a:pt x="376364" y="284480"/>
                  </a:lnTo>
                  <a:lnTo>
                    <a:pt x="378079" y="283489"/>
                  </a:lnTo>
                  <a:lnTo>
                    <a:pt x="378307" y="281940"/>
                  </a:lnTo>
                  <a:close/>
                </a:path>
                <a:path w="393700" h="363219">
                  <a:moveTo>
                    <a:pt x="378447" y="312178"/>
                  </a:moveTo>
                  <a:lnTo>
                    <a:pt x="376593" y="308800"/>
                  </a:lnTo>
                  <a:lnTo>
                    <a:pt x="374738" y="310959"/>
                  </a:lnTo>
                  <a:lnTo>
                    <a:pt x="376021" y="310667"/>
                  </a:lnTo>
                  <a:lnTo>
                    <a:pt x="375869" y="312762"/>
                  </a:lnTo>
                  <a:lnTo>
                    <a:pt x="377393" y="312077"/>
                  </a:lnTo>
                  <a:lnTo>
                    <a:pt x="378447" y="312178"/>
                  </a:lnTo>
                  <a:close/>
                </a:path>
                <a:path w="393700" h="363219">
                  <a:moveTo>
                    <a:pt x="378726" y="274320"/>
                  </a:moveTo>
                  <a:lnTo>
                    <a:pt x="377621" y="275285"/>
                  </a:lnTo>
                  <a:lnTo>
                    <a:pt x="375310" y="274320"/>
                  </a:lnTo>
                  <a:lnTo>
                    <a:pt x="377253" y="271780"/>
                  </a:lnTo>
                  <a:lnTo>
                    <a:pt x="378218" y="270510"/>
                  </a:lnTo>
                  <a:lnTo>
                    <a:pt x="377126" y="270510"/>
                  </a:lnTo>
                  <a:lnTo>
                    <a:pt x="376415" y="271780"/>
                  </a:lnTo>
                  <a:lnTo>
                    <a:pt x="376262" y="270510"/>
                  </a:lnTo>
                  <a:lnTo>
                    <a:pt x="376110" y="269240"/>
                  </a:lnTo>
                  <a:lnTo>
                    <a:pt x="375754" y="270510"/>
                  </a:lnTo>
                  <a:lnTo>
                    <a:pt x="374942" y="269240"/>
                  </a:lnTo>
                  <a:lnTo>
                    <a:pt x="374561" y="270510"/>
                  </a:lnTo>
                  <a:lnTo>
                    <a:pt x="374142" y="271780"/>
                  </a:lnTo>
                  <a:lnTo>
                    <a:pt x="370586" y="271780"/>
                  </a:lnTo>
                  <a:lnTo>
                    <a:pt x="370179" y="270510"/>
                  </a:lnTo>
                  <a:lnTo>
                    <a:pt x="369760" y="269240"/>
                  </a:lnTo>
                  <a:lnTo>
                    <a:pt x="369341" y="267970"/>
                  </a:lnTo>
                  <a:lnTo>
                    <a:pt x="367576" y="266700"/>
                  </a:lnTo>
                  <a:lnTo>
                    <a:pt x="367614" y="265430"/>
                  </a:lnTo>
                  <a:lnTo>
                    <a:pt x="367309" y="265430"/>
                  </a:lnTo>
                  <a:lnTo>
                    <a:pt x="369697" y="264160"/>
                  </a:lnTo>
                  <a:lnTo>
                    <a:pt x="369773" y="262890"/>
                  </a:lnTo>
                  <a:lnTo>
                    <a:pt x="369824" y="261658"/>
                  </a:lnTo>
                  <a:lnTo>
                    <a:pt x="372491" y="264553"/>
                  </a:lnTo>
                  <a:lnTo>
                    <a:pt x="372173" y="265468"/>
                  </a:lnTo>
                  <a:lnTo>
                    <a:pt x="375500" y="263880"/>
                  </a:lnTo>
                  <a:lnTo>
                    <a:pt x="374738" y="264629"/>
                  </a:lnTo>
                  <a:lnTo>
                    <a:pt x="377875" y="264274"/>
                  </a:lnTo>
                  <a:lnTo>
                    <a:pt x="372503" y="262394"/>
                  </a:lnTo>
                  <a:lnTo>
                    <a:pt x="371944" y="260350"/>
                  </a:lnTo>
                  <a:lnTo>
                    <a:pt x="371856" y="260045"/>
                  </a:lnTo>
                  <a:lnTo>
                    <a:pt x="371856" y="262166"/>
                  </a:lnTo>
                  <a:lnTo>
                    <a:pt x="369836" y="261454"/>
                  </a:lnTo>
                  <a:lnTo>
                    <a:pt x="369900" y="260350"/>
                  </a:lnTo>
                  <a:lnTo>
                    <a:pt x="371856" y="262166"/>
                  </a:lnTo>
                  <a:lnTo>
                    <a:pt x="371856" y="260045"/>
                  </a:lnTo>
                  <a:lnTo>
                    <a:pt x="371576" y="259080"/>
                  </a:lnTo>
                  <a:lnTo>
                    <a:pt x="372249" y="257810"/>
                  </a:lnTo>
                  <a:lnTo>
                    <a:pt x="372033" y="256540"/>
                  </a:lnTo>
                  <a:lnTo>
                    <a:pt x="371805" y="255270"/>
                  </a:lnTo>
                  <a:lnTo>
                    <a:pt x="370179" y="254000"/>
                  </a:lnTo>
                  <a:lnTo>
                    <a:pt x="370090" y="252730"/>
                  </a:lnTo>
                  <a:lnTo>
                    <a:pt x="369150" y="252450"/>
                  </a:lnTo>
                  <a:lnTo>
                    <a:pt x="369150" y="257175"/>
                  </a:lnTo>
                  <a:lnTo>
                    <a:pt x="369125" y="257810"/>
                  </a:lnTo>
                  <a:lnTo>
                    <a:pt x="368960" y="257810"/>
                  </a:lnTo>
                  <a:lnTo>
                    <a:pt x="369150" y="257175"/>
                  </a:lnTo>
                  <a:lnTo>
                    <a:pt x="369150" y="252450"/>
                  </a:lnTo>
                  <a:lnTo>
                    <a:pt x="365963" y="251460"/>
                  </a:lnTo>
                  <a:lnTo>
                    <a:pt x="368388" y="251460"/>
                  </a:lnTo>
                  <a:lnTo>
                    <a:pt x="364858" y="248920"/>
                  </a:lnTo>
                  <a:lnTo>
                    <a:pt x="359829" y="240753"/>
                  </a:lnTo>
                  <a:lnTo>
                    <a:pt x="361213" y="240347"/>
                  </a:lnTo>
                  <a:lnTo>
                    <a:pt x="361454" y="238671"/>
                  </a:lnTo>
                  <a:lnTo>
                    <a:pt x="361315" y="237490"/>
                  </a:lnTo>
                  <a:lnTo>
                    <a:pt x="360972" y="236575"/>
                  </a:lnTo>
                  <a:lnTo>
                    <a:pt x="360464" y="238760"/>
                  </a:lnTo>
                  <a:lnTo>
                    <a:pt x="359486" y="240360"/>
                  </a:lnTo>
                  <a:lnTo>
                    <a:pt x="358127" y="238760"/>
                  </a:lnTo>
                  <a:lnTo>
                    <a:pt x="358838" y="234950"/>
                  </a:lnTo>
                  <a:lnTo>
                    <a:pt x="357479" y="233680"/>
                  </a:lnTo>
                  <a:lnTo>
                    <a:pt x="355968" y="232410"/>
                  </a:lnTo>
                  <a:lnTo>
                    <a:pt x="355307" y="229870"/>
                  </a:lnTo>
                  <a:lnTo>
                    <a:pt x="357022" y="228600"/>
                  </a:lnTo>
                  <a:lnTo>
                    <a:pt x="355346" y="227330"/>
                  </a:lnTo>
                  <a:lnTo>
                    <a:pt x="355460" y="226060"/>
                  </a:lnTo>
                  <a:lnTo>
                    <a:pt x="355561" y="224790"/>
                  </a:lnTo>
                  <a:lnTo>
                    <a:pt x="355765" y="222250"/>
                  </a:lnTo>
                  <a:lnTo>
                    <a:pt x="353288" y="222250"/>
                  </a:lnTo>
                  <a:lnTo>
                    <a:pt x="355307" y="219710"/>
                  </a:lnTo>
                  <a:lnTo>
                    <a:pt x="354317" y="217170"/>
                  </a:lnTo>
                  <a:lnTo>
                    <a:pt x="350837" y="213360"/>
                  </a:lnTo>
                  <a:lnTo>
                    <a:pt x="348500" y="212090"/>
                  </a:lnTo>
                  <a:lnTo>
                    <a:pt x="347941" y="209550"/>
                  </a:lnTo>
                  <a:lnTo>
                    <a:pt x="345414" y="212090"/>
                  </a:lnTo>
                  <a:lnTo>
                    <a:pt x="344182" y="209550"/>
                  </a:lnTo>
                  <a:lnTo>
                    <a:pt x="342074" y="208280"/>
                  </a:lnTo>
                  <a:lnTo>
                    <a:pt x="339356" y="207010"/>
                  </a:lnTo>
                  <a:lnTo>
                    <a:pt x="337324" y="208280"/>
                  </a:lnTo>
                  <a:lnTo>
                    <a:pt x="334124" y="207010"/>
                  </a:lnTo>
                  <a:lnTo>
                    <a:pt x="334886" y="201930"/>
                  </a:lnTo>
                  <a:lnTo>
                    <a:pt x="333984" y="200660"/>
                  </a:lnTo>
                  <a:lnTo>
                    <a:pt x="333629" y="200164"/>
                  </a:lnTo>
                  <a:lnTo>
                    <a:pt x="333514" y="200660"/>
                  </a:lnTo>
                  <a:lnTo>
                    <a:pt x="333540" y="200037"/>
                  </a:lnTo>
                  <a:lnTo>
                    <a:pt x="332155" y="198120"/>
                  </a:lnTo>
                  <a:lnTo>
                    <a:pt x="333121" y="198120"/>
                  </a:lnTo>
                  <a:lnTo>
                    <a:pt x="333552" y="199390"/>
                  </a:lnTo>
                  <a:lnTo>
                    <a:pt x="333629" y="200164"/>
                  </a:lnTo>
                  <a:lnTo>
                    <a:pt x="334098" y="198120"/>
                  </a:lnTo>
                  <a:lnTo>
                    <a:pt x="334378" y="196850"/>
                  </a:lnTo>
                  <a:lnTo>
                    <a:pt x="331952" y="195580"/>
                  </a:lnTo>
                  <a:lnTo>
                    <a:pt x="326732" y="193040"/>
                  </a:lnTo>
                  <a:lnTo>
                    <a:pt x="324040" y="191770"/>
                  </a:lnTo>
                  <a:lnTo>
                    <a:pt x="324307" y="189230"/>
                  </a:lnTo>
                  <a:lnTo>
                    <a:pt x="322859" y="187960"/>
                  </a:lnTo>
                  <a:lnTo>
                    <a:pt x="322580" y="187960"/>
                  </a:lnTo>
                  <a:lnTo>
                    <a:pt x="322580" y="186690"/>
                  </a:lnTo>
                  <a:lnTo>
                    <a:pt x="322618" y="185420"/>
                  </a:lnTo>
                  <a:lnTo>
                    <a:pt x="322656" y="184150"/>
                  </a:lnTo>
                  <a:lnTo>
                    <a:pt x="322465" y="185420"/>
                  </a:lnTo>
                  <a:lnTo>
                    <a:pt x="322427" y="186690"/>
                  </a:lnTo>
                  <a:lnTo>
                    <a:pt x="321830" y="185420"/>
                  </a:lnTo>
                  <a:lnTo>
                    <a:pt x="320738" y="185420"/>
                  </a:lnTo>
                  <a:lnTo>
                    <a:pt x="319417" y="184150"/>
                  </a:lnTo>
                  <a:lnTo>
                    <a:pt x="321183" y="181610"/>
                  </a:lnTo>
                  <a:lnTo>
                    <a:pt x="320941" y="181610"/>
                  </a:lnTo>
                  <a:lnTo>
                    <a:pt x="320903" y="180340"/>
                  </a:lnTo>
                  <a:lnTo>
                    <a:pt x="319278" y="181610"/>
                  </a:lnTo>
                  <a:lnTo>
                    <a:pt x="318109" y="184150"/>
                  </a:lnTo>
                  <a:lnTo>
                    <a:pt x="315747" y="184150"/>
                  </a:lnTo>
                  <a:lnTo>
                    <a:pt x="316674" y="182880"/>
                  </a:lnTo>
                  <a:lnTo>
                    <a:pt x="318503" y="180340"/>
                  </a:lnTo>
                  <a:lnTo>
                    <a:pt x="312407" y="182880"/>
                  </a:lnTo>
                  <a:lnTo>
                    <a:pt x="313080" y="181610"/>
                  </a:lnTo>
                  <a:lnTo>
                    <a:pt x="314426" y="179070"/>
                  </a:lnTo>
                  <a:lnTo>
                    <a:pt x="315099" y="177800"/>
                  </a:lnTo>
                  <a:lnTo>
                    <a:pt x="312775" y="179070"/>
                  </a:lnTo>
                  <a:lnTo>
                    <a:pt x="311696" y="177800"/>
                  </a:lnTo>
                  <a:lnTo>
                    <a:pt x="309511" y="175260"/>
                  </a:lnTo>
                  <a:lnTo>
                    <a:pt x="306171" y="177342"/>
                  </a:lnTo>
                  <a:lnTo>
                    <a:pt x="306336" y="177800"/>
                  </a:lnTo>
                  <a:lnTo>
                    <a:pt x="306146" y="177355"/>
                  </a:lnTo>
                  <a:lnTo>
                    <a:pt x="305879" y="177520"/>
                  </a:lnTo>
                  <a:lnTo>
                    <a:pt x="305790" y="176530"/>
                  </a:lnTo>
                  <a:lnTo>
                    <a:pt x="305244" y="175260"/>
                  </a:lnTo>
                  <a:lnTo>
                    <a:pt x="303364" y="175260"/>
                  </a:lnTo>
                  <a:lnTo>
                    <a:pt x="305536" y="171450"/>
                  </a:lnTo>
                  <a:lnTo>
                    <a:pt x="299974" y="172720"/>
                  </a:lnTo>
                  <a:lnTo>
                    <a:pt x="300278" y="170180"/>
                  </a:lnTo>
                  <a:lnTo>
                    <a:pt x="300634" y="168910"/>
                  </a:lnTo>
                  <a:lnTo>
                    <a:pt x="303872" y="167640"/>
                  </a:lnTo>
                  <a:lnTo>
                    <a:pt x="297764" y="167640"/>
                  </a:lnTo>
                  <a:lnTo>
                    <a:pt x="300189" y="166370"/>
                  </a:lnTo>
                  <a:lnTo>
                    <a:pt x="294576" y="167640"/>
                  </a:lnTo>
                  <a:lnTo>
                    <a:pt x="296341" y="165100"/>
                  </a:lnTo>
                  <a:lnTo>
                    <a:pt x="291630" y="165100"/>
                  </a:lnTo>
                  <a:lnTo>
                    <a:pt x="292392" y="163830"/>
                  </a:lnTo>
                  <a:lnTo>
                    <a:pt x="292620" y="162560"/>
                  </a:lnTo>
                  <a:lnTo>
                    <a:pt x="292849" y="161290"/>
                  </a:lnTo>
                  <a:lnTo>
                    <a:pt x="290233" y="158750"/>
                  </a:lnTo>
                  <a:lnTo>
                    <a:pt x="287185" y="154940"/>
                  </a:lnTo>
                  <a:lnTo>
                    <a:pt x="284086" y="152400"/>
                  </a:lnTo>
                  <a:lnTo>
                    <a:pt x="280517" y="148590"/>
                  </a:lnTo>
                  <a:lnTo>
                    <a:pt x="278955" y="144780"/>
                  </a:lnTo>
                  <a:lnTo>
                    <a:pt x="275615" y="151130"/>
                  </a:lnTo>
                  <a:lnTo>
                    <a:pt x="275945" y="149860"/>
                  </a:lnTo>
                  <a:lnTo>
                    <a:pt x="276936" y="146050"/>
                  </a:lnTo>
                  <a:lnTo>
                    <a:pt x="277266" y="144780"/>
                  </a:lnTo>
                  <a:lnTo>
                    <a:pt x="278244" y="140970"/>
                  </a:lnTo>
                  <a:lnTo>
                    <a:pt x="274561" y="144780"/>
                  </a:lnTo>
                  <a:lnTo>
                    <a:pt x="275272" y="142240"/>
                  </a:lnTo>
                  <a:lnTo>
                    <a:pt x="275043" y="140970"/>
                  </a:lnTo>
                  <a:lnTo>
                    <a:pt x="276898" y="140970"/>
                  </a:lnTo>
                  <a:lnTo>
                    <a:pt x="272897" y="139700"/>
                  </a:lnTo>
                  <a:lnTo>
                    <a:pt x="273659" y="137160"/>
                  </a:lnTo>
                  <a:lnTo>
                    <a:pt x="274027" y="135890"/>
                  </a:lnTo>
                  <a:lnTo>
                    <a:pt x="269074" y="137160"/>
                  </a:lnTo>
                  <a:lnTo>
                    <a:pt x="269760" y="135890"/>
                  </a:lnTo>
                  <a:lnTo>
                    <a:pt x="271233" y="135890"/>
                  </a:lnTo>
                  <a:lnTo>
                    <a:pt x="271526" y="134620"/>
                  </a:lnTo>
                  <a:lnTo>
                    <a:pt x="269671" y="134620"/>
                  </a:lnTo>
                  <a:lnTo>
                    <a:pt x="270268" y="133350"/>
                  </a:lnTo>
                  <a:lnTo>
                    <a:pt x="272199" y="133350"/>
                  </a:lnTo>
                  <a:lnTo>
                    <a:pt x="268897" y="130810"/>
                  </a:lnTo>
                  <a:lnTo>
                    <a:pt x="265455" y="134620"/>
                  </a:lnTo>
                  <a:lnTo>
                    <a:pt x="262293" y="138430"/>
                  </a:lnTo>
                  <a:lnTo>
                    <a:pt x="262191" y="135890"/>
                  </a:lnTo>
                  <a:lnTo>
                    <a:pt x="262128" y="134620"/>
                  </a:lnTo>
                  <a:lnTo>
                    <a:pt x="261124" y="134620"/>
                  </a:lnTo>
                  <a:lnTo>
                    <a:pt x="258076" y="135890"/>
                  </a:lnTo>
                  <a:lnTo>
                    <a:pt x="258483" y="134620"/>
                  </a:lnTo>
                  <a:lnTo>
                    <a:pt x="258559" y="132080"/>
                  </a:lnTo>
                  <a:lnTo>
                    <a:pt x="259308" y="132486"/>
                  </a:lnTo>
                  <a:lnTo>
                    <a:pt x="259029" y="132080"/>
                  </a:lnTo>
                  <a:lnTo>
                    <a:pt x="255536" y="127000"/>
                  </a:lnTo>
                  <a:lnTo>
                    <a:pt x="253123" y="129540"/>
                  </a:lnTo>
                  <a:lnTo>
                    <a:pt x="253352" y="128270"/>
                  </a:lnTo>
                  <a:lnTo>
                    <a:pt x="251193" y="128270"/>
                  </a:lnTo>
                  <a:lnTo>
                    <a:pt x="248843" y="127000"/>
                  </a:lnTo>
                  <a:lnTo>
                    <a:pt x="248831" y="125730"/>
                  </a:lnTo>
                  <a:lnTo>
                    <a:pt x="246176" y="124460"/>
                  </a:lnTo>
                  <a:lnTo>
                    <a:pt x="246494" y="125730"/>
                  </a:lnTo>
                  <a:lnTo>
                    <a:pt x="242836" y="128270"/>
                  </a:lnTo>
                  <a:lnTo>
                    <a:pt x="243865" y="124460"/>
                  </a:lnTo>
                  <a:lnTo>
                    <a:pt x="241554" y="123190"/>
                  </a:lnTo>
                  <a:lnTo>
                    <a:pt x="241884" y="123190"/>
                  </a:lnTo>
                  <a:lnTo>
                    <a:pt x="239242" y="116840"/>
                  </a:lnTo>
                  <a:lnTo>
                    <a:pt x="239026" y="123190"/>
                  </a:lnTo>
                  <a:lnTo>
                    <a:pt x="236677" y="116840"/>
                  </a:lnTo>
                  <a:lnTo>
                    <a:pt x="235292" y="119380"/>
                  </a:lnTo>
                  <a:lnTo>
                    <a:pt x="231381" y="124460"/>
                  </a:lnTo>
                  <a:lnTo>
                    <a:pt x="232117" y="120650"/>
                  </a:lnTo>
                  <a:lnTo>
                    <a:pt x="233349" y="114300"/>
                  </a:lnTo>
                  <a:lnTo>
                    <a:pt x="229362" y="114300"/>
                  </a:lnTo>
                  <a:lnTo>
                    <a:pt x="229400" y="115570"/>
                  </a:lnTo>
                  <a:lnTo>
                    <a:pt x="226809" y="116840"/>
                  </a:lnTo>
                  <a:lnTo>
                    <a:pt x="229641" y="107950"/>
                  </a:lnTo>
                  <a:lnTo>
                    <a:pt x="230035" y="106680"/>
                  </a:lnTo>
                  <a:lnTo>
                    <a:pt x="228955" y="104140"/>
                  </a:lnTo>
                  <a:lnTo>
                    <a:pt x="230619" y="104140"/>
                  </a:lnTo>
                  <a:lnTo>
                    <a:pt x="228739" y="99060"/>
                  </a:lnTo>
                  <a:lnTo>
                    <a:pt x="228041" y="106680"/>
                  </a:lnTo>
                  <a:lnTo>
                    <a:pt x="224688" y="105410"/>
                  </a:lnTo>
                  <a:lnTo>
                    <a:pt x="225259" y="104140"/>
                  </a:lnTo>
                  <a:lnTo>
                    <a:pt x="226733" y="102870"/>
                  </a:lnTo>
                  <a:lnTo>
                    <a:pt x="228193" y="101600"/>
                  </a:lnTo>
                  <a:lnTo>
                    <a:pt x="226453" y="100330"/>
                  </a:lnTo>
                  <a:lnTo>
                    <a:pt x="226377" y="97790"/>
                  </a:lnTo>
                  <a:lnTo>
                    <a:pt x="217220" y="101600"/>
                  </a:lnTo>
                  <a:lnTo>
                    <a:pt x="216649" y="96520"/>
                  </a:lnTo>
                  <a:lnTo>
                    <a:pt x="216154" y="100330"/>
                  </a:lnTo>
                  <a:lnTo>
                    <a:pt x="214185" y="100330"/>
                  </a:lnTo>
                  <a:lnTo>
                    <a:pt x="211848" y="99060"/>
                  </a:lnTo>
                  <a:lnTo>
                    <a:pt x="211683" y="91440"/>
                  </a:lnTo>
                  <a:lnTo>
                    <a:pt x="207225" y="95250"/>
                  </a:lnTo>
                  <a:lnTo>
                    <a:pt x="207175" y="93980"/>
                  </a:lnTo>
                  <a:lnTo>
                    <a:pt x="205244" y="93980"/>
                  </a:lnTo>
                  <a:lnTo>
                    <a:pt x="201193" y="92710"/>
                  </a:lnTo>
                  <a:lnTo>
                    <a:pt x="198869" y="93980"/>
                  </a:lnTo>
                  <a:lnTo>
                    <a:pt x="199326" y="92710"/>
                  </a:lnTo>
                  <a:lnTo>
                    <a:pt x="200672" y="88900"/>
                  </a:lnTo>
                  <a:lnTo>
                    <a:pt x="197561" y="88900"/>
                  </a:lnTo>
                  <a:lnTo>
                    <a:pt x="191617" y="87630"/>
                  </a:lnTo>
                  <a:lnTo>
                    <a:pt x="188810" y="87630"/>
                  </a:lnTo>
                  <a:lnTo>
                    <a:pt x="190347" y="85090"/>
                  </a:lnTo>
                  <a:lnTo>
                    <a:pt x="191109" y="83820"/>
                  </a:lnTo>
                  <a:lnTo>
                    <a:pt x="185889" y="81280"/>
                  </a:lnTo>
                  <a:lnTo>
                    <a:pt x="186486" y="81280"/>
                  </a:lnTo>
                  <a:lnTo>
                    <a:pt x="183578" y="78740"/>
                  </a:lnTo>
                  <a:lnTo>
                    <a:pt x="179184" y="81280"/>
                  </a:lnTo>
                  <a:lnTo>
                    <a:pt x="178752" y="80010"/>
                  </a:lnTo>
                  <a:lnTo>
                    <a:pt x="179997" y="80010"/>
                  </a:lnTo>
                  <a:lnTo>
                    <a:pt x="176225" y="74930"/>
                  </a:lnTo>
                  <a:lnTo>
                    <a:pt x="175526" y="74930"/>
                  </a:lnTo>
                  <a:lnTo>
                    <a:pt x="169430" y="77470"/>
                  </a:lnTo>
                  <a:lnTo>
                    <a:pt x="170103" y="74930"/>
                  </a:lnTo>
                  <a:lnTo>
                    <a:pt x="170434" y="73660"/>
                  </a:lnTo>
                  <a:lnTo>
                    <a:pt x="168554" y="74930"/>
                  </a:lnTo>
                  <a:lnTo>
                    <a:pt x="167373" y="71120"/>
                  </a:lnTo>
                  <a:lnTo>
                    <a:pt x="166179" y="67310"/>
                  </a:lnTo>
                  <a:lnTo>
                    <a:pt x="165785" y="66040"/>
                  </a:lnTo>
                  <a:lnTo>
                    <a:pt x="159512" y="67310"/>
                  </a:lnTo>
                  <a:lnTo>
                    <a:pt x="160070" y="66040"/>
                  </a:lnTo>
                  <a:lnTo>
                    <a:pt x="160642" y="66040"/>
                  </a:lnTo>
                  <a:lnTo>
                    <a:pt x="156273" y="64770"/>
                  </a:lnTo>
                  <a:lnTo>
                    <a:pt x="152781" y="60960"/>
                  </a:lnTo>
                  <a:lnTo>
                    <a:pt x="149301" y="58420"/>
                  </a:lnTo>
                  <a:lnTo>
                    <a:pt x="144932" y="60960"/>
                  </a:lnTo>
                  <a:lnTo>
                    <a:pt x="140258" y="60960"/>
                  </a:lnTo>
                  <a:lnTo>
                    <a:pt x="144399" y="64770"/>
                  </a:lnTo>
                  <a:lnTo>
                    <a:pt x="137515" y="64770"/>
                  </a:lnTo>
                  <a:lnTo>
                    <a:pt x="138569" y="67310"/>
                  </a:lnTo>
                  <a:lnTo>
                    <a:pt x="136525" y="67310"/>
                  </a:lnTo>
                  <a:lnTo>
                    <a:pt x="135991" y="64770"/>
                  </a:lnTo>
                  <a:lnTo>
                    <a:pt x="135724" y="63500"/>
                  </a:lnTo>
                  <a:lnTo>
                    <a:pt x="135445" y="62230"/>
                  </a:lnTo>
                  <a:lnTo>
                    <a:pt x="137858" y="63500"/>
                  </a:lnTo>
                  <a:lnTo>
                    <a:pt x="139065" y="62230"/>
                  </a:lnTo>
                  <a:lnTo>
                    <a:pt x="141249" y="59690"/>
                  </a:lnTo>
                  <a:lnTo>
                    <a:pt x="133248" y="59690"/>
                  </a:lnTo>
                  <a:lnTo>
                    <a:pt x="135039" y="55880"/>
                  </a:lnTo>
                  <a:lnTo>
                    <a:pt x="131445" y="53784"/>
                  </a:lnTo>
                  <a:lnTo>
                    <a:pt x="131445" y="74930"/>
                  </a:lnTo>
                  <a:lnTo>
                    <a:pt x="128193" y="77241"/>
                  </a:lnTo>
                  <a:lnTo>
                    <a:pt x="128193" y="72390"/>
                  </a:lnTo>
                  <a:lnTo>
                    <a:pt x="128193" y="71120"/>
                  </a:lnTo>
                  <a:lnTo>
                    <a:pt x="131445" y="74930"/>
                  </a:lnTo>
                  <a:lnTo>
                    <a:pt x="131445" y="53784"/>
                  </a:lnTo>
                  <a:lnTo>
                    <a:pt x="128524" y="52070"/>
                  </a:lnTo>
                  <a:lnTo>
                    <a:pt x="122364" y="48260"/>
                  </a:lnTo>
                  <a:lnTo>
                    <a:pt x="120611" y="47167"/>
                  </a:lnTo>
                  <a:lnTo>
                    <a:pt x="120611" y="73660"/>
                  </a:lnTo>
                  <a:lnTo>
                    <a:pt x="120535" y="76949"/>
                  </a:lnTo>
                  <a:lnTo>
                    <a:pt x="118110" y="73660"/>
                  </a:lnTo>
                  <a:lnTo>
                    <a:pt x="120611" y="73660"/>
                  </a:lnTo>
                  <a:lnTo>
                    <a:pt x="120611" y="47167"/>
                  </a:lnTo>
                  <a:lnTo>
                    <a:pt x="120345" y="46990"/>
                  </a:lnTo>
                  <a:lnTo>
                    <a:pt x="116319" y="44450"/>
                  </a:lnTo>
                  <a:lnTo>
                    <a:pt x="110147" y="40640"/>
                  </a:lnTo>
                  <a:lnTo>
                    <a:pt x="109321" y="44450"/>
                  </a:lnTo>
                  <a:lnTo>
                    <a:pt x="106476" y="43180"/>
                  </a:lnTo>
                  <a:lnTo>
                    <a:pt x="106121" y="41910"/>
                  </a:lnTo>
                  <a:lnTo>
                    <a:pt x="106832" y="39370"/>
                  </a:lnTo>
                  <a:lnTo>
                    <a:pt x="108864" y="40640"/>
                  </a:lnTo>
                  <a:lnTo>
                    <a:pt x="108826" y="39370"/>
                  </a:lnTo>
                  <a:lnTo>
                    <a:pt x="108775" y="38100"/>
                  </a:lnTo>
                  <a:lnTo>
                    <a:pt x="104470" y="40640"/>
                  </a:lnTo>
                  <a:lnTo>
                    <a:pt x="104025" y="41910"/>
                  </a:lnTo>
                  <a:lnTo>
                    <a:pt x="102895" y="40640"/>
                  </a:lnTo>
                  <a:lnTo>
                    <a:pt x="102108" y="39763"/>
                  </a:lnTo>
                  <a:lnTo>
                    <a:pt x="101803" y="40640"/>
                  </a:lnTo>
                  <a:lnTo>
                    <a:pt x="99352" y="39370"/>
                  </a:lnTo>
                  <a:lnTo>
                    <a:pt x="98082" y="38100"/>
                  </a:lnTo>
                  <a:lnTo>
                    <a:pt x="96901" y="38100"/>
                  </a:lnTo>
                  <a:lnTo>
                    <a:pt x="97574" y="36830"/>
                  </a:lnTo>
                  <a:lnTo>
                    <a:pt x="98272" y="36830"/>
                  </a:lnTo>
                  <a:lnTo>
                    <a:pt x="98488" y="37757"/>
                  </a:lnTo>
                  <a:lnTo>
                    <a:pt x="99606" y="36830"/>
                  </a:lnTo>
                  <a:lnTo>
                    <a:pt x="99034" y="35560"/>
                  </a:lnTo>
                  <a:lnTo>
                    <a:pt x="98107" y="35560"/>
                  </a:lnTo>
                  <a:lnTo>
                    <a:pt x="94500" y="33020"/>
                  </a:lnTo>
                  <a:lnTo>
                    <a:pt x="94627" y="36830"/>
                  </a:lnTo>
                  <a:lnTo>
                    <a:pt x="92303" y="38100"/>
                  </a:lnTo>
                  <a:lnTo>
                    <a:pt x="91287" y="35788"/>
                  </a:lnTo>
                  <a:lnTo>
                    <a:pt x="91274" y="35560"/>
                  </a:lnTo>
                  <a:lnTo>
                    <a:pt x="91211" y="33020"/>
                  </a:lnTo>
                  <a:lnTo>
                    <a:pt x="78206" y="31750"/>
                  </a:lnTo>
                  <a:lnTo>
                    <a:pt x="77787" y="30480"/>
                  </a:lnTo>
                  <a:lnTo>
                    <a:pt x="77355" y="29210"/>
                  </a:lnTo>
                  <a:lnTo>
                    <a:pt x="74053" y="30480"/>
                  </a:lnTo>
                  <a:lnTo>
                    <a:pt x="71767" y="29210"/>
                  </a:lnTo>
                  <a:lnTo>
                    <a:pt x="69011" y="27940"/>
                  </a:lnTo>
                  <a:lnTo>
                    <a:pt x="69456" y="29210"/>
                  </a:lnTo>
                  <a:lnTo>
                    <a:pt x="68427" y="33020"/>
                  </a:lnTo>
                  <a:lnTo>
                    <a:pt x="66141" y="31750"/>
                  </a:lnTo>
                  <a:lnTo>
                    <a:pt x="66789" y="30480"/>
                  </a:lnTo>
                  <a:lnTo>
                    <a:pt x="70027" y="24130"/>
                  </a:lnTo>
                  <a:lnTo>
                    <a:pt x="62903" y="26670"/>
                  </a:lnTo>
                  <a:lnTo>
                    <a:pt x="62953" y="23749"/>
                  </a:lnTo>
                  <a:lnTo>
                    <a:pt x="57162" y="19050"/>
                  </a:lnTo>
                  <a:lnTo>
                    <a:pt x="56426" y="18465"/>
                  </a:lnTo>
                  <a:lnTo>
                    <a:pt x="56426" y="24130"/>
                  </a:lnTo>
                  <a:lnTo>
                    <a:pt x="54597" y="22860"/>
                  </a:lnTo>
                  <a:lnTo>
                    <a:pt x="56172" y="22148"/>
                  </a:lnTo>
                  <a:lnTo>
                    <a:pt x="56426" y="24130"/>
                  </a:lnTo>
                  <a:lnTo>
                    <a:pt x="56426" y="18465"/>
                  </a:lnTo>
                  <a:lnTo>
                    <a:pt x="55587" y="17780"/>
                  </a:lnTo>
                  <a:lnTo>
                    <a:pt x="55778" y="19202"/>
                  </a:lnTo>
                  <a:lnTo>
                    <a:pt x="50431" y="20320"/>
                  </a:lnTo>
                  <a:lnTo>
                    <a:pt x="47663" y="15240"/>
                  </a:lnTo>
                  <a:lnTo>
                    <a:pt x="46278" y="12700"/>
                  </a:lnTo>
                  <a:lnTo>
                    <a:pt x="39725" y="11430"/>
                  </a:lnTo>
                  <a:lnTo>
                    <a:pt x="39268" y="12700"/>
                  </a:lnTo>
                  <a:lnTo>
                    <a:pt x="39738" y="13970"/>
                  </a:lnTo>
                  <a:lnTo>
                    <a:pt x="37884" y="15240"/>
                  </a:lnTo>
                  <a:lnTo>
                    <a:pt x="36436" y="8890"/>
                  </a:lnTo>
                  <a:lnTo>
                    <a:pt x="35039" y="8890"/>
                  </a:lnTo>
                  <a:lnTo>
                    <a:pt x="33235" y="15240"/>
                  </a:lnTo>
                  <a:lnTo>
                    <a:pt x="32753" y="12700"/>
                  </a:lnTo>
                  <a:lnTo>
                    <a:pt x="32258" y="10160"/>
                  </a:lnTo>
                  <a:lnTo>
                    <a:pt x="32283" y="12700"/>
                  </a:lnTo>
                  <a:lnTo>
                    <a:pt x="31356" y="12700"/>
                  </a:lnTo>
                  <a:lnTo>
                    <a:pt x="26174" y="7620"/>
                  </a:lnTo>
                  <a:lnTo>
                    <a:pt x="6807" y="3810"/>
                  </a:lnTo>
                  <a:lnTo>
                    <a:pt x="584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43" y="20320"/>
                  </a:lnTo>
                  <a:lnTo>
                    <a:pt x="3873" y="24130"/>
                  </a:lnTo>
                  <a:lnTo>
                    <a:pt x="10363" y="27940"/>
                  </a:lnTo>
                  <a:lnTo>
                    <a:pt x="10566" y="26670"/>
                  </a:lnTo>
                  <a:lnTo>
                    <a:pt x="10693" y="25908"/>
                  </a:lnTo>
                  <a:lnTo>
                    <a:pt x="8496" y="26670"/>
                  </a:lnTo>
                  <a:lnTo>
                    <a:pt x="11620" y="21590"/>
                  </a:lnTo>
                  <a:lnTo>
                    <a:pt x="11696" y="25400"/>
                  </a:lnTo>
                  <a:lnTo>
                    <a:pt x="12128" y="25400"/>
                  </a:lnTo>
                  <a:lnTo>
                    <a:pt x="11696" y="25552"/>
                  </a:lnTo>
                  <a:lnTo>
                    <a:pt x="11734" y="27940"/>
                  </a:lnTo>
                  <a:lnTo>
                    <a:pt x="12611" y="27825"/>
                  </a:lnTo>
                  <a:lnTo>
                    <a:pt x="12750" y="27813"/>
                  </a:lnTo>
                  <a:lnTo>
                    <a:pt x="22250" y="26670"/>
                  </a:lnTo>
                  <a:lnTo>
                    <a:pt x="21907" y="29248"/>
                  </a:lnTo>
                  <a:lnTo>
                    <a:pt x="24117" y="30480"/>
                  </a:lnTo>
                  <a:lnTo>
                    <a:pt x="24130" y="31750"/>
                  </a:lnTo>
                  <a:lnTo>
                    <a:pt x="25488" y="30480"/>
                  </a:lnTo>
                  <a:lnTo>
                    <a:pt x="26873" y="31750"/>
                  </a:lnTo>
                  <a:lnTo>
                    <a:pt x="26873" y="33020"/>
                  </a:lnTo>
                  <a:lnTo>
                    <a:pt x="26416" y="34290"/>
                  </a:lnTo>
                  <a:lnTo>
                    <a:pt x="24803" y="34290"/>
                  </a:lnTo>
                  <a:lnTo>
                    <a:pt x="26047" y="38100"/>
                  </a:lnTo>
                  <a:lnTo>
                    <a:pt x="30556" y="36830"/>
                  </a:lnTo>
                  <a:lnTo>
                    <a:pt x="30988" y="36830"/>
                  </a:lnTo>
                  <a:lnTo>
                    <a:pt x="29159" y="35560"/>
                  </a:lnTo>
                  <a:lnTo>
                    <a:pt x="36029" y="35560"/>
                  </a:lnTo>
                  <a:lnTo>
                    <a:pt x="42824" y="40640"/>
                  </a:lnTo>
                  <a:lnTo>
                    <a:pt x="50165" y="40640"/>
                  </a:lnTo>
                  <a:lnTo>
                    <a:pt x="50190" y="39370"/>
                  </a:lnTo>
                  <a:lnTo>
                    <a:pt x="55702" y="38100"/>
                  </a:lnTo>
                  <a:lnTo>
                    <a:pt x="53352" y="41910"/>
                  </a:lnTo>
                  <a:lnTo>
                    <a:pt x="58585" y="43116"/>
                  </a:lnTo>
                  <a:lnTo>
                    <a:pt x="60020" y="41910"/>
                  </a:lnTo>
                  <a:lnTo>
                    <a:pt x="61620" y="41910"/>
                  </a:lnTo>
                  <a:lnTo>
                    <a:pt x="62941" y="43180"/>
                  </a:lnTo>
                  <a:lnTo>
                    <a:pt x="61087" y="43180"/>
                  </a:lnTo>
                  <a:lnTo>
                    <a:pt x="64198" y="46990"/>
                  </a:lnTo>
                  <a:lnTo>
                    <a:pt x="65112" y="46990"/>
                  </a:lnTo>
                  <a:lnTo>
                    <a:pt x="70281" y="43180"/>
                  </a:lnTo>
                  <a:lnTo>
                    <a:pt x="70205" y="45720"/>
                  </a:lnTo>
                  <a:lnTo>
                    <a:pt x="72085" y="44450"/>
                  </a:lnTo>
                  <a:lnTo>
                    <a:pt x="72580" y="43180"/>
                  </a:lnTo>
                  <a:lnTo>
                    <a:pt x="75311" y="44450"/>
                  </a:lnTo>
                  <a:lnTo>
                    <a:pt x="72529" y="44450"/>
                  </a:lnTo>
                  <a:lnTo>
                    <a:pt x="75615" y="48260"/>
                  </a:lnTo>
                  <a:lnTo>
                    <a:pt x="72351" y="49530"/>
                  </a:lnTo>
                  <a:lnTo>
                    <a:pt x="75717" y="55880"/>
                  </a:lnTo>
                  <a:lnTo>
                    <a:pt x="79946" y="50800"/>
                  </a:lnTo>
                  <a:lnTo>
                    <a:pt x="78486" y="50800"/>
                  </a:lnTo>
                  <a:lnTo>
                    <a:pt x="80340" y="49530"/>
                  </a:lnTo>
                  <a:lnTo>
                    <a:pt x="79997" y="46990"/>
                  </a:lnTo>
                  <a:lnTo>
                    <a:pt x="84124" y="46990"/>
                  </a:lnTo>
                  <a:lnTo>
                    <a:pt x="85534" y="48260"/>
                  </a:lnTo>
                  <a:lnTo>
                    <a:pt x="87172" y="48260"/>
                  </a:lnTo>
                  <a:lnTo>
                    <a:pt x="85293" y="55880"/>
                  </a:lnTo>
                  <a:lnTo>
                    <a:pt x="89522" y="57150"/>
                  </a:lnTo>
                  <a:lnTo>
                    <a:pt x="89115" y="57150"/>
                  </a:lnTo>
                  <a:lnTo>
                    <a:pt x="88925" y="58293"/>
                  </a:lnTo>
                  <a:lnTo>
                    <a:pt x="89433" y="59690"/>
                  </a:lnTo>
                  <a:lnTo>
                    <a:pt x="92417" y="57150"/>
                  </a:lnTo>
                  <a:lnTo>
                    <a:pt x="93306" y="59690"/>
                  </a:lnTo>
                  <a:lnTo>
                    <a:pt x="95885" y="57150"/>
                  </a:lnTo>
                  <a:lnTo>
                    <a:pt x="95796" y="59664"/>
                  </a:lnTo>
                  <a:lnTo>
                    <a:pt x="93878" y="60960"/>
                  </a:lnTo>
                  <a:lnTo>
                    <a:pt x="94183" y="63500"/>
                  </a:lnTo>
                  <a:lnTo>
                    <a:pt x="96012" y="62230"/>
                  </a:lnTo>
                  <a:lnTo>
                    <a:pt x="98577" y="60452"/>
                  </a:lnTo>
                  <a:lnTo>
                    <a:pt x="97663" y="58420"/>
                  </a:lnTo>
                  <a:lnTo>
                    <a:pt x="97269" y="58686"/>
                  </a:lnTo>
                  <a:lnTo>
                    <a:pt x="97942" y="57150"/>
                  </a:lnTo>
                  <a:lnTo>
                    <a:pt x="96329" y="57150"/>
                  </a:lnTo>
                  <a:lnTo>
                    <a:pt x="100634" y="52070"/>
                  </a:lnTo>
                  <a:lnTo>
                    <a:pt x="103124" y="57150"/>
                  </a:lnTo>
                  <a:lnTo>
                    <a:pt x="102450" y="57150"/>
                  </a:lnTo>
                  <a:lnTo>
                    <a:pt x="100876" y="58420"/>
                  </a:lnTo>
                  <a:lnTo>
                    <a:pt x="99860" y="58420"/>
                  </a:lnTo>
                  <a:lnTo>
                    <a:pt x="100330" y="59690"/>
                  </a:lnTo>
                  <a:lnTo>
                    <a:pt x="102247" y="58420"/>
                  </a:lnTo>
                  <a:lnTo>
                    <a:pt x="102743" y="59690"/>
                  </a:lnTo>
                  <a:lnTo>
                    <a:pt x="100495" y="64770"/>
                  </a:lnTo>
                  <a:lnTo>
                    <a:pt x="100380" y="64503"/>
                  </a:lnTo>
                  <a:lnTo>
                    <a:pt x="100164" y="67310"/>
                  </a:lnTo>
                  <a:lnTo>
                    <a:pt x="103403" y="64770"/>
                  </a:lnTo>
                  <a:lnTo>
                    <a:pt x="105016" y="63500"/>
                  </a:lnTo>
                  <a:lnTo>
                    <a:pt x="103657" y="66040"/>
                  </a:lnTo>
                  <a:lnTo>
                    <a:pt x="104292" y="66040"/>
                  </a:lnTo>
                  <a:lnTo>
                    <a:pt x="105765" y="64770"/>
                  </a:lnTo>
                  <a:lnTo>
                    <a:pt x="106553" y="66040"/>
                  </a:lnTo>
                  <a:lnTo>
                    <a:pt x="103543" y="68580"/>
                  </a:lnTo>
                  <a:lnTo>
                    <a:pt x="107124" y="66040"/>
                  </a:lnTo>
                  <a:lnTo>
                    <a:pt x="106946" y="69367"/>
                  </a:lnTo>
                  <a:lnTo>
                    <a:pt x="110058" y="68580"/>
                  </a:lnTo>
                  <a:lnTo>
                    <a:pt x="109004" y="66040"/>
                  </a:lnTo>
                  <a:lnTo>
                    <a:pt x="116230" y="64770"/>
                  </a:lnTo>
                  <a:lnTo>
                    <a:pt x="109105" y="73660"/>
                  </a:lnTo>
                  <a:lnTo>
                    <a:pt x="114744" y="75755"/>
                  </a:lnTo>
                  <a:lnTo>
                    <a:pt x="113474" y="72390"/>
                  </a:lnTo>
                  <a:lnTo>
                    <a:pt x="115354" y="72390"/>
                  </a:lnTo>
                  <a:lnTo>
                    <a:pt x="116306" y="73660"/>
                  </a:lnTo>
                  <a:lnTo>
                    <a:pt x="117398" y="74930"/>
                  </a:lnTo>
                  <a:lnTo>
                    <a:pt x="117487" y="76200"/>
                  </a:lnTo>
                  <a:lnTo>
                    <a:pt x="121856" y="78740"/>
                  </a:lnTo>
                  <a:lnTo>
                    <a:pt x="120929" y="77470"/>
                  </a:lnTo>
                  <a:lnTo>
                    <a:pt x="120688" y="77152"/>
                  </a:lnTo>
                  <a:lnTo>
                    <a:pt x="122580" y="73660"/>
                  </a:lnTo>
                  <a:lnTo>
                    <a:pt x="123253" y="72390"/>
                  </a:lnTo>
                  <a:lnTo>
                    <a:pt x="125552" y="72390"/>
                  </a:lnTo>
                  <a:lnTo>
                    <a:pt x="124307" y="74930"/>
                  </a:lnTo>
                  <a:lnTo>
                    <a:pt x="128193" y="78740"/>
                  </a:lnTo>
                  <a:lnTo>
                    <a:pt x="128193" y="77470"/>
                  </a:lnTo>
                  <a:lnTo>
                    <a:pt x="130556" y="77470"/>
                  </a:lnTo>
                  <a:lnTo>
                    <a:pt x="128651" y="80010"/>
                  </a:lnTo>
                  <a:lnTo>
                    <a:pt x="132105" y="78740"/>
                  </a:lnTo>
                  <a:lnTo>
                    <a:pt x="132588" y="80010"/>
                  </a:lnTo>
                  <a:lnTo>
                    <a:pt x="134505" y="82550"/>
                  </a:lnTo>
                  <a:lnTo>
                    <a:pt x="134861" y="80010"/>
                  </a:lnTo>
                  <a:lnTo>
                    <a:pt x="136004" y="78740"/>
                  </a:lnTo>
                  <a:lnTo>
                    <a:pt x="137147" y="77470"/>
                  </a:lnTo>
                  <a:lnTo>
                    <a:pt x="139268" y="78740"/>
                  </a:lnTo>
                  <a:lnTo>
                    <a:pt x="139903" y="81280"/>
                  </a:lnTo>
                  <a:lnTo>
                    <a:pt x="140347" y="81280"/>
                  </a:lnTo>
                  <a:lnTo>
                    <a:pt x="138874" y="82550"/>
                  </a:lnTo>
                  <a:lnTo>
                    <a:pt x="137134" y="85090"/>
                  </a:lnTo>
                  <a:lnTo>
                    <a:pt x="137058" y="81280"/>
                  </a:lnTo>
                  <a:lnTo>
                    <a:pt x="136499" y="82550"/>
                  </a:lnTo>
                  <a:lnTo>
                    <a:pt x="135585" y="82550"/>
                  </a:lnTo>
                  <a:lnTo>
                    <a:pt x="135039" y="83820"/>
                  </a:lnTo>
                  <a:lnTo>
                    <a:pt x="135661" y="86360"/>
                  </a:lnTo>
                  <a:lnTo>
                    <a:pt x="138925" y="86360"/>
                  </a:lnTo>
                  <a:lnTo>
                    <a:pt x="138861" y="85090"/>
                  </a:lnTo>
                  <a:lnTo>
                    <a:pt x="144907" y="83820"/>
                  </a:lnTo>
                  <a:lnTo>
                    <a:pt x="145084" y="85090"/>
                  </a:lnTo>
                  <a:lnTo>
                    <a:pt x="143243" y="86360"/>
                  </a:lnTo>
                  <a:lnTo>
                    <a:pt x="144233" y="86360"/>
                  </a:lnTo>
                  <a:lnTo>
                    <a:pt x="145440" y="85090"/>
                  </a:lnTo>
                  <a:lnTo>
                    <a:pt x="146812" y="86360"/>
                  </a:lnTo>
                  <a:lnTo>
                    <a:pt x="145402" y="87630"/>
                  </a:lnTo>
                  <a:lnTo>
                    <a:pt x="144360" y="90170"/>
                  </a:lnTo>
                  <a:lnTo>
                    <a:pt x="147281" y="90170"/>
                  </a:lnTo>
                  <a:lnTo>
                    <a:pt x="147078" y="91440"/>
                  </a:lnTo>
                  <a:lnTo>
                    <a:pt x="148043" y="93980"/>
                  </a:lnTo>
                  <a:lnTo>
                    <a:pt x="147116" y="93980"/>
                  </a:lnTo>
                  <a:lnTo>
                    <a:pt x="148666" y="96520"/>
                  </a:lnTo>
                  <a:lnTo>
                    <a:pt x="154635" y="92710"/>
                  </a:lnTo>
                  <a:lnTo>
                    <a:pt x="156375" y="95923"/>
                  </a:lnTo>
                  <a:lnTo>
                    <a:pt x="156705" y="96520"/>
                  </a:lnTo>
                  <a:lnTo>
                    <a:pt x="157073" y="95250"/>
                  </a:lnTo>
                  <a:lnTo>
                    <a:pt x="158369" y="95250"/>
                  </a:lnTo>
                  <a:lnTo>
                    <a:pt x="160845" y="97790"/>
                  </a:lnTo>
                  <a:lnTo>
                    <a:pt x="161861" y="101600"/>
                  </a:lnTo>
                  <a:lnTo>
                    <a:pt x="166636" y="100330"/>
                  </a:lnTo>
                  <a:lnTo>
                    <a:pt x="166408" y="105410"/>
                  </a:lnTo>
                  <a:lnTo>
                    <a:pt x="169379" y="105410"/>
                  </a:lnTo>
                  <a:lnTo>
                    <a:pt x="167106" y="100330"/>
                  </a:lnTo>
                  <a:lnTo>
                    <a:pt x="166535" y="99060"/>
                  </a:lnTo>
                  <a:lnTo>
                    <a:pt x="171500" y="100330"/>
                  </a:lnTo>
                  <a:lnTo>
                    <a:pt x="175133" y="100330"/>
                  </a:lnTo>
                  <a:lnTo>
                    <a:pt x="170840" y="104140"/>
                  </a:lnTo>
                  <a:lnTo>
                    <a:pt x="171297" y="105410"/>
                  </a:lnTo>
                  <a:lnTo>
                    <a:pt x="173812" y="104140"/>
                  </a:lnTo>
                  <a:lnTo>
                    <a:pt x="178523" y="102870"/>
                  </a:lnTo>
                  <a:lnTo>
                    <a:pt x="179514" y="106680"/>
                  </a:lnTo>
                  <a:lnTo>
                    <a:pt x="177825" y="106680"/>
                  </a:lnTo>
                  <a:lnTo>
                    <a:pt x="176834" y="105410"/>
                  </a:lnTo>
                  <a:lnTo>
                    <a:pt x="177723" y="109220"/>
                  </a:lnTo>
                  <a:lnTo>
                    <a:pt x="173329" y="110490"/>
                  </a:lnTo>
                  <a:lnTo>
                    <a:pt x="172212" y="109220"/>
                  </a:lnTo>
                  <a:lnTo>
                    <a:pt x="172491" y="113030"/>
                  </a:lnTo>
                  <a:lnTo>
                    <a:pt x="175704" y="110490"/>
                  </a:lnTo>
                  <a:lnTo>
                    <a:pt x="182003" y="111760"/>
                  </a:lnTo>
                  <a:lnTo>
                    <a:pt x="185229" y="110490"/>
                  </a:lnTo>
                  <a:lnTo>
                    <a:pt x="185699" y="111760"/>
                  </a:lnTo>
                  <a:lnTo>
                    <a:pt x="184721" y="111760"/>
                  </a:lnTo>
                  <a:lnTo>
                    <a:pt x="185331" y="116840"/>
                  </a:lnTo>
                  <a:lnTo>
                    <a:pt x="189674" y="107950"/>
                  </a:lnTo>
                  <a:lnTo>
                    <a:pt x="192468" y="111760"/>
                  </a:lnTo>
                  <a:lnTo>
                    <a:pt x="193319" y="113030"/>
                  </a:lnTo>
                  <a:lnTo>
                    <a:pt x="193509" y="114300"/>
                  </a:lnTo>
                  <a:lnTo>
                    <a:pt x="196532" y="114300"/>
                  </a:lnTo>
                  <a:lnTo>
                    <a:pt x="195618" y="115570"/>
                  </a:lnTo>
                  <a:lnTo>
                    <a:pt x="194945" y="115570"/>
                  </a:lnTo>
                  <a:lnTo>
                    <a:pt x="199250" y="116840"/>
                  </a:lnTo>
                  <a:lnTo>
                    <a:pt x="199085" y="118110"/>
                  </a:lnTo>
                  <a:lnTo>
                    <a:pt x="200329" y="116840"/>
                  </a:lnTo>
                  <a:lnTo>
                    <a:pt x="202653" y="115570"/>
                  </a:lnTo>
                  <a:lnTo>
                    <a:pt x="203720" y="115570"/>
                  </a:lnTo>
                  <a:lnTo>
                    <a:pt x="204101" y="116840"/>
                  </a:lnTo>
                  <a:lnTo>
                    <a:pt x="205714" y="116840"/>
                  </a:lnTo>
                  <a:lnTo>
                    <a:pt x="205473" y="119380"/>
                  </a:lnTo>
                  <a:lnTo>
                    <a:pt x="204508" y="119380"/>
                  </a:lnTo>
                  <a:lnTo>
                    <a:pt x="205435" y="122631"/>
                  </a:lnTo>
                  <a:lnTo>
                    <a:pt x="205574" y="121920"/>
                  </a:lnTo>
                  <a:lnTo>
                    <a:pt x="208013" y="120650"/>
                  </a:lnTo>
                  <a:lnTo>
                    <a:pt x="207670" y="121920"/>
                  </a:lnTo>
                  <a:lnTo>
                    <a:pt x="208153" y="123190"/>
                  </a:lnTo>
                  <a:lnTo>
                    <a:pt x="208508" y="124460"/>
                  </a:lnTo>
                  <a:lnTo>
                    <a:pt x="211366" y="124460"/>
                  </a:lnTo>
                  <a:lnTo>
                    <a:pt x="209791" y="127000"/>
                  </a:lnTo>
                  <a:lnTo>
                    <a:pt x="211404" y="127000"/>
                  </a:lnTo>
                  <a:lnTo>
                    <a:pt x="213029" y="128270"/>
                  </a:lnTo>
                  <a:lnTo>
                    <a:pt x="210807" y="130810"/>
                  </a:lnTo>
                  <a:lnTo>
                    <a:pt x="213067" y="130810"/>
                  </a:lnTo>
                  <a:lnTo>
                    <a:pt x="214020" y="129540"/>
                  </a:lnTo>
                  <a:lnTo>
                    <a:pt x="215950" y="129540"/>
                  </a:lnTo>
                  <a:lnTo>
                    <a:pt x="217589" y="130810"/>
                  </a:lnTo>
                  <a:lnTo>
                    <a:pt x="217360" y="131254"/>
                  </a:lnTo>
                  <a:lnTo>
                    <a:pt x="219837" y="132080"/>
                  </a:lnTo>
                  <a:lnTo>
                    <a:pt x="221437" y="134620"/>
                  </a:lnTo>
                  <a:lnTo>
                    <a:pt x="228231" y="134620"/>
                  </a:lnTo>
                  <a:lnTo>
                    <a:pt x="229158" y="137160"/>
                  </a:lnTo>
                  <a:lnTo>
                    <a:pt x="226593" y="137160"/>
                  </a:lnTo>
                  <a:lnTo>
                    <a:pt x="226568" y="138430"/>
                  </a:lnTo>
                  <a:lnTo>
                    <a:pt x="229819" y="137160"/>
                  </a:lnTo>
                  <a:lnTo>
                    <a:pt x="230136" y="137160"/>
                  </a:lnTo>
                  <a:lnTo>
                    <a:pt x="229146" y="138430"/>
                  </a:lnTo>
                  <a:lnTo>
                    <a:pt x="231089" y="138430"/>
                  </a:lnTo>
                  <a:lnTo>
                    <a:pt x="231457" y="134620"/>
                  </a:lnTo>
                  <a:lnTo>
                    <a:pt x="234048" y="135890"/>
                  </a:lnTo>
                  <a:lnTo>
                    <a:pt x="237070" y="132080"/>
                  </a:lnTo>
                  <a:lnTo>
                    <a:pt x="234505" y="143510"/>
                  </a:lnTo>
                  <a:lnTo>
                    <a:pt x="239725" y="140970"/>
                  </a:lnTo>
                  <a:lnTo>
                    <a:pt x="239674" y="142240"/>
                  </a:lnTo>
                  <a:lnTo>
                    <a:pt x="238048" y="143510"/>
                  </a:lnTo>
                  <a:lnTo>
                    <a:pt x="237350" y="144780"/>
                  </a:lnTo>
                  <a:lnTo>
                    <a:pt x="241554" y="144780"/>
                  </a:lnTo>
                  <a:lnTo>
                    <a:pt x="246786" y="143510"/>
                  </a:lnTo>
                  <a:lnTo>
                    <a:pt x="247561" y="147320"/>
                  </a:lnTo>
                  <a:lnTo>
                    <a:pt x="247624" y="143510"/>
                  </a:lnTo>
                  <a:lnTo>
                    <a:pt x="251828" y="142240"/>
                  </a:lnTo>
                  <a:lnTo>
                    <a:pt x="255346" y="142240"/>
                  </a:lnTo>
                  <a:lnTo>
                    <a:pt x="255333" y="142367"/>
                  </a:lnTo>
                  <a:lnTo>
                    <a:pt x="256171" y="141909"/>
                  </a:lnTo>
                  <a:lnTo>
                    <a:pt x="257657" y="141084"/>
                  </a:lnTo>
                  <a:lnTo>
                    <a:pt x="256997" y="141198"/>
                  </a:lnTo>
                  <a:lnTo>
                    <a:pt x="256247" y="141338"/>
                  </a:lnTo>
                  <a:lnTo>
                    <a:pt x="255587" y="141478"/>
                  </a:lnTo>
                  <a:lnTo>
                    <a:pt x="255689" y="140970"/>
                  </a:lnTo>
                  <a:lnTo>
                    <a:pt x="255917" y="139700"/>
                  </a:lnTo>
                  <a:lnTo>
                    <a:pt x="255917" y="138430"/>
                  </a:lnTo>
                  <a:lnTo>
                    <a:pt x="260235" y="139700"/>
                  </a:lnTo>
                  <a:lnTo>
                    <a:pt x="259118" y="140970"/>
                  </a:lnTo>
                  <a:lnTo>
                    <a:pt x="258787" y="141249"/>
                  </a:lnTo>
                  <a:lnTo>
                    <a:pt x="258978" y="143510"/>
                  </a:lnTo>
                  <a:lnTo>
                    <a:pt x="257048" y="144780"/>
                  </a:lnTo>
                  <a:lnTo>
                    <a:pt x="256197" y="145300"/>
                  </a:lnTo>
                  <a:lnTo>
                    <a:pt x="256197" y="149860"/>
                  </a:lnTo>
                  <a:lnTo>
                    <a:pt x="254876" y="149860"/>
                  </a:lnTo>
                  <a:lnTo>
                    <a:pt x="254850" y="147320"/>
                  </a:lnTo>
                  <a:lnTo>
                    <a:pt x="255511" y="148590"/>
                  </a:lnTo>
                  <a:lnTo>
                    <a:pt x="256019" y="148590"/>
                  </a:lnTo>
                  <a:lnTo>
                    <a:pt x="256197" y="149860"/>
                  </a:lnTo>
                  <a:lnTo>
                    <a:pt x="256197" y="145300"/>
                  </a:lnTo>
                  <a:lnTo>
                    <a:pt x="254965" y="146050"/>
                  </a:lnTo>
                  <a:lnTo>
                    <a:pt x="255320" y="143510"/>
                  </a:lnTo>
                  <a:lnTo>
                    <a:pt x="253149" y="144780"/>
                  </a:lnTo>
                  <a:lnTo>
                    <a:pt x="250875" y="146050"/>
                  </a:lnTo>
                  <a:lnTo>
                    <a:pt x="249669" y="147320"/>
                  </a:lnTo>
                  <a:lnTo>
                    <a:pt x="250710" y="147320"/>
                  </a:lnTo>
                  <a:lnTo>
                    <a:pt x="250240" y="148590"/>
                  </a:lnTo>
                  <a:lnTo>
                    <a:pt x="251879" y="148590"/>
                  </a:lnTo>
                  <a:lnTo>
                    <a:pt x="249936" y="152400"/>
                  </a:lnTo>
                  <a:lnTo>
                    <a:pt x="251142" y="151130"/>
                  </a:lnTo>
                  <a:lnTo>
                    <a:pt x="253352" y="156210"/>
                  </a:lnTo>
                  <a:lnTo>
                    <a:pt x="258787" y="154940"/>
                  </a:lnTo>
                  <a:lnTo>
                    <a:pt x="265150" y="152400"/>
                  </a:lnTo>
                  <a:lnTo>
                    <a:pt x="270687" y="154940"/>
                  </a:lnTo>
                  <a:lnTo>
                    <a:pt x="267589" y="156210"/>
                  </a:lnTo>
                  <a:lnTo>
                    <a:pt x="267182" y="158750"/>
                  </a:lnTo>
                  <a:lnTo>
                    <a:pt x="266674" y="159283"/>
                  </a:lnTo>
                  <a:lnTo>
                    <a:pt x="268833" y="163830"/>
                  </a:lnTo>
                  <a:lnTo>
                    <a:pt x="271614" y="163830"/>
                  </a:lnTo>
                  <a:lnTo>
                    <a:pt x="270408" y="165100"/>
                  </a:lnTo>
                  <a:lnTo>
                    <a:pt x="268681" y="166370"/>
                  </a:lnTo>
                  <a:lnTo>
                    <a:pt x="267055" y="165100"/>
                  </a:lnTo>
                  <a:lnTo>
                    <a:pt x="266242" y="170180"/>
                  </a:lnTo>
                  <a:lnTo>
                    <a:pt x="270332" y="166370"/>
                  </a:lnTo>
                  <a:lnTo>
                    <a:pt x="274421" y="162560"/>
                  </a:lnTo>
                  <a:lnTo>
                    <a:pt x="274027" y="166370"/>
                  </a:lnTo>
                  <a:lnTo>
                    <a:pt x="274916" y="166370"/>
                  </a:lnTo>
                  <a:lnTo>
                    <a:pt x="276644" y="170180"/>
                  </a:lnTo>
                  <a:lnTo>
                    <a:pt x="274358" y="170180"/>
                  </a:lnTo>
                  <a:lnTo>
                    <a:pt x="275666" y="171450"/>
                  </a:lnTo>
                  <a:lnTo>
                    <a:pt x="277990" y="173990"/>
                  </a:lnTo>
                  <a:lnTo>
                    <a:pt x="282956" y="176530"/>
                  </a:lnTo>
                  <a:lnTo>
                    <a:pt x="285597" y="176530"/>
                  </a:lnTo>
                  <a:lnTo>
                    <a:pt x="287578" y="175260"/>
                  </a:lnTo>
                  <a:lnTo>
                    <a:pt x="287147" y="176530"/>
                  </a:lnTo>
                  <a:lnTo>
                    <a:pt x="282968" y="179070"/>
                  </a:lnTo>
                  <a:lnTo>
                    <a:pt x="282079" y="180340"/>
                  </a:lnTo>
                  <a:lnTo>
                    <a:pt x="288798" y="177342"/>
                  </a:lnTo>
                  <a:lnTo>
                    <a:pt x="293560" y="175260"/>
                  </a:lnTo>
                  <a:lnTo>
                    <a:pt x="299351" y="172720"/>
                  </a:lnTo>
                  <a:lnTo>
                    <a:pt x="295833" y="175260"/>
                  </a:lnTo>
                  <a:lnTo>
                    <a:pt x="291439" y="183375"/>
                  </a:lnTo>
                  <a:lnTo>
                    <a:pt x="292569" y="181610"/>
                  </a:lnTo>
                  <a:lnTo>
                    <a:pt x="293509" y="181610"/>
                  </a:lnTo>
                  <a:lnTo>
                    <a:pt x="291884" y="186690"/>
                  </a:lnTo>
                  <a:lnTo>
                    <a:pt x="292938" y="185420"/>
                  </a:lnTo>
                  <a:lnTo>
                    <a:pt x="292404" y="189052"/>
                  </a:lnTo>
                  <a:lnTo>
                    <a:pt x="297827" y="185420"/>
                  </a:lnTo>
                  <a:lnTo>
                    <a:pt x="298780" y="186690"/>
                  </a:lnTo>
                  <a:lnTo>
                    <a:pt x="297878" y="186690"/>
                  </a:lnTo>
                  <a:lnTo>
                    <a:pt x="294220" y="190309"/>
                  </a:lnTo>
                  <a:lnTo>
                    <a:pt x="298919" y="189522"/>
                  </a:lnTo>
                  <a:lnTo>
                    <a:pt x="296456" y="193040"/>
                  </a:lnTo>
                  <a:lnTo>
                    <a:pt x="295681" y="194310"/>
                  </a:lnTo>
                  <a:lnTo>
                    <a:pt x="296354" y="194310"/>
                  </a:lnTo>
                  <a:lnTo>
                    <a:pt x="297942" y="198120"/>
                  </a:lnTo>
                  <a:lnTo>
                    <a:pt x="299135" y="198120"/>
                  </a:lnTo>
                  <a:lnTo>
                    <a:pt x="299123" y="195580"/>
                  </a:lnTo>
                  <a:lnTo>
                    <a:pt x="301396" y="199390"/>
                  </a:lnTo>
                  <a:lnTo>
                    <a:pt x="305993" y="195580"/>
                  </a:lnTo>
                  <a:lnTo>
                    <a:pt x="309041" y="193040"/>
                  </a:lnTo>
                  <a:lnTo>
                    <a:pt x="311835" y="196850"/>
                  </a:lnTo>
                  <a:lnTo>
                    <a:pt x="310426" y="196850"/>
                  </a:lnTo>
                  <a:lnTo>
                    <a:pt x="304571" y="200660"/>
                  </a:lnTo>
                  <a:lnTo>
                    <a:pt x="305435" y="203200"/>
                  </a:lnTo>
                  <a:lnTo>
                    <a:pt x="320878" y="195580"/>
                  </a:lnTo>
                  <a:lnTo>
                    <a:pt x="325615" y="198120"/>
                  </a:lnTo>
                  <a:lnTo>
                    <a:pt x="324624" y="199390"/>
                  </a:lnTo>
                  <a:lnTo>
                    <a:pt x="325882" y="199390"/>
                  </a:lnTo>
                  <a:lnTo>
                    <a:pt x="328345" y="200660"/>
                  </a:lnTo>
                  <a:lnTo>
                    <a:pt x="323113" y="201930"/>
                  </a:lnTo>
                  <a:lnTo>
                    <a:pt x="311251" y="204470"/>
                  </a:lnTo>
                  <a:lnTo>
                    <a:pt x="306273" y="205740"/>
                  </a:lnTo>
                  <a:lnTo>
                    <a:pt x="306171" y="208280"/>
                  </a:lnTo>
                  <a:lnTo>
                    <a:pt x="304825" y="207010"/>
                  </a:lnTo>
                  <a:lnTo>
                    <a:pt x="306539" y="209550"/>
                  </a:lnTo>
                  <a:lnTo>
                    <a:pt x="305701" y="210820"/>
                  </a:lnTo>
                  <a:lnTo>
                    <a:pt x="303555" y="209550"/>
                  </a:lnTo>
                  <a:lnTo>
                    <a:pt x="303022" y="209550"/>
                  </a:lnTo>
                  <a:lnTo>
                    <a:pt x="305765" y="214630"/>
                  </a:lnTo>
                  <a:lnTo>
                    <a:pt x="308711" y="212090"/>
                  </a:lnTo>
                  <a:lnTo>
                    <a:pt x="311619" y="215900"/>
                  </a:lnTo>
                  <a:lnTo>
                    <a:pt x="314071" y="213360"/>
                  </a:lnTo>
                  <a:lnTo>
                    <a:pt x="311708" y="212090"/>
                  </a:lnTo>
                  <a:lnTo>
                    <a:pt x="309321" y="212090"/>
                  </a:lnTo>
                  <a:lnTo>
                    <a:pt x="306908" y="210820"/>
                  </a:lnTo>
                  <a:lnTo>
                    <a:pt x="309778" y="208280"/>
                  </a:lnTo>
                  <a:lnTo>
                    <a:pt x="318020" y="207010"/>
                  </a:lnTo>
                  <a:lnTo>
                    <a:pt x="320052" y="210820"/>
                  </a:lnTo>
                  <a:lnTo>
                    <a:pt x="319468" y="212090"/>
                  </a:lnTo>
                  <a:lnTo>
                    <a:pt x="313994" y="214630"/>
                  </a:lnTo>
                  <a:lnTo>
                    <a:pt x="314413" y="214630"/>
                  </a:lnTo>
                  <a:lnTo>
                    <a:pt x="317487" y="215900"/>
                  </a:lnTo>
                  <a:lnTo>
                    <a:pt x="316953" y="217170"/>
                  </a:lnTo>
                  <a:lnTo>
                    <a:pt x="314198" y="217170"/>
                  </a:lnTo>
                  <a:lnTo>
                    <a:pt x="314413" y="219710"/>
                  </a:lnTo>
                  <a:lnTo>
                    <a:pt x="320700" y="217170"/>
                  </a:lnTo>
                  <a:lnTo>
                    <a:pt x="319265" y="222250"/>
                  </a:lnTo>
                  <a:lnTo>
                    <a:pt x="319633" y="222250"/>
                  </a:lnTo>
                  <a:lnTo>
                    <a:pt x="316801" y="227330"/>
                  </a:lnTo>
                  <a:lnTo>
                    <a:pt x="318795" y="226060"/>
                  </a:lnTo>
                  <a:lnTo>
                    <a:pt x="321576" y="222250"/>
                  </a:lnTo>
                  <a:lnTo>
                    <a:pt x="332689" y="213360"/>
                  </a:lnTo>
                  <a:lnTo>
                    <a:pt x="336092" y="212090"/>
                  </a:lnTo>
                  <a:lnTo>
                    <a:pt x="335699" y="218440"/>
                  </a:lnTo>
                  <a:lnTo>
                    <a:pt x="334441" y="220980"/>
                  </a:lnTo>
                  <a:lnTo>
                    <a:pt x="332422" y="224790"/>
                  </a:lnTo>
                  <a:lnTo>
                    <a:pt x="326136" y="223520"/>
                  </a:lnTo>
                  <a:lnTo>
                    <a:pt x="324396" y="227330"/>
                  </a:lnTo>
                  <a:lnTo>
                    <a:pt x="325310" y="226060"/>
                  </a:lnTo>
                  <a:lnTo>
                    <a:pt x="327469" y="226060"/>
                  </a:lnTo>
                  <a:lnTo>
                    <a:pt x="327266" y="227330"/>
                  </a:lnTo>
                  <a:lnTo>
                    <a:pt x="324459" y="227330"/>
                  </a:lnTo>
                  <a:lnTo>
                    <a:pt x="326085" y="229870"/>
                  </a:lnTo>
                  <a:lnTo>
                    <a:pt x="329628" y="227330"/>
                  </a:lnTo>
                  <a:lnTo>
                    <a:pt x="328307" y="233680"/>
                  </a:lnTo>
                  <a:lnTo>
                    <a:pt x="329488" y="228600"/>
                  </a:lnTo>
                  <a:lnTo>
                    <a:pt x="331635" y="229870"/>
                  </a:lnTo>
                  <a:lnTo>
                    <a:pt x="330123" y="231140"/>
                  </a:lnTo>
                  <a:lnTo>
                    <a:pt x="331609" y="232410"/>
                  </a:lnTo>
                  <a:lnTo>
                    <a:pt x="333349" y="231140"/>
                  </a:lnTo>
                  <a:lnTo>
                    <a:pt x="340258" y="229870"/>
                  </a:lnTo>
                  <a:lnTo>
                    <a:pt x="342442" y="231140"/>
                  </a:lnTo>
                  <a:lnTo>
                    <a:pt x="341503" y="231140"/>
                  </a:lnTo>
                  <a:lnTo>
                    <a:pt x="340245" y="233680"/>
                  </a:lnTo>
                  <a:lnTo>
                    <a:pt x="342392" y="237490"/>
                  </a:lnTo>
                  <a:lnTo>
                    <a:pt x="341884" y="240030"/>
                  </a:lnTo>
                  <a:lnTo>
                    <a:pt x="343979" y="243840"/>
                  </a:lnTo>
                  <a:lnTo>
                    <a:pt x="343344" y="245110"/>
                  </a:lnTo>
                  <a:lnTo>
                    <a:pt x="343281" y="247370"/>
                  </a:lnTo>
                  <a:lnTo>
                    <a:pt x="347154" y="245110"/>
                  </a:lnTo>
                  <a:lnTo>
                    <a:pt x="353250" y="245110"/>
                  </a:lnTo>
                  <a:lnTo>
                    <a:pt x="357428" y="247650"/>
                  </a:lnTo>
                  <a:lnTo>
                    <a:pt x="360159" y="250190"/>
                  </a:lnTo>
                  <a:lnTo>
                    <a:pt x="355231" y="251460"/>
                  </a:lnTo>
                  <a:lnTo>
                    <a:pt x="356158" y="251460"/>
                  </a:lnTo>
                  <a:lnTo>
                    <a:pt x="357212" y="254000"/>
                  </a:lnTo>
                  <a:lnTo>
                    <a:pt x="359791" y="255270"/>
                  </a:lnTo>
                  <a:lnTo>
                    <a:pt x="364248" y="255270"/>
                  </a:lnTo>
                  <a:lnTo>
                    <a:pt x="366128" y="256540"/>
                  </a:lnTo>
                  <a:lnTo>
                    <a:pt x="365582" y="259080"/>
                  </a:lnTo>
                  <a:lnTo>
                    <a:pt x="363562" y="262890"/>
                  </a:lnTo>
                  <a:lnTo>
                    <a:pt x="359829" y="261620"/>
                  </a:lnTo>
                  <a:lnTo>
                    <a:pt x="357924" y="262890"/>
                  </a:lnTo>
                  <a:lnTo>
                    <a:pt x="355727" y="261620"/>
                  </a:lnTo>
                  <a:lnTo>
                    <a:pt x="358025" y="259080"/>
                  </a:lnTo>
                  <a:lnTo>
                    <a:pt x="357035" y="256540"/>
                  </a:lnTo>
                  <a:lnTo>
                    <a:pt x="356717" y="259080"/>
                  </a:lnTo>
                  <a:lnTo>
                    <a:pt x="355358" y="259080"/>
                  </a:lnTo>
                  <a:lnTo>
                    <a:pt x="353809" y="257810"/>
                  </a:lnTo>
                  <a:lnTo>
                    <a:pt x="354203" y="256540"/>
                  </a:lnTo>
                  <a:lnTo>
                    <a:pt x="352463" y="259080"/>
                  </a:lnTo>
                  <a:lnTo>
                    <a:pt x="358355" y="266700"/>
                  </a:lnTo>
                  <a:lnTo>
                    <a:pt x="357657" y="273050"/>
                  </a:lnTo>
                  <a:lnTo>
                    <a:pt x="358965" y="273050"/>
                  </a:lnTo>
                  <a:lnTo>
                    <a:pt x="360540" y="274320"/>
                  </a:lnTo>
                  <a:lnTo>
                    <a:pt x="361480" y="273050"/>
                  </a:lnTo>
                  <a:lnTo>
                    <a:pt x="360502" y="271780"/>
                  </a:lnTo>
                  <a:lnTo>
                    <a:pt x="362356" y="269240"/>
                  </a:lnTo>
                  <a:lnTo>
                    <a:pt x="364883" y="273050"/>
                  </a:lnTo>
                  <a:lnTo>
                    <a:pt x="365277" y="270510"/>
                  </a:lnTo>
                  <a:lnTo>
                    <a:pt x="367690" y="271780"/>
                  </a:lnTo>
                  <a:lnTo>
                    <a:pt x="371360" y="273050"/>
                  </a:lnTo>
                  <a:lnTo>
                    <a:pt x="370928" y="276860"/>
                  </a:lnTo>
                  <a:lnTo>
                    <a:pt x="367690" y="279400"/>
                  </a:lnTo>
                  <a:lnTo>
                    <a:pt x="368668" y="278130"/>
                  </a:lnTo>
                  <a:lnTo>
                    <a:pt x="368795" y="277787"/>
                  </a:lnTo>
                  <a:lnTo>
                    <a:pt x="364604" y="281940"/>
                  </a:lnTo>
                  <a:lnTo>
                    <a:pt x="369557" y="281940"/>
                  </a:lnTo>
                  <a:lnTo>
                    <a:pt x="371259" y="279400"/>
                  </a:lnTo>
                  <a:lnTo>
                    <a:pt x="373634" y="280670"/>
                  </a:lnTo>
                  <a:lnTo>
                    <a:pt x="377037" y="281584"/>
                  </a:lnTo>
                  <a:lnTo>
                    <a:pt x="377850" y="278130"/>
                  </a:lnTo>
                  <a:lnTo>
                    <a:pt x="378726" y="274320"/>
                  </a:lnTo>
                  <a:close/>
                </a:path>
                <a:path w="393700" h="363219">
                  <a:moveTo>
                    <a:pt x="379044" y="347421"/>
                  </a:moveTo>
                  <a:lnTo>
                    <a:pt x="377723" y="347472"/>
                  </a:lnTo>
                  <a:lnTo>
                    <a:pt x="376453" y="348856"/>
                  </a:lnTo>
                  <a:lnTo>
                    <a:pt x="377812" y="350139"/>
                  </a:lnTo>
                  <a:lnTo>
                    <a:pt x="377151" y="349504"/>
                  </a:lnTo>
                  <a:lnTo>
                    <a:pt x="379044" y="347421"/>
                  </a:lnTo>
                  <a:close/>
                </a:path>
                <a:path w="393700" h="363219">
                  <a:moveTo>
                    <a:pt x="379539" y="320421"/>
                  </a:moveTo>
                  <a:lnTo>
                    <a:pt x="378447" y="320802"/>
                  </a:lnTo>
                  <a:lnTo>
                    <a:pt x="376885" y="321424"/>
                  </a:lnTo>
                  <a:lnTo>
                    <a:pt x="374789" y="322783"/>
                  </a:lnTo>
                  <a:lnTo>
                    <a:pt x="375183" y="323049"/>
                  </a:lnTo>
                  <a:lnTo>
                    <a:pt x="376212" y="323215"/>
                  </a:lnTo>
                  <a:lnTo>
                    <a:pt x="376059" y="324154"/>
                  </a:lnTo>
                  <a:lnTo>
                    <a:pt x="375970" y="324358"/>
                  </a:lnTo>
                  <a:lnTo>
                    <a:pt x="375361" y="325196"/>
                  </a:lnTo>
                  <a:lnTo>
                    <a:pt x="374827" y="324358"/>
                  </a:lnTo>
                  <a:lnTo>
                    <a:pt x="374002" y="324485"/>
                  </a:lnTo>
                  <a:lnTo>
                    <a:pt x="374726" y="325018"/>
                  </a:lnTo>
                  <a:lnTo>
                    <a:pt x="376008" y="326440"/>
                  </a:lnTo>
                  <a:lnTo>
                    <a:pt x="376656" y="325196"/>
                  </a:lnTo>
                  <a:lnTo>
                    <a:pt x="377024" y="324485"/>
                  </a:lnTo>
                  <a:lnTo>
                    <a:pt x="376974" y="324358"/>
                  </a:lnTo>
                  <a:lnTo>
                    <a:pt x="376694" y="324154"/>
                  </a:lnTo>
                  <a:lnTo>
                    <a:pt x="377444" y="322351"/>
                  </a:lnTo>
                  <a:lnTo>
                    <a:pt x="379539" y="320421"/>
                  </a:lnTo>
                  <a:close/>
                </a:path>
                <a:path w="393700" h="363219">
                  <a:moveTo>
                    <a:pt x="379895" y="276275"/>
                  </a:moveTo>
                  <a:lnTo>
                    <a:pt x="378879" y="274878"/>
                  </a:lnTo>
                  <a:lnTo>
                    <a:pt x="379361" y="275882"/>
                  </a:lnTo>
                  <a:lnTo>
                    <a:pt x="378891" y="276440"/>
                  </a:lnTo>
                  <a:lnTo>
                    <a:pt x="378625" y="277114"/>
                  </a:lnTo>
                  <a:lnTo>
                    <a:pt x="379247" y="276860"/>
                  </a:lnTo>
                  <a:lnTo>
                    <a:pt x="379895" y="276275"/>
                  </a:lnTo>
                  <a:close/>
                </a:path>
                <a:path w="393700" h="363219">
                  <a:moveTo>
                    <a:pt x="380288" y="276809"/>
                  </a:moveTo>
                  <a:lnTo>
                    <a:pt x="380022" y="276148"/>
                  </a:lnTo>
                  <a:lnTo>
                    <a:pt x="380022" y="276440"/>
                  </a:lnTo>
                  <a:lnTo>
                    <a:pt x="380288" y="276809"/>
                  </a:lnTo>
                  <a:close/>
                </a:path>
                <a:path w="393700" h="363219">
                  <a:moveTo>
                    <a:pt x="380657" y="320040"/>
                  </a:moveTo>
                  <a:lnTo>
                    <a:pt x="380250" y="319773"/>
                  </a:lnTo>
                  <a:lnTo>
                    <a:pt x="379539" y="320421"/>
                  </a:lnTo>
                  <a:lnTo>
                    <a:pt x="380657" y="320040"/>
                  </a:lnTo>
                  <a:close/>
                </a:path>
                <a:path w="393700" h="363219">
                  <a:moveTo>
                    <a:pt x="380669" y="291782"/>
                  </a:moveTo>
                  <a:lnTo>
                    <a:pt x="379285" y="292061"/>
                  </a:lnTo>
                  <a:lnTo>
                    <a:pt x="378752" y="292188"/>
                  </a:lnTo>
                  <a:lnTo>
                    <a:pt x="376821" y="290347"/>
                  </a:lnTo>
                  <a:lnTo>
                    <a:pt x="376301" y="290893"/>
                  </a:lnTo>
                  <a:lnTo>
                    <a:pt x="375920" y="292290"/>
                  </a:lnTo>
                  <a:lnTo>
                    <a:pt x="374700" y="294462"/>
                  </a:lnTo>
                  <a:lnTo>
                    <a:pt x="373900" y="295236"/>
                  </a:lnTo>
                  <a:lnTo>
                    <a:pt x="372668" y="294576"/>
                  </a:lnTo>
                  <a:lnTo>
                    <a:pt x="370776" y="292036"/>
                  </a:lnTo>
                  <a:lnTo>
                    <a:pt x="371043" y="292036"/>
                  </a:lnTo>
                  <a:lnTo>
                    <a:pt x="370814" y="291642"/>
                  </a:lnTo>
                  <a:lnTo>
                    <a:pt x="368592" y="287858"/>
                  </a:lnTo>
                  <a:lnTo>
                    <a:pt x="364655" y="289648"/>
                  </a:lnTo>
                  <a:lnTo>
                    <a:pt x="366737" y="291642"/>
                  </a:lnTo>
                  <a:lnTo>
                    <a:pt x="365950" y="291807"/>
                  </a:lnTo>
                  <a:lnTo>
                    <a:pt x="366128" y="291884"/>
                  </a:lnTo>
                  <a:lnTo>
                    <a:pt x="366763" y="291668"/>
                  </a:lnTo>
                  <a:lnTo>
                    <a:pt x="369557" y="293509"/>
                  </a:lnTo>
                  <a:lnTo>
                    <a:pt x="367601" y="296202"/>
                  </a:lnTo>
                  <a:lnTo>
                    <a:pt x="369760" y="297827"/>
                  </a:lnTo>
                  <a:lnTo>
                    <a:pt x="375831" y="295236"/>
                  </a:lnTo>
                  <a:lnTo>
                    <a:pt x="376961" y="294754"/>
                  </a:lnTo>
                  <a:lnTo>
                    <a:pt x="380161" y="292188"/>
                  </a:lnTo>
                  <a:lnTo>
                    <a:pt x="380669" y="291782"/>
                  </a:lnTo>
                  <a:close/>
                </a:path>
                <a:path w="393700" h="363219">
                  <a:moveTo>
                    <a:pt x="380796" y="281940"/>
                  </a:moveTo>
                  <a:lnTo>
                    <a:pt x="378079" y="283489"/>
                  </a:lnTo>
                  <a:lnTo>
                    <a:pt x="378002" y="284022"/>
                  </a:lnTo>
                  <a:lnTo>
                    <a:pt x="380796" y="281940"/>
                  </a:lnTo>
                  <a:close/>
                </a:path>
                <a:path w="393700" h="363219">
                  <a:moveTo>
                    <a:pt x="381000" y="283210"/>
                  </a:moveTo>
                  <a:lnTo>
                    <a:pt x="377964" y="284276"/>
                  </a:lnTo>
                  <a:lnTo>
                    <a:pt x="377926" y="284480"/>
                  </a:lnTo>
                  <a:lnTo>
                    <a:pt x="381000" y="283210"/>
                  </a:lnTo>
                  <a:close/>
                </a:path>
                <a:path w="393700" h="363219">
                  <a:moveTo>
                    <a:pt x="381101" y="291731"/>
                  </a:moveTo>
                  <a:lnTo>
                    <a:pt x="381063" y="291490"/>
                  </a:lnTo>
                  <a:lnTo>
                    <a:pt x="380669" y="291795"/>
                  </a:lnTo>
                  <a:lnTo>
                    <a:pt x="380822" y="291769"/>
                  </a:lnTo>
                  <a:lnTo>
                    <a:pt x="380949" y="291757"/>
                  </a:lnTo>
                  <a:lnTo>
                    <a:pt x="381101" y="291731"/>
                  </a:lnTo>
                  <a:close/>
                </a:path>
                <a:path w="393700" h="363219">
                  <a:moveTo>
                    <a:pt x="382117" y="362610"/>
                  </a:moveTo>
                  <a:lnTo>
                    <a:pt x="379857" y="360197"/>
                  </a:lnTo>
                  <a:lnTo>
                    <a:pt x="381139" y="362254"/>
                  </a:lnTo>
                  <a:lnTo>
                    <a:pt x="382117" y="362610"/>
                  </a:lnTo>
                  <a:close/>
                </a:path>
                <a:path w="393700" h="363219">
                  <a:moveTo>
                    <a:pt x="382244" y="353136"/>
                  </a:moveTo>
                  <a:lnTo>
                    <a:pt x="380834" y="350380"/>
                  </a:lnTo>
                  <a:lnTo>
                    <a:pt x="382066" y="348297"/>
                  </a:lnTo>
                  <a:lnTo>
                    <a:pt x="377837" y="349465"/>
                  </a:lnTo>
                  <a:lnTo>
                    <a:pt x="382244" y="353136"/>
                  </a:lnTo>
                  <a:close/>
                </a:path>
                <a:path w="393700" h="363219">
                  <a:moveTo>
                    <a:pt x="382549" y="353377"/>
                  </a:moveTo>
                  <a:lnTo>
                    <a:pt x="382244" y="353136"/>
                  </a:lnTo>
                  <a:lnTo>
                    <a:pt x="382447" y="353529"/>
                  </a:lnTo>
                  <a:lnTo>
                    <a:pt x="382549" y="353377"/>
                  </a:lnTo>
                  <a:close/>
                </a:path>
                <a:path w="393700" h="363219">
                  <a:moveTo>
                    <a:pt x="382879" y="285673"/>
                  </a:moveTo>
                  <a:lnTo>
                    <a:pt x="381177" y="284797"/>
                  </a:lnTo>
                  <a:lnTo>
                    <a:pt x="380580" y="286118"/>
                  </a:lnTo>
                  <a:lnTo>
                    <a:pt x="382879" y="285673"/>
                  </a:lnTo>
                  <a:close/>
                </a:path>
                <a:path w="393700" h="363219">
                  <a:moveTo>
                    <a:pt x="383209" y="357505"/>
                  </a:moveTo>
                  <a:lnTo>
                    <a:pt x="382905" y="354406"/>
                  </a:lnTo>
                  <a:lnTo>
                    <a:pt x="382447" y="353529"/>
                  </a:lnTo>
                  <a:lnTo>
                    <a:pt x="380898" y="355803"/>
                  </a:lnTo>
                  <a:lnTo>
                    <a:pt x="379907" y="356146"/>
                  </a:lnTo>
                  <a:lnTo>
                    <a:pt x="383209" y="357505"/>
                  </a:lnTo>
                  <a:close/>
                </a:path>
                <a:path w="393700" h="363219">
                  <a:moveTo>
                    <a:pt x="383387" y="318490"/>
                  </a:moveTo>
                  <a:lnTo>
                    <a:pt x="382346" y="318338"/>
                  </a:lnTo>
                  <a:lnTo>
                    <a:pt x="383286" y="319366"/>
                  </a:lnTo>
                  <a:lnTo>
                    <a:pt x="383387" y="318490"/>
                  </a:lnTo>
                  <a:close/>
                </a:path>
                <a:path w="393700" h="363219">
                  <a:moveTo>
                    <a:pt x="384213" y="327444"/>
                  </a:moveTo>
                  <a:lnTo>
                    <a:pt x="382714" y="326250"/>
                  </a:lnTo>
                  <a:lnTo>
                    <a:pt x="381000" y="323786"/>
                  </a:lnTo>
                  <a:lnTo>
                    <a:pt x="379056" y="326478"/>
                  </a:lnTo>
                  <a:lnTo>
                    <a:pt x="380847" y="327240"/>
                  </a:lnTo>
                  <a:lnTo>
                    <a:pt x="381952" y="325691"/>
                  </a:lnTo>
                  <a:lnTo>
                    <a:pt x="384213" y="327444"/>
                  </a:lnTo>
                  <a:close/>
                </a:path>
                <a:path w="393700" h="363219">
                  <a:moveTo>
                    <a:pt x="384276" y="293039"/>
                  </a:moveTo>
                  <a:lnTo>
                    <a:pt x="382816" y="291744"/>
                  </a:lnTo>
                  <a:lnTo>
                    <a:pt x="381901" y="291642"/>
                  </a:lnTo>
                  <a:lnTo>
                    <a:pt x="381114" y="291731"/>
                  </a:lnTo>
                  <a:lnTo>
                    <a:pt x="381825" y="296367"/>
                  </a:lnTo>
                  <a:lnTo>
                    <a:pt x="381419" y="296125"/>
                  </a:lnTo>
                  <a:lnTo>
                    <a:pt x="381901" y="296989"/>
                  </a:lnTo>
                  <a:lnTo>
                    <a:pt x="382066" y="295846"/>
                  </a:lnTo>
                  <a:lnTo>
                    <a:pt x="382816" y="294881"/>
                  </a:lnTo>
                  <a:lnTo>
                    <a:pt x="384276" y="293039"/>
                  </a:lnTo>
                  <a:close/>
                </a:path>
                <a:path w="393700" h="363219">
                  <a:moveTo>
                    <a:pt x="384378" y="300977"/>
                  </a:moveTo>
                  <a:lnTo>
                    <a:pt x="384263" y="301129"/>
                  </a:lnTo>
                  <a:lnTo>
                    <a:pt x="383946" y="301383"/>
                  </a:lnTo>
                  <a:lnTo>
                    <a:pt x="383781" y="301485"/>
                  </a:lnTo>
                  <a:lnTo>
                    <a:pt x="383908" y="301231"/>
                  </a:lnTo>
                  <a:lnTo>
                    <a:pt x="383489" y="301193"/>
                  </a:lnTo>
                  <a:lnTo>
                    <a:pt x="382841" y="301142"/>
                  </a:lnTo>
                  <a:lnTo>
                    <a:pt x="383082" y="299758"/>
                  </a:lnTo>
                  <a:lnTo>
                    <a:pt x="383451" y="300812"/>
                  </a:lnTo>
                  <a:lnTo>
                    <a:pt x="383844" y="301142"/>
                  </a:lnTo>
                  <a:lnTo>
                    <a:pt x="384086" y="301155"/>
                  </a:lnTo>
                  <a:lnTo>
                    <a:pt x="384086" y="300812"/>
                  </a:lnTo>
                  <a:lnTo>
                    <a:pt x="383476" y="299758"/>
                  </a:lnTo>
                  <a:lnTo>
                    <a:pt x="381901" y="296989"/>
                  </a:lnTo>
                  <a:lnTo>
                    <a:pt x="381762" y="297992"/>
                  </a:lnTo>
                  <a:lnTo>
                    <a:pt x="382092" y="299135"/>
                  </a:lnTo>
                  <a:lnTo>
                    <a:pt x="382828" y="301142"/>
                  </a:lnTo>
                  <a:lnTo>
                    <a:pt x="380187" y="300913"/>
                  </a:lnTo>
                  <a:lnTo>
                    <a:pt x="379018" y="299453"/>
                  </a:lnTo>
                  <a:lnTo>
                    <a:pt x="378637" y="298970"/>
                  </a:lnTo>
                  <a:lnTo>
                    <a:pt x="376313" y="300812"/>
                  </a:lnTo>
                  <a:lnTo>
                    <a:pt x="376326" y="301104"/>
                  </a:lnTo>
                  <a:lnTo>
                    <a:pt x="377012" y="303466"/>
                  </a:lnTo>
                  <a:lnTo>
                    <a:pt x="378752" y="302285"/>
                  </a:lnTo>
                  <a:lnTo>
                    <a:pt x="380123" y="303695"/>
                  </a:lnTo>
                  <a:lnTo>
                    <a:pt x="379641" y="302285"/>
                  </a:lnTo>
                  <a:lnTo>
                    <a:pt x="378688" y="299453"/>
                  </a:lnTo>
                  <a:lnTo>
                    <a:pt x="381787" y="304673"/>
                  </a:lnTo>
                  <a:lnTo>
                    <a:pt x="382562" y="301231"/>
                  </a:lnTo>
                  <a:lnTo>
                    <a:pt x="383197" y="302006"/>
                  </a:lnTo>
                  <a:lnTo>
                    <a:pt x="383425" y="302780"/>
                  </a:lnTo>
                  <a:lnTo>
                    <a:pt x="383667" y="303491"/>
                  </a:lnTo>
                  <a:lnTo>
                    <a:pt x="383819" y="302641"/>
                  </a:lnTo>
                  <a:lnTo>
                    <a:pt x="384213" y="301485"/>
                  </a:lnTo>
                  <a:lnTo>
                    <a:pt x="384327" y="301129"/>
                  </a:lnTo>
                  <a:lnTo>
                    <a:pt x="384378" y="300977"/>
                  </a:lnTo>
                  <a:close/>
                </a:path>
                <a:path w="393700" h="363219">
                  <a:moveTo>
                    <a:pt x="384911" y="290601"/>
                  </a:moveTo>
                  <a:lnTo>
                    <a:pt x="380669" y="289420"/>
                  </a:lnTo>
                  <a:lnTo>
                    <a:pt x="382181" y="290766"/>
                  </a:lnTo>
                  <a:lnTo>
                    <a:pt x="384911" y="290601"/>
                  </a:lnTo>
                  <a:close/>
                </a:path>
                <a:path w="393700" h="363219">
                  <a:moveTo>
                    <a:pt x="385343" y="321652"/>
                  </a:moveTo>
                  <a:lnTo>
                    <a:pt x="383286" y="319366"/>
                  </a:lnTo>
                  <a:lnTo>
                    <a:pt x="382993" y="321716"/>
                  </a:lnTo>
                  <a:lnTo>
                    <a:pt x="383654" y="321602"/>
                  </a:lnTo>
                  <a:lnTo>
                    <a:pt x="384568" y="321094"/>
                  </a:lnTo>
                  <a:lnTo>
                    <a:pt x="385343" y="321652"/>
                  </a:lnTo>
                  <a:close/>
                </a:path>
                <a:path w="393700" h="363219">
                  <a:moveTo>
                    <a:pt x="385622" y="336689"/>
                  </a:moveTo>
                  <a:lnTo>
                    <a:pt x="384505" y="335292"/>
                  </a:lnTo>
                  <a:lnTo>
                    <a:pt x="382193" y="332574"/>
                  </a:lnTo>
                  <a:lnTo>
                    <a:pt x="382270" y="333248"/>
                  </a:lnTo>
                  <a:lnTo>
                    <a:pt x="383400" y="334378"/>
                  </a:lnTo>
                  <a:lnTo>
                    <a:pt x="384530" y="335521"/>
                  </a:lnTo>
                  <a:lnTo>
                    <a:pt x="385622" y="336689"/>
                  </a:lnTo>
                  <a:close/>
                </a:path>
                <a:path w="393700" h="363219">
                  <a:moveTo>
                    <a:pt x="385749" y="311619"/>
                  </a:moveTo>
                  <a:lnTo>
                    <a:pt x="385635" y="311480"/>
                  </a:lnTo>
                  <a:lnTo>
                    <a:pt x="385381" y="311581"/>
                  </a:lnTo>
                  <a:lnTo>
                    <a:pt x="385330" y="311708"/>
                  </a:lnTo>
                  <a:lnTo>
                    <a:pt x="385749" y="311619"/>
                  </a:lnTo>
                  <a:close/>
                </a:path>
                <a:path w="393700" h="363219">
                  <a:moveTo>
                    <a:pt x="385927" y="307987"/>
                  </a:moveTo>
                  <a:lnTo>
                    <a:pt x="385597" y="306578"/>
                  </a:lnTo>
                  <a:lnTo>
                    <a:pt x="384340" y="305765"/>
                  </a:lnTo>
                  <a:lnTo>
                    <a:pt x="384060" y="304698"/>
                  </a:lnTo>
                  <a:lnTo>
                    <a:pt x="383679" y="303491"/>
                  </a:lnTo>
                  <a:lnTo>
                    <a:pt x="383413" y="304901"/>
                  </a:lnTo>
                  <a:lnTo>
                    <a:pt x="383387" y="306311"/>
                  </a:lnTo>
                  <a:lnTo>
                    <a:pt x="383603" y="307594"/>
                  </a:lnTo>
                  <a:lnTo>
                    <a:pt x="383260" y="307581"/>
                  </a:lnTo>
                  <a:lnTo>
                    <a:pt x="383019" y="307606"/>
                  </a:lnTo>
                  <a:lnTo>
                    <a:pt x="383197" y="307898"/>
                  </a:lnTo>
                  <a:lnTo>
                    <a:pt x="382892" y="308965"/>
                  </a:lnTo>
                  <a:lnTo>
                    <a:pt x="383603" y="309448"/>
                  </a:lnTo>
                  <a:lnTo>
                    <a:pt x="384467" y="309892"/>
                  </a:lnTo>
                  <a:lnTo>
                    <a:pt x="384086" y="309194"/>
                  </a:lnTo>
                  <a:lnTo>
                    <a:pt x="383794" y="308432"/>
                  </a:lnTo>
                  <a:lnTo>
                    <a:pt x="383616" y="307619"/>
                  </a:lnTo>
                  <a:lnTo>
                    <a:pt x="384429" y="307644"/>
                  </a:lnTo>
                  <a:lnTo>
                    <a:pt x="385927" y="307987"/>
                  </a:lnTo>
                  <a:close/>
                </a:path>
                <a:path w="393700" h="363219">
                  <a:moveTo>
                    <a:pt x="386041" y="299034"/>
                  </a:moveTo>
                  <a:lnTo>
                    <a:pt x="385356" y="298983"/>
                  </a:lnTo>
                  <a:lnTo>
                    <a:pt x="384949" y="299605"/>
                  </a:lnTo>
                  <a:lnTo>
                    <a:pt x="384644" y="300278"/>
                  </a:lnTo>
                  <a:lnTo>
                    <a:pt x="384378" y="300977"/>
                  </a:lnTo>
                  <a:lnTo>
                    <a:pt x="385051" y="300316"/>
                  </a:lnTo>
                  <a:lnTo>
                    <a:pt x="386041" y="299034"/>
                  </a:lnTo>
                  <a:close/>
                </a:path>
                <a:path w="393700" h="363219">
                  <a:moveTo>
                    <a:pt x="386194" y="316852"/>
                  </a:moveTo>
                  <a:lnTo>
                    <a:pt x="386143" y="315899"/>
                  </a:lnTo>
                  <a:lnTo>
                    <a:pt x="386105" y="314972"/>
                  </a:lnTo>
                  <a:lnTo>
                    <a:pt x="386105" y="315785"/>
                  </a:lnTo>
                  <a:lnTo>
                    <a:pt x="386118" y="316890"/>
                  </a:lnTo>
                  <a:close/>
                </a:path>
                <a:path w="393700" h="363219">
                  <a:moveTo>
                    <a:pt x="386207" y="310972"/>
                  </a:moveTo>
                  <a:lnTo>
                    <a:pt x="385762" y="310515"/>
                  </a:lnTo>
                  <a:lnTo>
                    <a:pt x="385076" y="310210"/>
                  </a:lnTo>
                  <a:lnTo>
                    <a:pt x="384467" y="309892"/>
                  </a:lnTo>
                  <a:lnTo>
                    <a:pt x="384759" y="310464"/>
                  </a:lnTo>
                  <a:lnTo>
                    <a:pt x="385127" y="310984"/>
                  </a:lnTo>
                  <a:lnTo>
                    <a:pt x="385572" y="311416"/>
                  </a:lnTo>
                  <a:lnTo>
                    <a:pt x="385737" y="311264"/>
                  </a:lnTo>
                  <a:lnTo>
                    <a:pt x="385978" y="311099"/>
                  </a:lnTo>
                  <a:lnTo>
                    <a:pt x="386207" y="310972"/>
                  </a:lnTo>
                  <a:close/>
                </a:path>
                <a:path w="393700" h="363219">
                  <a:moveTo>
                    <a:pt x="386283" y="317868"/>
                  </a:moveTo>
                  <a:lnTo>
                    <a:pt x="386270" y="317728"/>
                  </a:lnTo>
                  <a:lnTo>
                    <a:pt x="386029" y="317842"/>
                  </a:lnTo>
                  <a:lnTo>
                    <a:pt x="386283" y="317944"/>
                  </a:lnTo>
                  <a:close/>
                </a:path>
                <a:path w="393700" h="363219">
                  <a:moveTo>
                    <a:pt x="386816" y="310692"/>
                  </a:moveTo>
                  <a:lnTo>
                    <a:pt x="386575" y="310781"/>
                  </a:lnTo>
                  <a:lnTo>
                    <a:pt x="386207" y="310972"/>
                  </a:lnTo>
                  <a:lnTo>
                    <a:pt x="386346" y="311099"/>
                  </a:lnTo>
                  <a:lnTo>
                    <a:pt x="386816" y="310692"/>
                  </a:lnTo>
                  <a:close/>
                </a:path>
                <a:path w="393700" h="363219">
                  <a:moveTo>
                    <a:pt x="388023" y="323557"/>
                  </a:moveTo>
                  <a:lnTo>
                    <a:pt x="386283" y="321500"/>
                  </a:lnTo>
                  <a:lnTo>
                    <a:pt x="386295" y="323469"/>
                  </a:lnTo>
                  <a:lnTo>
                    <a:pt x="387045" y="323773"/>
                  </a:lnTo>
                  <a:lnTo>
                    <a:pt x="388023" y="323557"/>
                  </a:lnTo>
                  <a:close/>
                </a:path>
                <a:path w="393700" h="363219">
                  <a:moveTo>
                    <a:pt x="388150" y="333921"/>
                  </a:moveTo>
                  <a:lnTo>
                    <a:pt x="386956" y="333387"/>
                  </a:lnTo>
                  <a:lnTo>
                    <a:pt x="387616" y="334391"/>
                  </a:lnTo>
                  <a:lnTo>
                    <a:pt x="388010" y="334200"/>
                  </a:lnTo>
                  <a:lnTo>
                    <a:pt x="388150" y="333921"/>
                  </a:lnTo>
                  <a:close/>
                </a:path>
                <a:path w="393700" h="363219">
                  <a:moveTo>
                    <a:pt x="388594" y="315671"/>
                  </a:moveTo>
                  <a:lnTo>
                    <a:pt x="386207" y="316852"/>
                  </a:lnTo>
                  <a:lnTo>
                    <a:pt x="386219" y="317106"/>
                  </a:lnTo>
                  <a:lnTo>
                    <a:pt x="386270" y="317715"/>
                  </a:lnTo>
                  <a:lnTo>
                    <a:pt x="386791" y="317487"/>
                  </a:lnTo>
                  <a:lnTo>
                    <a:pt x="388150" y="316992"/>
                  </a:lnTo>
                  <a:lnTo>
                    <a:pt x="388594" y="315671"/>
                  </a:lnTo>
                  <a:close/>
                </a:path>
                <a:path w="393700" h="363219">
                  <a:moveTo>
                    <a:pt x="389001" y="336562"/>
                  </a:moveTo>
                  <a:lnTo>
                    <a:pt x="387629" y="334403"/>
                  </a:lnTo>
                  <a:lnTo>
                    <a:pt x="386956" y="334721"/>
                  </a:lnTo>
                  <a:lnTo>
                    <a:pt x="385597" y="334797"/>
                  </a:lnTo>
                  <a:lnTo>
                    <a:pt x="388137" y="335394"/>
                  </a:lnTo>
                  <a:lnTo>
                    <a:pt x="386880" y="335254"/>
                  </a:lnTo>
                  <a:lnTo>
                    <a:pt x="388086" y="335648"/>
                  </a:lnTo>
                  <a:lnTo>
                    <a:pt x="389001" y="336562"/>
                  </a:lnTo>
                  <a:close/>
                </a:path>
                <a:path w="393700" h="363219">
                  <a:moveTo>
                    <a:pt x="389026" y="341655"/>
                  </a:moveTo>
                  <a:lnTo>
                    <a:pt x="388378" y="337820"/>
                  </a:lnTo>
                  <a:lnTo>
                    <a:pt x="387489" y="338963"/>
                  </a:lnTo>
                  <a:lnTo>
                    <a:pt x="386930" y="340398"/>
                  </a:lnTo>
                  <a:lnTo>
                    <a:pt x="385445" y="338442"/>
                  </a:lnTo>
                  <a:lnTo>
                    <a:pt x="386054" y="342201"/>
                  </a:lnTo>
                  <a:lnTo>
                    <a:pt x="389026" y="341655"/>
                  </a:lnTo>
                  <a:close/>
                </a:path>
                <a:path w="393700" h="363219">
                  <a:moveTo>
                    <a:pt x="389458" y="303771"/>
                  </a:moveTo>
                  <a:lnTo>
                    <a:pt x="388950" y="303174"/>
                  </a:lnTo>
                  <a:lnTo>
                    <a:pt x="388277" y="302628"/>
                  </a:lnTo>
                  <a:lnTo>
                    <a:pt x="387210" y="302158"/>
                  </a:lnTo>
                  <a:lnTo>
                    <a:pt x="387718" y="302704"/>
                  </a:lnTo>
                  <a:lnTo>
                    <a:pt x="388556" y="303212"/>
                  </a:lnTo>
                  <a:lnTo>
                    <a:pt x="389458" y="303771"/>
                  </a:lnTo>
                  <a:close/>
                </a:path>
                <a:path w="393700" h="363219">
                  <a:moveTo>
                    <a:pt x="390156" y="322643"/>
                  </a:moveTo>
                  <a:lnTo>
                    <a:pt x="389166" y="323303"/>
                  </a:lnTo>
                  <a:lnTo>
                    <a:pt x="388035" y="323557"/>
                  </a:lnTo>
                  <a:lnTo>
                    <a:pt x="389191" y="324954"/>
                  </a:lnTo>
                  <a:lnTo>
                    <a:pt x="389737" y="324129"/>
                  </a:lnTo>
                  <a:lnTo>
                    <a:pt x="390156" y="322643"/>
                  </a:lnTo>
                  <a:close/>
                </a:path>
                <a:path w="393700" h="363219">
                  <a:moveTo>
                    <a:pt x="390334" y="341045"/>
                  </a:moveTo>
                  <a:lnTo>
                    <a:pt x="389826" y="339090"/>
                  </a:lnTo>
                  <a:lnTo>
                    <a:pt x="389610" y="341261"/>
                  </a:lnTo>
                  <a:lnTo>
                    <a:pt x="390334" y="341045"/>
                  </a:lnTo>
                  <a:close/>
                </a:path>
                <a:path w="393700" h="363219">
                  <a:moveTo>
                    <a:pt x="391248" y="340766"/>
                  </a:moveTo>
                  <a:lnTo>
                    <a:pt x="390334" y="341045"/>
                  </a:lnTo>
                  <a:lnTo>
                    <a:pt x="390740" y="342582"/>
                  </a:lnTo>
                  <a:lnTo>
                    <a:pt x="390918" y="342404"/>
                  </a:lnTo>
                  <a:lnTo>
                    <a:pt x="391134" y="341503"/>
                  </a:lnTo>
                  <a:lnTo>
                    <a:pt x="391248" y="340766"/>
                  </a:lnTo>
                  <a:close/>
                </a:path>
                <a:path w="393700" h="363219">
                  <a:moveTo>
                    <a:pt x="391477" y="322402"/>
                  </a:moveTo>
                  <a:lnTo>
                    <a:pt x="390575" y="322364"/>
                  </a:lnTo>
                  <a:lnTo>
                    <a:pt x="390169" y="322630"/>
                  </a:lnTo>
                  <a:lnTo>
                    <a:pt x="391477" y="322402"/>
                  </a:lnTo>
                  <a:close/>
                </a:path>
                <a:path w="393700" h="363219">
                  <a:moveTo>
                    <a:pt x="392544" y="341249"/>
                  </a:moveTo>
                  <a:lnTo>
                    <a:pt x="391160" y="342252"/>
                  </a:lnTo>
                  <a:lnTo>
                    <a:pt x="391274" y="343801"/>
                  </a:lnTo>
                  <a:lnTo>
                    <a:pt x="392544" y="341249"/>
                  </a:lnTo>
                  <a:close/>
                </a:path>
                <a:path w="393700" h="363219">
                  <a:moveTo>
                    <a:pt x="392772" y="314833"/>
                  </a:moveTo>
                  <a:lnTo>
                    <a:pt x="389394" y="312978"/>
                  </a:lnTo>
                  <a:lnTo>
                    <a:pt x="390563" y="313829"/>
                  </a:lnTo>
                  <a:lnTo>
                    <a:pt x="392772" y="314833"/>
                  </a:lnTo>
                  <a:close/>
                </a:path>
                <a:path w="393700" h="363219">
                  <a:moveTo>
                    <a:pt x="393230" y="307289"/>
                  </a:moveTo>
                  <a:lnTo>
                    <a:pt x="392658" y="305790"/>
                  </a:lnTo>
                  <a:lnTo>
                    <a:pt x="390969" y="304711"/>
                  </a:lnTo>
                  <a:lnTo>
                    <a:pt x="389458" y="303771"/>
                  </a:lnTo>
                  <a:lnTo>
                    <a:pt x="390410" y="304888"/>
                  </a:lnTo>
                  <a:lnTo>
                    <a:pt x="390461" y="306285"/>
                  </a:lnTo>
                  <a:lnTo>
                    <a:pt x="389369" y="308229"/>
                  </a:lnTo>
                  <a:lnTo>
                    <a:pt x="391223" y="308889"/>
                  </a:lnTo>
                  <a:lnTo>
                    <a:pt x="392010" y="306476"/>
                  </a:lnTo>
                  <a:lnTo>
                    <a:pt x="393230" y="307289"/>
                  </a:lnTo>
                  <a:close/>
                </a:path>
                <a:path w="393700" h="363219">
                  <a:moveTo>
                    <a:pt x="393471" y="335546"/>
                  </a:moveTo>
                  <a:lnTo>
                    <a:pt x="392595" y="333463"/>
                  </a:lnTo>
                  <a:lnTo>
                    <a:pt x="391642" y="333946"/>
                  </a:lnTo>
                  <a:lnTo>
                    <a:pt x="390105" y="335178"/>
                  </a:lnTo>
                  <a:lnTo>
                    <a:pt x="391617" y="337159"/>
                  </a:lnTo>
                  <a:lnTo>
                    <a:pt x="392582" y="336715"/>
                  </a:lnTo>
                  <a:lnTo>
                    <a:pt x="392747" y="334886"/>
                  </a:lnTo>
                  <a:lnTo>
                    <a:pt x="393471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3089110" y="2440850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5" h="408305">
                  <a:moveTo>
                    <a:pt x="6540" y="391007"/>
                  </a:moveTo>
                  <a:lnTo>
                    <a:pt x="6210" y="391147"/>
                  </a:lnTo>
                  <a:lnTo>
                    <a:pt x="5892" y="391566"/>
                  </a:lnTo>
                  <a:lnTo>
                    <a:pt x="5613" y="392493"/>
                  </a:lnTo>
                  <a:lnTo>
                    <a:pt x="5753" y="392061"/>
                  </a:lnTo>
                  <a:lnTo>
                    <a:pt x="6172" y="391528"/>
                  </a:lnTo>
                  <a:lnTo>
                    <a:pt x="6540" y="391007"/>
                  </a:lnTo>
                  <a:close/>
                </a:path>
                <a:path w="372745" h="408305">
                  <a:moveTo>
                    <a:pt x="25323" y="400519"/>
                  </a:moveTo>
                  <a:lnTo>
                    <a:pt x="24879" y="400519"/>
                  </a:lnTo>
                  <a:lnTo>
                    <a:pt x="25107" y="401002"/>
                  </a:lnTo>
                  <a:lnTo>
                    <a:pt x="25323" y="400519"/>
                  </a:lnTo>
                  <a:close/>
                </a:path>
                <a:path w="372745" h="408305">
                  <a:moveTo>
                    <a:pt x="26123" y="403059"/>
                  </a:moveTo>
                  <a:lnTo>
                    <a:pt x="25107" y="401002"/>
                  </a:lnTo>
                  <a:lnTo>
                    <a:pt x="24790" y="401789"/>
                  </a:lnTo>
                  <a:lnTo>
                    <a:pt x="26123" y="403059"/>
                  </a:lnTo>
                  <a:close/>
                </a:path>
                <a:path w="372745" h="408305">
                  <a:moveTo>
                    <a:pt x="38989" y="386016"/>
                  </a:moveTo>
                  <a:lnTo>
                    <a:pt x="38455" y="386549"/>
                  </a:lnTo>
                  <a:lnTo>
                    <a:pt x="38912" y="386778"/>
                  </a:lnTo>
                  <a:lnTo>
                    <a:pt x="38989" y="386016"/>
                  </a:lnTo>
                  <a:close/>
                </a:path>
                <a:path w="372745" h="408305">
                  <a:moveTo>
                    <a:pt x="50634" y="376389"/>
                  </a:moveTo>
                  <a:lnTo>
                    <a:pt x="46113" y="377659"/>
                  </a:lnTo>
                  <a:lnTo>
                    <a:pt x="49072" y="378929"/>
                  </a:lnTo>
                  <a:lnTo>
                    <a:pt x="50634" y="376389"/>
                  </a:lnTo>
                  <a:close/>
                </a:path>
                <a:path w="372745" h="408305">
                  <a:moveTo>
                    <a:pt x="52222" y="375704"/>
                  </a:moveTo>
                  <a:lnTo>
                    <a:pt x="52070" y="375716"/>
                  </a:lnTo>
                  <a:lnTo>
                    <a:pt x="51943" y="375780"/>
                  </a:lnTo>
                  <a:lnTo>
                    <a:pt x="51777" y="375767"/>
                  </a:lnTo>
                  <a:lnTo>
                    <a:pt x="52031" y="376008"/>
                  </a:lnTo>
                  <a:lnTo>
                    <a:pt x="52222" y="375704"/>
                  </a:lnTo>
                  <a:close/>
                </a:path>
                <a:path w="372745" h="408305">
                  <a:moveTo>
                    <a:pt x="54241" y="337019"/>
                  </a:moveTo>
                  <a:lnTo>
                    <a:pt x="50139" y="335749"/>
                  </a:lnTo>
                  <a:lnTo>
                    <a:pt x="53721" y="337337"/>
                  </a:lnTo>
                  <a:lnTo>
                    <a:pt x="54241" y="337019"/>
                  </a:lnTo>
                  <a:close/>
                </a:path>
                <a:path w="372745" h="408305">
                  <a:moveTo>
                    <a:pt x="56311" y="371309"/>
                  </a:moveTo>
                  <a:lnTo>
                    <a:pt x="55346" y="371309"/>
                  </a:lnTo>
                  <a:lnTo>
                    <a:pt x="55321" y="371856"/>
                  </a:lnTo>
                  <a:lnTo>
                    <a:pt x="56311" y="371309"/>
                  </a:lnTo>
                  <a:close/>
                </a:path>
                <a:path w="372745" h="408305">
                  <a:moveTo>
                    <a:pt x="79692" y="298919"/>
                  </a:moveTo>
                  <a:lnTo>
                    <a:pt x="77762" y="301459"/>
                  </a:lnTo>
                  <a:lnTo>
                    <a:pt x="78409" y="301459"/>
                  </a:lnTo>
                  <a:lnTo>
                    <a:pt x="78727" y="303682"/>
                  </a:lnTo>
                  <a:lnTo>
                    <a:pt x="79692" y="298919"/>
                  </a:lnTo>
                  <a:close/>
                </a:path>
                <a:path w="372745" h="408305">
                  <a:moveTo>
                    <a:pt x="80111" y="305269"/>
                  </a:moveTo>
                  <a:lnTo>
                    <a:pt x="78778" y="303999"/>
                  </a:lnTo>
                  <a:lnTo>
                    <a:pt x="78727" y="303682"/>
                  </a:lnTo>
                  <a:lnTo>
                    <a:pt x="78155" y="306539"/>
                  </a:lnTo>
                  <a:lnTo>
                    <a:pt x="79971" y="305435"/>
                  </a:lnTo>
                  <a:lnTo>
                    <a:pt x="80111" y="305269"/>
                  </a:lnTo>
                  <a:close/>
                </a:path>
                <a:path w="372745" h="408305">
                  <a:moveTo>
                    <a:pt x="84188" y="327710"/>
                  </a:moveTo>
                  <a:lnTo>
                    <a:pt x="81826" y="326859"/>
                  </a:lnTo>
                  <a:lnTo>
                    <a:pt x="82753" y="328129"/>
                  </a:lnTo>
                  <a:lnTo>
                    <a:pt x="83070" y="328129"/>
                  </a:lnTo>
                  <a:lnTo>
                    <a:pt x="83070" y="328574"/>
                  </a:lnTo>
                  <a:lnTo>
                    <a:pt x="83616" y="329298"/>
                  </a:lnTo>
                  <a:lnTo>
                    <a:pt x="84188" y="327710"/>
                  </a:lnTo>
                  <a:close/>
                </a:path>
                <a:path w="372745" h="408305">
                  <a:moveTo>
                    <a:pt x="88836" y="329399"/>
                  </a:moveTo>
                  <a:lnTo>
                    <a:pt x="85890" y="323049"/>
                  </a:lnTo>
                  <a:lnTo>
                    <a:pt x="84188" y="327710"/>
                  </a:lnTo>
                  <a:lnTo>
                    <a:pt x="88836" y="329399"/>
                  </a:lnTo>
                  <a:close/>
                </a:path>
                <a:path w="372745" h="408305">
                  <a:moveTo>
                    <a:pt x="99529" y="314833"/>
                  </a:moveTo>
                  <a:lnTo>
                    <a:pt x="98386" y="312889"/>
                  </a:lnTo>
                  <a:lnTo>
                    <a:pt x="98945" y="314960"/>
                  </a:lnTo>
                  <a:lnTo>
                    <a:pt x="99529" y="314833"/>
                  </a:lnTo>
                  <a:close/>
                </a:path>
                <a:path w="372745" h="408305">
                  <a:moveTo>
                    <a:pt x="101396" y="317969"/>
                  </a:moveTo>
                  <a:lnTo>
                    <a:pt x="99568" y="314820"/>
                  </a:lnTo>
                  <a:lnTo>
                    <a:pt x="99606" y="314960"/>
                  </a:lnTo>
                  <a:lnTo>
                    <a:pt x="101396" y="317969"/>
                  </a:lnTo>
                  <a:close/>
                </a:path>
                <a:path w="372745" h="408305">
                  <a:moveTo>
                    <a:pt x="102641" y="314159"/>
                  </a:moveTo>
                  <a:lnTo>
                    <a:pt x="101625" y="312991"/>
                  </a:lnTo>
                  <a:lnTo>
                    <a:pt x="98044" y="311734"/>
                  </a:lnTo>
                  <a:lnTo>
                    <a:pt x="98526" y="312889"/>
                  </a:lnTo>
                  <a:lnTo>
                    <a:pt x="99568" y="314820"/>
                  </a:lnTo>
                  <a:lnTo>
                    <a:pt x="102641" y="314159"/>
                  </a:lnTo>
                  <a:close/>
                </a:path>
                <a:path w="372745" h="408305">
                  <a:moveTo>
                    <a:pt x="110197" y="309422"/>
                  </a:moveTo>
                  <a:lnTo>
                    <a:pt x="109410" y="309079"/>
                  </a:lnTo>
                  <a:lnTo>
                    <a:pt x="109435" y="310349"/>
                  </a:lnTo>
                  <a:lnTo>
                    <a:pt x="110197" y="309422"/>
                  </a:lnTo>
                  <a:close/>
                </a:path>
                <a:path w="372745" h="408305">
                  <a:moveTo>
                    <a:pt x="112623" y="306539"/>
                  </a:moveTo>
                  <a:lnTo>
                    <a:pt x="110197" y="309422"/>
                  </a:lnTo>
                  <a:lnTo>
                    <a:pt x="112344" y="310349"/>
                  </a:lnTo>
                  <a:lnTo>
                    <a:pt x="112623" y="306539"/>
                  </a:lnTo>
                  <a:close/>
                </a:path>
                <a:path w="372745" h="408305">
                  <a:moveTo>
                    <a:pt x="117741" y="301459"/>
                  </a:moveTo>
                  <a:lnTo>
                    <a:pt x="116928" y="302920"/>
                  </a:lnTo>
                  <a:lnTo>
                    <a:pt x="117436" y="302729"/>
                  </a:lnTo>
                  <a:lnTo>
                    <a:pt x="117741" y="301459"/>
                  </a:lnTo>
                  <a:close/>
                </a:path>
                <a:path w="372745" h="408305">
                  <a:moveTo>
                    <a:pt x="136004" y="174002"/>
                  </a:moveTo>
                  <a:lnTo>
                    <a:pt x="134061" y="177863"/>
                  </a:lnTo>
                  <a:lnTo>
                    <a:pt x="134747" y="178422"/>
                  </a:lnTo>
                  <a:lnTo>
                    <a:pt x="136004" y="174002"/>
                  </a:lnTo>
                  <a:close/>
                </a:path>
                <a:path w="372745" h="408305">
                  <a:moveTo>
                    <a:pt x="136728" y="178841"/>
                  </a:moveTo>
                  <a:lnTo>
                    <a:pt x="136029" y="178269"/>
                  </a:lnTo>
                  <a:lnTo>
                    <a:pt x="134759" y="178422"/>
                  </a:lnTo>
                  <a:lnTo>
                    <a:pt x="136728" y="178841"/>
                  </a:lnTo>
                  <a:close/>
                </a:path>
                <a:path w="372745" h="408305">
                  <a:moveTo>
                    <a:pt x="138760" y="278599"/>
                  </a:moveTo>
                  <a:lnTo>
                    <a:pt x="138582" y="278358"/>
                  </a:lnTo>
                  <a:lnTo>
                    <a:pt x="138264" y="279869"/>
                  </a:lnTo>
                  <a:lnTo>
                    <a:pt x="138760" y="278599"/>
                  </a:lnTo>
                  <a:close/>
                </a:path>
                <a:path w="372745" h="408305">
                  <a:moveTo>
                    <a:pt x="147815" y="267436"/>
                  </a:moveTo>
                  <a:lnTo>
                    <a:pt x="147599" y="266954"/>
                  </a:lnTo>
                  <a:lnTo>
                    <a:pt x="147586" y="267169"/>
                  </a:lnTo>
                  <a:lnTo>
                    <a:pt x="147701" y="267309"/>
                  </a:lnTo>
                  <a:lnTo>
                    <a:pt x="147815" y="267436"/>
                  </a:lnTo>
                  <a:close/>
                </a:path>
                <a:path w="372745" h="408305">
                  <a:moveTo>
                    <a:pt x="150190" y="268681"/>
                  </a:moveTo>
                  <a:lnTo>
                    <a:pt x="148666" y="268401"/>
                  </a:lnTo>
                  <a:lnTo>
                    <a:pt x="147815" y="267436"/>
                  </a:lnTo>
                  <a:lnTo>
                    <a:pt x="148971" y="270052"/>
                  </a:lnTo>
                  <a:lnTo>
                    <a:pt x="150190" y="268681"/>
                  </a:lnTo>
                  <a:close/>
                </a:path>
                <a:path w="372745" h="408305">
                  <a:moveTo>
                    <a:pt x="156324" y="182029"/>
                  </a:moveTo>
                  <a:lnTo>
                    <a:pt x="154876" y="185115"/>
                  </a:lnTo>
                  <a:lnTo>
                    <a:pt x="155219" y="185407"/>
                  </a:lnTo>
                  <a:lnTo>
                    <a:pt x="156324" y="182029"/>
                  </a:lnTo>
                  <a:close/>
                </a:path>
                <a:path w="372745" h="408305">
                  <a:moveTo>
                    <a:pt x="174866" y="234149"/>
                  </a:moveTo>
                  <a:lnTo>
                    <a:pt x="174510" y="233641"/>
                  </a:lnTo>
                  <a:lnTo>
                    <a:pt x="174155" y="234149"/>
                  </a:lnTo>
                  <a:lnTo>
                    <a:pt x="174866" y="234149"/>
                  </a:lnTo>
                  <a:close/>
                </a:path>
                <a:path w="372745" h="408305">
                  <a:moveTo>
                    <a:pt x="177380" y="225501"/>
                  </a:moveTo>
                  <a:lnTo>
                    <a:pt x="176237" y="226529"/>
                  </a:lnTo>
                  <a:lnTo>
                    <a:pt x="177177" y="227799"/>
                  </a:lnTo>
                  <a:lnTo>
                    <a:pt x="177380" y="225501"/>
                  </a:lnTo>
                  <a:close/>
                </a:path>
                <a:path w="372745" h="408305">
                  <a:moveTo>
                    <a:pt x="177673" y="225259"/>
                  </a:moveTo>
                  <a:lnTo>
                    <a:pt x="177406" y="225259"/>
                  </a:lnTo>
                  <a:lnTo>
                    <a:pt x="177380" y="225501"/>
                  </a:lnTo>
                  <a:lnTo>
                    <a:pt x="177673" y="225259"/>
                  </a:lnTo>
                  <a:close/>
                </a:path>
                <a:path w="372745" h="408305">
                  <a:moveTo>
                    <a:pt x="177711" y="230924"/>
                  </a:moveTo>
                  <a:lnTo>
                    <a:pt x="176987" y="230009"/>
                  </a:lnTo>
                  <a:lnTo>
                    <a:pt x="177228" y="230695"/>
                  </a:lnTo>
                  <a:lnTo>
                    <a:pt x="177469" y="231114"/>
                  </a:lnTo>
                  <a:lnTo>
                    <a:pt x="177711" y="230924"/>
                  </a:lnTo>
                  <a:close/>
                </a:path>
                <a:path w="372745" h="408305">
                  <a:moveTo>
                    <a:pt x="179768" y="225259"/>
                  </a:moveTo>
                  <a:lnTo>
                    <a:pt x="178333" y="225259"/>
                  </a:lnTo>
                  <a:lnTo>
                    <a:pt x="179768" y="226707"/>
                  </a:lnTo>
                  <a:lnTo>
                    <a:pt x="179768" y="225259"/>
                  </a:lnTo>
                  <a:close/>
                </a:path>
                <a:path w="372745" h="408305">
                  <a:moveTo>
                    <a:pt x="185318" y="225259"/>
                  </a:moveTo>
                  <a:lnTo>
                    <a:pt x="184391" y="225259"/>
                  </a:lnTo>
                  <a:lnTo>
                    <a:pt x="184188" y="223989"/>
                  </a:lnTo>
                  <a:lnTo>
                    <a:pt x="184188" y="223672"/>
                  </a:lnTo>
                  <a:lnTo>
                    <a:pt x="183984" y="225259"/>
                  </a:lnTo>
                  <a:lnTo>
                    <a:pt x="183019" y="225259"/>
                  </a:lnTo>
                  <a:lnTo>
                    <a:pt x="183908" y="225971"/>
                  </a:lnTo>
                  <a:lnTo>
                    <a:pt x="183845" y="226529"/>
                  </a:lnTo>
                  <a:lnTo>
                    <a:pt x="184594" y="226529"/>
                  </a:lnTo>
                  <a:lnTo>
                    <a:pt x="184848" y="226529"/>
                  </a:lnTo>
                  <a:lnTo>
                    <a:pt x="185318" y="225259"/>
                  </a:lnTo>
                  <a:close/>
                </a:path>
                <a:path w="372745" h="408305">
                  <a:moveTo>
                    <a:pt x="185839" y="232879"/>
                  </a:moveTo>
                  <a:lnTo>
                    <a:pt x="179768" y="226707"/>
                  </a:lnTo>
                  <a:lnTo>
                    <a:pt x="179768" y="227799"/>
                  </a:lnTo>
                  <a:lnTo>
                    <a:pt x="178333" y="229069"/>
                  </a:lnTo>
                  <a:lnTo>
                    <a:pt x="185839" y="232879"/>
                  </a:lnTo>
                  <a:close/>
                </a:path>
                <a:path w="372745" h="408305">
                  <a:moveTo>
                    <a:pt x="188874" y="226529"/>
                  </a:moveTo>
                  <a:lnTo>
                    <a:pt x="184848" y="226529"/>
                  </a:lnTo>
                  <a:lnTo>
                    <a:pt x="184391" y="227799"/>
                  </a:lnTo>
                  <a:lnTo>
                    <a:pt x="188785" y="229069"/>
                  </a:lnTo>
                  <a:lnTo>
                    <a:pt x="188874" y="226529"/>
                  </a:lnTo>
                  <a:close/>
                </a:path>
                <a:path w="372745" h="408305">
                  <a:moveTo>
                    <a:pt x="194652" y="216001"/>
                  </a:moveTo>
                  <a:lnTo>
                    <a:pt x="193128" y="215214"/>
                  </a:lnTo>
                  <a:lnTo>
                    <a:pt x="192417" y="216369"/>
                  </a:lnTo>
                  <a:lnTo>
                    <a:pt x="194652" y="216001"/>
                  </a:lnTo>
                  <a:close/>
                </a:path>
                <a:path w="372745" h="408305">
                  <a:moveTo>
                    <a:pt x="200380" y="215099"/>
                  </a:moveTo>
                  <a:lnTo>
                    <a:pt x="194652" y="216001"/>
                  </a:lnTo>
                  <a:lnTo>
                    <a:pt x="195351" y="216369"/>
                  </a:lnTo>
                  <a:lnTo>
                    <a:pt x="197510" y="217639"/>
                  </a:lnTo>
                  <a:lnTo>
                    <a:pt x="200380" y="215099"/>
                  </a:lnTo>
                  <a:close/>
                </a:path>
                <a:path w="372745" h="408305">
                  <a:moveTo>
                    <a:pt x="201333" y="203669"/>
                  </a:moveTo>
                  <a:lnTo>
                    <a:pt x="200863" y="203911"/>
                  </a:lnTo>
                  <a:lnTo>
                    <a:pt x="201053" y="204419"/>
                  </a:lnTo>
                  <a:lnTo>
                    <a:pt x="201333" y="203669"/>
                  </a:lnTo>
                  <a:close/>
                </a:path>
                <a:path w="372745" h="408305">
                  <a:moveTo>
                    <a:pt x="201688" y="206209"/>
                  </a:moveTo>
                  <a:lnTo>
                    <a:pt x="201053" y="204419"/>
                  </a:lnTo>
                  <a:lnTo>
                    <a:pt x="200393" y="206209"/>
                  </a:lnTo>
                  <a:lnTo>
                    <a:pt x="201688" y="206209"/>
                  </a:lnTo>
                  <a:close/>
                </a:path>
                <a:path w="372745" h="408305">
                  <a:moveTo>
                    <a:pt x="209994" y="178358"/>
                  </a:moveTo>
                  <a:lnTo>
                    <a:pt x="209600" y="177495"/>
                  </a:lnTo>
                  <a:lnTo>
                    <a:pt x="208927" y="175945"/>
                  </a:lnTo>
                  <a:lnTo>
                    <a:pt x="208991" y="176606"/>
                  </a:lnTo>
                  <a:lnTo>
                    <a:pt x="209054" y="177342"/>
                  </a:lnTo>
                  <a:lnTo>
                    <a:pt x="209130" y="178130"/>
                  </a:lnTo>
                  <a:lnTo>
                    <a:pt x="209994" y="178358"/>
                  </a:lnTo>
                  <a:close/>
                </a:path>
                <a:path w="372745" h="408305">
                  <a:moveTo>
                    <a:pt x="213918" y="184619"/>
                  </a:moveTo>
                  <a:lnTo>
                    <a:pt x="213779" y="184518"/>
                  </a:lnTo>
                  <a:lnTo>
                    <a:pt x="213918" y="184619"/>
                  </a:lnTo>
                  <a:close/>
                </a:path>
                <a:path w="372745" h="408305">
                  <a:moveTo>
                    <a:pt x="215226" y="185293"/>
                  </a:moveTo>
                  <a:lnTo>
                    <a:pt x="214744" y="185102"/>
                  </a:lnTo>
                  <a:lnTo>
                    <a:pt x="214325" y="184772"/>
                  </a:lnTo>
                  <a:lnTo>
                    <a:pt x="213906" y="184429"/>
                  </a:lnTo>
                  <a:lnTo>
                    <a:pt x="214071" y="184962"/>
                  </a:lnTo>
                  <a:lnTo>
                    <a:pt x="214452" y="185343"/>
                  </a:lnTo>
                  <a:lnTo>
                    <a:pt x="215226" y="185293"/>
                  </a:lnTo>
                  <a:close/>
                </a:path>
                <a:path w="372745" h="408305">
                  <a:moveTo>
                    <a:pt x="216014" y="186258"/>
                  </a:moveTo>
                  <a:lnTo>
                    <a:pt x="213487" y="186512"/>
                  </a:lnTo>
                  <a:lnTo>
                    <a:pt x="214198" y="186588"/>
                  </a:lnTo>
                  <a:lnTo>
                    <a:pt x="215023" y="186524"/>
                  </a:lnTo>
                  <a:lnTo>
                    <a:pt x="216014" y="186258"/>
                  </a:lnTo>
                  <a:close/>
                </a:path>
                <a:path w="372745" h="408305">
                  <a:moveTo>
                    <a:pt x="225564" y="176237"/>
                  </a:moveTo>
                  <a:lnTo>
                    <a:pt x="225361" y="175729"/>
                  </a:lnTo>
                  <a:lnTo>
                    <a:pt x="224002" y="176999"/>
                  </a:lnTo>
                  <a:lnTo>
                    <a:pt x="225564" y="176237"/>
                  </a:lnTo>
                  <a:close/>
                </a:path>
                <a:path w="372745" h="408305">
                  <a:moveTo>
                    <a:pt x="228219" y="170345"/>
                  </a:moveTo>
                  <a:lnTo>
                    <a:pt x="227139" y="169278"/>
                  </a:lnTo>
                  <a:lnTo>
                    <a:pt x="226961" y="169379"/>
                  </a:lnTo>
                  <a:lnTo>
                    <a:pt x="228219" y="170345"/>
                  </a:lnTo>
                  <a:close/>
                </a:path>
                <a:path w="372745" h="408305">
                  <a:moveTo>
                    <a:pt x="231902" y="173189"/>
                  </a:moveTo>
                  <a:lnTo>
                    <a:pt x="230251" y="171919"/>
                  </a:lnTo>
                  <a:lnTo>
                    <a:pt x="228600" y="170649"/>
                  </a:lnTo>
                  <a:lnTo>
                    <a:pt x="228219" y="170345"/>
                  </a:lnTo>
                  <a:lnTo>
                    <a:pt x="228523" y="170649"/>
                  </a:lnTo>
                  <a:lnTo>
                    <a:pt x="224675" y="169379"/>
                  </a:lnTo>
                  <a:lnTo>
                    <a:pt x="226618" y="175729"/>
                  </a:lnTo>
                  <a:lnTo>
                    <a:pt x="225564" y="176237"/>
                  </a:lnTo>
                  <a:lnTo>
                    <a:pt x="226377" y="178269"/>
                  </a:lnTo>
                  <a:lnTo>
                    <a:pt x="226542" y="178269"/>
                  </a:lnTo>
                  <a:lnTo>
                    <a:pt x="227685" y="171919"/>
                  </a:lnTo>
                  <a:lnTo>
                    <a:pt x="229743" y="174459"/>
                  </a:lnTo>
                  <a:lnTo>
                    <a:pt x="230060" y="173189"/>
                  </a:lnTo>
                  <a:lnTo>
                    <a:pt x="231902" y="173189"/>
                  </a:lnTo>
                  <a:close/>
                </a:path>
                <a:path w="372745" h="408305">
                  <a:moveTo>
                    <a:pt x="233743" y="166039"/>
                  </a:moveTo>
                  <a:lnTo>
                    <a:pt x="233540" y="165569"/>
                  </a:lnTo>
                  <a:lnTo>
                    <a:pt x="232841" y="164973"/>
                  </a:lnTo>
                  <a:lnTo>
                    <a:pt x="233743" y="166039"/>
                  </a:lnTo>
                  <a:close/>
                </a:path>
                <a:path w="372745" h="408305">
                  <a:moveTo>
                    <a:pt x="234454" y="164299"/>
                  </a:moveTo>
                  <a:lnTo>
                    <a:pt x="234340" y="163029"/>
                  </a:lnTo>
                  <a:lnTo>
                    <a:pt x="233908" y="163029"/>
                  </a:lnTo>
                  <a:lnTo>
                    <a:pt x="234454" y="164299"/>
                  </a:lnTo>
                  <a:close/>
                </a:path>
                <a:path w="372745" h="408305">
                  <a:moveTo>
                    <a:pt x="234784" y="161759"/>
                  </a:moveTo>
                  <a:lnTo>
                    <a:pt x="234238" y="161759"/>
                  </a:lnTo>
                  <a:lnTo>
                    <a:pt x="234340" y="163029"/>
                  </a:lnTo>
                  <a:lnTo>
                    <a:pt x="234784" y="161759"/>
                  </a:lnTo>
                  <a:close/>
                </a:path>
                <a:path w="372745" h="408305">
                  <a:moveTo>
                    <a:pt x="237642" y="170649"/>
                  </a:moveTo>
                  <a:lnTo>
                    <a:pt x="233743" y="166039"/>
                  </a:lnTo>
                  <a:lnTo>
                    <a:pt x="234619" y="168109"/>
                  </a:lnTo>
                  <a:lnTo>
                    <a:pt x="232460" y="169379"/>
                  </a:lnTo>
                  <a:lnTo>
                    <a:pt x="237642" y="170649"/>
                  </a:lnTo>
                  <a:close/>
                </a:path>
                <a:path w="372745" h="408305">
                  <a:moveTo>
                    <a:pt x="238404" y="161759"/>
                  </a:moveTo>
                  <a:lnTo>
                    <a:pt x="238328" y="161493"/>
                  </a:lnTo>
                  <a:lnTo>
                    <a:pt x="237985" y="161759"/>
                  </a:lnTo>
                  <a:lnTo>
                    <a:pt x="238404" y="161759"/>
                  </a:lnTo>
                  <a:close/>
                </a:path>
                <a:path w="372745" h="408305">
                  <a:moveTo>
                    <a:pt x="248361" y="154139"/>
                  </a:moveTo>
                  <a:lnTo>
                    <a:pt x="246735" y="150075"/>
                  </a:lnTo>
                  <a:lnTo>
                    <a:pt x="246735" y="152527"/>
                  </a:lnTo>
                  <a:lnTo>
                    <a:pt x="243928" y="149059"/>
                  </a:lnTo>
                  <a:lnTo>
                    <a:pt x="244424" y="149059"/>
                  </a:lnTo>
                  <a:lnTo>
                    <a:pt x="246735" y="152527"/>
                  </a:lnTo>
                  <a:lnTo>
                    <a:pt x="246735" y="150075"/>
                  </a:lnTo>
                  <a:lnTo>
                    <a:pt x="246329" y="149059"/>
                  </a:lnTo>
                  <a:lnTo>
                    <a:pt x="244805" y="145249"/>
                  </a:lnTo>
                  <a:lnTo>
                    <a:pt x="243281" y="141439"/>
                  </a:lnTo>
                  <a:lnTo>
                    <a:pt x="235788" y="141439"/>
                  </a:lnTo>
                  <a:lnTo>
                    <a:pt x="233413" y="141439"/>
                  </a:lnTo>
                  <a:lnTo>
                    <a:pt x="234175" y="145249"/>
                  </a:lnTo>
                  <a:lnTo>
                    <a:pt x="232257" y="143979"/>
                  </a:lnTo>
                  <a:lnTo>
                    <a:pt x="227088" y="142709"/>
                  </a:lnTo>
                  <a:lnTo>
                    <a:pt x="221869" y="154139"/>
                  </a:lnTo>
                  <a:lnTo>
                    <a:pt x="213753" y="155409"/>
                  </a:lnTo>
                  <a:lnTo>
                    <a:pt x="219659" y="159219"/>
                  </a:lnTo>
                  <a:lnTo>
                    <a:pt x="217030" y="158584"/>
                  </a:lnTo>
                  <a:lnTo>
                    <a:pt x="217030" y="179539"/>
                  </a:lnTo>
                  <a:lnTo>
                    <a:pt x="215036" y="179539"/>
                  </a:lnTo>
                  <a:lnTo>
                    <a:pt x="215620" y="178269"/>
                  </a:lnTo>
                  <a:lnTo>
                    <a:pt x="216712" y="178269"/>
                  </a:lnTo>
                  <a:lnTo>
                    <a:pt x="217030" y="179539"/>
                  </a:lnTo>
                  <a:lnTo>
                    <a:pt x="217030" y="158584"/>
                  </a:lnTo>
                  <a:lnTo>
                    <a:pt x="209143" y="156679"/>
                  </a:lnTo>
                  <a:lnTo>
                    <a:pt x="212750" y="160489"/>
                  </a:lnTo>
                  <a:lnTo>
                    <a:pt x="211277" y="159219"/>
                  </a:lnTo>
                  <a:lnTo>
                    <a:pt x="209905" y="159219"/>
                  </a:lnTo>
                  <a:lnTo>
                    <a:pt x="209727" y="157949"/>
                  </a:lnTo>
                  <a:lnTo>
                    <a:pt x="208229" y="161759"/>
                  </a:lnTo>
                  <a:lnTo>
                    <a:pt x="203911" y="160489"/>
                  </a:lnTo>
                  <a:lnTo>
                    <a:pt x="205308" y="164299"/>
                  </a:lnTo>
                  <a:lnTo>
                    <a:pt x="203835" y="164299"/>
                  </a:lnTo>
                  <a:lnTo>
                    <a:pt x="204165" y="163029"/>
                  </a:lnTo>
                  <a:lnTo>
                    <a:pt x="203200" y="161759"/>
                  </a:lnTo>
                  <a:lnTo>
                    <a:pt x="203390" y="164299"/>
                  </a:lnTo>
                  <a:lnTo>
                    <a:pt x="201460" y="163029"/>
                  </a:lnTo>
                  <a:lnTo>
                    <a:pt x="201828" y="161759"/>
                  </a:lnTo>
                  <a:lnTo>
                    <a:pt x="199250" y="164299"/>
                  </a:lnTo>
                  <a:lnTo>
                    <a:pt x="202577" y="168109"/>
                  </a:lnTo>
                  <a:lnTo>
                    <a:pt x="205765" y="171919"/>
                  </a:lnTo>
                  <a:lnTo>
                    <a:pt x="202361" y="171919"/>
                  </a:lnTo>
                  <a:lnTo>
                    <a:pt x="203606" y="175729"/>
                  </a:lnTo>
                  <a:lnTo>
                    <a:pt x="202031" y="174459"/>
                  </a:lnTo>
                  <a:lnTo>
                    <a:pt x="200088" y="174459"/>
                  </a:lnTo>
                  <a:lnTo>
                    <a:pt x="201345" y="171919"/>
                  </a:lnTo>
                  <a:lnTo>
                    <a:pt x="200253" y="173189"/>
                  </a:lnTo>
                  <a:lnTo>
                    <a:pt x="194030" y="176999"/>
                  </a:lnTo>
                  <a:lnTo>
                    <a:pt x="196659" y="179539"/>
                  </a:lnTo>
                  <a:lnTo>
                    <a:pt x="195668" y="179539"/>
                  </a:lnTo>
                  <a:lnTo>
                    <a:pt x="195148" y="180809"/>
                  </a:lnTo>
                  <a:lnTo>
                    <a:pt x="192976" y="183349"/>
                  </a:lnTo>
                  <a:lnTo>
                    <a:pt x="192544" y="183349"/>
                  </a:lnTo>
                  <a:lnTo>
                    <a:pt x="190741" y="185889"/>
                  </a:lnTo>
                  <a:lnTo>
                    <a:pt x="191757" y="185889"/>
                  </a:lnTo>
                  <a:lnTo>
                    <a:pt x="194233" y="189699"/>
                  </a:lnTo>
                  <a:lnTo>
                    <a:pt x="190792" y="188429"/>
                  </a:lnTo>
                  <a:lnTo>
                    <a:pt x="189534" y="189699"/>
                  </a:lnTo>
                  <a:lnTo>
                    <a:pt x="189242" y="189699"/>
                  </a:lnTo>
                  <a:lnTo>
                    <a:pt x="183070" y="190969"/>
                  </a:lnTo>
                  <a:lnTo>
                    <a:pt x="188747" y="192239"/>
                  </a:lnTo>
                  <a:lnTo>
                    <a:pt x="182321" y="193509"/>
                  </a:lnTo>
                  <a:lnTo>
                    <a:pt x="184581" y="196049"/>
                  </a:lnTo>
                  <a:lnTo>
                    <a:pt x="188645" y="199859"/>
                  </a:lnTo>
                  <a:lnTo>
                    <a:pt x="178701" y="196049"/>
                  </a:lnTo>
                  <a:lnTo>
                    <a:pt x="178244" y="199859"/>
                  </a:lnTo>
                  <a:lnTo>
                    <a:pt x="180187" y="201129"/>
                  </a:lnTo>
                  <a:lnTo>
                    <a:pt x="180543" y="203669"/>
                  </a:lnTo>
                  <a:lnTo>
                    <a:pt x="175374" y="200952"/>
                  </a:lnTo>
                  <a:lnTo>
                    <a:pt x="175577" y="200736"/>
                  </a:lnTo>
                  <a:lnTo>
                    <a:pt x="175882" y="199745"/>
                  </a:lnTo>
                  <a:lnTo>
                    <a:pt x="175564" y="199440"/>
                  </a:lnTo>
                  <a:lnTo>
                    <a:pt x="174917" y="198805"/>
                  </a:lnTo>
                  <a:lnTo>
                    <a:pt x="174929" y="200723"/>
                  </a:lnTo>
                  <a:lnTo>
                    <a:pt x="173304" y="199859"/>
                  </a:lnTo>
                  <a:lnTo>
                    <a:pt x="170903" y="198589"/>
                  </a:lnTo>
                  <a:lnTo>
                    <a:pt x="169164" y="199859"/>
                  </a:lnTo>
                  <a:lnTo>
                    <a:pt x="168516" y="198589"/>
                  </a:lnTo>
                  <a:lnTo>
                    <a:pt x="168948" y="198589"/>
                  </a:lnTo>
                  <a:lnTo>
                    <a:pt x="169024" y="197319"/>
                  </a:lnTo>
                  <a:lnTo>
                    <a:pt x="163322" y="198589"/>
                  </a:lnTo>
                  <a:lnTo>
                    <a:pt x="171323" y="201129"/>
                  </a:lnTo>
                  <a:lnTo>
                    <a:pt x="169659" y="203669"/>
                  </a:lnTo>
                  <a:lnTo>
                    <a:pt x="167767" y="202399"/>
                  </a:lnTo>
                  <a:lnTo>
                    <a:pt x="166497" y="199859"/>
                  </a:lnTo>
                  <a:lnTo>
                    <a:pt x="164668" y="201129"/>
                  </a:lnTo>
                  <a:lnTo>
                    <a:pt x="162712" y="201129"/>
                  </a:lnTo>
                  <a:lnTo>
                    <a:pt x="164922" y="210019"/>
                  </a:lnTo>
                  <a:lnTo>
                    <a:pt x="160007" y="210019"/>
                  </a:lnTo>
                  <a:lnTo>
                    <a:pt x="163182" y="211289"/>
                  </a:lnTo>
                  <a:lnTo>
                    <a:pt x="162966" y="212559"/>
                  </a:lnTo>
                  <a:lnTo>
                    <a:pt x="161734" y="215099"/>
                  </a:lnTo>
                  <a:lnTo>
                    <a:pt x="154317" y="213829"/>
                  </a:lnTo>
                  <a:lnTo>
                    <a:pt x="155168" y="215912"/>
                  </a:lnTo>
                  <a:lnTo>
                    <a:pt x="154686" y="215607"/>
                  </a:lnTo>
                  <a:lnTo>
                    <a:pt x="154597" y="216382"/>
                  </a:lnTo>
                  <a:lnTo>
                    <a:pt x="154813" y="216928"/>
                  </a:lnTo>
                  <a:lnTo>
                    <a:pt x="155232" y="217309"/>
                  </a:lnTo>
                  <a:lnTo>
                    <a:pt x="155346" y="216535"/>
                  </a:lnTo>
                  <a:lnTo>
                    <a:pt x="155270" y="216141"/>
                  </a:lnTo>
                  <a:lnTo>
                    <a:pt x="156413" y="218909"/>
                  </a:lnTo>
                  <a:lnTo>
                    <a:pt x="155905" y="218909"/>
                  </a:lnTo>
                  <a:lnTo>
                    <a:pt x="155524" y="217639"/>
                  </a:lnTo>
                  <a:lnTo>
                    <a:pt x="155232" y="217639"/>
                  </a:lnTo>
                  <a:lnTo>
                    <a:pt x="154914" y="220179"/>
                  </a:lnTo>
                  <a:lnTo>
                    <a:pt x="152742" y="223989"/>
                  </a:lnTo>
                  <a:lnTo>
                    <a:pt x="153936" y="226529"/>
                  </a:lnTo>
                  <a:lnTo>
                    <a:pt x="149656" y="225259"/>
                  </a:lnTo>
                  <a:lnTo>
                    <a:pt x="147891" y="229069"/>
                  </a:lnTo>
                  <a:lnTo>
                    <a:pt x="146443" y="232879"/>
                  </a:lnTo>
                  <a:lnTo>
                    <a:pt x="143154" y="231609"/>
                  </a:lnTo>
                  <a:lnTo>
                    <a:pt x="139700" y="236689"/>
                  </a:lnTo>
                  <a:lnTo>
                    <a:pt x="139128" y="235419"/>
                  </a:lnTo>
                  <a:lnTo>
                    <a:pt x="136271" y="237959"/>
                  </a:lnTo>
                  <a:lnTo>
                    <a:pt x="137782" y="243039"/>
                  </a:lnTo>
                  <a:lnTo>
                    <a:pt x="136766" y="243039"/>
                  </a:lnTo>
                  <a:lnTo>
                    <a:pt x="136550" y="241769"/>
                  </a:lnTo>
                  <a:lnTo>
                    <a:pt x="136245" y="241769"/>
                  </a:lnTo>
                  <a:lnTo>
                    <a:pt x="131394" y="244309"/>
                  </a:lnTo>
                  <a:lnTo>
                    <a:pt x="131724" y="250659"/>
                  </a:lnTo>
                  <a:lnTo>
                    <a:pt x="129247" y="249389"/>
                  </a:lnTo>
                  <a:lnTo>
                    <a:pt x="129717" y="251929"/>
                  </a:lnTo>
                  <a:lnTo>
                    <a:pt x="122135" y="251929"/>
                  </a:lnTo>
                  <a:lnTo>
                    <a:pt x="122135" y="290639"/>
                  </a:lnTo>
                  <a:lnTo>
                    <a:pt x="115938" y="288759"/>
                  </a:lnTo>
                  <a:lnTo>
                    <a:pt x="120700" y="286219"/>
                  </a:lnTo>
                  <a:lnTo>
                    <a:pt x="122135" y="290639"/>
                  </a:lnTo>
                  <a:lnTo>
                    <a:pt x="122135" y="251929"/>
                  </a:lnTo>
                  <a:lnTo>
                    <a:pt x="120764" y="251929"/>
                  </a:lnTo>
                  <a:lnTo>
                    <a:pt x="119849" y="258279"/>
                  </a:lnTo>
                  <a:lnTo>
                    <a:pt x="119291" y="257009"/>
                  </a:lnTo>
                  <a:lnTo>
                    <a:pt x="116420" y="260819"/>
                  </a:lnTo>
                  <a:lnTo>
                    <a:pt x="111950" y="262089"/>
                  </a:lnTo>
                  <a:lnTo>
                    <a:pt x="108966" y="265899"/>
                  </a:lnTo>
                  <a:lnTo>
                    <a:pt x="110566" y="269709"/>
                  </a:lnTo>
                  <a:lnTo>
                    <a:pt x="110007" y="274789"/>
                  </a:lnTo>
                  <a:lnTo>
                    <a:pt x="113893" y="272249"/>
                  </a:lnTo>
                  <a:lnTo>
                    <a:pt x="112991" y="278599"/>
                  </a:lnTo>
                  <a:lnTo>
                    <a:pt x="115658" y="278599"/>
                  </a:lnTo>
                  <a:lnTo>
                    <a:pt x="114846" y="279869"/>
                  </a:lnTo>
                  <a:lnTo>
                    <a:pt x="109931" y="279869"/>
                  </a:lnTo>
                  <a:lnTo>
                    <a:pt x="111099" y="277329"/>
                  </a:lnTo>
                  <a:lnTo>
                    <a:pt x="111747" y="277329"/>
                  </a:lnTo>
                  <a:lnTo>
                    <a:pt x="108153" y="273519"/>
                  </a:lnTo>
                  <a:lnTo>
                    <a:pt x="106210" y="281139"/>
                  </a:lnTo>
                  <a:lnTo>
                    <a:pt x="103466" y="278599"/>
                  </a:lnTo>
                  <a:lnTo>
                    <a:pt x="98425" y="283679"/>
                  </a:lnTo>
                  <a:lnTo>
                    <a:pt x="93002" y="288759"/>
                  </a:lnTo>
                  <a:lnTo>
                    <a:pt x="87579" y="292569"/>
                  </a:lnTo>
                  <a:lnTo>
                    <a:pt x="82613" y="297649"/>
                  </a:lnTo>
                  <a:lnTo>
                    <a:pt x="86575" y="300189"/>
                  </a:lnTo>
                  <a:lnTo>
                    <a:pt x="84315" y="301459"/>
                  </a:lnTo>
                  <a:lnTo>
                    <a:pt x="83007" y="301459"/>
                  </a:lnTo>
                  <a:lnTo>
                    <a:pt x="81013" y="300189"/>
                  </a:lnTo>
                  <a:lnTo>
                    <a:pt x="82638" y="298919"/>
                  </a:lnTo>
                  <a:lnTo>
                    <a:pt x="79997" y="298919"/>
                  </a:lnTo>
                  <a:lnTo>
                    <a:pt x="81813" y="302920"/>
                  </a:lnTo>
                  <a:lnTo>
                    <a:pt x="82372" y="303999"/>
                  </a:lnTo>
                  <a:lnTo>
                    <a:pt x="79971" y="305435"/>
                  </a:lnTo>
                  <a:lnTo>
                    <a:pt x="78168" y="307809"/>
                  </a:lnTo>
                  <a:lnTo>
                    <a:pt x="76530" y="307809"/>
                  </a:lnTo>
                  <a:lnTo>
                    <a:pt x="76250" y="309079"/>
                  </a:lnTo>
                  <a:lnTo>
                    <a:pt x="75565" y="307809"/>
                  </a:lnTo>
                  <a:lnTo>
                    <a:pt x="76390" y="307809"/>
                  </a:lnTo>
                  <a:lnTo>
                    <a:pt x="75565" y="306539"/>
                  </a:lnTo>
                  <a:lnTo>
                    <a:pt x="74510" y="306539"/>
                  </a:lnTo>
                  <a:lnTo>
                    <a:pt x="74231" y="307809"/>
                  </a:lnTo>
                  <a:lnTo>
                    <a:pt x="71374" y="310349"/>
                  </a:lnTo>
                  <a:lnTo>
                    <a:pt x="74993" y="311619"/>
                  </a:lnTo>
                  <a:lnTo>
                    <a:pt x="75133" y="314159"/>
                  </a:lnTo>
                  <a:lnTo>
                    <a:pt x="73418" y="314159"/>
                  </a:lnTo>
                  <a:lnTo>
                    <a:pt x="70281" y="312889"/>
                  </a:lnTo>
                  <a:lnTo>
                    <a:pt x="65303" y="325589"/>
                  </a:lnTo>
                  <a:lnTo>
                    <a:pt x="62826" y="325589"/>
                  </a:lnTo>
                  <a:lnTo>
                    <a:pt x="63119" y="328129"/>
                  </a:lnTo>
                  <a:lnTo>
                    <a:pt x="61518" y="330669"/>
                  </a:lnTo>
                  <a:lnTo>
                    <a:pt x="59321" y="333209"/>
                  </a:lnTo>
                  <a:lnTo>
                    <a:pt x="60350" y="333209"/>
                  </a:lnTo>
                  <a:lnTo>
                    <a:pt x="63576" y="334479"/>
                  </a:lnTo>
                  <a:lnTo>
                    <a:pt x="61544" y="337019"/>
                  </a:lnTo>
                  <a:lnTo>
                    <a:pt x="56083" y="330669"/>
                  </a:lnTo>
                  <a:lnTo>
                    <a:pt x="55854" y="338289"/>
                  </a:lnTo>
                  <a:lnTo>
                    <a:pt x="53721" y="337337"/>
                  </a:lnTo>
                  <a:lnTo>
                    <a:pt x="52120" y="338340"/>
                  </a:lnTo>
                  <a:lnTo>
                    <a:pt x="52120" y="343369"/>
                  </a:lnTo>
                  <a:lnTo>
                    <a:pt x="50228" y="344639"/>
                  </a:lnTo>
                  <a:lnTo>
                    <a:pt x="49898" y="342900"/>
                  </a:lnTo>
                  <a:lnTo>
                    <a:pt x="52120" y="343369"/>
                  </a:lnTo>
                  <a:lnTo>
                    <a:pt x="52120" y="338340"/>
                  </a:lnTo>
                  <a:lnTo>
                    <a:pt x="46113" y="342099"/>
                  </a:lnTo>
                  <a:lnTo>
                    <a:pt x="47218" y="342328"/>
                  </a:lnTo>
                  <a:lnTo>
                    <a:pt x="46316" y="347179"/>
                  </a:lnTo>
                  <a:lnTo>
                    <a:pt x="38417" y="349719"/>
                  </a:lnTo>
                  <a:lnTo>
                    <a:pt x="35128" y="354799"/>
                  </a:lnTo>
                  <a:lnTo>
                    <a:pt x="35864" y="356069"/>
                  </a:lnTo>
                  <a:lnTo>
                    <a:pt x="37769" y="356069"/>
                  </a:lnTo>
                  <a:lnTo>
                    <a:pt x="38100" y="357339"/>
                  </a:lnTo>
                  <a:lnTo>
                    <a:pt x="31940" y="357339"/>
                  </a:lnTo>
                  <a:lnTo>
                    <a:pt x="31534" y="358609"/>
                  </a:lnTo>
                  <a:lnTo>
                    <a:pt x="35852" y="362419"/>
                  </a:lnTo>
                  <a:lnTo>
                    <a:pt x="31597" y="361149"/>
                  </a:lnTo>
                  <a:lnTo>
                    <a:pt x="33807" y="362419"/>
                  </a:lnTo>
                  <a:lnTo>
                    <a:pt x="33528" y="362419"/>
                  </a:lnTo>
                  <a:lnTo>
                    <a:pt x="26250" y="368769"/>
                  </a:lnTo>
                  <a:lnTo>
                    <a:pt x="20675" y="377659"/>
                  </a:lnTo>
                  <a:lnTo>
                    <a:pt x="14439" y="385279"/>
                  </a:lnTo>
                  <a:lnTo>
                    <a:pt x="5219" y="389089"/>
                  </a:lnTo>
                  <a:lnTo>
                    <a:pt x="7874" y="389089"/>
                  </a:lnTo>
                  <a:lnTo>
                    <a:pt x="7315" y="390359"/>
                  </a:lnTo>
                  <a:lnTo>
                    <a:pt x="6553" y="391629"/>
                  </a:lnTo>
                  <a:lnTo>
                    <a:pt x="7467" y="391629"/>
                  </a:lnTo>
                  <a:lnTo>
                    <a:pt x="8547" y="392899"/>
                  </a:lnTo>
                  <a:lnTo>
                    <a:pt x="9753" y="394169"/>
                  </a:lnTo>
                  <a:lnTo>
                    <a:pt x="3365" y="395439"/>
                  </a:lnTo>
                  <a:lnTo>
                    <a:pt x="5816" y="399249"/>
                  </a:lnTo>
                  <a:lnTo>
                    <a:pt x="0" y="400519"/>
                  </a:lnTo>
                  <a:lnTo>
                    <a:pt x="2590" y="403059"/>
                  </a:lnTo>
                  <a:lnTo>
                    <a:pt x="3111" y="401789"/>
                  </a:lnTo>
                  <a:lnTo>
                    <a:pt x="5181" y="405599"/>
                  </a:lnTo>
                  <a:lnTo>
                    <a:pt x="12750" y="405599"/>
                  </a:lnTo>
                  <a:lnTo>
                    <a:pt x="16992" y="408139"/>
                  </a:lnTo>
                  <a:lnTo>
                    <a:pt x="14617" y="404329"/>
                  </a:lnTo>
                  <a:lnTo>
                    <a:pt x="26911" y="408139"/>
                  </a:lnTo>
                  <a:lnTo>
                    <a:pt x="25374" y="404329"/>
                  </a:lnTo>
                  <a:lnTo>
                    <a:pt x="24358" y="401789"/>
                  </a:lnTo>
                  <a:lnTo>
                    <a:pt x="23850" y="400519"/>
                  </a:lnTo>
                  <a:lnTo>
                    <a:pt x="24879" y="400519"/>
                  </a:lnTo>
                  <a:lnTo>
                    <a:pt x="25260" y="399249"/>
                  </a:lnTo>
                  <a:lnTo>
                    <a:pt x="27559" y="397979"/>
                  </a:lnTo>
                  <a:lnTo>
                    <a:pt x="27863" y="397979"/>
                  </a:lnTo>
                  <a:lnTo>
                    <a:pt x="31483" y="392899"/>
                  </a:lnTo>
                  <a:lnTo>
                    <a:pt x="35090" y="392899"/>
                  </a:lnTo>
                  <a:lnTo>
                    <a:pt x="40970" y="387819"/>
                  </a:lnTo>
                  <a:lnTo>
                    <a:pt x="38912" y="386778"/>
                  </a:lnTo>
                  <a:lnTo>
                    <a:pt x="38658" y="389089"/>
                  </a:lnTo>
                  <a:lnTo>
                    <a:pt x="36068" y="384009"/>
                  </a:lnTo>
                  <a:lnTo>
                    <a:pt x="39065" y="385330"/>
                  </a:lnTo>
                  <a:lnTo>
                    <a:pt x="38989" y="386016"/>
                  </a:lnTo>
                  <a:lnTo>
                    <a:pt x="39497" y="385521"/>
                  </a:lnTo>
                  <a:lnTo>
                    <a:pt x="41808" y="386549"/>
                  </a:lnTo>
                  <a:lnTo>
                    <a:pt x="42481" y="381469"/>
                  </a:lnTo>
                  <a:lnTo>
                    <a:pt x="43167" y="376389"/>
                  </a:lnTo>
                  <a:lnTo>
                    <a:pt x="46113" y="377659"/>
                  </a:lnTo>
                  <a:lnTo>
                    <a:pt x="46888" y="376389"/>
                  </a:lnTo>
                  <a:lnTo>
                    <a:pt x="47675" y="375119"/>
                  </a:lnTo>
                  <a:lnTo>
                    <a:pt x="49441" y="376389"/>
                  </a:lnTo>
                  <a:lnTo>
                    <a:pt x="48755" y="375119"/>
                  </a:lnTo>
                  <a:lnTo>
                    <a:pt x="48082" y="373849"/>
                  </a:lnTo>
                  <a:lnTo>
                    <a:pt x="49377" y="372579"/>
                  </a:lnTo>
                  <a:lnTo>
                    <a:pt x="51574" y="373849"/>
                  </a:lnTo>
                  <a:lnTo>
                    <a:pt x="52755" y="375119"/>
                  </a:lnTo>
                  <a:lnTo>
                    <a:pt x="52374" y="375119"/>
                  </a:lnTo>
                  <a:lnTo>
                    <a:pt x="52387" y="376389"/>
                  </a:lnTo>
                  <a:lnTo>
                    <a:pt x="55118" y="376389"/>
                  </a:lnTo>
                  <a:lnTo>
                    <a:pt x="55321" y="371856"/>
                  </a:lnTo>
                  <a:lnTo>
                    <a:pt x="54013" y="372579"/>
                  </a:lnTo>
                  <a:lnTo>
                    <a:pt x="56946" y="366229"/>
                  </a:lnTo>
                  <a:lnTo>
                    <a:pt x="63906" y="361149"/>
                  </a:lnTo>
                  <a:lnTo>
                    <a:pt x="65252" y="354799"/>
                  </a:lnTo>
                  <a:lnTo>
                    <a:pt x="63919" y="353529"/>
                  </a:lnTo>
                  <a:lnTo>
                    <a:pt x="65176" y="348449"/>
                  </a:lnTo>
                  <a:lnTo>
                    <a:pt x="67538" y="352259"/>
                  </a:lnTo>
                  <a:lnTo>
                    <a:pt x="69456" y="348449"/>
                  </a:lnTo>
                  <a:lnTo>
                    <a:pt x="70104" y="347179"/>
                  </a:lnTo>
                  <a:lnTo>
                    <a:pt x="69900" y="345909"/>
                  </a:lnTo>
                  <a:lnTo>
                    <a:pt x="70104" y="344639"/>
                  </a:lnTo>
                  <a:lnTo>
                    <a:pt x="70307" y="343369"/>
                  </a:lnTo>
                  <a:lnTo>
                    <a:pt x="71374" y="343369"/>
                  </a:lnTo>
                  <a:lnTo>
                    <a:pt x="71678" y="344639"/>
                  </a:lnTo>
                  <a:lnTo>
                    <a:pt x="75323" y="343369"/>
                  </a:lnTo>
                  <a:lnTo>
                    <a:pt x="75476" y="345909"/>
                  </a:lnTo>
                  <a:lnTo>
                    <a:pt x="76047" y="343369"/>
                  </a:lnTo>
                  <a:lnTo>
                    <a:pt x="76911" y="339559"/>
                  </a:lnTo>
                  <a:lnTo>
                    <a:pt x="75603" y="342099"/>
                  </a:lnTo>
                  <a:lnTo>
                    <a:pt x="74701" y="338289"/>
                  </a:lnTo>
                  <a:lnTo>
                    <a:pt x="74409" y="337019"/>
                  </a:lnTo>
                  <a:lnTo>
                    <a:pt x="74117" y="335749"/>
                  </a:lnTo>
                  <a:lnTo>
                    <a:pt x="76314" y="337019"/>
                  </a:lnTo>
                  <a:lnTo>
                    <a:pt x="75946" y="335749"/>
                  </a:lnTo>
                  <a:lnTo>
                    <a:pt x="75577" y="334479"/>
                  </a:lnTo>
                  <a:lnTo>
                    <a:pt x="74841" y="334479"/>
                  </a:lnTo>
                  <a:lnTo>
                    <a:pt x="76149" y="331939"/>
                  </a:lnTo>
                  <a:lnTo>
                    <a:pt x="76161" y="334479"/>
                  </a:lnTo>
                  <a:lnTo>
                    <a:pt x="79806" y="331939"/>
                  </a:lnTo>
                  <a:lnTo>
                    <a:pt x="80098" y="335749"/>
                  </a:lnTo>
                  <a:lnTo>
                    <a:pt x="87401" y="334479"/>
                  </a:lnTo>
                  <a:lnTo>
                    <a:pt x="85534" y="331939"/>
                  </a:lnTo>
                  <a:lnTo>
                    <a:pt x="84607" y="330669"/>
                  </a:lnTo>
                  <a:lnTo>
                    <a:pt x="83616" y="329298"/>
                  </a:lnTo>
                  <a:lnTo>
                    <a:pt x="83121" y="330669"/>
                  </a:lnTo>
                  <a:lnTo>
                    <a:pt x="83070" y="328574"/>
                  </a:lnTo>
                  <a:lnTo>
                    <a:pt x="82753" y="328129"/>
                  </a:lnTo>
                  <a:lnTo>
                    <a:pt x="80772" y="328129"/>
                  </a:lnTo>
                  <a:lnTo>
                    <a:pt x="81000" y="324319"/>
                  </a:lnTo>
                  <a:lnTo>
                    <a:pt x="82600" y="323049"/>
                  </a:lnTo>
                  <a:lnTo>
                    <a:pt x="83870" y="321779"/>
                  </a:lnTo>
                  <a:lnTo>
                    <a:pt x="90487" y="325589"/>
                  </a:lnTo>
                  <a:lnTo>
                    <a:pt x="93319" y="321779"/>
                  </a:lnTo>
                  <a:lnTo>
                    <a:pt x="93014" y="323049"/>
                  </a:lnTo>
                  <a:lnTo>
                    <a:pt x="95288" y="323049"/>
                  </a:lnTo>
                  <a:lnTo>
                    <a:pt x="94716" y="321779"/>
                  </a:lnTo>
                  <a:lnTo>
                    <a:pt x="93599" y="319239"/>
                  </a:lnTo>
                  <a:lnTo>
                    <a:pt x="96862" y="319239"/>
                  </a:lnTo>
                  <a:lnTo>
                    <a:pt x="96189" y="317969"/>
                  </a:lnTo>
                  <a:lnTo>
                    <a:pt x="94843" y="315429"/>
                  </a:lnTo>
                  <a:lnTo>
                    <a:pt x="97205" y="316941"/>
                  </a:lnTo>
                  <a:lnTo>
                    <a:pt x="97840" y="319239"/>
                  </a:lnTo>
                  <a:lnTo>
                    <a:pt x="100126" y="319239"/>
                  </a:lnTo>
                  <a:lnTo>
                    <a:pt x="99771" y="317969"/>
                  </a:lnTo>
                  <a:lnTo>
                    <a:pt x="98945" y="314960"/>
                  </a:lnTo>
                  <a:lnTo>
                    <a:pt x="96786" y="315429"/>
                  </a:lnTo>
                  <a:lnTo>
                    <a:pt x="96875" y="315785"/>
                  </a:lnTo>
                  <a:lnTo>
                    <a:pt x="96570" y="315429"/>
                  </a:lnTo>
                  <a:lnTo>
                    <a:pt x="95465" y="314159"/>
                  </a:lnTo>
                  <a:lnTo>
                    <a:pt x="93573" y="317969"/>
                  </a:lnTo>
                  <a:lnTo>
                    <a:pt x="94183" y="315429"/>
                  </a:lnTo>
                  <a:lnTo>
                    <a:pt x="91478" y="310349"/>
                  </a:lnTo>
                  <a:lnTo>
                    <a:pt x="96037" y="309079"/>
                  </a:lnTo>
                  <a:lnTo>
                    <a:pt x="96545" y="310349"/>
                  </a:lnTo>
                  <a:lnTo>
                    <a:pt x="96735" y="311619"/>
                  </a:lnTo>
                  <a:lnTo>
                    <a:pt x="96735" y="311899"/>
                  </a:lnTo>
                  <a:lnTo>
                    <a:pt x="96545" y="311912"/>
                  </a:lnTo>
                  <a:lnTo>
                    <a:pt x="96418" y="311899"/>
                  </a:lnTo>
                  <a:lnTo>
                    <a:pt x="96596" y="313309"/>
                  </a:lnTo>
                  <a:lnTo>
                    <a:pt x="96735" y="312889"/>
                  </a:lnTo>
                  <a:lnTo>
                    <a:pt x="98386" y="312889"/>
                  </a:lnTo>
                  <a:lnTo>
                    <a:pt x="97713" y="311619"/>
                  </a:lnTo>
                  <a:lnTo>
                    <a:pt x="98044" y="311734"/>
                  </a:lnTo>
                  <a:lnTo>
                    <a:pt x="97472" y="310349"/>
                  </a:lnTo>
                  <a:lnTo>
                    <a:pt x="99314" y="310349"/>
                  </a:lnTo>
                  <a:lnTo>
                    <a:pt x="101625" y="312991"/>
                  </a:lnTo>
                  <a:lnTo>
                    <a:pt x="104927" y="314159"/>
                  </a:lnTo>
                  <a:lnTo>
                    <a:pt x="103632" y="310349"/>
                  </a:lnTo>
                  <a:lnTo>
                    <a:pt x="103212" y="309079"/>
                  </a:lnTo>
                  <a:lnTo>
                    <a:pt x="105194" y="311619"/>
                  </a:lnTo>
                  <a:lnTo>
                    <a:pt x="105181" y="310349"/>
                  </a:lnTo>
                  <a:lnTo>
                    <a:pt x="104838" y="309079"/>
                  </a:lnTo>
                  <a:lnTo>
                    <a:pt x="105473" y="307809"/>
                  </a:lnTo>
                  <a:lnTo>
                    <a:pt x="107162" y="311619"/>
                  </a:lnTo>
                  <a:lnTo>
                    <a:pt x="106451" y="307809"/>
                  </a:lnTo>
                  <a:lnTo>
                    <a:pt x="109410" y="309079"/>
                  </a:lnTo>
                  <a:lnTo>
                    <a:pt x="109347" y="305269"/>
                  </a:lnTo>
                  <a:lnTo>
                    <a:pt x="106426" y="305269"/>
                  </a:lnTo>
                  <a:lnTo>
                    <a:pt x="107137" y="301459"/>
                  </a:lnTo>
                  <a:lnTo>
                    <a:pt x="107619" y="298919"/>
                  </a:lnTo>
                  <a:lnTo>
                    <a:pt x="114261" y="307809"/>
                  </a:lnTo>
                  <a:lnTo>
                    <a:pt x="116344" y="303999"/>
                  </a:lnTo>
                  <a:lnTo>
                    <a:pt x="116928" y="302920"/>
                  </a:lnTo>
                  <a:lnTo>
                    <a:pt x="114185" y="303999"/>
                  </a:lnTo>
                  <a:lnTo>
                    <a:pt x="114160" y="301459"/>
                  </a:lnTo>
                  <a:lnTo>
                    <a:pt x="115455" y="301459"/>
                  </a:lnTo>
                  <a:lnTo>
                    <a:pt x="117398" y="300189"/>
                  </a:lnTo>
                  <a:lnTo>
                    <a:pt x="119037" y="300189"/>
                  </a:lnTo>
                  <a:lnTo>
                    <a:pt x="120751" y="297649"/>
                  </a:lnTo>
                  <a:lnTo>
                    <a:pt x="121615" y="296379"/>
                  </a:lnTo>
                  <a:lnTo>
                    <a:pt x="119697" y="297307"/>
                  </a:lnTo>
                  <a:lnTo>
                    <a:pt x="119418" y="296976"/>
                  </a:lnTo>
                  <a:lnTo>
                    <a:pt x="119418" y="297446"/>
                  </a:lnTo>
                  <a:lnTo>
                    <a:pt x="116408" y="298919"/>
                  </a:lnTo>
                  <a:lnTo>
                    <a:pt x="116395" y="296379"/>
                  </a:lnTo>
                  <a:lnTo>
                    <a:pt x="119418" y="297446"/>
                  </a:lnTo>
                  <a:lnTo>
                    <a:pt x="119418" y="296976"/>
                  </a:lnTo>
                  <a:lnTo>
                    <a:pt x="118935" y="296379"/>
                  </a:lnTo>
                  <a:lnTo>
                    <a:pt x="116827" y="293839"/>
                  </a:lnTo>
                  <a:lnTo>
                    <a:pt x="117335" y="291299"/>
                  </a:lnTo>
                  <a:lnTo>
                    <a:pt x="119481" y="293839"/>
                  </a:lnTo>
                  <a:lnTo>
                    <a:pt x="124294" y="291299"/>
                  </a:lnTo>
                  <a:lnTo>
                    <a:pt x="122529" y="290753"/>
                  </a:lnTo>
                  <a:lnTo>
                    <a:pt x="123202" y="288759"/>
                  </a:lnTo>
                  <a:lnTo>
                    <a:pt x="125298" y="291299"/>
                  </a:lnTo>
                  <a:lnTo>
                    <a:pt x="125260" y="288759"/>
                  </a:lnTo>
                  <a:lnTo>
                    <a:pt x="125247" y="287489"/>
                  </a:lnTo>
                  <a:lnTo>
                    <a:pt x="126263" y="287489"/>
                  </a:lnTo>
                  <a:lnTo>
                    <a:pt x="128663" y="286219"/>
                  </a:lnTo>
                  <a:lnTo>
                    <a:pt x="126758" y="284949"/>
                  </a:lnTo>
                  <a:lnTo>
                    <a:pt x="125018" y="282409"/>
                  </a:lnTo>
                  <a:lnTo>
                    <a:pt x="125742" y="281139"/>
                  </a:lnTo>
                  <a:lnTo>
                    <a:pt x="126479" y="279869"/>
                  </a:lnTo>
                  <a:lnTo>
                    <a:pt x="128778" y="279869"/>
                  </a:lnTo>
                  <a:lnTo>
                    <a:pt x="127914" y="282409"/>
                  </a:lnTo>
                  <a:lnTo>
                    <a:pt x="129781" y="279869"/>
                  </a:lnTo>
                  <a:lnTo>
                    <a:pt x="130619" y="281139"/>
                  </a:lnTo>
                  <a:lnTo>
                    <a:pt x="131762" y="283679"/>
                  </a:lnTo>
                  <a:lnTo>
                    <a:pt x="129451" y="283679"/>
                  </a:lnTo>
                  <a:lnTo>
                    <a:pt x="129717" y="284949"/>
                  </a:lnTo>
                  <a:lnTo>
                    <a:pt x="130302" y="286219"/>
                  </a:lnTo>
                  <a:lnTo>
                    <a:pt x="132867" y="286219"/>
                  </a:lnTo>
                  <a:lnTo>
                    <a:pt x="133438" y="282409"/>
                  </a:lnTo>
                  <a:lnTo>
                    <a:pt x="132867" y="282409"/>
                  </a:lnTo>
                  <a:lnTo>
                    <a:pt x="133045" y="276059"/>
                  </a:lnTo>
                  <a:lnTo>
                    <a:pt x="134340" y="276059"/>
                  </a:lnTo>
                  <a:lnTo>
                    <a:pt x="134823" y="278599"/>
                  </a:lnTo>
                  <a:lnTo>
                    <a:pt x="135229" y="277329"/>
                  </a:lnTo>
                  <a:lnTo>
                    <a:pt x="134696" y="276059"/>
                  </a:lnTo>
                  <a:lnTo>
                    <a:pt x="135445" y="274789"/>
                  </a:lnTo>
                  <a:lnTo>
                    <a:pt x="136931" y="276059"/>
                  </a:lnTo>
                  <a:lnTo>
                    <a:pt x="138582" y="278358"/>
                  </a:lnTo>
                  <a:lnTo>
                    <a:pt x="139344" y="274789"/>
                  </a:lnTo>
                  <a:lnTo>
                    <a:pt x="140296" y="276059"/>
                  </a:lnTo>
                  <a:lnTo>
                    <a:pt x="145872" y="276059"/>
                  </a:lnTo>
                  <a:lnTo>
                    <a:pt x="145542" y="274789"/>
                  </a:lnTo>
                  <a:lnTo>
                    <a:pt x="144907" y="272249"/>
                  </a:lnTo>
                  <a:lnTo>
                    <a:pt x="143954" y="268439"/>
                  </a:lnTo>
                  <a:lnTo>
                    <a:pt x="147510" y="267169"/>
                  </a:lnTo>
                  <a:lnTo>
                    <a:pt x="147193" y="267169"/>
                  </a:lnTo>
                  <a:lnTo>
                    <a:pt x="147421" y="265899"/>
                  </a:lnTo>
                  <a:lnTo>
                    <a:pt x="149898" y="263359"/>
                  </a:lnTo>
                  <a:lnTo>
                    <a:pt x="153847" y="263359"/>
                  </a:lnTo>
                  <a:lnTo>
                    <a:pt x="153962" y="259549"/>
                  </a:lnTo>
                  <a:lnTo>
                    <a:pt x="158432" y="260819"/>
                  </a:lnTo>
                  <a:lnTo>
                    <a:pt x="158838" y="259549"/>
                  </a:lnTo>
                  <a:lnTo>
                    <a:pt x="159245" y="258279"/>
                  </a:lnTo>
                  <a:lnTo>
                    <a:pt x="159664" y="257009"/>
                  </a:lnTo>
                  <a:lnTo>
                    <a:pt x="152666" y="258279"/>
                  </a:lnTo>
                  <a:lnTo>
                    <a:pt x="154736" y="254469"/>
                  </a:lnTo>
                  <a:lnTo>
                    <a:pt x="156044" y="250659"/>
                  </a:lnTo>
                  <a:lnTo>
                    <a:pt x="158203" y="255739"/>
                  </a:lnTo>
                  <a:lnTo>
                    <a:pt x="159854" y="255739"/>
                  </a:lnTo>
                  <a:lnTo>
                    <a:pt x="159448" y="253199"/>
                  </a:lnTo>
                  <a:lnTo>
                    <a:pt x="158305" y="248119"/>
                  </a:lnTo>
                  <a:lnTo>
                    <a:pt x="162915" y="248119"/>
                  </a:lnTo>
                  <a:lnTo>
                    <a:pt x="162788" y="249389"/>
                  </a:lnTo>
                  <a:lnTo>
                    <a:pt x="161785" y="249389"/>
                  </a:lnTo>
                  <a:lnTo>
                    <a:pt x="161366" y="250659"/>
                  </a:lnTo>
                  <a:lnTo>
                    <a:pt x="164668" y="249389"/>
                  </a:lnTo>
                  <a:lnTo>
                    <a:pt x="165519" y="254469"/>
                  </a:lnTo>
                  <a:lnTo>
                    <a:pt x="163144" y="255739"/>
                  </a:lnTo>
                  <a:lnTo>
                    <a:pt x="167043" y="255739"/>
                  </a:lnTo>
                  <a:lnTo>
                    <a:pt x="165442" y="251929"/>
                  </a:lnTo>
                  <a:lnTo>
                    <a:pt x="167830" y="248119"/>
                  </a:lnTo>
                  <a:lnTo>
                    <a:pt x="168630" y="246849"/>
                  </a:lnTo>
                  <a:lnTo>
                    <a:pt x="167043" y="243039"/>
                  </a:lnTo>
                  <a:lnTo>
                    <a:pt x="169278" y="243039"/>
                  </a:lnTo>
                  <a:lnTo>
                    <a:pt x="168922" y="244309"/>
                  </a:lnTo>
                  <a:lnTo>
                    <a:pt x="173812" y="244309"/>
                  </a:lnTo>
                  <a:lnTo>
                    <a:pt x="166192" y="237959"/>
                  </a:lnTo>
                  <a:lnTo>
                    <a:pt x="167944" y="236689"/>
                  </a:lnTo>
                  <a:lnTo>
                    <a:pt x="169710" y="235419"/>
                  </a:lnTo>
                  <a:lnTo>
                    <a:pt x="172593" y="235419"/>
                  </a:lnTo>
                  <a:lnTo>
                    <a:pt x="172631" y="236308"/>
                  </a:lnTo>
                  <a:lnTo>
                    <a:pt x="172453" y="237375"/>
                  </a:lnTo>
                  <a:lnTo>
                    <a:pt x="172631" y="236880"/>
                  </a:lnTo>
                  <a:lnTo>
                    <a:pt x="172656" y="236689"/>
                  </a:lnTo>
                  <a:lnTo>
                    <a:pt x="172681" y="236512"/>
                  </a:lnTo>
                  <a:lnTo>
                    <a:pt x="172859" y="235419"/>
                  </a:lnTo>
                  <a:lnTo>
                    <a:pt x="173278" y="232879"/>
                  </a:lnTo>
                  <a:lnTo>
                    <a:pt x="173990" y="232879"/>
                  </a:lnTo>
                  <a:lnTo>
                    <a:pt x="174510" y="233641"/>
                  </a:lnTo>
                  <a:lnTo>
                    <a:pt x="176847" y="230339"/>
                  </a:lnTo>
                  <a:lnTo>
                    <a:pt x="176999" y="230339"/>
                  </a:lnTo>
                  <a:lnTo>
                    <a:pt x="176530" y="229069"/>
                  </a:lnTo>
                  <a:lnTo>
                    <a:pt x="176123" y="226529"/>
                  </a:lnTo>
                  <a:lnTo>
                    <a:pt x="176022" y="225259"/>
                  </a:lnTo>
                  <a:lnTo>
                    <a:pt x="177406" y="225259"/>
                  </a:lnTo>
                  <a:lnTo>
                    <a:pt x="177533" y="223989"/>
                  </a:lnTo>
                  <a:lnTo>
                    <a:pt x="179768" y="225259"/>
                  </a:lnTo>
                  <a:lnTo>
                    <a:pt x="183019" y="225259"/>
                  </a:lnTo>
                  <a:lnTo>
                    <a:pt x="182092" y="223989"/>
                  </a:lnTo>
                  <a:lnTo>
                    <a:pt x="181178" y="222719"/>
                  </a:lnTo>
                  <a:lnTo>
                    <a:pt x="184226" y="222719"/>
                  </a:lnTo>
                  <a:lnTo>
                    <a:pt x="184188" y="223672"/>
                  </a:lnTo>
                  <a:lnTo>
                    <a:pt x="184315" y="222719"/>
                  </a:lnTo>
                  <a:lnTo>
                    <a:pt x="185293" y="222719"/>
                  </a:lnTo>
                  <a:lnTo>
                    <a:pt x="186220" y="221449"/>
                  </a:lnTo>
                  <a:lnTo>
                    <a:pt x="186080" y="220179"/>
                  </a:lnTo>
                  <a:lnTo>
                    <a:pt x="188163" y="221449"/>
                  </a:lnTo>
                  <a:lnTo>
                    <a:pt x="188671" y="220179"/>
                  </a:lnTo>
                  <a:lnTo>
                    <a:pt x="189814" y="218909"/>
                  </a:lnTo>
                  <a:lnTo>
                    <a:pt x="192481" y="221449"/>
                  </a:lnTo>
                  <a:lnTo>
                    <a:pt x="193052" y="218909"/>
                  </a:lnTo>
                  <a:lnTo>
                    <a:pt x="191541" y="217639"/>
                  </a:lnTo>
                  <a:lnTo>
                    <a:pt x="191122" y="216369"/>
                  </a:lnTo>
                  <a:lnTo>
                    <a:pt x="192913" y="215099"/>
                  </a:lnTo>
                  <a:lnTo>
                    <a:pt x="193128" y="215214"/>
                  </a:lnTo>
                  <a:lnTo>
                    <a:pt x="194792" y="212559"/>
                  </a:lnTo>
                  <a:lnTo>
                    <a:pt x="197866" y="211289"/>
                  </a:lnTo>
                  <a:lnTo>
                    <a:pt x="198170" y="208749"/>
                  </a:lnTo>
                  <a:lnTo>
                    <a:pt x="198970" y="204939"/>
                  </a:lnTo>
                  <a:lnTo>
                    <a:pt x="200863" y="203911"/>
                  </a:lnTo>
                  <a:lnTo>
                    <a:pt x="200787" y="203669"/>
                  </a:lnTo>
                  <a:lnTo>
                    <a:pt x="201333" y="203669"/>
                  </a:lnTo>
                  <a:lnTo>
                    <a:pt x="202006" y="203669"/>
                  </a:lnTo>
                  <a:lnTo>
                    <a:pt x="202234" y="202399"/>
                  </a:lnTo>
                  <a:lnTo>
                    <a:pt x="199364" y="201129"/>
                  </a:lnTo>
                  <a:lnTo>
                    <a:pt x="199834" y="199859"/>
                  </a:lnTo>
                  <a:lnTo>
                    <a:pt x="200317" y="198589"/>
                  </a:lnTo>
                  <a:lnTo>
                    <a:pt x="197764" y="196049"/>
                  </a:lnTo>
                  <a:lnTo>
                    <a:pt x="208178" y="199859"/>
                  </a:lnTo>
                  <a:lnTo>
                    <a:pt x="207187" y="196049"/>
                  </a:lnTo>
                  <a:lnTo>
                    <a:pt x="206857" y="194779"/>
                  </a:lnTo>
                  <a:lnTo>
                    <a:pt x="208153" y="194779"/>
                  </a:lnTo>
                  <a:lnTo>
                    <a:pt x="208280" y="196049"/>
                  </a:lnTo>
                  <a:lnTo>
                    <a:pt x="209499" y="197319"/>
                  </a:lnTo>
                  <a:lnTo>
                    <a:pt x="209816" y="194779"/>
                  </a:lnTo>
                  <a:lnTo>
                    <a:pt x="210134" y="192239"/>
                  </a:lnTo>
                  <a:lnTo>
                    <a:pt x="210337" y="192239"/>
                  </a:lnTo>
                  <a:lnTo>
                    <a:pt x="209689" y="187159"/>
                  </a:lnTo>
                  <a:lnTo>
                    <a:pt x="209969" y="187159"/>
                  </a:lnTo>
                  <a:lnTo>
                    <a:pt x="209448" y="182079"/>
                  </a:lnTo>
                  <a:lnTo>
                    <a:pt x="209130" y="178269"/>
                  </a:lnTo>
                  <a:lnTo>
                    <a:pt x="205600" y="178269"/>
                  </a:lnTo>
                  <a:lnTo>
                    <a:pt x="206197" y="175729"/>
                  </a:lnTo>
                  <a:lnTo>
                    <a:pt x="206794" y="173189"/>
                  </a:lnTo>
                  <a:lnTo>
                    <a:pt x="207568" y="174459"/>
                  </a:lnTo>
                  <a:lnTo>
                    <a:pt x="208229" y="174459"/>
                  </a:lnTo>
                  <a:lnTo>
                    <a:pt x="208927" y="176999"/>
                  </a:lnTo>
                  <a:lnTo>
                    <a:pt x="208826" y="175729"/>
                  </a:lnTo>
                  <a:lnTo>
                    <a:pt x="210705" y="175729"/>
                  </a:lnTo>
                  <a:lnTo>
                    <a:pt x="211772" y="176999"/>
                  </a:lnTo>
                  <a:lnTo>
                    <a:pt x="212610" y="179539"/>
                  </a:lnTo>
                  <a:lnTo>
                    <a:pt x="209994" y="179539"/>
                  </a:lnTo>
                  <a:lnTo>
                    <a:pt x="210985" y="180809"/>
                  </a:lnTo>
                  <a:lnTo>
                    <a:pt x="212191" y="183349"/>
                  </a:lnTo>
                  <a:lnTo>
                    <a:pt x="213779" y="184518"/>
                  </a:lnTo>
                  <a:lnTo>
                    <a:pt x="213842" y="183349"/>
                  </a:lnTo>
                  <a:lnTo>
                    <a:pt x="214045" y="183349"/>
                  </a:lnTo>
                  <a:lnTo>
                    <a:pt x="214325" y="184619"/>
                  </a:lnTo>
                  <a:lnTo>
                    <a:pt x="215023" y="184619"/>
                  </a:lnTo>
                  <a:lnTo>
                    <a:pt x="214757" y="183349"/>
                  </a:lnTo>
                  <a:lnTo>
                    <a:pt x="218376" y="184619"/>
                  </a:lnTo>
                  <a:lnTo>
                    <a:pt x="217322" y="183349"/>
                  </a:lnTo>
                  <a:lnTo>
                    <a:pt x="222656" y="182079"/>
                  </a:lnTo>
                  <a:lnTo>
                    <a:pt x="222237" y="178269"/>
                  </a:lnTo>
                  <a:lnTo>
                    <a:pt x="222110" y="176999"/>
                  </a:lnTo>
                  <a:lnTo>
                    <a:pt x="221653" y="175729"/>
                  </a:lnTo>
                  <a:lnTo>
                    <a:pt x="220738" y="173189"/>
                  </a:lnTo>
                  <a:lnTo>
                    <a:pt x="219837" y="170649"/>
                  </a:lnTo>
                  <a:lnTo>
                    <a:pt x="222580" y="164299"/>
                  </a:lnTo>
                  <a:lnTo>
                    <a:pt x="223799" y="168109"/>
                  </a:lnTo>
                  <a:lnTo>
                    <a:pt x="225958" y="168109"/>
                  </a:lnTo>
                  <a:lnTo>
                    <a:pt x="227139" y="169278"/>
                  </a:lnTo>
                  <a:lnTo>
                    <a:pt x="231825" y="166839"/>
                  </a:lnTo>
                  <a:lnTo>
                    <a:pt x="232029" y="164299"/>
                  </a:lnTo>
                  <a:lnTo>
                    <a:pt x="232841" y="164973"/>
                  </a:lnTo>
                  <a:lnTo>
                    <a:pt x="230111" y="161759"/>
                  </a:lnTo>
                  <a:lnTo>
                    <a:pt x="234238" y="161759"/>
                  </a:lnTo>
                  <a:lnTo>
                    <a:pt x="236004" y="160489"/>
                  </a:lnTo>
                  <a:lnTo>
                    <a:pt x="237769" y="159219"/>
                  </a:lnTo>
                  <a:lnTo>
                    <a:pt x="238328" y="161493"/>
                  </a:lnTo>
                  <a:lnTo>
                    <a:pt x="241414" y="159219"/>
                  </a:lnTo>
                  <a:lnTo>
                    <a:pt x="246976" y="152895"/>
                  </a:lnTo>
                  <a:lnTo>
                    <a:pt x="247815" y="154139"/>
                  </a:lnTo>
                  <a:lnTo>
                    <a:pt x="248361" y="154139"/>
                  </a:lnTo>
                  <a:close/>
                </a:path>
                <a:path w="372745" h="408305">
                  <a:moveTo>
                    <a:pt x="251510" y="113804"/>
                  </a:moveTo>
                  <a:lnTo>
                    <a:pt x="248920" y="113271"/>
                  </a:lnTo>
                  <a:lnTo>
                    <a:pt x="245376" y="112026"/>
                  </a:lnTo>
                  <a:lnTo>
                    <a:pt x="247332" y="113779"/>
                  </a:lnTo>
                  <a:lnTo>
                    <a:pt x="249453" y="115277"/>
                  </a:lnTo>
                  <a:lnTo>
                    <a:pt x="249872" y="114223"/>
                  </a:lnTo>
                  <a:lnTo>
                    <a:pt x="250647" y="113880"/>
                  </a:lnTo>
                  <a:lnTo>
                    <a:pt x="251510" y="113804"/>
                  </a:lnTo>
                  <a:close/>
                </a:path>
                <a:path w="372745" h="408305">
                  <a:moveTo>
                    <a:pt x="252450" y="149987"/>
                  </a:moveTo>
                  <a:lnTo>
                    <a:pt x="246443" y="145554"/>
                  </a:lnTo>
                  <a:lnTo>
                    <a:pt x="251561" y="153860"/>
                  </a:lnTo>
                  <a:lnTo>
                    <a:pt x="250342" y="150583"/>
                  </a:lnTo>
                  <a:lnTo>
                    <a:pt x="251193" y="150279"/>
                  </a:lnTo>
                  <a:lnTo>
                    <a:pt x="252450" y="149987"/>
                  </a:lnTo>
                  <a:close/>
                </a:path>
                <a:path w="372745" h="408305">
                  <a:moveTo>
                    <a:pt x="252641" y="150063"/>
                  </a:moveTo>
                  <a:lnTo>
                    <a:pt x="252501" y="149974"/>
                  </a:lnTo>
                  <a:lnTo>
                    <a:pt x="252628" y="150114"/>
                  </a:lnTo>
                  <a:close/>
                </a:path>
                <a:path w="372745" h="408305">
                  <a:moveTo>
                    <a:pt x="253377" y="146519"/>
                  </a:moveTo>
                  <a:lnTo>
                    <a:pt x="252463" y="146011"/>
                  </a:lnTo>
                  <a:lnTo>
                    <a:pt x="253339" y="146710"/>
                  </a:lnTo>
                  <a:lnTo>
                    <a:pt x="253377" y="146519"/>
                  </a:lnTo>
                  <a:close/>
                </a:path>
                <a:path w="372745" h="408305">
                  <a:moveTo>
                    <a:pt x="255574" y="147789"/>
                  </a:moveTo>
                  <a:lnTo>
                    <a:pt x="254660" y="147789"/>
                  </a:lnTo>
                  <a:lnTo>
                    <a:pt x="253339" y="146710"/>
                  </a:lnTo>
                  <a:lnTo>
                    <a:pt x="252628" y="150329"/>
                  </a:lnTo>
                  <a:lnTo>
                    <a:pt x="255143" y="150329"/>
                  </a:lnTo>
                  <a:lnTo>
                    <a:pt x="255574" y="147789"/>
                  </a:lnTo>
                  <a:close/>
                </a:path>
                <a:path w="372745" h="408305">
                  <a:moveTo>
                    <a:pt x="259384" y="143979"/>
                  </a:moveTo>
                  <a:lnTo>
                    <a:pt x="259308" y="142709"/>
                  </a:lnTo>
                  <a:lnTo>
                    <a:pt x="259016" y="142455"/>
                  </a:lnTo>
                  <a:lnTo>
                    <a:pt x="259384" y="143979"/>
                  </a:lnTo>
                  <a:close/>
                </a:path>
                <a:path w="372745" h="408305">
                  <a:moveTo>
                    <a:pt x="268008" y="269913"/>
                  </a:moveTo>
                  <a:lnTo>
                    <a:pt x="267195" y="269798"/>
                  </a:lnTo>
                  <a:lnTo>
                    <a:pt x="267220" y="268554"/>
                  </a:lnTo>
                  <a:lnTo>
                    <a:pt x="264795" y="271780"/>
                  </a:lnTo>
                  <a:lnTo>
                    <a:pt x="265620" y="274904"/>
                  </a:lnTo>
                  <a:lnTo>
                    <a:pt x="268008" y="269913"/>
                  </a:lnTo>
                  <a:close/>
                </a:path>
                <a:path w="372745" h="408305">
                  <a:moveTo>
                    <a:pt x="269481" y="270141"/>
                  </a:moveTo>
                  <a:lnTo>
                    <a:pt x="268046" y="269925"/>
                  </a:lnTo>
                  <a:lnTo>
                    <a:pt x="268109" y="270421"/>
                  </a:lnTo>
                  <a:lnTo>
                    <a:pt x="269481" y="270141"/>
                  </a:lnTo>
                  <a:close/>
                </a:path>
                <a:path w="372745" h="408305">
                  <a:moveTo>
                    <a:pt x="269938" y="272592"/>
                  </a:moveTo>
                  <a:lnTo>
                    <a:pt x="268109" y="270421"/>
                  </a:lnTo>
                  <a:lnTo>
                    <a:pt x="268414" y="273011"/>
                  </a:lnTo>
                  <a:lnTo>
                    <a:pt x="269938" y="272592"/>
                  </a:lnTo>
                  <a:close/>
                </a:path>
                <a:path w="372745" h="408305">
                  <a:moveTo>
                    <a:pt x="270776" y="270217"/>
                  </a:moveTo>
                  <a:lnTo>
                    <a:pt x="270154" y="270078"/>
                  </a:lnTo>
                  <a:lnTo>
                    <a:pt x="269786" y="270090"/>
                  </a:lnTo>
                  <a:lnTo>
                    <a:pt x="269494" y="270141"/>
                  </a:lnTo>
                  <a:lnTo>
                    <a:pt x="269862" y="270192"/>
                  </a:lnTo>
                  <a:lnTo>
                    <a:pt x="270268" y="270230"/>
                  </a:lnTo>
                  <a:lnTo>
                    <a:pt x="270776" y="270217"/>
                  </a:lnTo>
                  <a:close/>
                </a:path>
                <a:path w="372745" h="408305">
                  <a:moveTo>
                    <a:pt x="271221" y="130009"/>
                  </a:moveTo>
                  <a:lnTo>
                    <a:pt x="269595" y="127469"/>
                  </a:lnTo>
                  <a:lnTo>
                    <a:pt x="266001" y="121119"/>
                  </a:lnTo>
                  <a:lnTo>
                    <a:pt x="263855" y="117309"/>
                  </a:lnTo>
                  <a:lnTo>
                    <a:pt x="263144" y="116039"/>
                  </a:lnTo>
                  <a:lnTo>
                    <a:pt x="263677" y="113499"/>
                  </a:lnTo>
                  <a:lnTo>
                    <a:pt x="261645" y="113499"/>
                  </a:lnTo>
                  <a:lnTo>
                    <a:pt x="255536" y="113499"/>
                  </a:lnTo>
                  <a:lnTo>
                    <a:pt x="254774" y="114769"/>
                  </a:lnTo>
                  <a:lnTo>
                    <a:pt x="252844" y="114769"/>
                  </a:lnTo>
                  <a:lnTo>
                    <a:pt x="252196" y="116039"/>
                  </a:lnTo>
                  <a:lnTo>
                    <a:pt x="251815" y="117309"/>
                  </a:lnTo>
                  <a:lnTo>
                    <a:pt x="249466" y="116039"/>
                  </a:lnTo>
                  <a:lnTo>
                    <a:pt x="247764" y="116039"/>
                  </a:lnTo>
                  <a:lnTo>
                    <a:pt x="249593" y="117309"/>
                  </a:lnTo>
                  <a:lnTo>
                    <a:pt x="251536" y="118579"/>
                  </a:lnTo>
                  <a:lnTo>
                    <a:pt x="251434" y="119849"/>
                  </a:lnTo>
                  <a:lnTo>
                    <a:pt x="251625" y="121119"/>
                  </a:lnTo>
                  <a:lnTo>
                    <a:pt x="247726" y="118579"/>
                  </a:lnTo>
                  <a:lnTo>
                    <a:pt x="250482" y="124929"/>
                  </a:lnTo>
                  <a:lnTo>
                    <a:pt x="246138" y="122389"/>
                  </a:lnTo>
                  <a:lnTo>
                    <a:pt x="247243" y="123659"/>
                  </a:lnTo>
                  <a:lnTo>
                    <a:pt x="246227" y="124612"/>
                  </a:lnTo>
                  <a:lnTo>
                    <a:pt x="246227" y="131279"/>
                  </a:lnTo>
                  <a:lnTo>
                    <a:pt x="245275" y="131279"/>
                  </a:lnTo>
                  <a:lnTo>
                    <a:pt x="245541" y="130441"/>
                  </a:lnTo>
                  <a:lnTo>
                    <a:pt x="246227" y="131279"/>
                  </a:lnTo>
                  <a:lnTo>
                    <a:pt x="246227" y="124612"/>
                  </a:lnTo>
                  <a:lnTo>
                    <a:pt x="243141" y="127469"/>
                  </a:lnTo>
                  <a:lnTo>
                    <a:pt x="245325" y="130175"/>
                  </a:lnTo>
                  <a:lnTo>
                    <a:pt x="243001" y="131279"/>
                  </a:lnTo>
                  <a:lnTo>
                    <a:pt x="243154" y="133819"/>
                  </a:lnTo>
                  <a:lnTo>
                    <a:pt x="240207" y="131279"/>
                  </a:lnTo>
                  <a:lnTo>
                    <a:pt x="241579" y="136359"/>
                  </a:lnTo>
                  <a:lnTo>
                    <a:pt x="237363" y="136359"/>
                  </a:lnTo>
                  <a:lnTo>
                    <a:pt x="236639" y="132549"/>
                  </a:lnTo>
                  <a:lnTo>
                    <a:pt x="236664" y="138899"/>
                  </a:lnTo>
                  <a:lnTo>
                    <a:pt x="235343" y="136359"/>
                  </a:lnTo>
                  <a:lnTo>
                    <a:pt x="235673" y="140169"/>
                  </a:lnTo>
                  <a:lnTo>
                    <a:pt x="242773" y="140169"/>
                  </a:lnTo>
                  <a:lnTo>
                    <a:pt x="242277" y="138899"/>
                  </a:lnTo>
                  <a:lnTo>
                    <a:pt x="241769" y="137629"/>
                  </a:lnTo>
                  <a:lnTo>
                    <a:pt x="244335" y="141439"/>
                  </a:lnTo>
                  <a:lnTo>
                    <a:pt x="252463" y="146011"/>
                  </a:lnTo>
                  <a:lnTo>
                    <a:pt x="249974" y="143979"/>
                  </a:lnTo>
                  <a:lnTo>
                    <a:pt x="250355" y="142709"/>
                  </a:lnTo>
                  <a:lnTo>
                    <a:pt x="255562" y="145249"/>
                  </a:lnTo>
                  <a:lnTo>
                    <a:pt x="253428" y="143979"/>
                  </a:lnTo>
                  <a:lnTo>
                    <a:pt x="257175" y="143979"/>
                  </a:lnTo>
                  <a:lnTo>
                    <a:pt x="256184" y="142709"/>
                  </a:lnTo>
                  <a:lnTo>
                    <a:pt x="253225" y="138899"/>
                  </a:lnTo>
                  <a:lnTo>
                    <a:pt x="254533" y="137629"/>
                  </a:lnTo>
                  <a:lnTo>
                    <a:pt x="255054" y="138899"/>
                  </a:lnTo>
                  <a:lnTo>
                    <a:pt x="259016" y="142455"/>
                  </a:lnTo>
                  <a:lnTo>
                    <a:pt x="257911" y="137769"/>
                  </a:lnTo>
                  <a:lnTo>
                    <a:pt x="261404" y="140169"/>
                  </a:lnTo>
                  <a:lnTo>
                    <a:pt x="262153" y="140169"/>
                  </a:lnTo>
                  <a:lnTo>
                    <a:pt x="265912" y="138899"/>
                  </a:lnTo>
                  <a:lnTo>
                    <a:pt x="266217" y="137629"/>
                  </a:lnTo>
                  <a:lnTo>
                    <a:pt x="263931" y="137629"/>
                  </a:lnTo>
                  <a:lnTo>
                    <a:pt x="267855" y="135089"/>
                  </a:lnTo>
                  <a:lnTo>
                    <a:pt x="266636" y="133819"/>
                  </a:lnTo>
                  <a:lnTo>
                    <a:pt x="264210" y="131279"/>
                  </a:lnTo>
                  <a:lnTo>
                    <a:pt x="262991" y="130009"/>
                  </a:lnTo>
                  <a:lnTo>
                    <a:pt x="260565" y="127469"/>
                  </a:lnTo>
                  <a:lnTo>
                    <a:pt x="264058" y="124929"/>
                  </a:lnTo>
                  <a:lnTo>
                    <a:pt x="264629" y="126199"/>
                  </a:lnTo>
                  <a:lnTo>
                    <a:pt x="268998" y="131279"/>
                  </a:lnTo>
                  <a:lnTo>
                    <a:pt x="271221" y="130009"/>
                  </a:lnTo>
                  <a:close/>
                </a:path>
                <a:path w="372745" h="408305">
                  <a:moveTo>
                    <a:pt x="293039" y="108419"/>
                  </a:moveTo>
                  <a:lnTo>
                    <a:pt x="292290" y="108115"/>
                  </a:lnTo>
                  <a:lnTo>
                    <a:pt x="292328" y="108419"/>
                  </a:lnTo>
                  <a:lnTo>
                    <a:pt x="293039" y="108419"/>
                  </a:lnTo>
                  <a:close/>
                </a:path>
                <a:path w="372745" h="408305">
                  <a:moveTo>
                    <a:pt x="294970" y="108356"/>
                  </a:moveTo>
                  <a:lnTo>
                    <a:pt x="294208" y="108508"/>
                  </a:lnTo>
                  <a:lnTo>
                    <a:pt x="293585" y="108394"/>
                  </a:lnTo>
                  <a:lnTo>
                    <a:pt x="293039" y="108165"/>
                  </a:lnTo>
                  <a:lnTo>
                    <a:pt x="293484" y="108699"/>
                  </a:lnTo>
                  <a:lnTo>
                    <a:pt x="294106" y="108915"/>
                  </a:lnTo>
                  <a:lnTo>
                    <a:pt x="294970" y="108356"/>
                  </a:lnTo>
                  <a:close/>
                </a:path>
                <a:path w="372745" h="408305">
                  <a:moveTo>
                    <a:pt x="299643" y="71539"/>
                  </a:moveTo>
                  <a:lnTo>
                    <a:pt x="298488" y="69710"/>
                  </a:lnTo>
                  <a:lnTo>
                    <a:pt x="296875" y="69862"/>
                  </a:lnTo>
                  <a:lnTo>
                    <a:pt x="295846" y="70256"/>
                  </a:lnTo>
                  <a:lnTo>
                    <a:pt x="295122" y="70777"/>
                  </a:lnTo>
                  <a:lnTo>
                    <a:pt x="293547" y="70764"/>
                  </a:lnTo>
                  <a:lnTo>
                    <a:pt x="292138" y="71170"/>
                  </a:lnTo>
                  <a:lnTo>
                    <a:pt x="292442" y="73329"/>
                  </a:lnTo>
                  <a:lnTo>
                    <a:pt x="292785" y="73367"/>
                  </a:lnTo>
                  <a:lnTo>
                    <a:pt x="293027" y="73304"/>
                  </a:lnTo>
                  <a:lnTo>
                    <a:pt x="293344" y="73304"/>
                  </a:lnTo>
                  <a:lnTo>
                    <a:pt x="293725" y="72351"/>
                  </a:lnTo>
                  <a:lnTo>
                    <a:pt x="294182" y="71450"/>
                  </a:lnTo>
                  <a:lnTo>
                    <a:pt x="295109" y="70789"/>
                  </a:lnTo>
                  <a:lnTo>
                    <a:pt x="297243" y="70789"/>
                  </a:lnTo>
                  <a:lnTo>
                    <a:pt x="299643" y="71539"/>
                  </a:lnTo>
                  <a:close/>
                </a:path>
                <a:path w="372745" h="408305">
                  <a:moveTo>
                    <a:pt x="301879" y="285648"/>
                  </a:moveTo>
                  <a:lnTo>
                    <a:pt x="296608" y="288683"/>
                  </a:lnTo>
                  <a:lnTo>
                    <a:pt x="297027" y="289179"/>
                  </a:lnTo>
                  <a:lnTo>
                    <a:pt x="301879" y="285648"/>
                  </a:lnTo>
                  <a:close/>
                </a:path>
                <a:path w="372745" h="408305">
                  <a:moveTo>
                    <a:pt x="309270" y="86626"/>
                  </a:moveTo>
                  <a:lnTo>
                    <a:pt x="309194" y="85572"/>
                  </a:lnTo>
                  <a:lnTo>
                    <a:pt x="308521" y="85953"/>
                  </a:lnTo>
                  <a:lnTo>
                    <a:pt x="308622" y="86131"/>
                  </a:lnTo>
                  <a:lnTo>
                    <a:pt x="309092" y="86664"/>
                  </a:lnTo>
                  <a:lnTo>
                    <a:pt x="309270" y="86626"/>
                  </a:lnTo>
                  <a:close/>
                </a:path>
                <a:path w="372745" h="408305">
                  <a:moveTo>
                    <a:pt x="309460" y="86664"/>
                  </a:moveTo>
                  <a:lnTo>
                    <a:pt x="309270" y="86626"/>
                  </a:lnTo>
                  <a:lnTo>
                    <a:pt x="309460" y="86664"/>
                  </a:lnTo>
                  <a:close/>
                </a:path>
                <a:path w="372745" h="408305">
                  <a:moveTo>
                    <a:pt x="309460" y="85166"/>
                  </a:moveTo>
                  <a:lnTo>
                    <a:pt x="309194" y="85572"/>
                  </a:lnTo>
                  <a:lnTo>
                    <a:pt x="309359" y="85953"/>
                  </a:lnTo>
                  <a:lnTo>
                    <a:pt x="309410" y="85559"/>
                  </a:lnTo>
                  <a:lnTo>
                    <a:pt x="309460" y="85166"/>
                  </a:lnTo>
                  <a:close/>
                </a:path>
                <a:path w="372745" h="408305">
                  <a:moveTo>
                    <a:pt x="309613" y="86550"/>
                  </a:moveTo>
                  <a:lnTo>
                    <a:pt x="309359" y="85953"/>
                  </a:lnTo>
                  <a:lnTo>
                    <a:pt x="309448" y="86588"/>
                  </a:lnTo>
                  <a:lnTo>
                    <a:pt x="309613" y="86550"/>
                  </a:lnTo>
                  <a:close/>
                </a:path>
                <a:path w="372745" h="408305">
                  <a:moveTo>
                    <a:pt x="312521" y="325970"/>
                  </a:moveTo>
                  <a:lnTo>
                    <a:pt x="312267" y="323545"/>
                  </a:lnTo>
                  <a:lnTo>
                    <a:pt x="311238" y="323773"/>
                  </a:lnTo>
                  <a:lnTo>
                    <a:pt x="308000" y="321691"/>
                  </a:lnTo>
                  <a:lnTo>
                    <a:pt x="309651" y="324345"/>
                  </a:lnTo>
                  <a:lnTo>
                    <a:pt x="310692" y="324104"/>
                  </a:lnTo>
                  <a:lnTo>
                    <a:pt x="312521" y="325970"/>
                  </a:lnTo>
                  <a:close/>
                </a:path>
                <a:path w="372745" h="408305">
                  <a:moveTo>
                    <a:pt x="312585" y="89369"/>
                  </a:moveTo>
                  <a:lnTo>
                    <a:pt x="311099" y="86829"/>
                  </a:lnTo>
                  <a:lnTo>
                    <a:pt x="311543" y="86131"/>
                  </a:lnTo>
                  <a:lnTo>
                    <a:pt x="309613" y="86550"/>
                  </a:lnTo>
                  <a:lnTo>
                    <a:pt x="309499" y="86829"/>
                  </a:lnTo>
                  <a:lnTo>
                    <a:pt x="309245" y="86829"/>
                  </a:lnTo>
                  <a:lnTo>
                    <a:pt x="308356" y="86829"/>
                  </a:lnTo>
                  <a:lnTo>
                    <a:pt x="309664" y="87617"/>
                  </a:lnTo>
                  <a:lnTo>
                    <a:pt x="312585" y="89369"/>
                  </a:lnTo>
                  <a:close/>
                </a:path>
                <a:path w="372745" h="408305">
                  <a:moveTo>
                    <a:pt x="313118" y="81749"/>
                  </a:moveTo>
                  <a:lnTo>
                    <a:pt x="310235" y="79209"/>
                  </a:lnTo>
                  <a:lnTo>
                    <a:pt x="309460" y="85166"/>
                  </a:lnTo>
                  <a:lnTo>
                    <a:pt x="310057" y="84289"/>
                  </a:lnTo>
                  <a:lnTo>
                    <a:pt x="312305" y="84975"/>
                  </a:lnTo>
                  <a:lnTo>
                    <a:pt x="312762" y="84289"/>
                  </a:lnTo>
                  <a:lnTo>
                    <a:pt x="313118" y="81749"/>
                  </a:lnTo>
                  <a:close/>
                </a:path>
                <a:path w="372745" h="408305">
                  <a:moveTo>
                    <a:pt x="314223" y="85559"/>
                  </a:moveTo>
                  <a:lnTo>
                    <a:pt x="312305" y="84975"/>
                  </a:lnTo>
                  <a:lnTo>
                    <a:pt x="311543" y="86131"/>
                  </a:lnTo>
                  <a:lnTo>
                    <a:pt x="314223" y="85559"/>
                  </a:lnTo>
                  <a:close/>
                </a:path>
                <a:path w="372745" h="408305">
                  <a:moveTo>
                    <a:pt x="317576" y="52730"/>
                  </a:moveTo>
                  <a:lnTo>
                    <a:pt x="314896" y="50203"/>
                  </a:lnTo>
                  <a:lnTo>
                    <a:pt x="315836" y="50647"/>
                  </a:lnTo>
                  <a:lnTo>
                    <a:pt x="314337" y="47891"/>
                  </a:lnTo>
                  <a:lnTo>
                    <a:pt x="314972" y="56476"/>
                  </a:lnTo>
                  <a:lnTo>
                    <a:pt x="316649" y="52743"/>
                  </a:lnTo>
                  <a:lnTo>
                    <a:pt x="317576" y="52730"/>
                  </a:lnTo>
                  <a:close/>
                </a:path>
                <a:path w="372745" h="408305">
                  <a:moveTo>
                    <a:pt x="318046" y="49326"/>
                  </a:moveTo>
                  <a:lnTo>
                    <a:pt x="317792" y="49326"/>
                  </a:lnTo>
                  <a:lnTo>
                    <a:pt x="317639" y="49263"/>
                  </a:lnTo>
                  <a:lnTo>
                    <a:pt x="317182" y="49695"/>
                  </a:lnTo>
                  <a:lnTo>
                    <a:pt x="317563" y="49517"/>
                  </a:lnTo>
                  <a:lnTo>
                    <a:pt x="318046" y="49326"/>
                  </a:lnTo>
                  <a:close/>
                </a:path>
                <a:path w="372745" h="408305">
                  <a:moveTo>
                    <a:pt x="318198" y="48387"/>
                  </a:moveTo>
                  <a:lnTo>
                    <a:pt x="317538" y="48856"/>
                  </a:lnTo>
                  <a:lnTo>
                    <a:pt x="317614" y="49161"/>
                  </a:lnTo>
                  <a:lnTo>
                    <a:pt x="318198" y="48387"/>
                  </a:lnTo>
                  <a:close/>
                </a:path>
                <a:path w="372745" h="408305">
                  <a:moveTo>
                    <a:pt x="319278" y="47904"/>
                  </a:moveTo>
                  <a:lnTo>
                    <a:pt x="319087" y="47510"/>
                  </a:lnTo>
                  <a:lnTo>
                    <a:pt x="318820" y="47383"/>
                  </a:lnTo>
                  <a:lnTo>
                    <a:pt x="318503" y="48285"/>
                  </a:lnTo>
                  <a:lnTo>
                    <a:pt x="318820" y="48145"/>
                  </a:lnTo>
                  <a:lnTo>
                    <a:pt x="319278" y="47904"/>
                  </a:lnTo>
                  <a:close/>
                </a:path>
                <a:path w="372745" h="408305">
                  <a:moveTo>
                    <a:pt x="319455" y="49047"/>
                  </a:moveTo>
                  <a:lnTo>
                    <a:pt x="318985" y="49060"/>
                  </a:lnTo>
                  <a:lnTo>
                    <a:pt x="318503" y="49149"/>
                  </a:lnTo>
                  <a:lnTo>
                    <a:pt x="318046" y="49314"/>
                  </a:lnTo>
                  <a:lnTo>
                    <a:pt x="318325" y="49326"/>
                  </a:lnTo>
                  <a:lnTo>
                    <a:pt x="318770" y="49263"/>
                  </a:lnTo>
                  <a:lnTo>
                    <a:pt x="319455" y="49047"/>
                  </a:lnTo>
                  <a:close/>
                </a:path>
                <a:path w="372745" h="408305">
                  <a:moveTo>
                    <a:pt x="324027" y="41529"/>
                  </a:moveTo>
                  <a:lnTo>
                    <a:pt x="323583" y="41998"/>
                  </a:lnTo>
                  <a:lnTo>
                    <a:pt x="323735" y="42075"/>
                  </a:lnTo>
                  <a:lnTo>
                    <a:pt x="324027" y="41529"/>
                  </a:lnTo>
                  <a:close/>
                </a:path>
                <a:path w="372745" h="408305">
                  <a:moveTo>
                    <a:pt x="325005" y="42900"/>
                  </a:moveTo>
                  <a:lnTo>
                    <a:pt x="324777" y="42684"/>
                  </a:lnTo>
                  <a:lnTo>
                    <a:pt x="324523" y="42443"/>
                  </a:lnTo>
                  <a:lnTo>
                    <a:pt x="323735" y="42075"/>
                  </a:lnTo>
                  <a:lnTo>
                    <a:pt x="322999" y="43459"/>
                  </a:lnTo>
                  <a:lnTo>
                    <a:pt x="323646" y="42684"/>
                  </a:lnTo>
                  <a:lnTo>
                    <a:pt x="324319" y="42913"/>
                  </a:lnTo>
                  <a:lnTo>
                    <a:pt x="325005" y="42900"/>
                  </a:lnTo>
                  <a:close/>
                </a:path>
                <a:path w="372745" h="408305">
                  <a:moveTo>
                    <a:pt x="327863" y="53809"/>
                  </a:moveTo>
                  <a:lnTo>
                    <a:pt x="327736" y="52552"/>
                  </a:lnTo>
                  <a:lnTo>
                    <a:pt x="327863" y="53809"/>
                  </a:lnTo>
                  <a:close/>
                </a:path>
                <a:path w="372745" h="408305">
                  <a:moveTo>
                    <a:pt x="328422" y="54648"/>
                  </a:moveTo>
                  <a:lnTo>
                    <a:pt x="328066" y="54140"/>
                  </a:lnTo>
                  <a:lnTo>
                    <a:pt x="327914" y="53771"/>
                  </a:lnTo>
                  <a:lnTo>
                    <a:pt x="328041" y="54190"/>
                  </a:lnTo>
                  <a:lnTo>
                    <a:pt x="328422" y="54648"/>
                  </a:lnTo>
                  <a:close/>
                </a:path>
                <a:path w="372745" h="408305">
                  <a:moveTo>
                    <a:pt x="330301" y="41706"/>
                  </a:moveTo>
                  <a:lnTo>
                    <a:pt x="327202" y="39839"/>
                  </a:lnTo>
                  <a:lnTo>
                    <a:pt x="329806" y="41935"/>
                  </a:lnTo>
                  <a:lnTo>
                    <a:pt x="330301" y="41706"/>
                  </a:lnTo>
                  <a:close/>
                </a:path>
                <a:path w="372745" h="408305">
                  <a:moveTo>
                    <a:pt x="330390" y="57391"/>
                  </a:moveTo>
                  <a:lnTo>
                    <a:pt x="330022" y="57048"/>
                  </a:lnTo>
                  <a:lnTo>
                    <a:pt x="330047" y="56642"/>
                  </a:lnTo>
                  <a:lnTo>
                    <a:pt x="330161" y="56222"/>
                  </a:lnTo>
                  <a:lnTo>
                    <a:pt x="329057" y="57124"/>
                  </a:lnTo>
                  <a:lnTo>
                    <a:pt x="327507" y="57746"/>
                  </a:lnTo>
                  <a:lnTo>
                    <a:pt x="328142" y="58356"/>
                  </a:lnTo>
                  <a:lnTo>
                    <a:pt x="330390" y="57391"/>
                  </a:lnTo>
                  <a:close/>
                </a:path>
                <a:path w="372745" h="408305">
                  <a:moveTo>
                    <a:pt x="331419" y="42379"/>
                  </a:moveTo>
                  <a:lnTo>
                    <a:pt x="330479" y="41617"/>
                  </a:lnTo>
                  <a:lnTo>
                    <a:pt x="330301" y="41706"/>
                  </a:lnTo>
                  <a:lnTo>
                    <a:pt x="331419" y="42379"/>
                  </a:lnTo>
                  <a:close/>
                </a:path>
                <a:path w="372745" h="408305">
                  <a:moveTo>
                    <a:pt x="331597" y="41109"/>
                  </a:moveTo>
                  <a:lnTo>
                    <a:pt x="328295" y="39839"/>
                  </a:lnTo>
                  <a:lnTo>
                    <a:pt x="330479" y="41617"/>
                  </a:lnTo>
                  <a:lnTo>
                    <a:pt x="331597" y="41109"/>
                  </a:lnTo>
                  <a:close/>
                </a:path>
                <a:path w="372745" h="408305">
                  <a:moveTo>
                    <a:pt x="331749" y="37782"/>
                  </a:moveTo>
                  <a:lnTo>
                    <a:pt x="330301" y="35941"/>
                  </a:lnTo>
                  <a:lnTo>
                    <a:pt x="330365" y="37782"/>
                  </a:lnTo>
                  <a:lnTo>
                    <a:pt x="331749" y="37782"/>
                  </a:lnTo>
                  <a:close/>
                </a:path>
                <a:path w="372745" h="408305">
                  <a:moveTo>
                    <a:pt x="331927" y="43649"/>
                  </a:moveTo>
                  <a:lnTo>
                    <a:pt x="329806" y="41935"/>
                  </a:lnTo>
                  <a:lnTo>
                    <a:pt x="328866" y="42379"/>
                  </a:lnTo>
                  <a:lnTo>
                    <a:pt x="329057" y="44018"/>
                  </a:lnTo>
                  <a:lnTo>
                    <a:pt x="331927" y="43649"/>
                  </a:lnTo>
                  <a:close/>
                </a:path>
                <a:path w="372745" h="408305">
                  <a:moveTo>
                    <a:pt x="334556" y="55079"/>
                  </a:moveTo>
                  <a:lnTo>
                    <a:pt x="332917" y="51269"/>
                  </a:lnTo>
                  <a:lnTo>
                    <a:pt x="332371" y="49999"/>
                  </a:lnTo>
                  <a:lnTo>
                    <a:pt x="329133" y="49999"/>
                  </a:lnTo>
                  <a:lnTo>
                    <a:pt x="329488" y="47459"/>
                  </a:lnTo>
                  <a:lnTo>
                    <a:pt x="329171" y="44919"/>
                  </a:lnTo>
                  <a:lnTo>
                    <a:pt x="329057" y="44018"/>
                  </a:lnTo>
                  <a:lnTo>
                    <a:pt x="322008" y="44919"/>
                  </a:lnTo>
                  <a:lnTo>
                    <a:pt x="323088" y="45402"/>
                  </a:lnTo>
                  <a:lnTo>
                    <a:pt x="323773" y="47459"/>
                  </a:lnTo>
                  <a:lnTo>
                    <a:pt x="319125" y="46189"/>
                  </a:lnTo>
                  <a:lnTo>
                    <a:pt x="319989" y="47459"/>
                  </a:lnTo>
                  <a:lnTo>
                    <a:pt x="321322" y="47459"/>
                  </a:lnTo>
                  <a:lnTo>
                    <a:pt x="319290" y="48729"/>
                  </a:lnTo>
                  <a:lnTo>
                    <a:pt x="319443" y="48729"/>
                  </a:lnTo>
                  <a:lnTo>
                    <a:pt x="319633" y="49999"/>
                  </a:lnTo>
                  <a:lnTo>
                    <a:pt x="321779" y="49999"/>
                  </a:lnTo>
                  <a:lnTo>
                    <a:pt x="322821" y="52539"/>
                  </a:lnTo>
                  <a:lnTo>
                    <a:pt x="320154" y="55079"/>
                  </a:lnTo>
                  <a:lnTo>
                    <a:pt x="320243" y="57619"/>
                  </a:lnTo>
                  <a:lnTo>
                    <a:pt x="318884" y="57619"/>
                  </a:lnTo>
                  <a:lnTo>
                    <a:pt x="319722" y="56349"/>
                  </a:lnTo>
                  <a:lnTo>
                    <a:pt x="318325" y="55079"/>
                  </a:lnTo>
                  <a:lnTo>
                    <a:pt x="318452" y="57619"/>
                  </a:lnTo>
                  <a:lnTo>
                    <a:pt x="316522" y="56349"/>
                  </a:lnTo>
                  <a:lnTo>
                    <a:pt x="314706" y="56972"/>
                  </a:lnTo>
                  <a:lnTo>
                    <a:pt x="314693" y="56349"/>
                  </a:lnTo>
                  <a:lnTo>
                    <a:pt x="314045" y="56349"/>
                  </a:lnTo>
                  <a:lnTo>
                    <a:pt x="314236" y="57137"/>
                  </a:lnTo>
                  <a:lnTo>
                    <a:pt x="312877" y="57619"/>
                  </a:lnTo>
                  <a:lnTo>
                    <a:pt x="314121" y="53809"/>
                  </a:lnTo>
                  <a:lnTo>
                    <a:pt x="311975" y="56349"/>
                  </a:lnTo>
                  <a:lnTo>
                    <a:pt x="309753" y="56349"/>
                  </a:lnTo>
                  <a:lnTo>
                    <a:pt x="307682" y="57619"/>
                  </a:lnTo>
                  <a:lnTo>
                    <a:pt x="307403" y="58889"/>
                  </a:lnTo>
                  <a:lnTo>
                    <a:pt x="306044" y="58889"/>
                  </a:lnTo>
                  <a:lnTo>
                    <a:pt x="306946" y="62699"/>
                  </a:lnTo>
                  <a:lnTo>
                    <a:pt x="306374" y="61429"/>
                  </a:lnTo>
                  <a:lnTo>
                    <a:pt x="304266" y="65239"/>
                  </a:lnTo>
                  <a:lnTo>
                    <a:pt x="303784" y="65239"/>
                  </a:lnTo>
                  <a:lnTo>
                    <a:pt x="300355" y="67779"/>
                  </a:lnTo>
                  <a:lnTo>
                    <a:pt x="300228" y="74129"/>
                  </a:lnTo>
                  <a:lnTo>
                    <a:pt x="293357" y="74129"/>
                  </a:lnTo>
                  <a:lnTo>
                    <a:pt x="292747" y="75399"/>
                  </a:lnTo>
                  <a:lnTo>
                    <a:pt x="292214" y="76669"/>
                  </a:lnTo>
                  <a:lnTo>
                    <a:pt x="289915" y="77939"/>
                  </a:lnTo>
                  <a:lnTo>
                    <a:pt x="287997" y="76669"/>
                  </a:lnTo>
                  <a:lnTo>
                    <a:pt x="287185" y="79209"/>
                  </a:lnTo>
                  <a:lnTo>
                    <a:pt x="282321" y="79209"/>
                  </a:lnTo>
                  <a:lnTo>
                    <a:pt x="283375" y="81749"/>
                  </a:lnTo>
                  <a:lnTo>
                    <a:pt x="277660" y="77939"/>
                  </a:lnTo>
                  <a:lnTo>
                    <a:pt x="275818" y="86829"/>
                  </a:lnTo>
                  <a:lnTo>
                    <a:pt x="272656" y="88099"/>
                  </a:lnTo>
                  <a:lnTo>
                    <a:pt x="274637" y="90639"/>
                  </a:lnTo>
                  <a:lnTo>
                    <a:pt x="272859" y="91909"/>
                  </a:lnTo>
                  <a:lnTo>
                    <a:pt x="271907" y="94449"/>
                  </a:lnTo>
                  <a:lnTo>
                    <a:pt x="270700" y="96989"/>
                  </a:lnTo>
                  <a:lnTo>
                    <a:pt x="272656" y="98259"/>
                  </a:lnTo>
                  <a:lnTo>
                    <a:pt x="272427" y="102069"/>
                  </a:lnTo>
                  <a:lnTo>
                    <a:pt x="266865" y="102069"/>
                  </a:lnTo>
                  <a:lnTo>
                    <a:pt x="265582" y="103339"/>
                  </a:lnTo>
                  <a:lnTo>
                    <a:pt x="264287" y="104609"/>
                  </a:lnTo>
                  <a:lnTo>
                    <a:pt x="263766" y="103339"/>
                  </a:lnTo>
                  <a:lnTo>
                    <a:pt x="265569" y="103339"/>
                  </a:lnTo>
                  <a:lnTo>
                    <a:pt x="258114" y="102069"/>
                  </a:lnTo>
                  <a:lnTo>
                    <a:pt x="261251" y="112229"/>
                  </a:lnTo>
                  <a:lnTo>
                    <a:pt x="263944" y="112229"/>
                  </a:lnTo>
                  <a:lnTo>
                    <a:pt x="264210" y="110959"/>
                  </a:lnTo>
                  <a:lnTo>
                    <a:pt x="266115" y="112229"/>
                  </a:lnTo>
                  <a:lnTo>
                    <a:pt x="266331" y="110959"/>
                  </a:lnTo>
                  <a:lnTo>
                    <a:pt x="266788" y="108419"/>
                  </a:lnTo>
                  <a:lnTo>
                    <a:pt x="268960" y="113499"/>
                  </a:lnTo>
                  <a:lnTo>
                    <a:pt x="272618" y="124929"/>
                  </a:lnTo>
                  <a:lnTo>
                    <a:pt x="273443" y="130009"/>
                  </a:lnTo>
                  <a:lnTo>
                    <a:pt x="275742" y="130009"/>
                  </a:lnTo>
                  <a:lnTo>
                    <a:pt x="275386" y="131279"/>
                  </a:lnTo>
                  <a:lnTo>
                    <a:pt x="277088" y="128739"/>
                  </a:lnTo>
                  <a:lnTo>
                    <a:pt x="279006" y="130009"/>
                  </a:lnTo>
                  <a:lnTo>
                    <a:pt x="278015" y="131279"/>
                  </a:lnTo>
                  <a:lnTo>
                    <a:pt x="277558" y="132549"/>
                  </a:lnTo>
                  <a:lnTo>
                    <a:pt x="282625" y="128739"/>
                  </a:lnTo>
                  <a:lnTo>
                    <a:pt x="279666" y="126199"/>
                  </a:lnTo>
                  <a:lnTo>
                    <a:pt x="283108" y="123659"/>
                  </a:lnTo>
                  <a:lnTo>
                    <a:pt x="280644" y="121119"/>
                  </a:lnTo>
                  <a:lnTo>
                    <a:pt x="278892" y="128739"/>
                  </a:lnTo>
                  <a:lnTo>
                    <a:pt x="275932" y="126199"/>
                  </a:lnTo>
                  <a:lnTo>
                    <a:pt x="273710" y="117309"/>
                  </a:lnTo>
                  <a:lnTo>
                    <a:pt x="277228" y="114769"/>
                  </a:lnTo>
                  <a:lnTo>
                    <a:pt x="279095" y="116039"/>
                  </a:lnTo>
                  <a:lnTo>
                    <a:pt x="281559" y="121119"/>
                  </a:lnTo>
                  <a:lnTo>
                    <a:pt x="282549" y="122389"/>
                  </a:lnTo>
                  <a:lnTo>
                    <a:pt x="281990" y="119849"/>
                  </a:lnTo>
                  <a:lnTo>
                    <a:pt x="283591" y="117309"/>
                  </a:lnTo>
                  <a:lnTo>
                    <a:pt x="284543" y="117309"/>
                  </a:lnTo>
                  <a:lnTo>
                    <a:pt x="284734" y="119849"/>
                  </a:lnTo>
                  <a:lnTo>
                    <a:pt x="287451" y="119849"/>
                  </a:lnTo>
                  <a:lnTo>
                    <a:pt x="285991" y="117309"/>
                  </a:lnTo>
                  <a:lnTo>
                    <a:pt x="284543" y="114769"/>
                  </a:lnTo>
                  <a:lnTo>
                    <a:pt x="283819" y="113499"/>
                  </a:lnTo>
                  <a:lnTo>
                    <a:pt x="288467" y="114769"/>
                  </a:lnTo>
                  <a:lnTo>
                    <a:pt x="289344" y="114769"/>
                  </a:lnTo>
                  <a:lnTo>
                    <a:pt x="294081" y="116039"/>
                  </a:lnTo>
                  <a:lnTo>
                    <a:pt x="292582" y="114769"/>
                  </a:lnTo>
                  <a:lnTo>
                    <a:pt x="290449" y="113499"/>
                  </a:lnTo>
                  <a:lnTo>
                    <a:pt x="288315" y="112229"/>
                  </a:lnTo>
                  <a:lnTo>
                    <a:pt x="284581" y="108419"/>
                  </a:lnTo>
                  <a:lnTo>
                    <a:pt x="280860" y="104609"/>
                  </a:lnTo>
                  <a:lnTo>
                    <a:pt x="278384" y="102069"/>
                  </a:lnTo>
                  <a:lnTo>
                    <a:pt x="276796" y="99529"/>
                  </a:lnTo>
                  <a:lnTo>
                    <a:pt x="285838" y="99529"/>
                  </a:lnTo>
                  <a:lnTo>
                    <a:pt x="289445" y="100799"/>
                  </a:lnTo>
                  <a:lnTo>
                    <a:pt x="289941" y="107149"/>
                  </a:lnTo>
                  <a:lnTo>
                    <a:pt x="292290" y="108115"/>
                  </a:lnTo>
                  <a:lnTo>
                    <a:pt x="292036" y="105879"/>
                  </a:lnTo>
                  <a:lnTo>
                    <a:pt x="293395" y="105879"/>
                  </a:lnTo>
                  <a:lnTo>
                    <a:pt x="294030" y="108419"/>
                  </a:lnTo>
                  <a:lnTo>
                    <a:pt x="295300" y="107149"/>
                  </a:lnTo>
                  <a:lnTo>
                    <a:pt x="294462" y="105879"/>
                  </a:lnTo>
                  <a:lnTo>
                    <a:pt x="292785" y="103339"/>
                  </a:lnTo>
                  <a:lnTo>
                    <a:pt x="293700" y="103339"/>
                  </a:lnTo>
                  <a:lnTo>
                    <a:pt x="294487" y="100799"/>
                  </a:lnTo>
                  <a:lnTo>
                    <a:pt x="295948" y="102069"/>
                  </a:lnTo>
                  <a:lnTo>
                    <a:pt x="297675" y="100799"/>
                  </a:lnTo>
                  <a:lnTo>
                    <a:pt x="295300" y="99529"/>
                  </a:lnTo>
                  <a:lnTo>
                    <a:pt x="293243" y="93179"/>
                  </a:lnTo>
                  <a:lnTo>
                    <a:pt x="294030" y="90639"/>
                  </a:lnTo>
                  <a:lnTo>
                    <a:pt x="294640" y="90639"/>
                  </a:lnTo>
                  <a:lnTo>
                    <a:pt x="296506" y="91909"/>
                  </a:lnTo>
                  <a:lnTo>
                    <a:pt x="296900" y="91630"/>
                  </a:lnTo>
                  <a:lnTo>
                    <a:pt x="298246" y="90639"/>
                  </a:lnTo>
                  <a:lnTo>
                    <a:pt x="299986" y="89369"/>
                  </a:lnTo>
                  <a:lnTo>
                    <a:pt x="302971" y="89369"/>
                  </a:lnTo>
                  <a:lnTo>
                    <a:pt x="306006" y="85559"/>
                  </a:lnTo>
                  <a:lnTo>
                    <a:pt x="306959" y="86829"/>
                  </a:lnTo>
                  <a:lnTo>
                    <a:pt x="308470" y="85966"/>
                  </a:lnTo>
                  <a:lnTo>
                    <a:pt x="308102" y="85559"/>
                  </a:lnTo>
                  <a:lnTo>
                    <a:pt x="305841" y="83019"/>
                  </a:lnTo>
                  <a:lnTo>
                    <a:pt x="305574" y="81749"/>
                  </a:lnTo>
                  <a:lnTo>
                    <a:pt x="304800" y="77939"/>
                  </a:lnTo>
                  <a:lnTo>
                    <a:pt x="304546" y="76669"/>
                  </a:lnTo>
                  <a:lnTo>
                    <a:pt x="306184" y="72859"/>
                  </a:lnTo>
                  <a:lnTo>
                    <a:pt x="307886" y="69049"/>
                  </a:lnTo>
                  <a:lnTo>
                    <a:pt x="309486" y="74129"/>
                  </a:lnTo>
                  <a:lnTo>
                    <a:pt x="309435" y="72859"/>
                  </a:lnTo>
                  <a:lnTo>
                    <a:pt x="314794" y="69049"/>
                  </a:lnTo>
                  <a:lnTo>
                    <a:pt x="307581" y="62699"/>
                  </a:lnTo>
                  <a:lnTo>
                    <a:pt x="313982" y="61429"/>
                  </a:lnTo>
                  <a:lnTo>
                    <a:pt x="317715" y="62699"/>
                  </a:lnTo>
                  <a:lnTo>
                    <a:pt x="318338" y="66509"/>
                  </a:lnTo>
                  <a:lnTo>
                    <a:pt x="320243" y="67779"/>
                  </a:lnTo>
                  <a:lnTo>
                    <a:pt x="318998" y="70319"/>
                  </a:lnTo>
                  <a:lnTo>
                    <a:pt x="315709" y="69049"/>
                  </a:lnTo>
                  <a:lnTo>
                    <a:pt x="314401" y="70319"/>
                  </a:lnTo>
                  <a:lnTo>
                    <a:pt x="317144" y="70319"/>
                  </a:lnTo>
                  <a:lnTo>
                    <a:pt x="317207" y="71589"/>
                  </a:lnTo>
                  <a:lnTo>
                    <a:pt x="316369" y="72859"/>
                  </a:lnTo>
                  <a:lnTo>
                    <a:pt x="314998" y="72859"/>
                  </a:lnTo>
                  <a:lnTo>
                    <a:pt x="318249" y="74129"/>
                  </a:lnTo>
                  <a:lnTo>
                    <a:pt x="323405" y="66509"/>
                  </a:lnTo>
                  <a:lnTo>
                    <a:pt x="328853" y="63969"/>
                  </a:lnTo>
                  <a:lnTo>
                    <a:pt x="328777" y="62699"/>
                  </a:lnTo>
                  <a:lnTo>
                    <a:pt x="329158" y="61429"/>
                  </a:lnTo>
                  <a:lnTo>
                    <a:pt x="327761" y="61429"/>
                  </a:lnTo>
                  <a:lnTo>
                    <a:pt x="326910" y="62699"/>
                  </a:lnTo>
                  <a:lnTo>
                    <a:pt x="324104" y="61429"/>
                  </a:lnTo>
                  <a:lnTo>
                    <a:pt x="326694" y="57619"/>
                  </a:lnTo>
                  <a:lnTo>
                    <a:pt x="324421" y="57619"/>
                  </a:lnTo>
                  <a:lnTo>
                    <a:pt x="324586" y="56349"/>
                  </a:lnTo>
                  <a:lnTo>
                    <a:pt x="324599" y="51269"/>
                  </a:lnTo>
                  <a:lnTo>
                    <a:pt x="327774" y="51269"/>
                  </a:lnTo>
                  <a:lnTo>
                    <a:pt x="330631" y="52539"/>
                  </a:lnTo>
                  <a:lnTo>
                    <a:pt x="327736" y="52539"/>
                  </a:lnTo>
                  <a:lnTo>
                    <a:pt x="334556" y="55079"/>
                  </a:lnTo>
                  <a:close/>
                </a:path>
                <a:path w="372745" h="408305">
                  <a:moveTo>
                    <a:pt x="334746" y="46126"/>
                  </a:moveTo>
                  <a:lnTo>
                    <a:pt x="334645" y="46253"/>
                  </a:lnTo>
                  <a:lnTo>
                    <a:pt x="332613" y="43535"/>
                  </a:lnTo>
                  <a:lnTo>
                    <a:pt x="331825" y="47231"/>
                  </a:lnTo>
                  <a:lnTo>
                    <a:pt x="333565" y="48895"/>
                  </a:lnTo>
                  <a:lnTo>
                    <a:pt x="333971" y="47421"/>
                  </a:lnTo>
                  <a:lnTo>
                    <a:pt x="334746" y="46126"/>
                  </a:lnTo>
                  <a:close/>
                </a:path>
                <a:path w="372745" h="408305">
                  <a:moveTo>
                    <a:pt x="334873" y="34518"/>
                  </a:moveTo>
                  <a:lnTo>
                    <a:pt x="333413" y="32219"/>
                  </a:lnTo>
                  <a:lnTo>
                    <a:pt x="334467" y="36372"/>
                  </a:lnTo>
                  <a:lnTo>
                    <a:pt x="334873" y="34518"/>
                  </a:lnTo>
                  <a:close/>
                </a:path>
                <a:path w="372745" h="408305">
                  <a:moveTo>
                    <a:pt x="335889" y="44894"/>
                  </a:moveTo>
                  <a:lnTo>
                    <a:pt x="335114" y="43789"/>
                  </a:lnTo>
                  <a:lnTo>
                    <a:pt x="335292" y="45046"/>
                  </a:lnTo>
                  <a:lnTo>
                    <a:pt x="334937" y="45834"/>
                  </a:lnTo>
                  <a:lnTo>
                    <a:pt x="335191" y="45453"/>
                  </a:lnTo>
                  <a:lnTo>
                    <a:pt x="335483" y="45097"/>
                  </a:lnTo>
                  <a:lnTo>
                    <a:pt x="335889" y="44894"/>
                  </a:lnTo>
                  <a:close/>
                </a:path>
                <a:path w="372745" h="408305">
                  <a:moveTo>
                    <a:pt x="338010" y="52273"/>
                  </a:moveTo>
                  <a:lnTo>
                    <a:pt x="335635" y="50431"/>
                  </a:lnTo>
                  <a:lnTo>
                    <a:pt x="336638" y="52743"/>
                  </a:lnTo>
                  <a:lnTo>
                    <a:pt x="338010" y="52273"/>
                  </a:lnTo>
                  <a:close/>
                </a:path>
                <a:path w="372745" h="408305">
                  <a:moveTo>
                    <a:pt x="340080" y="32067"/>
                  </a:moveTo>
                  <a:lnTo>
                    <a:pt x="339064" y="32435"/>
                  </a:lnTo>
                  <a:lnTo>
                    <a:pt x="337908" y="32219"/>
                  </a:lnTo>
                  <a:lnTo>
                    <a:pt x="335711" y="31750"/>
                  </a:lnTo>
                  <a:lnTo>
                    <a:pt x="335394" y="33566"/>
                  </a:lnTo>
                  <a:lnTo>
                    <a:pt x="335749" y="34417"/>
                  </a:lnTo>
                  <a:lnTo>
                    <a:pt x="336181" y="35064"/>
                  </a:lnTo>
                  <a:lnTo>
                    <a:pt x="336016" y="35191"/>
                  </a:lnTo>
                  <a:lnTo>
                    <a:pt x="336461" y="35407"/>
                  </a:lnTo>
                  <a:lnTo>
                    <a:pt x="336283" y="35179"/>
                  </a:lnTo>
                  <a:lnTo>
                    <a:pt x="339610" y="32410"/>
                  </a:lnTo>
                  <a:lnTo>
                    <a:pt x="339623" y="32867"/>
                  </a:lnTo>
                  <a:lnTo>
                    <a:pt x="340080" y="32067"/>
                  </a:lnTo>
                  <a:close/>
                </a:path>
                <a:path w="372745" h="408305">
                  <a:moveTo>
                    <a:pt x="341058" y="43345"/>
                  </a:moveTo>
                  <a:lnTo>
                    <a:pt x="340398" y="42113"/>
                  </a:lnTo>
                  <a:lnTo>
                    <a:pt x="338556" y="42113"/>
                  </a:lnTo>
                  <a:lnTo>
                    <a:pt x="341058" y="43345"/>
                  </a:lnTo>
                  <a:close/>
                </a:path>
                <a:path w="372745" h="408305">
                  <a:moveTo>
                    <a:pt x="341376" y="43497"/>
                  </a:moveTo>
                  <a:lnTo>
                    <a:pt x="341058" y="43345"/>
                  </a:lnTo>
                  <a:lnTo>
                    <a:pt x="341249" y="43700"/>
                  </a:lnTo>
                  <a:lnTo>
                    <a:pt x="341376" y="43497"/>
                  </a:lnTo>
                  <a:close/>
                </a:path>
                <a:path w="372745" h="408305">
                  <a:moveTo>
                    <a:pt x="341655" y="24549"/>
                  </a:moveTo>
                  <a:lnTo>
                    <a:pt x="341591" y="23596"/>
                  </a:lnTo>
                  <a:lnTo>
                    <a:pt x="341553" y="22580"/>
                  </a:lnTo>
                  <a:lnTo>
                    <a:pt x="341363" y="23291"/>
                  </a:lnTo>
                  <a:lnTo>
                    <a:pt x="341299" y="24117"/>
                  </a:lnTo>
                  <a:lnTo>
                    <a:pt x="341503" y="25234"/>
                  </a:lnTo>
                  <a:lnTo>
                    <a:pt x="341655" y="24549"/>
                  </a:lnTo>
                  <a:close/>
                </a:path>
                <a:path w="372745" h="408305">
                  <a:moveTo>
                    <a:pt x="342163" y="38544"/>
                  </a:moveTo>
                  <a:lnTo>
                    <a:pt x="340690" y="37388"/>
                  </a:lnTo>
                  <a:lnTo>
                    <a:pt x="336461" y="35407"/>
                  </a:lnTo>
                  <a:lnTo>
                    <a:pt x="337096" y="36207"/>
                  </a:lnTo>
                  <a:lnTo>
                    <a:pt x="337731" y="36906"/>
                  </a:lnTo>
                  <a:lnTo>
                    <a:pt x="337070" y="39357"/>
                  </a:lnTo>
                  <a:lnTo>
                    <a:pt x="338480" y="39801"/>
                  </a:lnTo>
                  <a:lnTo>
                    <a:pt x="342163" y="38544"/>
                  </a:lnTo>
                  <a:close/>
                </a:path>
                <a:path w="372745" h="408305">
                  <a:moveTo>
                    <a:pt x="342595" y="38874"/>
                  </a:moveTo>
                  <a:lnTo>
                    <a:pt x="342582" y="38404"/>
                  </a:lnTo>
                  <a:lnTo>
                    <a:pt x="342163" y="38544"/>
                  </a:lnTo>
                  <a:lnTo>
                    <a:pt x="342595" y="38874"/>
                  </a:lnTo>
                  <a:close/>
                </a:path>
                <a:path w="372745" h="408305">
                  <a:moveTo>
                    <a:pt x="343281" y="29413"/>
                  </a:moveTo>
                  <a:lnTo>
                    <a:pt x="342988" y="29413"/>
                  </a:lnTo>
                  <a:lnTo>
                    <a:pt x="343090" y="29603"/>
                  </a:lnTo>
                  <a:lnTo>
                    <a:pt x="343281" y="29413"/>
                  </a:lnTo>
                  <a:close/>
                </a:path>
                <a:path w="372745" h="408305">
                  <a:moveTo>
                    <a:pt x="343382" y="48107"/>
                  </a:moveTo>
                  <a:lnTo>
                    <a:pt x="342900" y="47637"/>
                  </a:lnTo>
                  <a:lnTo>
                    <a:pt x="343382" y="48260"/>
                  </a:lnTo>
                  <a:lnTo>
                    <a:pt x="343382" y="48107"/>
                  </a:lnTo>
                  <a:close/>
                </a:path>
                <a:path w="372745" h="408305">
                  <a:moveTo>
                    <a:pt x="344347" y="49479"/>
                  </a:moveTo>
                  <a:lnTo>
                    <a:pt x="343382" y="48260"/>
                  </a:lnTo>
                  <a:lnTo>
                    <a:pt x="343433" y="49491"/>
                  </a:lnTo>
                  <a:lnTo>
                    <a:pt x="344347" y="49479"/>
                  </a:lnTo>
                  <a:close/>
                </a:path>
                <a:path w="372745" h="408305">
                  <a:moveTo>
                    <a:pt x="344424" y="27609"/>
                  </a:moveTo>
                  <a:lnTo>
                    <a:pt x="343662" y="27876"/>
                  </a:lnTo>
                  <a:lnTo>
                    <a:pt x="342874" y="28079"/>
                  </a:lnTo>
                  <a:lnTo>
                    <a:pt x="342061" y="28181"/>
                  </a:lnTo>
                  <a:lnTo>
                    <a:pt x="341172" y="27901"/>
                  </a:lnTo>
                  <a:lnTo>
                    <a:pt x="339623" y="27635"/>
                  </a:lnTo>
                  <a:lnTo>
                    <a:pt x="339940" y="28232"/>
                  </a:lnTo>
                  <a:lnTo>
                    <a:pt x="340652" y="28295"/>
                  </a:lnTo>
                  <a:lnTo>
                    <a:pt x="341350" y="28257"/>
                  </a:lnTo>
                  <a:lnTo>
                    <a:pt x="342049" y="28194"/>
                  </a:lnTo>
                  <a:lnTo>
                    <a:pt x="342226" y="28232"/>
                  </a:lnTo>
                  <a:lnTo>
                    <a:pt x="342607" y="28359"/>
                  </a:lnTo>
                  <a:lnTo>
                    <a:pt x="342785" y="28473"/>
                  </a:lnTo>
                  <a:lnTo>
                    <a:pt x="342506" y="28473"/>
                  </a:lnTo>
                  <a:lnTo>
                    <a:pt x="342557" y="28663"/>
                  </a:lnTo>
                  <a:lnTo>
                    <a:pt x="342696" y="28841"/>
                  </a:lnTo>
                  <a:lnTo>
                    <a:pt x="342976" y="29400"/>
                  </a:lnTo>
                  <a:lnTo>
                    <a:pt x="341731" y="29819"/>
                  </a:lnTo>
                  <a:lnTo>
                    <a:pt x="342392" y="29044"/>
                  </a:lnTo>
                  <a:lnTo>
                    <a:pt x="342353" y="28346"/>
                  </a:lnTo>
                  <a:lnTo>
                    <a:pt x="342226" y="28232"/>
                  </a:lnTo>
                  <a:lnTo>
                    <a:pt x="340080" y="32054"/>
                  </a:lnTo>
                  <a:lnTo>
                    <a:pt x="340969" y="31737"/>
                  </a:lnTo>
                  <a:lnTo>
                    <a:pt x="341731" y="30937"/>
                  </a:lnTo>
                  <a:lnTo>
                    <a:pt x="342658" y="29819"/>
                  </a:lnTo>
                  <a:lnTo>
                    <a:pt x="342988" y="29413"/>
                  </a:lnTo>
                  <a:lnTo>
                    <a:pt x="343281" y="29400"/>
                  </a:lnTo>
                  <a:lnTo>
                    <a:pt x="343522" y="28740"/>
                  </a:lnTo>
                  <a:lnTo>
                    <a:pt x="343928" y="28219"/>
                  </a:lnTo>
                  <a:lnTo>
                    <a:pt x="344424" y="27609"/>
                  </a:lnTo>
                  <a:close/>
                </a:path>
                <a:path w="372745" h="408305">
                  <a:moveTo>
                    <a:pt x="345033" y="20574"/>
                  </a:moveTo>
                  <a:lnTo>
                    <a:pt x="344525" y="18719"/>
                  </a:lnTo>
                  <a:lnTo>
                    <a:pt x="342226" y="19189"/>
                  </a:lnTo>
                  <a:lnTo>
                    <a:pt x="342188" y="17805"/>
                  </a:lnTo>
                  <a:lnTo>
                    <a:pt x="341350" y="18973"/>
                  </a:lnTo>
                  <a:lnTo>
                    <a:pt x="341541" y="22580"/>
                  </a:lnTo>
                  <a:lnTo>
                    <a:pt x="341896" y="21259"/>
                  </a:lnTo>
                  <a:lnTo>
                    <a:pt x="342925" y="20586"/>
                  </a:lnTo>
                  <a:lnTo>
                    <a:pt x="345033" y="20574"/>
                  </a:lnTo>
                  <a:close/>
                </a:path>
                <a:path w="372745" h="408305">
                  <a:moveTo>
                    <a:pt x="346735" y="42113"/>
                  </a:moveTo>
                  <a:lnTo>
                    <a:pt x="342595" y="38874"/>
                  </a:lnTo>
                  <a:lnTo>
                    <a:pt x="342671" y="41173"/>
                  </a:lnTo>
                  <a:lnTo>
                    <a:pt x="341388" y="43954"/>
                  </a:lnTo>
                  <a:lnTo>
                    <a:pt x="341249" y="43700"/>
                  </a:lnTo>
                  <a:lnTo>
                    <a:pt x="338747" y="47650"/>
                  </a:lnTo>
                  <a:lnTo>
                    <a:pt x="342087" y="50406"/>
                  </a:lnTo>
                  <a:lnTo>
                    <a:pt x="342900" y="47637"/>
                  </a:lnTo>
                  <a:lnTo>
                    <a:pt x="343242" y="44411"/>
                  </a:lnTo>
                  <a:lnTo>
                    <a:pt x="346481" y="44869"/>
                  </a:lnTo>
                  <a:lnTo>
                    <a:pt x="346544" y="44411"/>
                  </a:lnTo>
                  <a:lnTo>
                    <a:pt x="346595" y="43954"/>
                  </a:lnTo>
                  <a:lnTo>
                    <a:pt x="346684" y="43345"/>
                  </a:lnTo>
                  <a:lnTo>
                    <a:pt x="346735" y="42113"/>
                  </a:lnTo>
                  <a:close/>
                </a:path>
                <a:path w="372745" h="408305">
                  <a:moveTo>
                    <a:pt x="347687" y="25679"/>
                  </a:moveTo>
                  <a:lnTo>
                    <a:pt x="347281" y="24968"/>
                  </a:lnTo>
                  <a:lnTo>
                    <a:pt x="346722" y="23558"/>
                  </a:lnTo>
                  <a:lnTo>
                    <a:pt x="345808" y="24511"/>
                  </a:lnTo>
                  <a:lnTo>
                    <a:pt x="345846" y="25946"/>
                  </a:lnTo>
                  <a:lnTo>
                    <a:pt x="345160" y="26708"/>
                  </a:lnTo>
                  <a:lnTo>
                    <a:pt x="344424" y="27609"/>
                  </a:lnTo>
                  <a:lnTo>
                    <a:pt x="345668" y="27152"/>
                  </a:lnTo>
                  <a:lnTo>
                    <a:pt x="346786" y="26492"/>
                  </a:lnTo>
                  <a:lnTo>
                    <a:pt x="347687" y="25679"/>
                  </a:lnTo>
                  <a:close/>
                </a:path>
                <a:path w="372745" h="408305">
                  <a:moveTo>
                    <a:pt x="347929" y="33299"/>
                  </a:moveTo>
                  <a:lnTo>
                    <a:pt x="346062" y="32372"/>
                  </a:lnTo>
                  <a:lnTo>
                    <a:pt x="346456" y="30518"/>
                  </a:lnTo>
                  <a:lnTo>
                    <a:pt x="343801" y="33769"/>
                  </a:lnTo>
                  <a:lnTo>
                    <a:pt x="346392" y="28663"/>
                  </a:lnTo>
                  <a:lnTo>
                    <a:pt x="343204" y="29603"/>
                  </a:lnTo>
                  <a:lnTo>
                    <a:pt x="343204" y="29819"/>
                  </a:lnTo>
                  <a:lnTo>
                    <a:pt x="344170" y="31737"/>
                  </a:lnTo>
                  <a:lnTo>
                    <a:pt x="343954" y="32372"/>
                  </a:lnTo>
                  <a:lnTo>
                    <a:pt x="343344" y="33972"/>
                  </a:lnTo>
                  <a:lnTo>
                    <a:pt x="346138" y="35153"/>
                  </a:lnTo>
                  <a:lnTo>
                    <a:pt x="347484" y="33769"/>
                  </a:lnTo>
                  <a:lnTo>
                    <a:pt x="347929" y="33299"/>
                  </a:lnTo>
                  <a:close/>
                </a:path>
                <a:path w="372745" h="408305">
                  <a:moveTo>
                    <a:pt x="348678" y="18288"/>
                  </a:moveTo>
                  <a:lnTo>
                    <a:pt x="348653" y="16903"/>
                  </a:lnTo>
                  <a:lnTo>
                    <a:pt x="348145" y="14592"/>
                  </a:lnTo>
                  <a:lnTo>
                    <a:pt x="348678" y="18288"/>
                  </a:lnTo>
                  <a:close/>
                </a:path>
                <a:path w="372745" h="408305">
                  <a:moveTo>
                    <a:pt x="348957" y="21717"/>
                  </a:moveTo>
                  <a:lnTo>
                    <a:pt x="348373" y="21513"/>
                  </a:lnTo>
                  <a:lnTo>
                    <a:pt x="348576" y="21691"/>
                  </a:lnTo>
                  <a:lnTo>
                    <a:pt x="348932" y="21894"/>
                  </a:lnTo>
                  <a:lnTo>
                    <a:pt x="348945" y="21767"/>
                  </a:lnTo>
                  <a:close/>
                </a:path>
                <a:path w="372745" h="408305">
                  <a:moveTo>
                    <a:pt x="349173" y="24790"/>
                  </a:moveTo>
                  <a:lnTo>
                    <a:pt x="349046" y="23863"/>
                  </a:lnTo>
                  <a:lnTo>
                    <a:pt x="348691" y="24511"/>
                  </a:lnTo>
                  <a:lnTo>
                    <a:pt x="348259" y="25133"/>
                  </a:lnTo>
                  <a:lnTo>
                    <a:pt x="347687" y="25666"/>
                  </a:lnTo>
                  <a:lnTo>
                    <a:pt x="347865" y="25984"/>
                  </a:lnTo>
                  <a:lnTo>
                    <a:pt x="348018" y="26174"/>
                  </a:lnTo>
                  <a:lnTo>
                    <a:pt x="348157" y="25882"/>
                  </a:lnTo>
                  <a:lnTo>
                    <a:pt x="349173" y="25628"/>
                  </a:lnTo>
                  <a:lnTo>
                    <a:pt x="349173" y="24790"/>
                  </a:lnTo>
                  <a:close/>
                </a:path>
                <a:path w="372745" h="408305">
                  <a:moveTo>
                    <a:pt x="349592" y="42087"/>
                  </a:moveTo>
                  <a:lnTo>
                    <a:pt x="349580" y="41630"/>
                  </a:lnTo>
                  <a:lnTo>
                    <a:pt x="348627" y="40703"/>
                  </a:lnTo>
                  <a:lnTo>
                    <a:pt x="347738" y="41630"/>
                  </a:lnTo>
                  <a:lnTo>
                    <a:pt x="347789" y="43014"/>
                  </a:lnTo>
                  <a:lnTo>
                    <a:pt x="349148" y="42545"/>
                  </a:lnTo>
                  <a:lnTo>
                    <a:pt x="349135" y="42087"/>
                  </a:lnTo>
                  <a:lnTo>
                    <a:pt x="349592" y="42087"/>
                  </a:lnTo>
                  <a:close/>
                </a:path>
                <a:path w="372745" h="408305">
                  <a:moveTo>
                    <a:pt x="349631" y="22212"/>
                  </a:moveTo>
                  <a:lnTo>
                    <a:pt x="349427" y="22148"/>
                  </a:lnTo>
                  <a:lnTo>
                    <a:pt x="349161" y="22021"/>
                  </a:lnTo>
                  <a:lnTo>
                    <a:pt x="348932" y="21894"/>
                  </a:lnTo>
                  <a:lnTo>
                    <a:pt x="348818" y="22479"/>
                  </a:lnTo>
                  <a:lnTo>
                    <a:pt x="348957" y="23190"/>
                  </a:lnTo>
                  <a:lnTo>
                    <a:pt x="349046" y="23863"/>
                  </a:lnTo>
                  <a:lnTo>
                    <a:pt x="349326" y="23329"/>
                  </a:lnTo>
                  <a:lnTo>
                    <a:pt x="349542" y="22783"/>
                  </a:lnTo>
                  <a:lnTo>
                    <a:pt x="349631" y="22212"/>
                  </a:lnTo>
                  <a:close/>
                </a:path>
                <a:path w="372745" h="408305">
                  <a:moveTo>
                    <a:pt x="349999" y="22275"/>
                  </a:moveTo>
                  <a:lnTo>
                    <a:pt x="349694" y="21971"/>
                  </a:lnTo>
                  <a:lnTo>
                    <a:pt x="349643" y="22136"/>
                  </a:lnTo>
                  <a:lnTo>
                    <a:pt x="349872" y="22288"/>
                  </a:lnTo>
                  <a:lnTo>
                    <a:pt x="349999" y="22275"/>
                  </a:lnTo>
                  <a:close/>
                </a:path>
                <a:path w="372745" h="408305">
                  <a:moveTo>
                    <a:pt x="353529" y="18986"/>
                  </a:moveTo>
                  <a:lnTo>
                    <a:pt x="352755" y="19456"/>
                  </a:lnTo>
                  <a:lnTo>
                    <a:pt x="352272" y="19824"/>
                  </a:lnTo>
                  <a:lnTo>
                    <a:pt x="352056" y="19977"/>
                  </a:lnTo>
                  <a:lnTo>
                    <a:pt x="352691" y="19558"/>
                  </a:lnTo>
                  <a:lnTo>
                    <a:pt x="353529" y="18986"/>
                  </a:lnTo>
                  <a:close/>
                </a:path>
                <a:path w="372745" h="408305">
                  <a:moveTo>
                    <a:pt x="354076" y="18453"/>
                  </a:moveTo>
                  <a:lnTo>
                    <a:pt x="353593" y="18148"/>
                  </a:lnTo>
                  <a:lnTo>
                    <a:pt x="352425" y="17297"/>
                  </a:lnTo>
                  <a:lnTo>
                    <a:pt x="351167" y="17602"/>
                  </a:lnTo>
                  <a:lnTo>
                    <a:pt x="353453" y="18948"/>
                  </a:lnTo>
                  <a:lnTo>
                    <a:pt x="353860" y="18630"/>
                  </a:lnTo>
                  <a:lnTo>
                    <a:pt x="354076" y="18453"/>
                  </a:lnTo>
                  <a:close/>
                </a:path>
                <a:path w="372745" h="408305">
                  <a:moveTo>
                    <a:pt x="354393" y="18618"/>
                  </a:moveTo>
                  <a:lnTo>
                    <a:pt x="354241" y="18326"/>
                  </a:lnTo>
                  <a:lnTo>
                    <a:pt x="354076" y="18453"/>
                  </a:lnTo>
                  <a:lnTo>
                    <a:pt x="354304" y="18580"/>
                  </a:lnTo>
                  <a:close/>
                </a:path>
                <a:path w="372745" h="408305">
                  <a:moveTo>
                    <a:pt x="356069" y="29578"/>
                  </a:moveTo>
                  <a:lnTo>
                    <a:pt x="354672" y="28663"/>
                  </a:lnTo>
                  <a:lnTo>
                    <a:pt x="354177" y="27736"/>
                  </a:lnTo>
                  <a:lnTo>
                    <a:pt x="352437" y="30975"/>
                  </a:lnTo>
                  <a:lnTo>
                    <a:pt x="355219" y="31432"/>
                  </a:lnTo>
                  <a:lnTo>
                    <a:pt x="354266" y="30518"/>
                  </a:lnTo>
                  <a:lnTo>
                    <a:pt x="356069" y="29578"/>
                  </a:lnTo>
                  <a:close/>
                </a:path>
                <a:path w="372745" h="408305">
                  <a:moveTo>
                    <a:pt x="357085" y="20027"/>
                  </a:moveTo>
                  <a:lnTo>
                    <a:pt x="356336" y="20396"/>
                  </a:lnTo>
                  <a:lnTo>
                    <a:pt x="356819" y="21323"/>
                  </a:lnTo>
                  <a:lnTo>
                    <a:pt x="357085" y="20027"/>
                  </a:lnTo>
                  <a:close/>
                </a:path>
                <a:path w="372745" h="408305">
                  <a:moveTo>
                    <a:pt x="357822" y="12357"/>
                  </a:moveTo>
                  <a:lnTo>
                    <a:pt x="356895" y="12357"/>
                  </a:lnTo>
                  <a:lnTo>
                    <a:pt x="355523" y="12801"/>
                  </a:lnTo>
                  <a:lnTo>
                    <a:pt x="354571" y="11874"/>
                  </a:lnTo>
                  <a:lnTo>
                    <a:pt x="355079" y="12623"/>
                  </a:lnTo>
                  <a:lnTo>
                    <a:pt x="356616" y="13258"/>
                  </a:lnTo>
                  <a:lnTo>
                    <a:pt x="357479" y="14020"/>
                  </a:lnTo>
                  <a:lnTo>
                    <a:pt x="357822" y="12357"/>
                  </a:lnTo>
                  <a:close/>
                </a:path>
                <a:path w="372745" h="408305">
                  <a:moveTo>
                    <a:pt x="358457" y="15455"/>
                  </a:moveTo>
                  <a:lnTo>
                    <a:pt x="358216" y="14681"/>
                  </a:lnTo>
                  <a:lnTo>
                    <a:pt x="357479" y="14020"/>
                  </a:lnTo>
                  <a:lnTo>
                    <a:pt x="356971" y="16510"/>
                  </a:lnTo>
                  <a:lnTo>
                    <a:pt x="358457" y="15455"/>
                  </a:lnTo>
                  <a:close/>
                </a:path>
                <a:path w="372745" h="408305">
                  <a:moveTo>
                    <a:pt x="359079" y="19037"/>
                  </a:moveTo>
                  <a:lnTo>
                    <a:pt x="358597" y="18567"/>
                  </a:lnTo>
                  <a:lnTo>
                    <a:pt x="357670" y="18097"/>
                  </a:lnTo>
                  <a:lnTo>
                    <a:pt x="357644" y="17183"/>
                  </a:lnTo>
                  <a:lnTo>
                    <a:pt x="357073" y="20027"/>
                  </a:lnTo>
                  <a:lnTo>
                    <a:pt x="359079" y="19037"/>
                  </a:lnTo>
                  <a:close/>
                </a:path>
                <a:path w="372745" h="408305">
                  <a:moveTo>
                    <a:pt x="360057" y="22491"/>
                  </a:moveTo>
                  <a:lnTo>
                    <a:pt x="359143" y="21818"/>
                  </a:lnTo>
                  <a:lnTo>
                    <a:pt x="359156" y="22263"/>
                  </a:lnTo>
                  <a:lnTo>
                    <a:pt x="360057" y="22491"/>
                  </a:lnTo>
                  <a:close/>
                </a:path>
                <a:path w="372745" h="408305">
                  <a:moveTo>
                    <a:pt x="365048" y="3644"/>
                  </a:moveTo>
                  <a:lnTo>
                    <a:pt x="364121" y="3175"/>
                  </a:lnTo>
                  <a:lnTo>
                    <a:pt x="362737" y="4089"/>
                  </a:lnTo>
                  <a:lnTo>
                    <a:pt x="362737" y="3162"/>
                  </a:lnTo>
                  <a:lnTo>
                    <a:pt x="361848" y="5003"/>
                  </a:lnTo>
                  <a:lnTo>
                    <a:pt x="362775" y="5473"/>
                  </a:lnTo>
                  <a:lnTo>
                    <a:pt x="364629" y="5956"/>
                  </a:lnTo>
                  <a:lnTo>
                    <a:pt x="365048" y="3644"/>
                  </a:lnTo>
                  <a:close/>
                </a:path>
                <a:path w="372745" h="408305">
                  <a:moveTo>
                    <a:pt x="365086" y="19558"/>
                  </a:moveTo>
                  <a:lnTo>
                    <a:pt x="364591" y="17703"/>
                  </a:lnTo>
                  <a:lnTo>
                    <a:pt x="362750" y="17691"/>
                  </a:lnTo>
                  <a:lnTo>
                    <a:pt x="362724" y="16764"/>
                  </a:lnTo>
                  <a:lnTo>
                    <a:pt x="361861" y="19532"/>
                  </a:lnTo>
                  <a:lnTo>
                    <a:pt x="365086" y="19558"/>
                  </a:lnTo>
                  <a:close/>
                </a:path>
                <a:path w="372745" h="408305">
                  <a:moveTo>
                    <a:pt x="365658" y="8318"/>
                  </a:moveTo>
                  <a:lnTo>
                    <a:pt x="365264" y="8128"/>
                  </a:lnTo>
                  <a:lnTo>
                    <a:pt x="364985" y="8178"/>
                  </a:lnTo>
                  <a:lnTo>
                    <a:pt x="365353" y="9410"/>
                  </a:lnTo>
                  <a:lnTo>
                    <a:pt x="365658" y="8318"/>
                  </a:lnTo>
                  <a:close/>
                </a:path>
                <a:path w="372745" h="408305">
                  <a:moveTo>
                    <a:pt x="366915" y="22034"/>
                  </a:moveTo>
                  <a:lnTo>
                    <a:pt x="364693" y="22326"/>
                  </a:lnTo>
                  <a:lnTo>
                    <a:pt x="364705" y="22771"/>
                  </a:lnTo>
                  <a:lnTo>
                    <a:pt x="362927" y="23215"/>
                  </a:lnTo>
                  <a:lnTo>
                    <a:pt x="360057" y="22491"/>
                  </a:lnTo>
                  <a:lnTo>
                    <a:pt x="361099" y="23253"/>
                  </a:lnTo>
                  <a:lnTo>
                    <a:pt x="362496" y="24155"/>
                  </a:lnTo>
                  <a:lnTo>
                    <a:pt x="364756" y="25082"/>
                  </a:lnTo>
                  <a:lnTo>
                    <a:pt x="364744" y="24612"/>
                  </a:lnTo>
                  <a:lnTo>
                    <a:pt x="364261" y="23698"/>
                  </a:lnTo>
                  <a:lnTo>
                    <a:pt x="365175" y="23241"/>
                  </a:lnTo>
                  <a:lnTo>
                    <a:pt x="366318" y="23253"/>
                  </a:lnTo>
                  <a:lnTo>
                    <a:pt x="365975" y="24155"/>
                  </a:lnTo>
                  <a:lnTo>
                    <a:pt x="366560" y="24752"/>
                  </a:lnTo>
                  <a:lnTo>
                    <a:pt x="366674" y="23241"/>
                  </a:lnTo>
                  <a:lnTo>
                    <a:pt x="366915" y="22034"/>
                  </a:lnTo>
                  <a:close/>
                </a:path>
                <a:path w="372745" h="408305">
                  <a:moveTo>
                    <a:pt x="367055" y="25107"/>
                  </a:moveTo>
                  <a:lnTo>
                    <a:pt x="366814" y="25019"/>
                  </a:lnTo>
                  <a:lnTo>
                    <a:pt x="366699" y="24892"/>
                  </a:lnTo>
                  <a:lnTo>
                    <a:pt x="366560" y="24752"/>
                  </a:lnTo>
                  <a:lnTo>
                    <a:pt x="366572" y="25158"/>
                  </a:lnTo>
                  <a:lnTo>
                    <a:pt x="366636" y="25387"/>
                  </a:lnTo>
                  <a:lnTo>
                    <a:pt x="367055" y="25107"/>
                  </a:lnTo>
                  <a:close/>
                </a:path>
                <a:path w="372745" h="408305">
                  <a:moveTo>
                    <a:pt x="367233" y="9652"/>
                  </a:moveTo>
                  <a:lnTo>
                    <a:pt x="366052" y="7353"/>
                  </a:lnTo>
                  <a:lnTo>
                    <a:pt x="366750" y="8394"/>
                  </a:lnTo>
                  <a:lnTo>
                    <a:pt x="366255" y="7239"/>
                  </a:lnTo>
                  <a:lnTo>
                    <a:pt x="366318" y="6007"/>
                  </a:lnTo>
                  <a:lnTo>
                    <a:pt x="365658" y="8318"/>
                  </a:lnTo>
                  <a:lnTo>
                    <a:pt x="366318" y="8648"/>
                  </a:lnTo>
                  <a:lnTo>
                    <a:pt x="367233" y="9652"/>
                  </a:lnTo>
                  <a:close/>
                </a:path>
                <a:path w="372745" h="408305">
                  <a:moveTo>
                    <a:pt x="368566" y="8509"/>
                  </a:moveTo>
                  <a:lnTo>
                    <a:pt x="367741" y="13589"/>
                  </a:lnTo>
                  <a:lnTo>
                    <a:pt x="368198" y="13131"/>
                  </a:lnTo>
                  <a:lnTo>
                    <a:pt x="368566" y="8509"/>
                  </a:lnTo>
                  <a:close/>
                </a:path>
                <a:path w="372745" h="408305">
                  <a:moveTo>
                    <a:pt x="369189" y="2768"/>
                  </a:moveTo>
                  <a:lnTo>
                    <a:pt x="368566" y="2349"/>
                  </a:lnTo>
                  <a:lnTo>
                    <a:pt x="367563" y="3898"/>
                  </a:lnTo>
                  <a:lnTo>
                    <a:pt x="369189" y="2768"/>
                  </a:lnTo>
                  <a:close/>
                </a:path>
                <a:path w="372745" h="408305">
                  <a:moveTo>
                    <a:pt x="369354" y="1130"/>
                  </a:moveTo>
                  <a:lnTo>
                    <a:pt x="369125" y="1104"/>
                  </a:lnTo>
                  <a:lnTo>
                    <a:pt x="368858" y="1016"/>
                  </a:lnTo>
                  <a:lnTo>
                    <a:pt x="368363" y="1473"/>
                  </a:lnTo>
                  <a:lnTo>
                    <a:pt x="367779" y="1828"/>
                  </a:lnTo>
                  <a:lnTo>
                    <a:pt x="368566" y="2349"/>
                  </a:lnTo>
                  <a:lnTo>
                    <a:pt x="369354" y="1130"/>
                  </a:lnTo>
                  <a:close/>
                </a:path>
                <a:path w="372745" h="408305">
                  <a:moveTo>
                    <a:pt x="369836" y="0"/>
                  </a:moveTo>
                  <a:lnTo>
                    <a:pt x="367258" y="571"/>
                  </a:lnTo>
                  <a:lnTo>
                    <a:pt x="368858" y="1003"/>
                  </a:lnTo>
                  <a:lnTo>
                    <a:pt x="369836" y="0"/>
                  </a:lnTo>
                  <a:close/>
                </a:path>
                <a:path w="372745" h="408305">
                  <a:moveTo>
                    <a:pt x="372198" y="4864"/>
                  </a:moveTo>
                  <a:lnTo>
                    <a:pt x="369862" y="2984"/>
                  </a:lnTo>
                  <a:lnTo>
                    <a:pt x="367601" y="5740"/>
                  </a:lnTo>
                  <a:lnTo>
                    <a:pt x="368985" y="5753"/>
                  </a:lnTo>
                  <a:lnTo>
                    <a:pt x="370357" y="5308"/>
                  </a:lnTo>
                  <a:lnTo>
                    <a:pt x="369938" y="7620"/>
                  </a:lnTo>
                  <a:lnTo>
                    <a:pt x="372198" y="4864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3085630" y="2495460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60" h="348614">
                  <a:moveTo>
                    <a:pt x="2362" y="342404"/>
                  </a:moveTo>
                  <a:lnTo>
                    <a:pt x="2184" y="341401"/>
                  </a:lnTo>
                  <a:lnTo>
                    <a:pt x="0" y="342138"/>
                  </a:lnTo>
                  <a:lnTo>
                    <a:pt x="2362" y="342404"/>
                  </a:lnTo>
                  <a:close/>
                </a:path>
                <a:path w="340360" h="348614">
                  <a:moveTo>
                    <a:pt x="3390" y="347052"/>
                  </a:moveTo>
                  <a:lnTo>
                    <a:pt x="101" y="345046"/>
                  </a:lnTo>
                  <a:lnTo>
                    <a:pt x="2108" y="348081"/>
                  </a:lnTo>
                  <a:lnTo>
                    <a:pt x="2247" y="347637"/>
                  </a:lnTo>
                  <a:lnTo>
                    <a:pt x="2501" y="346773"/>
                  </a:lnTo>
                  <a:lnTo>
                    <a:pt x="3390" y="347052"/>
                  </a:lnTo>
                  <a:close/>
                </a:path>
                <a:path w="340360" h="348614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60" h="348614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60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60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60" h="348614">
                  <a:moveTo>
                    <a:pt x="273253" y="79413"/>
                  </a:moveTo>
                  <a:lnTo>
                    <a:pt x="273164" y="78930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35" y="78041"/>
                  </a:lnTo>
                  <a:lnTo>
                    <a:pt x="272796" y="79502"/>
                  </a:lnTo>
                  <a:lnTo>
                    <a:pt x="273253" y="79413"/>
                  </a:lnTo>
                  <a:close/>
                </a:path>
                <a:path w="340360" h="348614">
                  <a:moveTo>
                    <a:pt x="275894" y="78930"/>
                  </a:moveTo>
                  <a:lnTo>
                    <a:pt x="275399" y="77431"/>
                  </a:lnTo>
                  <a:lnTo>
                    <a:pt x="273291" y="79413"/>
                  </a:lnTo>
                  <a:lnTo>
                    <a:pt x="275894" y="78930"/>
                  </a:lnTo>
                  <a:close/>
                </a:path>
                <a:path w="340360" h="348614">
                  <a:moveTo>
                    <a:pt x="277926" y="81610"/>
                  </a:moveTo>
                  <a:lnTo>
                    <a:pt x="272783" y="79552"/>
                  </a:lnTo>
                  <a:lnTo>
                    <a:pt x="272707" y="80352"/>
                  </a:lnTo>
                  <a:lnTo>
                    <a:pt x="271449" y="80416"/>
                  </a:lnTo>
                  <a:lnTo>
                    <a:pt x="274802" y="82651"/>
                  </a:lnTo>
                  <a:lnTo>
                    <a:pt x="277926" y="81610"/>
                  </a:lnTo>
                  <a:close/>
                </a:path>
                <a:path w="340360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60" h="348614">
                  <a:moveTo>
                    <a:pt x="313994" y="20624"/>
                  </a:moveTo>
                  <a:lnTo>
                    <a:pt x="313042" y="20167"/>
                  </a:lnTo>
                  <a:lnTo>
                    <a:pt x="311772" y="22491"/>
                  </a:lnTo>
                  <a:lnTo>
                    <a:pt x="312280" y="23406"/>
                  </a:lnTo>
                  <a:lnTo>
                    <a:pt x="313207" y="23393"/>
                  </a:lnTo>
                  <a:lnTo>
                    <a:pt x="313613" y="22466"/>
                  </a:lnTo>
                  <a:lnTo>
                    <a:pt x="313575" y="21539"/>
                  </a:lnTo>
                  <a:lnTo>
                    <a:pt x="313994" y="20624"/>
                  </a:lnTo>
                  <a:close/>
                </a:path>
                <a:path w="340360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60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60" h="348614">
                  <a:moveTo>
                    <a:pt x="333870" y="2781"/>
                  </a:moveTo>
                  <a:lnTo>
                    <a:pt x="333502" y="2438"/>
                  </a:lnTo>
                  <a:lnTo>
                    <a:pt x="333527" y="2032"/>
                  </a:lnTo>
                  <a:lnTo>
                    <a:pt x="333629" y="1625"/>
                  </a:lnTo>
                  <a:lnTo>
                    <a:pt x="332536" y="2514"/>
                  </a:lnTo>
                  <a:lnTo>
                    <a:pt x="330987" y="3136"/>
                  </a:lnTo>
                  <a:lnTo>
                    <a:pt x="331622" y="3746"/>
                  </a:lnTo>
                  <a:lnTo>
                    <a:pt x="333870" y="2781"/>
                  </a:lnTo>
                  <a:close/>
                </a:path>
                <a:path w="340360" h="348614">
                  <a:moveTo>
                    <a:pt x="334683" y="635"/>
                  </a:moveTo>
                  <a:lnTo>
                    <a:pt x="334657" y="0"/>
                  </a:lnTo>
                  <a:lnTo>
                    <a:pt x="334391" y="292"/>
                  </a:lnTo>
                  <a:lnTo>
                    <a:pt x="333819" y="952"/>
                  </a:lnTo>
                  <a:lnTo>
                    <a:pt x="333629" y="1625"/>
                  </a:lnTo>
                  <a:lnTo>
                    <a:pt x="334213" y="1168"/>
                  </a:lnTo>
                  <a:lnTo>
                    <a:pt x="334683" y="635"/>
                  </a:lnTo>
                  <a:close/>
                </a:path>
                <a:path w="340360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094297" y="3167697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4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6" y="331368"/>
                  </a:lnTo>
                  <a:lnTo>
                    <a:pt x="20751" y="331368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4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68"/>
                  </a:lnTo>
                  <a:lnTo>
                    <a:pt x="20641" y="320955"/>
                  </a:lnTo>
                  <a:close/>
                </a:path>
                <a:path w="338454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68"/>
                  </a:lnTo>
                  <a:lnTo>
                    <a:pt x="334856" y="331368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4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4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4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4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4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3055785" y="3194849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20">
                  <a:moveTo>
                    <a:pt x="11696" y="25400"/>
                  </a:moveTo>
                  <a:lnTo>
                    <a:pt x="10769" y="25400"/>
                  </a:lnTo>
                  <a:lnTo>
                    <a:pt x="10693" y="25908"/>
                  </a:lnTo>
                  <a:lnTo>
                    <a:pt x="11696" y="25565"/>
                  </a:lnTo>
                  <a:lnTo>
                    <a:pt x="11696" y="25400"/>
                  </a:lnTo>
                  <a:close/>
                </a:path>
                <a:path w="393700" h="363220">
                  <a:moveTo>
                    <a:pt x="23685" y="33020"/>
                  </a:moveTo>
                  <a:lnTo>
                    <a:pt x="21894" y="29349"/>
                  </a:lnTo>
                  <a:lnTo>
                    <a:pt x="21386" y="33020"/>
                  </a:lnTo>
                  <a:lnTo>
                    <a:pt x="23685" y="33020"/>
                  </a:lnTo>
                  <a:close/>
                </a:path>
                <a:path w="393700" h="363220">
                  <a:moveTo>
                    <a:pt x="24803" y="34226"/>
                  </a:moveTo>
                  <a:lnTo>
                    <a:pt x="24739" y="34086"/>
                  </a:lnTo>
                  <a:lnTo>
                    <a:pt x="24599" y="33820"/>
                  </a:lnTo>
                  <a:lnTo>
                    <a:pt x="24447" y="34137"/>
                  </a:lnTo>
                  <a:lnTo>
                    <a:pt x="24574" y="34201"/>
                  </a:lnTo>
                  <a:lnTo>
                    <a:pt x="24803" y="34226"/>
                  </a:lnTo>
                  <a:close/>
                </a:path>
                <a:path w="393700" h="363220">
                  <a:moveTo>
                    <a:pt x="58813" y="43180"/>
                  </a:moveTo>
                  <a:lnTo>
                    <a:pt x="58585" y="43129"/>
                  </a:lnTo>
                  <a:lnTo>
                    <a:pt x="58813" y="43180"/>
                  </a:lnTo>
                  <a:close/>
                </a:path>
                <a:path w="393700" h="363220">
                  <a:moveTo>
                    <a:pt x="63411" y="24130"/>
                  </a:moveTo>
                  <a:lnTo>
                    <a:pt x="63004" y="20320"/>
                  </a:lnTo>
                  <a:lnTo>
                    <a:pt x="62953" y="23761"/>
                  </a:lnTo>
                  <a:lnTo>
                    <a:pt x="63411" y="24130"/>
                  </a:lnTo>
                  <a:close/>
                </a:path>
                <a:path w="393700" h="363220">
                  <a:moveTo>
                    <a:pt x="82054" y="48260"/>
                  </a:moveTo>
                  <a:lnTo>
                    <a:pt x="79946" y="50800"/>
                  </a:lnTo>
                  <a:lnTo>
                    <a:pt x="81927" y="50800"/>
                  </a:lnTo>
                  <a:lnTo>
                    <a:pt x="82054" y="48260"/>
                  </a:lnTo>
                  <a:close/>
                </a:path>
                <a:path w="393700" h="363220">
                  <a:moveTo>
                    <a:pt x="86499" y="50800"/>
                  </a:moveTo>
                  <a:lnTo>
                    <a:pt x="81927" y="50800"/>
                  </a:lnTo>
                  <a:lnTo>
                    <a:pt x="81673" y="55880"/>
                  </a:lnTo>
                  <a:lnTo>
                    <a:pt x="86499" y="50800"/>
                  </a:lnTo>
                  <a:close/>
                </a:path>
                <a:path w="393700" h="363220">
                  <a:moveTo>
                    <a:pt x="88925" y="58305"/>
                  </a:moveTo>
                  <a:lnTo>
                    <a:pt x="88493" y="57150"/>
                  </a:lnTo>
                  <a:lnTo>
                    <a:pt x="88900" y="58420"/>
                  </a:lnTo>
                  <a:close/>
                </a:path>
                <a:path w="393700" h="363220">
                  <a:moveTo>
                    <a:pt x="98564" y="38100"/>
                  </a:moveTo>
                  <a:lnTo>
                    <a:pt x="98488" y="37769"/>
                  </a:lnTo>
                  <a:lnTo>
                    <a:pt x="98082" y="38100"/>
                  </a:lnTo>
                  <a:lnTo>
                    <a:pt x="98564" y="38100"/>
                  </a:lnTo>
                  <a:close/>
                </a:path>
                <a:path w="393700" h="363220">
                  <a:moveTo>
                    <a:pt x="99098" y="61633"/>
                  </a:moveTo>
                  <a:lnTo>
                    <a:pt x="98818" y="61010"/>
                  </a:lnTo>
                  <a:lnTo>
                    <a:pt x="96405" y="64770"/>
                  </a:lnTo>
                  <a:lnTo>
                    <a:pt x="99098" y="61633"/>
                  </a:lnTo>
                  <a:close/>
                </a:path>
                <a:path w="393700" h="363220">
                  <a:moveTo>
                    <a:pt x="99669" y="59690"/>
                  </a:moveTo>
                  <a:lnTo>
                    <a:pt x="98577" y="60452"/>
                  </a:lnTo>
                  <a:lnTo>
                    <a:pt x="98818" y="61010"/>
                  </a:lnTo>
                  <a:lnTo>
                    <a:pt x="99669" y="59690"/>
                  </a:lnTo>
                  <a:close/>
                </a:path>
                <a:path w="393700" h="363220">
                  <a:moveTo>
                    <a:pt x="99860" y="57683"/>
                  </a:moveTo>
                  <a:lnTo>
                    <a:pt x="99783" y="57505"/>
                  </a:lnTo>
                  <a:lnTo>
                    <a:pt x="99771" y="57378"/>
                  </a:lnTo>
                  <a:lnTo>
                    <a:pt x="98450" y="57950"/>
                  </a:lnTo>
                  <a:lnTo>
                    <a:pt x="98907" y="57962"/>
                  </a:lnTo>
                  <a:lnTo>
                    <a:pt x="99860" y="57683"/>
                  </a:lnTo>
                  <a:close/>
                </a:path>
                <a:path w="393700" h="363220">
                  <a:moveTo>
                    <a:pt x="100749" y="59690"/>
                  </a:moveTo>
                  <a:lnTo>
                    <a:pt x="99098" y="61633"/>
                  </a:lnTo>
                  <a:lnTo>
                    <a:pt x="100380" y="64516"/>
                  </a:lnTo>
                  <a:lnTo>
                    <a:pt x="100749" y="59690"/>
                  </a:lnTo>
                  <a:close/>
                </a:path>
                <a:path w="393700" h="363220">
                  <a:moveTo>
                    <a:pt x="102692" y="38100"/>
                  </a:moveTo>
                  <a:lnTo>
                    <a:pt x="100609" y="38100"/>
                  </a:lnTo>
                  <a:lnTo>
                    <a:pt x="102108" y="39776"/>
                  </a:lnTo>
                  <a:lnTo>
                    <a:pt x="102692" y="38100"/>
                  </a:lnTo>
                  <a:close/>
                </a:path>
                <a:path w="393700" h="363220">
                  <a:moveTo>
                    <a:pt x="106502" y="38100"/>
                  </a:moveTo>
                  <a:lnTo>
                    <a:pt x="104635" y="36830"/>
                  </a:lnTo>
                  <a:lnTo>
                    <a:pt x="104813" y="38100"/>
                  </a:lnTo>
                  <a:lnTo>
                    <a:pt x="106502" y="38100"/>
                  </a:lnTo>
                  <a:close/>
                </a:path>
                <a:path w="393700" h="363220">
                  <a:moveTo>
                    <a:pt x="106946" y="69380"/>
                  </a:moveTo>
                  <a:lnTo>
                    <a:pt x="105067" y="69850"/>
                  </a:lnTo>
                  <a:lnTo>
                    <a:pt x="106857" y="70840"/>
                  </a:lnTo>
                  <a:lnTo>
                    <a:pt x="106946" y="69380"/>
                  </a:lnTo>
                  <a:close/>
                </a:path>
                <a:path w="393700" h="363220">
                  <a:moveTo>
                    <a:pt x="109639" y="72390"/>
                  </a:moveTo>
                  <a:lnTo>
                    <a:pt x="106857" y="70840"/>
                  </a:lnTo>
                  <a:lnTo>
                    <a:pt x="106768" y="72390"/>
                  </a:lnTo>
                  <a:lnTo>
                    <a:pt x="109639" y="72390"/>
                  </a:lnTo>
                  <a:close/>
                </a:path>
                <a:path w="393700" h="363220">
                  <a:moveTo>
                    <a:pt x="115912" y="76200"/>
                  </a:moveTo>
                  <a:lnTo>
                    <a:pt x="114744" y="75768"/>
                  </a:lnTo>
                  <a:lnTo>
                    <a:pt x="114909" y="76200"/>
                  </a:lnTo>
                  <a:lnTo>
                    <a:pt x="115912" y="76200"/>
                  </a:lnTo>
                  <a:close/>
                </a:path>
                <a:path w="393700" h="363220">
                  <a:moveTo>
                    <a:pt x="156375" y="95935"/>
                  </a:moveTo>
                  <a:lnTo>
                    <a:pt x="154089" y="97663"/>
                  </a:lnTo>
                  <a:lnTo>
                    <a:pt x="155714" y="98526"/>
                  </a:lnTo>
                  <a:lnTo>
                    <a:pt x="155625" y="96989"/>
                  </a:lnTo>
                  <a:lnTo>
                    <a:pt x="156375" y="95935"/>
                  </a:lnTo>
                  <a:close/>
                </a:path>
                <a:path w="393700" h="363220">
                  <a:moveTo>
                    <a:pt x="192227" y="113715"/>
                  </a:moveTo>
                  <a:lnTo>
                    <a:pt x="191020" y="113741"/>
                  </a:lnTo>
                  <a:lnTo>
                    <a:pt x="191541" y="113817"/>
                  </a:lnTo>
                  <a:lnTo>
                    <a:pt x="191909" y="113804"/>
                  </a:lnTo>
                  <a:lnTo>
                    <a:pt x="192227" y="113715"/>
                  </a:lnTo>
                  <a:close/>
                </a:path>
                <a:path w="393700" h="363220">
                  <a:moveTo>
                    <a:pt x="199097" y="116865"/>
                  </a:moveTo>
                  <a:lnTo>
                    <a:pt x="198462" y="117221"/>
                  </a:lnTo>
                  <a:lnTo>
                    <a:pt x="198094" y="117538"/>
                  </a:lnTo>
                  <a:lnTo>
                    <a:pt x="198323" y="117741"/>
                  </a:lnTo>
                  <a:lnTo>
                    <a:pt x="199097" y="116865"/>
                  </a:lnTo>
                  <a:close/>
                </a:path>
                <a:path w="393700" h="363220">
                  <a:moveTo>
                    <a:pt x="203403" y="119380"/>
                  </a:moveTo>
                  <a:lnTo>
                    <a:pt x="202577" y="119380"/>
                  </a:lnTo>
                  <a:lnTo>
                    <a:pt x="201231" y="118110"/>
                  </a:lnTo>
                  <a:lnTo>
                    <a:pt x="198932" y="127000"/>
                  </a:lnTo>
                  <a:lnTo>
                    <a:pt x="203403" y="119380"/>
                  </a:lnTo>
                  <a:close/>
                </a:path>
                <a:path w="393700" h="363220">
                  <a:moveTo>
                    <a:pt x="204101" y="116840"/>
                  </a:moveTo>
                  <a:lnTo>
                    <a:pt x="202768" y="115570"/>
                  </a:lnTo>
                  <a:lnTo>
                    <a:pt x="202476" y="116840"/>
                  </a:lnTo>
                  <a:lnTo>
                    <a:pt x="204101" y="116840"/>
                  </a:lnTo>
                  <a:close/>
                </a:path>
                <a:path w="393700" h="363220">
                  <a:moveTo>
                    <a:pt x="204508" y="119380"/>
                  </a:moveTo>
                  <a:lnTo>
                    <a:pt x="204139" y="118110"/>
                  </a:lnTo>
                  <a:lnTo>
                    <a:pt x="203403" y="119380"/>
                  </a:lnTo>
                  <a:lnTo>
                    <a:pt x="204508" y="119380"/>
                  </a:lnTo>
                  <a:close/>
                </a:path>
                <a:path w="393700" h="363220">
                  <a:moveTo>
                    <a:pt x="205689" y="130810"/>
                  </a:moveTo>
                  <a:lnTo>
                    <a:pt x="204901" y="124460"/>
                  </a:lnTo>
                  <a:lnTo>
                    <a:pt x="203365" y="124460"/>
                  </a:lnTo>
                  <a:lnTo>
                    <a:pt x="202184" y="128270"/>
                  </a:lnTo>
                  <a:lnTo>
                    <a:pt x="204698" y="128270"/>
                  </a:lnTo>
                  <a:lnTo>
                    <a:pt x="205384" y="132080"/>
                  </a:lnTo>
                  <a:lnTo>
                    <a:pt x="205689" y="130810"/>
                  </a:lnTo>
                  <a:close/>
                </a:path>
                <a:path w="393700" h="363220">
                  <a:moveTo>
                    <a:pt x="205955" y="124460"/>
                  </a:moveTo>
                  <a:lnTo>
                    <a:pt x="205828" y="124015"/>
                  </a:lnTo>
                  <a:lnTo>
                    <a:pt x="205435" y="122631"/>
                  </a:lnTo>
                  <a:lnTo>
                    <a:pt x="205320" y="123190"/>
                  </a:lnTo>
                  <a:lnTo>
                    <a:pt x="204736" y="123190"/>
                  </a:lnTo>
                  <a:lnTo>
                    <a:pt x="204901" y="124460"/>
                  </a:lnTo>
                  <a:lnTo>
                    <a:pt x="205066" y="124460"/>
                  </a:lnTo>
                  <a:lnTo>
                    <a:pt x="205955" y="124460"/>
                  </a:lnTo>
                  <a:close/>
                </a:path>
                <a:path w="393700" h="363220">
                  <a:moveTo>
                    <a:pt x="207238" y="123190"/>
                  </a:moveTo>
                  <a:lnTo>
                    <a:pt x="205600" y="123190"/>
                  </a:lnTo>
                  <a:lnTo>
                    <a:pt x="205828" y="124015"/>
                  </a:lnTo>
                  <a:lnTo>
                    <a:pt x="207238" y="123190"/>
                  </a:lnTo>
                  <a:close/>
                </a:path>
                <a:path w="393700" h="363220">
                  <a:moveTo>
                    <a:pt x="209080" y="92227"/>
                  </a:moveTo>
                  <a:lnTo>
                    <a:pt x="208292" y="92278"/>
                  </a:lnTo>
                  <a:lnTo>
                    <a:pt x="207784" y="92570"/>
                  </a:lnTo>
                  <a:lnTo>
                    <a:pt x="207492" y="93065"/>
                  </a:lnTo>
                  <a:lnTo>
                    <a:pt x="208280" y="93052"/>
                  </a:lnTo>
                  <a:lnTo>
                    <a:pt x="208864" y="92837"/>
                  </a:lnTo>
                  <a:lnTo>
                    <a:pt x="209080" y="92227"/>
                  </a:lnTo>
                  <a:close/>
                </a:path>
                <a:path w="393700" h="363220">
                  <a:moveTo>
                    <a:pt x="217360" y="131267"/>
                  </a:moveTo>
                  <a:lnTo>
                    <a:pt x="215976" y="130810"/>
                  </a:lnTo>
                  <a:lnTo>
                    <a:pt x="216509" y="132930"/>
                  </a:lnTo>
                  <a:lnTo>
                    <a:pt x="217360" y="131267"/>
                  </a:lnTo>
                  <a:close/>
                </a:path>
                <a:path w="393700" h="363220">
                  <a:moveTo>
                    <a:pt x="217893" y="138430"/>
                  </a:moveTo>
                  <a:lnTo>
                    <a:pt x="216509" y="132930"/>
                  </a:lnTo>
                  <a:lnTo>
                    <a:pt x="216293" y="133350"/>
                  </a:lnTo>
                  <a:lnTo>
                    <a:pt x="215328" y="135890"/>
                  </a:lnTo>
                  <a:lnTo>
                    <a:pt x="217893" y="138430"/>
                  </a:lnTo>
                  <a:close/>
                </a:path>
                <a:path w="393700" h="363220">
                  <a:moveTo>
                    <a:pt x="248081" y="149174"/>
                  </a:moveTo>
                  <a:lnTo>
                    <a:pt x="247573" y="146685"/>
                  </a:lnTo>
                  <a:lnTo>
                    <a:pt x="247561" y="147320"/>
                  </a:lnTo>
                  <a:lnTo>
                    <a:pt x="247713" y="148221"/>
                  </a:lnTo>
                  <a:lnTo>
                    <a:pt x="248081" y="149174"/>
                  </a:lnTo>
                  <a:close/>
                </a:path>
                <a:path w="393700" h="363220">
                  <a:moveTo>
                    <a:pt x="249682" y="146900"/>
                  </a:moveTo>
                  <a:lnTo>
                    <a:pt x="249174" y="147104"/>
                  </a:lnTo>
                  <a:lnTo>
                    <a:pt x="248818" y="147535"/>
                  </a:lnTo>
                  <a:lnTo>
                    <a:pt x="248958" y="148297"/>
                  </a:lnTo>
                  <a:lnTo>
                    <a:pt x="249097" y="147802"/>
                  </a:lnTo>
                  <a:lnTo>
                    <a:pt x="249389" y="147345"/>
                  </a:lnTo>
                  <a:lnTo>
                    <a:pt x="249682" y="146900"/>
                  </a:lnTo>
                  <a:close/>
                </a:path>
                <a:path w="393700" h="363220">
                  <a:moveTo>
                    <a:pt x="258787" y="141262"/>
                  </a:moveTo>
                  <a:lnTo>
                    <a:pt x="258762" y="140970"/>
                  </a:lnTo>
                  <a:lnTo>
                    <a:pt x="258432" y="140970"/>
                  </a:lnTo>
                  <a:lnTo>
                    <a:pt x="257644" y="142240"/>
                  </a:lnTo>
                  <a:lnTo>
                    <a:pt x="258787" y="141262"/>
                  </a:lnTo>
                  <a:close/>
                </a:path>
                <a:path w="393700" h="363220">
                  <a:moveTo>
                    <a:pt x="260845" y="133350"/>
                  </a:moveTo>
                  <a:lnTo>
                    <a:pt x="259308" y="132499"/>
                  </a:lnTo>
                  <a:lnTo>
                    <a:pt x="259892" y="133350"/>
                  </a:lnTo>
                  <a:lnTo>
                    <a:pt x="260845" y="133350"/>
                  </a:lnTo>
                  <a:close/>
                </a:path>
                <a:path w="393700" h="363220">
                  <a:moveTo>
                    <a:pt x="266065" y="157480"/>
                  </a:moveTo>
                  <a:lnTo>
                    <a:pt x="260324" y="158750"/>
                  </a:lnTo>
                  <a:lnTo>
                    <a:pt x="258610" y="157480"/>
                  </a:lnTo>
                  <a:lnTo>
                    <a:pt x="259511" y="158750"/>
                  </a:lnTo>
                  <a:lnTo>
                    <a:pt x="258140" y="158750"/>
                  </a:lnTo>
                  <a:lnTo>
                    <a:pt x="257454" y="160020"/>
                  </a:lnTo>
                  <a:lnTo>
                    <a:pt x="263702" y="160020"/>
                  </a:lnTo>
                  <a:lnTo>
                    <a:pt x="261670" y="162560"/>
                  </a:lnTo>
                  <a:lnTo>
                    <a:pt x="263093" y="162560"/>
                  </a:lnTo>
                  <a:lnTo>
                    <a:pt x="263321" y="163830"/>
                  </a:lnTo>
                  <a:lnTo>
                    <a:pt x="264871" y="161290"/>
                  </a:lnTo>
                  <a:lnTo>
                    <a:pt x="265074" y="160947"/>
                  </a:lnTo>
                  <a:lnTo>
                    <a:pt x="264744" y="161290"/>
                  </a:lnTo>
                  <a:lnTo>
                    <a:pt x="266065" y="157480"/>
                  </a:lnTo>
                  <a:close/>
                </a:path>
                <a:path w="393700" h="363220">
                  <a:moveTo>
                    <a:pt x="266674" y="159296"/>
                  </a:moveTo>
                  <a:lnTo>
                    <a:pt x="266407" y="158750"/>
                  </a:lnTo>
                  <a:lnTo>
                    <a:pt x="265074" y="160947"/>
                  </a:lnTo>
                  <a:lnTo>
                    <a:pt x="266674" y="159296"/>
                  </a:lnTo>
                  <a:close/>
                </a:path>
                <a:path w="393700" h="363220">
                  <a:moveTo>
                    <a:pt x="286181" y="183527"/>
                  </a:moveTo>
                  <a:lnTo>
                    <a:pt x="286143" y="183362"/>
                  </a:lnTo>
                  <a:lnTo>
                    <a:pt x="286016" y="183540"/>
                  </a:lnTo>
                  <a:lnTo>
                    <a:pt x="286181" y="183527"/>
                  </a:lnTo>
                  <a:close/>
                </a:path>
                <a:path w="393700" h="363220">
                  <a:moveTo>
                    <a:pt x="290156" y="185369"/>
                  </a:moveTo>
                  <a:lnTo>
                    <a:pt x="286169" y="184150"/>
                  </a:lnTo>
                  <a:lnTo>
                    <a:pt x="286778" y="186690"/>
                  </a:lnTo>
                  <a:lnTo>
                    <a:pt x="289293" y="186690"/>
                  </a:lnTo>
                  <a:lnTo>
                    <a:pt x="290156" y="185369"/>
                  </a:lnTo>
                  <a:close/>
                </a:path>
                <a:path w="393700" h="363220">
                  <a:moveTo>
                    <a:pt x="290537" y="177342"/>
                  </a:moveTo>
                  <a:lnTo>
                    <a:pt x="282270" y="182549"/>
                  </a:lnTo>
                  <a:lnTo>
                    <a:pt x="285521" y="181279"/>
                  </a:lnTo>
                  <a:lnTo>
                    <a:pt x="285851" y="182118"/>
                  </a:lnTo>
                  <a:lnTo>
                    <a:pt x="286143" y="183362"/>
                  </a:lnTo>
                  <a:lnTo>
                    <a:pt x="290537" y="177342"/>
                  </a:lnTo>
                  <a:close/>
                </a:path>
                <a:path w="393700" h="363220">
                  <a:moveTo>
                    <a:pt x="291439" y="183375"/>
                  </a:moveTo>
                  <a:lnTo>
                    <a:pt x="290156" y="185369"/>
                  </a:lnTo>
                  <a:lnTo>
                    <a:pt x="290322" y="185420"/>
                  </a:lnTo>
                  <a:lnTo>
                    <a:pt x="291439" y="183375"/>
                  </a:lnTo>
                  <a:close/>
                </a:path>
                <a:path w="393700" h="363220">
                  <a:moveTo>
                    <a:pt x="292404" y="189052"/>
                  </a:moveTo>
                  <a:lnTo>
                    <a:pt x="292138" y="189230"/>
                  </a:lnTo>
                  <a:lnTo>
                    <a:pt x="292188" y="190500"/>
                  </a:lnTo>
                  <a:lnTo>
                    <a:pt x="292404" y="189052"/>
                  </a:lnTo>
                  <a:close/>
                </a:path>
                <a:path w="393700" h="363220">
                  <a:moveTo>
                    <a:pt x="294220" y="190322"/>
                  </a:moveTo>
                  <a:lnTo>
                    <a:pt x="293128" y="190500"/>
                  </a:lnTo>
                  <a:lnTo>
                    <a:pt x="294030" y="190500"/>
                  </a:lnTo>
                  <a:lnTo>
                    <a:pt x="294220" y="190322"/>
                  </a:lnTo>
                  <a:close/>
                </a:path>
                <a:path w="393700" h="363220">
                  <a:moveTo>
                    <a:pt x="306171" y="177342"/>
                  </a:moveTo>
                  <a:lnTo>
                    <a:pt x="305854" y="176530"/>
                  </a:lnTo>
                  <a:lnTo>
                    <a:pt x="305866" y="176682"/>
                  </a:lnTo>
                  <a:lnTo>
                    <a:pt x="306146" y="177355"/>
                  </a:lnTo>
                  <a:close/>
                </a:path>
                <a:path w="393700" h="363220">
                  <a:moveTo>
                    <a:pt x="324396" y="226275"/>
                  </a:moveTo>
                  <a:lnTo>
                    <a:pt x="323799" y="226644"/>
                  </a:lnTo>
                  <a:lnTo>
                    <a:pt x="323494" y="227228"/>
                  </a:lnTo>
                  <a:lnTo>
                    <a:pt x="323888" y="228142"/>
                  </a:lnTo>
                  <a:lnTo>
                    <a:pt x="323862" y="227380"/>
                  </a:lnTo>
                  <a:lnTo>
                    <a:pt x="324091" y="226783"/>
                  </a:lnTo>
                  <a:lnTo>
                    <a:pt x="324396" y="226275"/>
                  </a:lnTo>
                  <a:close/>
                </a:path>
                <a:path w="393700" h="363220">
                  <a:moveTo>
                    <a:pt x="324624" y="177647"/>
                  </a:moveTo>
                  <a:lnTo>
                    <a:pt x="322783" y="179539"/>
                  </a:lnTo>
                  <a:lnTo>
                    <a:pt x="321195" y="181597"/>
                  </a:lnTo>
                  <a:lnTo>
                    <a:pt x="322262" y="182118"/>
                  </a:lnTo>
                  <a:lnTo>
                    <a:pt x="322605" y="182930"/>
                  </a:lnTo>
                  <a:lnTo>
                    <a:pt x="322656" y="183832"/>
                  </a:lnTo>
                  <a:lnTo>
                    <a:pt x="323265" y="181229"/>
                  </a:lnTo>
                  <a:lnTo>
                    <a:pt x="324624" y="177647"/>
                  </a:lnTo>
                  <a:close/>
                </a:path>
                <a:path w="393700" h="363220">
                  <a:moveTo>
                    <a:pt x="340258" y="232689"/>
                  </a:moveTo>
                  <a:lnTo>
                    <a:pt x="340004" y="233032"/>
                  </a:lnTo>
                  <a:lnTo>
                    <a:pt x="340258" y="232689"/>
                  </a:lnTo>
                  <a:close/>
                </a:path>
                <a:path w="393700" h="363220">
                  <a:moveTo>
                    <a:pt x="342569" y="246380"/>
                  </a:moveTo>
                  <a:lnTo>
                    <a:pt x="339775" y="250190"/>
                  </a:lnTo>
                  <a:lnTo>
                    <a:pt x="341896" y="248920"/>
                  </a:lnTo>
                  <a:lnTo>
                    <a:pt x="342519" y="249618"/>
                  </a:lnTo>
                  <a:lnTo>
                    <a:pt x="342531" y="248920"/>
                  </a:lnTo>
                  <a:lnTo>
                    <a:pt x="342569" y="246380"/>
                  </a:lnTo>
                  <a:close/>
                </a:path>
                <a:path w="393700" h="363220">
                  <a:moveTo>
                    <a:pt x="343281" y="247370"/>
                  </a:moveTo>
                  <a:lnTo>
                    <a:pt x="342798" y="247650"/>
                  </a:lnTo>
                  <a:lnTo>
                    <a:pt x="343268" y="247650"/>
                  </a:lnTo>
                  <a:lnTo>
                    <a:pt x="343281" y="247370"/>
                  </a:lnTo>
                  <a:close/>
                </a:path>
                <a:path w="393700" h="363220">
                  <a:moveTo>
                    <a:pt x="343471" y="250710"/>
                  </a:moveTo>
                  <a:lnTo>
                    <a:pt x="342519" y="249618"/>
                  </a:lnTo>
                  <a:lnTo>
                    <a:pt x="342455" y="252730"/>
                  </a:lnTo>
                  <a:lnTo>
                    <a:pt x="343471" y="250710"/>
                  </a:lnTo>
                  <a:close/>
                </a:path>
                <a:path w="393700" h="363220">
                  <a:moveTo>
                    <a:pt x="345846" y="256489"/>
                  </a:moveTo>
                  <a:lnTo>
                    <a:pt x="345592" y="254063"/>
                  </a:lnTo>
                  <a:lnTo>
                    <a:pt x="344563" y="254292"/>
                  </a:lnTo>
                  <a:lnTo>
                    <a:pt x="341325" y="252209"/>
                  </a:lnTo>
                  <a:lnTo>
                    <a:pt x="342976" y="254863"/>
                  </a:lnTo>
                  <a:lnTo>
                    <a:pt x="344017" y="254622"/>
                  </a:lnTo>
                  <a:lnTo>
                    <a:pt x="345846" y="256489"/>
                  </a:lnTo>
                  <a:close/>
                </a:path>
                <a:path w="393700" h="363220">
                  <a:moveTo>
                    <a:pt x="349224" y="250190"/>
                  </a:moveTo>
                  <a:lnTo>
                    <a:pt x="344919" y="247650"/>
                  </a:lnTo>
                  <a:lnTo>
                    <a:pt x="343687" y="247650"/>
                  </a:lnTo>
                  <a:lnTo>
                    <a:pt x="344373" y="248920"/>
                  </a:lnTo>
                  <a:lnTo>
                    <a:pt x="343471" y="250710"/>
                  </a:lnTo>
                  <a:lnTo>
                    <a:pt x="344131" y="251460"/>
                  </a:lnTo>
                  <a:lnTo>
                    <a:pt x="346278" y="251460"/>
                  </a:lnTo>
                  <a:lnTo>
                    <a:pt x="349224" y="250190"/>
                  </a:lnTo>
                  <a:close/>
                </a:path>
                <a:path w="393700" h="363220">
                  <a:moveTo>
                    <a:pt x="351053" y="258318"/>
                  </a:moveTo>
                  <a:lnTo>
                    <a:pt x="347700" y="259803"/>
                  </a:lnTo>
                  <a:lnTo>
                    <a:pt x="349491" y="260261"/>
                  </a:lnTo>
                  <a:lnTo>
                    <a:pt x="349758" y="259397"/>
                  </a:lnTo>
                  <a:lnTo>
                    <a:pt x="350342" y="259067"/>
                  </a:lnTo>
                  <a:lnTo>
                    <a:pt x="351053" y="258318"/>
                  </a:lnTo>
                  <a:close/>
                </a:path>
                <a:path w="393700" h="363220">
                  <a:moveTo>
                    <a:pt x="353453" y="249809"/>
                  </a:moveTo>
                  <a:lnTo>
                    <a:pt x="351497" y="247904"/>
                  </a:lnTo>
                  <a:lnTo>
                    <a:pt x="350469" y="248145"/>
                  </a:lnTo>
                  <a:lnTo>
                    <a:pt x="350253" y="249047"/>
                  </a:lnTo>
                  <a:lnTo>
                    <a:pt x="351053" y="249707"/>
                  </a:lnTo>
                  <a:lnTo>
                    <a:pt x="351967" y="249923"/>
                  </a:lnTo>
                  <a:lnTo>
                    <a:pt x="352767" y="250596"/>
                  </a:lnTo>
                  <a:lnTo>
                    <a:pt x="353453" y="249809"/>
                  </a:lnTo>
                  <a:close/>
                </a:path>
                <a:path w="393700" h="363220">
                  <a:moveTo>
                    <a:pt x="361378" y="234962"/>
                  </a:moveTo>
                  <a:lnTo>
                    <a:pt x="361213" y="233426"/>
                  </a:lnTo>
                  <a:lnTo>
                    <a:pt x="359003" y="233121"/>
                  </a:lnTo>
                  <a:lnTo>
                    <a:pt x="358902" y="233451"/>
                  </a:lnTo>
                  <a:lnTo>
                    <a:pt x="358902" y="233730"/>
                  </a:lnTo>
                  <a:lnTo>
                    <a:pt x="358838" y="234048"/>
                  </a:lnTo>
                  <a:lnTo>
                    <a:pt x="359702" y="234708"/>
                  </a:lnTo>
                  <a:lnTo>
                    <a:pt x="360553" y="235407"/>
                  </a:lnTo>
                  <a:lnTo>
                    <a:pt x="360959" y="236575"/>
                  </a:lnTo>
                  <a:lnTo>
                    <a:pt x="361378" y="234962"/>
                  </a:lnTo>
                  <a:close/>
                </a:path>
                <a:path w="393700" h="363220">
                  <a:moveTo>
                    <a:pt x="363283" y="281495"/>
                  </a:moveTo>
                  <a:lnTo>
                    <a:pt x="362978" y="279857"/>
                  </a:lnTo>
                  <a:lnTo>
                    <a:pt x="362915" y="282346"/>
                  </a:lnTo>
                  <a:lnTo>
                    <a:pt x="363283" y="281495"/>
                  </a:lnTo>
                  <a:close/>
                </a:path>
                <a:path w="393700" h="363220">
                  <a:moveTo>
                    <a:pt x="364299" y="276136"/>
                  </a:moveTo>
                  <a:lnTo>
                    <a:pt x="363880" y="274739"/>
                  </a:lnTo>
                  <a:lnTo>
                    <a:pt x="363867" y="273037"/>
                  </a:lnTo>
                  <a:lnTo>
                    <a:pt x="363067" y="273392"/>
                  </a:lnTo>
                  <a:lnTo>
                    <a:pt x="363131" y="275882"/>
                  </a:lnTo>
                  <a:lnTo>
                    <a:pt x="363588" y="275691"/>
                  </a:lnTo>
                  <a:lnTo>
                    <a:pt x="363956" y="275869"/>
                  </a:lnTo>
                  <a:lnTo>
                    <a:pt x="364299" y="276136"/>
                  </a:lnTo>
                  <a:close/>
                </a:path>
                <a:path w="393700" h="363220">
                  <a:moveTo>
                    <a:pt x="365366" y="277799"/>
                  </a:moveTo>
                  <a:lnTo>
                    <a:pt x="365201" y="277418"/>
                  </a:lnTo>
                  <a:lnTo>
                    <a:pt x="364871" y="276593"/>
                  </a:lnTo>
                  <a:lnTo>
                    <a:pt x="364299" y="276148"/>
                  </a:lnTo>
                  <a:lnTo>
                    <a:pt x="364515" y="276872"/>
                  </a:lnTo>
                  <a:lnTo>
                    <a:pt x="364769" y="277558"/>
                  </a:lnTo>
                  <a:lnTo>
                    <a:pt x="365366" y="277799"/>
                  </a:lnTo>
                  <a:close/>
                </a:path>
                <a:path w="393700" h="363220">
                  <a:moveTo>
                    <a:pt x="365950" y="291807"/>
                  </a:moveTo>
                  <a:lnTo>
                    <a:pt x="364871" y="291299"/>
                  </a:lnTo>
                  <a:lnTo>
                    <a:pt x="364464" y="292125"/>
                  </a:lnTo>
                  <a:lnTo>
                    <a:pt x="365950" y="291807"/>
                  </a:lnTo>
                  <a:close/>
                </a:path>
                <a:path w="393700" h="363220">
                  <a:moveTo>
                    <a:pt x="367411" y="283743"/>
                  </a:moveTo>
                  <a:lnTo>
                    <a:pt x="364871" y="283667"/>
                  </a:lnTo>
                  <a:lnTo>
                    <a:pt x="364744" y="285115"/>
                  </a:lnTo>
                  <a:lnTo>
                    <a:pt x="367411" y="283743"/>
                  </a:lnTo>
                  <a:close/>
                </a:path>
                <a:path w="393700" h="363220">
                  <a:moveTo>
                    <a:pt x="367436" y="275043"/>
                  </a:moveTo>
                  <a:lnTo>
                    <a:pt x="366991" y="275005"/>
                  </a:lnTo>
                  <a:lnTo>
                    <a:pt x="366433" y="275170"/>
                  </a:lnTo>
                  <a:lnTo>
                    <a:pt x="367042" y="275043"/>
                  </a:lnTo>
                  <a:lnTo>
                    <a:pt x="367436" y="275043"/>
                  </a:lnTo>
                  <a:close/>
                </a:path>
                <a:path w="393700" h="363220">
                  <a:moveTo>
                    <a:pt x="367741" y="275132"/>
                  </a:moveTo>
                  <a:lnTo>
                    <a:pt x="367461" y="275043"/>
                  </a:lnTo>
                  <a:lnTo>
                    <a:pt x="367741" y="275132"/>
                  </a:lnTo>
                  <a:close/>
                </a:path>
                <a:path w="393700" h="363220">
                  <a:moveTo>
                    <a:pt x="369722" y="276860"/>
                  </a:moveTo>
                  <a:lnTo>
                    <a:pt x="367779" y="275590"/>
                  </a:lnTo>
                  <a:lnTo>
                    <a:pt x="369112" y="276860"/>
                  </a:lnTo>
                  <a:lnTo>
                    <a:pt x="368795" y="277787"/>
                  </a:lnTo>
                  <a:lnTo>
                    <a:pt x="369722" y="276860"/>
                  </a:lnTo>
                  <a:close/>
                </a:path>
                <a:path w="393700" h="363220">
                  <a:moveTo>
                    <a:pt x="369976" y="265430"/>
                  </a:moveTo>
                  <a:lnTo>
                    <a:pt x="367614" y="265430"/>
                  </a:lnTo>
                  <a:lnTo>
                    <a:pt x="369062" y="266700"/>
                  </a:lnTo>
                  <a:lnTo>
                    <a:pt x="369976" y="265430"/>
                  </a:lnTo>
                  <a:close/>
                </a:path>
                <a:path w="393700" h="363220">
                  <a:moveTo>
                    <a:pt x="370179" y="300202"/>
                  </a:moveTo>
                  <a:lnTo>
                    <a:pt x="369798" y="298945"/>
                  </a:lnTo>
                  <a:lnTo>
                    <a:pt x="368566" y="298297"/>
                  </a:lnTo>
                  <a:lnTo>
                    <a:pt x="368312" y="299732"/>
                  </a:lnTo>
                  <a:lnTo>
                    <a:pt x="368719" y="299961"/>
                  </a:lnTo>
                  <a:lnTo>
                    <a:pt x="368490" y="300355"/>
                  </a:lnTo>
                  <a:lnTo>
                    <a:pt x="368896" y="300570"/>
                  </a:lnTo>
                  <a:lnTo>
                    <a:pt x="370179" y="300202"/>
                  </a:lnTo>
                  <a:close/>
                </a:path>
                <a:path w="393700" h="363220">
                  <a:moveTo>
                    <a:pt x="371436" y="292049"/>
                  </a:moveTo>
                  <a:lnTo>
                    <a:pt x="371043" y="292049"/>
                  </a:lnTo>
                  <a:lnTo>
                    <a:pt x="371170" y="292265"/>
                  </a:lnTo>
                  <a:lnTo>
                    <a:pt x="371436" y="292049"/>
                  </a:lnTo>
                  <a:close/>
                </a:path>
                <a:path w="393700" h="363220">
                  <a:moveTo>
                    <a:pt x="373672" y="290360"/>
                  </a:moveTo>
                  <a:lnTo>
                    <a:pt x="371436" y="292049"/>
                  </a:lnTo>
                  <a:lnTo>
                    <a:pt x="372846" y="292074"/>
                  </a:lnTo>
                  <a:lnTo>
                    <a:pt x="373672" y="290360"/>
                  </a:lnTo>
                  <a:close/>
                </a:path>
                <a:path w="393700" h="363220">
                  <a:moveTo>
                    <a:pt x="373672" y="286346"/>
                  </a:moveTo>
                  <a:lnTo>
                    <a:pt x="372452" y="285915"/>
                  </a:lnTo>
                  <a:lnTo>
                    <a:pt x="371906" y="285203"/>
                  </a:lnTo>
                  <a:lnTo>
                    <a:pt x="372135" y="285623"/>
                  </a:lnTo>
                  <a:lnTo>
                    <a:pt x="372325" y="286067"/>
                  </a:lnTo>
                  <a:lnTo>
                    <a:pt x="372338" y="286537"/>
                  </a:lnTo>
                  <a:lnTo>
                    <a:pt x="373672" y="286346"/>
                  </a:lnTo>
                  <a:close/>
                </a:path>
                <a:path w="393700" h="363220">
                  <a:moveTo>
                    <a:pt x="373989" y="324485"/>
                  </a:moveTo>
                  <a:lnTo>
                    <a:pt x="373659" y="324243"/>
                  </a:lnTo>
                  <a:lnTo>
                    <a:pt x="373443" y="324154"/>
                  </a:lnTo>
                  <a:lnTo>
                    <a:pt x="373418" y="324675"/>
                  </a:lnTo>
                  <a:lnTo>
                    <a:pt x="373634" y="324523"/>
                  </a:lnTo>
                  <a:lnTo>
                    <a:pt x="373811" y="324510"/>
                  </a:lnTo>
                  <a:lnTo>
                    <a:pt x="373989" y="324485"/>
                  </a:lnTo>
                  <a:close/>
                </a:path>
                <a:path w="393700" h="363220">
                  <a:moveTo>
                    <a:pt x="375005" y="284099"/>
                  </a:moveTo>
                  <a:lnTo>
                    <a:pt x="373468" y="282841"/>
                  </a:lnTo>
                  <a:lnTo>
                    <a:pt x="371906" y="281635"/>
                  </a:lnTo>
                  <a:lnTo>
                    <a:pt x="369658" y="282511"/>
                  </a:lnTo>
                  <a:lnTo>
                    <a:pt x="370890" y="283540"/>
                  </a:lnTo>
                  <a:lnTo>
                    <a:pt x="371729" y="284873"/>
                  </a:lnTo>
                  <a:lnTo>
                    <a:pt x="371652" y="284708"/>
                  </a:lnTo>
                  <a:lnTo>
                    <a:pt x="375005" y="284099"/>
                  </a:lnTo>
                  <a:close/>
                </a:path>
                <a:path w="393700" h="363220">
                  <a:moveTo>
                    <a:pt x="375221" y="267398"/>
                  </a:moveTo>
                  <a:lnTo>
                    <a:pt x="375107" y="267677"/>
                  </a:lnTo>
                  <a:lnTo>
                    <a:pt x="375018" y="268135"/>
                  </a:lnTo>
                  <a:lnTo>
                    <a:pt x="374967" y="268909"/>
                  </a:lnTo>
                  <a:lnTo>
                    <a:pt x="375132" y="268439"/>
                  </a:lnTo>
                  <a:lnTo>
                    <a:pt x="375221" y="267931"/>
                  </a:lnTo>
                  <a:lnTo>
                    <a:pt x="375221" y="267398"/>
                  </a:lnTo>
                  <a:close/>
                </a:path>
                <a:path w="393700" h="363220">
                  <a:moveTo>
                    <a:pt x="375513" y="267042"/>
                  </a:moveTo>
                  <a:lnTo>
                    <a:pt x="375170" y="266382"/>
                  </a:lnTo>
                  <a:lnTo>
                    <a:pt x="375208" y="266839"/>
                  </a:lnTo>
                  <a:lnTo>
                    <a:pt x="375221" y="267398"/>
                  </a:lnTo>
                  <a:lnTo>
                    <a:pt x="375310" y="267157"/>
                  </a:lnTo>
                  <a:lnTo>
                    <a:pt x="375412" y="267017"/>
                  </a:lnTo>
                  <a:close/>
                </a:path>
                <a:path w="393700" h="363220">
                  <a:moveTo>
                    <a:pt x="376034" y="267957"/>
                  </a:moveTo>
                  <a:lnTo>
                    <a:pt x="375831" y="267093"/>
                  </a:lnTo>
                  <a:lnTo>
                    <a:pt x="375513" y="267042"/>
                  </a:lnTo>
                  <a:lnTo>
                    <a:pt x="376034" y="267957"/>
                  </a:lnTo>
                  <a:close/>
                </a:path>
                <a:path w="393700" h="363220">
                  <a:moveTo>
                    <a:pt x="376783" y="269011"/>
                  </a:moveTo>
                  <a:lnTo>
                    <a:pt x="376034" y="268300"/>
                  </a:lnTo>
                  <a:lnTo>
                    <a:pt x="376047" y="268681"/>
                  </a:lnTo>
                  <a:lnTo>
                    <a:pt x="376110" y="269240"/>
                  </a:lnTo>
                  <a:lnTo>
                    <a:pt x="376567" y="269214"/>
                  </a:lnTo>
                  <a:lnTo>
                    <a:pt x="376783" y="269011"/>
                  </a:lnTo>
                  <a:close/>
                </a:path>
                <a:path w="393700" h="363220">
                  <a:moveTo>
                    <a:pt x="378002" y="284035"/>
                  </a:moveTo>
                  <a:lnTo>
                    <a:pt x="377393" y="284480"/>
                  </a:lnTo>
                  <a:lnTo>
                    <a:pt x="377964" y="284289"/>
                  </a:lnTo>
                  <a:lnTo>
                    <a:pt x="378002" y="284035"/>
                  </a:lnTo>
                  <a:close/>
                </a:path>
                <a:path w="393700" h="363220">
                  <a:moveTo>
                    <a:pt x="378307" y="281940"/>
                  </a:moveTo>
                  <a:lnTo>
                    <a:pt x="377037" y="281597"/>
                  </a:lnTo>
                  <a:lnTo>
                    <a:pt x="376364" y="284480"/>
                  </a:lnTo>
                  <a:lnTo>
                    <a:pt x="378079" y="283502"/>
                  </a:lnTo>
                  <a:lnTo>
                    <a:pt x="378307" y="281940"/>
                  </a:lnTo>
                  <a:close/>
                </a:path>
                <a:path w="393700" h="363220">
                  <a:moveTo>
                    <a:pt x="378447" y="312178"/>
                  </a:moveTo>
                  <a:lnTo>
                    <a:pt x="376593" y="308800"/>
                  </a:lnTo>
                  <a:lnTo>
                    <a:pt x="374738" y="310959"/>
                  </a:lnTo>
                  <a:lnTo>
                    <a:pt x="376021" y="310667"/>
                  </a:lnTo>
                  <a:lnTo>
                    <a:pt x="375869" y="312762"/>
                  </a:lnTo>
                  <a:lnTo>
                    <a:pt x="377393" y="312077"/>
                  </a:lnTo>
                  <a:lnTo>
                    <a:pt x="378447" y="312178"/>
                  </a:lnTo>
                  <a:close/>
                </a:path>
                <a:path w="393700" h="363220">
                  <a:moveTo>
                    <a:pt x="378726" y="274320"/>
                  </a:moveTo>
                  <a:lnTo>
                    <a:pt x="377621" y="275297"/>
                  </a:lnTo>
                  <a:lnTo>
                    <a:pt x="375310" y="274320"/>
                  </a:lnTo>
                  <a:lnTo>
                    <a:pt x="377253" y="271780"/>
                  </a:lnTo>
                  <a:lnTo>
                    <a:pt x="378218" y="270510"/>
                  </a:lnTo>
                  <a:lnTo>
                    <a:pt x="377126" y="270510"/>
                  </a:lnTo>
                  <a:lnTo>
                    <a:pt x="376415" y="271780"/>
                  </a:lnTo>
                  <a:lnTo>
                    <a:pt x="376262" y="270510"/>
                  </a:lnTo>
                  <a:lnTo>
                    <a:pt x="376110" y="269240"/>
                  </a:lnTo>
                  <a:lnTo>
                    <a:pt x="375754" y="270510"/>
                  </a:lnTo>
                  <a:lnTo>
                    <a:pt x="374942" y="269240"/>
                  </a:lnTo>
                  <a:lnTo>
                    <a:pt x="374561" y="270510"/>
                  </a:lnTo>
                  <a:lnTo>
                    <a:pt x="374142" y="271780"/>
                  </a:lnTo>
                  <a:lnTo>
                    <a:pt x="370586" y="271780"/>
                  </a:lnTo>
                  <a:lnTo>
                    <a:pt x="370179" y="270510"/>
                  </a:lnTo>
                  <a:lnTo>
                    <a:pt x="369760" y="269240"/>
                  </a:lnTo>
                  <a:lnTo>
                    <a:pt x="369341" y="267970"/>
                  </a:lnTo>
                  <a:lnTo>
                    <a:pt x="367576" y="266700"/>
                  </a:lnTo>
                  <a:lnTo>
                    <a:pt x="367614" y="265430"/>
                  </a:lnTo>
                  <a:lnTo>
                    <a:pt x="367309" y="265430"/>
                  </a:lnTo>
                  <a:lnTo>
                    <a:pt x="369697" y="264160"/>
                  </a:lnTo>
                  <a:lnTo>
                    <a:pt x="369773" y="262890"/>
                  </a:lnTo>
                  <a:lnTo>
                    <a:pt x="369824" y="261670"/>
                  </a:lnTo>
                  <a:lnTo>
                    <a:pt x="372491" y="264566"/>
                  </a:lnTo>
                  <a:lnTo>
                    <a:pt x="372173" y="265480"/>
                  </a:lnTo>
                  <a:lnTo>
                    <a:pt x="375500" y="263893"/>
                  </a:lnTo>
                  <a:lnTo>
                    <a:pt x="374738" y="264642"/>
                  </a:lnTo>
                  <a:lnTo>
                    <a:pt x="377875" y="264287"/>
                  </a:lnTo>
                  <a:lnTo>
                    <a:pt x="372516" y="262407"/>
                  </a:lnTo>
                  <a:lnTo>
                    <a:pt x="371944" y="260350"/>
                  </a:lnTo>
                  <a:lnTo>
                    <a:pt x="371881" y="260134"/>
                  </a:lnTo>
                  <a:lnTo>
                    <a:pt x="371881" y="262178"/>
                  </a:lnTo>
                  <a:lnTo>
                    <a:pt x="369836" y="261467"/>
                  </a:lnTo>
                  <a:lnTo>
                    <a:pt x="369900" y="260350"/>
                  </a:lnTo>
                  <a:lnTo>
                    <a:pt x="371881" y="262178"/>
                  </a:lnTo>
                  <a:lnTo>
                    <a:pt x="371881" y="260134"/>
                  </a:lnTo>
                  <a:lnTo>
                    <a:pt x="371576" y="259080"/>
                  </a:lnTo>
                  <a:lnTo>
                    <a:pt x="372249" y="257810"/>
                  </a:lnTo>
                  <a:lnTo>
                    <a:pt x="372033" y="256540"/>
                  </a:lnTo>
                  <a:lnTo>
                    <a:pt x="371805" y="255270"/>
                  </a:lnTo>
                  <a:lnTo>
                    <a:pt x="370179" y="254000"/>
                  </a:lnTo>
                  <a:lnTo>
                    <a:pt x="370090" y="252730"/>
                  </a:lnTo>
                  <a:lnTo>
                    <a:pt x="369150" y="252450"/>
                  </a:lnTo>
                  <a:lnTo>
                    <a:pt x="369150" y="257175"/>
                  </a:lnTo>
                  <a:lnTo>
                    <a:pt x="369125" y="257810"/>
                  </a:lnTo>
                  <a:lnTo>
                    <a:pt x="368960" y="257810"/>
                  </a:lnTo>
                  <a:lnTo>
                    <a:pt x="369150" y="257175"/>
                  </a:lnTo>
                  <a:lnTo>
                    <a:pt x="369150" y="252450"/>
                  </a:lnTo>
                  <a:lnTo>
                    <a:pt x="365963" y="251460"/>
                  </a:lnTo>
                  <a:lnTo>
                    <a:pt x="368388" y="251460"/>
                  </a:lnTo>
                  <a:lnTo>
                    <a:pt x="364858" y="248920"/>
                  </a:lnTo>
                  <a:lnTo>
                    <a:pt x="359829" y="240753"/>
                  </a:lnTo>
                  <a:lnTo>
                    <a:pt x="361213" y="240347"/>
                  </a:lnTo>
                  <a:lnTo>
                    <a:pt x="361454" y="238671"/>
                  </a:lnTo>
                  <a:lnTo>
                    <a:pt x="361315" y="237490"/>
                  </a:lnTo>
                  <a:lnTo>
                    <a:pt x="360972" y="236575"/>
                  </a:lnTo>
                  <a:lnTo>
                    <a:pt x="360464" y="238760"/>
                  </a:lnTo>
                  <a:lnTo>
                    <a:pt x="359486" y="240360"/>
                  </a:lnTo>
                  <a:lnTo>
                    <a:pt x="358127" y="238760"/>
                  </a:lnTo>
                  <a:lnTo>
                    <a:pt x="358838" y="234950"/>
                  </a:lnTo>
                  <a:lnTo>
                    <a:pt x="357479" y="233680"/>
                  </a:lnTo>
                  <a:lnTo>
                    <a:pt x="355968" y="232410"/>
                  </a:lnTo>
                  <a:lnTo>
                    <a:pt x="355307" y="229870"/>
                  </a:lnTo>
                  <a:lnTo>
                    <a:pt x="357022" y="228600"/>
                  </a:lnTo>
                  <a:lnTo>
                    <a:pt x="355346" y="227330"/>
                  </a:lnTo>
                  <a:lnTo>
                    <a:pt x="355460" y="226060"/>
                  </a:lnTo>
                  <a:lnTo>
                    <a:pt x="355561" y="224790"/>
                  </a:lnTo>
                  <a:lnTo>
                    <a:pt x="355765" y="222250"/>
                  </a:lnTo>
                  <a:lnTo>
                    <a:pt x="353288" y="222250"/>
                  </a:lnTo>
                  <a:lnTo>
                    <a:pt x="355307" y="219710"/>
                  </a:lnTo>
                  <a:lnTo>
                    <a:pt x="354317" y="217170"/>
                  </a:lnTo>
                  <a:lnTo>
                    <a:pt x="350837" y="213360"/>
                  </a:lnTo>
                  <a:lnTo>
                    <a:pt x="348500" y="212090"/>
                  </a:lnTo>
                  <a:lnTo>
                    <a:pt x="347941" y="209550"/>
                  </a:lnTo>
                  <a:lnTo>
                    <a:pt x="345414" y="212090"/>
                  </a:lnTo>
                  <a:lnTo>
                    <a:pt x="344182" y="209550"/>
                  </a:lnTo>
                  <a:lnTo>
                    <a:pt x="342074" y="208280"/>
                  </a:lnTo>
                  <a:lnTo>
                    <a:pt x="339356" y="207010"/>
                  </a:lnTo>
                  <a:lnTo>
                    <a:pt x="337324" y="208280"/>
                  </a:lnTo>
                  <a:lnTo>
                    <a:pt x="334124" y="207010"/>
                  </a:lnTo>
                  <a:lnTo>
                    <a:pt x="334886" y="201930"/>
                  </a:lnTo>
                  <a:lnTo>
                    <a:pt x="333984" y="200660"/>
                  </a:lnTo>
                  <a:lnTo>
                    <a:pt x="333629" y="200177"/>
                  </a:lnTo>
                  <a:lnTo>
                    <a:pt x="333514" y="200660"/>
                  </a:lnTo>
                  <a:lnTo>
                    <a:pt x="333540" y="200050"/>
                  </a:lnTo>
                  <a:lnTo>
                    <a:pt x="332155" y="198120"/>
                  </a:lnTo>
                  <a:lnTo>
                    <a:pt x="333121" y="198120"/>
                  </a:lnTo>
                  <a:lnTo>
                    <a:pt x="333552" y="199390"/>
                  </a:lnTo>
                  <a:lnTo>
                    <a:pt x="333629" y="200177"/>
                  </a:lnTo>
                  <a:lnTo>
                    <a:pt x="334098" y="198120"/>
                  </a:lnTo>
                  <a:lnTo>
                    <a:pt x="334378" y="196850"/>
                  </a:lnTo>
                  <a:lnTo>
                    <a:pt x="331952" y="195580"/>
                  </a:lnTo>
                  <a:lnTo>
                    <a:pt x="326732" y="193040"/>
                  </a:lnTo>
                  <a:lnTo>
                    <a:pt x="324040" y="191770"/>
                  </a:lnTo>
                  <a:lnTo>
                    <a:pt x="324307" y="189230"/>
                  </a:lnTo>
                  <a:lnTo>
                    <a:pt x="322859" y="187960"/>
                  </a:lnTo>
                  <a:lnTo>
                    <a:pt x="322580" y="187960"/>
                  </a:lnTo>
                  <a:lnTo>
                    <a:pt x="322580" y="186690"/>
                  </a:lnTo>
                  <a:lnTo>
                    <a:pt x="322618" y="185420"/>
                  </a:lnTo>
                  <a:lnTo>
                    <a:pt x="322656" y="184150"/>
                  </a:lnTo>
                  <a:lnTo>
                    <a:pt x="322465" y="185420"/>
                  </a:lnTo>
                  <a:lnTo>
                    <a:pt x="322427" y="186690"/>
                  </a:lnTo>
                  <a:lnTo>
                    <a:pt x="321830" y="185420"/>
                  </a:lnTo>
                  <a:lnTo>
                    <a:pt x="320738" y="185420"/>
                  </a:lnTo>
                  <a:lnTo>
                    <a:pt x="319417" y="184150"/>
                  </a:lnTo>
                  <a:lnTo>
                    <a:pt x="321183" y="181610"/>
                  </a:lnTo>
                  <a:lnTo>
                    <a:pt x="320941" y="181610"/>
                  </a:lnTo>
                  <a:lnTo>
                    <a:pt x="320903" y="180340"/>
                  </a:lnTo>
                  <a:lnTo>
                    <a:pt x="319278" y="181610"/>
                  </a:lnTo>
                  <a:lnTo>
                    <a:pt x="318109" y="184150"/>
                  </a:lnTo>
                  <a:lnTo>
                    <a:pt x="315747" y="184150"/>
                  </a:lnTo>
                  <a:lnTo>
                    <a:pt x="316674" y="182880"/>
                  </a:lnTo>
                  <a:lnTo>
                    <a:pt x="318503" y="180340"/>
                  </a:lnTo>
                  <a:lnTo>
                    <a:pt x="312407" y="182880"/>
                  </a:lnTo>
                  <a:lnTo>
                    <a:pt x="313080" y="181610"/>
                  </a:lnTo>
                  <a:lnTo>
                    <a:pt x="314426" y="179070"/>
                  </a:lnTo>
                  <a:lnTo>
                    <a:pt x="315099" y="177800"/>
                  </a:lnTo>
                  <a:lnTo>
                    <a:pt x="312775" y="179070"/>
                  </a:lnTo>
                  <a:lnTo>
                    <a:pt x="311696" y="177800"/>
                  </a:lnTo>
                  <a:lnTo>
                    <a:pt x="309511" y="175260"/>
                  </a:lnTo>
                  <a:lnTo>
                    <a:pt x="306171" y="177342"/>
                  </a:lnTo>
                  <a:lnTo>
                    <a:pt x="306336" y="177800"/>
                  </a:lnTo>
                  <a:lnTo>
                    <a:pt x="306146" y="177355"/>
                  </a:lnTo>
                  <a:lnTo>
                    <a:pt x="305879" y="177533"/>
                  </a:lnTo>
                  <a:lnTo>
                    <a:pt x="305790" y="176530"/>
                  </a:lnTo>
                  <a:lnTo>
                    <a:pt x="305244" y="175260"/>
                  </a:lnTo>
                  <a:lnTo>
                    <a:pt x="303364" y="175260"/>
                  </a:lnTo>
                  <a:lnTo>
                    <a:pt x="305536" y="171450"/>
                  </a:lnTo>
                  <a:lnTo>
                    <a:pt x="299974" y="172720"/>
                  </a:lnTo>
                  <a:lnTo>
                    <a:pt x="300278" y="170180"/>
                  </a:lnTo>
                  <a:lnTo>
                    <a:pt x="300634" y="168910"/>
                  </a:lnTo>
                  <a:lnTo>
                    <a:pt x="303872" y="167640"/>
                  </a:lnTo>
                  <a:lnTo>
                    <a:pt x="297764" y="167640"/>
                  </a:lnTo>
                  <a:lnTo>
                    <a:pt x="300189" y="166370"/>
                  </a:lnTo>
                  <a:lnTo>
                    <a:pt x="294576" y="167640"/>
                  </a:lnTo>
                  <a:lnTo>
                    <a:pt x="296341" y="165100"/>
                  </a:lnTo>
                  <a:lnTo>
                    <a:pt x="291630" y="165100"/>
                  </a:lnTo>
                  <a:lnTo>
                    <a:pt x="292392" y="163830"/>
                  </a:lnTo>
                  <a:lnTo>
                    <a:pt x="292620" y="162560"/>
                  </a:lnTo>
                  <a:lnTo>
                    <a:pt x="292849" y="161290"/>
                  </a:lnTo>
                  <a:lnTo>
                    <a:pt x="290233" y="158750"/>
                  </a:lnTo>
                  <a:lnTo>
                    <a:pt x="287185" y="154940"/>
                  </a:lnTo>
                  <a:lnTo>
                    <a:pt x="284086" y="152400"/>
                  </a:lnTo>
                  <a:lnTo>
                    <a:pt x="280517" y="148590"/>
                  </a:lnTo>
                  <a:lnTo>
                    <a:pt x="278955" y="144780"/>
                  </a:lnTo>
                  <a:lnTo>
                    <a:pt x="275615" y="151130"/>
                  </a:lnTo>
                  <a:lnTo>
                    <a:pt x="275945" y="149860"/>
                  </a:lnTo>
                  <a:lnTo>
                    <a:pt x="276936" y="146050"/>
                  </a:lnTo>
                  <a:lnTo>
                    <a:pt x="277266" y="144780"/>
                  </a:lnTo>
                  <a:lnTo>
                    <a:pt x="278244" y="140970"/>
                  </a:lnTo>
                  <a:lnTo>
                    <a:pt x="274561" y="144780"/>
                  </a:lnTo>
                  <a:lnTo>
                    <a:pt x="275272" y="142240"/>
                  </a:lnTo>
                  <a:lnTo>
                    <a:pt x="275043" y="140970"/>
                  </a:lnTo>
                  <a:lnTo>
                    <a:pt x="276898" y="140970"/>
                  </a:lnTo>
                  <a:lnTo>
                    <a:pt x="272897" y="139700"/>
                  </a:lnTo>
                  <a:lnTo>
                    <a:pt x="273659" y="137160"/>
                  </a:lnTo>
                  <a:lnTo>
                    <a:pt x="274027" y="135890"/>
                  </a:lnTo>
                  <a:lnTo>
                    <a:pt x="269074" y="137160"/>
                  </a:lnTo>
                  <a:lnTo>
                    <a:pt x="269760" y="135890"/>
                  </a:lnTo>
                  <a:lnTo>
                    <a:pt x="271233" y="135890"/>
                  </a:lnTo>
                  <a:lnTo>
                    <a:pt x="271526" y="134620"/>
                  </a:lnTo>
                  <a:lnTo>
                    <a:pt x="269671" y="134620"/>
                  </a:lnTo>
                  <a:lnTo>
                    <a:pt x="270268" y="133350"/>
                  </a:lnTo>
                  <a:lnTo>
                    <a:pt x="272199" y="133350"/>
                  </a:lnTo>
                  <a:lnTo>
                    <a:pt x="268897" y="130810"/>
                  </a:lnTo>
                  <a:lnTo>
                    <a:pt x="265455" y="134620"/>
                  </a:lnTo>
                  <a:lnTo>
                    <a:pt x="262293" y="138430"/>
                  </a:lnTo>
                  <a:lnTo>
                    <a:pt x="262191" y="135890"/>
                  </a:lnTo>
                  <a:lnTo>
                    <a:pt x="262128" y="134620"/>
                  </a:lnTo>
                  <a:lnTo>
                    <a:pt x="261124" y="134620"/>
                  </a:lnTo>
                  <a:lnTo>
                    <a:pt x="258076" y="135890"/>
                  </a:lnTo>
                  <a:lnTo>
                    <a:pt x="258483" y="134620"/>
                  </a:lnTo>
                  <a:lnTo>
                    <a:pt x="258559" y="132080"/>
                  </a:lnTo>
                  <a:lnTo>
                    <a:pt x="259308" y="132499"/>
                  </a:lnTo>
                  <a:lnTo>
                    <a:pt x="259029" y="132080"/>
                  </a:lnTo>
                  <a:lnTo>
                    <a:pt x="255536" y="127000"/>
                  </a:lnTo>
                  <a:lnTo>
                    <a:pt x="253123" y="129540"/>
                  </a:lnTo>
                  <a:lnTo>
                    <a:pt x="253352" y="128270"/>
                  </a:lnTo>
                  <a:lnTo>
                    <a:pt x="251193" y="128270"/>
                  </a:lnTo>
                  <a:lnTo>
                    <a:pt x="248843" y="127000"/>
                  </a:lnTo>
                  <a:lnTo>
                    <a:pt x="248831" y="125730"/>
                  </a:lnTo>
                  <a:lnTo>
                    <a:pt x="246176" y="124460"/>
                  </a:lnTo>
                  <a:lnTo>
                    <a:pt x="246494" y="125730"/>
                  </a:lnTo>
                  <a:lnTo>
                    <a:pt x="242836" y="128270"/>
                  </a:lnTo>
                  <a:lnTo>
                    <a:pt x="243865" y="124460"/>
                  </a:lnTo>
                  <a:lnTo>
                    <a:pt x="241554" y="123190"/>
                  </a:lnTo>
                  <a:lnTo>
                    <a:pt x="241884" y="123190"/>
                  </a:lnTo>
                  <a:lnTo>
                    <a:pt x="239242" y="116840"/>
                  </a:lnTo>
                  <a:lnTo>
                    <a:pt x="239026" y="123190"/>
                  </a:lnTo>
                  <a:lnTo>
                    <a:pt x="236677" y="116840"/>
                  </a:lnTo>
                  <a:lnTo>
                    <a:pt x="235292" y="119380"/>
                  </a:lnTo>
                  <a:lnTo>
                    <a:pt x="231381" y="124460"/>
                  </a:lnTo>
                  <a:lnTo>
                    <a:pt x="232117" y="120650"/>
                  </a:lnTo>
                  <a:lnTo>
                    <a:pt x="233349" y="114300"/>
                  </a:lnTo>
                  <a:lnTo>
                    <a:pt x="229362" y="114300"/>
                  </a:lnTo>
                  <a:lnTo>
                    <a:pt x="229400" y="115570"/>
                  </a:lnTo>
                  <a:lnTo>
                    <a:pt x="226809" y="116840"/>
                  </a:lnTo>
                  <a:lnTo>
                    <a:pt x="229641" y="107950"/>
                  </a:lnTo>
                  <a:lnTo>
                    <a:pt x="230035" y="106680"/>
                  </a:lnTo>
                  <a:lnTo>
                    <a:pt x="228955" y="104140"/>
                  </a:lnTo>
                  <a:lnTo>
                    <a:pt x="230619" y="104140"/>
                  </a:lnTo>
                  <a:lnTo>
                    <a:pt x="228739" y="99060"/>
                  </a:lnTo>
                  <a:lnTo>
                    <a:pt x="228041" y="106680"/>
                  </a:lnTo>
                  <a:lnTo>
                    <a:pt x="224688" y="105410"/>
                  </a:lnTo>
                  <a:lnTo>
                    <a:pt x="225259" y="104140"/>
                  </a:lnTo>
                  <a:lnTo>
                    <a:pt x="226733" y="102870"/>
                  </a:lnTo>
                  <a:lnTo>
                    <a:pt x="228193" y="101600"/>
                  </a:lnTo>
                  <a:lnTo>
                    <a:pt x="226453" y="100330"/>
                  </a:lnTo>
                  <a:lnTo>
                    <a:pt x="226377" y="97790"/>
                  </a:lnTo>
                  <a:lnTo>
                    <a:pt x="217220" y="101600"/>
                  </a:lnTo>
                  <a:lnTo>
                    <a:pt x="216649" y="96520"/>
                  </a:lnTo>
                  <a:lnTo>
                    <a:pt x="216154" y="100330"/>
                  </a:lnTo>
                  <a:lnTo>
                    <a:pt x="214185" y="100330"/>
                  </a:lnTo>
                  <a:lnTo>
                    <a:pt x="211848" y="99060"/>
                  </a:lnTo>
                  <a:lnTo>
                    <a:pt x="211683" y="91440"/>
                  </a:lnTo>
                  <a:lnTo>
                    <a:pt x="207225" y="95250"/>
                  </a:lnTo>
                  <a:lnTo>
                    <a:pt x="207175" y="93980"/>
                  </a:lnTo>
                  <a:lnTo>
                    <a:pt x="205244" y="93980"/>
                  </a:lnTo>
                  <a:lnTo>
                    <a:pt x="201193" y="92710"/>
                  </a:lnTo>
                  <a:lnTo>
                    <a:pt x="198869" y="93980"/>
                  </a:lnTo>
                  <a:lnTo>
                    <a:pt x="199326" y="92710"/>
                  </a:lnTo>
                  <a:lnTo>
                    <a:pt x="200672" y="88900"/>
                  </a:lnTo>
                  <a:lnTo>
                    <a:pt x="197561" y="88900"/>
                  </a:lnTo>
                  <a:lnTo>
                    <a:pt x="191617" y="87630"/>
                  </a:lnTo>
                  <a:lnTo>
                    <a:pt x="188810" y="87630"/>
                  </a:lnTo>
                  <a:lnTo>
                    <a:pt x="190347" y="85090"/>
                  </a:lnTo>
                  <a:lnTo>
                    <a:pt x="191109" y="83820"/>
                  </a:lnTo>
                  <a:lnTo>
                    <a:pt x="185889" y="81280"/>
                  </a:lnTo>
                  <a:lnTo>
                    <a:pt x="186486" y="81280"/>
                  </a:lnTo>
                  <a:lnTo>
                    <a:pt x="183578" y="78740"/>
                  </a:lnTo>
                  <a:lnTo>
                    <a:pt x="179184" y="81280"/>
                  </a:lnTo>
                  <a:lnTo>
                    <a:pt x="178752" y="80010"/>
                  </a:lnTo>
                  <a:lnTo>
                    <a:pt x="179997" y="80010"/>
                  </a:lnTo>
                  <a:lnTo>
                    <a:pt x="176225" y="74930"/>
                  </a:lnTo>
                  <a:lnTo>
                    <a:pt x="175526" y="74930"/>
                  </a:lnTo>
                  <a:lnTo>
                    <a:pt x="169430" y="77470"/>
                  </a:lnTo>
                  <a:lnTo>
                    <a:pt x="170103" y="74930"/>
                  </a:lnTo>
                  <a:lnTo>
                    <a:pt x="170434" y="73660"/>
                  </a:lnTo>
                  <a:lnTo>
                    <a:pt x="168554" y="74930"/>
                  </a:lnTo>
                  <a:lnTo>
                    <a:pt x="167373" y="71120"/>
                  </a:lnTo>
                  <a:lnTo>
                    <a:pt x="166179" y="67310"/>
                  </a:lnTo>
                  <a:lnTo>
                    <a:pt x="165785" y="66040"/>
                  </a:lnTo>
                  <a:lnTo>
                    <a:pt x="159512" y="67310"/>
                  </a:lnTo>
                  <a:lnTo>
                    <a:pt x="160070" y="66040"/>
                  </a:lnTo>
                  <a:lnTo>
                    <a:pt x="160642" y="66040"/>
                  </a:lnTo>
                  <a:lnTo>
                    <a:pt x="156273" y="64770"/>
                  </a:lnTo>
                  <a:lnTo>
                    <a:pt x="152781" y="60960"/>
                  </a:lnTo>
                  <a:lnTo>
                    <a:pt x="149301" y="58420"/>
                  </a:lnTo>
                  <a:lnTo>
                    <a:pt x="144932" y="60960"/>
                  </a:lnTo>
                  <a:lnTo>
                    <a:pt x="140258" y="60960"/>
                  </a:lnTo>
                  <a:lnTo>
                    <a:pt x="144399" y="64770"/>
                  </a:lnTo>
                  <a:lnTo>
                    <a:pt x="137515" y="64770"/>
                  </a:lnTo>
                  <a:lnTo>
                    <a:pt x="138569" y="67310"/>
                  </a:lnTo>
                  <a:lnTo>
                    <a:pt x="136525" y="67310"/>
                  </a:lnTo>
                  <a:lnTo>
                    <a:pt x="135991" y="64770"/>
                  </a:lnTo>
                  <a:lnTo>
                    <a:pt x="135724" y="63500"/>
                  </a:lnTo>
                  <a:lnTo>
                    <a:pt x="135445" y="62230"/>
                  </a:lnTo>
                  <a:lnTo>
                    <a:pt x="137858" y="63500"/>
                  </a:lnTo>
                  <a:lnTo>
                    <a:pt x="139065" y="62230"/>
                  </a:lnTo>
                  <a:lnTo>
                    <a:pt x="141249" y="59690"/>
                  </a:lnTo>
                  <a:lnTo>
                    <a:pt x="133248" y="59690"/>
                  </a:lnTo>
                  <a:lnTo>
                    <a:pt x="135039" y="55880"/>
                  </a:lnTo>
                  <a:lnTo>
                    <a:pt x="131445" y="53784"/>
                  </a:lnTo>
                  <a:lnTo>
                    <a:pt x="131445" y="74930"/>
                  </a:lnTo>
                  <a:lnTo>
                    <a:pt x="128193" y="77254"/>
                  </a:lnTo>
                  <a:lnTo>
                    <a:pt x="128193" y="72390"/>
                  </a:lnTo>
                  <a:lnTo>
                    <a:pt x="128193" y="71120"/>
                  </a:lnTo>
                  <a:lnTo>
                    <a:pt x="131445" y="74930"/>
                  </a:lnTo>
                  <a:lnTo>
                    <a:pt x="131445" y="53784"/>
                  </a:lnTo>
                  <a:lnTo>
                    <a:pt x="128524" y="52070"/>
                  </a:lnTo>
                  <a:lnTo>
                    <a:pt x="122364" y="48260"/>
                  </a:lnTo>
                  <a:lnTo>
                    <a:pt x="120611" y="47167"/>
                  </a:lnTo>
                  <a:lnTo>
                    <a:pt x="120611" y="73660"/>
                  </a:lnTo>
                  <a:lnTo>
                    <a:pt x="120535" y="76949"/>
                  </a:lnTo>
                  <a:lnTo>
                    <a:pt x="118110" y="73660"/>
                  </a:lnTo>
                  <a:lnTo>
                    <a:pt x="120611" y="73660"/>
                  </a:lnTo>
                  <a:lnTo>
                    <a:pt x="120611" y="47167"/>
                  </a:lnTo>
                  <a:lnTo>
                    <a:pt x="120345" y="46990"/>
                  </a:lnTo>
                  <a:lnTo>
                    <a:pt x="116319" y="44450"/>
                  </a:lnTo>
                  <a:lnTo>
                    <a:pt x="110147" y="40640"/>
                  </a:lnTo>
                  <a:lnTo>
                    <a:pt x="109321" y="44450"/>
                  </a:lnTo>
                  <a:lnTo>
                    <a:pt x="106476" y="43180"/>
                  </a:lnTo>
                  <a:lnTo>
                    <a:pt x="106121" y="41910"/>
                  </a:lnTo>
                  <a:lnTo>
                    <a:pt x="106832" y="39370"/>
                  </a:lnTo>
                  <a:lnTo>
                    <a:pt x="108864" y="40640"/>
                  </a:lnTo>
                  <a:lnTo>
                    <a:pt x="108826" y="39370"/>
                  </a:lnTo>
                  <a:lnTo>
                    <a:pt x="108775" y="38100"/>
                  </a:lnTo>
                  <a:lnTo>
                    <a:pt x="104470" y="40640"/>
                  </a:lnTo>
                  <a:lnTo>
                    <a:pt x="104025" y="41910"/>
                  </a:lnTo>
                  <a:lnTo>
                    <a:pt x="102895" y="40640"/>
                  </a:lnTo>
                  <a:lnTo>
                    <a:pt x="102108" y="39776"/>
                  </a:lnTo>
                  <a:lnTo>
                    <a:pt x="101803" y="40640"/>
                  </a:lnTo>
                  <a:lnTo>
                    <a:pt x="99352" y="39370"/>
                  </a:lnTo>
                  <a:lnTo>
                    <a:pt x="98082" y="38100"/>
                  </a:lnTo>
                  <a:lnTo>
                    <a:pt x="96901" y="38100"/>
                  </a:lnTo>
                  <a:lnTo>
                    <a:pt x="97574" y="36830"/>
                  </a:lnTo>
                  <a:lnTo>
                    <a:pt x="98272" y="36830"/>
                  </a:lnTo>
                  <a:lnTo>
                    <a:pt x="98488" y="37769"/>
                  </a:lnTo>
                  <a:lnTo>
                    <a:pt x="99606" y="36830"/>
                  </a:lnTo>
                  <a:lnTo>
                    <a:pt x="99034" y="35560"/>
                  </a:lnTo>
                  <a:lnTo>
                    <a:pt x="98107" y="35560"/>
                  </a:lnTo>
                  <a:lnTo>
                    <a:pt x="94500" y="33020"/>
                  </a:lnTo>
                  <a:lnTo>
                    <a:pt x="94627" y="36830"/>
                  </a:lnTo>
                  <a:lnTo>
                    <a:pt x="92303" y="38100"/>
                  </a:lnTo>
                  <a:lnTo>
                    <a:pt x="91287" y="35801"/>
                  </a:lnTo>
                  <a:lnTo>
                    <a:pt x="91274" y="35560"/>
                  </a:lnTo>
                  <a:lnTo>
                    <a:pt x="91211" y="33020"/>
                  </a:lnTo>
                  <a:lnTo>
                    <a:pt x="78206" y="31750"/>
                  </a:lnTo>
                  <a:lnTo>
                    <a:pt x="77787" y="30480"/>
                  </a:lnTo>
                  <a:lnTo>
                    <a:pt x="77355" y="29210"/>
                  </a:lnTo>
                  <a:lnTo>
                    <a:pt x="74053" y="30480"/>
                  </a:lnTo>
                  <a:lnTo>
                    <a:pt x="71767" y="29210"/>
                  </a:lnTo>
                  <a:lnTo>
                    <a:pt x="69011" y="27940"/>
                  </a:lnTo>
                  <a:lnTo>
                    <a:pt x="69456" y="29210"/>
                  </a:lnTo>
                  <a:lnTo>
                    <a:pt x="68427" y="33020"/>
                  </a:lnTo>
                  <a:lnTo>
                    <a:pt x="66141" y="31750"/>
                  </a:lnTo>
                  <a:lnTo>
                    <a:pt x="66789" y="30480"/>
                  </a:lnTo>
                  <a:lnTo>
                    <a:pt x="70027" y="24130"/>
                  </a:lnTo>
                  <a:lnTo>
                    <a:pt x="62903" y="26670"/>
                  </a:lnTo>
                  <a:lnTo>
                    <a:pt x="62953" y="23761"/>
                  </a:lnTo>
                  <a:lnTo>
                    <a:pt x="57162" y="19050"/>
                  </a:lnTo>
                  <a:lnTo>
                    <a:pt x="56426" y="18465"/>
                  </a:lnTo>
                  <a:lnTo>
                    <a:pt x="56426" y="24130"/>
                  </a:lnTo>
                  <a:lnTo>
                    <a:pt x="54597" y="22860"/>
                  </a:lnTo>
                  <a:lnTo>
                    <a:pt x="56172" y="22148"/>
                  </a:lnTo>
                  <a:lnTo>
                    <a:pt x="56426" y="24130"/>
                  </a:lnTo>
                  <a:lnTo>
                    <a:pt x="56426" y="18465"/>
                  </a:lnTo>
                  <a:lnTo>
                    <a:pt x="55587" y="17780"/>
                  </a:lnTo>
                  <a:lnTo>
                    <a:pt x="55778" y="19202"/>
                  </a:lnTo>
                  <a:lnTo>
                    <a:pt x="50431" y="20320"/>
                  </a:lnTo>
                  <a:lnTo>
                    <a:pt x="47663" y="15240"/>
                  </a:lnTo>
                  <a:lnTo>
                    <a:pt x="46278" y="12700"/>
                  </a:lnTo>
                  <a:lnTo>
                    <a:pt x="39725" y="11430"/>
                  </a:lnTo>
                  <a:lnTo>
                    <a:pt x="39268" y="12700"/>
                  </a:lnTo>
                  <a:lnTo>
                    <a:pt x="39738" y="13970"/>
                  </a:lnTo>
                  <a:lnTo>
                    <a:pt x="37884" y="15240"/>
                  </a:lnTo>
                  <a:lnTo>
                    <a:pt x="36436" y="8890"/>
                  </a:lnTo>
                  <a:lnTo>
                    <a:pt x="35039" y="8890"/>
                  </a:lnTo>
                  <a:lnTo>
                    <a:pt x="33235" y="15240"/>
                  </a:lnTo>
                  <a:lnTo>
                    <a:pt x="32753" y="12700"/>
                  </a:lnTo>
                  <a:lnTo>
                    <a:pt x="32258" y="10160"/>
                  </a:lnTo>
                  <a:lnTo>
                    <a:pt x="32283" y="12700"/>
                  </a:lnTo>
                  <a:lnTo>
                    <a:pt x="31356" y="12700"/>
                  </a:lnTo>
                  <a:lnTo>
                    <a:pt x="26174" y="7620"/>
                  </a:lnTo>
                  <a:lnTo>
                    <a:pt x="6807" y="3810"/>
                  </a:lnTo>
                  <a:lnTo>
                    <a:pt x="584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43" y="20320"/>
                  </a:lnTo>
                  <a:lnTo>
                    <a:pt x="3873" y="24130"/>
                  </a:lnTo>
                  <a:lnTo>
                    <a:pt x="10363" y="27940"/>
                  </a:lnTo>
                  <a:lnTo>
                    <a:pt x="10566" y="26670"/>
                  </a:lnTo>
                  <a:lnTo>
                    <a:pt x="10693" y="25908"/>
                  </a:lnTo>
                  <a:lnTo>
                    <a:pt x="8496" y="26670"/>
                  </a:lnTo>
                  <a:lnTo>
                    <a:pt x="11620" y="21590"/>
                  </a:lnTo>
                  <a:lnTo>
                    <a:pt x="11696" y="25400"/>
                  </a:lnTo>
                  <a:lnTo>
                    <a:pt x="12153" y="25400"/>
                  </a:lnTo>
                  <a:lnTo>
                    <a:pt x="11696" y="25565"/>
                  </a:lnTo>
                  <a:lnTo>
                    <a:pt x="11734" y="27940"/>
                  </a:lnTo>
                  <a:lnTo>
                    <a:pt x="12611" y="27838"/>
                  </a:lnTo>
                  <a:lnTo>
                    <a:pt x="12750" y="27825"/>
                  </a:lnTo>
                  <a:lnTo>
                    <a:pt x="22250" y="26670"/>
                  </a:lnTo>
                  <a:lnTo>
                    <a:pt x="21907" y="29260"/>
                  </a:lnTo>
                  <a:lnTo>
                    <a:pt x="24117" y="30480"/>
                  </a:lnTo>
                  <a:lnTo>
                    <a:pt x="24130" y="31750"/>
                  </a:lnTo>
                  <a:lnTo>
                    <a:pt x="25488" y="30480"/>
                  </a:lnTo>
                  <a:lnTo>
                    <a:pt x="26873" y="31750"/>
                  </a:lnTo>
                  <a:lnTo>
                    <a:pt x="26873" y="33020"/>
                  </a:lnTo>
                  <a:lnTo>
                    <a:pt x="26416" y="34290"/>
                  </a:lnTo>
                  <a:lnTo>
                    <a:pt x="24803" y="34290"/>
                  </a:lnTo>
                  <a:lnTo>
                    <a:pt x="26047" y="38100"/>
                  </a:lnTo>
                  <a:lnTo>
                    <a:pt x="30556" y="36830"/>
                  </a:lnTo>
                  <a:lnTo>
                    <a:pt x="30988" y="36830"/>
                  </a:lnTo>
                  <a:lnTo>
                    <a:pt x="29159" y="35560"/>
                  </a:lnTo>
                  <a:lnTo>
                    <a:pt x="36029" y="35560"/>
                  </a:lnTo>
                  <a:lnTo>
                    <a:pt x="42824" y="40640"/>
                  </a:lnTo>
                  <a:lnTo>
                    <a:pt x="50165" y="40640"/>
                  </a:lnTo>
                  <a:lnTo>
                    <a:pt x="50190" y="39370"/>
                  </a:lnTo>
                  <a:lnTo>
                    <a:pt x="55702" y="38100"/>
                  </a:lnTo>
                  <a:lnTo>
                    <a:pt x="53352" y="41910"/>
                  </a:lnTo>
                  <a:lnTo>
                    <a:pt x="58585" y="43129"/>
                  </a:lnTo>
                  <a:lnTo>
                    <a:pt x="60020" y="41910"/>
                  </a:lnTo>
                  <a:lnTo>
                    <a:pt x="61620" y="41910"/>
                  </a:lnTo>
                  <a:lnTo>
                    <a:pt x="62941" y="43180"/>
                  </a:lnTo>
                  <a:lnTo>
                    <a:pt x="61087" y="43180"/>
                  </a:lnTo>
                  <a:lnTo>
                    <a:pt x="64198" y="46990"/>
                  </a:lnTo>
                  <a:lnTo>
                    <a:pt x="65112" y="46990"/>
                  </a:lnTo>
                  <a:lnTo>
                    <a:pt x="70281" y="43180"/>
                  </a:lnTo>
                  <a:lnTo>
                    <a:pt x="70205" y="45720"/>
                  </a:lnTo>
                  <a:lnTo>
                    <a:pt x="72085" y="44450"/>
                  </a:lnTo>
                  <a:lnTo>
                    <a:pt x="72580" y="43180"/>
                  </a:lnTo>
                  <a:lnTo>
                    <a:pt x="75311" y="44450"/>
                  </a:lnTo>
                  <a:lnTo>
                    <a:pt x="72529" y="44450"/>
                  </a:lnTo>
                  <a:lnTo>
                    <a:pt x="75615" y="48260"/>
                  </a:lnTo>
                  <a:lnTo>
                    <a:pt x="72351" y="49530"/>
                  </a:lnTo>
                  <a:lnTo>
                    <a:pt x="75717" y="55880"/>
                  </a:lnTo>
                  <a:lnTo>
                    <a:pt x="79946" y="50800"/>
                  </a:lnTo>
                  <a:lnTo>
                    <a:pt x="78486" y="50800"/>
                  </a:lnTo>
                  <a:lnTo>
                    <a:pt x="80340" y="49530"/>
                  </a:lnTo>
                  <a:lnTo>
                    <a:pt x="79997" y="46990"/>
                  </a:lnTo>
                  <a:lnTo>
                    <a:pt x="84124" y="46990"/>
                  </a:lnTo>
                  <a:lnTo>
                    <a:pt x="85534" y="48260"/>
                  </a:lnTo>
                  <a:lnTo>
                    <a:pt x="87172" y="48260"/>
                  </a:lnTo>
                  <a:lnTo>
                    <a:pt x="85293" y="55880"/>
                  </a:lnTo>
                  <a:lnTo>
                    <a:pt x="89522" y="57150"/>
                  </a:lnTo>
                  <a:lnTo>
                    <a:pt x="89115" y="57150"/>
                  </a:lnTo>
                  <a:lnTo>
                    <a:pt x="88925" y="58305"/>
                  </a:lnTo>
                  <a:lnTo>
                    <a:pt x="89433" y="59690"/>
                  </a:lnTo>
                  <a:lnTo>
                    <a:pt x="92417" y="57150"/>
                  </a:lnTo>
                  <a:lnTo>
                    <a:pt x="93306" y="59690"/>
                  </a:lnTo>
                  <a:lnTo>
                    <a:pt x="95885" y="57150"/>
                  </a:lnTo>
                  <a:lnTo>
                    <a:pt x="95796" y="59677"/>
                  </a:lnTo>
                  <a:lnTo>
                    <a:pt x="93878" y="60960"/>
                  </a:lnTo>
                  <a:lnTo>
                    <a:pt x="94183" y="63500"/>
                  </a:lnTo>
                  <a:lnTo>
                    <a:pt x="96012" y="62230"/>
                  </a:lnTo>
                  <a:lnTo>
                    <a:pt x="98577" y="60452"/>
                  </a:lnTo>
                  <a:lnTo>
                    <a:pt x="97663" y="58420"/>
                  </a:lnTo>
                  <a:lnTo>
                    <a:pt x="97269" y="58686"/>
                  </a:lnTo>
                  <a:lnTo>
                    <a:pt x="97942" y="57150"/>
                  </a:lnTo>
                  <a:lnTo>
                    <a:pt x="96329" y="57150"/>
                  </a:lnTo>
                  <a:lnTo>
                    <a:pt x="100634" y="52070"/>
                  </a:lnTo>
                  <a:lnTo>
                    <a:pt x="103124" y="57150"/>
                  </a:lnTo>
                  <a:lnTo>
                    <a:pt x="102450" y="57150"/>
                  </a:lnTo>
                  <a:lnTo>
                    <a:pt x="100876" y="58420"/>
                  </a:lnTo>
                  <a:lnTo>
                    <a:pt x="99860" y="58420"/>
                  </a:lnTo>
                  <a:lnTo>
                    <a:pt x="100330" y="59690"/>
                  </a:lnTo>
                  <a:lnTo>
                    <a:pt x="102247" y="58420"/>
                  </a:lnTo>
                  <a:lnTo>
                    <a:pt x="102743" y="59690"/>
                  </a:lnTo>
                  <a:lnTo>
                    <a:pt x="100495" y="64770"/>
                  </a:lnTo>
                  <a:lnTo>
                    <a:pt x="100380" y="64516"/>
                  </a:lnTo>
                  <a:lnTo>
                    <a:pt x="100164" y="67310"/>
                  </a:lnTo>
                  <a:lnTo>
                    <a:pt x="103403" y="64770"/>
                  </a:lnTo>
                  <a:lnTo>
                    <a:pt x="105016" y="63500"/>
                  </a:lnTo>
                  <a:lnTo>
                    <a:pt x="103657" y="66040"/>
                  </a:lnTo>
                  <a:lnTo>
                    <a:pt x="104292" y="66040"/>
                  </a:lnTo>
                  <a:lnTo>
                    <a:pt x="105765" y="64770"/>
                  </a:lnTo>
                  <a:lnTo>
                    <a:pt x="106553" y="66040"/>
                  </a:lnTo>
                  <a:lnTo>
                    <a:pt x="103543" y="68580"/>
                  </a:lnTo>
                  <a:lnTo>
                    <a:pt x="107124" y="66040"/>
                  </a:lnTo>
                  <a:lnTo>
                    <a:pt x="106946" y="69380"/>
                  </a:lnTo>
                  <a:lnTo>
                    <a:pt x="110058" y="68580"/>
                  </a:lnTo>
                  <a:lnTo>
                    <a:pt x="109004" y="66040"/>
                  </a:lnTo>
                  <a:lnTo>
                    <a:pt x="116230" y="64770"/>
                  </a:lnTo>
                  <a:lnTo>
                    <a:pt x="109105" y="73660"/>
                  </a:lnTo>
                  <a:lnTo>
                    <a:pt x="114744" y="75768"/>
                  </a:lnTo>
                  <a:lnTo>
                    <a:pt x="113474" y="72390"/>
                  </a:lnTo>
                  <a:lnTo>
                    <a:pt x="115354" y="72390"/>
                  </a:lnTo>
                  <a:lnTo>
                    <a:pt x="116306" y="73660"/>
                  </a:lnTo>
                  <a:lnTo>
                    <a:pt x="117398" y="74930"/>
                  </a:lnTo>
                  <a:lnTo>
                    <a:pt x="117487" y="76200"/>
                  </a:lnTo>
                  <a:lnTo>
                    <a:pt x="121856" y="78740"/>
                  </a:lnTo>
                  <a:lnTo>
                    <a:pt x="120929" y="77470"/>
                  </a:lnTo>
                  <a:lnTo>
                    <a:pt x="120688" y="77165"/>
                  </a:lnTo>
                  <a:lnTo>
                    <a:pt x="122580" y="73660"/>
                  </a:lnTo>
                  <a:lnTo>
                    <a:pt x="123253" y="72390"/>
                  </a:lnTo>
                  <a:lnTo>
                    <a:pt x="125552" y="72390"/>
                  </a:lnTo>
                  <a:lnTo>
                    <a:pt x="124307" y="74930"/>
                  </a:lnTo>
                  <a:lnTo>
                    <a:pt x="128193" y="78740"/>
                  </a:lnTo>
                  <a:lnTo>
                    <a:pt x="128193" y="77470"/>
                  </a:lnTo>
                  <a:lnTo>
                    <a:pt x="130556" y="77470"/>
                  </a:lnTo>
                  <a:lnTo>
                    <a:pt x="128651" y="80010"/>
                  </a:lnTo>
                  <a:lnTo>
                    <a:pt x="132105" y="78740"/>
                  </a:lnTo>
                  <a:lnTo>
                    <a:pt x="132588" y="80010"/>
                  </a:lnTo>
                  <a:lnTo>
                    <a:pt x="134505" y="82550"/>
                  </a:lnTo>
                  <a:lnTo>
                    <a:pt x="134861" y="80010"/>
                  </a:lnTo>
                  <a:lnTo>
                    <a:pt x="136004" y="78740"/>
                  </a:lnTo>
                  <a:lnTo>
                    <a:pt x="137147" y="77470"/>
                  </a:lnTo>
                  <a:lnTo>
                    <a:pt x="139268" y="78740"/>
                  </a:lnTo>
                  <a:lnTo>
                    <a:pt x="139903" y="81280"/>
                  </a:lnTo>
                  <a:lnTo>
                    <a:pt x="140347" y="81280"/>
                  </a:lnTo>
                  <a:lnTo>
                    <a:pt x="138874" y="82550"/>
                  </a:lnTo>
                  <a:lnTo>
                    <a:pt x="137134" y="85090"/>
                  </a:lnTo>
                  <a:lnTo>
                    <a:pt x="137058" y="81280"/>
                  </a:lnTo>
                  <a:lnTo>
                    <a:pt x="136499" y="82550"/>
                  </a:lnTo>
                  <a:lnTo>
                    <a:pt x="135585" y="82550"/>
                  </a:lnTo>
                  <a:lnTo>
                    <a:pt x="135039" y="83820"/>
                  </a:lnTo>
                  <a:lnTo>
                    <a:pt x="135661" y="86360"/>
                  </a:lnTo>
                  <a:lnTo>
                    <a:pt x="138925" y="86360"/>
                  </a:lnTo>
                  <a:lnTo>
                    <a:pt x="138861" y="85090"/>
                  </a:lnTo>
                  <a:lnTo>
                    <a:pt x="144907" y="83820"/>
                  </a:lnTo>
                  <a:lnTo>
                    <a:pt x="145084" y="85090"/>
                  </a:lnTo>
                  <a:lnTo>
                    <a:pt x="143243" y="86360"/>
                  </a:lnTo>
                  <a:lnTo>
                    <a:pt x="144233" y="86360"/>
                  </a:lnTo>
                  <a:lnTo>
                    <a:pt x="145440" y="85090"/>
                  </a:lnTo>
                  <a:lnTo>
                    <a:pt x="146812" y="86360"/>
                  </a:lnTo>
                  <a:lnTo>
                    <a:pt x="145402" y="87630"/>
                  </a:lnTo>
                  <a:lnTo>
                    <a:pt x="144360" y="90170"/>
                  </a:lnTo>
                  <a:lnTo>
                    <a:pt x="147281" y="90170"/>
                  </a:lnTo>
                  <a:lnTo>
                    <a:pt x="147078" y="91440"/>
                  </a:lnTo>
                  <a:lnTo>
                    <a:pt x="148043" y="93980"/>
                  </a:lnTo>
                  <a:lnTo>
                    <a:pt x="147116" y="93980"/>
                  </a:lnTo>
                  <a:lnTo>
                    <a:pt x="148666" y="96520"/>
                  </a:lnTo>
                  <a:lnTo>
                    <a:pt x="154635" y="92710"/>
                  </a:lnTo>
                  <a:lnTo>
                    <a:pt x="156375" y="95935"/>
                  </a:lnTo>
                  <a:lnTo>
                    <a:pt x="156705" y="96520"/>
                  </a:lnTo>
                  <a:lnTo>
                    <a:pt x="157073" y="95250"/>
                  </a:lnTo>
                  <a:lnTo>
                    <a:pt x="158369" y="95250"/>
                  </a:lnTo>
                  <a:lnTo>
                    <a:pt x="160845" y="97790"/>
                  </a:lnTo>
                  <a:lnTo>
                    <a:pt x="161861" y="101600"/>
                  </a:lnTo>
                  <a:lnTo>
                    <a:pt x="166636" y="100330"/>
                  </a:lnTo>
                  <a:lnTo>
                    <a:pt x="166408" y="105410"/>
                  </a:lnTo>
                  <a:lnTo>
                    <a:pt x="169379" y="105410"/>
                  </a:lnTo>
                  <a:lnTo>
                    <a:pt x="167106" y="100330"/>
                  </a:lnTo>
                  <a:lnTo>
                    <a:pt x="166535" y="99060"/>
                  </a:lnTo>
                  <a:lnTo>
                    <a:pt x="171500" y="100330"/>
                  </a:lnTo>
                  <a:lnTo>
                    <a:pt x="175133" y="100330"/>
                  </a:lnTo>
                  <a:lnTo>
                    <a:pt x="170840" y="104140"/>
                  </a:lnTo>
                  <a:lnTo>
                    <a:pt x="171297" y="105410"/>
                  </a:lnTo>
                  <a:lnTo>
                    <a:pt x="173812" y="104140"/>
                  </a:lnTo>
                  <a:lnTo>
                    <a:pt x="178523" y="102870"/>
                  </a:lnTo>
                  <a:lnTo>
                    <a:pt x="179514" y="106680"/>
                  </a:lnTo>
                  <a:lnTo>
                    <a:pt x="177825" y="106680"/>
                  </a:lnTo>
                  <a:lnTo>
                    <a:pt x="176834" y="105410"/>
                  </a:lnTo>
                  <a:lnTo>
                    <a:pt x="177723" y="109220"/>
                  </a:lnTo>
                  <a:lnTo>
                    <a:pt x="173329" y="110490"/>
                  </a:lnTo>
                  <a:lnTo>
                    <a:pt x="172212" y="109220"/>
                  </a:lnTo>
                  <a:lnTo>
                    <a:pt x="172491" y="113030"/>
                  </a:lnTo>
                  <a:lnTo>
                    <a:pt x="175704" y="110490"/>
                  </a:lnTo>
                  <a:lnTo>
                    <a:pt x="182003" y="111760"/>
                  </a:lnTo>
                  <a:lnTo>
                    <a:pt x="185229" y="110490"/>
                  </a:lnTo>
                  <a:lnTo>
                    <a:pt x="185699" y="111760"/>
                  </a:lnTo>
                  <a:lnTo>
                    <a:pt x="184721" y="111760"/>
                  </a:lnTo>
                  <a:lnTo>
                    <a:pt x="185331" y="116840"/>
                  </a:lnTo>
                  <a:lnTo>
                    <a:pt x="189674" y="107950"/>
                  </a:lnTo>
                  <a:lnTo>
                    <a:pt x="192468" y="111760"/>
                  </a:lnTo>
                  <a:lnTo>
                    <a:pt x="193319" y="113030"/>
                  </a:lnTo>
                  <a:lnTo>
                    <a:pt x="193509" y="114300"/>
                  </a:lnTo>
                  <a:lnTo>
                    <a:pt x="196532" y="114300"/>
                  </a:lnTo>
                  <a:lnTo>
                    <a:pt x="195618" y="115570"/>
                  </a:lnTo>
                  <a:lnTo>
                    <a:pt x="194945" y="115570"/>
                  </a:lnTo>
                  <a:lnTo>
                    <a:pt x="199250" y="116840"/>
                  </a:lnTo>
                  <a:lnTo>
                    <a:pt x="199085" y="118110"/>
                  </a:lnTo>
                  <a:lnTo>
                    <a:pt x="200329" y="116840"/>
                  </a:lnTo>
                  <a:lnTo>
                    <a:pt x="202653" y="115570"/>
                  </a:lnTo>
                  <a:lnTo>
                    <a:pt x="203720" y="115570"/>
                  </a:lnTo>
                  <a:lnTo>
                    <a:pt x="204101" y="116840"/>
                  </a:lnTo>
                  <a:lnTo>
                    <a:pt x="205714" y="116840"/>
                  </a:lnTo>
                  <a:lnTo>
                    <a:pt x="205473" y="119380"/>
                  </a:lnTo>
                  <a:lnTo>
                    <a:pt x="204508" y="119380"/>
                  </a:lnTo>
                  <a:lnTo>
                    <a:pt x="205435" y="122631"/>
                  </a:lnTo>
                  <a:lnTo>
                    <a:pt x="205574" y="121920"/>
                  </a:lnTo>
                  <a:lnTo>
                    <a:pt x="208013" y="120650"/>
                  </a:lnTo>
                  <a:lnTo>
                    <a:pt x="207670" y="121920"/>
                  </a:lnTo>
                  <a:lnTo>
                    <a:pt x="208153" y="123190"/>
                  </a:lnTo>
                  <a:lnTo>
                    <a:pt x="208508" y="124460"/>
                  </a:lnTo>
                  <a:lnTo>
                    <a:pt x="211366" y="124460"/>
                  </a:lnTo>
                  <a:lnTo>
                    <a:pt x="209791" y="127000"/>
                  </a:lnTo>
                  <a:lnTo>
                    <a:pt x="211404" y="127000"/>
                  </a:lnTo>
                  <a:lnTo>
                    <a:pt x="213029" y="128270"/>
                  </a:lnTo>
                  <a:lnTo>
                    <a:pt x="210807" y="130810"/>
                  </a:lnTo>
                  <a:lnTo>
                    <a:pt x="213067" y="130810"/>
                  </a:lnTo>
                  <a:lnTo>
                    <a:pt x="214020" y="129540"/>
                  </a:lnTo>
                  <a:lnTo>
                    <a:pt x="215950" y="129540"/>
                  </a:lnTo>
                  <a:lnTo>
                    <a:pt x="217589" y="130810"/>
                  </a:lnTo>
                  <a:lnTo>
                    <a:pt x="217360" y="131267"/>
                  </a:lnTo>
                  <a:lnTo>
                    <a:pt x="219837" y="132080"/>
                  </a:lnTo>
                  <a:lnTo>
                    <a:pt x="221437" y="134620"/>
                  </a:lnTo>
                  <a:lnTo>
                    <a:pt x="228231" y="134620"/>
                  </a:lnTo>
                  <a:lnTo>
                    <a:pt x="229158" y="137160"/>
                  </a:lnTo>
                  <a:lnTo>
                    <a:pt x="226593" y="137160"/>
                  </a:lnTo>
                  <a:lnTo>
                    <a:pt x="226568" y="138430"/>
                  </a:lnTo>
                  <a:lnTo>
                    <a:pt x="229819" y="137160"/>
                  </a:lnTo>
                  <a:lnTo>
                    <a:pt x="230136" y="137160"/>
                  </a:lnTo>
                  <a:lnTo>
                    <a:pt x="229146" y="138430"/>
                  </a:lnTo>
                  <a:lnTo>
                    <a:pt x="231089" y="138430"/>
                  </a:lnTo>
                  <a:lnTo>
                    <a:pt x="231457" y="134620"/>
                  </a:lnTo>
                  <a:lnTo>
                    <a:pt x="234048" y="135890"/>
                  </a:lnTo>
                  <a:lnTo>
                    <a:pt x="237070" y="132080"/>
                  </a:lnTo>
                  <a:lnTo>
                    <a:pt x="234505" y="143510"/>
                  </a:lnTo>
                  <a:lnTo>
                    <a:pt x="239725" y="140970"/>
                  </a:lnTo>
                  <a:lnTo>
                    <a:pt x="239674" y="142240"/>
                  </a:lnTo>
                  <a:lnTo>
                    <a:pt x="238048" y="143510"/>
                  </a:lnTo>
                  <a:lnTo>
                    <a:pt x="237350" y="144780"/>
                  </a:lnTo>
                  <a:lnTo>
                    <a:pt x="241554" y="144780"/>
                  </a:lnTo>
                  <a:lnTo>
                    <a:pt x="246786" y="143510"/>
                  </a:lnTo>
                  <a:lnTo>
                    <a:pt x="247561" y="147320"/>
                  </a:lnTo>
                  <a:lnTo>
                    <a:pt x="247624" y="143510"/>
                  </a:lnTo>
                  <a:lnTo>
                    <a:pt x="251828" y="142240"/>
                  </a:lnTo>
                  <a:lnTo>
                    <a:pt x="255346" y="142240"/>
                  </a:lnTo>
                  <a:lnTo>
                    <a:pt x="255333" y="142379"/>
                  </a:lnTo>
                  <a:lnTo>
                    <a:pt x="256171" y="141922"/>
                  </a:lnTo>
                  <a:lnTo>
                    <a:pt x="257657" y="141097"/>
                  </a:lnTo>
                  <a:lnTo>
                    <a:pt x="256997" y="141211"/>
                  </a:lnTo>
                  <a:lnTo>
                    <a:pt x="256247" y="141351"/>
                  </a:lnTo>
                  <a:lnTo>
                    <a:pt x="255587" y="141490"/>
                  </a:lnTo>
                  <a:lnTo>
                    <a:pt x="255689" y="140970"/>
                  </a:lnTo>
                  <a:lnTo>
                    <a:pt x="255917" y="139700"/>
                  </a:lnTo>
                  <a:lnTo>
                    <a:pt x="255917" y="138430"/>
                  </a:lnTo>
                  <a:lnTo>
                    <a:pt x="260235" y="139700"/>
                  </a:lnTo>
                  <a:lnTo>
                    <a:pt x="259118" y="140970"/>
                  </a:lnTo>
                  <a:lnTo>
                    <a:pt x="258787" y="141262"/>
                  </a:lnTo>
                  <a:lnTo>
                    <a:pt x="258978" y="143510"/>
                  </a:lnTo>
                  <a:lnTo>
                    <a:pt x="257048" y="144780"/>
                  </a:lnTo>
                  <a:lnTo>
                    <a:pt x="256197" y="145300"/>
                  </a:lnTo>
                  <a:lnTo>
                    <a:pt x="256197" y="149860"/>
                  </a:lnTo>
                  <a:lnTo>
                    <a:pt x="254876" y="149860"/>
                  </a:lnTo>
                  <a:lnTo>
                    <a:pt x="254850" y="147320"/>
                  </a:lnTo>
                  <a:lnTo>
                    <a:pt x="255511" y="148590"/>
                  </a:lnTo>
                  <a:lnTo>
                    <a:pt x="256019" y="148590"/>
                  </a:lnTo>
                  <a:lnTo>
                    <a:pt x="256197" y="149860"/>
                  </a:lnTo>
                  <a:lnTo>
                    <a:pt x="256197" y="145300"/>
                  </a:lnTo>
                  <a:lnTo>
                    <a:pt x="254965" y="146050"/>
                  </a:lnTo>
                  <a:lnTo>
                    <a:pt x="255320" y="143510"/>
                  </a:lnTo>
                  <a:lnTo>
                    <a:pt x="253149" y="144780"/>
                  </a:lnTo>
                  <a:lnTo>
                    <a:pt x="250875" y="146050"/>
                  </a:lnTo>
                  <a:lnTo>
                    <a:pt x="249669" y="147320"/>
                  </a:lnTo>
                  <a:lnTo>
                    <a:pt x="250710" y="147320"/>
                  </a:lnTo>
                  <a:lnTo>
                    <a:pt x="250240" y="148590"/>
                  </a:lnTo>
                  <a:lnTo>
                    <a:pt x="251879" y="148590"/>
                  </a:lnTo>
                  <a:lnTo>
                    <a:pt x="249936" y="152400"/>
                  </a:lnTo>
                  <a:lnTo>
                    <a:pt x="251142" y="151130"/>
                  </a:lnTo>
                  <a:lnTo>
                    <a:pt x="253352" y="156210"/>
                  </a:lnTo>
                  <a:lnTo>
                    <a:pt x="258787" y="154940"/>
                  </a:lnTo>
                  <a:lnTo>
                    <a:pt x="265150" y="152400"/>
                  </a:lnTo>
                  <a:lnTo>
                    <a:pt x="270687" y="154940"/>
                  </a:lnTo>
                  <a:lnTo>
                    <a:pt x="267589" y="156210"/>
                  </a:lnTo>
                  <a:lnTo>
                    <a:pt x="267182" y="158750"/>
                  </a:lnTo>
                  <a:lnTo>
                    <a:pt x="266674" y="159296"/>
                  </a:lnTo>
                  <a:lnTo>
                    <a:pt x="268833" y="163830"/>
                  </a:lnTo>
                  <a:lnTo>
                    <a:pt x="271614" y="163830"/>
                  </a:lnTo>
                  <a:lnTo>
                    <a:pt x="270408" y="165100"/>
                  </a:lnTo>
                  <a:lnTo>
                    <a:pt x="268681" y="166370"/>
                  </a:lnTo>
                  <a:lnTo>
                    <a:pt x="267055" y="165100"/>
                  </a:lnTo>
                  <a:lnTo>
                    <a:pt x="266242" y="170180"/>
                  </a:lnTo>
                  <a:lnTo>
                    <a:pt x="270332" y="166370"/>
                  </a:lnTo>
                  <a:lnTo>
                    <a:pt x="274421" y="162560"/>
                  </a:lnTo>
                  <a:lnTo>
                    <a:pt x="274027" y="166370"/>
                  </a:lnTo>
                  <a:lnTo>
                    <a:pt x="274916" y="166370"/>
                  </a:lnTo>
                  <a:lnTo>
                    <a:pt x="276644" y="170180"/>
                  </a:lnTo>
                  <a:lnTo>
                    <a:pt x="274358" y="170180"/>
                  </a:lnTo>
                  <a:lnTo>
                    <a:pt x="275666" y="171450"/>
                  </a:lnTo>
                  <a:lnTo>
                    <a:pt x="277990" y="173990"/>
                  </a:lnTo>
                  <a:lnTo>
                    <a:pt x="282956" y="176530"/>
                  </a:lnTo>
                  <a:lnTo>
                    <a:pt x="285597" y="176530"/>
                  </a:lnTo>
                  <a:lnTo>
                    <a:pt x="287578" y="175260"/>
                  </a:lnTo>
                  <a:lnTo>
                    <a:pt x="287147" y="176530"/>
                  </a:lnTo>
                  <a:lnTo>
                    <a:pt x="282968" y="179070"/>
                  </a:lnTo>
                  <a:lnTo>
                    <a:pt x="282079" y="180340"/>
                  </a:lnTo>
                  <a:lnTo>
                    <a:pt x="288798" y="177342"/>
                  </a:lnTo>
                  <a:lnTo>
                    <a:pt x="293560" y="175260"/>
                  </a:lnTo>
                  <a:lnTo>
                    <a:pt x="299351" y="172720"/>
                  </a:lnTo>
                  <a:lnTo>
                    <a:pt x="295833" y="175260"/>
                  </a:lnTo>
                  <a:lnTo>
                    <a:pt x="291439" y="183375"/>
                  </a:lnTo>
                  <a:lnTo>
                    <a:pt x="292569" y="181610"/>
                  </a:lnTo>
                  <a:lnTo>
                    <a:pt x="293509" y="181610"/>
                  </a:lnTo>
                  <a:lnTo>
                    <a:pt x="291884" y="186690"/>
                  </a:lnTo>
                  <a:lnTo>
                    <a:pt x="292938" y="185420"/>
                  </a:lnTo>
                  <a:lnTo>
                    <a:pt x="292404" y="189052"/>
                  </a:lnTo>
                  <a:lnTo>
                    <a:pt x="297827" y="185420"/>
                  </a:lnTo>
                  <a:lnTo>
                    <a:pt x="298780" y="186690"/>
                  </a:lnTo>
                  <a:lnTo>
                    <a:pt x="297878" y="186690"/>
                  </a:lnTo>
                  <a:lnTo>
                    <a:pt x="294220" y="190322"/>
                  </a:lnTo>
                  <a:lnTo>
                    <a:pt x="298919" y="189534"/>
                  </a:lnTo>
                  <a:lnTo>
                    <a:pt x="296456" y="193040"/>
                  </a:lnTo>
                  <a:lnTo>
                    <a:pt x="295681" y="194310"/>
                  </a:lnTo>
                  <a:lnTo>
                    <a:pt x="296354" y="194310"/>
                  </a:lnTo>
                  <a:lnTo>
                    <a:pt x="297942" y="198120"/>
                  </a:lnTo>
                  <a:lnTo>
                    <a:pt x="299135" y="198120"/>
                  </a:lnTo>
                  <a:lnTo>
                    <a:pt x="299123" y="195580"/>
                  </a:lnTo>
                  <a:lnTo>
                    <a:pt x="301396" y="199390"/>
                  </a:lnTo>
                  <a:lnTo>
                    <a:pt x="305993" y="195580"/>
                  </a:lnTo>
                  <a:lnTo>
                    <a:pt x="309041" y="193040"/>
                  </a:lnTo>
                  <a:lnTo>
                    <a:pt x="311835" y="196850"/>
                  </a:lnTo>
                  <a:lnTo>
                    <a:pt x="310426" y="196850"/>
                  </a:lnTo>
                  <a:lnTo>
                    <a:pt x="304571" y="200660"/>
                  </a:lnTo>
                  <a:lnTo>
                    <a:pt x="305435" y="203200"/>
                  </a:lnTo>
                  <a:lnTo>
                    <a:pt x="320878" y="195580"/>
                  </a:lnTo>
                  <a:lnTo>
                    <a:pt x="325615" y="198120"/>
                  </a:lnTo>
                  <a:lnTo>
                    <a:pt x="324624" y="199390"/>
                  </a:lnTo>
                  <a:lnTo>
                    <a:pt x="325882" y="199390"/>
                  </a:lnTo>
                  <a:lnTo>
                    <a:pt x="328345" y="200660"/>
                  </a:lnTo>
                  <a:lnTo>
                    <a:pt x="323113" y="201930"/>
                  </a:lnTo>
                  <a:lnTo>
                    <a:pt x="311251" y="204470"/>
                  </a:lnTo>
                  <a:lnTo>
                    <a:pt x="306273" y="205740"/>
                  </a:lnTo>
                  <a:lnTo>
                    <a:pt x="306171" y="208280"/>
                  </a:lnTo>
                  <a:lnTo>
                    <a:pt x="304825" y="207010"/>
                  </a:lnTo>
                  <a:lnTo>
                    <a:pt x="306539" y="209550"/>
                  </a:lnTo>
                  <a:lnTo>
                    <a:pt x="305701" y="210820"/>
                  </a:lnTo>
                  <a:lnTo>
                    <a:pt x="303555" y="209550"/>
                  </a:lnTo>
                  <a:lnTo>
                    <a:pt x="303022" y="209550"/>
                  </a:lnTo>
                  <a:lnTo>
                    <a:pt x="305765" y="214630"/>
                  </a:lnTo>
                  <a:lnTo>
                    <a:pt x="308711" y="212090"/>
                  </a:lnTo>
                  <a:lnTo>
                    <a:pt x="311619" y="215900"/>
                  </a:lnTo>
                  <a:lnTo>
                    <a:pt x="314071" y="213360"/>
                  </a:lnTo>
                  <a:lnTo>
                    <a:pt x="311708" y="212090"/>
                  </a:lnTo>
                  <a:lnTo>
                    <a:pt x="309321" y="212090"/>
                  </a:lnTo>
                  <a:lnTo>
                    <a:pt x="306908" y="210820"/>
                  </a:lnTo>
                  <a:lnTo>
                    <a:pt x="309778" y="208280"/>
                  </a:lnTo>
                  <a:lnTo>
                    <a:pt x="318020" y="207010"/>
                  </a:lnTo>
                  <a:lnTo>
                    <a:pt x="320052" y="210820"/>
                  </a:lnTo>
                  <a:lnTo>
                    <a:pt x="319468" y="212090"/>
                  </a:lnTo>
                  <a:lnTo>
                    <a:pt x="313994" y="214630"/>
                  </a:lnTo>
                  <a:lnTo>
                    <a:pt x="314413" y="214630"/>
                  </a:lnTo>
                  <a:lnTo>
                    <a:pt x="317487" y="215900"/>
                  </a:lnTo>
                  <a:lnTo>
                    <a:pt x="316953" y="217170"/>
                  </a:lnTo>
                  <a:lnTo>
                    <a:pt x="314198" y="217170"/>
                  </a:lnTo>
                  <a:lnTo>
                    <a:pt x="314413" y="219710"/>
                  </a:lnTo>
                  <a:lnTo>
                    <a:pt x="320700" y="217170"/>
                  </a:lnTo>
                  <a:lnTo>
                    <a:pt x="319265" y="222250"/>
                  </a:lnTo>
                  <a:lnTo>
                    <a:pt x="319633" y="222250"/>
                  </a:lnTo>
                  <a:lnTo>
                    <a:pt x="316801" y="227330"/>
                  </a:lnTo>
                  <a:lnTo>
                    <a:pt x="318795" y="226060"/>
                  </a:lnTo>
                  <a:lnTo>
                    <a:pt x="321576" y="222250"/>
                  </a:lnTo>
                  <a:lnTo>
                    <a:pt x="332689" y="213360"/>
                  </a:lnTo>
                  <a:lnTo>
                    <a:pt x="336092" y="212090"/>
                  </a:lnTo>
                  <a:lnTo>
                    <a:pt x="335699" y="218440"/>
                  </a:lnTo>
                  <a:lnTo>
                    <a:pt x="334441" y="220980"/>
                  </a:lnTo>
                  <a:lnTo>
                    <a:pt x="332422" y="224790"/>
                  </a:lnTo>
                  <a:lnTo>
                    <a:pt x="326136" y="223520"/>
                  </a:lnTo>
                  <a:lnTo>
                    <a:pt x="324396" y="227330"/>
                  </a:lnTo>
                  <a:lnTo>
                    <a:pt x="325310" y="226060"/>
                  </a:lnTo>
                  <a:lnTo>
                    <a:pt x="327469" y="226060"/>
                  </a:lnTo>
                  <a:lnTo>
                    <a:pt x="327266" y="227330"/>
                  </a:lnTo>
                  <a:lnTo>
                    <a:pt x="324459" y="227330"/>
                  </a:lnTo>
                  <a:lnTo>
                    <a:pt x="326085" y="229870"/>
                  </a:lnTo>
                  <a:lnTo>
                    <a:pt x="329628" y="227330"/>
                  </a:lnTo>
                  <a:lnTo>
                    <a:pt x="328307" y="233680"/>
                  </a:lnTo>
                  <a:lnTo>
                    <a:pt x="329488" y="228600"/>
                  </a:lnTo>
                  <a:lnTo>
                    <a:pt x="331635" y="229870"/>
                  </a:lnTo>
                  <a:lnTo>
                    <a:pt x="330123" y="231140"/>
                  </a:lnTo>
                  <a:lnTo>
                    <a:pt x="331609" y="232410"/>
                  </a:lnTo>
                  <a:lnTo>
                    <a:pt x="333349" y="231140"/>
                  </a:lnTo>
                  <a:lnTo>
                    <a:pt x="340258" y="229870"/>
                  </a:lnTo>
                  <a:lnTo>
                    <a:pt x="342442" y="231140"/>
                  </a:lnTo>
                  <a:lnTo>
                    <a:pt x="341503" y="231140"/>
                  </a:lnTo>
                  <a:lnTo>
                    <a:pt x="340245" y="233680"/>
                  </a:lnTo>
                  <a:lnTo>
                    <a:pt x="342392" y="237490"/>
                  </a:lnTo>
                  <a:lnTo>
                    <a:pt x="341884" y="240030"/>
                  </a:lnTo>
                  <a:lnTo>
                    <a:pt x="343979" y="243840"/>
                  </a:lnTo>
                  <a:lnTo>
                    <a:pt x="343344" y="245110"/>
                  </a:lnTo>
                  <a:lnTo>
                    <a:pt x="343281" y="247370"/>
                  </a:lnTo>
                  <a:lnTo>
                    <a:pt x="347154" y="245110"/>
                  </a:lnTo>
                  <a:lnTo>
                    <a:pt x="353250" y="245110"/>
                  </a:lnTo>
                  <a:lnTo>
                    <a:pt x="357428" y="247650"/>
                  </a:lnTo>
                  <a:lnTo>
                    <a:pt x="360159" y="250190"/>
                  </a:lnTo>
                  <a:lnTo>
                    <a:pt x="355231" y="251460"/>
                  </a:lnTo>
                  <a:lnTo>
                    <a:pt x="356158" y="251460"/>
                  </a:lnTo>
                  <a:lnTo>
                    <a:pt x="357212" y="254000"/>
                  </a:lnTo>
                  <a:lnTo>
                    <a:pt x="359791" y="255270"/>
                  </a:lnTo>
                  <a:lnTo>
                    <a:pt x="364248" y="255270"/>
                  </a:lnTo>
                  <a:lnTo>
                    <a:pt x="366128" y="256540"/>
                  </a:lnTo>
                  <a:lnTo>
                    <a:pt x="365582" y="259080"/>
                  </a:lnTo>
                  <a:lnTo>
                    <a:pt x="363562" y="262890"/>
                  </a:lnTo>
                  <a:lnTo>
                    <a:pt x="359829" y="261620"/>
                  </a:lnTo>
                  <a:lnTo>
                    <a:pt x="357924" y="262890"/>
                  </a:lnTo>
                  <a:lnTo>
                    <a:pt x="355727" y="261620"/>
                  </a:lnTo>
                  <a:lnTo>
                    <a:pt x="358025" y="259080"/>
                  </a:lnTo>
                  <a:lnTo>
                    <a:pt x="357035" y="256540"/>
                  </a:lnTo>
                  <a:lnTo>
                    <a:pt x="356717" y="259080"/>
                  </a:lnTo>
                  <a:lnTo>
                    <a:pt x="355358" y="259080"/>
                  </a:lnTo>
                  <a:lnTo>
                    <a:pt x="353809" y="257810"/>
                  </a:lnTo>
                  <a:lnTo>
                    <a:pt x="354203" y="256540"/>
                  </a:lnTo>
                  <a:lnTo>
                    <a:pt x="352463" y="259080"/>
                  </a:lnTo>
                  <a:lnTo>
                    <a:pt x="358355" y="266700"/>
                  </a:lnTo>
                  <a:lnTo>
                    <a:pt x="357657" y="273050"/>
                  </a:lnTo>
                  <a:lnTo>
                    <a:pt x="358965" y="273050"/>
                  </a:lnTo>
                  <a:lnTo>
                    <a:pt x="360540" y="274320"/>
                  </a:lnTo>
                  <a:lnTo>
                    <a:pt x="361480" y="273050"/>
                  </a:lnTo>
                  <a:lnTo>
                    <a:pt x="360502" y="271780"/>
                  </a:lnTo>
                  <a:lnTo>
                    <a:pt x="362356" y="269240"/>
                  </a:lnTo>
                  <a:lnTo>
                    <a:pt x="364883" y="273050"/>
                  </a:lnTo>
                  <a:lnTo>
                    <a:pt x="365277" y="270510"/>
                  </a:lnTo>
                  <a:lnTo>
                    <a:pt x="367690" y="271780"/>
                  </a:lnTo>
                  <a:lnTo>
                    <a:pt x="371360" y="273050"/>
                  </a:lnTo>
                  <a:lnTo>
                    <a:pt x="370928" y="276860"/>
                  </a:lnTo>
                  <a:lnTo>
                    <a:pt x="367690" y="279400"/>
                  </a:lnTo>
                  <a:lnTo>
                    <a:pt x="368668" y="278130"/>
                  </a:lnTo>
                  <a:lnTo>
                    <a:pt x="368795" y="277787"/>
                  </a:lnTo>
                  <a:lnTo>
                    <a:pt x="364604" y="281940"/>
                  </a:lnTo>
                  <a:lnTo>
                    <a:pt x="369557" y="281940"/>
                  </a:lnTo>
                  <a:lnTo>
                    <a:pt x="371259" y="279400"/>
                  </a:lnTo>
                  <a:lnTo>
                    <a:pt x="373634" y="280670"/>
                  </a:lnTo>
                  <a:lnTo>
                    <a:pt x="377037" y="281597"/>
                  </a:lnTo>
                  <a:lnTo>
                    <a:pt x="377850" y="278130"/>
                  </a:lnTo>
                  <a:lnTo>
                    <a:pt x="378726" y="274320"/>
                  </a:lnTo>
                  <a:close/>
                </a:path>
                <a:path w="393700" h="363220">
                  <a:moveTo>
                    <a:pt x="379044" y="347433"/>
                  </a:moveTo>
                  <a:lnTo>
                    <a:pt x="377723" y="347484"/>
                  </a:lnTo>
                  <a:lnTo>
                    <a:pt x="376453" y="348869"/>
                  </a:lnTo>
                  <a:lnTo>
                    <a:pt x="377812" y="350151"/>
                  </a:lnTo>
                  <a:lnTo>
                    <a:pt x="377151" y="349516"/>
                  </a:lnTo>
                  <a:lnTo>
                    <a:pt x="379044" y="347433"/>
                  </a:lnTo>
                  <a:close/>
                </a:path>
                <a:path w="393700" h="363220">
                  <a:moveTo>
                    <a:pt x="379539" y="320433"/>
                  </a:moveTo>
                  <a:lnTo>
                    <a:pt x="378447" y="320814"/>
                  </a:lnTo>
                  <a:lnTo>
                    <a:pt x="376885" y="321437"/>
                  </a:lnTo>
                  <a:lnTo>
                    <a:pt x="374789" y="322795"/>
                  </a:lnTo>
                  <a:lnTo>
                    <a:pt x="375183" y="323062"/>
                  </a:lnTo>
                  <a:lnTo>
                    <a:pt x="376212" y="323227"/>
                  </a:lnTo>
                  <a:lnTo>
                    <a:pt x="376059" y="324167"/>
                  </a:lnTo>
                  <a:lnTo>
                    <a:pt x="375970" y="324370"/>
                  </a:lnTo>
                  <a:lnTo>
                    <a:pt x="375361" y="325208"/>
                  </a:lnTo>
                  <a:lnTo>
                    <a:pt x="374827" y="324370"/>
                  </a:lnTo>
                  <a:lnTo>
                    <a:pt x="374002" y="324497"/>
                  </a:lnTo>
                  <a:lnTo>
                    <a:pt x="374726" y="325031"/>
                  </a:lnTo>
                  <a:lnTo>
                    <a:pt x="376008" y="326453"/>
                  </a:lnTo>
                  <a:lnTo>
                    <a:pt x="376656" y="325208"/>
                  </a:lnTo>
                  <a:lnTo>
                    <a:pt x="377024" y="324497"/>
                  </a:lnTo>
                  <a:lnTo>
                    <a:pt x="376974" y="324370"/>
                  </a:lnTo>
                  <a:lnTo>
                    <a:pt x="376694" y="324167"/>
                  </a:lnTo>
                  <a:lnTo>
                    <a:pt x="377444" y="322364"/>
                  </a:lnTo>
                  <a:lnTo>
                    <a:pt x="379539" y="320433"/>
                  </a:lnTo>
                  <a:close/>
                </a:path>
                <a:path w="393700" h="363220">
                  <a:moveTo>
                    <a:pt x="379895" y="276275"/>
                  </a:moveTo>
                  <a:lnTo>
                    <a:pt x="378879" y="274891"/>
                  </a:lnTo>
                  <a:lnTo>
                    <a:pt x="379361" y="275894"/>
                  </a:lnTo>
                  <a:lnTo>
                    <a:pt x="378891" y="276453"/>
                  </a:lnTo>
                  <a:lnTo>
                    <a:pt x="378625" y="277126"/>
                  </a:lnTo>
                  <a:lnTo>
                    <a:pt x="379247" y="276872"/>
                  </a:lnTo>
                  <a:lnTo>
                    <a:pt x="379895" y="276275"/>
                  </a:lnTo>
                  <a:close/>
                </a:path>
                <a:path w="393700" h="363220">
                  <a:moveTo>
                    <a:pt x="380288" y="276821"/>
                  </a:moveTo>
                  <a:lnTo>
                    <a:pt x="380022" y="276161"/>
                  </a:lnTo>
                  <a:lnTo>
                    <a:pt x="380022" y="276453"/>
                  </a:lnTo>
                  <a:lnTo>
                    <a:pt x="380288" y="276821"/>
                  </a:lnTo>
                  <a:close/>
                </a:path>
                <a:path w="393700" h="363220">
                  <a:moveTo>
                    <a:pt x="380657" y="320052"/>
                  </a:moveTo>
                  <a:lnTo>
                    <a:pt x="380250" y="319786"/>
                  </a:lnTo>
                  <a:lnTo>
                    <a:pt x="379539" y="320433"/>
                  </a:lnTo>
                  <a:lnTo>
                    <a:pt x="380657" y="320052"/>
                  </a:lnTo>
                  <a:close/>
                </a:path>
                <a:path w="393700" h="363220">
                  <a:moveTo>
                    <a:pt x="380669" y="291795"/>
                  </a:moveTo>
                  <a:lnTo>
                    <a:pt x="379285" y="292074"/>
                  </a:lnTo>
                  <a:lnTo>
                    <a:pt x="378752" y="292201"/>
                  </a:lnTo>
                  <a:lnTo>
                    <a:pt x="376821" y="290360"/>
                  </a:lnTo>
                  <a:lnTo>
                    <a:pt x="376301" y="290906"/>
                  </a:lnTo>
                  <a:lnTo>
                    <a:pt x="375920" y="292303"/>
                  </a:lnTo>
                  <a:lnTo>
                    <a:pt x="374700" y="294474"/>
                  </a:lnTo>
                  <a:lnTo>
                    <a:pt x="373900" y="295249"/>
                  </a:lnTo>
                  <a:lnTo>
                    <a:pt x="372668" y="294589"/>
                  </a:lnTo>
                  <a:lnTo>
                    <a:pt x="370776" y="292049"/>
                  </a:lnTo>
                  <a:lnTo>
                    <a:pt x="371043" y="292049"/>
                  </a:lnTo>
                  <a:lnTo>
                    <a:pt x="370814" y="291655"/>
                  </a:lnTo>
                  <a:lnTo>
                    <a:pt x="368592" y="287870"/>
                  </a:lnTo>
                  <a:lnTo>
                    <a:pt x="364655" y="289661"/>
                  </a:lnTo>
                  <a:lnTo>
                    <a:pt x="366737" y="291655"/>
                  </a:lnTo>
                  <a:lnTo>
                    <a:pt x="365950" y="291807"/>
                  </a:lnTo>
                  <a:lnTo>
                    <a:pt x="366128" y="291896"/>
                  </a:lnTo>
                  <a:lnTo>
                    <a:pt x="366763" y="291680"/>
                  </a:lnTo>
                  <a:lnTo>
                    <a:pt x="369557" y="293522"/>
                  </a:lnTo>
                  <a:lnTo>
                    <a:pt x="367601" y="296214"/>
                  </a:lnTo>
                  <a:lnTo>
                    <a:pt x="369760" y="297840"/>
                  </a:lnTo>
                  <a:lnTo>
                    <a:pt x="375831" y="295249"/>
                  </a:lnTo>
                  <a:lnTo>
                    <a:pt x="376961" y="294767"/>
                  </a:lnTo>
                  <a:lnTo>
                    <a:pt x="380161" y="292201"/>
                  </a:lnTo>
                  <a:lnTo>
                    <a:pt x="380669" y="291795"/>
                  </a:lnTo>
                  <a:close/>
                </a:path>
                <a:path w="393700" h="363220">
                  <a:moveTo>
                    <a:pt x="380796" y="281940"/>
                  </a:moveTo>
                  <a:lnTo>
                    <a:pt x="378079" y="283502"/>
                  </a:lnTo>
                  <a:lnTo>
                    <a:pt x="378002" y="284035"/>
                  </a:lnTo>
                  <a:lnTo>
                    <a:pt x="380796" y="281940"/>
                  </a:lnTo>
                  <a:close/>
                </a:path>
                <a:path w="393700" h="363220">
                  <a:moveTo>
                    <a:pt x="381000" y="283210"/>
                  </a:moveTo>
                  <a:lnTo>
                    <a:pt x="377964" y="284289"/>
                  </a:lnTo>
                  <a:lnTo>
                    <a:pt x="377926" y="284480"/>
                  </a:lnTo>
                  <a:lnTo>
                    <a:pt x="381000" y="283210"/>
                  </a:lnTo>
                  <a:close/>
                </a:path>
                <a:path w="393700" h="363220">
                  <a:moveTo>
                    <a:pt x="381101" y="291731"/>
                  </a:moveTo>
                  <a:lnTo>
                    <a:pt x="381063" y="291490"/>
                  </a:lnTo>
                  <a:lnTo>
                    <a:pt x="380669" y="291795"/>
                  </a:lnTo>
                  <a:lnTo>
                    <a:pt x="380822" y="291769"/>
                  </a:lnTo>
                  <a:lnTo>
                    <a:pt x="380949" y="291757"/>
                  </a:lnTo>
                  <a:lnTo>
                    <a:pt x="381101" y="291731"/>
                  </a:lnTo>
                  <a:close/>
                </a:path>
                <a:path w="393700" h="363220">
                  <a:moveTo>
                    <a:pt x="382117" y="362623"/>
                  </a:moveTo>
                  <a:lnTo>
                    <a:pt x="379857" y="360210"/>
                  </a:lnTo>
                  <a:lnTo>
                    <a:pt x="381139" y="362267"/>
                  </a:lnTo>
                  <a:lnTo>
                    <a:pt x="382117" y="362623"/>
                  </a:lnTo>
                  <a:close/>
                </a:path>
                <a:path w="393700" h="363220">
                  <a:moveTo>
                    <a:pt x="382244" y="353136"/>
                  </a:moveTo>
                  <a:lnTo>
                    <a:pt x="380834" y="350393"/>
                  </a:lnTo>
                  <a:lnTo>
                    <a:pt x="382066" y="348310"/>
                  </a:lnTo>
                  <a:lnTo>
                    <a:pt x="377837" y="349478"/>
                  </a:lnTo>
                  <a:lnTo>
                    <a:pt x="382244" y="353136"/>
                  </a:lnTo>
                  <a:close/>
                </a:path>
                <a:path w="393700" h="363220">
                  <a:moveTo>
                    <a:pt x="382549" y="353390"/>
                  </a:moveTo>
                  <a:lnTo>
                    <a:pt x="382244" y="353136"/>
                  </a:lnTo>
                  <a:lnTo>
                    <a:pt x="382447" y="353529"/>
                  </a:lnTo>
                  <a:lnTo>
                    <a:pt x="382549" y="353390"/>
                  </a:lnTo>
                  <a:close/>
                </a:path>
                <a:path w="393700" h="363220">
                  <a:moveTo>
                    <a:pt x="382879" y="285686"/>
                  </a:moveTo>
                  <a:lnTo>
                    <a:pt x="381177" y="284810"/>
                  </a:lnTo>
                  <a:lnTo>
                    <a:pt x="380580" y="286131"/>
                  </a:lnTo>
                  <a:lnTo>
                    <a:pt x="382879" y="285686"/>
                  </a:lnTo>
                  <a:close/>
                </a:path>
                <a:path w="393700" h="363220">
                  <a:moveTo>
                    <a:pt x="383209" y="357517"/>
                  </a:moveTo>
                  <a:lnTo>
                    <a:pt x="382905" y="354418"/>
                  </a:lnTo>
                  <a:lnTo>
                    <a:pt x="382447" y="353529"/>
                  </a:lnTo>
                  <a:lnTo>
                    <a:pt x="380898" y="355815"/>
                  </a:lnTo>
                  <a:lnTo>
                    <a:pt x="379907" y="356158"/>
                  </a:lnTo>
                  <a:lnTo>
                    <a:pt x="383209" y="357517"/>
                  </a:lnTo>
                  <a:close/>
                </a:path>
                <a:path w="393700" h="363220">
                  <a:moveTo>
                    <a:pt x="383387" y="318490"/>
                  </a:moveTo>
                  <a:lnTo>
                    <a:pt x="382346" y="318338"/>
                  </a:lnTo>
                  <a:lnTo>
                    <a:pt x="383286" y="319366"/>
                  </a:lnTo>
                  <a:lnTo>
                    <a:pt x="383387" y="318490"/>
                  </a:lnTo>
                  <a:close/>
                </a:path>
                <a:path w="393700" h="363220">
                  <a:moveTo>
                    <a:pt x="384213" y="327456"/>
                  </a:moveTo>
                  <a:lnTo>
                    <a:pt x="382714" y="326263"/>
                  </a:lnTo>
                  <a:lnTo>
                    <a:pt x="381000" y="323799"/>
                  </a:lnTo>
                  <a:lnTo>
                    <a:pt x="379056" y="326491"/>
                  </a:lnTo>
                  <a:lnTo>
                    <a:pt x="380847" y="327253"/>
                  </a:lnTo>
                  <a:lnTo>
                    <a:pt x="381952" y="325704"/>
                  </a:lnTo>
                  <a:lnTo>
                    <a:pt x="384213" y="327456"/>
                  </a:lnTo>
                  <a:close/>
                </a:path>
                <a:path w="393700" h="363220">
                  <a:moveTo>
                    <a:pt x="384276" y="293052"/>
                  </a:moveTo>
                  <a:lnTo>
                    <a:pt x="382816" y="291757"/>
                  </a:lnTo>
                  <a:lnTo>
                    <a:pt x="381901" y="291655"/>
                  </a:lnTo>
                  <a:lnTo>
                    <a:pt x="381114" y="291744"/>
                  </a:lnTo>
                  <a:lnTo>
                    <a:pt x="381825" y="296379"/>
                  </a:lnTo>
                  <a:lnTo>
                    <a:pt x="381419" y="296138"/>
                  </a:lnTo>
                  <a:lnTo>
                    <a:pt x="381901" y="297002"/>
                  </a:lnTo>
                  <a:lnTo>
                    <a:pt x="382066" y="295859"/>
                  </a:lnTo>
                  <a:lnTo>
                    <a:pt x="382816" y="294894"/>
                  </a:lnTo>
                  <a:lnTo>
                    <a:pt x="384276" y="293052"/>
                  </a:lnTo>
                  <a:close/>
                </a:path>
                <a:path w="393700" h="363220">
                  <a:moveTo>
                    <a:pt x="384378" y="300990"/>
                  </a:moveTo>
                  <a:lnTo>
                    <a:pt x="384263" y="301142"/>
                  </a:lnTo>
                  <a:lnTo>
                    <a:pt x="383946" y="301396"/>
                  </a:lnTo>
                  <a:lnTo>
                    <a:pt x="383781" y="301498"/>
                  </a:lnTo>
                  <a:lnTo>
                    <a:pt x="383908" y="301244"/>
                  </a:lnTo>
                  <a:lnTo>
                    <a:pt x="383489" y="301205"/>
                  </a:lnTo>
                  <a:lnTo>
                    <a:pt x="382841" y="301155"/>
                  </a:lnTo>
                  <a:lnTo>
                    <a:pt x="383082" y="299770"/>
                  </a:lnTo>
                  <a:lnTo>
                    <a:pt x="383451" y="300824"/>
                  </a:lnTo>
                  <a:lnTo>
                    <a:pt x="383844" y="301155"/>
                  </a:lnTo>
                  <a:lnTo>
                    <a:pt x="384086" y="301167"/>
                  </a:lnTo>
                  <a:lnTo>
                    <a:pt x="384086" y="300824"/>
                  </a:lnTo>
                  <a:lnTo>
                    <a:pt x="383476" y="299770"/>
                  </a:lnTo>
                  <a:lnTo>
                    <a:pt x="381901" y="297002"/>
                  </a:lnTo>
                  <a:lnTo>
                    <a:pt x="381762" y="298005"/>
                  </a:lnTo>
                  <a:lnTo>
                    <a:pt x="382092" y="299148"/>
                  </a:lnTo>
                  <a:lnTo>
                    <a:pt x="382828" y="301155"/>
                  </a:lnTo>
                  <a:lnTo>
                    <a:pt x="380187" y="300926"/>
                  </a:lnTo>
                  <a:lnTo>
                    <a:pt x="379018" y="299466"/>
                  </a:lnTo>
                  <a:lnTo>
                    <a:pt x="378637" y="298983"/>
                  </a:lnTo>
                  <a:lnTo>
                    <a:pt x="376313" y="300824"/>
                  </a:lnTo>
                  <a:lnTo>
                    <a:pt x="376326" y="301117"/>
                  </a:lnTo>
                  <a:lnTo>
                    <a:pt x="377012" y="303479"/>
                  </a:lnTo>
                  <a:lnTo>
                    <a:pt x="378752" y="302298"/>
                  </a:lnTo>
                  <a:lnTo>
                    <a:pt x="380123" y="303707"/>
                  </a:lnTo>
                  <a:lnTo>
                    <a:pt x="379641" y="302298"/>
                  </a:lnTo>
                  <a:lnTo>
                    <a:pt x="378688" y="299466"/>
                  </a:lnTo>
                  <a:lnTo>
                    <a:pt x="381787" y="304685"/>
                  </a:lnTo>
                  <a:lnTo>
                    <a:pt x="382562" y="301244"/>
                  </a:lnTo>
                  <a:lnTo>
                    <a:pt x="383197" y="302018"/>
                  </a:lnTo>
                  <a:lnTo>
                    <a:pt x="383425" y="302793"/>
                  </a:lnTo>
                  <a:lnTo>
                    <a:pt x="383667" y="303504"/>
                  </a:lnTo>
                  <a:lnTo>
                    <a:pt x="383819" y="302653"/>
                  </a:lnTo>
                  <a:lnTo>
                    <a:pt x="384213" y="301498"/>
                  </a:lnTo>
                  <a:lnTo>
                    <a:pt x="384327" y="301142"/>
                  </a:lnTo>
                  <a:lnTo>
                    <a:pt x="384378" y="300990"/>
                  </a:lnTo>
                  <a:close/>
                </a:path>
                <a:path w="393700" h="363220">
                  <a:moveTo>
                    <a:pt x="384911" y="290601"/>
                  </a:moveTo>
                  <a:lnTo>
                    <a:pt x="380669" y="289420"/>
                  </a:lnTo>
                  <a:lnTo>
                    <a:pt x="382181" y="290766"/>
                  </a:lnTo>
                  <a:lnTo>
                    <a:pt x="384911" y="290601"/>
                  </a:lnTo>
                  <a:close/>
                </a:path>
                <a:path w="393700" h="363220">
                  <a:moveTo>
                    <a:pt x="385343" y="321652"/>
                  </a:moveTo>
                  <a:lnTo>
                    <a:pt x="383286" y="319366"/>
                  </a:lnTo>
                  <a:lnTo>
                    <a:pt x="382993" y="321716"/>
                  </a:lnTo>
                  <a:lnTo>
                    <a:pt x="383654" y="321602"/>
                  </a:lnTo>
                  <a:lnTo>
                    <a:pt x="384568" y="321094"/>
                  </a:lnTo>
                  <a:lnTo>
                    <a:pt x="385343" y="321652"/>
                  </a:lnTo>
                  <a:close/>
                </a:path>
                <a:path w="393700" h="363220">
                  <a:moveTo>
                    <a:pt x="385622" y="336689"/>
                  </a:moveTo>
                  <a:lnTo>
                    <a:pt x="384505" y="335292"/>
                  </a:lnTo>
                  <a:lnTo>
                    <a:pt x="382193" y="332574"/>
                  </a:lnTo>
                  <a:lnTo>
                    <a:pt x="382270" y="333248"/>
                  </a:lnTo>
                  <a:lnTo>
                    <a:pt x="383400" y="334378"/>
                  </a:lnTo>
                  <a:lnTo>
                    <a:pt x="384530" y="335521"/>
                  </a:lnTo>
                  <a:lnTo>
                    <a:pt x="385622" y="336689"/>
                  </a:lnTo>
                  <a:close/>
                </a:path>
                <a:path w="393700" h="363220">
                  <a:moveTo>
                    <a:pt x="385927" y="308000"/>
                  </a:moveTo>
                  <a:lnTo>
                    <a:pt x="385597" y="306590"/>
                  </a:lnTo>
                  <a:lnTo>
                    <a:pt x="384340" y="305777"/>
                  </a:lnTo>
                  <a:lnTo>
                    <a:pt x="384060" y="304711"/>
                  </a:lnTo>
                  <a:lnTo>
                    <a:pt x="383679" y="303504"/>
                  </a:lnTo>
                  <a:lnTo>
                    <a:pt x="383413" y="304914"/>
                  </a:lnTo>
                  <a:lnTo>
                    <a:pt x="383387" y="306324"/>
                  </a:lnTo>
                  <a:lnTo>
                    <a:pt x="383603" y="307606"/>
                  </a:lnTo>
                  <a:lnTo>
                    <a:pt x="383260" y="307594"/>
                  </a:lnTo>
                  <a:lnTo>
                    <a:pt x="383019" y="307619"/>
                  </a:lnTo>
                  <a:lnTo>
                    <a:pt x="383197" y="307911"/>
                  </a:lnTo>
                  <a:lnTo>
                    <a:pt x="382892" y="308978"/>
                  </a:lnTo>
                  <a:lnTo>
                    <a:pt x="383603" y="309460"/>
                  </a:lnTo>
                  <a:lnTo>
                    <a:pt x="384467" y="309905"/>
                  </a:lnTo>
                  <a:lnTo>
                    <a:pt x="384086" y="309206"/>
                  </a:lnTo>
                  <a:lnTo>
                    <a:pt x="383794" y="308444"/>
                  </a:lnTo>
                  <a:lnTo>
                    <a:pt x="383616" y="307632"/>
                  </a:lnTo>
                  <a:lnTo>
                    <a:pt x="384429" y="307657"/>
                  </a:lnTo>
                  <a:lnTo>
                    <a:pt x="385927" y="308000"/>
                  </a:lnTo>
                  <a:close/>
                </a:path>
                <a:path w="393700" h="363220">
                  <a:moveTo>
                    <a:pt x="386041" y="299034"/>
                  </a:moveTo>
                  <a:lnTo>
                    <a:pt x="385356" y="298983"/>
                  </a:lnTo>
                  <a:lnTo>
                    <a:pt x="384949" y="299605"/>
                  </a:lnTo>
                  <a:lnTo>
                    <a:pt x="384644" y="300278"/>
                  </a:lnTo>
                  <a:lnTo>
                    <a:pt x="384378" y="300977"/>
                  </a:lnTo>
                  <a:lnTo>
                    <a:pt x="385051" y="300316"/>
                  </a:lnTo>
                  <a:lnTo>
                    <a:pt x="386041" y="299034"/>
                  </a:lnTo>
                  <a:close/>
                </a:path>
                <a:path w="393700" h="363220">
                  <a:moveTo>
                    <a:pt x="386194" y="316865"/>
                  </a:moveTo>
                  <a:lnTo>
                    <a:pt x="386143" y="315912"/>
                  </a:lnTo>
                  <a:lnTo>
                    <a:pt x="386105" y="314985"/>
                  </a:lnTo>
                  <a:lnTo>
                    <a:pt x="386105" y="315798"/>
                  </a:lnTo>
                  <a:lnTo>
                    <a:pt x="386118" y="316903"/>
                  </a:lnTo>
                  <a:close/>
                </a:path>
                <a:path w="393700" h="363220">
                  <a:moveTo>
                    <a:pt x="386207" y="310984"/>
                  </a:moveTo>
                  <a:lnTo>
                    <a:pt x="385762" y="310527"/>
                  </a:lnTo>
                  <a:lnTo>
                    <a:pt x="385076" y="310222"/>
                  </a:lnTo>
                  <a:lnTo>
                    <a:pt x="384467" y="309905"/>
                  </a:lnTo>
                  <a:lnTo>
                    <a:pt x="384759" y="310476"/>
                  </a:lnTo>
                  <a:lnTo>
                    <a:pt x="385127" y="310997"/>
                  </a:lnTo>
                  <a:lnTo>
                    <a:pt x="385559" y="311429"/>
                  </a:lnTo>
                  <a:lnTo>
                    <a:pt x="385381" y="311581"/>
                  </a:lnTo>
                  <a:lnTo>
                    <a:pt x="385330" y="311708"/>
                  </a:lnTo>
                  <a:lnTo>
                    <a:pt x="385749" y="311619"/>
                  </a:lnTo>
                  <a:lnTo>
                    <a:pt x="385635" y="311480"/>
                  </a:lnTo>
                  <a:lnTo>
                    <a:pt x="385737" y="311277"/>
                  </a:lnTo>
                  <a:lnTo>
                    <a:pt x="385978" y="311111"/>
                  </a:lnTo>
                  <a:lnTo>
                    <a:pt x="386207" y="310984"/>
                  </a:lnTo>
                  <a:close/>
                </a:path>
                <a:path w="393700" h="363220">
                  <a:moveTo>
                    <a:pt x="386283" y="317868"/>
                  </a:moveTo>
                  <a:lnTo>
                    <a:pt x="386270" y="317728"/>
                  </a:lnTo>
                  <a:lnTo>
                    <a:pt x="386029" y="317842"/>
                  </a:lnTo>
                  <a:lnTo>
                    <a:pt x="386283" y="317944"/>
                  </a:lnTo>
                  <a:close/>
                </a:path>
                <a:path w="393700" h="363220">
                  <a:moveTo>
                    <a:pt x="386816" y="310705"/>
                  </a:moveTo>
                  <a:lnTo>
                    <a:pt x="386575" y="310794"/>
                  </a:lnTo>
                  <a:lnTo>
                    <a:pt x="386207" y="310984"/>
                  </a:lnTo>
                  <a:lnTo>
                    <a:pt x="386346" y="311111"/>
                  </a:lnTo>
                  <a:lnTo>
                    <a:pt x="386816" y="310705"/>
                  </a:lnTo>
                  <a:close/>
                </a:path>
                <a:path w="393700" h="363220">
                  <a:moveTo>
                    <a:pt x="388023" y="323557"/>
                  </a:moveTo>
                  <a:lnTo>
                    <a:pt x="386283" y="321500"/>
                  </a:lnTo>
                  <a:lnTo>
                    <a:pt x="386295" y="323469"/>
                  </a:lnTo>
                  <a:lnTo>
                    <a:pt x="387045" y="323773"/>
                  </a:lnTo>
                  <a:lnTo>
                    <a:pt x="388023" y="323557"/>
                  </a:lnTo>
                  <a:close/>
                </a:path>
                <a:path w="393700" h="363220">
                  <a:moveTo>
                    <a:pt x="388150" y="333933"/>
                  </a:moveTo>
                  <a:lnTo>
                    <a:pt x="386956" y="333400"/>
                  </a:lnTo>
                  <a:lnTo>
                    <a:pt x="387616" y="334403"/>
                  </a:lnTo>
                  <a:lnTo>
                    <a:pt x="388010" y="334213"/>
                  </a:lnTo>
                  <a:lnTo>
                    <a:pt x="388150" y="333933"/>
                  </a:lnTo>
                  <a:close/>
                </a:path>
                <a:path w="393700" h="363220">
                  <a:moveTo>
                    <a:pt x="388594" y="315683"/>
                  </a:moveTo>
                  <a:lnTo>
                    <a:pt x="386207" y="316865"/>
                  </a:lnTo>
                  <a:lnTo>
                    <a:pt x="386219" y="317119"/>
                  </a:lnTo>
                  <a:lnTo>
                    <a:pt x="386270" y="317728"/>
                  </a:lnTo>
                  <a:lnTo>
                    <a:pt x="386791" y="317500"/>
                  </a:lnTo>
                  <a:lnTo>
                    <a:pt x="388150" y="317004"/>
                  </a:lnTo>
                  <a:lnTo>
                    <a:pt x="388594" y="315683"/>
                  </a:lnTo>
                  <a:close/>
                </a:path>
                <a:path w="393700" h="363220">
                  <a:moveTo>
                    <a:pt x="389001" y="336562"/>
                  </a:moveTo>
                  <a:lnTo>
                    <a:pt x="387629" y="334403"/>
                  </a:lnTo>
                  <a:lnTo>
                    <a:pt x="386956" y="334721"/>
                  </a:lnTo>
                  <a:lnTo>
                    <a:pt x="385597" y="334797"/>
                  </a:lnTo>
                  <a:lnTo>
                    <a:pt x="388137" y="335394"/>
                  </a:lnTo>
                  <a:lnTo>
                    <a:pt x="386880" y="335254"/>
                  </a:lnTo>
                  <a:lnTo>
                    <a:pt x="388086" y="335648"/>
                  </a:lnTo>
                  <a:lnTo>
                    <a:pt x="389001" y="336562"/>
                  </a:lnTo>
                  <a:close/>
                </a:path>
                <a:path w="393700" h="363220">
                  <a:moveTo>
                    <a:pt x="389026" y="341668"/>
                  </a:moveTo>
                  <a:lnTo>
                    <a:pt x="388378" y="337832"/>
                  </a:lnTo>
                  <a:lnTo>
                    <a:pt x="387489" y="338975"/>
                  </a:lnTo>
                  <a:lnTo>
                    <a:pt x="386930" y="340410"/>
                  </a:lnTo>
                  <a:lnTo>
                    <a:pt x="385445" y="338455"/>
                  </a:lnTo>
                  <a:lnTo>
                    <a:pt x="386054" y="342214"/>
                  </a:lnTo>
                  <a:lnTo>
                    <a:pt x="389026" y="341668"/>
                  </a:lnTo>
                  <a:close/>
                </a:path>
                <a:path w="393700" h="363220">
                  <a:moveTo>
                    <a:pt x="389458" y="303771"/>
                  </a:moveTo>
                  <a:lnTo>
                    <a:pt x="388950" y="303174"/>
                  </a:lnTo>
                  <a:lnTo>
                    <a:pt x="388277" y="302628"/>
                  </a:lnTo>
                  <a:lnTo>
                    <a:pt x="387210" y="302158"/>
                  </a:lnTo>
                  <a:lnTo>
                    <a:pt x="387718" y="302704"/>
                  </a:lnTo>
                  <a:lnTo>
                    <a:pt x="388556" y="303212"/>
                  </a:lnTo>
                  <a:lnTo>
                    <a:pt x="389458" y="303771"/>
                  </a:lnTo>
                  <a:close/>
                </a:path>
                <a:path w="393700" h="363220">
                  <a:moveTo>
                    <a:pt x="390156" y="322643"/>
                  </a:moveTo>
                  <a:lnTo>
                    <a:pt x="389166" y="323316"/>
                  </a:lnTo>
                  <a:lnTo>
                    <a:pt x="388035" y="323570"/>
                  </a:lnTo>
                  <a:lnTo>
                    <a:pt x="389191" y="324967"/>
                  </a:lnTo>
                  <a:lnTo>
                    <a:pt x="389737" y="324142"/>
                  </a:lnTo>
                  <a:lnTo>
                    <a:pt x="390156" y="322643"/>
                  </a:lnTo>
                  <a:close/>
                </a:path>
                <a:path w="393700" h="363220">
                  <a:moveTo>
                    <a:pt x="390334" y="341045"/>
                  </a:moveTo>
                  <a:lnTo>
                    <a:pt x="389826" y="339102"/>
                  </a:lnTo>
                  <a:lnTo>
                    <a:pt x="389610" y="341274"/>
                  </a:lnTo>
                  <a:lnTo>
                    <a:pt x="390334" y="341045"/>
                  </a:lnTo>
                  <a:close/>
                </a:path>
                <a:path w="393700" h="363220">
                  <a:moveTo>
                    <a:pt x="391248" y="340779"/>
                  </a:moveTo>
                  <a:lnTo>
                    <a:pt x="390334" y="341045"/>
                  </a:lnTo>
                  <a:lnTo>
                    <a:pt x="390740" y="342595"/>
                  </a:lnTo>
                  <a:lnTo>
                    <a:pt x="390918" y="342417"/>
                  </a:lnTo>
                  <a:lnTo>
                    <a:pt x="391134" y="341515"/>
                  </a:lnTo>
                  <a:lnTo>
                    <a:pt x="391248" y="340779"/>
                  </a:lnTo>
                  <a:close/>
                </a:path>
                <a:path w="393700" h="363220">
                  <a:moveTo>
                    <a:pt x="391477" y="322414"/>
                  </a:moveTo>
                  <a:lnTo>
                    <a:pt x="390575" y="322376"/>
                  </a:lnTo>
                  <a:lnTo>
                    <a:pt x="390169" y="322643"/>
                  </a:lnTo>
                  <a:lnTo>
                    <a:pt x="391477" y="322414"/>
                  </a:lnTo>
                  <a:close/>
                </a:path>
                <a:path w="393700" h="363220">
                  <a:moveTo>
                    <a:pt x="392544" y="341261"/>
                  </a:moveTo>
                  <a:lnTo>
                    <a:pt x="391160" y="342265"/>
                  </a:lnTo>
                  <a:lnTo>
                    <a:pt x="391274" y="343814"/>
                  </a:lnTo>
                  <a:lnTo>
                    <a:pt x="392544" y="341261"/>
                  </a:lnTo>
                  <a:close/>
                </a:path>
                <a:path w="393700" h="363220">
                  <a:moveTo>
                    <a:pt x="392772" y="314833"/>
                  </a:moveTo>
                  <a:lnTo>
                    <a:pt x="389394" y="312978"/>
                  </a:lnTo>
                  <a:lnTo>
                    <a:pt x="390563" y="313829"/>
                  </a:lnTo>
                  <a:lnTo>
                    <a:pt x="392772" y="314833"/>
                  </a:lnTo>
                  <a:close/>
                </a:path>
                <a:path w="393700" h="363220">
                  <a:moveTo>
                    <a:pt x="393230" y="307289"/>
                  </a:moveTo>
                  <a:lnTo>
                    <a:pt x="392658" y="305790"/>
                  </a:lnTo>
                  <a:lnTo>
                    <a:pt x="390969" y="304711"/>
                  </a:lnTo>
                  <a:lnTo>
                    <a:pt x="389458" y="303771"/>
                  </a:lnTo>
                  <a:lnTo>
                    <a:pt x="390410" y="304888"/>
                  </a:lnTo>
                  <a:lnTo>
                    <a:pt x="390461" y="306285"/>
                  </a:lnTo>
                  <a:lnTo>
                    <a:pt x="389369" y="308229"/>
                  </a:lnTo>
                  <a:lnTo>
                    <a:pt x="391223" y="308889"/>
                  </a:lnTo>
                  <a:lnTo>
                    <a:pt x="392010" y="306476"/>
                  </a:lnTo>
                  <a:lnTo>
                    <a:pt x="393230" y="307289"/>
                  </a:lnTo>
                  <a:close/>
                </a:path>
                <a:path w="393700" h="363220">
                  <a:moveTo>
                    <a:pt x="393471" y="335546"/>
                  </a:moveTo>
                  <a:lnTo>
                    <a:pt x="392595" y="333463"/>
                  </a:lnTo>
                  <a:lnTo>
                    <a:pt x="391642" y="333946"/>
                  </a:lnTo>
                  <a:lnTo>
                    <a:pt x="390105" y="335178"/>
                  </a:lnTo>
                  <a:lnTo>
                    <a:pt x="391617" y="337159"/>
                  </a:lnTo>
                  <a:lnTo>
                    <a:pt x="392582" y="336715"/>
                  </a:lnTo>
                  <a:lnTo>
                    <a:pt x="392747" y="334886"/>
                  </a:lnTo>
                  <a:lnTo>
                    <a:pt x="393471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089110" y="3125380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5" h="408304">
                  <a:moveTo>
                    <a:pt x="6540" y="391007"/>
                  </a:moveTo>
                  <a:lnTo>
                    <a:pt x="6210" y="391147"/>
                  </a:lnTo>
                  <a:lnTo>
                    <a:pt x="5892" y="391566"/>
                  </a:lnTo>
                  <a:lnTo>
                    <a:pt x="5613" y="392493"/>
                  </a:lnTo>
                  <a:lnTo>
                    <a:pt x="5753" y="392061"/>
                  </a:lnTo>
                  <a:lnTo>
                    <a:pt x="6172" y="391528"/>
                  </a:lnTo>
                  <a:lnTo>
                    <a:pt x="6540" y="391007"/>
                  </a:lnTo>
                  <a:close/>
                </a:path>
                <a:path w="372745" h="408304">
                  <a:moveTo>
                    <a:pt x="25323" y="400507"/>
                  </a:moveTo>
                  <a:lnTo>
                    <a:pt x="24879" y="400507"/>
                  </a:lnTo>
                  <a:lnTo>
                    <a:pt x="25107" y="401002"/>
                  </a:lnTo>
                  <a:lnTo>
                    <a:pt x="25323" y="400507"/>
                  </a:lnTo>
                  <a:close/>
                </a:path>
                <a:path w="372745" h="408304">
                  <a:moveTo>
                    <a:pt x="26123" y="403047"/>
                  </a:moveTo>
                  <a:lnTo>
                    <a:pt x="25107" y="401002"/>
                  </a:lnTo>
                  <a:lnTo>
                    <a:pt x="24790" y="401777"/>
                  </a:lnTo>
                  <a:lnTo>
                    <a:pt x="26123" y="403047"/>
                  </a:lnTo>
                  <a:close/>
                </a:path>
                <a:path w="372745" h="408304">
                  <a:moveTo>
                    <a:pt x="38989" y="386016"/>
                  </a:moveTo>
                  <a:lnTo>
                    <a:pt x="38455" y="386537"/>
                  </a:lnTo>
                  <a:lnTo>
                    <a:pt x="38912" y="386778"/>
                  </a:lnTo>
                  <a:lnTo>
                    <a:pt x="38989" y="386016"/>
                  </a:lnTo>
                  <a:close/>
                </a:path>
                <a:path w="372745" h="408304">
                  <a:moveTo>
                    <a:pt x="50634" y="376377"/>
                  </a:moveTo>
                  <a:lnTo>
                    <a:pt x="46113" y="377647"/>
                  </a:lnTo>
                  <a:lnTo>
                    <a:pt x="49072" y="378917"/>
                  </a:lnTo>
                  <a:lnTo>
                    <a:pt x="50634" y="376377"/>
                  </a:lnTo>
                  <a:close/>
                </a:path>
                <a:path w="372745" h="408304">
                  <a:moveTo>
                    <a:pt x="52222" y="375704"/>
                  </a:moveTo>
                  <a:lnTo>
                    <a:pt x="52070" y="375716"/>
                  </a:lnTo>
                  <a:lnTo>
                    <a:pt x="51943" y="375780"/>
                  </a:lnTo>
                  <a:lnTo>
                    <a:pt x="51777" y="375767"/>
                  </a:lnTo>
                  <a:lnTo>
                    <a:pt x="52031" y="376008"/>
                  </a:lnTo>
                  <a:lnTo>
                    <a:pt x="52222" y="375704"/>
                  </a:lnTo>
                  <a:close/>
                </a:path>
                <a:path w="372745" h="408304">
                  <a:moveTo>
                    <a:pt x="54241" y="337007"/>
                  </a:moveTo>
                  <a:lnTo>
                    <a:pt x="50139" y="335737"/>
                  </a:lnTo>
                  <a:lnTo>
                    <a:pt x="53721" y="337337"/>
                  </a:lnTo>
                  <a:lnTo>
                    <a:pt x="54241" y="337007"/>
                  </a:lnTo>
                  <a:close/>
                </a:path>
                <a:path w="372745" h="408304">
                  <a:moveTo>
                    <a:pt x="56311" y="371297"/>
                  </a:moveTo>
                  <a:lnTo>
                    <a:pt x="55346" y="371297"/>
                  </a:lnTo>
                  <a:lnTo>
                    <a:pt x="55321" y="371843"/>
                  </a:lnTo>
                  <a:lnTo>
                    <a:pt x="56311" y="371297"/>
                  </a:lnTo>
                  <a:close/>
                </a:path>
                <a:path w="372745" h="408304">
                  <a:moveTo>
                    <a:pt x="79692" y="298907"/>
                  </a:moveTo>
                  <a:lnTo>
                    <a:pt x="77762" y="301447"/>
                  </a:lnTo>
                  <a:lnTo>
                    <a:pt x="78409" y="301447"/>
                  </a:lnTo>
                  <a:lnTo>
                    <a:pt x="78727" y="303669"/>
                  </a:lnTo>
                  <a:lnTo>
                    <a:pt x="79692" y="298907"/>
                  </a:lnTo>
                  <a:close/>
                </a:path>
                <a:path w="372745" h="408304">
                  <a:moveTo>
                    <a:pt x="80111" y="305257"/>
                  </a:moveTo>
                  <a:lnTo>
                    <a:pt x="78778" y="303987"/>
                  </a:lnTo>
                  <a:lnTo>
                    <a:pt x="78727" y="303669"/>
                  </a:lnTo>
                  <a:lnTo>
                    <a:pt x="78155" y="306527"/>
                  </a:lnTo>
                  <a:lnTo>
                    <a:pt x="79971" y="305435"/>
                  </a:lnTo>
                  <a:lnTo>
                    <a:pt x="80111" y="305257"/>
                  </a:lnTo>
                  <a:close/>
                </a:path>
                <a:path w="372745" h="408304">
                  <a:moveTo>
                    <a:pt x="84188" y="327710"/>
                  </a:moveTo>
                  <a:lnTo>
                    <a:pt x="81826" y="326847"/>
                  </a:lnTo>
                  <a:lnTo>
                    <a:pt x="82753" y="328117"/>
                  </a:lnTo>
                  <a:lnTo>
                    <a:pt x="83070" y="328117"/>
                  </a:lnTo>
                  <a:lnTo>
                    <a:pt x="83070" y="328561"/>
                  </a:lnTo>
                  <a:lnTo>
                    <a:pt x="83616" y="329298"/>
                  </a:lnTo>
                  <a:lnTo>
                    <a:pt x="84188" y="327710"/>
                  </a:lnTo>
                  <a:close/>
                </a:path>
                <a:path w="372745" h="408304">
                  <a:moveTo>
                    <a:pt x="88836" y="329387"/>
                  </a:moveTo>
                  <a:lnTo>
                    <a:pt x="85890" y="323037"/>
                  </a:lnTo>
                  <a:lnTo>
                    <a:pt x="84188" y="327710"/>
                  </a:lnTo>
                  <a:lnTo>
                    <a:pt x="88836" y="329387"/>
                  </a:lnTo>
                  <a:close/>
                </a:path>
                <a:path w="372745" h="408304">
                  <a:moveTo>
                    <a:pt x="99529" y="314820"/>
                  </a:moveTo>
                  <a:lnTo>
                    <a:pt x="98386" y="312877"/>
                  </a:lnTo>
                  <a:lnTo>
                    <a:pt x="98945" y="314947"/>
                  </a:lnTo>
                  <a:lnTo>
                    <a:pt x="99529" y="314820"/>
                  </a:lnTo>
                  <a:close/>
                </a:path>
                <a:path w="372745" h="408304">
                  <a:moveTo>
                    <a:pt x="101396" y="317957"/>
                  </a:moveTo>
                  <a:lnTo>
                    <a:pt x="99568" y="314820"/>
                  </a:lnTo>
                  <a:lnTo>
                    <a:pt x="99606" y="314947"/>
                  </a:lnTo>
                  <a:lnTo>
                    <a:pt x="101396" y="317957"/>
                  </a:lnTo>
                  <a:close/>
                </a:path>
                <a:path w="372745" h="408304">
                  <a:moveTo>
                    <a:pt x="102641" y="314147"/>
                  </a:moveTo>
                  <a:lnTo>
                    <a:pt x="101625" y="312991"/>
                  </a:lnTo>
                  <a:lnTo>
                    <a:pt x="98044" y="311734"/>
                  </a:lnTo>
                  <a:lnTo>
                    <a:pt x="98526" y="312877"/>
                  </a:lnTo>
                  <a:lnTo>
                    <a:pt x="99568" y="314820"/>
                  </a:lnTo>
                  <a:lnTo>
                    <a:pt x="102641" y="314147"/>
                  </a:lnTo>
                  <a:close/>
                </a:path>
                <a:path w="372745" h="408304">
                  <a:moveTo>
                    <a:pt x="110197" y="309422"/>
                  </a:moveTo>
                  <a:lnTo>
                    <a:pt x="109410" y="309079"/>
                  </a:lnTo>
                  <a:lnTo>
                    <a:pt x="109435" y="310337"/>
                  </a:lnTo>
                  <a:lnTo>
                    <a:pt x="110197" y="309422"/>
                  </a:lnTo>
                  <a:close/>
                </a:path>
                <a:path w="372745" h="408304">
                  <a:moveTo>
                    <a:pt x="112623" y="306527"/>
                  </a:moveTo>
                  <a:lnTo>
                    <a:pt x="110197" y="309422"/>
                  </a:lnTo>
                  <a:lnTo>
                    <a:pt x="112344" y="310337"/>
                  </a:lnTo>
                  <a:lnTo>
                    <a:pt x="112623" y="306527"/>
                  </a:lnTo>
                  <a:close/>
                </a:path>
                <a:path w="372745" h="408304">
                  <a:moveTo>
                    <a:pt x="117741" y="301447"/>
                  </a:moveTo>
                  <a:lnTo>
                    <a:pt x="116928" y="302920"/>
                  </a:lnTo>
                  <a:lnTo>
                    <a:pt x="117436" y="302717"/>
                  </a:lnTo>
                  <a:lnTo>
                    <a:pt x="117741" y="301447"/>
                  </a:lnTo>
                  <a:close/>
                </a:path>
                <a:path w="372745" h="408304">
                  <a:moveTo>
                    <a:pt x="136004" y="174002"/>
                  </a:moveTo>
                  <a:lnTo>
                    <a:pt x="134061" y="177863"/>
                  </a:lnTo>
                  <a:lnTo>
                    <a:pt x="134747" y="178422"/>
                  </a:lnTo>
                  <a:lnTo>
                    <a:pt x="136004" y="174002"/>
                  </a:lnTo>
                  <a:close/>
                </a:path>
                <a:path w="372745" h="408304">
                  <a:moveTo>
                    <a:pt x="136728" y="178841"/>
                  </a:moveTo>
                  <a:lnTo>
                    <a:pt x="136029" y="178269"/>
                  </a:lnTo>
                  <a:lnTo>
                    <a:pt x="134759" y="178422"/>
                  </a:lnTo>
                  <a:lnTo>
                    <a:pt x="136728" y="178841"/>
                  </a:lnTo>
                  <a:close/>
                </a:path>
                <a:path w="372745" h="408304">
                  <a:moveTo>
                    <a:pt x="138760" y="278587"/>
                  </a:moveTo>
                  <a:lnTo>
                    <a:pt x="138582" y="278345"/>
                  </a:lnTo>
                  <a:lnTo>
                    <a:pt x="138264" y="279857"/>
                  </a:lnTo>
                  <a:lnTo>
                    <a:pt x="138760" y="278587"/>
                  </a:lnTo>
                  <a:close/>
                </a:path>
                <a:path w="372745" h="408304">
                  <a:moveTo>
                    <a:pt x="147815" y="267423"/>
                  </a:moveTo>
                  <a:lnTo>
                    <a:pt x="147599" y="266941"/>
                  </a:lnTo>
                  <a:lnTo>
                    <a:pt x="147586" y="267157"/>
                  </a:lnTo>
                  <a:lnTo>
                    <a:pt x="147701" y="267296"/>
                  </a:lnTo>
                  <a:lnTo>
                    <a:pt x="147815" y="267423"/>
                  </a:lnTo>
                  <a:close/>
                </a:path>
                <a:path w="372745" h="408304">
                  <a:moveTo>
                    <a:pt x="150190" y="268668"/>
                  </a:moveTo>
                  <a:lnTo>
                    <a:pt x="148666" y="268389"/>
                  </a:lnTo>
                  <a:lnTo>
                    <a:pt x="147815" y="267423"/>
                  </a:lnTo>
                  <a:lnTo>
                    <a:pt x="148971" y="270040"/>
                  </a:lnTo>
                  <a:lnTo>
                    <a:pt x="150190" y="268668"/>
                  </a:lnTo>
                  <a:close/>
                </a:path>
                <a:path w="372745" h="408304">
                  <a:moveTo>
                    <a:pt x="156324" y="182029"/>
                  </a:moveTo>
                  <a:lnTo>
                    <a:pt x="154876" y="185115"/>
                  </a:lnTo>
                  <a:lnTo>
                    <a:pt x="155219" y="185407"/>
                  </a:lnTo>
                  <a:lnTo>
                    <a:pt x="156324" y="182029"/>
                  </a:lnTo>
                  <a:close/>
                </a:path>
                <a:path w="372745" h="408304">
                  <a:moveTo>
                    <a:pt x="174866" y="234137"/>
                  </a:moveTo>
                  <a:lnTo>
                    <a:pt x="174510" y="233629"/>
                  </a:lnTo>
                  <a:lnTo>
                    <a:pt x="174155" y="234137"/>
                  </a:lnTo>
                  <a:lnTo>
                    <a:pt x="174866" y="234137"/>
                  </a:lnTo>
                  <a:close/>
                </a:path>
                <a:path w="372745" h="408304">
                  <a:moveTo>
                    <a:pt x="177380" y="225501"/>
                  </a:moveTo>
                  <a:lnTo>
                    <a:pt x="176237" y="226517"/>
                  </a:lnTo>
                  <a:lnTo>
                    <a:pt x="177177" y="227787"/>
                  </a:lnTo>
                  <a:lnTo>
                    <a:pt x="177380" y="225501"/>
                  </a:lnTo>
                  <a:close/>
                </a:path>
                <a:path w="372745" h="408304">
                  <a:moveTo>
                    <a:pt x="177673" y="225247"/>
                  </a:moveTo>
                  <a:lnTo>
                    <a:pt x="177406" y="225247"/>
                  </a:lnTo>
                  <a:lnTo>
                    <a:pt x="177380" y="225501"/>
                  </a:lnTo>
                  <a:lnTo>
                    <a:pt x="177673" y="225247"/>
                  </a:lnTo>
                  <a:close/>
                </a:path>
                <a:path w="372745" h="408304">
                  <a:moveTo>
                    <a:pt x="177711" y="230924"/>
                  </a:moveTo>
                  <a:lnTo>
                    <a:pt x="176987" y="230009"/>
                  </a:lnTo>
                  <a:lnTo>
                    <a:pt x="177228" y="230695"/>
                  </a:lnTo>
                  <a:lnTo>
                    <a:pt x="177469" y="231114"/>
                  </a:lnTo>
                  <a:lnTo>
                    <a:pt x="177711" y="230924"/>
                  </a:lnTo>
                  <a:close/>
                </a:path>
                <a:path w="372745" h="408304">
                  <a:moveTo>
                    <a:pt x="179768" y="225247"/>
                  </a:moveTo>
                  <a:lnTo>
                    <a:pt x="178333" y="225247"/>
                  </a:lnTo>
                  <a:lnTo>
                    <a:pt x="179768" y="226707"/>
                  </a:lnTo>
                  <a:lnTo>
                    <a:pt x="179768" y="225247"/>
                  </a:lnTo>
                  <a:close/>
                </a:path>
                <a:path w="372745" h="408304">
                  <a:moveTo>
                    <a:pt x="185318" y="225247"/>
                  </a:moveTo>
                  <a:lnTo>
                    <a:pt x="184391" y="225247"/>
                  </a:lnTo>
                  <a:lnTo>
                    <a:pt x="184188" y="223977"/>
                  </a:lnTo>
                  <a:lnTo>
                    <a:pt x="184188" y="223659"/>
                  </a:lnTo>
                  <a:lnTo>
                    <a:pt x="183997" y="225247"/>
                  </a:lnTo>
                  <a:lnTo>
                    <a:pt x="183019" y="225247"/>
                  </a:lnTo>
                  <a:lnTo>
                    <a:pt x="183908" y="225971"/>
                  </a:lnTo>
                  <a:lnTo>
                    <a:pt x="183845" y="226517"/>
                  </a:lnTo>
                  <a:lnTo>
                    <a:pt x="184594" y="226517"/>
                  </a:lnTo>
                  <a:lnTo>
                    <a:pt x="184848" y="226517"/>
                  </a:lnTo>
                  <a:lnTo>
                    <a:pt x="185318" y="225247"/>
                  </a:lnTo>
                  <a:close/>
                </a:path>
                <a:path w="372745" h="408304">
                  <a:moveTo>
                    <a:pt x="185839" y="232867"/>
                  </a:moveTo>
                  <a:lnTo>
                    <a:pt x="179768" y="226707"/>
                  </a:lnTo>
                  <a:lnTo>
                    <a:pt x="179768" y="227787"/>
                  </a:lnTo>
                  <a:lnTo>
                    <a:pt x="178333" y="229057"/>
                  </a:lnTo>
                  <a:lnTo>
                    <a:pt x="185839" y="232867"/>
                  </a:lnTo>
                  <a:close/>
                </a:path>
                <a:path w="372745" h="408304">
                  <a:moveTo>
                    <a:pt x="188874" y="226517"/>
                  </a:moveTo>
                  <a:lnTo>
                    <a:pt x="184848" y="226517"/>
                  </a:lnTo>
                  <a:lnTo>
                    <a:pt x="184391" y="227787"/>
                  </a:lnTo>
                  <a:lnTo>
                    <a:pt x="188785" y="229057"/>
                  </a:lnTo>
                  <a:lnTo>
                    <a:pt x="188874" y="226517"/>
                  </a:lnTo>
                  <a:close/>
                </a:path>
                <a:path w="372745" h="408304">
                  <a:moveTo>
                    <a:pt x="194652" y="216001"/>
                  </a:moveTo>
                  <a:lnTo>
                    <a:pt x="193128" y="215214"/>
                  </a:lnTo>
                  <a:lnTo>
                    <a:pt x="192417" y="216357"/>
                  </a:lnTo>
                  <a:lnTo>
                    <a:pt x="194652" y="216001"/>
                  </a:lnTo>
                  <a:close/>
                </a:path>
                <a:path w="372745" h="408304">
                  <a:moveTo>
                    <a:pt x="200380" y="215087"/>
                  </a:moveTo>
                  <a:lnTo>
                    <a:pt x="194652" y="216001"/>
                  </a:lnTo>
                  <a:lnTo>
                    <a:pt x="195351" y="216357"/>
                  </a:lnTo>
                  <a:lnTo>
                    <a:pt x="197510" y="217627"/>
                  </a:lnTo>
                  <a:lnTo>
                    <a:pt x="200380" y="215087"/>
                  </a:lnTo>
                  <a:close/>
                </a:path>
                <a:path w="372745" h="408304">
                  <a:moveTo>
                    <a:pt x="201333" y="203657"/>
                  </a:moveTo>
                  <a:lnTo>
                    <a:pt x="200863" y="203911"/>
                  </a:lnTo>
                  <a:lnTo>
                    <a:pt x="201053" y="204419"/>
                  </a:lnTo>
                  <a:lnTo>
                    <a:pt x="201333" y="203657"/>
                  </a:lnTo>
                  <a:close/>
                </a:path>
                <a:path w="372745" h="408304">
                  <a:moveTo>
                    <a:pt x="201688" y="206197"/>
                  </a:moveTo>
                  <a:lnTo>
                    <a:pt x="201053" y="204419"/>
                  </a:lnTo>
                  <a:lnTo>
                    <a:pt x="200393" y="206197"/>
                  </a:lnTo>
                  <a:lnTo>
                    <a:pt x="201688" y="206197"/>
                  </a:lnTo>
                  <a:close/>
                </a:path>
                <a:path w="372745" h="408304">
                  <a:moveTo>
                    <a:pt x="209994" y="178358"/>
                  </a:moveTo>
                  <a:lnTo>
                    <a:pt x="209600" y="177495"/>
                  </a:lnTo>
                  <a:lnTo>
                    <a:pt x="208927" y="175945"/>
                  </a:lnTo>
                  <a:lnTo>
                    <a:pt x="208991" y="176606"/>
                  </a:lnTo>
                  <a:lnTo>
                    <a:pt x="209054" y="177342"/>
                  </a:lnTo>
                  <a:lnTo>
                    <a:pt x="209130" y="178130"/>
                  </a:lnTo>
                  <a:lnTo>
                    <a:pt x="209994" y="178358"/>
                  </a:lnTo>
                  <a:close/>
                </a:path>
                <a:path w="372745" h="408304">
                  <a:moveTo>
                    <a:pt x="213918" y="184607"/>
                  </a:moveTo>
                  <a:lnTo>
                    <a:pt x="213779" y="184518"/>
                  </a:lnTo>
                  <a:lnTo>
                    <a:pt x="213918" y="184607"/>
                  </a:lnTo>
                  <a:close/>
                </a:path>
                <a:path w="372745" h="408304">
                  <a:moveTo>
                    <a:pt x="215226" y="185293"/>
                  </a:moveTo>
                  <a:lnTo>
                    <a:pt x="214744" y="185102"/>
                  </a:lnTo>
                  <a:lnTo>
                    <a:pt x="214325" y="184772"/>
                  </a:lnTo>
                  <a:lnTo>
                    <a:pt x="213906" y="184429"/>
                  </a:lnTo>
                  <a:lnTo>
                    <a:pt x="214071" y="184962"/>
                  </a:lnTo>
                  <a:lnTo>
                    <a:pt x="214452" y="185343"/>
                  </a:lnTo>
                  <a:lnTo>
                    <a:pt x="215226" y="185293"/>
                  </a:lnTo>
                  <a:close/>
                </a:path>
                <a:path w="372745" h="408304">
                  <a:moveTo>
                    <a:pt x="216014" y="186245"/>
                  </a:moveTo>
                  <a:lnTo>
                    <a:pt x="213487" y="186499"/>
                  </a:lnTo>
                  <a:lnTo>
                    <a:pt x="214198" y="186575"/>
                  </a:lnTo>
                  <a:lnTo>
                    <a:pt x="215023" y="186512"/>
                  </a:lnTo>
                  <a:lnTo>
                    <a:pt x="216014" y="186245"/>
                  </a:lnTo>
                  <a:close/>
                </a:path>
                <a:path w="372745" h="408304">
                  <a:moveTo>
                    <a:pt x="225564" y="176237"/>
                  </a:moveTo>
                  <a:lnTo>
                    <a:pt x="225361" y="175717"/>
                  </a:lnTo>
                  <a:lnTo>
                    <a:pt x="224002" y="176987"/>
                  </a:lnTo>
                  <a:lnTo>
                    <a:pt x="225564" y="176237"/>
                  </a:lnTo>
                  <a:close/>
                </a:path>
                <a:path w="372745" h="408304">
                  <a:moveTo>
                    <a:pt x="228219" y="170345"/>
                  </a:moveTo>
                  <a:lnTo>
                    <a:pt x="227139" y="169278"/>
                  </a:lnTo>
                  <a:lnTo>
                    <a:pt x="226961" y="169367"/>
                  </a:lnTo>
                  <a:lnTo>
                    <a:pt x="228219" y="170345"/>
                  </a:lnTo>
                  <a:close/>
                </a:path>
                <a:path w="372745" h="408304">
                  <a:moveTo>
                    <a:pt x="231902" y="173177"/>
                  </a:moveTo>
                  <a:lnTo>
                    <a:pt x="230251" y="171907"/>
                  </a:lnTo>
                  <a:lnTo>
                    <a:pt x="228600" y="170637"/>
                  </a:lnTo>
                  <a:lnTo>
                    <a:pt x="228219" y="170345"/>
                  </a:lnTo>
                  <a:lnTo>
                    <a:pt x="228523" y="170637"/>
                  </a:lnTo>
                  <a:lnTo>
                    <a:pt x="224675" y="169367"/>
                  </a:lnTo>
                  <a:lnTo>
                    <a:pt x="226618" y="175717"/>
                  </a:lnTo>
                  <a:lnTo>
                    <a:pt x="225564" y="176237"/>
                  </a:lnTo>
                  <a:lnTo>
                    <a:pt x="226377" y="178257"/>
                  </a:lnTo>
                  <a:lnTo>
                    <a:pt x="226542" y="178257"/>
                  </a:lnTo>
                  <a:lnTo>
                    <a:pt x="227685" y="171907"/>
                  </a:lnTo>
                  <a:lnTo>
                    <a:pt x="229743" y="174447"/>
                  </a:lnTo>
                  <a:lnTo>
                    <a:pt x="230060" y="173177"/>
                  </a:lnTo>
                  <a:lnTo>
                    <a:pt x="231902" y="173177"/>
                  </a:lnTo>
                  <a:close/>
                </a:path>
                <a:path w="372745" h="408304">
                  <a:moveTo>
                    <a:pt x="233743" y="166039"/>
                  </a:moveTo>
                  <a:lnTo>
                    <a:pt x="233540" y="165557"/>
                  </a:lnTo>
                  <a:lnTo>
                    <a:pt x="232841" y="164973"/>
                  </a:lnTo>
                  <a:lnTo>
                    <a:pt x="233743" y="166039"/>
                  </a:lnTo>
                  <a:close/>
                </a:path>
                <a:path w="372745" h="408304">
                  <a:moveTo>
                    <a:pt x="234454" y="164287"/>
                  </a:moveTo>
                  <a:lnTo>
                    <a:pt x="234340" y="163017"/>
                  </a:lnTo>
                  <a:lnTo>
                    <a:pt x="233908" y="163017"/>
                  </a:lnTo>
                  <a:lnTo>
                    <a:pt x="234454" y="164287"/>
                  </a:lnTo>
                  <a:close/>
                </a:path>
                <a:path w="372745" h="408304">
                  <a:moveTo>
                    <a:pt x="234784" y="161747"/>
                  </a:moveTo>
                  <a:lnTo>
                    <a:pt x="234238" y="161747"/>
                  </a:lnTo>
                  <a:lnTo>
                    <a:pt x="234340" y="163017"/>
                  </a:lnTo>
                  <a:lnTo>
                    <a:pt x="234784" y="161747"/>
                  </a:lnTo>
                  <a:close/>
                </a:path>
                <a:path w="372745" h="408304">
                  <a:moveTo>
                    <a:pt x="237642" y="170637"/>
                  </a:moveTo>
                  <a:lnTo>
                    <a:pt x="233743" y="166039"/>
                  </a:lnTo>
                  <a:lnTo>
                    <a:pt x="234619" y="168097"/>
                  </a:lnTo>
                  <a:lnTo>
                    <a:pt x="232460" y="169367"/>
                  </a:lnTo>
                  <a:lnTo>
                    <a:pt x="237642" y="170637"/>
                  </a:lnTo>
                  <a:close/>
                </a:path>
                <a:path w="372745" h="408304">
                  <a:moveTo>
                    <a:pt x="238404" y="161747"/>
                  </a:moveTo>
                  <a:lnTo>
                    <a:pt x="238328" y="161493"/>
                  </a:lnTo>
                  <a:lnTo>
                    <a:pt x="237985" y="161747"/>
                  </a:lnTo>
                  <a:lnTo>
                    <a:pt x="238404" y="161747"/>
                  </a:lnTo>
                  <a:close/>
                </a:path>
                <a:path w="372745" h="408304">
                  <a:moveTo>
                    <a:pt x="248361" y="154127"/>
                  </a:moveTo>
                  <a:lnTo>
                    <a:pt x="246735" y="150063"/>
                  </a:lnTo>
                  <a:lnTo>
                    <a:pt x="246735" y="152527"/>
                  </a:lnTo>
                  <a:lnTo>
                    <a:pt x="243928" y="149047"/>
                  </a:lnTo>
                  <a:lnTo>
                    <a:pt x="244424" y="149047"/>
                  </a:lnTo>
                  <a:lnTo>
                    <a:pt x="246735" y="152527"/>
                  </a:lnTo>
                  <a:lnTo>
                    <a:pt x="246735" y="150063"/>
                  </a:lnTo>
                  <a:lnTo>
                    <a:pt x="246329" y="149047"/>
                  </a:lnTo>
                  <a:lnTo>
                    <a:pt x="244805" y="145237"/>
                  </a:lnTo>
                  <a:lnTo>
                    <a:pt x="243281" y="141427"/>
                  </a:lnTo>
                  <a:lnTo>
                    <a:pt x="235788" y="141427"/>
                  </a:lnTo>
                  <a:lnTo>
                    <a:pt x="233413" y="141427"/>
                  </a:lnTo>
                  <a:lnTo>
                    <a:pt x="234175" y="145237"/>
                  </a:lnTo>
                  <a:lnTo>
                    <a:pt x="232257" y="143967"/>
                  </a:lnTo>
                  <a:lnTo>
                    <a:pt x="227088" y="142697"/>
                  </a:lnTo>
                  <a:lnTo>
                    <a:pt x="221869" y="154127"/>
                  </a:lnTo>
                  <a:lnTo>
                    <a:pt x="213753" y="155397"/>
                  </a:lnTo>
                  <a:lnTo>
                    <a:pt x="219659" y="159207"/>
                  </a:lnTo>
                  <a:lnTo>
                    <a:pt x="217030" y="158572"/>
                  </a:lnTo>
                  <a:lnTo>
                    <a:pt x="217030" y="179527"/>
                  </a:lnTo>
                  <a:lnTo>
                    <a:pt x="215036" y="179527"/>
                  </a:lnTo>
                  <a:lnTo>
                    <a:pt x="215620" y="178257"/>
                  </a:lnTo>
                  <a:lnTo>
                    <a:pt x="216712" y="178257"/>
                  </a:lnTo>
                  <a:lnTo>
                    <a:pt x="217030" y="179527"/>
                  </a:lnTo>
                  <a:lnTo>
                    <a:pt x="217030" y="158572"/>
                  </a:lnTo>
                  <a:lnTo>
                    <a:pt x="209143" y="156667"/>
                  </a:lnTo>
                  <a:lnTo>
                    <a:pt x="212750" y="160477"/>
                  </a:lnTo>
                  <a:lnTo>
                    <a:pt x="211277" y="159207"/>
                  </a:lnTo>
                  <a:lnTo>
                    <a:pt x="209905" y="159207"/>
                  </a:lnTo>
                  <a:lnTo>
                    <a:pt x="209727" y="157937"/>
                  </a:lnTo>
                  <a:lnTo>
                    <a:pt x="208229" y="161747"/>
                  </a:lnTo>
                  <a:lnTo>
                    <a:pt x="203911" y="160477"/>
                  </a:lnTo>
                  <a:lnTo>
                    <a:pt x="205308" y="164287"/>
                  </a:lnTo>
                  <a:lnTo>
                    <a:pt x="203835" y="164287"/>
                  </a:lnTo>
                  <a:lnTo>
                    <a:pt x="204165" y="163017"/>
                  </a:lnTo>
                  <a:lnTo>
                    <a:pt x="203200" y="161747"/>
                  </a:lnTo>
                  <a:lnTo>
                    <a:pt x="203390" y="164287"/>
                  </a:lnTo>
                  <a:lnTo>
                    <a:pt x="201460" y="163017"/>
                  </a:lnTo>
                  <a:lnTo>
                    <a:pt x="201828" y="161747"/>
                  </a:lnTo>
                  <a:lnTo>
                    <a:pt x="199250" y="164287"/>
                  </a:lnTo>
                  <a:lnTo>
                    <a:pt x="202577" y="168097"/>
                  </a:lnTo>
                  <a:lnTo>
                    <a:pt x="205765" y="171907"/>
                  </a:lnTo>
                  <a:lnTo>
                    <a:pt x="202361" y="171907"/>
                  </a:lnTo>
                  <a:lnTo>
                    <a:pt x="203606" y="175717"/>
                  </a:lnTo>
                  <a:lnTo>
                    <a:pt x="202031" y="174447"/>
                  </a:lnTo>
                  <a:lnTo>
                    <a:pt x="200088" y="174447"/>
                  </a:lnTo>
                  <a:lnTo>
                    <a:pt x="201345" y="171907"/>
                  </a:lnTo>
                  <a:lnTo>
                    <a:pt x="200253" y="173177"/>
                  </a:lnTo>
                  <a:lnTo>
                    <a:pt x="194030" y="176987"/>
                  </a:lnTo>
                  <a:lnTo>
                    <a:pt x="196659" y="179527"/>
                  </a:lnTo>
                  <a:lnTo>
                    <a:pt x="195668" y="179527"/>
                  </a:lnTo>
                  <a:lnTo>
                    <a:pt x="195148" y="180797"/>
                  </a:lnTo>
                  <a:lnTo>
                    <a:pt x="192976" y="183337"/>
                  </a:lnTo>
                  <a:lnTo>
                    <a:pt x="192544" y="183337"/>
                  </a:lnTo>
                  <a:lnTo>
                    <a:pt x="190741" y="185877"/>
                  </a:lnTo>
                  <a:lnTo>
                    <a:pt x="191757" y="185877"/>
                  </a:lnTo>
                  <a:lnTo>
                    <a:pt x="194233" y="189687"/>
                  </a:lnTo>
                  <a:lnTo>
                    <a:pt x="190792" y="188417"/>
                  </a:lnTo>
                  <a:lnTo>
                    <a:pt x="189534" y="189687"/>
                  </a:lnTo>
                  <a:lnTo>
                    <a:pt x="189242" y="189687"/>
                  </a:lnTo>
                  <a:lnTo>
                    <a:pt x="183070" y="190957"/>
                  </a:lnTo>
                  <a:lnTo>
                    <a:pt x="188747" y="192227"/>
                  </a:lnTo>
                  <a:lnTo>
                    <a:pt x="182321" y="193497"/>
                  </a:lnTo>
                  <a:lnTo>
                    <a:pt x="184581" y="196037"/>
                  </a:lnTo>
                  <a:lnTo>
                    <a:pt x="188645" y="199847"/>
                  </a:lnTo>
                  <a:lnTo>
                    <a:pt x="178701" y="196037"/>
                  </a:lnTo>
                  <a:lnTo>
                    <a:pt x="178244" y="199847"/>
                  </a:lnTo>
                  <a:lnTo>
                    <a:pt x="180187" y="201117"/>
                  </a:lnTo>
                  <a:lnTo>
                    <a:pt x="180543" y="203657"/>
                  </a:lnTo>
                  <a:lnTo>
                    <a:pt x="175374" y="200952"/>
                  </a:lnTo>
                  <a:lnTo>
                    <a:pt x="175577" y="200736"/>
                  </a:lnTo>
                  <a:lnTo>
                    <a:pt x="175882" y="199745"/>
                  </a:lnTo>
                  <a:lnTo>
                    <a:pt x="175564" y="199440"/>
                  </a:lnTo>
                  <a:lnTo>
                    <a:pt x="174917" y="198805"/>
                  </a:lnTo>
                  <a:lnTo>
                    <a:pt x="174929" y="200710"/>
                  </a:lnTo>
                  <a:lnTo>
                    <a:pt x="173304" y="199847"/>
                  </a:lnTo>
                  <a:lnTo>
                    <a:pt x="170903" y="198577"/>
                  </a:lnTo>
                  <a:lnTo>
                    <a:pt x="169164" y="199847"/>
                  </a:lnTo>
                  <a:lnTo>
                    <a:pt x="168516" y="198577"/>
                  </a:lnTo>
                  <a:lnTo>
                    <a:pt x="168948" y="198577"/>
                  </a:lnTo>
                  <a:lnTo>
                    <a:pt x="169024" y="197307"/>
                  </a:lnTo>
                  <a:lnTo>
                    <a:pt x="163322" y="198577"/>
                  </a:lnTo>
                  <a:lnTo>
                    <a:pt x="171323" y="201117"/>
                  </a:lnTo>
                  <a:lnTo>
                    <a:pt x="169659" y="203657"/>
                  </a:lnTo>
                  <a:lnTo>
                    <a:pt x="167767" y="202387"/>
                  </a:lnTo>
                  <a:lnTo>
                    <a:pt x="166497" y="199847"/>
                  </a:lnTo>
                  <a:lnTo>
                    <a:pt x="164668" y="201117"/>
                  </a:lnTo>
                  <a:lnTo>
                    <a:pt x="162712" y="201117"/>
                  </a:lnTo>
                  <a:lnTo>
                    <a:pt x="164922" y="210007"/>
                  </a:lnTo>
                  <a:lnTo>
                    <a:pt x="160007" y="210007"/>
                  </a:lnTo>
                  <a:lnTo>
                    <a:pt x="163182" y="211277"/>
                  </a:lnTo>
                  <a:lnTo>
                    <a:pt x="162966" y="212547"/>
                  </a:lnTo>
                  <a:lnTo>
                    <a:pt x="161734" y="215087"/>
                  </a:lnTo>
                  <a:lnTo>
                    <a:pt x="154317" y="213817"/>
                  </a:lnTo>
                  <a:lnTo>
                    <a:pt x="155168" y="215912"/>
                  </a:lnTo>
                  <a:lnTo>
                    <a:pt x="154686" y="215607"/>
                  </a:lnTo>
                  <a:lnTo>
                    <a:pt x="154597" y="216382"/>
                  </a:lnTo>
                  <a:lnTo>
                    <a:pt x="154813" y="216928"/>
                  </a:lnTo>
                  <a:lnTo>
                    <a:pt x="155232" y="217309"/>
                  </a:lnTo>
                  <a:lnTo>
                    <a:pt x="155346" y="216535"/>
                  </a:lnTo>
                  <a:lnTo>
                    <a:pt x="155257" y="216128"/>
                  </a:lnTo>
                  <a:lnTo>
                    <a:pt x="156413" y="218897"/>
                  </a:lnTo>
                  <a:lnTo>
                    <a:pt x="155905" y="218897"/>
                  </a:lnTo>
                  <a:lnTo>
                    <a:pt x="155524" y="217627"/>
                  </a:lnTo>
                  <a:lnTo>
                    <a:pt x="155232" y="217627"/>
                  </a:lnTo>
                  <a:lnTo>
                    <a:pt x="154914" y="220167"/>
                  </a:lnTo>
                  <a:lnTo>
                    <a:pt x="152742" y="223977"/>
                  </a:lnTo>
                  <a:lnTo>
                    <a:pt x="153936" y="226517"/>
                  </a:lnTo>
                  <a:lnTo>
                    <a:pt x="149656" y="225247"/>
                  </a:lnTo>
                  <a:lnTo>
                    <a:pt x="147891" y="229057"/>
                  </a:lnTo>
                  <a:lnTo>
                    <a:pt x="146443" y="232867"/>
                  </a:lnTo>
                  <a:lnTo>
                    <a:pt x="143154" y="231597"/>
                  </a:lnTo>
                  <a:lnTo>
                    <a:pt x="139700" y="236677"/>
                  </a:lnTo>
                  <a:lnTo>
                    <a:pt x="139128" y="235407"/>
                  </a:lnTo>
                  <a:lnTo>
                    <a:pt x="136271" y="237947"/>
                  </a:lnTo>
                  <a:lnTo>
                    <a:pt x="137782" y="243027"/>
                  </a:lnTo>
                  <a:lnTo>
                    <a:pt x="136766" y="243027"/>
                  </a:lnTo>
                  <a:lnTo>
                    <a:pt x="136550" y="241757"/>
                  </a:lnTo>
                  <a:lnTo>
                    <a:pt x="136245" y="241757"/>
                  </a:lnTo>
                  <a:lnTo>
                    <a:pt x="131394" y="244297"/>
                  </a:lnTo>
                  <a:lnTo>
                    <a:pt x="131724" y="250647"/>
                  </a:lnTo>
                  <a:lnTo>
                    <a:pt x="129247" y="249377"/>
                  </a:lnTo>
                  <a:lnTo>
                    <a:pt x="129717" y="251917"/>
                  </a:lnTo>
                  <a:lnTo>
                    <a:pt x="122135" y="251917"/>
                  </a:lnTo>
                  <a:lnTo>
                    <a:pt x="122135" y="290639"/>
                  </a:lnTo>
                  <a:lnTo>
                    <a:pt x="115938" y="288747"/>
                  </a:lnTo>
                  <a:lnTo>
                    <a:pt x="120700" y="286207"/>
                  </a:lnTo>
                  <a:lnTo>
                    <a:pt x="122135" y="290639"/>
                  </a:lnTo>
                  <a:lnTo>
                    <a:pt x="122135" y="251917"/>
                  </a:lnTo>
                  <a:lnTo>
                    <a:pt x="120764" y="251917"/>
                  </a:lnTo>
                  <a:lnTo>
                    <a:pt x="119849" y="258267"/>
                  </a:lnTo>
                  <a:lnTo>
                    <a:pt x="119291" y="256997"/>
                  </a:lnTo>
                  <a:lnTo>
                    <a:pt x="116420" y="260807"/>
                  </a:lnTo>
                  <a:lnTo>
                    <a:pt x="111950" y="262077"/>
                  </a:lnTo>
                  <a:lnTo>
                    <a:pt x="108966" y="265887"/>
                  </a:lnTo>
                  <a:lnTo>
                    <a:pt x="110566" y="269697"/>
                  </a:lnTo>
                  <a:lnTo>
                    <a:pt x="110007" y="274777"/>
                  </a:lnTo>
                  <a:lnTo>
                    <a:pt x="113893" y="272237"/>
                  </a:lnTo>
                  <a:lnTo>
                    <a:pt x="112991" y="278587"/>
                  </a:lnTo>
                  <a:lnTo>
                    <a:pt x="115658" y="278587"/>
                  </a:lnTo>
                  <a:lnTo>
                    <a:pt x="114846" y="279857"/>
                  </a:lnTo>
                  <a:lnTo>
                    <a:pt x="109931" y="279857"/>
                  </a:lnTo>
                  <a:lnTo>
                    <a:pt x="111099" y="277317"/>
                  </a:lnTo>
                  <a:lnTo>
                    <a:pt x="111747" y="277317"/>
                  </a:lnTo>
                  <a:lnTo>
                    <a:pt x="108153" y="273507"/>
                  </a:lnTo>
                  <a:lnTo>
                    <a:pt x="106210" y="281127"/>
                  </a:lnTo>
                  <a:lnTo>
                    <a:pt x="103466" y="278587"/>
                  </a:lnTo>
                  <a:lnTo>
                    <a:pt x="98425" y="283667"/>
                  </a:lnTo>
                  <a:lnTo>
                    <a:pt x="93002" y="288747"/>
                  </a:lnTo>
                  <a:lnTo>
                    <a:pt x="87579" y="292557"/>
                  </a:lnTo>
                  <a:lnTo>
                    <a:pt x="82613" y="297637"/>
                  </a:lnTo>
                  <a:lnTo>
                    <a:pt x="86575" y="300177"/>
                  </a:lnTo>
                  <a:lnTo>
                    <a:pt x="84315" y="301447"/>
                  </a:lnTo>
                  <a:lnTo>
                    <a:pt x="83007" y="301447"/>
                  </a:lnTo>
                  <a:lnTo>
                    <a:pt x="81013" y="300177"/>
                  </a:lnTo>
                  <a:lnTo>
                    <a:pt x="82638" y="298907"/>
                  </a:lnTo>
                  <a:lnTo>
                    <a:pt x="79997" y="298907"/>
                  </a:lnTo>
                  <a:lnTo>
                    <a:pt x="81813" y="302920"/>
                  </a:lnTo>
                  <a:lnTo>
                    <a:pt x="82372" y="303987"/>
                  </a:lnTo>
                  <a:lnTo>
                    <a:pt x="79971" y="305435"/>
                  </a:lnTo>
                  <a:lnTo>
                    <a:pt x="78168" y="307797"/>
                  </a:lnTo>
                  <a:lnTo>
                    <a:pt x="76530" y="307797"/>
                  </a:lnTo>
                  <a:lnTo>
                    <a:pt x="76250" y="309067"/>
                  </a:lnTo>
                  <a:lnTo>
                    <a:pt x="75565" y="307797"/>
                  </a:lnTo>
                  <a:lnTo>
                    <a:pt x="76390" y="307797"/>
                  </a:lnTo>
                  <a:lnTo>
                    <a:pt x="75565" y="306527"/>
                  </a:lnTo>
                  <a:lnTo>
                    <a:pt x="74510" y="306527"/>
                  </a:lnTo>
                  <a:lnTo>
                    <a:pt x="74231" y="307797"/>
                  </a:lnTo>
                  <a:lnTo>
                    <a:pt x="71374" y="310337"/>
                  </a:lnTo>
                  <a:lnTo>
                    <a:pt x="74993" y="311607"/>
                  </a:lnTo>
                  <a:lnTo>
                    <a:pt x="75133" y="314147"/>
                  </a:lnTo>
                  <a:lnTo>
                    <a:pt x="73418" y="314147"/>
                  </a:lnTo>
                  <a:lnTo>
                    <a:pt x="70281" y="312877"/>
                  </a:lnTo>
                  <a:lnTo>
                    <a:pt x="65303" y="325577"/>
                  </a:lnTo>
                  <a:lnTo>
                    <a:pt x="62826" y="325577"/>
                  </a:lnTo>
                  <a:lnTo>
                    <a:pt x="63119" y="328117"/>
                  </a:lnTo>
                  <a:lnTo>
                    <a:pt x="61518" y="330657"/>
                  </a:lnTo>
                  <a:lnTo>
                    <a:pt x="59321" y="333197"/>
                  </a:lnTo>
                  <a:lnTo>
                    <a:pt x="60350" y="333197"/>
                  </a:lnTo>
                  <a:lnTo>
                    <a:pt x="63576" y="334467"/>
                  </a:lnTo>
                  <a:lnTo>
                    <a:pt x="61544" y="337007"/>
                  </a:lnTo>
                  <a:lnTo>
                    <a:pt x="56083" y="330657"/>
                  </a:lnTo>
                  <a:lnTo>
                    <a:pt x="55854" y="338277"/>
                  </a:lnTo>
                  <a:lnTo>
                    <a:pt x="53721" y="337337"/>
                  </a:lnTo>
                  <a:lnTo>
                    <a:pt x="52120" y="338340"/>
                  </a:lnTo>
                  <a:lnTo>
                    <a:pt x="52120" y="343357"/>
                  </a:lnTo>
                  <a:lnTo>
                    <a:pt x="50228" y="344627"/>
                  </a:lnTo>
                  <a:lnTo>
                    <a:pt x="49898" y="342900"/>
                  </a:lnTo>
                  <a:lnTo>
                    <a:pt x="52120" y="343357"/>
                  </a:lnTo>
                  <a:lnTo>
                    <a:pt x="52120" y="338340"/>
                  </a:lnTo>
                  <a:lnTo>
                    <a:pt x="46113" y="342087"/>
                  </a:lnTo>
                  <a:lnTo>
                    <a:pt x="47218" y="342328"/>
                  </a:lnTo>
                  <a:lnTo>
                    <a:pt x="46316" y="347167"/>
                  </a:lnTo>
                  <a:lnTo>
                    <a:pt x="38417" y="349707"/>
                  </a:lnTo>
                  <a:lnTo>
                    <a:pt x="35128" y="354787"/>
                  </a:lnTo>
                  <a:lnTo>
                    <a:pt x="35864" y="356057"/>
                  </a:lnTo>
                  <a:lnTo>
                    <a:pt x="37769" y="356057"/>
                  </a:lnTo>
                  <a:lnTo>
                    <a:pt x="38100" y="357327"/>
                  </a:lnTo>
                  <a:lnTo>
                    <a:pt x="31940" y="357327"/>
                  </a:lnTo>
                  <a:lnTo>
                    <a:pt x="31534" y="358597"/>
                  </a:lnTo>
                  <a:lnTo>
                    <a:pt x="35852" y="362407"/>
                  </a:lnTo>
                  <a:lnTo>
                    <a:pt x="31597" y="361137"/>
                  </a:lnTo>
                  <a:lnTo>
                    <a:pt x="33807" y="362407"/>
                  </a:lnTo>
                  <a:lnTo>
                    <a:pt x="33528" y="362407"/>
                  </a:lnTo>
                  <a:lnTo>
                    <a:pt x="26250" y="368757"/>
                  </a:lnTo>
                  <a:lnTo>
                    <a:pt x="20675" y="377647"/>
                  </a:lnTo>
                  <a:lnTo>
                    <a:pt x="14439" y="385267"/>
                  </a:lnTo>
                  <a:lnTo>
                    <a:pt x="5219" y="389077"/>
                  </a:lnTo>
                  <a:lnTo>
                    <a:pt x="7874" y="389077"/>
                  </a:lnTo>
                  <a:lnTo>
                    <a:pt x="7315" y="390347"/>
                  </a:lnTo>
                  <a:lnTo>
                    <a:pt x="6553" y="391617"/>
                  </a:lnTo>
                  <a:lnTo>
                    <a:pt x="7467" y="391617"/>
                  </a:lnTo>
                  <a:lnTo>
                    <a:pt x="8547" y="392887"/>
                  </a:lnTo>
                  <a:lnTo>
                    <a:pt x="9753" y="394157"/>
                  </a:lnTo>
                  <a:lnTo>
                    <a:pt x="3365" y="395427"/>
                  </a:lnTo>
                  <a:lnTo>
                    <a:pt x="5816" y="399237"/>
                  </a:lnTo>
                  <a:lnTo>
                    <a:pt x="0" y="400507"/>
                  </a:lnTo>
                  <a:lnTo>
                    <a:pt x="2590" y="403047"/>
                  </a:lnTo>
                  <a:lnTo>
                    <a:pt x="3111" y="401777"/>
                  </a:lnTo>
                  <a:lnTo>
                    <a:pt x="5181" y="405587"/>
                  </a:lnTo>
                  <a:lnTo>
                    <a:pt x="12750" y="405587"/>
                  </a:lnTo>
                  <a:lnTo>
                    <a:pt x="16992" y="408127"/>
                  </a:lnTo>
                  <a:lnTo>
                    <a:pt x="14617" y="404317"/>
                  </a:lnTo>
                  <a:lnTo>
                    <a:pt x="26911" y="408127"/>
                  </a:lnTo>
                  <a:lnTo>
                    <a:pt x="25374" y="404317"/>
                  </a:lnTo>
                  <a:lnTo>
                    <a:pt x="24358" y="401777"/>
                  </a:lnTo>
                  <a:lnTo>
                    <a:pt x="23850" y="400507"/>
                  </a:lnTo>
                  <a:lnTo>
                    <a:pt x="24879" y="400507"/>
                  </a:lnTo>
                  <a:lnTo>
                    <a:pt x="25260" y="399237"/>
                  </a:lnTo>
                  <a:lnTo>
                    <a:pt x="27559" y="397967"/>
                  </a:lnTo>
                  <a:lnTo>
                    <a:pt x="27863" y="397967"/>
                  </a:lnTo>
                  <a:lnTo>
                    <a:pt x="31483" y="392887"/>
                  </a:lnTo>
                  <a:lnTo>
                    <a:pt x="35090" y="392887"/>
                  </a:lnTo>
                  <a:lnTo>
                    <a:pt x="40970" y="387807"/>
                  </a:lnTo>
                  <a:lnTo>
                    <a:pt x="38912" y="386778"/>
                  </a:lnTo>
                  <a:lnTo>
                    <a:pt x="38658" y="389077"/>
                  </a:lnTo>
                  <a:lnTo>
                    <a:pt x="36068" y="383997"/>
                  </a:lnTo>
                  <a:lnTo>
                    <a:pt x="39065" y="385330"/>
                  </a:lnTo>
                  <a:lnTo>
                    <a:pt x="38989" y="386016"/>
                  </a:lnTo>
                  <a:lnTo>
                    <a:pt x="39497" y="385521"/>
                  </a:lnTo>
                  <a:lnTo>
                    <a:pt x="41808" y="386537"/>
                  </a:lnTo>
                  <a:lnTo>
                    <a:pt x="42481" y="381457"/>
                  </a:lnTo>
                  <a:lnTo>
                    <a:pt x="43167" y="376377"/>
                  </a:lnTo>
                  <a:lnTo>
                    <a:pt x="46113" y="377647"/>
                  </a:lnTo>
                  <a:lnTo>
                    <a:pt x="46888" y="376377"/>
                  </a:lnTo>
                  <a:lnTo>
                    <a:pt x="47675" y="375107"/>
                  </a:lnTo>
                  <a:lnTo>
                    <a:pt x="49441" y="376377"/>
                  </a:lnTo>
                  <a:lnTo>
                    <a:pt x="48755" y="375107"/>
                  </a:lnTo>
                  <a:lnTo>
                    <a:pt x="48082" y="373837"/>
                  </a:lnTo>
                  <a:lnTo>
                    <a:pt x="49377" y="372567"/>
                  </a:lnTo>
                  <a:lnTo>
                    <a:pt x="51574" y="373837"/>
                  </a:lnTo>
                  <a:lnTo>
                    <a:pt x="52755" y="375107"/>
                  </a:lnTo>
                  <a:lnTo>
                    <a:pt x="52374" y="375107"/>
                  </a:lnTo>
                  <a:lnTo>
                    <a:pt x="52387" y="376377"/>
                  </a:lnTo>
                  <a:lnTo>
                    <a:pt x="55118" y="376377"/>
                  </a:lnTo>
                  <a:lnTo>
                    <a:pt x="55321" y="371843"/>
                  </a:lnTo>
                  <a:lnTo>
                    <a:pt x="54013" y="372567"/>
                  </a:lnTo>
                  <a:lnTo>
                    <a:pt x="56946" y="366217"/>
                  </a:lnTo>
                  <a:lnTo>
                    <a:pt x="63906" y="361137"/>
                  </a:lnTo>
                  <a:lnTo>
                    <a:pt x="65252" y="354787"/>
                  </a:lnTo>
                  <a:lnTo>
                    <a:pt x="63919" y="353517"/>
                  </a:lnTo>
                  <a:lnTo>
                    <a:pt x="65176" y="348437"/>
                  </a:lnTo>
                  <a:lnTo>
                    <a:pt x="67538" y="352247"/>
                  </a:lnTo>
                  <a:lnTo>
                    <a:pt x="69456" y="348437"/>
                  </a:lnTo>
                  <a:lnTo>
                    <a:pt x="70104" y="347167"/>
                  </a:lnTo>
                  <a:lnTo>
                    <a:pt x="69900" y="345897"/>
                  </a:lnTo>
                  <a:lnTo>
                    <a:pt x="70104" y="344627"/>
                  </a:lnTo>
                  <a:lnTo>
                    <a:pt x="70307" y="343357"/>
                  </a:lnTo>
                  <a:lnTo>
                    <a:pt x="71374" y="343357"/>
                  </a:lnTo>
                  <a:lnTo>
                    <a:pt x="71678" y="344627"/>
                  </a:lnTo>
                  <a:lnTo>
                    <a:pt x="75323" y="343357"/>
                  </a:lnTo>
                  <a:lnTo>
                    <a:pt x="75476" y="345897"/>
                  </a:lnTo>
                  <a:lnTo>
                    <a:pt x="76047" y="343357"/>
                  </a:lnTo>
                  <a:lnTo>
                    <a:pt x="76911" y="339547"/>
                  </a:lnTo>
                  <a:lnTo>
                    <a:pt x="75603" y="342087"/>
                  </a:lnTo>
                  <a:lnTo>
                    <a:pt x="74701" y="338277"/>
                  </a:lnTo>
                  <a:lnTo>
                    <a:pt x="74409" y="337007"/>
                  </a:lnTo>
                  <a:lnTo>
                    <a:pt x="74117" y="335737"/>
                  </a:lnTo>
                  <a:lnTo>
                    <a:pt x="76314" y="337007"/>
                  </a:lnTo>
                  <a:lnTo>
                    <a:pt x="75946" y="335737"/>
                  </a:lnTo>
                  <a:lnTo>
                    <a:pt x="75577" y="334467"/>
                  </a:lnTo>
                  <a:lnTo>
                    <a:pt x="74841" y="334467"/>
                  </a:lnTo>
                  <a:lnTo>
                    <a:pt x="76149" y="331927"/>
                  </a:lnTo>
                  <a:lnTo>
                    <a:pt x="76161" y="334467"/>
                  </a:lnTo>
                  <a:lnTo>
                    <a:pt x="79806" y="331927"/>
                  </a:lnTo>
                  <a:lnTo>
                    <a:pt x="80098" y="335737"/>
                  </a:lnTo>
                  <a:lnTo>
                    <a:pt x="87401" y="334467"/>
                  </a:lnTo>
                  <a:lnTo>
                    <a:pt x="85534" y="331927"/>
                  </a:lnTo>
                  <a:lnTo>
                    <a:pt x="84607" y="330657"/>
                  </a:lnTo>
                  <a:lnTo>
                    <a:pt x="83616" y="329298"/>
                  </a:lnTo>
                  <a:lnTo>
                    <a:pt x="83121" y="330657"/>
                  </a:lnTo>
                  <a:lnTo>
                    <a:pt x="83070" y="328561"/>
                  </a:lnTo>
                  <a:lnTo>
                    <a:pt x="82753" y="328117"/>
                  </a:lnTo>
                  <a:lnTo>
                    <a:pt x="80772" y="328117"/>
                  </a:lnTo>
                  <a:lnTo>
                    <a:pt x="81000" y="324307"/>
                  </a:lnTo>
                  <a:lnTo>
                    <a:pt x="82600" y="323037"/>
                  </a:lnTo>
                  <a:lnTo>
                    <a:pt x="83870" y="321767"/>
                  </a:lnTo>
                  <a:lnTo>
                    <a:pt x="90487" y="325577"/>
                  </a:lnTo>
                  <a:lnTo>
                    <a:pt x="93319" y="321767"/>
                  </a:lnTo>
                  <a:lnTo>
                    <a:pt x="93014" y="323037"/>
                  </a:lnTo>
                  <a:lnTo>
                    <a:pt x="95288" y="323037"/>
                  </a:lnTo>
                  <a:lnTo>
                    <a:pt x="94716" y="321767"/>
                  </a:lnTo>
                  <a:lnTo>
                    <a:pt x="93599" y="319227"/>
                  </a:lnTo>
                  <a:lnTo>
                    <a:pt x="96862" y="319227"/>
                  </a:lnTo>
                  <a:lnTo>
                    <a:pt x="96189" y="317957"/>
                  </a:lnTo>
                  <a:lnTo>
                    <a:pt x="94843" y="315417"/>
                  </a:lnTo>
                  <a:lnTo>
                    <a:pt x="97205" y="316941"/>
                  </a:lnTo>
                  <a:lnTo>
                    <a:pt x="97840" y="319227"/>
                  </a:lnTo>
                  <a:lnTo>
                    <a:pt x="100126" y="319227"/>
                  </a:lnTo>
                  <a:lnTo>
                    <a:pt x="99771" y="317957"/>
                  </a:lnTo>
                  <a:lnTo>
                    <a:pt x="98945" y="314947"/>
                  </a:lnTo>
                  <a:lnTo>
                    <a:pt x="96786" y="315417"/>
                  </a:lnTo>
                  <a:lnTo>
                    <a:pt x="96875" y="315772"/>
                  </a:lnTo>
                  <a:lnTo>
                    <a:pt x="96570" y="315417"/>
                  </a:lnTo>
                  <a:lnTo>
                    <a:pt x="95465" y="314147"/>
                  </a:lnTo>
                  <a:lnTo>
                    <a:pt x="93573" y="317957"/>
                  </a:lnTo>
                  <a:lnTo>
                    <a:pt x="94183" y="315417"/>
                  </a:lnTo>
                  <a:lnTo>
                    <a:pt x="91478" y="310337"/>
                  </a:lnTo>
                  <a:lnTo>
                    <a:pt x="95999" y="309079"/>
                  </a:lnTo>
                  <a:lnTo>
                    <a:pt x="96545" y="310337"/>
                  </a:lnTo>
                  <a:lnTo>
                    <a:pt x="96735" y="311607"/>
                  </a:lnTo>
                  <a:lnTo>
                    <a:pt x="96735" y="311886"/>
                  </a:lnTo>
                  <a:lnTo>
                    <a:pt x="96545" y="311899"/>
                  </a:lnTo>
                  <a:lnTo>
                    <a:pt x="96418" y="311886"/>
                  </a:lnTo>
                  <a:lnTo>
                    <a:pt x="96596" y="313296"/>
                  </a:lnTo>
                  <a:lnTo>
                    <a:pt x="96735" y="312877"/>
                  </a:lnTo>
                  <a:lnTo>
                    <a:pt x="98386" y="312877"/>
                  </a:lnTo>
                  <a:lnTo>
                    <a:pt x="97713" y="311607"/>
                  </a:lnTo>
                  <a:lnTo>
                    <a:pt x="98044" y="311734"/>
                  </a:lnTo>
                  <a:lnTo>
                    <a:pt x="97993" y="311607"/>
                  </a:lnTo>
                  <a:lnTo>
                    <a:pt x="97472" y="310337"/>
                  </a:lnTo>
                  <a:lnTo>
                    <a:pt x="99314" y="310337"/>
                  </a:lnTo>
                  <a:lnTo>
                    <a:pt x="101625" y="312991"/>
                  </a:lnTo>
                  <a:lnTo>
                    <a:pt x="104927" y="314147"/>
                  </a:lnTo>
                  <a:lnTo>
                    <a:pt x="103632" y="310337"/>
                  </a:lnTo>
                  <a:lnTo>
                    <a:pt x="103212" y="309092"/>
                  </a:lnTo>
                  <a:lnTo>
                    <a:pt x="105194" y="311607"/>
                  </a:lnTo>
                  <a:lnTo>
                    <a:pt x="105181" y="310337"/>
                  </a:lnTo>
                  <a:lnTo>
                    <a:pt x="104838" y="309067"/>
                  </a:lnTo>
                  <a:lnTo>
                    <a:pt x="105473" y="307797"/>
                  </a:lnTo>
                  <a:lnTo>
                    <a:pt x="107162" y="311607"/>
                  </a:lnTo>
                  <a:lnTo>
                    <a:pt x="106451" y="307797"/>
                  </a:lnTo>
                  <a:lnTo>
                    <a:pt x="109410" y="309079"/>
                  </a:lnTo>
                  <a:lnTo>
                    <a:pt x="109347" y="305257"/>
                  </a:lnTo>
                  <a:lnTo>
                    <a:pt x="106426" y="305257"/>
                  </a:lnTo>
                  <a:lnTo>
                    <a:pt x="107137" y="301447"/>
                  </a:lnTo>
                  <a:lnTo>
                    <a:pt x="107619" y="298907"/>
                  </a:lnTo>
                  <a:lnTo>
                    <a:pt x="114261" y="307797"/>
                  </a:lnTo>
                  <a:lnTo>
                    <a:pt x="116344" y="303987"/>
                  </a:lnTo>
                  <a:lnTo>
                    <a:pt x="116928" y="302920"/>
                  </a:lnTo>
                  <a:lnTo>
                    <a:pt x="114185" y="303987"/>
                  </a:lnTo>
                  <a:lnTo>
                    <a:pt x="114160" y="301447"/>
                  </a:lnTo>
                  <a:lnTo>
                    <a:pt x="115455" y="301447"/>
                  </a:lnTo>
                  <a:lnTo>
                    <a:pt x="117398" y="300177"/>
                  </a:lnTo>
                  <a:lnTo>
                    <a:pt x="119037" y="300177"/>
                  </a:lnTo>
                  <a:lnTo>
                    <a:pt x="120751" y="297637"/>
                  </a:lnTo>
                  <a:lnTo>
                    <a:pt x="121615" y="296367"/>
                  </a:lnTo>
                  <a:lnTo>
                    <a:pt x="119697" y="297307"/>
                  </a:lnTo>
                  <a:lnTo>
                    <a:pt x="119418" y="296964"/>
                  </a:lnTo>
                  <a:lnTo>
                    <a:pt x="119418" y="297446"/>
                  </a:lnTo>
                  <a:lnTo>
                    <a:pt x="116408" y="298907"/>
                  </a:lnTo>
                  <a:lnTo>
                    <a:pt x="116395" y="296367"/>
                  </a:lnTo>
                  <a:lnTo>
                    <a:pt x="119418" y="297446"/>
                  </a:lnTo>
                  <a:lnTo>
                    <a:pt x="119418" y="296964"/>
                  </a:lnTo>
                  <a:lnTo>
                    <a:pt x="118935" y="296367"/>
                  </a:lnTo>
                  <a:lnTo>
                    <a:pt x="116827" y="293827"/>
                  </a:lnTo>
                  <a:lnTo>
                    <a:pt x="117335" y="291287"/>
                  </a:lnTo>
                  <a:lnTo>
                    <a:pt x="119481" y="293827"/>
                  </a:lnTo>
                  <a:lnTo>
                    <a:pt x="124294" y="291287"/>
                  </a:lnTo>
                  <a:lnTo>
                    <a:pt x="122529" y="290753"/>
                  </a:lnTo>
                  <a:lnTo>
                    <a:pt x="123202" y="288747"/>
                  </a:lnTo>
                  <a:lnTo>
                    <a:pt x="125298" y="291287"/>
                  </a:lnTo>
                  <a:lnTo>
                    <a:pt x="125260" y="288747"/>
                  </a:lnTo>
                  <a:lnTo>
                    <a:pt x="125247" y="287477"/>
                  </a:lnTo>
                  <a:lnTo>
                    <a:pt x="126263" y="287477"/>
                  </a:lnTo>
                  <a:lnTo>
                    <a:pt x="128663" y="286207"/>
                  </a:lnTo>
                  <a:lnTo>
                    <a:pt x="126758" y="284937"/>
                  </a:lnTo>
                  <a:lnTo>
                    <a:pt x="125018" y="282397"/>
                  </a:lnTo>
                  <a:lnTo>
                    <a:pt x="125742" y="281127"/>
                  </a:lnTo>
                  <a:lnTo>
                    <a:pt x="126479" y="279857"/>
                  </a:lnTo>
                  <a:lnTo>
                    <a:pt x="128778" y="279857"/>
                  </a:lnTo>
                  <a:lnTo>
                    <a:pt x="127914" y="282397"/>
                  </a:lnTo>
                  <a:lnTo>
                    <a:pt x="129781" y="279857"/>
                  </a:lnTo>
                  <a:lnTo>
                    <a:pt x="130619" y="281127"/>
                  </a:lnTo>
                  <a:lnTo>
                    <a:pt x="131762" y="283667"/>
                  </a:lnTo>
                  <a:lnTo>
                    <a:pt x="129451" y="283667"/>
                  </a:lnTo>
                  <a:lnTo>
                    <a:pt x="129717" y="284937"/>
                  </a:lnTo>
                  <a:lnTo>
                    <a:pt x="130302" y="286207"/>
                  </a:lnTo>
                  <a:lnTo>
                    <a:pt x="132867" y="286207"/>
                  </a:lnTo>
                  <a:lnTo>
                    <a:pt x="133438" y="282397"/>
                  </a:lnTo>
                  <a:lnTo>
                    <a:pt x="132867" y="282397"/>
                  </a:lnTo>
                  <a:lnTo>
                    <a:pt x="133045" y="276047"/>
                  </a:lnTo>
                  <a:lnTo>
                    <a:pt x="134340" y="276047"/>
                  </a:lnTo>
                  <a:lnTo>
                    <a:pt x="134823" y="278587"/>
                  </a:lnTo>
                  <a:lnTo>
                    <a:pt x="135229" y="277317"/>
                  </a:lnTo>
                  <a:lnTo>
                    <a:pt x="134696" y="276047"/>
                  </a:lnTo>
                  <a:lnTo>
                    <a:pt x="135445" y="274777"/>
                  </a:lnTo>
                  <a:lnTo>
                    <a:pt x="136931" y="276047"/>
                  </a:lnTo>
                  <a:lnTo>
                    <a:pt x="138582" y="278345"/>
                  </a:lnTo>
                  <a:lnTo>
                    <a:pt x="139344" y="274777"/>
                  </a:lnTo>
                  <a:lnTo>
                    <a:pt x="140296" y="276047"/>
                  </a:lnTo>
                  <a:lnTo>
                    <a:pt x="145872" y="276047"/>
                  </a:lnTo>
                  <a:lnTo>
                    <a:pt x="145542" y="274777"/>
                  </a:lnTo>
                  <a:lnTo>
                    <a:pt x="144907" y="272237"/>
                  </a:lnTo>
                  <a:lnTo>
                    <a:pt x="143954" y="268427"/>
                  </a:lnTo>
                  <a:lnTo>
                    <a:pt x="147510" y="267157"/>
                  </a:lnTo>
                  <a:lnTo>
                    <a:pt x="147193" y="267157"/>
                  </a:lnTo>
                  <a:lnTo>
                    <a:pt x="147421" y="265887"/>
                  </a:lnTo>
                  <a:lnTo>
                    <a:pt x="149898" y="263347"/>
                  </a:lnTo>
                  <a:lnTo>
                    <a:pt x="153847" y="263347"/>
                  </a:lnTo>
                  <a:lnTo>
                    <a:pt x="153962" y="259537"/>
                  </a:lnTo>
                  <a:lnTo>
                    <a:pt x="158432" y="260807"/>
                  </a:lnTo>
                  <a:lnTo>
                    <a:pt x="158838" y="259537"/>
                  </a:lnTo>
                  <a:lnTo>
                    <a:pt x="159245" y="258267"/>
                  </a:lnTo>
                  <a:lnTo>
                    <a:pt x="159664" y="256997"/>
                  </a:lnTo>
                  <a:lnTo>
                    <a:pt x="152666" y="258267"/>
                  </a:lnTo>
                  <a:lnTo>
                    <a:pt x="154736" y="254457"/>
                  </a:lnTo>
                  <a:lnTo>
                    <a:pt x="156044" y="250647"/>
                  </a:lnTo>
                  <a:lnTo>
                    <a:pt x="158203" y="255727"/>
                  </a:lnTo>
                  <a:lnTo>
                    <a:pt x="159854" y="255727"/>
                  </a:lnTo>
                  <a:lnTo>
                    <a:pt x="159448" y="253187"/>
                  </a:lnTo>
                  <a:lnTo>
                    <a:pt x="158305" y="248107"/>
                  </a:lnTo>
                  <a:lnTo>
                    <a:pt x="162915" y="248107"/>
                  </a:lnTo>
                  <a:lnTo>
                    <a:pt x="162788" y="249377"/>
                  </a:lnTo>
                  <a:lnTo>
                    <a:pt x="161785" y="249377"/>
                  </a:lnTo>
                  <a:lnTo>
                    <a:pt x="161366" y="250647"/>
                  </a:lnTo>
                  <a:lnTo>
                    <a:pt x="164668" y="249377"/>
                  </a:lnTo>
                  <a:lnTo>
                    <a:pt x="165519" y="254457"/>
                  </a:lnTo>
                  <a:lnTo>
                    <a:pt x="163144" y="255727"/>
                  </a:lnTo>
                  <a:lnTo>
                    <a:pt x="167043" y="255727"/>
                  </a:lnTo>
                  <a:lnTo>
                    <a:pt x="165442" y="251917"/>
                  </a:lnTo>
                  <a:lnTo>
                    <a:pt x="167830" y="248107"/>
                  </a:lnTo>
                  <a:lnTo>
                    <a:pt x="168630" y="246837"/>
                  </a:lnTo>
                  <a:lnTo>
                    <a:pt x="167043" y="243027"/>
                  </a:lnTo>
                  <a:lnTo>
                    <a:pt x="169278" y="243027"/>
                  </a:lnTo>
                  <a:lnTo>
                    <a:pt x="168922" y="244297"/>
                  </a:lnTo>
                  <a:lnTo>
                    <a:pt x="173812" y="244297"/>
                  </a:lnTo>
                  <a:lnTo>
                    <a:pt x="166192" y="237947"/>
                  </a:lnTo>
                  <a:lnTo>
                    <a:pt x="167944" y="236677"/>
                  </a:lnTo>
                  <a:lnTo>
                    <a:pt x="169710" y="235407"/>
                  </a:lnTo>
                  <a:lnTo>
                    <a:pt x="172593" y="235407"/>
                  </a:lnTo>
                  <a:lnTo>
                    <a:pt x="172631" y="236296"/>
                  </a:lnTo>
                  <a:lnTo>
                    <a:pt x="172453" y="237375"/>
                  </a:lnTo>
                  <a:lnTo>
                    <a:pt x="172631" y="236880"/>
                  </a:lnTo>
                  <a:lnTo>
                    <a:pt x="172656" y="236677"/>
                  </a:lnTo>
                  <a:lnTo>
                    <a:pt x="172681" y="236512"/>
                  </a:lnTo>
                  <a:lnTo>
                    <a:pt x="172859" y="235407"/>
                  </a:lnTo>
                  <a:lnTo>
                    <a:pt x="173278" y="232867"/>
                  </a:lnTo>
                  <a:lnTo>
                    <a:pt x="173990" y="232867"/>
                  </a:lnTo>
                  <a:lnTo>
                    <a:pt x="174510" y="233629"/>
                  </a:lnTo>
                  <a:lnTo>
                    <a:pt x="176847" y="230327"/>
                  </a:lnTo>
                  <a:lnTo>
                    <a:pt x="176999" y="230327"/>
                  </a:lnTo>
                  <a:lnTo>
                    <a:pt x="176530" y="229057"/>
                  </a:lnTo>
                  <a:lnTo>
                    <a:pt x="176123" y="226517"/>
                  </a:lnTo>
                  <a:lnTo>
                    <a:pt x="176022" y="225247"/>
                  </a:lnTo>
                  <a:lnTo>
                    <a:pt x="177406" y="225247"/>
                  </a:lnTo>
                  <a:lnTo>
                    <a:pt x="177533" y="223977"/>
                  </a:lnTo>
                  <a:lnTo>
                    <a:pt x="179768" y="225247"/>
                  </a:lnTo>
                  <a:lnTo>
                    <a:pt x="183019" y="225247"/>
                  </a:lnTo>
                  <a:lnTo>
                    <a:pt x="182092" y="223977"/>
                  </a:lnTo>
                  <a:lnTo>
                    <a:pt x="181178" y="222707"/>
                  </a:lnTo>
                  <a:lnTo>
                    <a:pt x="184226" y="222707"/>
                  </a:lnTo>
                  <a:lnTo>
                    <a:pt x="184188" y="223659"/>
                  </a:lnTo>
                  <a:lnTo>
                    <a:pt x="184315" y="222707"/>
                  </a:lnTo>
                  <a:lnTo>
                    <a:pt x="185293" y="222707"/>
                  </a:lnTo>
                  <a:lnTo>
                    <a:pt x="186220" y="221437"/>
                  </a:lnTo>
                  <a:lnTo>
                    <a:pt x="186080" y="220167"/>
                  </a:lnTo>
                  <a:lnTo>
                    <a:pt x="188163" y="221437"/>
                  </a:lnTo>
                  <a:lnTo>
                    <a:pt x="188671" y="220167"/>
                  </a:lnTo>
                  <a:lnTo>
                    <a:pt x="189814" y="218897"/>
                  </a:lnTo>
                  <a:lnTo>
                    <a:pt x="192481" y="221437"/>
                  </a:lnTo>
                  <a:lnTo>
                    <a:pt x="193052" y="218897"/>
                  </a:lnTo>
                  <a:lnTo>
                    <a:pt x="191541" y="217627"/>
                  </a:lnTo>
                  <a:lnTo>
                    <a:pt x="191122" y="216357"/>
                  </a:lnTo>
                  <a:lnTo>
                    <a:pt x="192913" y="215087"/>
                  </a:lnTo>
                  <a:lnTo>
                    <a:pt x="193128" y="215214"/>
                  </a:lnTo>
                  <a:lnTo>
                    <a:pt x="194792" y="212547"/>
                  </a:lnTo>
                  <a:lnTo>
                    <a:pt x="197866" y="211277"/>
                  </a:lnTo>
                  <a:lnTo>
                    <a:pt x="198170" y="208737"/>
                  </a:lnTo>
                  <a:lnTo>
                    <a:pt x="198970" y="204927"/>
                  </a:lnTo>
                  <a:lnTo>
                    <a:pt x="200863" y="203911"/>
                  </a:lnTo>
                  <a:lnTo>
                    <a:pt x="200787" y="203657"/>
                  </a:lnTo>
                  <a:lnTo>
                    <a:pt x="201333" y="203657"/>
                  </a:lnTo>
                  <a:lnTo>
                    <a:pt x="202006" y="203657"/>
                  </a:lnTo>
                  <a:lnTo>
                    <a:pt x="202234" y="202387"/>
                  </a:lnTo>
                  <a:lnTo>
                    <a:pt x="199364" y="201117"/>
                  </a:lnTo>
                  <a:lnTo>
                    <a:pt x="199834" y="199847"/>
                  </a:lnTo>
                  <a:lnTo>
                    <a:pt x="200317" y="198577"/>
                  </a:lnTo>
                  <a:lnTo>
                    <a:pt x="197764" y="196037"/>
                  </a:lnTo>
                  <a:lnTo>
                    <a:pt x="208178" y="199847"/>
                  </a:lnTo>
                  <a:lnTo>
                    <a:pt x="207187" y="196037"/>
                  </a:lnTo>
                  <a:lnTo>
                    <a:pt x="206857" y="194767"/>
                  </a:lnTo>
                  <a:lnTo>
                    <a:pt x="208153" y="194767"/>
                  </a:lnTo>
                  <a:lnTo>
                    <a:pt x="208280" y="196037"/>
                  </a:lnTo>
                  <a:lnTo>
                    <a:pt x="209499" y="197307"/>
                  </a:lnTo>
                  <a:lnTo>
                    <a:pt x="209816" y="194767"/>
                  </a:lnTo>
                  <a:lnTo>
                    <a:pt x="210134" y="192227"/>
                  </a:lnTo>
                  <a:lnTo>
                    <a:pt x="210337" y="192227"/>
                  </a:lnTo>
                  <a:lnTo>
                    <a:pt x="209689" y="187147"/>
                  </a:lnTo>
                  <a:lnTo>
                    <a:pt x="209969" y="187147"/>
                  </a:lnTo>
                  <a:lnTo>
                    <a:pt x="209448" y="182067"/>
                  </a:lnTo>
                  <a:lnTo>
                    <a:pt x="209130" y="178257"/>
                  </a:lnTo>
                  <a:lnTo>
                    <a:pt x="205600" y="178257"/>
                  </a:lnTo>
                  <a:lnTo>
                    <a:pt x="206197" y="175717"/>
                  </a:lnTo>
                  <a:lnTo>
                    <a:pt x="206794" y="173177"/>
                  </a:lnTo>
                  <a:lnTo>
                    <a:pt x="207568" y="174447"/>
                  </a:lnTo>
                  <a:lnTo>
                    <a:pt x="208229" y="174447"/>
                  </a:lnTo>
                  <a:lnTo>
                    <a:pt x="208927" y="176987"/>
                  </a:lnTo>
                  <a:lnTo>
                    <a:pt x="208826" y="175717"/>
                  </a:lnTo>
                  <a:lnTo>
                    <a:pt x="210705" y="175717"/>
                  </a:lnTo>
                  <a:lnTo>
                    <a:pt x="211772" y="176987"/>
                  </a:lnTo>
                  <a:lnTo>
                    <a:pt x="212610" y="179527"/>
                  </a:lnTo>
                  <a:lnTo>
                    <a:pt x="209994" y="179527"/>
                  </a:lnTo>
                  <a:lnTo>
                    <a:pt x="210985" y="180797"/>
                  </a:lnTo>
                  <a:lnTo>
                    <a:pt x="212191" y="183337"/>
                  </a:lnTo>
                  <a:lnTo>
                    <a:pt x="213779" y="184518"/>
                  </a:lnTo>
                  <a:lnTo>
                    <a:pt x="213842" y="183337"/>
                  </a:lnTo>
                  <a:lnTo>
                    <a:pt x="214045" y="183337"/>
                  </a:lnTo>
                  <a:lnTo>
                    <a:pt x="214325" y="184607"/>
                  </a:lnTo>
                  <a:lnTo>
                    <a:pt x="215023" y="184607"/>
                  </a:lnTo>
                  <a:lnTo>
                    <a:pt x="214757" y="183337"/>
                  </a:lnTo>
                  <a:lnTo>
                    <a:pt x="218376" y="184607"/>
                  </a:lnTo>
                  <a:lnTo>
                    <a:pt x="217322" y="183337"/>
                  </a:lnTo>
                  <a:lnTo>
                    <a:pt x="222656" y="182067"/>
                  </a:lnTo>
                  <a:lnTo>
                    <a:pt x="222237" y="178257"/>
                  </a:lnTo>
                  <a:lnTo>
                    <a:pt x="222110" y="176987"/>
                  </a:lnTo>
                  <a:lnTo>
                    <a:pt x="221653" y="175717"/>
                  </a:lnTo>
                  <a:lnTo>
                    <a:pt x="220738" y="173177"/>
                  </a:lnTo>
                  <a:lnTo>
                    <a:pt x="219837" y="170637"/>
                  </a:lnTo>
                  <a:lnTo>
                    <a:pt x="222580" y="164287"/>
                  </a:lnTo>
                  <a:lnTo>
                    <a:pt x="223799" y="168097"/>
                  </a:lnTo>
                  <a:lnTo>
                    <a:pt x="225958" y="168097"/>
                  </a:lnTo>
                  <a:lnTo>
                    <a:pt x="227139" y="169278"/>
                  </a:lnTo>
                  <a:lnTo>
                    <a:pt x="231825" y="166827"/>
                  </a:lnTo>
                  <a:lnTo>
                    <a:pt x="232029" y="164287"/>
                  </a:lnTo>
                  <a:lnTo>
                    <a:pt x="232841" y="164973"/>
                  </a:lnTo>
                  <a:lnTo>
                    <a:pt x="230111" y="161747"/>
                  </a:lnTo>
                  <a:lnTo>
                    <a:pt x="234238" y="161747"/>
                  </a:lnTo>
                  <a:lnTo>
                    <a:pt x="236004" y="160477"/>
                  </a:lnTo>
                  <a:lnTo>
                    <a:pt x="237769" y="159207"/>
                  </a:lnTo>
                  <a:lnTo>
                    <a:pt x="238328" y="161493"/>
                  </a:lnTo>
                  <a:lnTo>
                    <a:pt x="241414" y="159207"/>
                  </a:lnTo>
                  <a:lnTo>
                    <a:pt x="246976" y="152895"/>
                  </a:lnTo>
                  <a:lnTo>
                    <a:pt x="247815" y="154127"/>
                  </a:lnTo>
                  <a:lnTo>
                    <a:pt x="248361" y="154127"/>
                  </a:lnTo>
                  <a:close/>
                </a:path>
                <a:path w="372745" h="408304">
                  <a:moveTo>
                    <a:pt x="251510" y="113804"/>
                  </a:moveTo>
                  <a:lnTo>
                    <a:pt x="248920" y="113271"/>
                  </a:lnTo>
                  <a:lnTo>
                    <a:pt x="245376" y="112026"/>
                  </a:lnTo>
                  <a:lnTo>
                    <a:pt x="247332" y="113779"/>
                  </a:lnTo>
                  <a:lnTo>
                    <a:pt x="249453" y="115277"/>
                  </a:lnTo>
                  <a:lnTo>
                    <a:pt x="249872" y="114223"/>
                  </a:lnTo>
                  <a:lnTo>
                    <a:pt x="250647" y="113880"/>
                  </a:lnTo>
                  <a:lnTo>
                    <a:pt x="251510" y="113804"/>
                  </a:lnTo>
                  <a:close/>
                </a:path>
                <a:path w="372745" h="408304">
                  <a:moveTo>
                    <a:pt x="252450" y="149974"/>
                  </a:moveTo>
                  <a:lnTo>
                    <a:pt x="246443" y="145542"/>
                  </a:lnTo>
                  <a:lnTo>
                    <a:pt x="251561" y="153847"/>
                  </a:lnTo>
                  <a:lnTo>
                    <a:pt x="250342" y="150571"/>
                  </a:lnTo>
                  <a:lnTo>
                    <a:pt x="251193" y="150266"/>
                  </a:lnTo>
                  <a:lnTo>
                    <a:pt x="252450" y="149974"/>
                  </a:lnTo>
                  <a:close/>
                </a:path>
                <a:path w="372745" h="408304">
                  <a:moveTo>
                    <a:pt x="252641" y="150063"/>
                  </a:moveTo>
                  <a:lnTo>
                    <a:pt x="252501" y="149974"/>
                  </a:lnTo>
                  <a:lnTo>
                    <a:pt x="252628" y="150114"/>
                  </a:lnTo>
                  <a:close/>
                </a:path>
                <a:path w="372745" h="408304">
                  <a:moveTo>
                    <a:pt x="253377" y="146507"/>
                  </a:moveTo>
                  <a:lnTo>
                    <a:pt x="252463" y="145999"/>
                  </a:lnTo>
                  <a:lnTo>
                    <a:pt x="253339" y="146710"/>
                  </a:lnTo>
                  <a:lnTo>
                    <a:pt x="253377" y="146507"/>
                  </a:lnTo>
                  <a:close/>
                </a:path>
                <a:path w="372745" h="408304">
                  <a:moveTo>
                    <a:pt x="255574" y="147777"/>
                  </a:moveTo>
                  <a:lnTo>
                    <a:pt x="254660" y="147777"/>
                  </a:lnTo>
                  <a:lnTo>
                    <a:pt x="253339" y="146710"/>
                  </a:lnTo>
                  <a:lnTo>
                    <a:pt x="252628" y="150317"/>
                  </a:lnTo>
                  <a:lnTo>
                    <a:pt x="255143" y="150317"/>
                  </a:lnTo>
                  <a:lnTo>
                    <a:pt x="255574" y="147777"/>
                  </a:lnTo>
                  <a:close/>
                </a:path>
                <a:path w="372745" h="408304">
                  <a:moveTo>
                    <a:pt x="259384" y="143967"/>
                  </a:moveTo>
                  <a:lnTo>
                    <a:pt x="259308" y="142697"/>
                  </a:lnTo>
                  <a:lnTo>
                    <a:pt x="259016" y="142443"/>
                  </a:lnTo>
                  <a:lnTo>
                    <a:pt x="259384" y="143967"/>
                  </a:lnTo>
                  <a:close/>
                </a:path>
                <a:path w="372745" h="408304">
                  <a:moveTo>
                    <a:pt x="268008" y="269913"/>
                  </a:moveTo>
                  <a:lnTo>
                    <a:pt x="267195" y="269786"/>
                  </a:lnTo>
                  <a:lnTo>
                    <a:pt x="267220" y="268541"/>
                  </a:lnTo>
                  <a:lnTo>
                    <a:pt x="264795" y="271767"/>
                  </a:lnTo>
                  <a:lnTo>
                    <a:pt x="265620" y="274891"/>
                  </a:lnTo>
                  <a:lnTo>
                    <a:pt x="268008" y="269913"/>
                  </a:lnTo>
                  <a:close/>
                </a:path>
                <a:path w="372745" h="408304">
                  <a:moveTo>
                    <a:pt x="269481" y="270129"/>
                  </a:moveTo>
                  <a:lnTo>
                    <a:pt x="268046" y="269913"/>
                  </a:lnTo>
                  <a:lnTo>
                    <a:pt x="268109" y="270408"/>
                  </a:lnTo>
                  <a:lnTo>
                    <a:pt x="269481" y="270129"/>
                  </a:lnTo>
                  <a:close/>
                </a:path>
                <a:path w="372745" h="408304">
                  <a:moveTo>
                    <a:pt x="269938" y="272580"/>
                  </a:moveTo>
                  <a:lnTo>
                    <a:pt x="268109" y="270421"/>
                  </a:lnTo>
                  <a:lnTo>
                    <a:pt x="268414" y="272999"/>
                  </a:lnTo>
                  <a:lnTo>
                    <a:pt x="269938" y="272580"/>
                  </a:lnTo>
                  <a:close/>
                </a:path>
                <a:path w="372745" h="408304">
                  <a:moveTo>
                    <a:pt x="270776" y="270217"/>
                  </a:moveTo>
                  <a:lnTo>
                    <a:pt x="270154" y="270078"/>
                  </a:lnTo>
                  <a:lnTo>
                    <a:pt x="269786" y="270090"/>
                  </a:lnTo>
                  <a:lnTo>
                    <a:pt x="269494" y="270141"/>
                  </a:lnTo>
                  <a:lnTo>
                    <a:pt x="269862" y="270192"/>
                  </a:lnTo>
                  <a:lnTo>
                    <a:pt x="270268" y="270230"/>
                  </a:lnTo>
                  <a:lnTo>
                    <a:pt x="270776" y="270217"/>
                  </a:lnTo>
                  <a:close/>
                </a:path>
                <a:path w="372745" h="408304">
                  <a:moveTo>
                    <a:pt x="271221" y="129997"/>
                  </a:moveTo>
                  <a:lnTo>
                    <a:pt x="269595" y="127457"/>
                  </a:lnTo>
                  <a:lnTo>
                    <a:pt x="266001" y="121107"/>
                  </a:lnTo>
                  <a:lnTo>
                    <a:pt x="263855" y="117297"/>
                  </a:lnTo>
                  <a:lnTo>
                    <a:pt x="263144" y="116027"/>
                  </a:lnTo>
                  <a:lnTo>
                    <a:pt x="263677" y="113487"/>
                  </a:lnTo>
                  <a:lnTo>
                    <a:pt x="261645" y="113487"/>
                  </a:lnTo>
                  <a:lnTo>
                    <a:pt x="255536" y="113487"/>
                  </a:lnTo>
                  <a:lnTo>
                    <a:pt x="254774" y="114757"/>
                  </a:lnTo>
                  <a:lnTo>
                    <a:pt x="252844" y="114757"/>
                  </a:lnTo>
                  <a:lnTo>
                    <a:pt x="252196" y="116027"/>
                  </a:lnTo>
                  <a:lnTo>
                    <a:pt x="251815" y="117297"/>
                  </a:lnTo>
                  <a:lnTo>
                    <a:pt x="249466" y="116027"/>
                  </a:lnTo>
                  <a:lnTo>
                    <a:pt x="247764" y="116027"/>
                  </a:lnTo>
                  <a:lnTo>
                    <a:pt x="249593" y="117297"/>
                  </a:lnTo>
                  <a:lnTo>
                    <a:pt x="251536" y="118567"/>
                  </a:lnTo>
                  <a:lnTo>
                    <a:pt x="251434" y="119837"/>
                  </a:lnTo>
                  <a:lnTo>
                    <a:pt x="251625" y="121107"/>
                  </a:lnTo>
                  <a:lnTo>
                    <a:pt x="247726" y="118567"/>
                  </a:lnTo>
                  <a:lnTo>
                    <a:pt x="250482" y="124917"/>
                  </a:lnTo>
                  <a:lnTo>
                    <a:pt x="246138" y="122377"/>
                  </a:lnTo>
                  <a:lnTo>
                    <a:pt x="247243" y="123647"/>
                  </a:lnTo>
                  <a:lnTo>
                    <a:pt x="246227" y="124599"/>
                  </a:lnTo>
                  <a:lnTo>
                    <a:pt x="246227" y="131267"/>
                  </a:lnTo>
                  <a:lnTo>
                    <a:pt x="245275" y="131267"/>
                  </a:lnTo>
                  <a:lnTo>
                    <a:pt x="245541" y="130441"/>
                  </a:lnTo>
                  <a:lnTo>
                    <a:pt x="246227" y="131267"/>
                  </a:lnTo>
                  <a:lnTo>
                    <a:pt x="246227" y="124599"/>
                  </a:lnTo>
                  <a:lnTo>
                    <a:pt x="243141" y="127457"/>
                  </a:lnTo>
                  <a:lnTo>
                    <a:pt x="245325" y="130175"/>
                  </a:lnTo>
                  <a:lnTo>
                    <a:pt x="243001" y="131267"/>
                  </a:lnTo>
                  <a:lnTo>
                    <a:pt x="243154" y="133807"/>
                  </a:lnTo>
                  <a:lnTo>
                    <a:pt x="240207" y="131267"/>
                  </a:lnTo>
                  <a:lnTo>
                    <a:pt x="241579" y="136347"/>
                  </a:lnTo>
                  <a:lnTo>
                    <a:pt x="237363" y="136347"/>
                  </a:lnTo>
                  <a:lnTo>
                    <a:pt x="236639" y="132537"/>
                  </a:lnTo>
                  <a:lnTo>
                    <a:pt x="236664" y="138887"/>
                  </a:lnTo>
                  <a:lnTo>
                    <a:pt x="235343" y="136347"/>
                  </a:lnTo>
                  <a:lnTo>
                    <a:pt x="235673" y="140157"/>
                  </a:lnTo>
                  <a:lnTo>
                    <a:pt x="242773" y="140157"/>
                  </a:lnTo>
                  <a:lnTo>
                    <a:pt x="242277" y="138887"/>
                  </a:lnTo>
                  <a:lnTo>
                    <a:pt x="241769" y="137617"/>
                  </a:lnTo>
                  <a:lnTo>
                    <a:pt x="244335" y="141427"/>
                  </a:lnTo>
                  <a:lnTo>
                    <a:pt x="252463" y="145999"/>
                  </a:lnTo>
                  <a:lnTo>
                    <a:pt x="249974" y="143967"/>
                  </a:lnTo>
                  <a:lnTo>
                    <a:pt x="250355" y="142697"/>
                  </a:lnTo>
                  <a:lnTo>
                    <a:pt x="255562" y="145237"/>
                  </a:lnTo>
                  <a:lnTo>
                    <a:pt x="253428" y="143967"/>
                  </a:lnTo>
                  <a:lnTo>
                    <a:pt x="257175" y="143967"/>
                  </a:lnTo>
                  <a:lnTo>
                    <a:pt x="256184" y="142697"/>
                  </a:lnTo>
                  <a:lnTo>
                    <a:pt x="253225" y="138887"/>
                  </a:lnTo>
                  <a:lnTo>
                    <a:pt x="254533" y="137617"/>
                  </a:lnTo>
                  <a:lnTo>
                    <a:pt x="255054" y="138887"/>
                  </a:lnTo>
                  <a:lnTo>
                    <a:pt x="259016" y="142443"/>
                  </a:lnTo>
                  <a:lnTo>
                    <a:pt x="257911" y="137769"/>
                  </a:lnTo>
                  <a:lnTo>
                    <a:pt x="261404" y="140157"/>
                  </a:lnTo>
                  <a:lnTo>
                    <a:pt x="262153" y="140157"/>
                  </a:lnTo>
                  <a:lnTo>
                    <a:pt x="265912" y="138887"/>
                  </a:lnTo>
                  <a:lnTo>
                    <a:pt x="266217" y="137617"/>
                  </a:lnTo>
                  <a:lnTo>
                    <a:pt x="263931" y="137617"/>
                  </a:lnTo>
                  <a:lnTo>
                    <a:pt x="267855" y="135077"/>
                  </a:lnTo>
                  <a:lnTo>
                    <a:pt x="266636" y="133807"/>
                  </a:lnTo>
                  <a:lnTo>
                    <a:pt x="264210" y="131267"/>
                  </a:lnTo>
                  <a:lnTo>
                    <a:pt x="262991" y="129997"/>
                  </a:lnTo>
                  <a:lnTo>
                    <a:pt x="260565" y="127457"/>
                  </a:lnTo>
                  <a:lnTo>
                    <a:pt x="264058" y="124917"/>
                  </a:lnTo>
                  <a:lnTo>
                    <a:pt x="264629" y="126187"/>
                  </a:lnTo>
                  <a:lnTo>
                    <a:pt x="268998" y="131267"/>
                  </a:lnTo>
                  <a:lnTo>
                    <a:pt x="271221" y="129997"/>
                  </a:lnTo>
                  <a:close/>
                </a:path>
                <a:path w="372745" h="408304">
                  <a:moveTo>
                    <a:pt x="293039" y="108407"/>
                  </a:moveTo>
                  <a:lnTo>
                    <a:pt x="292290" y="108102"/>
                  </a:lnTo>
                  <a:lnTo>
                    <a:pt x="292328" y="108407"/>
                  </a:lnTo>
                  <a:lnTo>
                    <a:pt x="293039" y="108407"/>
                  </a:lnTo>
                  <a:close/>
                </a:path>
                <a:path w="372745" h="408304">
                  <a:moveTo>
                    <a:pt x="294970" y="108343"/>
                  </a:moveTo>
                  <a:lnTo>
                    <a:pt x="294208" y="108496"/>
                  </a:lnTo>
                  <a:lnTo>
                    <a:pt x="293585" y="108381"/>
                  </a:lnTo>
                  <a:lnTo>
                    <a:pt x="293039" y="108153"/>
                  </a:lnTo>
                  <a:lnTo>
                    <a:pt x="293484" y="108686"/>
                  </a:lnTo>
                  <a:lnTo>
                    <a:pt x="294106" y="108902"/>
                  </a:lnTo>
                  <a:lnTo>
                    <a:pt x="294970" y="108343"/>
                  </a:lnTo>
                  <a:close/>
                </a:path>
                <a:path w="372745" h="408304">
                  <a:moveTo>
                    <a:pt x="299643" y="71526"/>
                  </a:moveTo>
                  <a:lnTo>
                    <a:pt x="298488" y="69697"/>
                  </a:lnTo>
                  <a:lnTo>
                    <a:pt x="296875" y="69850"/>
                  </a:lnTo>
                  <a:lnTo>
                    <a:pt x="295846" y="70243"/>
                  </a:lnTo>
                  <a:lnTo>
                    <a:pt x="295122" y="70764"/>
                  </a:lnTo>
                  <a:lnTo>
                    <a:pt x="293547" y="70751"/>
                  </a:lnTo>
                  <a:lnTo>
                    <a:pt x="292138" y="71158"/>
                  </a:lnTo>
                  <a:lnTo>
                    <a:pt x="292442" y="73317"/>
                  </a:lnTo>
                  <a:lnTo>
                    <a:pt x="292785" y="73355"/>
                  </a:lnTo>
                  <a:lnTo>
                    <a:pt x="293027" y="73291"/>
                  </a:lnTo>
                  <a:lnTo>
                    <a:pt x="293344" y="73291"/>
                  </a:lnTo>
                  <a:lnTo>
                    <a:pt x="293725" y="72339"/>
                  </a:lnTo>
                  <a:lnTo>
                    <a:pt x="294182" y="71437"/>
                  </a:lnTo>
                  <a:lnTo>
                    <a:pt x="295109" y="70777"/>
                  </a:lnTo>
                  <a:lnTo>
                    <a:pt x="297243" y="70777"/>
                  </a:lnTo>
                  <a:lnTo>
                    <a:pt x="299643" y="71526"/>
                  </a:lnTo>
                  <a:close/>
                </a:path>
                <a:path w="372745" h="408304">
                  <a:moveTo>
                    <a:pt x="301879" y="285648"/>
                  </a:moveTo>
                  <a:lnTo>
                    <a:pt x="296608" y="288683"/>
                  </a:lnTo>
                  <a:lnTo>
                    <a:pt x="297027" y="289179"/>
                  </a:lnTo>
                  <a:lnTo>
                    <a:pt x="301879" y="285648"/>
                  </a:lnTo>
                  <a:close/>
                </a:path>
                <a:path w="372745" h="408304">
                  <a:moveTo>
                    <a:pt x="309270" y="86626"/>
                  </a:moveTo>
                  <a:lnTo>
                    <a:pt x="309194" y="85559"/>
                  </a:lnTo>
                  <a:lnTo>
                    <a:pt x="308521" y="85940"/>
                  </a:lnTo>
                  <a:lnTo>
                    <a:pt x="308622" y="86131"/>
                  </a:lnTo>
                  <a:lnTo>
                    <a:pt x="309092" y="86664"/>
                  </a:lnTo>
                  <a:lnTo>
                    <a:pt x="309270" y="86626"/>
                  </a:lnTo>
                  <a:close/>
                </a:path>
                <a:path w="372745" h="408304">
                  <a:moveTo>
                    <a:pt x="309460" y="86664"/>
                  </a:moveTo>
                  <a:lnTo>
                    <a:pt x="309270" y="86626"/>
                  </a:lnTo>
                  <a:lnTo>
                    <a:pt x="309460" y="86664"/>
                  </a:lnTo>
                  <a:close/>
                </a:path>
                <a:path w="372745" h="408304">
                  <a:moveTo>
                    <a:pt x="309460" y="85153"/>
                  </a:moveTo>
                  <a:lnTo>
                    <a:pt x="309194" y="85559"/>
                  </a:lnTo>
                  <a:lnTo>
                    <a:pt x="309359" y="85940"/>
                  </a:lnTo>
                  <a:lnTo>
                    <a:pt x="309410" y="85547"/>
                  </a:lnTo>
                  <a:lnTo>
                    <a:pt x="309460" y="85153"/>
                  </a:lnTo>
                  <a:close/>
                </a:path>
                <a:path w="372745" h="408304">
                  <a:moveTo>
                    <a:pt x="309613" y="86550"/>
                  </a:moveTo>
                  <a:lnTo>
                    <a:pt x="309359" y="85940"/>
                  </a:lnTo>
                  <a:lnTo>
                    <a:pt x="309448" y="86588"/>
                  </a:lnTo>
                  <a:lnTo>
                    <a:pt x="309613" y="86550"/>
                  </a:lnTo>
                  <a:close/>
                </a:path>
                <a:path w="372745" h="408304">
                  <a:moveTo>
                    <a:pt x="312521" y="325958"/>
                  </a:moveTo>
                  <a:lnTo>
                    <a:pt x="312267" y="323532"/>
                  </a:lnTo>
                  <a:lnTo>
                    <a:pt x="311238" y="323761"/>
                  </a:lnTo>
                  <a:lnTo>
                    <a:pt x="308000" y="321678"/>
                  </a:lnTo>
                  <a:lnTo>
                    <a:pt x="309651" y="324332"/>
                  </a:lnTo>
                  <a:lnTo>
                    <a:pt x="310692" y="324091"/>
                  </a:lnTo>
                  <a:lnTo>
                    <a:pt x="312521" y="325958"/>
                  </a:lnTo>
                  <a:close/>
                </a:path>
                <a:path w="372745" h="408304">
                  <a:moveTo>
                    <a:pt x="312585" y="89357"/>
                  </a:moveTo>
                  <a:lnTo>
                    <a:pt x="311099" y="86817"/>
                  </a:lnTo>
                  <a:lnTo>
                    <a:pt x="311543" y="86131"/>
                  </a:lnTo>
                  <a:lnTo>
                    <a:pt x="309613" y="86550"/>
                  </a:lnTo>
                  <a:lnTo>
                    <a:pt x="309499" y="86817"/>
                  </a:lnTo>
                  <a:lnTo>
                    <a:pt x="309245" y="86817"/>
                  </a:lnTo>
                  <a:lnTo>
                    <a:pt x="308356" y="86817"/>
                  </a:lnTo>
                  <a:lnTo>
                    <a:pt x="309664" y="87617"/>
                  </a:lnTo>
                  <a:lnTo>
                    <a:pt x="312585" y="89357"/>
                  </a:lnTo>
                  <a:close/>
                </a:path>
                <a:path w="372745" h="408304">
                  <a:moveTo>
                    <a:pt x="313118" y="81737"/>
                  </a:moveTo>
                  <a:lnTo>
                    <a:pt x="310235" y="79197"/>
                  </a:lnTo>
                  <a:lnTo>
                    <a:pt x="309460" y="85153"/>
                  </a:lnTo>
                  <a:lnTo>
                    <a:pt x="310057" y="84277"/>
                  </a:lnTo>
                  <a:lnTo>
                    <a:pt x="312305" y="84975"/>
                  </a:lnTo>
                  <a:lnTo>
                    <a:pt x="312762" y="84277"/>
                  </a:lnTo>
                  <a:lnTo>
                    <a:pt x="313118" y="81737"/>
                  </a:lnTo>
                  <a:close/>
                </a:path>
                <a:path w="372745" h="408304">
                  <a:moveTo>
                    <a:pt x="314223" y="85547"/>
                  </a:moveTo>
                  <a:lnTo>
                    <a:pt x="312305" y="84975"/>
                  </a:lnTo>
                  <a:lnTo>
                    <a:pt x="311543" y="86131"/>
                  </a:lnTo>
                  <a:lnTo>
                    <a:pt x="314223" y="85547"/>
                  </a:lnTo>
                  <a:close/>
                </a:path>
                <a:path w="372745" h="408304">
                  <a:moveTo>
                    <a:pt x="317576" y="52730"/>
                  </a:moveTo>
                  <a:lnTo>
                    <a:pt x="314896" y="50203"/>
                  </a:lnTo>
                  <a:lnTo>
                    <a:pt x="315836" y="50647"/>
                  </a:lnTo>
                  <a:lnTo>
                    <a:pt x="314337" y="47891"/>
                  </a:lnTo>
                  <a:lnTo>
                    <a:pt x="314972" y="56476"/>
                  </a:lnTo>
                  <a:lnTo>
                    <a:pt x="316649" y="52743"/>
                  </a:lnTo>
                  <a:lnTo>
                    <a:pt x="317576" y="52730"/>
                  </a:lnTo>
                  <a:close/>
                </a:path>
                <a:path w="372745" h="408304">
                  <a:moveTo>
                    <a:pt x="318046" y="49314"/>
                  </a:moveTo>
                  <a:lnTo>
                    <a:pt x="317792" y="49314"/>
                  </a:lnTo>
                  <a:lnTo>
                    <a:pt x="317639" y="49250"/>
                  </a:lnTo>
                  <a:lnTo>
                    <a:pt x="317182" y="49682"/>
                  </a:lnTo>
                  <a:lnTo>
                    <a:pt x="317563" y="49504"/>
                  </a:lnTo>
                  <a:lnTo>
                    <a:pt x="318046" y="49314"/>
                  </a:lnTo>
                  <a:close/>
                </a:path>
                <a:path w="372745" h="408304">
                  <a:moveTo>
                    <a:pt x="318198" y="48387"/>
                  </a:moveTo>
                  <a:lnTo>
                    <a:pt x="317538" y="48856"/>
                  </a:lnTo>
                  <a:lnTo>
                    <a:pt x="317614" y="49161"/>
                  </a:lnTo>
                  <a:lnTo>
                    <a:pt x="318198" y="48387"/>
                  </a:lnTo>
                  <a:close/>
                </a:path>
                <a:path w="372745" h="408304">
                  <a:moveTo>
                    <a:pt x="319278" y="47904"/>
                  </a:moveTo>
                  <a:lnTo>
                    <a:pt x="319087" y="47510"/>
                  </a:lnTo>
                  <a:lnTo>
                    <a:pt x="318820" y="47383"/>
                  </a:lnTo>
                  <a:lnTo>
                    <a:pt x="318503" y="48285"/>
                  </a:lnTo>
                  <a:lnTo>
                    <a:pt x="318820" y="48145"/>
                  </a:lnTo>
                  <a:lnTo>
                    <a:pt x="319278" y="47904"/>
                  </a:lnTo>
                  <a:close/>
                </a:path>
                <a:path w="372745" h="408304">
                  <a:moveTo>
                    <a:pt x="319455" y="49047"/>
                  </a:moveTo>
                  <a:lnTo>
                    <a:pt x="318985" y="49060"/>
                  </a:lnTo>
                  <a:lnTo>
                    <a:pt x="318503" y="49149"/>
                  </a:lnTo>
                  <a:lnTo>
                    <a:pt x="318046" y="49314"/>
                  </a:lnTo>
                  <a:lnTo>
                    <a:pt x="318325" y="49326"/>
                  </a:lnTo>
                  <a:lnTo>
                    <a:pt x="318770" y="49263"/>
                  </a:lnTo>
                  <a:lnTo>
                    <a:pt x="319455" y="49047"/>
                  </a:lnTo>
                  <a:close/>
                </a:path>
                <a:path w="372745" h="408304">
                  <a:moveTo>
                    <a:pt x="324027" y="41529"/>
                  </a:moveTo>
                  <a:lnTo>
                    <a:pt x="323583" y="41998"/>
                  </a:lnTo>
                  <a:lnTo>
                    <a:pt x="323735" y="42062"/>
                  </a:lnTo>
                  <a:lnTo>
                    <a:pt x="324027" y="41529"/>
                  </a:lnTo>
                  <a:close/>
                </a:path>
                <a:path w="372745" h="408304">
                  <a:moveTo>
                    <a:pt x="325005" y="42900"/>
                  </a:moveTo>
                  <a:lnTo>
                    <a:pt x="324777" y="42684"/>
                  </a:lnTo>
                  <a:lnTo>
                    <a:pt x="324523" y="42443"/>
                  </a:lnTo>
                  <a:lnTo>
                    <a:pt x="323735" y="42062"/>
                  </a:lnTo>
                  <a:lnTo>
                    <a:pt x="322999" y="43459"/>
                  </a:lnTo>
                  <a:lnTo>
                    <a:pt x="323646" y="42684"/>
                  </a:lnTo>
                  <a:lnTo>
                    <a:pt x="324319" y="42913"/>
                  </a:lnTo>
                  <a:lnTo>
                    <a:pt x="325005" y="42900"/>
                  </a:lnTo>
                  <a:close/>
                </a:path>
                <a:path w="372745" h="408304">
                  <a:moveTo>
                    <a:pt x="327863" y="53797"/>
                  </a:moveTo>
                  <a:lnTo>
                    <a:pt x="327736" y="52552"/>
                  </a:lnTo>
                  <a:lnTo>
                    <a:pt x="327863" y="53797"/>
                  </a:lnTo>
                  <a:close/>
                </a:path>
                <a:path w="372745" h="408304">
                  <a:moveTo>
                    <a:pt x="328422" y="54648"/>
                  </a:moveTo>
                  <a:lnTo>
                    <a:pt x="328066" y="54140"/>
                  </a:lnTo>
                  <a:lnTo>
                    <a:pt x="327914" y="53771"/>
                  </a:lnTo>
                  <a:lnTo>
                    <a:pt x="328041" y="54190"/>
                  </a:lnTo>
                  <a:lnTo>
                    <a:pt x="328422" y="54648"/>
                  </a:lnTo>
                  <a:close/>
                </a:path>
                <a:path w="372745" h="408304">
                  <a:moveTo>
                    <a:pt x="330301" y="41706"/>
                  </a:moveTo>
                  <a:lnTo>
                    <a:pt x="327202" y="39827"/>
                  </a:lnTo>
                  <a:lnTo>
                    <a:pt x="329806" y="41935"/>
                  </a:lnTo>
                  <a:lnTo>
                    <a:pt x="330301" y="41706"/>
                  </a:lnTo>
                  <a:close/>
                </a:path>
                <a:path w="372745" h="408304">
                  <a:moveTo>
                    <a:pt x="330390" y="57391"/>
                  </a:moveTo>
                  <a:lnTo>
                    <a:pt x="330022" y="57048"/>
                  </a:lnTo>
                  <a:lnTo>
                    <a:pt x="330047" y="56642"/>
                  </a:lnTo>
                  <a:lnTo>
                    <a:pt x="330161" y="56222"/>
                  </a:lnTo>
                  <a:lnTo>
                    <a:pt x="329057" y="57124"/>
                  </a:lnTo>
                  <a:lnTo>
                    <a:pt x="327507" y="57746"/>
                  </a:lnTo>
                  <a:lnTo>
                    <a:pt x="328142" y="58356"/>
                  </a:lnTo>
                  <a:lnTo>
                    <a:pt x="330390" y="57391"/>
                  </a:lnTo>
                  <a:close/>
                </a:path>
                <a:path w="372745" h="408304">
                  <a:moveTo>
                    <a:pt x="331419" y="42367"/>
                  </a:moveTo>
                  <a:lnTo>
                    <a:pt x="330479" y="41617"/>
                  </a:lnTo>
                  <a:lnTo>
                    <a:pt x="330301" y="41706"/>
                  </a:lnTo>
                  <a:lnTo>
                    <a:pt x="331419" y="42367"/>
                  </a:lnTo>
                  <a:close/>
                </a:path>
                <a:path w="372745" h="408304">
                  <a:moveTo>
                    <a:pt x="331597" y="41097"/>
                  </a:moveTo>
                  <a:lnTo>
                    <a:pt x="328295" y="39827"/>
                  </a:lnTo>
                  <a:lnTo>
                    <a:pt x="330479" y="41617"/>
                  </a:lnTo>
                  <a:lnTo>
                    <a:pt x="331597" y="41097"/>
                  </a:lnTo>
                  <a:close/>
                </a:path>
                <a:path w="372745" h="408304">
                  <a:moveTo>
                    <a:pt x="331749" y="37769"/>
                  </a:moveTo>
                  <a:lnTo>
                    <a:pt x="330301" y="35928"/>
                  </a:lnTo>
                  <a:lnTo>
                    <a:pt x="330365" y="37769"/>
                  </a:lnTo>
                  <a:lnTo>
                    <a:pt x="331749" y="37769"/>
                  </a:lnTo>
                  <a:close/>
                </a:path>
                <a:path w="372745" h="408304">
                  <a:moveTo>
                    <a:pt x="331927" y="43637"/>
                  </a:moveTo>
                  <a:lnTo>
                    <a:pt x="329806" y="41935"/>
                  </a:lnTo>
                  <a:lnTo>
                    <a:pt x="328866" y="42367"/>
                  </a:lnTo>
                  <a:lnTo>
                    <a:pt x="329057" y="44005"/>
                  </a:lnTo>
                  <a:lnTo>
                    <a:pt x="331927" y="43637"/>
                  </a:lnTo>
                  <a:close/>
                </a:path>
                <a:path w="372745" h="408304">
                  <a:moveTo>
                    <a:pt x="334556" y="55067"/>
                  </a:moveTo>
                  <a:lnTo>
                    <a:pt x="332917" y="51257"/>
                  </a:lnTo>
                  <a:lnTo>
                    <a:pt x="332371" y="49987"/>
                  </a:lnTo>
                  <a:lnTo>
                    <a:pt x="329133" y="49987"/>
                  </a:lnTo>
                  <a:lnTo>
                    <a:pt x="329488" y="47447"/>
                  </a:lnTo>
                  <a:lnTo>
                    <a:pt x="329171" y="44907"/>
                  </a:lnTo>
                  <a:lnTo>
                    <a:pt x="329057" y="44005"/>
                  </a:lnTo>
                  <a:lnTo>
                    <a:pt x="322008" y="44907"/>
                  </a:lnTo>
                  <a:lnTo>
                    <a:pt x="323088" y="45402"/>
                  </a:lnTo>
                  <a:lnTo>
                    <a:pt x="323773" y="47447"/>
                  </a:lnTo>
                  <a:lnTo>
                    <a:pt x="319125" y="46177"/>
                  </a:lnTo>
                  <a:lnTo>
                    <a:pt x="319989" y="47447"/>
                  </a:lnTo>
                  <a:lnTo>
                    <a:pt x="321322" y="47447"/>
                  </a:lnTo>
                  <a:lnTo>
                    <a:pt x="319290" y="48717"/>
                  </a:lnTo>
                  <a:lnTo>
                    <a:pt x="319443" y="48717"/>
                  </a:lnTo>
                  <a:lnTo>
                    <a:pt x="319633" y="49987"/>
                  </a:lnTo>
                  <a:lnTo>
                    <a:pt x="321779" y="49987"/>
                  </a:lnTo>
                  <a:lnTo>
                    <a:pt x="322821" y="52527"/>
                  </a:lnTo>
                  <a:lnTo>
                    <a:pt x="320154" y="55067"/>
                  </a:lnTo>
                  <a:lnTo>
                    <a:pt x="320243" y="57607"/>
                  </a:lnTo>
                  <a:lnTo>
                    <a:pt x="318884" y="57607"/>
                  </a:lnTo>
                  <a:lnTo>
                    <a:pt x="319722" y="56337"/>
                  </a:lnTo>
                  <a:lnTo>
                    <a:pt x="318325" y="55067"/>
                  </a:lnTo>
                  <a:lnTo>
                    <a:pt x="318452" y="57607"/>
                  </a:lnTo>
                  <a:lnTo>
                    <a:pt x="316522" y="56337"/>
                  </a:lnTo>
                  <a:lnTo>
                    <a:pt x="314706" y="56972"/>
                  </a:lnTo>
                  <a:lnTo>
                    <a:pt x="314693" y="56337"/>
                  </a:lnTo>
                  <a:lnTo>
                    <a:pt x="314045" y="56337"/>
                  </a:lnTo>
                  <a:lnTo>
                    <a:pt x="314236" y="57137"/>
                  </a:lnTo>
                  <a:lnTo>
                    <a:pt x="312877" y="57607"/>
                  </a:lnTo>
                  <a:lnTo>
                    <a:pt x="314121" y="53797"/>
                  </a:lnTo>
                  <a:lnTo>
                    <a:pt x="311975" y="56337"/>
                  </a:lnTo>
                  <a:lnTo>
                    <a:pt x="309753" y="56337"/>
                  </a:lnTo>
                  <a:lnTo>
                    <a:pt x="307682" y="57607"/>
                  </a:lnTo>
                  <a:lnTo>
                    <a:pt x="307403" y="58877"/>
                  </a:lnTo>
                  <a:lnTo>
                    <a:pt x="306044" y="58877"/>
                  </a:lnTo>
                  <a:lnTo>
                    <a:pt x="306946" y="62687"/>
                  </a:lnTo>
                  <a:lnTo>
                    <a:pt x="306374" y="61417"/>
                  </a:lnTo>
                  <a:lnTo>
                    <a:pt x="304266" y="65227"/>
                  </a:lnTo>
                  <a:lnTo>
                    <a:pt x="303784" y="65227"/>
                  </a:lnTo>
                  <a:lnTo>
                    <a:pt x="300355" y="67767"/>
                  </a:lnTo>
                  <a:lnTo>
                    <a:pt x="300228" y="74117"/>
                  </a:lnTo>
                  <a:lnTo>
                    <a:pt x="293357" y="74117"/>
                  </a:lnTo>
                  <a:lnTo>
                    <a:pt x="292747" y="75387"/>
                  </a:lnTo>
                  <a:lnTo>
                    <a:pt x="292214" y="76657"/>
                  </a:lnTo>
                  <a:lnTo>
                    <a:pt x="289915" y="77927"/>
                  </a:lnTo>
                  <a:lnTo>
                    <a:pt x="287997" y="76657"/>
                  </a:lnTo>
                  <a:lnTo>
                    <a:pt x="287185" y="79197"/>
                  </a:lnTo>
                  <a:lnTo>
                    <a:pt x="282321" y="79197"/>
                  </a:lnTo>
                  <a:lnTo>
                    <a:pt x="283375" y="81737"/>
                  </a:lnTo>
                  <a:lnTo>
                    <a:pt x="277660" y="77927"/>
                  </a:lnTo>
                  <a:lnTo>
                    <a:pt x="275818" y="86817"/>
                  </a:lnTo>
                  <a:lnTo>
                    <a:pt x="272656" y="88087"/>
                  </a:lnTo>
                  <a:lnTo>
                    <a:pt x="274637" y="90627"/>
                  </a:lnTo>
                  <a:lnTo>
                    <a:pt x="272859" y="91897"/>
                  </a:lnTo>
                  <a:lnTo>
                    <a:pt x="271907" y="94437"/>
                  </a:lnTo>
                  <a:lnTo>
                    <a:pt x="270700" y="96977"/>
                  </a:lnTo>
                  <a:lnTo>
                    <a:pt x="272656" y="98247"/>
                  </a:lnTo>
                  <a:lnTo>
                    <a:pt x="272427" y="102057"/>
                  </a:lnTo>
                  <a:lnTo>
                    <a:pt x="266865" y="102057"/>
                  </a:lnTo>
                  <a:lnTo>
                    <a:pt x="265582" y="103327"/>
                  </a:lnTo>
                  <a:lnTo>
                    <a:pt x="264287" y="104597"/>
                  </a:lnTo>
                  <a:lnTo>
                    <a:pt x="263766" y="103327"/>
                  </a:lnTo>
                  <a:lnTo>
                    <a:pt x="265569" y="103327"/>
                  </a:lnTo>
                  <a:lnTo>
                    <a:pt x="258114" y="102057"/>
                  </a:lnTo>
                  <a:lnTo>
                    <a:pt x="261251" y="112217"/>
                  </a:lnTo>
                  <a:lnTo>
                    <a:pt x="263944" y="112217"/>
                  </a:lnTo>
                  <a:lnTo>
                    <a:pt x="264210" y="110947"/>
                  </a:lnTo>
                  <a:lnTo>
                    <a:pt x="266115" y="112217"/>
                  </a:lnTo>
                  <a:lnTo>
                    <a:pt x="266331" y="110947"/>
                  </a:lnTo>
                  <a:lnTo>
                    <a:pt x="266788" y="108407"/>
                  </a:lnTo>
                  <a:lnTo>
                    <a:pt x="268960" y="113487"/>
                  </a:lnTo>
                  <a:lnTo>
                    <a:pt x="272618" y="124917"/>
                  </a:lnTo>
                  <a:lnTo>
                    <a:pt x="273443" y="129997"/>
                  </a:lnTo>
                  <a:lnTo>
                    <a:pt x="275742" y="129997"/>
                  </a:lnTo>
                  <a:lnTo>
                    <a:pt x="275386" y="131267"/>
                  </a:lnTo>
                  <a:lnTo>
                    <a:pt x="277088" y="128727"/>
                  </a:lnTo>
                  <a:lnTo>
                    <a:pt x="279006" y="129997"/>
                  </a:lnTo>
                  <a:lnTo>
                    <a:pt x="278015" y="131267"/>
                  </a:lnTo>
                  <a:lnTo>
                    <a:pt x="277558" y="132537"/>
                  </a:lnTo>
                  <a:lnTo>
                    <a:pt x="282625" y="128727"/>
                  </a:lnTo>
                  <a:lnTo>
                    <a:pt x="279666" y="126187"/>
                  </a:lnTo>
                  <a:lnTo>
                    <a:pt x="283108" y="123647"/>
                  </a:lnTo>
                  <a:lnTo>
                    <a:pt x="280644" y="121107"/>
                  </a:lnTo>
                  <a:lnTo>
                    <a:pt x="278892" y="128727"/>
                  </a:lnTo>
                  <a:lnTo>
                    <a:pt x="275932" y="126187"/>
                  </a:lnTo>
                  <a:lnTo>
                    <a:pt x="273710" y="117297"/>
                  </a:lnTo>
                  <a:lnTo>
                    <a:pt x="277228" y="114757"/>
                  </a:lnTo>
                  <a:lnTo>
                    <a:pt x="279095" y="116027"/>
                  </a:lnTo>
                  <a:lnTo>
                    <a:pt x="281559" y="121107"/>
                  </a:lnTo>
                  <a:lnTo>
                    <a:pt x="282549" y="122377"/>
                  </a:lnTo>
                  <a:lnTo>
                    <a:pt x="281990" y="119837"/>
                  </a:lnTo>
                  <a:lnTo>
                    <a:pt x="283591" y="117297"/>
                  </a:lnTo>
                  <a:lnTo>
                    <a:pt x="284543" y="117297"/>
                  </a:lnTo>
                  <a:lnTo>
                    <a:pt x="284734" y="119837"/>
                  </a:lnTo>
                  <a:lnTo>
                    <a:pt x="287451" y="119837"/>
                  </a:lnTo>
                  <a:lnTo>
                    <a:pt x="285991" y="117297"/>
                  </a:lnTo>
                  <a:lnTo>
                    <a:pt x="284543" y="114757"/>
                  </a:lnTo>
                  <a:lnTo>
                    <a:pt x="283819" y="113487"/>
                  </a:lnTo>
                  <a:lnTo>
                    <a:pt x="288467" y="114757"/>
                  </a:lnTo>
                  <a:lnTo>
                    <a:pt x="289344" y="114757"/>
                  </a:lnTo>
                  <a:lnTo>
                    <a:pt x="294081" y="116027"/>
                  </a:lnTo>
                  <a:lnTo>
                    <a:pt x="292582" y="114757"/>
                  </a:lnTo>
                  <a:lnTo>
                    <a:pt x="290449" y="113487"/>
                  </a:lnTo>
                  <a:lnTo>
                    <a:pt x="288315" y="112217"/>
                  </a:lnTo>
                  <a:lnTo>
                    <a:pt x="284581" y="108407"/>
                  </a:lnTo>
                  <a:lnTo>
                    <a:pt x="280860" y="104597"/>
                  </a:lnTo>
                  <a:lnTo>
                    <a:pt x="278384" y="102057"/>
                  </a:lnTo>
                  <a:lnTo>
                    <a:pt x="276796" y="99517"/>
                  </a:lnTo>
                  <a:lnTo>
                    <a:pt x="285838" y="99517"/>
                  </a:lnTo>
                  <a:lnTo>
                    <a:pt x="289445" y="100787"/>
                  </a:lnTo>
                  <a:lnTo>
                    <a:pt x="289941" y="107137"/>
                  </a:lnTo>
                  <a:lnTo>
                    <a:pt x="292290" y="108102"/>
                  </a:lnTo>
                  <a:lnTo>
                    <a:pt x="292036" y="105867"/>
                  </a:lnTo>
                  <a:lnTo>
                    <a:pt x="293395" y="105867"/>
                  </a:lnTo>
                  <a:lnTo>
                    <a:pt x="294030" y="108407"/>
                  </a:lnTo>
                  <a:lnTo>
                    <a:pt x="295300" y="107137"/>
                  </a:lnTo>
                  <a:lnTo>
                    <a:pt x="294462" y="105867"/>
                  </a:lnTo>
                  <a:lnTo>
                    <a:pt x="292785" y="103327"/>
                  </a:lnTo>
                  <a:lnTo>
                    <a:pt x="293700" y="103327"/>
                  </a:lnTo>
                  <a:lnTo>
                    <a:pt x="294487" y="100787"/>
                  </a:lnTo>
                  <a:lnTo>
                    <a:pt x="295948" y="102057"/>
                  </a:lnTo>
                  <a:lnTo>
                    <a:pt x="297675" y="100787"/>
                  </a:lnTo>
                  <a:lnTo>
                    <a:pt x="295300" y="99517"/>
                  </a:lnTo>
                  <a:lnTo>
                    <a:pt x="293243" y="93167"/>
                  </a:lnTo>
                  <a:lnTo>
                    <a:pt x="294030" y="90627"/>
                  </a:lnTo>
                  <a:lnTo>
                    <a:pt x="294640" y="90627"/>
                  </a:lnTo>
                  <a:lnTo>
                    <a:pt x="296506" y="91897"/>
                  </a:lnTo>
                  <a:lnTo>
                    <a:pt x="296887" y="91617"/>
                  </a:lnTo>
                  <a:lnTo>
                    <a:pt x="298246" y="90627"/>
                  </a:lnTo>
                  <a:lnTo>
                    <a:pt x="299986" y="89357"/>
                  </a:lnTo>
                  <a:lnTo>
                    <a:pt x="302971" y="89357"/>
                  </a:lnTo>
                  <a:lnTo>
                    <a:pt x="306006" y="85547"/>
                  </a:lnTo>
                  <a:lnTo>
                    <a:pt x="306959" y="86817"/>
                  </a:lnTo>
                  <a:lnTo>
                    <a:pt x="308470" y="85966"/>
                  </a:lnTo>
                  <a:lnTo>
                    <a:pt x="308102" y="85547"/>
                  </a:lnTo>
                  <a:lnTo>
                    <a:pt x="305841" y="83007"/>
                  </a:lnTo>
                  <a:lnTo>
                    <a:pt x="305574" y="81737"/>
                  </a:lnTo>
                  <a:lnTo>
                    <a:pt x="304800" y="77927"/>
                  </a:lnTo>
                  <a:lnTo>
                    <a:pt x="304546" y="76657"/>
                  </a:lnTo>
                  <a:lnTo>
                    <a:pt x="306184" y="72847"/>
                  </a:lnTo>
                  <a:lnTo>
                    <a:pt x="307886" y="69037"/>
                  </a:lnTo>
                  <a:lnTo>
                    <a:pt x="309486" y="74117"/>
                  </a:lnTo>
                  <a:lnTo>
                    <a:pt x="309435" y="72847"/>
                  </a:lnTo>
                  <a:lnTo>
                    <a:pt x="314794" y="69037"/>
                  </a:lnTo>
                  <a:lnTo>
                    <a:pt x="307581" y="62687"/>
                  </a:lnTo>
                  <a:lnTo>
                    <a:pt x="313982" y="61417"/>
                  </a:lnTo>
                  <a:lnTo>
                    <a:pt x="317715" y="62687"/>
                  </a:lnTo>
                  <a:lnTo>
                    <a:pt x="318338" y="66497"/>
                  </a:lnTo>
                  <a:lnTo>
                    <a:pt x="320243" y="67767"/>
                  </a:lnTo>
                  <a:lnTo>
                    <a:pt x="318998" y="70307"/>
                  </a:lnTo>
                  <a:lnTo>
                    <a:pt x="315709" y="69037"/>
                  </a:lnTo>
                  <a:lnTo>
                    <a:pt x="314401" y="70307"/>
                  </a:lnTo>
                  <a:lnTo>
                    <a:pt x="317144" y="70307"/>
                  </a:lnTo>
                  <a:lnTo>
                    <a:pt x="317207" y="71577"/>
                  </a:lnTo>
                  <a:lnTo>
                    <a:pt x="316369" y="72847"/>
                  </a:lnTo>
                  <a:lnTo>
                    <a:pt x="314998" y="72847"/>
                  </a:lnTo>
                  <a:lnTo>
                    <a:pt x="318249" y="74117"/>
                  </a:lnTo>
                  <a:lnTo>
                    <a:pt x="323405" y="66497"/>
                  </a:lnTo>
                  <a:lnTo>
                    <a:pt x="328853" y="63957"/>
                  </a:lnTo>
                  <a:lnTo>
                    <a:pt x="328777" y="62687"/>
                  </a:lnTo>
                  <a:lnTo>
                    <a:pt x="329158" y="61417"/>
                  </a:lnTo>
                  <a:lnTo>
                    <a:pt x="327761" y="61417"/>
                  </a:lnTo>
                  <a:lnTo>
                    <a:pt x="326910" y="62687"/>
                  </a:lnTo>
                  <a:lnTo>
                    <a:pt x="324104" y="61417"/>
                  </a:lnTo>
                  <a:lnTo>
                    <a:pt x="326694" y="57607"/>
                  </a:lnTo>
                  <a:lnTo>
                    <a:pt x="324421" y="57607"/>
                  </a:lnTo>
                  <a:lnTo>
                    <a:pt x="324586" y="56337"/>
                  </a:lnTo>
                  <a:lnTo>
                    <a:pt x="324599" y="51257"/>
                  </a:lnTo>
                  <a:lnTo>
                    <a:pt x="327774" y="51257"/>
                  </a:lnTo>
                  <a:lnTo>
                    <a:pt x="330631" y="52527"/>
                  </a:lnTo>
                  <a:lnTo>
                    <a:pt x="327736" y="52527"/>
                  </a:lnTo>
                  <a:lnTo>
                    <a:pt x="334556" y="55067"/>
                  </a:lnTo>
                  <a:close/>
                </a:path>
                <a:path w="372745" h="408304">
                  <a:moveTo>
                    <a:pt x="334746" y="46113"/>
                  </a:moveTo>
                  <a:lnTo>
                    <a:pt x="334645" y="46240"/>
                  </a:lnTo>
                  <a:lnTo>
                    <a:pt x="332613" y="43522"/>
                  </a:lnTo>
                  <a:lnTo>
                    <a:pt x="331825" y="47218"/>
                  </a:lnTo>
                  <a:lnTo>
                    <a:pt x="333565" y="48882"/>
                  </a:lnTo>
                  <a:lnTo>
                    <a:pt x="333971" y="47409"/>
                  </a:lnTo>
                  <a:lnTo>
                    <a:pt x="334746" y="46113"/>
                  </a:lnTo>
                  <a:close/>
                </a:path>
                <a:path w="372745" h="408304">
                  <a:moveTo>
                    <a:pt x="334873" y="34518"/>
                  </a:moveTo>
                  <a:lnTo>
                    <a:pt x="333413" y="32219"/>
                  </a:lnTo>
                  <a:lnTo>
                    <a:pt x="334467" y="36372"/>
                  </a:lnTo>
                  <a:lnTo>
                    <a:pt x="334873" y="34518"/>
                  </a:lnTo>
                  <a:close/>
                </a:path>
                <a:path w="372745" h="408304">
                  <a:moveTo>
                    <a:pt x="335889" y="44894"/>
                  </a:moveTo>
                  <a:lnTo>
                    <a:pt x="335114" y="43789"/>
                  </a:lnTo>
                  <a:lnTo>
                    <a:pt x="335292" y="45046"/>
                  </a:lnTo>
                  <a:lnTo>
                    <a:pt x="334937" y="45834"/>
                  </a:lnTo>
                  <a:lnTo>
                    <a:pt x="335191" y="45453"/>
                  </a:lnTo>
                  <a:lnTo>
                    <a:pt x="335483" y="45097"/>
                  </a:lnTo>
                  <a:lnTo>
                    <a:pt x="335889" y="44894"/>
                  </a:lnTo>
                  <a:close/>
                </a:path>
                <a:path w="372745" h="408304">
                  <a:moveTo>
                    <a:pt x="336461" y="35407"/>
                  </a:moveTo>
                  <a:lnTo>
                    <a:pt x="336283" y="35179"/>
                  </a:lnTo>
                  <a:lnTo>
                    <a:pt x="336194" y="35052"/>
                  </a:lnTo>
                  <a:lnTo>
                    <a:pt x="336016" y="35191"/>
                  </a:lnTo>
                  <a:lnTo>
                    <a:pt x="336461" y="35407"/>
                  </a:lnTo>
                  <a:close/>
                </a:path>
                <a:path w="372745" h="408304">
                  <a:moveTo>
                    <a:pt x="338010" y="52260"/>
                  </a:moveTo>
                  <a:lnTo>
                    <a:pt x="335635" y="50419"/>
                  </a:lnTo>
                  <a:lnTo>
                    <a:pt x="336638" y="52730"/>
                  </a:lnTo>
                  <a:lnTo>
                    <a:pt x="338010" y="52260"/>
                  </a:lnTo>
                  <a:close/>
                </a:path>
                <a:path w="372745" h="408304">
                  <a:moveTo>
                    <a:pt x="340080" y="32054"/>
                  </a:moveTo>
                  <a:lnTo>
                    <a:pt x="339064" y="32423"/>
                  </a:lnTo>
                  <a:lnTo>
                    <a:pt x="337908" y="32207"/>
                  </a:lnTo>
                  <a:lnTo>
                    <a:pt x="335711" y="31737"/>
                  </a:lnTo>
                  <a:lnTo>
                    <a:pt x="335394" y="33553"/>
                  </a:lnTo>
                  <a:lnTo>
                    <a:pt x="335749" y="34404"/>
                  </a:lnTo>
                  <a:lnTo>
                    <a:pt x="336194" y="35052"/>
                  </a:lnTo>
                  <a:lnTo>
                    <a:pt x="339610" y="32397"/>
                  </a:lnTo>
                  <a:lnTo>
                    <a:pt x="339623" y="32854"/>
                  </a:lnTo>
                  <a:lnTo>
                    <a:pt x="340080" y="32054"/>
                  </a:lnTo>
                  <a:close/>
                </a:path>
                <a:path w="372745" h="408304">
                  <a:moveTo>
                    <a:pt x="341058" y="43332"/>
                  </a:moveTo>
                  <a:lnTo>
                    <a:pt x="340398" y="42100"/>
                  </a:lnTo>
                  <a:lnTo>
                    <a:pt x="338556" y="42100"/>
                  </a:lnTo>
                  <a:lnTo>
                    <a:pt x="341058" y="43332"/>
                  </a:lnTo>
                  <a:close/>
                </a:path>
                <a:path w="372745" h="408304">
                  <a:moveTo>
                    <a:pt x="341376" y="43484"/>
                  </a:moveTo>
                  <a:lnTo>
                    <a:pt x="341058" y="43332"/>
                  </a:lnTo>
                  <a:lnTo>
                    <a:pt x="341249" y="43688"/>
                  </a:lnTo>
                  <a:lnTo>
                    <a:pt x="341376" y="43484"/>
                  </a:lnTo>
                  <a:close/>
                </a:path>
                <a:path w="372745" h="408304">
                  <a:moveTo>
                    <a:pt x="341655" y="24536"/>
                  </a:moveTo>
                  <a:lnTo>
                    <a:pt x="341591" y="23583"/>
                  </a:lnTo>
                  <a:lnTo>
                    <a:pt x="341553" y="22567"/>
                  </a:lnTo>
                  <a:lnTo>
                    <a:pt x="341363" y="23279"/>
                  </a:lnTo>
                  <a:lnTo>
                    <a:pt x="341299" y="24104"/>
                  </a:lnTo>
                  <a:lnTo>
                    <a:pt x="341503" y="25222"/>
                  </a:lnTo>
                  <a:lnTo>
                    <a:pt x="341655" y="24536"/>
                  </a:lnTo>
                  <a:close/>
                </a:path>
                <a:path w="372745" h="408304">
                  <a:moveTo>
                    <a:pt x="342163" y="38544"/>
                  </a:moveTo>
                  <a:lnTo>
                    <a:pt x="340690" y="37376"/>
                  </a:lnTo>
                  <a:lnTo>
                    <a:pt x="336461" y="35407"/>
                  </a:lnTo>
                  <a:lnTo>
                    <a:pt x="337096" y="36195"/>
                  </a:lnTo>
                  <a:lnTo>
                    <a:pt x="337731" y="36893"/>
                  </a:lnTo>
                  <a:lnTo>
                    <a:pt x="337070" y="39344"/>
                  </a:lnTo>
                  <a:lnTo>
                    <a:pt x="338480" y="39789"/>
                  </a:lnTo>
                  <a:lnTo>
                    <a:pt x="342163" y="38544"/>
                  </a:lnTo>
                  <a:close/>
                </a:path>
                <a:path w="372745" h="408304">
                  <a:moveTo>
                    <a:pt x="342595" y="38874"/>
                  </a:moveTo>
                  <a:lnTo>
                    <a:pt x="342582" y="38392"/>
                  </a:lnTo>
                  <a:lnTo>
                    <a:pt x="342163" y="38544"/>
                  </a:lnTo>
                  <a:lnTo>
                    <a:pt x="342595" y="38874"/>
                  </a:lnTo>
                  <a:close/>
                </a:path>
                <a:path w="372745" h="408304">
                  <a:moveTo>
                    <a:pt x="343281" y="29413"/>
                  </a:moveTo>
                  <a:lnTo>
                    <a:pt x="342988" y="29413"/>
                  </a:lnTo>
                  <a:lnTo>
                    <a:pt x="343090" y="29603"/>
                  </a:lnTo>
                  <a:lnTo>
                    <a:pt x="343281" y="29413"/>
                  </a:lnTo>
                  <a:close/>
                </a:path>
                <a:path w="372745" h="408304">
                  <a:moveTo>
                    <a:pt x="343382" y="48094"/>
                  </a:moveTo>
                  <a:lnTo>
                    <a:pt x="342900" y="47625"/>
                  </a:lnTo>
                  <a:lnTo>
                    <a:pt x="343382" y="48247"/>
                  </a:lnTo>
                  <a:lnTo>
                    <a:pt x="343382" y="48094"/>
                  </a:lnTo>
                  <a:close/>
                </a:path>
                <a:path w="372745" h="408304">
                  <a:moveTo>
                    <a:pt x="344347" y="49466"/>
                  </a:moveTo>
                  <a:lnTo>
                    <a:pt x="343382" y="48247"/>
                  </a:lnTo>
                  <a:lnTo>
                    <a:pt x="343433" y="49479"/>
                  </a:lnTo>
                  <a:lnTo>
                    <a:pt x="344347" y="49466"/>
                  </a:lnTo>
                  <a:close/>
                </a:path>
                <a:path w="372745" h="408304">
                  <a:moveTo>
                    <a:pt x="344424" y="27609"/>
                  </a:moveTo>
                  <a:lnTo>
                    <a:pt x="343662" y="27876"/>
                  </a:lnTo>
                  <a:lnTo>
                    <a:pt x="342874" y="28079"/>
                  </a:lnTo>
                  <a:lnTo>
                    <a:pt x="342061" y="28181"/>
                  </a:lnTo>
                  <a:lnTo>
                    <a:pt x="341172" y="27901"/>
                  </a:lnTo>
                  <a:lnTo>
                    <a:pt x="339623" y="27635"/>
                  </a:lnTo>
                  <a:lnTo>
                    <a:pt x="339940" y="28232"/>
                  </a:lnTo>
                  <a:lnTo>
                    <a:pt x="340652" y="28295"/>
                  </a:lnTo>
                  <a:lnTo>
                    <a:pt x="341350" y="28257"/>
                  </a:lnTo>
                  <a:lnTo>
                    <a:pt x="342049" y="28194"/>
                  </a:lnTo>
                  <a:lnTo>
                    <a:pt x="342226" y="28232"/>
                  </a:lnTo>
                  <a:lnTo>
                    <a:pt x="342607" y="28359"/>
                  </a:lnTo>
                  <a:lnTo>
                    <a:pt x="342785" y="28473"/>
                  </a:lnTo>
                  <a:lnTo>
                    <a:pt x="342506" y="28473"/>
                  </a:lnTo>
                  <a:lnTo>
                    <a:pt x="342557" y="28663"/>
                  </a:lnTo>
                  <a:lnTo>
                    <a:pt x="342696" y="28841"/>
                  </a:lnTo>
                  <a:lnTo>
                    <a:pt x="342976" y="29400"/>
                  </a:lnTo>
                  <a:lnTo>
                    <a:pt x="341731" y="29819"/>
                  </a:lnTo>
                  <a:lnTo>
                    <a:pt x="342392" y="29044"/>
                  </a:lnTo>
                  <a:lnTo>
                    <a:pt x="342353" y="28346"/>
                  </a:lnTo>
                  <a:lnTo>
                    <a:pt x="342226" y="28232"/>
                  </a:lnTo>
                  <a:lnTo>
                    <a:pt x="340080" y="32054"/>
                  </a:lnTo>
                  <a:lnTo>
                    <a:pt x="340969" y="31737"/>
                  </a:lnTo>
                  <a:lnTo>
                    <a:pt x="341731" y="30937"/>
                  </a:lnTo>
                  <a:lnTo>
                    <a:pt x="342658" y="29819"/>
                  </a:lnTo>
                  <a:lnTo>
                    <a:pt x="342988" y="29413"/>
                  </a:lnTo>
                  <a:lnTo>
                    <a:pt x="343281" y="29400"/>
                  </a:lnTo>
                  <a:lnTo>
                    <a:pt x="343522" y="28740"/>
                  </a:lnTo>
                  <a:lnTo>
                    <a:pt x="343928" y="28219"/>
                  </a:lnTo>
                  <a:lnTo>
                    <a:pt x="344424" y="27609"/>
                  </a:lnTo>
                  <a:close/>
                </a:path>
                <a:path w="372745" h="408304">
                  <a:moveTo>
                    <a:pt x="345033" y="20574"/>
                  </a:moveTo>
                  <a:lnTo>
                    <a:pt x="344525" y="18719"/>
                  </a:lnTo>
                  <a:lnTo>
                    <a:pt x="342226" y="19189"/>
                  </a:lnTo>
                  <a:lnTo>
                    <a:pt x="342188" y="17805"/>
                  </a:lnTo>
                  <a:lnTo>
                    <a:pt x="341350" y="18973"/>
                  </a:lnTo>
                  <a:lnTo>
                    <a:pt x="341541" y="22580"/>
                  </a:lnTo>
                  <a:lnTo>
                    <a:pt x="341896" y="21259"/>
                  </a:lnTo>
                  <a:lnTo>
                    <a:pt x="342925" y="20586"/>
                  </a:lnTo>
                  <a:lnTo>
                    <a:pt x="345033" y="20574"/>
                  </a:lnTo>
                  <a:close/>
                </a:path>
                <a:path w="372745" h="408304">
                  <a:moveTo>
                    <a:pt x="346735" y="42100"/>
                  </a:moveTo>
                  <a:lnTo>
                    <a:pt x="342595" y="38874"/>
                  </a:lnTo>
                  <a:lnTo>
                    <a:pt x="342671" y="41160"/>
                  </a:lnTo>
                  <a:lnTo>
                    <a:pt x="341388" y="43942"/>
                  </a:lnTo>
                  <a:lnTo>
                    <a:pt x="341249" y="43688"/>
                  </a:lnTo>
                  <a:lnTo>
                    <a:pt x="338747" y="47637"/>
                  </a:lnTo>
                  <a:lnTo>
                    <a:pt x="342087" y="50393"/>
                  </a:lnTo>
                  <a:lnTo>
                    <a:pt x="342900" y="47625"/>
                  </a:lnTo>
                  <a:lnTo>
                    <a:pt x="343242" y="44399"/>
                  </a:lnTo>
                  <a:lnTo>
                    <a:pt x="346481" y="44856"/>
                  </a:lnTo>
                  <a:lnTo>
                    <a:pt x="346544" y="44399"/>
                  </a:lnTo>
                  <a:lnTo>
                    <a:pt x="346595" y="43942"/>
                  </a:lnTo>
                  <a:lnTo>
                    <a:pt x="346684" y="43332"/>
                  </a:lnTo>
                  <a:lnTo>
                    <a:pt x="346735" y="42100"/>
                  </a:lnTo>
                  <a:close/>
                </a:path>
                <a:path w="372745" h="408304">
                  <a:moveTo>
                    <a:pt x="347687" y="25666"/>
                  </a:moveTo>
                  <a:lnTo>
                    <a:pt x="347281" y="24955"/>
                  </a:lnTo>
                  <a:lnTo>
                    <a:pt x="346722" y="23545"/>
                  </a:lnTo>
                  <a:lnTo>
                    <a:pt x="345808" y="24498"/>
                  </a:lnTo>
                  <a:lnTo>
                    <a:pt x="345846" y="25933"/>
                  </a:lnTo>
                  <a:lnTo>
                    <a:pt x="345160" y="26695"/>
                  </a:lnTo>
                  <a:lnTo>
                    <a:pt x="344424" y="27597"/>
                  </a:lnTo>
                  <a:lnTo>
                    <a:pt x="345668" y="27139"/>
                  </a:lnTo>
                  <a:lnTo>
                    <a:pt x="346786" y="26479"/>
                  </a:lnTo>
                  <a:lnTo>
                    <a:pt x="347687" y="25666"/>
                  </a:lnTo>
                  <a:close/>
                </a:path>
                <a:path w="372745" h="408304">
                  <a:moveTo>
                    <a:pt x="347929" y="33299"/>
                  </a:moveTo>
                  <a:lnTo>
                    <a:pt x="346062" y="32372"/>
                  </a:lnTo>
                  <a:lnTo>
                    <a:pt x="346456" y="30518"/>
                  </a:lnTo>
                  <a:lnTo>
                    <a:pt x="343801" y="33769"/>
                  </a:lnTo>
                  <a:lnTo>
                    <a:pt x="346392" y="28663"/>
                  </a:lnTo>
                  <a:lnTo>
                    <a:pt x="343204" y="29603"/>
                  </a:lnTo>
                  <a:lnTo>
                    <a:pt x="343204" y="29819"/>
                  </a:lnTo>
                  <a:lnTo>
                    <a:pt x="344170" y="31737"/>
                  </a:lnTo>
                  <a:lnTo>
                    <a:pt x="343954" y="32372"/>
                  </a:lnTo>
                  <a:lnTo>
                    <a:pt x="343344" y="33972"/>
                  </a:lnTo>
                  <a:lnTo>
                    <a:pt x="346138" y="35153"/>
                  </a:lnTo>
                  <a:lnTo>
                    <a:pt x="347484" y="33769"/>
                  </a:lnTo>
                  <a:lnTo>
                    <a:pt x="347929" y="33299"/>
                  </a:lnTo>
                  <a:close/>
                </a:path>
                <a:path w="372745" h="408304">
                  <a:moveTo>
                    <a:pt x="348678" y="18275"/>
                  </a:moveTo>
                  <a:lnTo>
                    <a:pt x="348653" y="16891"/>
                  </a:lnTo>
                  <a:lnTo>
                    <a:pt x="348145" y="14579"/>
                  </a:lnTo>
                  <a:lnTo>
                    <a:pt x="348678" y="18275"/>
                  </a:lnTo>
                  <a:close/>
                </a:path>
                <a:path w="372745" h="408304">
                  <a:moveTo>
                    <a:pt x="348957" y="21717"/>
                  </a:moveTo>
                  <a:lnTo>
                    <a:pt x="348373" y="21513"/>
                  </a:lnTo>
                  <a:lnTo>
                    <a:pt x="348576" y="21691"/>
                  </a:lnTo>
                  <a:lnTo>
                    <a:pt x="348932" y="21894"/>
                  </a:lnTo>
                  <a:lnTo>
                    <a:pt x="348945" y="21767"/>
                  </a:lnTo>
                  <a:close/>
                </a:path>
                <a:path w="372745" h="408304">
                  <a:moveTo>
                    <a:pt x="349173" y="24790"/>
                  </a:moveTo>
                  <a:lnTo>
                    <a:pt x="349046" y="23863"/>
                  </a:lnTo>
                  <a:lnTo>
                    <a:pt x="348691" y="24511"/>
                  </a:lnTo>
                  <a:lnTo>
                    <a:pt x="348259" y="25133"/>
                  </a:lnTo>
                  <a:lnTo>
                    <a:pt x="347687" y="25666"/>
                  </a:lnTo>
                  <a:lnTo>
                    <a:pt x="347865" y="25984"/>
                  </a:lnTo>
                  <a:lnTo>
                    <a:pt x="348018" y="26174"/>
                  </a:lnTo>
                  <a:lnTo>
                    <a:pt x="348157" y="25882"/>
                  </a:lnTo>
                  <a:lnTo>
                    <a:pt x="349173" y="25628"/>
                  </a:lnTo>
                  <a:lnTo>
                    <a:pt x="349173" y="24790"/>
                  </a:lnTo>
                  <a:close/>
                </a:path>
                <a:path w="372745" h="408304">
                  <a:moveTo>
                    <a:pt x="349592" y="42087"/>
                  </a:moveTo>
                  <a:lnTo>
                    <a:pt x="349580" y="41630"/>
                  </a:lnTo>
                  <a:lnTo>
                    <a:pt x="348627" y="40703"/>
                  </a:lnTo>
                  <a:lnTo>
                    <a:pt x="347738" y="41630"/>
                  </a:lnTo>
                  <a:lnTo>
                    <a:pt x="347789" y="43014"/>
                  </a:lnTo>
                  <a:lnTo>
                    <a:pt x="349148" y="42545"/>
                  </a:lnTo>
                  <a:lnTo>
                    <a:pt x="349135" y="42087"/>
                  </a:lnTo>
                  <a:lnTo>
                    <a:pt x="349592" y="42087"/>
                  </a:lnTo>
                  <a:close/>
                </a:path>
                <a:path w="372745" h="408304">
                  <a:moveTo>
                    <a:pt x="349631" y="22212"/>
                  </a:moveTo>
                  <a:lnTo>
                    <a:pt x="349427" y="22148"/>
                  </a:lnTo>
                  <a:lnTo>
                    <a:pt x="349161" y="22021"/>
                  </a:lnTo>
                  <a:lnTo>
                    <a:pt x="348932" y="21894"/>
                  </a:lnTo>
                  <a:lnTo>
                    <a:pt x="348818" y="22479"/>
                  </a:lnTo>
                  <a:lnTo>
                    <a:pt x="348957" y="23190"/>
                  </a:lnTo>
                  <a:lnTo>
                    <a:pt x="349046" y="23863"/>
                  </a:lnTo>
                  <a:lnTo>
                    <a:pt x="349326" y="23329"/>
                  </a:lnTo>
                  <a:lnTo>
                    <a:pt x="349542" y="22783"/>
                  </a:lnTo>
                  <a:lnTo>
                    <a:pt x="349631" y="22212"/>
                  </a:lnTo>
                  <a:close/>
                </a:path>
                <a:path w="372745" h="408304">
                  <a:moveTo>
                    <a:pt x="349999" y="22263"/>
                  </a:moveTo>
                  <a:lnTo>
                    <a:pt x="349694" y="21958"/>
                  </a:lnTo>
                  <a:lnTo>
                    <a:pt x="349643" y="22123"/>
                  </a:lnTo>
                  <a:lnTo>
                    <a:pt x="349872" y="22275"/>
                  </a:lnTo>
                  <a:lnTo>
                    <a:pt x="349999" y="22263"/>
                  </a:lnTo>
                  <a:close/>
                </a:path>
                <a:path w="372745" h="408304">
                  <a:moveTo>
                    <a:pt x="353529" y="18986"/>
                  </a:moveTo>
                  <a:lnTo>
                    <a:pt x="352755" y="19456"/>
                  </a:lnTo>
                  <a:lnTo>
                    <a:pt x="352272" y="19824"/>
                  </a:lnTo>
                  <a:lnTo>
                    <a:pt x="352056" y="19977"/>
                  </a:lnTo>
                  <a:lnTo>
                    <a:pt x="352691" y="19558"/>
                  </a:lnTo>
                  <a:lnTo>
                    <a:pt x="353529" y="18986"/>
                  </a:lnTo>
                  <a:close/>
                </a:path>
                <a:path w="372745" h="408304">
                  <a:moveTo>
                    <a:pt x="354076" y="18440"/>
                  </a:moveTo>
                  <a:lnTo>
                    <a:pt x="353593" y="18135"/>
                  </a:lnTo>
                  <a:lnTo>
                    <a:pt x="352425" y="17284"/>
                  </a:lnTo>
                  <a:lnTo>
                    <a:pt x="351167" y="17589"/>
                  </a:lnTo>
                  <a:lnTo>
                    <a:pt x="353453" y="18935"/>
                  </a:lnTo>
                  <a:lnTo>
                    <a:pt x="353860" y="18618"/>
                  </a:lnTo>
                  <a:lnTo>
                    <a:pt x="354076" y="18440"/>
                  </a:lnTo>
                  <a:close/>
                </a:path>
                <a:path w="372745" h="408304">
                  <a:moveTo>
                    <a:pt x="354393" y="18605"/>
                  </a:moveTo>
                  <a:lnTo>
                    <a:pt x="354241" y="18313"/>
                  </a:lnTo>
                  <a:lnTo>
                    <a:pt x="354076" y="18440"/>
                  </a:lnTo>
                  <a:lnTo>
                    <a:pt x="354304" y="18567"/>
                  </a:lnTo>
                  <a:close/>
                </a:path>
                <a:path w="372745" h="408304">
                  <a:moveTo>
                    <a:pt x="356069" y="29578"/>
                  </a:moveTo>
                  <a:lnTo>
                    <a:pt x="354672" y="28663"/>
                  </a:lnTo>
                  <a:lnTo>
                    <a:pt x="354177" y="27736"/>
                  </a:lnTo>
                  <a:lnTo>
                    <a:pt x="352437" y="30975"/>
                  </a:lnTo>
                  <a:lnTo>
                    <a:pt x="355219" y="31432"/>
                  </a:lnTo>
                  <a:lnTo>
                    <a:pt x="354266" y="30518"/>
                  </a:lnTo>
                  <a:lnTo>
                    <a:pt x="356069" y="29578"/>
                  </a:lnTo>
                  <a:close/>
                </a:path>
                <a:path w="372745" h="408304">
                  <a:moveTo>
                    <a:pt x="357085" y="20015"/>
                  </a:moveTo>
                  <a:lnTo>
                    <a:pt x="356336" y="20383"/>
                  </a:lnTo>
                  <a:lnTo>
                    <a:pt x="356819" y="21310"/>
                  </a:lnTo>
                  <a:lnTo>
                    <a:pt x="357085" y="20015"/>
                  </a:lnTo>
                  <a:close/>
                </a:path>
                <a:path w="372745" h="408304">
                  <a:moveTo>
                    <a:pt x="357822" y="12344"/>
                  </a:moveTo>
                  <a:lnTo>
                    <a:pt x="356895" y="12344"/>
                  </a:lnTo>
                  <a:lnTo>
                    <a:pt x="355523" y="12788"/>
                  </a:lnTo>
                  <a:lnTo>
                    <a:pt x="354571" y="11861"/>
                  </a:lnTo>
                  <a:lnTo>
                    <a:pt x="355079" y="12611"/>
                  </a:lnTo>
                  <a:lnTo>
                    <a:pt x="356616" y="13246"/>
                  </a:lnTo>
                  <a:lnTo>
                    <a:pt x="357479" y="14008"/>
                  </a:lnTo>
                  <a:lnTo>
                    <a:pt x="357822" y="12344"/>
                  </a:lnTo>
                  <a:close/>
                </a:path>
                <a:path w="372745" h="408304">
                  <a:moveTo>
                    <a:pt x="358457" y="15443"/>
                  </a:moveTo>
                  <a:lnTo>
                    <a:pt x="358216" y="14668"/>
                  </a:lnTo>
                  <a:lnTo>
                    <a:pt x="357479" y="14008"/>
                  </a:lnTo>
                  <a:lnTo>
                    <a:pt x="356971" y="16497"/>
                  </a:lnTo>
                  <a:lnTo>
                    <a:pt x="358457" y="15443"/>
                  </a:lnTo>
                  <a:close/>
                </a:path>
                <a:path w="372745" h="408304">
                  <a:moveTo>
                    <a:pt x="359079" y="19024"/>
                  </a:moveTo>
                  <a:lnTo>
                    <a:pt x="358597" y="18554"/>
                  </a:lnTo>
                  <a:lnTo>
                    <a:pt x="357670" y="18084"/>
                  </a:lnTo>
                  <a:lnTo>
                    <a:pt x="357644" y="17170"/>
                  </a:lnTo>
                  <a:lnTo>
                    <a:pt x="357073" y="20015"/>
                  </a:lnTo>
                  <a:lnTo>
                    <a:pt x="359079" y="19024"/>
                  </a:lnTo>
                  <a:close/>
                </a:path>
                <a:path w="372745" h="408304">
                  <a:moveTo>
                    <a:pt x="360057" y="22479"/>
                  </a:moveTo>
                  <a:lnTo>
                    <a:pt x="359143" y="21805"/>
                  </a:lnTo>
                  <a:lnTo>
                    <a:pt x="359156" y="22250"/>
                  </a:lnTo>
                  <a:lnTo>
                    <a:pt x="360057" y="22479"/>
                  </a:lnTo>
                  <a:close/>
                </a:path>
                <a:path w="372745" h="408304">
                  <a:moveTo>
                    <a:pt x="365048" y="3644"/>
                  </a:moveTo>
                  <a:lnTo>
                    <a:pt x="364121" y="3175"/>
                  </a:lnTo>
                  <a:lnTo>
                    <a:pt x="362737" y="4089"/>
                  </a:lnTo>
                  <a:lnTo>
                    <a:pt x="362737" y="3162"/>
                  </a:lnTo>
                  <a:lnTo>
                    <a:pt x="361848" y="5003"/>
                  </a:lnTo>
                  <a:lnTo>
                    <a:pt x="362775" y="5473"/>
                  </a:lnTo>
                  <a:lnTo>
                    <a:pt x="364629" y="5956"/>
                  </a:lnTo>
                  <a:lnTo>
                    <a:pt x="365048" y="3644"/>
                  </a:lnTo>
                  <a:close/>
                </a:path>
                <a:path w="372745" h="408304">
                  <a:moveTo>
                    <a:pt x="365086" y="19558"/>
                  </a:moveTo>
                  <a:lnTo>
                    <a:pt x="364591" y="17703"/>
                  </a:lnTo>
                  <a:lnTo>
                    <a:pt x="362750" y="17691"/>
                  </a:lnTo>
                  <a:lnTo>
                    <a:pt x="362724" y="16764"/>
                  </a:lnTo>
                  <a:lnTo>
                    <a:pt x="361861" y="19532"/>
                  </a:lnTo>
                  <a:lnTo>
                    <a:pt x="365086" y="19558"/>
                  </a:lnTo>
                  <a:close/>
                </a:path>
                <a:path w="372745" h="408304">
                  <a:moveTo>
                    <a:pt x="365658" y="8318"/>
                  </a:moveTo>
                  <a:lnTo>
                    <a:pt x="365264" y="8128"/>
                  </a:lnTo>
                  <a:lnTo>
                    <a:pt x="364985" y="8178"/>
                  </a:lnTo>
                  <a:lnTo>
                    <a:pt x="365353" y="9410"/>
                  </a:lnTo>
                  <a:lnTo>
                    <a:pt x="365658" y="8318"/>
                  </a:lnTo>
                  <a:close/>
                </a:path>
                <a:path w="372745" h="408304">
                  <a:moveTo>
                    <a:pt x="366915" y="22021"/>
                  </a:moveTo>
                  <a:lnTo>
                    <a:pt x="364693" y="22313"/>
                  </a:lnTo>
                  <a:lnTo>
                    <a:pt x="364705" y="22758"/>
                  </a:lnTo>
                  <a:lnTo>
                    <a:pt x="362927" y="23202"/>
                  </a:lnTo>
                  <a:lnTo>
                    <a:pt x="360057" y="22479"/>
                  </a:lnTo>
                  <a:lnTo>
                    <a:pt x="361099" y="23241"/>
                  </a:lnTo>
                  <a:lnTo>
                    <a:pt x="362496" y="24142"/>
                  </a:lnTo>
                  <a:lnTo>
                    <a:pt x="364756" y="25069"/>
                  </a:lnTo>
                  <a:lnTo>
                    <a:pt x="364744" y="24599"/>
                  </a:lnTo>
                  <a:lnTo>
                    <a:pt x="364261" y="23685"/>
                  </a:lnTo>
                  <a:lnTo>
                    <a:pt x="365175" y="23228"/>
                  </a:lnTo>
                  <a:lnTo>
                    <a:pt x="366318" y="23241"/>
                  </a:lnTo>
                  <a:lnTo>
                    <a:pt x="365975" y="24142"/>
                  </a:lnTo>
                  <a:lnTo>
                    <a:pt x="366560" y="24739"/>
                  </a:lnTo>
                  <a:lnTo>
                    <a:pt x="366674" y="23228"/>
                  </a:lnTo>
                  <a:lnTo>
                    <a:pt x="366915" y="22021"/>
                  </a:lnTo>
                  <a:close/>
                </a:path>
                <a:path w="372745" h="408304">
                  <a:moveTo>
                    <a:pt x="367055" y="25095"/>
                  </a:moveTo>
                  <a:lnTo>
                    <a:pt x="366814" y="25006"/>
                  </a:lnTo>
                  <a:lnTo>
                    <a:pt x="366699" y="24879"/>
                  </a:lnTo>
                  <a:lnTo>
                    <a:pt x="366560" y="24739"/>
                  </a:lnTo>
                  <a:lnTo>
                    <a:pt x="366572" y="25146"/>
                  </a:lnTo>
                  <a:lnTo>
                    <a:pt x="366636" y="25374"/>
                  </a:lnTo>
                  <a:lnTo>
                    <a:pt x="367055" y="25095"/>
                  </a:lnTo>
                  <a:close/>
                </a:path>
                <a:path w="372745" h="408304">
                  <a:moveTo>
                    <a:pt x="367233" y="9652"/>
                  </a:moveTo>
                  <a:lnTo>
                    <a:pt x="366052" y="7353"/>
                  </a:lnTo>
                  <a:lnTo>
                    <a:pt x="366750" y="8394"/>
                  </a:lnTo>
                  <a:lnTo>
                    <a:pt x="366255" y="7239"/>
                  </a:lnTo>
                  <a:lnTo>
                    <a:pt x="366318" y="6007"/>
                  </a:lnTo>
                  <a:lnTo>
                    <a:pt x="365658" y="8318"/>
                  </a:lnTo>
                  <a:lnTo>
                    <a:pt x="366318" y="8648"/>
                  </a:lnTo>
                  <a:lnTo>
                    <a:pt x="367233" y="9652"/>
                  </a:lnTo>
                  <a:close/>
                </a:path>
                <a:path w="372745" h="408304">
                  <a:moveTo>
                    <a:pt x="368566" y="8509"/>
                  </a:moveTo>
                  <a:lnTo>
                    <a:pt x="367741" y="13589"/>
                  </a:lnTo>
                  <a:lnTo>
                    <a:pt x="368198" y="13131"/>
                  </a:lnTo>
                  <a:lnTo>
                    <a:pt x="368566" y="8509"/>
                  </a:lnTo>
                  <a:close/>
                </a:path>
                <a:path w="372745" h="408304">
                  <a:moveTo>
                    <a:pt x="369189" y="2755"/>
                  </a:moveTo>
                  <a:lnTo>
                    <a:pt x="368566" y="2349"/>
                  </a:lnTo>
                  <a:lnTo>
                    <a:pt x="367563" y="3886"/>
                  </a:lnTo>
                  <a:lnTo>
                    <a:pt x="369189" y="2755"/>
                  </a:lnTo>
                  <a:close/>
                </a:path>
                <a:path w="372745" h="408304">
                  <a:moveTo>
                    <a:pt x="369354" y="1117"/>
                  </a:moveTo>
                  <a:lnTo>
                    <a:pt x="369125" y="1092"/>
                  </a:lnTo>
                  <a:lnTo>
                    <a:pt x="368858" y="1003"/>
                  </a:lnTo>
                  <a:lnTo>
                    <a:pt x="368363" y="1460"/>
                  </a:lnTo>
                  <a:lnTo>
                    <a:pt x="367779" y="1816"/>
                  </a:lnTo>
                  <a:lnTo>
                    <a:pt x="368566" y="2349"/>
                  </a:lnTo>
                  <a:lnTo>
                    <a:pt x="369354" y="1117"/>
                  </a:lnTo>
                  <a:close/>
                </a:path>
                <a:path w="372745" h="408304">
                  <a:moveTo>
                    <a:pt x="369836" y="0"/>
                  </a:moveTo>
                  <a:lnTo>
                    <a:pt x="367258" y="571"/>
                  </a:lnTo>
                  <a:lnTo>
                    <a:pt x="368858" y="1003"/>
                  </a:lnTo>
                  <a:lnTo>
                    <a:pt x="369836" y="0"/>
                  </a:lnTo>
                  <a:close/>
                </a:path>
                <a:path w="372745" h="408304">
                  <a:moveTo>
                    <a:pt x="372198" y="4864"/>
                  </a:moveTo>
                  <a:lnTo>
                    <a:pt x="369862" y="2984"/>
                  </a:lnTo>
                  <a:lnTo>
                    <a:pt x="367601" y="5740"/>
                  </a:lnTo>
                  <a:lnTo>
                    <a:pt x="368985" y="5753"/>
                  </a:lnTo>
                  <a:lnTo>
                    <a:pt x="370357" y="5308"/>
                  </a:lnTo>
                  <a:lnTo>
                    <a:pt x="369938" y="7620"/>
                  </a:lnTo>
                  <a:lnTo>
                    <a:pt x="372198" y="4864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085630" y="3179978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60" h="348614">
                  <a:moveTo>
                    <a:pt x="2362" y="342417"/>
                  </a:moveTo>
                  <a:lnTo>
                    <a:pt x="2184" y="341414"/>
                  </a:lnTo>
                  <a:lnTo>
                    <a:pt x="0" y="342150"/>
                  </a:lnTo>
                  <a:lnTo>
                    <a:pt x="2362" y="342417"/>
                  </a:lnTo>
                  <a:close/>
                </a:path>
                <a:path w="340360" h="348614">
                  <a:moveTo>
                    <a:pt x="3390" y="347065"/>
                  </a:moveTo>
                  <a:lnTo>
                    <a:pt x="101" y="345059"/>
                  </a:lnTo>
                  <a:lnTo>
                    <a:pt x="2108" y="348094"/>
                  </a:lnTo>
                  <a:lnTo>
                    <a:pt x="2247" y="347649"/>
                  </a:lnTo>
                  <a:lnTo>
                    <a:pt x="2501" y="346786"/>
                  </a:lnTo>
                  <a:lnTo>
                    <a:pt x="3390" y="347065"/>
                  </a:lnTo>
                  <a:close/>
                </a:path>
                <a:path w="340360" h="348614">
                  <a:moveTo>
                    <a:pt x="166547" y="204266"/>
                  </a:moveTo>
                  <a:lnTo>
                    <a:pt x="162496" y="202095"/>
                  </a:lnTo>
                  <a:lnTo>
                    <a:pt x="165849" y="204825"/>
                  </a:lnTo>
                  <a:lnTo>
                    <a:pt x="166547" y="204266"/>
                  </a:lnTo>
                  <a:close/>
                </a:path>
                <a:path w="340360" h="348614">
                  <a:moveTo>
                    <a:pt x="167373" y="202425"/>
                  </a:moveTo>
                  <a:lnTo>
                    <a:pt x="166662" y="202971"/>
                  </a:lnTo>
                  <a:lnTo>
                    <a:pt x="166547" y="204266"/>
                  </a:lnTo>
                  <a:lnTo>
                    <a:pt x="167373" y="202425"/>
                  </a:lnTo>
                  <a:close/>
                </a:path>
                <a:path w="340360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60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60" h="348614">
                  <a:moveTo>
                    <a:pt x="272999" y="77254"/>
                  </a:move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close/>
                </a:path>
                <a:path w="340360" h="348614">
                  <a:moveTo>
                    <a:pt x="273253" y="79425"/>
                  </a:moveTo>
                  <a:lnTo>
                    <a:pt x="273164" y="78943"/>
                  </a:lnTo>
                  <a:lnTo>
                    <a:pt x="272948" y="78041"/>
                  </a:lnTo>
                  <a:lnTo>
                    <a:pt x="272796" y="79514"/>
                  </a:lnTo>
                  <a:lnTo>
                    <a:pt x="273253" y="79425"/>
                  </a:lnTo>
                  <a:close/>
                </a:path>
                <a:path w="340360" h="348614">
                  <a:moveTo>
                    <a:pt x="275894" y="78943"/>
                  </a:moveTo>
                  <a:lnTo>
                    <a:pt x="275399" y="77444"/>
                  </a:lnTo>
                  <a:lnTo>
                    <a:pt x="273291" y="79425"/>
                  </a:lnTo>
                  <a:lnTo>
                    <a:pt x="275894" y="78943"/>
                  </a:lnTo>
                  <a:close/>
                </a:path>
                <a:path w="340360" h="348614">
                  <a:moveTo>
                    <a:pt x="277926" y="81622"/>
                  </a:moveTo>
                  <a:lnTo>
                    <a:pt x="272783" y="79565"/>
                  </a:lnTo>
                  <a:lnTo>
                    <a:pt x="272707" y="80365"/>
                  </a:lnTo>
                  <a:lnTo>
                    <a:pt x="271449" y="80429"/>
                  </a:lnTo>
                  <a:lnTo>
                    <a:pt x="274802" y="82664"/>
                  </a:lnTo>
                  <a:lnTo>
                    <a:pt x="277926" y="81622"/>
                  </a:lnTo>
                  <a:close/>
                </a:path>
                <a:path w="340360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60" h="348614">
                  <a:moveTo>
                    <a:pt x="313994" y="20637"/>
                  </a:moveTo>
                  <a:lnTo>
                    <a:pt x="313042" y="20180"/>
                  </a:lnTo>
                  <a:lnTo>
                    <a:pt x="311772" y="22504"/>
                  </a:lnTo>
                  <a:lnTo>
                    <a:pt x="312280" y="23418"/>
                  </a:lnTo>
                  <a:lnTo>
                    <a:pt x="313207" y="23406"/>
                  </a:lnTo>
                  <a:lnTo>
                    <a:pt x="313613" y="22479"/>
                  </a:lnTo>
                  <a:lnTo>
                    <a:pt x="313575" y="21551"/>
                  </a:lnTo>
                  <a:lnTo>
                    <a:pt x="313994" y="20637"/>
                  </a:lnTo>
                  <a:close/>
                </a:path>
                <a:path w="340360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60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60" h="348614">
                  <a:moveTo>
                    <a:pt x="333870" y="2794"/>
                  </a:moveTo>
                  <a:lnTo>
                    <a:pt x="333502" y="2451"/>
                  </a:lnTo>
                  <a:lnTo>
                    <a:pt x="333527" y="2044"/>
                  </a:lnTo>
                  <a:lnTo>
                    <a:pt x="333641" y="1625"/>
                  </a:lnTo>
                  <a:lnTo>
                    <a:pt x="332536" y="2527"/>
                  </a:lnTo>
                  <a:lnTo>
                    <a:pt x="330987" y="3149"/>
                  </a:lnTo>
                  <a:lnTo>
                    <a:pt x="331622" y="3759"/>
                  </a:lnTo>
                  <a:lnTo>
                    <a:pt x="333870" y="2794"/>
                  </a:lnTo>
                  <a:close/>
                </a:path>
                <a:path w="340360" h="348614">
                  <a:moveTo>
                    <a:pt x="334683" y="635"/>
                  </a:moveTo>
                  <a:lnTo>
                    <a:pt x="334657" y="0"/>
                  </a:lnTo>
                  <a:lnTo>
                    <a:pt x="334391" y="292"/>
                  </a:lnTo>
                  <a:lnTo>
                    <a:pt x="333819" y="952"/>
                  </a:lnTo>
                  <a:lnTo>
                    <a:pt x="333629" y="1625"/>
                  </a:lnTo>
                  <a:lnTo>
                    <a:pt x="334213" y="1168"/>
                  </a:lnTo>
                  <a:lnTo>
                    <a:pt x="334683" y="635"/>
                  </a:lnTo>
                  <a:close/>
                </a:path>
                <a:path w="340360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711200" y="4508907"/>
            <a:ext cx="2089150" cy="13519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180"/>
              </a:spcBef>
            </a:pP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Será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analisado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pelo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Comitê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Delibe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2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seg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egu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critérios:</a:t>
            </a:r>
            <a:endParaRPr sz="1200">
              <a:latin typeface="Trebuchet MS"/>
              <a:cs typeface="Trebuchet MS"/>
            </a:endParaRPr>
          </a:p>
          <a:p>
            <a:pPr marL="12700" marR="24130">
              <a:lnSpc>
                <a:spcPts val="1400"/>
              </a:lnSpc>
              <a:spcBef>
                <a:spcPts val="1000"/>
              </a:spcBef>
              <a:buChar char="•"/>
              <a:tabLst>
                <a:tab pos="100965" algn="l"/>
              </a:tabLst>
            </a:pP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Necessidade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 de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vagas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rede </a:t>
            </a:r>
            <a:r>
              <a:rPr sz="1200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municipal</a:t>
            </a:r>
            <a:endParaRPr sz="1200">
              <a:latin typeface="Trebuchet MS"/>
              <a:cs typeface="Trebuchet MS"/>
            </a:endParaRPr>
          </a:p>
          <a:p>
            <a:pPr marL="86360" indent="-74295">
              <a:spcBef>
                <a:spcPts val="919"/>
              </a:spcBef>
              <a:buChar char="•"/>
              <a:tabLst>
                <a:tab pos="86995" algn="l"/>
              </a:tabLst>
            </a:pPr>
            <a:r>
              <a:rPr sz="1200" spc="1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eno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eit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pe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cap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079955" y="4509059"/>
            <a:ext cx="2103755" cy="13519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  <a:buChar char="•"/>
              <a:tabLst>
                <a:tab pos="77470" algn="l"/>
              </a:tabLst>
            </a:pP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ndi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õ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ed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fís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es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ola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rec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rs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pedag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1200" spc="5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  <a:p>
            <a:pPr marL="12700" marR="33020">
              <a:lnSpc>
                <a:spcPts val="1400"/>
              </a:lnSpc>
              <a:spcBef>
                <a:spcPts val="1000"/>
              </a:spcBef>
              <a:buChar char="•"/>
              <a:tabLst>
                <a:tab pos="76835" algn="l"/>
              </a:tabLst>
            </a:pP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ni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í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2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ess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2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gani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açã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200">
              <a:latin typeface="Trebuchet MS"/>
              <a:cs typeface="Trebuchet MS"/>
            </a:endParaRPr>
          </a:p>
          <a:p>
            <a:pPr marL="12700" marR="36830">
              <a:lnSpc>
                <a:spcPts val="1400"/>
              </a:lnSpc>
              <a:spcBef>
                <a:spcPts val="1000"/>
              </a:spcBef>
              <a:buChar char="•"/>
              <a:tabLst>
                <a:tab pos="78105" algn="l"/>
              </a:tabLst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es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à</a:t>
            </a:r>
            <a:r>
              <a:rPr sz="120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Escolar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11202" y="908001"/>
            <a:ext cx="37966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1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2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2100" spc="-50" dirty="0">
                <a:solidFill>
                  <a:srgbClr val="FFFFFF"/>
                </a:solidFill>
                <a:latin typeface="Trebuchet MS"/>
                <a:cs typeface="Trebuchet MS"/>
              </a:rPr>
              <a:t>igênc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8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2100" spc="-14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2100" spc="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-4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2100" spc="-14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caç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21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endParaRPr sz="2100">
              <a:latin typeface="Trebuchet MS"/>
              <a:cs typeface="Trebuchet MS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5031028" y="326389"/>
            <a:ext cx="558800" cy="608965"/>
            <a:chOff x="5031028" y="326387"/>
            <a:chExt cx="558800" cy="608965"/>
          </a:xfrm>
        </p:grpSpPr>
        <p:pic>
          <p:nvPicPr>
            <p:cNvPr id="100" name="object 10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099979" y="326387"/>
              <a:ext cx="420662" cy="501925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50310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34389" y="-65393"/>
            <a:ext cx="6061709" cy="8327563"/>
          </a:xfrm>
          <a:custGeom>
            <a:avLst/>
            <a:gdLst/>
            <a:ahLst/>
            <a:cxnLst/>
            <a:rect l="l" t="t" r="r" b="b"/>
            <a:pathLst>
              <a:path w="5328285" h="7560309">
                <a:moveTo>
                  <a:pt x="5328005" y="0"/>
                </a:moveTo>
                <a:lnTo>
                  <a:pt x="0" y="0"/>
                </a:lnTo>
                <a:lnTo>
                  <a:pt x="0" y="7560005"/>
                </a:lnTo>
                <a:lnTo>
                  <a:pt x="5328005" y="7560005"/>
                </a:lnTo>
                <a:lnTo>
                  <a:pt x="5328005" y="0"/>
                </a:lnTo>
                <a:close/>
              </a:path>
            </a:pathLst>
          </a:custGeom>
          <a:solidFill>
            <a:srgbClr val="2898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1200" y="3720078"/>
            <a:ext cx="3926204" cy="36703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7780" marR="5080" indent="-5080">
              <a:lnSpc>
                <a:spcPct val="103800"/>
              </a:lnSpc>
              <a:spcBef>
                <a:spcPts val="50"/>
              </a:spcBef>
              <a:buChar char="•"/>
              <a:tabLst>
                <a:tab pos="81915" algn="l"/>
              </a:tabLst>
            </a:pP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Para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construção,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reforma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rebuchet MS"/>
                <a:cs typeface="Trebuchet MS"/>
              </a:rPr>
              <a:t>ou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Trebuchet MS"/>
                <a:cs typeface="Trebuchet MS"/>
              </a:rPr>
              <a:t>ampliação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Trebuchet MS"/>
                <a:cs typeface="Trebuchet MS"/>
              </a:rPr>
              <a:t>unidade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Trebuchet MS"/>
                <a:cs typeface="Trebuchet MS"/>
              </a:rPr>
              <a:t>ensino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Trebuchet MS"/>
                <a:cs typeface="Trebuchet MS"/>
              </a:rPr>
              <a:t>com </a:t>
            </a:r>
            <a:r>
              <a:rPr sz="1100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alor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1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100" spc="-20" dirty="0">
                <a:solidFill>
                  <a:srgbClr val="FFFFFF"/>
                </a:solidFill>
                <a:latin typeface="Trebuchet MS"/>
                <a:cs typeface="Trebuchet MS"/>
              </a:rPr>
              <a:t>çado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FFFFFF"/>
                </a:solidFill>
                <a:latin typeface="Trebuchet MS"/>
                <a:cs typeface="Trebuchet MS"/>
              </a:rPr>
              <a:t>acima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Trebuchet MS"/>
                <a:cs typeface="Trebuchet MS"/>
              </a:rPr>
              <a:t>R$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Trebuchet MS"/>
                <a:cs typeface="Trebuchet MS"/>
              </a:rPr>
              <a:t>500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75" dirty="0">
                <a:solidFill>
                  <a:srgbClr val="FFFFFF"/>
                </a:solidFill>
                <a:latin typeface="Trebuchet MS"/>
                <a:cs typeface="Trebuchet MS"/>
              </a:rPr>
              <a:t>mil:</a:t>
            </a:r>
            <a:endParaRPr sz="11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99886" y="2063434"/>
            <a:ext cx="4533633" cy="5515813"/>
            <a:chOff x="699884" y="2063432"/>
            <a:chExt cx="4533633" cy="5515813"/>
          </a:xfrm>
        </p:grpSpPr>
        <p:sp>
          <p:nvSpPr>
            <p:cNvPr id="5" name="object 5"/>
            <p:cNvSpPr/>
            <p:nvPr/>
          </p:nvSpPr>
          <p:spPr>
            <a:xfrm>
              <a:off x="846457" y="5878845"/>
              <a:ext cx="4308475" cy="1676400"/>
            </a:xfrm>
            <a:custGeom>
              <a:avLst/>
              <a:gdLst/>
              <a:ahLst/>
              <a:cxnLst/>
              <a:rect l="l" t="t" r="r" b="b"/>
              <a:pathLst>
                <a:path w="4308475" h="1676400">
                  <a:moveTo>
                    <a:pt x="3531504" y="26"/>
                  </a:moveTo>
                  <a:lnTo>
                    <a:pt x="3487244" y="0"/>
                  </a:lnTo>
                  <a:lnTo>
                    <a:pt x="3441868" y="434"/>
                  </a:lnTo>
                  <a:lnTo>
                    <a:pt x="3395425" y="1305"/>
                  </a:lnTo>
                  <a:lnTo>
                    <a:pt x="3347959" y="2591"/>
                  </a:lnTo>
                  <a:lnTo>
                    <a:pt x="3299519" y="4265"/>
                  </a:lnTo>
                  <a:lnTo>
                    <a:pt x="3250149" y="6306"/>
                  </a:lnTo>
                  <a:lnTo>
                    <a:pt x="3199898" y="8689"/>
                  </a:lnTo>
                  <a:lnTo>
                    <a:pt x="3096936" y="14385"/>
                  </a:lnTo>
                  <a:lnTo>
                    <a:pt x="2991005" y="21165"/>
                  </a:lnTo>
                  <a:lnTo>
                    <a:pt x="2882478" y="28836"/>
                  </a:lnTo>
                  <a:lnTo>
                    <a:pt x="2715635" y="41600"/>
                  </a:lnTo>
                  <a:lnTo>
                    <a:pt x="2255833" y="78471"/>
                  </a:lnTo>
                  <a:lnTo>
                    <a:pt x="2081412" y="91527"/>
                  </a:lnTo>
                  <a:lnTo>
                    <a:pt x="1965536" y="99482"/>
                  </a:lnTo>
                  <a:lnTo>
                    <a:pt x="1850419" y="106615"/>
                  </a:lnTo>
                  <a:lnTo>
                    <a:pt x="1793262" y="109815"/>
                  </a:lnTo>
                  <a:lnTo>
                    <a:pt x="1736434" y="112737"/>
                  </a:lnTo>
                  <a:lnTo>
                    <a:pt x="1679982" y="115359"/>
                  </a:lnTo>
                  <a:lnTo>
                    <a:pt x="1623953" y="117657"/>
                  </a:lnTo>
                  <a:lnTo>
                    <a:pt x="1568393" y="119606"/>
                  </a:lnTo>
                  <a:lnTo>
                    <a:pt x="1513350" y="121183"/>
                  </a:lnTo>
                  <a:lnTo>
                    <a:pt x="1458868" y="122365"/>
                  </a:lnTo>
                  <a:lnTo>
                    <a:pt x="1404996" y="123127"/>
                  </a:lnTo>
                  <a:lnTo>
                    <a:pt x="1351779" y="123446"/>
                  </a:lnTo>
                  <a:lnTo>
                    <a:pt x="1299265" y="123297"/>
                  </a:lnTo>
                  <a:lnTo>
                    <a:pt x="1247500" y="122658"/>
                  </a:lnTo>
                  <a:lnTo>
                    <a:pt x="1211629" y="121708"/>
                  </a:lnTo>
                  <a:lnTo>
                    <a:pt x="1173015" y="120155"/>
                  </a:lnTo>
                  <a:lnTo>
                    <a:pt x="996399" y="110972"/>
                  </a:lnTo>
                  <a:lnTo>
                    <a:pt x="948022" y="108694"/>
                  </a:lnTo>
                  <a:lnTo>
                    <a:pt x="898483" y="106728"/>
                  </a:lnTo>
                  <a:lnTo>
                    <a:pt x="848044" y="105226"/>
                  </a:lnTo>
                  <a:lnTo>
                    <a:pt x="796971" y="104340"/>
                  </a:lnTo>
                  <a:lnTo>
                    <a:pt x="745525" y="104223"/>
                  </a:lnTo>
                  <a:lnTo>
                    <a:pt x="693971" y="105027"/>
                  </a:lnTo>
                  <a:lnTo>
                    <a:pt x="642572" y="106904"/>
                  </a:lnTo>
                  <a:lnTo>
                    <a:pt x="591591" y="110006"/>
                  </a:lnTo>
                  <a:lnTo>
                    <a:pt x="541293" y="114487"/>
                  </a:lnTo>
                  <a:lnTo>
                    <a:pt x="491940" y="120498"/>
                  </a:lnTo>
                  <a:lnTo>
                    <a:pt x="443795" y="128191"/>
                  </a:lnTo>
                  <a:lnTo>
                    <a:pt x="397123" y="137719"/>
                  </a:lnTo>
                  <a:lnTo>
                    <a:pt x="352186" y="149234"/>
                  </a:lnTo>
                  <a:lnTo>
                    <a:pt x="309249" y="162889"/>
                  </a:lnTo>
                  <a:lnTo>
                    <a:pt x="268574" y="178835"/>
                  </a:lnTo>
                  <a:lnTo>
                    <a:pt x="230426" y="197225"/>
                  </a:lnTo>
                  <a:lnTo>
                    <a:pt x="195067" y="218211"/>
                  </a:lnTo>
                  <a:lnTo>
                    <a:pt x="162761" y="241946"/>
                  </a:lnTo>
                  <a:lnTo>
                    <a:pt x="133772" y="268582"/>
                  </a:lnTo>
                  <a:lnTo>
                    <a:pt x="108362" y="298272"/>
                  </a:lnTo>
                  <a:lnTo>
                    <a:pt x="86796" y="331166"/>
                  </a:lnTo>
                  <a:lnTo>
                    <a:pt x="54688" y="394425"/>
                  </a:lnTo>
                  <a:lnTo>
                    <a:pt x="32930" y="451349"/>
                  </a:lnTo>
                  <a:lnTo>
                    <a:pt x="20221" y="502546"/>
                  </a:lnTo>
                  <a:lnTo>
                    <a:pt x="15262" y="548623"/>
                  </a:lnTo>
                  <a:lnTo>
                    <a:pt x="16752" y="590190"/>
                  </a:lnTo>
                  <a:lnTo>
                    <a:pt x="23391" y="627853"/>
                  </a:lnTo>
                  <a:lnTo>
                    <a:pt x="46914" y="693900"/>
                  </a:lnTo>
                  <a:lnTo>
                    <a:pt x="75430" y="751629"/>
                  </a:lnTo>
                  <a:lnTo>
                    <a:pt x="88310" y="778894"/>
                  </a:lnTo>
                  <a:lnTo>
                    <a:pt x="98537" y="805902"/>
                  </a:lnTo>
                  <a:lnTo>
                    <a:pt x="104812" y="833262"/>
                  </a:lnTo>
                  <a:lnTo>
                    <a:pt x="105833" y="861582"/>
                  </a:lnTo>
                  <a:lnTo>
                    <a:pt x="103610" y="876747"/>
                  </a:lnTo>
                  <a:lnTo>
                    <a:pt x="99146" y="894124"/>
                  </a:lnTo>
                  <a:lnTo>
                    <a:pt x="92800" y="913540"/>
                  </a:lnTo>
                  <a:lnTo>
                    <a:pt x="84928" y="934822"/>
                  </a:lnTo>
                  <a:lnTo>
                    <a:pt x="55741" y="1008139"/>
                  </a:lnTo>
                  <a:lnTo>
                    <a:pt x="45347" y="1035157"/>
                  </a:lnTo>
                  <a:lnTo>
                    <a:pt x="25707" y="1092026"/>
                  </a:lnTo>
                  <a:lnTo>
                    <a:pt x="9983" y="1151517"/>
                  </a:lnTo>
                  <a:lnTo>
                    <a:pt x="1037" y="1212248"/>
                  </a:lnTo>
                  <a:lnTo>
                    <a:pt x="0" y="1242646"/>
                  </a:lnTo>
                  <a:lnTo>
                    <a:pt x="1730" y="1272835"/>
                  </a:lnTo>
                  <a:lnTo>
                    <a:pt x="14923" y="1331894"/>
                  </a:lnTo>
                  <a:lnTo>
                    <a:pt x="43478" y="1388042"/>
                  </a:lnTo>
                  <a:lnTo>
                    <a:pt x="90258" y="1439896"/>
                  </a:lnTo>
                  <a:lnTo>
                    <a:pt x="121376" y="1463780"/>
                  </a:lnTo>
                  <a:lnTo>
                    <a:pt x="158123" y="1486071"/>
                  </a:lnTo>
                  <a:lnTo>
                    <a:pt x="200857" y="1506597"/>
                  </a:lnTo>
                  <a:lnTo>
                    <a:pt x="249935" y="1525184"/>
                  </a:lnTo>
                  <a:lnTo>
                    <a:pt x="305716" y="1541661"/>
                  </a:lnTo>
                  <a:lnTo>
                    <a:pt x="368556" y="1555853"/>
                  </a:lnTo>
                  <a:lnTo>
                    <a:pt x="438815" y="1567588"/>
                  </a:lnTo>
                  <a:lnTo>
                    <a:pt x="543244" y="1581924"/>
                  </a:lnTo>
                  <a:lnTo>
                    <a:pt x="645026" y="1595122"/>
                  </a:lnTo>
                  <a:lnTo>
                    <a:pt x="744200" y="1607209"/>
                  </a:lnTo>
                  <a:lnTo>
                    <a:pt x="840804" y="1618213"/>
                  </a:lnTo>
                  <a:lnTo>
                    <a:pt x="934876" y="1628164"/>
                  </a:lnTo>
                  <a:lnTo>
                    <a:pt x="1026456" y="1637090"/>
                  </a:lnTo>
                  <a:lnTo>
                    <a:pt x="1115582" y="1645019"/>
                  </a:lnTo>
                  <a:lnTo>
                    <a:pt x="1202292" y="1651979"/>
                  </a:lnTo>
                  <a:lnTo>
                    <a:pt x="1286624" y="1658000"/>
                  </a:lnTo>
                  <a:lnTo>
                    <a:pt x="1368618" y="1663110"/>
                  </a:lnTo>
                  <a:lnTo>
                    <a:pt x="1448312" y="1667338"/>
                  </a:lnTo>
                  <a:lnTo>
                    <a:pt x="1525745" y="1670711"/>
                  </a:lnTo>
                  <a:lnTo>
                    <a:pt x="1600954" y="1673259"/>
                  </a:lnTo>
                  <a:lnTo>
                    <a:pt x="1673979" y="1675010"/>
                  </a:lnTo>
                  <a:lnTo>
                    <a:pt x="1744859" y="1675992"/>
                  </a:lnTo>
                  <a:lnTo>
                    <a:pt x="1813630" y="1676235"/>
                  </a:lnTo>
                  <a:lnTo>
                    <a:pt x="1880334" y="1675766"/>
                  </a:lnTo>
                  <a:lnTo>
                    <a:pt x="1945006" y="1674614"/>
                  </a:lnTo>
                  <a:lnTo>
                    <a:pt x="2007688" y="1672808"/>
                  </a:lnTo>
                  <a:lnTo>
                    <a:pt x="2068416" y="1670377"/>
                  </a:lnTo>
                  <a:lnTo>
                    <a:pt x="2127229" y="1667347"/>
                  </a:lnTo>
                  <a:lnTo>
                    <a:pt x="2184166" y="1663750"/>
                  </a:lnTo>
                  <a:lnTo>
                    <a:pt x="2239266" y="1659612"/>
                  </a:lnTo>
                  <a:lnTo>
                    <a:pt x="2292567" y="1654962"/>
                  </a:lnTo>
                  <a:lnTo>
                    <a:pt x="2344108" y="1649829"/>
                  </a:lnTo>
                  <a:lnTo>
                    <a:pt x="2393926" y="1644242"/>
                  </a:lnTo>
                  <a:lnTo>
                    <a:pt x="2442062" y="1638229"/>
                  </a:lnTo>
                  <a:lnTo>
                    <a:pt x="2488552" y="1631818"/>
                  </a:lnTo>
                  <a:lnTo>
                    <a:pt x="2533437" y="1625038"/>
                  </a:lnTo>
                  <a:lnTo>
                    <a:pt x="2576753" y="1617917"/>
                  </a:lnTo>
                  <a:lnTo>
                    <a:pt x="2618541" y="1610485"/>
                  </a:lnTo>
                  <a:lnTo>
                    <a:pt x="2658838" y="1602769"/>
                  </a:lnTo>
                  <a:lnTo>
                    <a:pt x="2697683" y="1594799"/>
                  </a:lnTo>
                  <a:lnTo>
                    <a:pt x="2735114" y="1586602"/>
                  </a:lnTo>
                  <a:lnTo>
                    <a:pt x="2805891" y="1569643"/>
                  </a:lnTo>
                  <a:lnTo>
                    <a:pt x="2871476" y="1552121"/>
                  </a:lnTo>
                  <a:lnTo>
                    <a:pt x="2932179" y="1534264"/>
                  </a:lnTo>
                  <a:lnTo>
                    <a:pt x="2988306" y="1516301"/>
                  </a:lnTo>
                  <a:lnTo>
                    <a:pt x="3064595" y="1489655"/>
                  </a:lnTo>
                  <a:lnTo>
                    <a:pt x="3110635" y="1472424"/>
                  </a:lnTo>
                  <a:lnTo>
                    <a:pt x="3246274" y="1419066"/>
                  </a:lnTo>
                  <a:lnTo>
                    <a:pt x="3279014" y="1406748"/>
                  </a:lnTo>
                  <a:lnTo>
                    <a:pt x="3324269" y="1391567"/>
                  </a:lnTo>
                  <a:lnTo>
                    <a:pt x="3365822" y="1381025"/>
                  </a:lnTo>
                  <a:lnTo>
                    <a:pt x="3407002" y="1373917"/>
                  </a:lnTo>
                  <a:lnTo>
                    <a:pt x="3451403" y="1368103"/>
                  </a:lnTo>
                  <a:lnTo>
                    <a:pt x="3498556" y="1363334"/>
                  </a:lnTo>
                  <a:lnTo>
                    <a:pt x="3547993" y="1359362"/>
                  </a:lnTo>
                  <a:lnTo>
                    <a:pt x="3599245" y="1355937"/>
                  </a:lnTo>
                  <a:lnTo>
                    <a:pt x="3759209" y="1346458"/>
                  </a:lnTo>
                  <a:lnTo>
                    <a:pt x="3813039" y="1342734"/>
                  </a:lnTo>
                  <a:lnTo>
                    <a:pt x="3866341" y="1338313"/>
                  </a:lnTo>
                  <a:lnTo>
                    <a:pt x="3918647" y="1332946"/>
                  </a:lnTo>
                  <a:lnTo>
                    <a:pt x="3969490" y="1326385"/>
                  </a:lnTo>
                  <a:lnTo>
                    <a:pt x="4018401" y="1318380"/>
                  </a:lnTo>
                  <a:lnTo>
                    <a:pt x="4064911" y="1308683"/>
                  </a:lnTo>
                  <a:lnTo>
                    <a:pt x="4108551" y="1297045"/>
                  </a:lnTo>
                  <a:lnTo>
                    <a:pt x="4148854" y="1283217"/>
                  </a:lnTo>
                  <a:lnTo>
                    <a:pt x="4185350" y="1266950"/>
                  </a:lnTo>
                  <a:lnTo>
                    <a:pt x="4245051" y="1226104"/>
                  </a:lnTo>
                  <a:lnTo>
                    <a:pt x="4283905" y="1172516"/>
                  </a:lnTo>
                  <a:lnTo>
                    <a:pt x="4298204" y="1131269"/>
                  </a:lnTo>
                  <a:lnTo>
                    <a:pt x="4305974" y="1087402"/>
                  </a:lnTo>
                  <a:lnTo>
                    <a:pt x="4308044" y="1041381"/>
                  </a:lnTo>
                  <a:lnTo>
                    <a:pt x="4305244" y="993673"/>
                  </a:lnTo>
                  <a:lnTo>
                    <a:pt x="4298401" y="944742"/>
                  </a:lnTo>
                  <a:lnTo>
                    <a:pt x="4288346" y="895056"/>
                  </a:lnTo>
                  <a:lnTo>
                    <a:pt x="4275908" y="845080"/>
                  </a:lnTo>
                  <a:lnTo>
                    <a:pt x="4261916" y="795281"/>
                  </a:lnTo>
                  <a:lnTo>
                    <a:pt x="4232586" y="698079"/>
                  </a:lnTo>
                  <a:lnTo>
                    <a:pt x="4218907" y="651607"/>
                  </a:lnTo>
                  <a:lnTo>
                    <a:pt x="4206990" y="607177"/>
                  </a:lnTo>
                  <a:lnTo>
                    <a:pt x="4197665" y="565255"/>
                  </a:lnTo>
                  <a:lnTo>
                    <a:pt x="4191760" y="526306"/>
                  </a:lnTo>
                  <a:lnTo>
                    <a:pt x="4190106" y="490798"/>
                  </a:lnTo>
                  <a:lnTo>
                    <a:pt x="4193531" y="459195"/>
                  </a:lnTo>
                  <a:lnTo>
                    <a:pt x="4201788" y="420037"/>
                  </a:lnTo>
                  <a:lnTo>
                    <a:pt x="4209152" y="381313"/>
                  </a:lnTo>
                  <a:lnTo>
                    <a:pt x="4214489" y="343183"/>
                  </a:lnTo>
                  <a:lnTo>
                    <a:pt x="4216666" y="305809"/>
                  </a:lnTo>
                  <a:lnTo>
                    <a:pt x="4214548" y="269348"/>
                  </a:lnTo>
                  <a:lnTo>
                    <a:pt x="4192893" y="199810"/>
                  </a:lnTo>
                  <a:lnTo>
                    <a:pt x="4171087" y="167053"/>
                  </a:lnTo>
                  <a:lnTo>
                    <a:pt x="4140452" y="135849"/>
                  </a:lnTo>
                  <a:lnTo>
                    <a:pt x="4099852" y="106360"/>
                  </a:lnTo>
                  <a:lnTo>
                    <a:pt x="4048153" y="78745"/>
                  </a:lnTo>
                  <a:lnTo>
                    <a:pt x="3984223" y="53163"/>
                  </a:lnTo>
                  <a:lnTo>
                    <a:pt x="3931452" y="37560"/>
                  </a:lnTo>
                  <a:lnTo>
                    <a:pt x="3871984" y="24944"/>
                  </a:lnTo>
                  <a:lnTo>
                    <a:pt x="3806192" y="15123"/>
                  </a:lnTo>
                  <a:lnTo>
                    <a:pt x="3734450" y="7909"/>
                  </a:lnTo>
                  <a:lnTo>
                    <a:pt x="3657129" y="3111"/>
                  </a:lnTo>
                  <a:lnTo>
                    <a:pt x="3616493" y="1558"/>
                  </a:lnTo>
                  <a:lnTo>
                    <a:pt x="3574603" y="538"/>
                  </a:lnTo>
                  <a:lnTo>
                    <a:pt x="3531504" y="26"/>
                  </a:lnTo>
                  <a:close/>
                </a:path>
              </a:pathLst>
            </a:custGeom>
            <a:solidFill>
              <a:srgbClr val="0E6F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8032" y="6174625"/>
              <a:ext cx="4515485" cy="1404620"/>
            </a:xfrm>
            <a:custGeom>
              <a:avLst/>
              <a:gdLst/>
              <a:ahLst/>
              <a:cxnLst/>
              <a:rect l="l" t="t" r="r" b="b"/>
              <a:pathLst>
                <a:path w="4515485" h="1404620">
                  <a:moveTo>
                    <a:pt x="193421" y="609092"/>
                  </a:moveTo>
                  <a:lnTo>
                    <a:pt x="180809" y="594258"/>
                  </a:lnTo>
                  <a:lnTo>
                    <a:pt x="159651" y="607009"/>
                  </a:lnTo>
                  <a:lnTo>
                    <a:pt x="142671" y="636612"/>
                  </a:lnTo>
                  <a:lnTo>
                    <a:pt x="135394" y="666978"/>
                  </a:lnTo>
                  <a:lnTo>
                    <a:pt x="143344" y="682053"/>
                  </a:lnTo>
                  <a:lnTo>
                    <a:pt x="164045" y="669734"/>
                  </a:lnTo>
                  <a:lnTo>
                    <a:pt x="184289" y="639826"/>
                  </a:lnTo>
                  <a:lnTo>
                    <a:pt x="193421" y="609092"/>
                  </a:lnTo>
                  <a:close/>
                </a:path>
                <a:path w="4515485" h="1404620">
                  <a:moveTo>
                    <a:pt x="1942617" y="1367790"/>
                  </a:moveTo>
                  <a:lnTo>
                    <a:pt x="1902409" y="1348105"/>
                  </a:lnTo>
                  <a:lnTo>
                    <a:pt x="1852714" y="1339659"/>
                  </a:lnTo>
                  <a:lnTo>
                    <a:pt x="1786102" y="1331887"/>
                  </a:lnTo>
                  <a:lnTo>
                    <a:pt x="1747126" y="1328191"/>
                  </a:lnTo>
                  <a:lnTo>
                    <a:pt x="1704708" y="1324597"/>
                  </a:lnTo>
                  <a:lnTo>
                    <a:pt x="1659115" y="1321066"/>
                  </a:lnTo>
                  <a:lnTo>
                    <a:pt x="1559471" y="1314132"/>
                  </a:lnTo>
                  <a:lnTo>
                    <a:pt x="1149654" y="1288694"/>
                  </a:lnTo>
                  <a:lnTo>
                    <a:pt x="1023823" y="1280299"/>
                  </a:lnTo>
                  <a:lnTo>
                    <a:pt x="960780" y="1275791"/>
                  </a:lnTo>
                  <a:lnTo>
                    <a:pt x="897991" y="1271054"/>
                  </a:lnTo>
                  <a:lnTo>
                    <a:pt x="835723" y="1266050"/>
                  </a:lnTo>
                  <a:lnTo>
                    <a:pt x="774255" y="1260767"/>
                  </a:lnTo>
                  <a:lnTo>
                    <a:pt x="713828" y="1255179"/>
                  </a:lnTo>
                  <a:lnTo>
                    <a:pt x="654723" y="1249260"/>
                  </a:lnTo>
                  <a:lnTo>
                    <a:pt x="597204" y="1242987"/>
                  </a:lnTo>
                  <a:lnTo>
                    <a:pt x="541528" y="1236332"/>
                  </a:lnTo>
                  <a:lnTo>
                    <a:pt x="487972" y="1229271"/>
                  </a:lnTo>
                  <a:lnTo>
                    <a:pt x="436778" y="1221790"/>
                  </a:lnTo>
                  <a:lnTo>
                    <a:pt x="388226" y="1213853"/>
                  </a:lnTo>
                  <a:lnTo>
                    <a:pt x="342569" y="1205445"/>
                  </a:lnTo>
                  <a:lnTo>
                    <a:pt x="300088" y="1196543"/>
                  </a:lnTo>
                  <a:lnTo>
                    <a:pt x="261035" y="1187119"/>
                  </a:lnTo>
                  <a:lnTo>
                    <a:pt x="194271" y="1166609"/>
                  </a:lnTo>
                  <a:lnTo>
                    <a:pt x="144411" y="1143723"/>
                  </a:lnTo>
                  <a:lnTo>
                    <a:pt x="113538" y="1118285"/>
                  </a:lnTo>
                  <a:lnTo>
                    <a:pt x="89166" y="1037450"/>
                  </a:lnTo>
                  <a:lnTo>
                    <a:pt x="84531" y="973226"/>
                  </a:lnTo>
                  <a:lnTo>
                    <a:pt x="88887" y="913218"/>
                  </a:lnTo>
                  <a:lnTo>
                    <a:pt x="99187" y="858786"/>
                  </a:lnTo>
                  <a:lnTo>
                    <a:pt x="112331" y="811237"/>
                  </a:lnTo>
                  <a:lnTo>
                    <a:pt x="134912" y="742188"/>
                  </a:lnTo>
                  <a:lnTo>
                    <a:pt x="138201" y="723366"/>
                  </a:lnTo>
                  <a:lnTo>
                    <a:pt x="132054" y="716788"/>
                  </a:lnTo>
                  <a:lnTo>
                    <a:pt x="120307" y="723252"/>
                  </a:lnTo>
                  <a:lnTo>
                    <a:pt x="103543" y="741603"/>
                  </a:lnTo>
                  <a:lnTo>
                    <a:pt x="62331" y="807770"/>
                  </a:lnTo>
                  <a:lnTo>
                    <a:pt x="41541" y="852487"/>
                  </a:lnTo>
                  <a:lnTo>
                    <a:pt x="23088" y="902868"/>
                  </a:lnTo>
                  <a:lnTo>
                    <a:pt x="8788" y="957376"/>
                  </a:lnTo>
                  <a:lnTo>
                    <a:pt x="482" y="1014463"/>
                  </a:lnTo>
                  <a:lnTo>
                    <a:pt x="0" y="1072565"/>
                  </a:lnTo>
                  <a:lnTo>
                    <a:pt x="9194" y="1130134"/>
                  </a:lnTo>
                  <a:lnTo>
                    <a:pt x="47028" y="1178102"/>
                  </a:lnTo>
                  <a:lnTo>
                    <a:pt x="97675" y="1207655"/>
                  </a:lnTo>
                  <a:lnTo>
                    <a:pt x="166103" y="1235252"/>
                  </a:lnTo>
                  <a:lnTo>
                    <a:pt x="206298" y="1248321"/>
                  </a:lnTo>
                  <a:lnTo>
                    <a:pt x="250113" y="1260868"/>
                  </a:lnTo>
                  <a:lnTo>
                    <a:pt x="297294" y="1272921"/>
                  </a:lnTo>
                  <a:lnTo>
                    <a:pt x="347548" y="1284465"/>
                  </a:lnTo>
                  <a:lnTo>
                    <a:pt x="400596" y="1295501"/>
                  </a:lnTo>
                  <a:lnTo>
                    <a:pt x="456184" y="1306029"/>
                  </a:lnTo>
                  <a:lnTo>
                    <a:pt x="514032" y="1316037"/>
                  </a:lnTo>
                  <a:lnTo>
                    <a:pt x="573849" y="1325524"/>
                  </a:lnTo>
                  <a:lnTo>
                    <a:pt x="635381" y="1334490"/>
                  </a:lnTo>
                  <a:lnTo>
                    <a:pt x="698360" y="1342936"/>
                  </a:lnTo>
                  <a:lnTo>
                    <a:pt x="762482" y="1350835"/>
                  </a:lnTo>
                  <a:lnTo>
                    <a:pt x="827506" y="1358214"/>
                  </a:lnTo>
                  <a:lnTo>
                    <a:pt x="893140" y="1365059"/>
                  </a:lnTo>
                  <a:lnTo>
                    <a:pt x="959116" y="1371358"/>
                  </a:lnTo>
                  <a:lnTo>
                    <a:pt x="1025156" y="1377124"/>
                  </a:lnTo>
                  <a:lnTo>
                    <a:pt x="1091006" y="1382331"/>
                  </a:lnTo>
                  <a:lnTo>
                    <a:pt x="1156360" y="1387005"/>
                  </a:lnTo>
                  <a:lnTo>
                    <a:pt x="1220965" y="1391119"/>
                  </a:lnTo>
                  <a:lnTo>
                    <a:pt x="1284541" y="1394675"/>
                  </a:lnTo>
                  <a:lnTo>
                    <a:pt x="1346809" y="1397673"/>
                  </a:lnTo>
                  <a:lnTo>
                    <a:pt x="1407515" y="1400111"/>
                  </a:lnTo>
                  <a:lnTo>
                    <a:pt x="1466367" y="1401978"/>
                  </a:lnTo>
                  <a:lnTo>
                    <a:pt x="1523098" y="1403286"/>
                  </a:lnTo>
                  <a:lnTo>
                    <a:pt x="1577441" y="1404023"/>
                  </a:lnTo>
                  <a:lnTo>
                    <a:pt x="1629105" y="1404175"/>
                  </a:lnTo>
                  <a:lnTo>
                    <a:pt x="1677835" y="1403756"/>
                  </a:lnTo>
                  <a:lnTo>
                    <a:pt x="1723339" y="1402753"/>
                  </a:lnTo>
                  <a:lnTo>
                    <a:pt x="1765363" y="1401165"/>
                  </a:lnTo>
                  <a:lnTo>
                    <a:pt x="1803615" y="1398993"/>
                  </a:lnTo>
                  <a:lnTo>
                    <a:pt x="1867750" y="1392872"/>
                  </a:lnTo>
                  <a:lnTo>
                    <a:pt x="1913534" y="1384350"/>
                  </a:lnTo>
                  <a:lnTo>
                    <a:pt x="1938807" y="1373416"/>
                  </a:lnTo>
                  <a:lnTo>
                    <a:pt x="1942617" y="1367790"/>
                  </a:lnTo>
                  <a:close/>
                </a:path>
                <a:path w="4515485" h="1404620">
                  <a:moveTo>
                    <a:pt x="4500804" y="958964"/>
                  </a:moveTo>
                  <a:lnTo>
                    <a:pt x="4498403" y="937768"/>
                  </a:lnTo>
                  <a:lnTo>
                    <a:pt x="4492066" y="923734"/>
                  </a:lnTo>
                  <a:lnTo>
                    <a:pt x="4482871" y="918451"/>
                  </a:lnTo>
                  <a:lnTo>
                    <a:pt x="4471873" y="923480"/>
                  </a:lnTo>
                  <a:lnTo>
                    <a:pt x="4428934" y="959878"/>
                  </a:lnTo>
                  <a:lnTo>
                    <a:pt x="4383722" y="991882"/>
                  </a:lnTo>
                  <a:lnTo>
                    <a:pt x="4336542" y="1019759"/>
                  </a:lnTo>
                  <a:lnTo>
                    <a:pt x="4287723" y="1043787"/>
                  </a:lnTo>
                  <a:lnTo>
                    <a:pt x="4237596" y="1064247"/>
                  </a:lnTo>
                  <a:lnTo>
                    <a:pt x="4186478" y="1081417"/>
                  </a:lnTo>
                  <a:lnTo>
                    <a:pt x="4134701" y="1095578"/>
                  </a:lnTo>
                  <a:lnTo>
                    <a:pt x="4082592" y="1107008"/>
                  </a:lnTo>
                  <a:lnTo>
                    <a:pt x="4030459" y="1115987"/>
                  </a:lnTo>
                  <a:lnTo>
                    <a:pt x="3978656" y="1122781"/>
                  </a:lnTo>
                  <a:lnTo>
                    <a:pt x="3927475" y="1127683"/>
                  </a:lnTo>
                  <a:lnTo>
                    <a:pt x="3877259" y="1130960"/>
                  </a:lnTo>
                  <a:lnTo>
                    <a:pt x="3828338" y="1132903"/>
                  </a:lnTo>
                  <a:lnTo>
                    <a:pt x="3781018" y="1133779"/>
                  </a:lnTo>
                  <a:lnTo>
                    <a:pt x="3735628" y="1133881"/>
                  </a:lnTo>
                  <a:lnTo>
                    <a:pt x="3692512" y="1133462"/>
                  </a:lnTo>
                  <a:lnTo>
                    <a:pt x="3614343" y="1132243"/>
                  </a:lnTo>
                  <a:lnTo>
                    <a:pt x="3579939" y="1131989"/>
                  </a:lnTo>
                  <a:lnTo>
                    <a:pt x="3459861" y="1132928"/>
                  </a:lnTo>
                  <a:lnTo>
                    <a:pt x="3395307" y="1139532"/>
                  </a:lnTo>
                  <a:lnTo>
                    <a:pt x="3364204" y="1157452"/>
                  </a:lnTo>
                  <a:lnTo>
                    <a:pt x="3344468" y="1192352"/>
                  </a:lnTo>
                  <a:lnTo>
                    <a:pt x="3421138" y="1189621"/>
                  </a:lnTo>
                  <a:lnTo>
                    <a:pt x="3491509" y="1188783"/>
                  </a:lnTo>
                  <a:lnTo>
                    <a:pt x="3556114" y="1189558"/>
                  </a:lnTo>
                  <a:lnTo>
                    <a:pt x="3615525" y="1191679"/>
                  </a:lnTo>
                  <a:lnTo>
                    <a:pt x="3670262" y="1194854"/>
                  </a:lnTo>
                  <a:lnTo>
                    <a:pt x="3720871" y="1198816"/>
                  </a:lnTo>
                  <a:lnTo>
                    <a:pt x="3767912" y="1203299"/>
                  </a:lnTo>
                  <a:lnTo>
                    <a:pt x="3811905" y="1208024"/>
                  </a:lnTo>
                  <a:lnTo>
                    <a:pt x="3892956" y="1217117"/>
                  </a:lnTo>
                  <a:lnTo>
                    <a:pt x="3931094" y="1220939"/>
                  </a:lnTo>
                  <a:lnTo>
                    <a:pt x="3968369" y="1223899"/>
                  </a:lnTo>
                  <a:lnTo>
                    <a:pt x="4005326" y="1225740"/>
                  </a:lnTo>
                  <a:lnTo>
                    <a:pt x="4042499" y="1226185"/>
                  </a:lnTo>
                  <a:lnTo>
                    <a:pt x="4080433" y="1224953"/>
                  </a:lnTo>
                  <a:lnTo>
                    <a:pt x="4119676" y="1221778"/>
                  </a:lnTo>
                  <a:lnTo>
                    <a:pt x="4160761" y="1216380"/>
                  </a:lnTo>
                  <a:lnTo>
                    <a:pt x="4204246" y="1208493"/>
                  </a:lnTo>
                  <a:lnTo>
                    <a:pt x="4250664" y="1197838"/>
                  </a:lnTo>
                  <a:lnTo>
                    <a:pt x="4318076" y="1175931"/>
                  </a:lnTo>
                  <a:lnTo>
                    <a:pt x="4373029" y="1148600"/>
                  </a:lnTo>
                  <a:lnTo>
                    <a:pt x="4416590" y="1117434"/>
                  </a:lnTo>
                  <a:lnTo>
                    <a:pt x="4449826" y="1083983"/>
                  </a:lnTo>
                  <a:lnTo>
                    <a:pt x="4473791" y="1049845"/>
                  </a:lnTo>
                  <a:lnTo>
                    <a:pt x="4498225" y="985761"/>
                  </a:lnTo>
                  <a:lnTo>
                    <a:pt x="4500804" y="958964"/>
                  </a:lnTo>
                  <a:close/>
                </a:path>
                <a:path w="4515485" h="1404620">
                  <a:moveTo>
                    <a:pt x="4502416" y="50495"/>
                  </a:moveTo>
                  <a:lnTo>
                    <a:pt x="4500118" y="20193"/>
                  </a:lnTo>
                  <a:lnTo>
                    <a:pt x="4486541" y="2768"/>
                  </a:lnTo>
                  <a:lnTo>
                    <a:pt x="4459389" y="0"/>
                  </a:lnTo>
                  <a:lnTo>
                    <a:pt x="4441291" y="11633"/>
                  </a:lnTo>
                  <a:lnTo>
                    <a:pt x="4423461" y="39268"/>
                  </a:lnTo>
                  <a:lnTo>
                    <a:pt x="4407713" y="79844"/>
                  </a:lnTo>
                  <a:lnTo>
                    <a:pt x="4395800" y="130340"/>
                  </a:lnTo>
                  <a:lnTo>
                    <a:pt x="4389552" y="187680"/>
                  </a:lnTo>
                  <a:lnTo>
                    <a:pt x="4390720" y="248843"/>
                  </a:lnTo>
                  <a:lnTo>
                    <a:pt x="4402607" y="322021"/>
                  </a:lnTo>
                  <a:lnTo>
                    <a:pt x="4421873" y="386969"/>
                  </a:lnTo>
                  <a:lnTo>
                    <a:pt x="4444035" y="438429"/>
                  </a:lnTo>
                  <a:lnTo>
                    <a:pt x="4464558" y="471144"/>
                  </a:lnTo>
                  <a:lnTo>
                    <a:pt x="4478934" y="479882"/>
                  </a:lnTo>
                  <a:lnTo>
                    <a:pt x="4485640" y="459790"/>
                  </a:lnTo>
                  <a:lnTo>
                    <a:pt x="4481906" y="418693"/>
                  </a:lnTo>
                  <a:lnTo>
                    <a:pt x="4472838" y="364388"/>
                  </a:lnTo>
                  <a:lnTo>
                    <a:pt x="4463554" y="304723"/>
                  </a:lnTo>
                  <a:lnTo>
                    <a:pt x="4459135" y="247497"/>
                  </a:lnTo>
                  <a:lnTo>
                    <a:pt x="4464697" y="200533"/>
                  </a:lnTo>
                  <a:lnTo>
                    <a:pt x="4482401" y="142455"/>
                  </a:lnTo>
                  <a:lnTo>
                    <a:pt x="4495749" y="91846"/>
                  </a:lnTo>
                  <a:lnTo>
                    <a:pt x="4502416" y="50495"/>
                  </a:lnTo>
                  <a:close/>
                </a:path>
                <a:path w="4515485" h="1404620">
                  <a:moveTo>
                    <a:pt x="4514875" y="530771"/>
                  </a:moveTo>
                  <a:lnTo>
                    <a:pt x="4507255" y="516255"/>
                  </a:lnTo>
                  <a:lnTo>
                    <a:pt x="4486656" y="516115"/>
                  </a:lnTo>
                  <a:lnTo>
                    <a:pt x="4476191" y="527202"/>
                  </a:lnTo>
                  <a:lnTo>
                    <a:pt x="4479036" y="541896"/>
                  </a:lnTo>
                  <a:lnTo>
                    <a:pt x="4489716" y="554240"/>
                  </a:lnTo>
                  <a:lnTo>
                    <a:pt x="4502721" y="558292"/>
                  </a:lnTo>
                  <a:lnTo>
                    <a:pt x="4512399" y="548500"/>
                  </a:lnTo>
                  <a:lnTo>
                    <a:pt x="4514875" y="5307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8752" y="2082429"/>
              <a:ext cx="4307840" cy="1341120"/>
            </a:xfrm>
            <a:custGeom>
              <a:avLst/>
              <a:gdLst/>
              <a:ahLst/>
              <a:cxnLst/>
              <a:rect l="l" t="t" r="r" b="b"/>
              <a:pathLst>
                <a:path w="4307840" h="1341120">
                  <a:moveTo>
                    <a:pt x="2528089" y="0"/>
                  </a:moveTo>
                  <a:lnTo>
                    <a:pt x="2458134" y="106"/>
                  </a:lnTo>
                  <a:lnTo>
                    <a:pt x="2390367" y="806"/>
                  </a:lnTo>
                  <a:lnTo>
                    <a:pt x="2324743" y="2077"/>
                  </a:lnTo>
                  <a:lnTo>
                    <a:pt x="2261222" y="3891"/>
                  </a:lnTo>
                  <a:lnTo>
                    <a:pt x="2199760" y="6225"/>
                  </a:lnTo>
                  <a:lnTo>
                    <a:pt x="2140315" y="9053"/>
                  </a:lnTo>
                  <a:lnTo>
                    <a:pt x="2082844" y="12349"/>
                  </a:lnTo>
                  <a:lnTo>
                    <a:pt x="2027306" y="16089"/>
                  </a:lnTo>
                  <a:lnTo>
                    <a:pt x="1973656" y="20248"/>
                  </a:lnTo>
                  <a:lnTo>
                    <a:pt x="1921854" y="24800"/>
                  </a:lnTo>
                  <a:lnTo>
                    <a:pt x="1871855" y="29719"/>
                  </a:lnTo>
                  <a:lnTo>
                    <a:pt x="1823619" y="34982"/>
                  </a:lnTo>
                  <a:lnTo>
                    <a:pt x="1777101" y="40562"/>
                  </a:lnTo>
                  <a:lnTo>
                    <a:pt x="1732261" y="46435"/>
                  </a:lnTo>
                  <a:lnTo>
                    <a:pt x="1689054" y="52575"/>
                  </a:lnTo>
                  <a:lnTo>
                    <a:pt x="1647439" y="58957"/>
                  </a:lnTo>
                  <a:lnTo>
                    <a:pt x="1607373" y="65556"/>
                  </a:lnTo>
                  <a:lnTo>
                    <a:pt x="1568814" y="72347"/>
                  </a:lnTo>
                  <a:lnTo>
                    <a:pt x="1496044" y="86402"/>
                  </a:lnTo>
                  <a:lnTo>
                    <a:pt x="1428791" y="100923"/>
                  </a:lnTo>
                  <a:lnTo>
                    <a:pt x="1366713" y="115707"/>
                  </a:lnTo>
                  <a:lnTo>
                    <a:pt x="1309470" y="130553"/>
                  </a:lnTo>
                  <a:lnTo>
                    <a:pt x="1256723" y="145259"/>
                  </a:lnTo>
                  <a:lnTo>
                    <a:pt x="1208130" y="159623"/>
                  </a:lnTo>
                  <a:lnTo>
                    <a:pt x="1048501" y="209641"/>
                  </a:lnTo>
                  <a:lnTo>
                    <a:pt x="1015579" y="219278"/>
                  </a:lnTo>
                  <a:lnTo>
                    <a:pt x="970051" y="230763"/>
                  </a:lnTo>
                  <a:lnTo>
                    <a:pt x="898446" y="242089"/>
                  </a:lnTo>
                  <a:lnTo>
                    <a:pt x="851593" y="246900"/>
                  </a:lnTo>
                  <a:lnTo>
                    <a:pt x="801758" y="250812"/>
                  </a:lnTo>
                  <a:lnTo>
                    <a:pt x="749482" y="254054"/>
                  </a:lnTo>
                  <a:lnTo>
                    <a:pt x="695308" y="256857"/>
                  </a:lnTo>
                  <a:lnTo>
                    <a:pt x="583435" y="262069"/>
                  </a:lnTo>
                  <a:lnTo>
                    <a:pt x="526820" y="264938"/>
                  </a:lnTo>
                  <a:lnTo>
                    <a:pt x="470476" y="268291"/>
                  </a:lnTo>
                  <a:lnTo>
                    <a:pt x="414945" y="272356"/>
                  </a:lnTo>
                  <a:lnTo>
                    <a:pt x="360771" y="277366"/>
                  </a:lnTo>
                  <a:lnTo>
                    <a:pt x="308494" y="283549"/>
                  </a:lnTo>
                  <a:lnTo>
                    <a:pt x="258657" y="291138"/>
                  </a:lnTo>
                  <a:lnTo>
                    <a:pt x="211803" y="300362"/>
                  </a:lnTo>
                  <a:lnTo>
                    <a:pt x="168473" y="311451"/>
                  </a:lnTo>
                  <a:lnTo>
                    <a:pt x="129211" y="324636"/>
                  </a:lnTo>
                  <a:lnTo>
                    <a:pt x="65056" y="358218"/>
                  </a:lnTo>
                  <a:lnTo>
                    <a:pt x="23678" y="402949"/>
                  </a:lnTo>
                  <a:lnTo>
                    <a:pt x="7038" y="443873"/>
                  </a:lnTo>
                  <a:lnTo>
                    <a:pt x="0" y="487841"/>
                  </a:lnTo>
                  <a:lnTo>
                    <a:pt x="1015" y="534160"/>
                  </a:lnTo>
                  <a:lnTo>
                    <a:pt x="8538" y="582132"/>
                  </a:lnTo>
                  <a:lnTo>
                    <a:pt x="21025" y="631064"/>
                  </a:lnTo>
                  <a:lnTo>
                    <a:pt x="36927" y="680259"/>
                  </a:lnTo>
                  <a:lnTo>
                    <a:pt x="54701" y="729023"/>
                  </a:lnTo>
                  <a:lnTo>
                    <a:pt x="72800" y="776661"/>
                  </a:lnTo>
                  <a:lnTo>
                    <a:pt x="89678" y="822476"/>
                  </a:lnTo>
                  <a:lnTo>
                    <a:pt x="103789" y="865773"/>
                  </a:lnTo>
                  <a:lnTo>
                    <a:pt x="113587" y="905859"/>
                  </a:lnTo>
                  <a:lnTo>
                    <a:pt x="117528" y="942036"/>
                  </a:lnTo>
                  <a:lnTo>
                    <a:pt x="114063" y="973610"/>
                  </a:lnTo>
                  <a:lnTo>
                    <a:pt x="105084" y="1007770"/>
                  </a:lnTo>
                  <a:lnTo>
                    <a:pt x="97289" y="1041502"/>
                  </a:lnTo>
                  <a:lnTo>
                    <a:pt x="92151" y="1074640"/>
                  </a:lnTo>
                  <a:lnTo>
                    <a:pt x="91143" y="1107018"/>
                  </a:lnTo>
                  <a:lnTo>
                    <a:pt x="95736" y="1138471"/>
                  </a:lnTo>
                  <a:lnTo>
                    <a:pt x="127616" y="1197934"/>
                  </a:lnTo>
                  <a:lnTo>
                    <a:pt x="157848" y="1225612"/>
                  </a:lnTo>
                  <a:lnTo>
                    <a:pt x="199569" y="1251699"/>
                  </a:lnTo>
                  <a:lnTo>
                    <a:pt x="254253" y="1276030"/>
                  </a:lnTo>
                  <a:lnTo>
                    <a:pt x="323372" y="1298438"/>
                  </a:lnTo>
                  <a:lnTo>
                    <a:pt x="377185" y="1311128"/>
                  </a:lnTo>
                  <a:lnTo>
                    <a:pt x="437937" y="1321342"/>
                  </a:lnTo>
                  <a:lnTo>
                    <a:pt x="505236" y="1329241"/>
                  </a:lnTo>
                  <a:lnTo>
                    <a:pt x="578686" y="1334987"/>
                  </a:lnTo>
                  <a:lnTo>
                    <a:pt x="617595" y="1337102"/>
                  </a:lnTo>
                  <a:lnTo>
                    <a:pt x="657894" y="1338739"/>
                  </a:lnTo>
                  <a:lnTo>
                    <a:pt x="699535" y="1339918"/>
                  </a:lnTo>
                  <a:lnTo>
                    <a:pt x="742467" y="1340660"/>
                  </a:lnTo>
                  <a:lnTo>
                    <a:pt x="786642" y="1340983"/>
                  </a:lnTo>
                  <a:lnTo>
                    <a:pt x="832010" y="1340909"/>
                  </a:lnTo>
                  <a:lnTo>
                    <a:pt x="878522" y="1340458"/>
                  </a:lnTo>
                  <a:lnTo>
                    <a:pt x="926130" y="1339649"/>
                  </a:lnTo>
                  <a:lnTo>
                    <a:pt x="974783" y="1338502"/>
                  </a:lnTo>
                  <a:lnTo>
                    <a:pt x="1024432" y="1337039"/>
                  </a:lnTo>
                  <a:lnTo>
                    <a:pt x="1126523" y="1333241"/>
                  </a:lnTo>
                  <a:lnTo>
                    <a:pt x="1232009" y="1328416"/>
                  </a:lnTo>
                  <a:lnTo>
                    <a:pt x="1340496" y="1322724"/>
                  </a:lnTo>
                  <a:lnTo>
                    <a:pt x="1507992" y="1312915"/>
                  </a:lnTo>
                  <a:lnTo>
                    <a:pt x="2091610" y="1275729"/>
                  </a:lnTo>
                  <a:lnTo>
                    <a:pt x="2269165" y="1265319"/>
                  </a:lnTo>
                  <a:lnTo>
                    <a:pt x="2386937" y="1259073"/>
                  </a:lnTo>
                  <a:lnTo>
                    <a:pt x="2503772" y="1253571"/>
                  </a:lnTo>
                  <a:lnTo>
                    <a:pt x="2619275" y="1248972"/>
                  </a:lnTo>
                  <a:lnTo>
                    <a:pt x="2676404" y="1247062"/>
                  </a:lnTo>
                  <a:lnTo>
                    <a:pt x="2733053" y="1245439"/>
                  </a:lnTo>
                  <a:lnTo>
                    <a:pt x="2789172" y="1244122"/>
                  </a:lnTo>
                  <a:lnTo>
                    <a:pt x="2844711" y="1243131"/>
                  </a:lnTo>
                  <a:lnTo>
                    <a:pt x="2899623" y="1242487"/>
                  </a:lnTo>
                  <a:lnTo>
                    <a:pt x="2953857" y="1242210"/>
                  </a:lnTo>
                  <a:lnTo>
                    <a:pt x="3007364" y="1242321"/>
                  </a:lnTo>
                  <a:lnTo>
                    <a:pt x="3060095" y="1242838"/>
                  </a:lnTo>
                  <a:lnTo>
                    <a:pt x="3098957" y="1243681"/>
                  </a:lnTo>
                  <a:lnTo>
                    <a:pt x="3140995" y="1245074"/>
                  </a:lnTo>
                  <a:lnTo>
                    <a:pt x="3334255" y="1253083"/>
                  </a:lnTo>
                  <a:lnTo>
                    <a:pt x="3387189" y="1254927"/>
                  </a:lnTo>
                  <a:lnTo>
                    <a:pt x="3441306" y="1256400"/>
                  </a:lnTo>
                  <a:lnTo>
                    <a:pt x="3496275" y="1257349"/>
                  </a:lnTo>
                  <a:lnTo>
                    <a:pt x="3551764" y="1257621"/>
                  </a:lnTo>
                  <a:lnTo>
                    <a:pt x="3607440" y="1257062"/>
                  </a:lnTo>
                  <a:lnTo>
                    <a:pt x="3662973" y="1255519"/>
                  </a:lnTo>
                  <a:lnTo>
                    <a:pt x="3718030" y="1252837"/>
                  </a:lnTo>
                  <a:lnTo>
                    <a:pt x="3772280" y="1248864"/>
                  </a:lnTo>
                  <a:lnTo>
                    <a:pt x="3825389" y="1243447"/>
                  </a:lnTo>
                  <a:lnTo>
                    <a:pt x="3877028" y="1236431"/>
                  </a:lnTo>
                  <a:lnTo>
                    <a:pt x="3926863" y="1227663"/>
                  </a:lnTo>
                  <a:lnTo>
                    <a:pt x="3974563" y="1216990"/>
                  </a:lnTo>
                  <a:lnTo>
                    <a:pt x="4019796" y="1204258"/>
                  </a:lnTo>
                  <a:lnTo>
                    <a:pt x="4062230" y="1189314"/>
                  </a:lnTo>
                  <a:lnTo>
                    <a:pt x="4101533" y="1172004"/>
                  </a:lnTo>
                  <a:lnTo>
                    <a:pt x="4137373" y="1152174"/>
                  </a:lnTo>
                  <a:lnTo>
                    <a:pt x="4169419" y="1129672"/>
                  </a:lnTo>
                  <a:lnTo>
                    <a:pt x="4220799" y="1076036"/>
                  </a:lnTo>
                  <a:lnTo>
                    <a:pt x="4257217" y="1017499"/>
                  </a:lnTo>
                  <a:lnTo>
                    <a:pt x="4279843" y="965749"/>
                  </a:lnTo>
                  <a:lnTo>
                    <a:pt x="4290741" y="920015"/>
                  </a:lnTo>
                  <a:lnTo>
                    <a:pt x="4291976" y="879525"/>
                  </a:lnTo>
                  <a:lnTo>
                    <a:pt x="4285613" y="843506"/>
                  </a:lnTo>
                  <a:lnTo>
                    <a:pt x="4273717" y="811185"/>
                  </a:lnTo>
                  <a:lnTo>
                    <a:pt x="4258352" y="781792"/>
                  </a:lnTo>
                  <a:lnTo>
                    <a:pt x="4225475" y="728694"/>
                  </a:lnTo>
                  <a:lnTo>
                    <a:pt x="4212092" y="703446"/>
                  </a:lnTo>
                  <a:lnTo>
                    <a:pt x="4203499" y="678036"/>
                  </a:lnTo>
                  <a:lnTo>
                    <a:pt x="4201762" y="651691"/>
                  </a:lnTo>
                  <a:lnTo>
                    <a:pt x="4204243" y="638589"/>
                  </a:lnTo>
                  <a:lnTo>
                    <a:pt x="4209279" y="623457"/>
                  </a:lnTo>
                  <a:lnTo>
                    <a:pt x="4216425" y="606467"/>
                  </a:lnTo>
                  <a:lnTo>
                    <a:pt x="4225239" y="587790"/>
                  </a:lnTo>
                  <a:lnTo>
                    <a:pt x="4257254" y="523351"/>
                  </a:lnTo>
                  <a:lnTo>
                    <a:pt x="4268306" y="499640"/>
                  </a:lnTo>
                  <a:lnTo>
                    <a:pt x="4288320" y="449900"/>
                  </a:lnTo>
                  <a:lnTo>
                    <a:pt x="4302594" y="398212"/>
                  </a:lnTo>
                  <a:lnTo>
                    <a:pt x="4307583" y="345947"/>
                  </a:lnTo>
                  <a:lnTo>
                    <a:pt x="4305487" y="320027"/>
                  </a:lnTo>
                  <a:lnTo>
                    <a:pt x="4289898" y="269470"/>
                  </a:lnTo>
                  <a:lnTo>
                    <a:pt x="4256158" y="221765"/>
                  </a:lnTo>
                  <a:lnTo>
                    <a:pt x="4200723" y="178283"/>
                  </a:lnTo>
                  <a:lnTo>
                    <a:pt x="4163761" y="158555"/>
                  </a:lnTo>
                  <a:lnTo>
                    <a:pt x="4120045" y="140397"/>
                  </a:lnTo>
                  <a:lnTo>
                    <a:pt x="4069132" y="123981"/>
                  </a:lnTo>
                  <a:lnTo>
                    <a:pt x="4010580" y="109478"/>
                  </a:lnTo>
                  <a:lnTo>
                    <a:pt x="3943943" y="97059"/>
                  </a:lnTo>
                  <a:lnTo>
                    <a:pt x="3868780" y="86896"/>
                  </a:lnTo>
                  <a:lnTo>
                    <a:pt x="3760916" y="75060"/>
                  </a:lnTo>
                  <a:lnTo>
                    <a:pt x="3655876" y="64196"/>
                  </a:lnTo>
                  <a:lnTo>
                    <a:pt x="3553620" y="54279"/>
                  </a:lnTo>
                  <a:lnTo>
                    <a:pt x="3454103" y="45285"/>
                  </a:lnTo>
                  <a:lnTo>
                    <a:pt x="3357283" y="37187"/>
                  </a:lnTo>
                  <a:lnTo>
                    <a:pt x="3263118" y="29961"/>
                  </a:lnTo>
                  <a:lnTo>
                    <a:pt x="3171566" y="23582"/>
                  </a:lnTo>
                  <a:lnTo>
                    <a:pt x="3082584" y="18024"/>
                  </a:lnTo>
                  <a:lnTo>
                    <a:pt x="2996129" y="13262"/>
                  </a:lnTo>
                  <a:lnTo>
                    <a:pt x="2912158" y="9271"/>
                  </a:lnTo>
                  <a:lnTo>
                    <a:pt x="2830630" y="6026"/>
                  </a:lnTo>
                  <a:lnTo>
                    <a:pt x="2751502" y="3501"/>
                  </a:lnTo>
                  <a:lnTo>
                    <a:pt x="2674730" y="1672"/>
                  </a:lnTo>
                  <a:lnTo>
                    <a:pt x="2600274" y="513"/>
                  </a:lnTo>
                  <a:lnTo>
                    <a:pt x="2528089" y="0"/>
                  </a:lnTo>
                  <a:close/>
                </a:path>
              </a:pathLst>
            </a:custGeom>
            <a:solidFill>
              <a:srgbClr val="0E6F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9884" y="2063432"/>
              <a:ext cx="4516120" cy="1123950"/>
            </a:xfrm>
            <a:custGeom>
              <a:avLst/>
              <a:gdLst/>
              <a:ahLst/>
              <a:cxnLst/>
              <a:rect l="l" t="t" r="r" b="b"/>
              <a:pathLst>
                <a:path w="4516120" h="1123950">
                  <a:moveTo>
                    <a:pt x="38696" y="701586"/>
                  </a:moveTo>
                  <a:lnTo>
                    <a:pt x="35839" y="689838"/>
                  </a:lnTo>
                  <a:lnTo>
                    <a:pt x="25158" y="679945"/>
                  </a:lnTo>
                  <a:lnTo>
                    <a:pt x="12153" y="676706"/>
                  </a:lnTo>
                  <a:lnTo>
                    <a:pt x="2476" y="684542"/>
                  </a:lnTo>
                  <a:lnTo>
                    <a:pt x="0" y="698728"/>
                  </a:lnTo>
                  <a:lnTo>
                    <a:pt x="7620" y="710349"/>
                  </a:lnTo>
                  <a:lnTo>
                    <a:pt x="28219" y="710450"/>
                  </a:lnTo>
                  <a:lnTo>
                    <a:pt x="38696" y="701586"/>
                  </a:lnTo>
                  <a:close/>
                </a:path>
                <a:path w="4516120" h="1123950">
                  <a:moveTo>
                    <a:pt x="124612" y="982700"/>
                  </a:moveTo>
                  <a:lnTo>
                    <a:pt x="124155" y="924280"/>
                  </a:lnTo>
                  <a:lnTo>
                    <a:pt x="107975" y="851966"/>
                  </a:lnTo>
                  <a:lnTo>
                    <a:pt x="81991" y="791591"/>
                  </a:lnTo>
                  <a:lnTo>
                    <a:pt x="55041" y="751344"/>
                  </a:lnTo>
                  <a:lnTo>
                    <a:pt x="35941" y="739444"/>
                  </a:lnTo>
                  <a:lnTo>
                    <a:pt x="29311" y="760945"/>
                  </a:lnTo>
                  <a:lnTo>
                    <a:pt x="36245" y="804862"/>
                  </a:lnTo>
                  <a:lnTo>
                    <a:pt x="47904" y="860361"/>
                  </a:lnTo>
                  <a:lnTo>
                    <a:pt x="55499" y="916660"/>
                  </a:lnTo>
                  <a:lnTo>
                    <a:pt x="50177" y="962926"/>
                  </a:lnTo>
                  <a:lnTo>
                    <a:pt x="29375" y="1017993"/>
                  </a:lnTo>
                  <a:lnTo>
                    <a:pt x="15532" y="1064069"/>
                  </a:lnTo>
                  <a:lnTo>
                    <a:pt x="12611" y="1098651"/>
                  </a:lnTo>
                  <a:lnTo>
                    <a:pt x="24612" y="1119238"/>
                  </a:lnTo>
                  <a:lnTo>
                    <a:pt x="55486" y="1123353"/>
                  </a:lnTo>
                  <a:lnTo>
                    <a:pt x="77228" y="1110564"/>
                  </a:lnTo>
                  <a:lnTo>
                    <a:pt x="98056" y="1080058"/>
                  </a:lnTo>
                  <a:lnTo>
                    <a:pt x="114884" y="1036027"/>
                  </a:lnTo>
                  <a:lnTo>
                    <a:pt x="124612" y="982700"/>
                  </a:lnTo>
                  <a:close/>
                </a:path>
                <a:path w="4516120" h="1123950">
                  <a:moveTo>
                    <a:pt x="1170406" y="169468"/>
                  </a:moveTo>
                  <a:lnTo>
                    <a:pt x="1093736" y="171653"/>
                  </a:lnTo>
                  <a:lnTo>
                    <a:pt x="1023378" y="172313"/>
                  </a:lnTo>
                  <a:lnTo>
                    <a:pt x="958761" y="171691"/>
                  </a:lnTo>
                  <a:lnTo>
                    <a:pt x="899350" y="170002"/>
                  </a:lnTo>
                  <a:lnTo>
                    <a:pt x="844613" y="167462"/>
                  </a:lnTo>
                  <a:lnTo>
                    <a:pt x="794004" y="164287"/>
                  </a:lnTo>
                  <a:lnTo>
                    <a:pt x="746963" y="160705"/>
                  </a:lnTo>
                  <a:lnTo>
                    <a:pt x="621919" y="149644"/>
                  </a:lnTo>
                  <a:lnTo>
                    <a:pt x="583780" y="146596"/>
                  </a:lnTo>
                  <a:lnTo>
                    <a:pt x="546506" y="144221"/>
                  </a:lnTo>
                  <a:lnTo>
                    <a:pt x="509549" y="142748"/>
                  </a:lnTo>
                  <a:lnTo>
                    <a:pt x="472376" y="142405"/>
                  </a:lnTo>
                  <a:lnTo>
                    <a:pt x="434441" y="143383"/>
                  </a:lnTo>
                  <a:lnTo>
                    <a:pt x="395198" y="145923"/>
                  </a:lnTo>
                  <a:lnTo>
                    <a:pt x="354114" y="150241"/>
                  </a:lnTo>
                  <a:lnTo>
                    <a:pt x="310629" y="156552"/>
                  </a:lnTo>
                  <a:lnTo>
                    <a:pt x="264210" y="165074"/>
                  </a:lnTo>
                  <a:lnTo>
                    <a:pt x="191300" y="184429"/>
                  </a:lnTo>
                  <a:lnTo>
                    <a:pt x="133108" y="208800"/>
                  </a:lnTo>
                  <a:lnTo>
                    <a:pt x="88239" y="236562"/>
                  </a:lnTo>
                  <a:lnTo>
                    <a:pt x="55321" y="266090"/>
                  </a:lnTo>
                  <a:lnTo>
                    <a:pt x="19773" y="323850"/>
                  </a:lnTo>
                  <a:lnTo>
                    <a:pt x="14376" y="348818"/>
                  </a:lnTo>
                  <a:lnTo>
                    <a:pt x="15379" y="369011"/>
                  </a:lnTo>
                  <a:lnTo>
                    <a:pt x="21412" y="382790"/>
                  </a:lnTo>
                  <a:lnTo>
                    <a:pt x="31076" y="388518"/>
                  </a:lnTo>
                  <a:lnTo>
                    <a:pt x="43002" y="384556"/>
                  </a:lnTo>
                  <a:lnTo>
                    <a:pt x="85940" y="355434"/>
                  </a:lnTo>
                  <a:lnTo>
                    <a:pt x="131152" y="329831"/>
                  </a:lnTo>
                  <a:lnTo>
                    <a:pt x="178346" y="307530"/>
                  </a:lnTo>
                  <a:lnTo>
                    <a:pt x="227152" y="288315"/>
                  </a:lnTo>
                  <a:lnTo>
                    <a:pt x="277279" y="271945"/>
                  </a:lnTo>
                  <a:lnTo>
                    <a:pt x="328396" y="258203"/>
                  </a:lnTo>
                  <a:lnTo>
                    <a:pt x="380174" y="246875"/>
                  </a:lnTo>
                  <a:lnTo>
                    <a:pt x="432282" y="237731"/>
                  </a:lnTo>
                  <a:lnTo>
                    <a:pt x="484416" y="230555"/>
                  </a:lnTo>
                  <a:lnTo>
                    <a:pt x="536219" y="225120"/>
                  </a:lnTo>
                  <a:lnTo>
                    <a:pt x="587400" y="221195"/>
                  </a:lnTo>
                  <a:lnTo>
                    <a:pt x="637616" y="218567"/>
                  </a:lnTo>
                  <a:lnTo>
                    <a:pt x="686536" y="217017"/>
                  </a:lnTo>
                  <a:lnTo>
                    <a:pt x="733856" y="216319"/>
                  </a:lnTo>
                  <a:lnTo>
                    <a:pt x="779246" y="216242"/>
                  </a:lnTo>
                  <a:lnTo>
                    <a:pt x="934935" y="217754"/>
                  </a:lnTo>
                  <a:lnTo>
                    <a:pt x="1055014" y="217004"/>
                  </a:lnTo>
                  <a:lnTo>
                    <a:pt x="1119568" y="211721"/>
                  </a:lnTo>
                  <a:lnTo>
                    <a:pt x="1150670" y="197383"/>
                  </a:lnTo>
                  <a:lnTo>
                    <a:pt x="1170406" y="169468"/>
                  </a:lnTo>
                  <a:close/>
                </a:path>
                <a:path w="4516120" h="1123950">
                  <a:moveTo>
                    <a:pt x="4379480" y="589762"/>
                  </a:moveTo>
                  <a:lnTo>
                    <a:pt x="4371530" y="577710"/>
                  </a:lnTo>
                  <a:lnTo>
                    <a:pt x="4350829" y="587565"/>
                  </a:lnTo>
                  <a:lnTo>
                    <a:pt x="4330585" y="611479"/>
                  </a:lnTo>
                  <a:lnTo>
                    <a:pt x="4321454" y="636079"/>
                  </a:lnTo>
                  <a:lnTo>
                    <a:pt x="4334065" y="647941"/>
                  </a:lnTo>
                  <a:lnTo>
                    <a:pt x="4355223" y="637743"/>
                  </a:lnTo>
                  <a:lnTo>
                    <a:pt x="4372203" y="614057"/>
                  </a:lnTo>
                  <a:lnTo>
                    <a:pt x="4379480" y="589762"/>
                  </a:lnTo>
                  <a:close/>
                </a:path>
                <a:path w="4516120" h="1123950">
                  <a:moveTo>
                    <a:pt x="4515586" y="276923"/>
                  </a:moveTo>
                  <a:lnTo>
                    <a:pt x="4505680" y="219227"/>
                  </a:lnTo>
                  <a:lnTo>
                    <a:pt x="4466336" y="179971"/>
                  </a:lnTo>
                  <a:lnTo>
                    <a:pt x="4413516" y="155829"/>
                  </a:lnTo>
                  <a:lnTo>
                    <a:pt x="4342181" y="133324"/>
                  </a:lnTo>
                  <a:lnTo>
                    <a:pt x="4300309" y="122707"/>
                  </a:lnTo>
                  <a:lnTo>
                    <a:pt x="4254678" y="112496"/>
                  </a:lnTo>
                  <a:lnTo>
                    <a:pt x="4205605" y="102717"/>
                  </a:lnTo>
                  <a:lnTo>
                    <a:pt x="4153357" y="93357"/>
                  </a:lnTo>
                  <a:lnTo>
                    <a:pt x="4098252" y="84429"/>
                  </a:lnTo>
                  <a:lnTo>
                    <a:pt x="4040581" y="75933"/>
                  </a:lnTo>
                  <a:lnTo>
                    <a:pt x="3980624" y="67881"/>
                  </a:lnTo>
                  <a:lnTo>
                    <a:pt x="3918699" y="60248"/>
                  </a:lnTo>
                  <a:lnTo>
                    <a:pt x="3855072" y="53073"/>
                  </a:lnTo>
                  <a:lnTo>
                    <a:pt x="3790048" y="46329"/>
                  </a:lnTo>
                  <a:lnTo>
                    <a:pt x="3723932" y="40030"/>
                  </a:lnTo>
                  <a:lnTo>
                    <a:pt x="3657015" y="34188"/>
                  </a:lnTo>
                  <a:lnTo>
                    <a:pt x="3589578" y="28790"/>
                  </a:lnTo>
                  <a:lnTo>
                    <a:pt x="3521926" y="23837"/>
                  </a:lnTo>
                  <a:lnTo>
                    <a:pt x="3454349" y="19354"/>
                  </a:lnTo>
                  <a:lnTo>
                    <a:pt x="3387140" y="15328"/>
                  </a:lnTo>
                  <a:lnTo>
                    <a:pt x="3320592" y="11760"/>
                  </a:lnTo>
                  <a:lnTo>
                    <a:pt x="3255010" y="8661"/>
                  </a:lnTo>
                  <a:lnTo>
                    <a:pt x="3190671" y="6032"/>
                  </a:lnTo>
                  <a:lnTo>
                    <a:pt x="3127895" y="3873"/>
                  </a:lnTo>
                  <a:lnTo>
                    <a:pt x="3066948" y="2184"/>
                  </a:lnTo>
                  <a:lnTo>
                    <a:pt x="3008147" y="977"/>
                  </a:lnTo>
                  <a:lnTo>
                    <a:pt x="2951759" y="241"/>
                  </a:lnTo>
                  <a:lnTo>
                    <a:pt x="2898114" y="0"/>
                  </a:lnTo>
                  <a:lnTo>
                    <a:pt x="2847467" y="228"/>
                  </a:lnTo>
                  <a:lnTo>
                    <a:pt x="2800146" y="952"/>
                  </a:lnTo>
                  <a:lnTo>
                    <a:pt x="2756433" y="2159"/>
                  </a:lnTo>
                  <a:lnTo>
                    <a:pt x="2716606" y="3873"/>
                  </a:lnTo>
                  <a:lnTo>
                    <a:pt x="2649842" y="8775"/>
                  </a:lnTo>
                  <a:lnTo>
                    <a:pt x="2602217" y="15684"/>
                  </a:lnTo>
                  <a:lnTo>
                    <a:pt x="2572232" y="29222"/>
                  </a:lnTo>
                  <a:lnTo>
                    <a:pt x="2574480" y="33578"/>
                  </a:lnTo>
                  <a:lnTo>
                    <a:pt x="2614853" y="45275"/>
                  </a:lnTo>
                  <a:lnTo>
                    <a:pt x="2666974" y="52146"/>
                  </a:lnTo>
                  <a:lnTo>
                    <a:pt x="2736634" y="58470"/>
                  </a:lnTo>
                  <a:lnTo>
                    <a:pt x="2777325" y="61468"/>
                  </a:lnTo>
                  <a:lnTo>
                    <a:pt x="2821546" y="64401"/>
                  </a:lnTo>
                  <a:lnTo>
                    <a:pt x="2919450" y="70116"/>
                  </a:lnTo>
                  <a:lnTo>
                    <a:pt x="3395827" y="93980"/>
                  </a:lnTo>
                  <a:lnTo>
                    <a:pt x="3524796" y="101015"/>
                  </a:lnTo>
                  <a:lnTo>
                    <a:pt x="3653167" y="108800"/>
                  </a:lnTo>
                  <a:lnTo>
                    <a:pt x="3716439" y="113030"/>
                  </a:lnTo>
                  <a:lnTo>
                    <a:pt x="3778707" y="117500"/>
                  </a:lnTo>
                  <a:lnTo>
                    <a:pt x="3839692" y="122250"/>
                  </a:lnTo>
                  <a:lnTo>
                    <a:pt x="3899128" y="127292"/>
                  </a:lnTo>
                  <a:lnTo>
                    <a:pt x="3956723" y="132638"/>
                  </a:lnTo>
                  <a:lnTo>
                    <a:pt x="4012184" y="138315"/>
                  </a:lnTo>
                  <a:lnTo>
                    <a:pt x="4065244" y="144348"/>
                  </a:lnTo>
                  <a:lnTo>
                    <a:pt x="4115612" y="150749"/>
                  </a:lnTo>
                  <a:lnTo>
                    <a:pt x="4162996" y="157543"/>
                  </a:lnTo>
                  <a:lnTo>
                    <a:pt x="4207129" y="164757"/>
                  </a:lnTo>
                  <a:lnTo>
                    <a:pt x="4247731" y="172389"/>
                  </a:lnTo>
                  <a:lnTo>
                    <a:pt x="4317162" y="189052"/>
                  </a:lnTo>
                  <a:lnTo>
                    <a:pt x="4369041" y="207683"/>
                  </a:lnTo>
                  <a:lnTo>
                    <a:pt x="4401096" y="228460"/>
                  </a:lnTo>
                  <a:lnTo>
                    <a:pt x="4426890" y="299961"/>
                  </a:lnTo>
                  <a:lnTo>
                    <a:pt x="4429988" y="357124"/>
                  </a:lnTo>
                  <a:lnTo>
                    <a:pt x="4422660" y="409676"/>
                  </a:lnTo>
                  <a:lnTo>
                    <a:pt x="4409287" y="456095"/>
                  </a:lnTo>
                  <a:lnTo>
                    <a:pt x="4394238" y="494855"/>
                  </a:lnTo>
                  <a:lnTo>
                    <a:pt x="4381893" y="524421"/>
                  </a:lnTo>
                  <a:lnTo>
                    <a:pt x="4376636" y="543280"/>
                  </a:lnTo>
                  <a:lnTo>
                    <a:pt x="4421022" y="519544"/>
                  </a:lnTo>
                  <a:lnTo>
                    <a:pt x="4447197" y="485216"/>
                  </a:lnTo>
                  <a:lnTo>
                    <a:pt x="4473333" y="441363"/>
                  </a:lnTo>
                  <a:lnTo>
                    <a:pt x="4495825" y="390410"/>
                  </a:lnTo>
                  <a:lnTo>
                    <a:pt x="4511103" y="334784"/>
                  </a:lnTo>
                  <a:lnTo>
                    <a:pt x="4515586" y="2769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346344" y="523140"/>
            <a:ext cx="81851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7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ace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aplicaçã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cur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sos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3066" y="557479"/>
            <a:ext cx="4477385" cy="4885450"/>
            <a:chOff x="693064" y="557477"/>
            <a:chExt cx="4477385" cy="4885450"/>
          </a:xfrm>
        </p:grpSpPr>
        <p:sp>
          <p:nvSpPr>
            <p:cNvPr id="13" name="object 13"/>
            <p:cNvSpPr/>
            <p:nvPr/>
          </p:nvSpPr>
          <p:spPr>
            <a:xfrm>
              <a:off x="4241279" y="557477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390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34" y="44005"/>
                  </a:lnTo>
                  <a:lnTo>
                    <a:pt x="13055" y="43827"/>
                  </a:lnTo>
                  <a:lnTo>
                    <a:pt x="13208" y="10820"/>
                  </a:lnTo>
                  <a:lnTo>
                    <a:pt x="53886" y="10998"/>
                  </a:lnTo>
                  <a:lnTo>
                    <a:pt x="53936" y="241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12189" y="557790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60" h="101600">
                  <a:moveTo>
                    <a:pt x="266" y="0"/>
                  </a:moveTo>
                  <a:lnTo>
                    <a:pt x="0" y="58508"/>
                  </a:lnTo>
                  <a:lnTo>
                    <a:pt x="21343" y="98749"/>
                  </a:lnTo>
                  <a:lnTo>
                    <a:pt x="35483" y="101104"/>
                  </a:lnTo>
                  <a:lnTo>
                    <a:pt x="50448" y="98740"/>
                  </a:lnTo>
                  <a:lnTo>
                    <a:pt x="62393" y="91151"/>
                  </a:lnTo>
                  <a:lnTo>
                    <a:pt x="70325" y="77823"/>
                  </a:lnTo>
                  <a:lnTo>
                    <a:pt x="73253" y="58242"/>
                  </a:lnTo>
                  <a:lnTo>
                    <a:pt x="73520" y="317"/>
                  </a:lnTo>
                  <a:lnTo>
                    <a:pt x="60553" y="266"/>
                  </a:lnTo>
                  <a:lnTo>
                    <a:pt x="60299" y="59067"/>
                  </a:lnTo>
                  <a:lnTo>
                    <a:pt x="58530" y="73275"/>
                  </a:lnTo>
                  <a:lnTo>
                    <a:pt x="53632" y="83118"/>
                  </a:lnTo>
                  <a:lnTo>
                    <a:pt x="45990" y="88832"/>
                  </a:lnTo>
                  <a:lnTo>
                    <a:pt x="35991" y="90652"/>
                  </a:lnTo>
                  <a:lnTo>
                    <a:pt x="26782" y="88787"/>
                  </a:lnTo>
                  <a:lnTo>
                    <a:pt x="19470" y="83078"/>
                  </a:lnTo>
                  <a:lnTo>
                    <a:pt x="14665" y="73209"/>
                  </a:lnTo>
                  <a:lnTo>
                    <a:pt x="12979" y="58864"/>
                  </a:lnTo>
                  <a:lnTo>
                    <a:pt x="13233" y="50"/>
                  </a:lnTo>
                  <a:lnTo>
                    <a:pt x="266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06790" y="558201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4" h="99695">
                  <a:moveTo>
                    <a:pt x="12090" y="99390"/>
                  </a:moveTo>
                  <a:lnTo>
                    <a:pt x="12280" y="56946"/>
                  </a:lnTo>
                  <a:lnTo>
                    <a:pt x="12274" y="45340"/>
                  </a:lnTo>
                  <a:lnTo>
                    <a:pt x="12133" y="34966"/>
                  </a:lnTo>
                  <a:lnTo>
                    <a:pt x="11846" y="25339"/>
                  </a:lnTo>
                  <a:lnTo>
                    <a:pt x="11404" y="15976"/>
                  </a:lnTo>
                  <a:lnTo>
                    <a:pt x="11849" y="15824"/>
                  </a:lnTo>
                  <a:lnTo>
                    <a:pt x="61594" y="99606"/>
                  </a:lnTo>
                  <a:lnTo>
                    <a:pt x="74574" y="99656"/>
                  </a:lnTo>
                  <a:lnTo>
                    <a:pt x="75006" y="330"/>
                  </a:lnTo>
                  <a:lnTo>
                    <a:pt x="62928" y="279"/>
                  </a:lnTo>
                  <a:lnTo>
                    <a:pt x="62737" y="41833"/>
                  </a:lnTo>
                  <a:lnTo>
                    <a:pt x="62758" y="52880"/>
                  </a:lnTo>
                  <a:lnTo>
                    <a:pt x="62949" y="63084"/>
                  </a:lnTo>
                  <a:lnTo>
                    <a:pt x="63361" y="72873"/>
                  </a:lnTo>
                  <a:lnTo>
                    <a:pt x="64046" y="82677"/>
                  </a:lnTo>
                  <a:lnTo>
                    <a:pt x="63741" y="82816"/>
                  </a:lnTo>
                  <a:lnTo>
                    <a:pt x="14439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90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03030" y="557945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5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74"/>
                  </a:lnTo>
                  <a:lnTo>
                    <a:pt x="15951" y="61036"/>
                  </a:lnTo>
                  <a:lnTo>
                    <a:pt x="19481" y="61188"/>
                  </a:lnTo>
                  <a:lnTo>
                    <a:pt x="23317" y="61201"/>
                  </a:lnTo>
                  <a:lnTo>
                    <a:pt x="32391" y="60556"/>
                  </a:lnTo>
                  <a:lnTo>
                    <a:pt x="61480" y="29235"/>
                  </a:lnTo>
                  <a:lnTo>
                    <a:pt x="61518" y="20396"/>
                  </a:lnTo>
                  <a:lnTo>
                    <a:pt x="25057" y="50"/>
                  </a:lnTo>
                  <a:lnTo>
                    <a:pt x="14731" y="0"/>
                  </a:lnTo>
                  <a:lnTo>
                    <a:pt x="6616" y="850"/>
                  </a:lnTo>
                  <a:lnTo>
                    <a:pt x="419" y="1854"/>
                  </a:lnTo>
                  <a:lnTo>
                    <a:pt x="0" y="100012"/>
                  </a:lnTo>
                  <a:close/>
                </a:path>
                <a:path w="61595" h="100329">
                  <a:moveTo>
                    <a:pt x="13208" y="11188"/>
                  </a:moveTo>
                  <a:lnTo>
                    <a:pt x="15417" y="10617"/>
                  </a:lnTo>
                  <a:lnTo>
                    <a:pt x="19710" y="10198"/>
                  </a:lnTo>
                  <a:lnTo>
                    <a:pt x="25298" y="10223"/>
                  </a:lnTo>
                  <a:lnTo>
                    <a:pt x="34923" y="11461"/>
                  </a:lnTo>
                  <a:lnTo>
                    <a:pt x="42300" y="15105"/>
                  </a:lnTo>
                  <a:lnTo>
                    <a:pt x="47015" y="21194"/>
                  </a:lnTo>
                  <a:lnTo>
                    <a:pt x="48653" y="29768"/>
                  </a:lnTo>
                  <a:lnTo>
                    <a:pt x="46894" y="38865"/>
                  </a:lnTo>
                  <a:lnTo>
                    <a:pt x="41927" y="45500"/>
                  </a:lnTo>
                  <a:lnTo>
                    <a:pt x="34071" y="49549"/>
                  </a:lnTo>
                  <a:lnTo>
                    <a:pt x="23647" y="50888"/>
                  </a:lnTo>
                  <a:lnTo>
                    <a:pt x="19367" y="50876"/>
                  </a:lnTo>
                  <a:lnTo>
                    <a:pt x="15836" y="50558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60646" y="559019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5" h="99695">
                  <a:moveTo>
                    <a:pt x="58953" y="68199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69" y="76"/>
                  </a:lnTo>
                  <a:lnTo>
                    <a:pt x="34188" y="0"/>
                  </a:lnTo>
                  <a:lnTo>
                    <a:pt x="0" y="99187"/>
                  </a:lnTo>
                  <a:lnTo>
                    <a:pt x="13271" y="99250"/>
                  </a:lnTo>
                  <a:lnTo>
                    <a:pt x="23723" y="68046"/>
                  </a:lnTo>
                  <a:lnTo>
                    <a:pt x="58953" y="68199"/>
                  </a:lnTo>
                  <a:close/>
                </a:path>
                <a:path w="83185" h="99695">
                  <a:moveTo>
                    <a:pt x="26403" y="58039"/>
                  </a:moveTo>
                  <a:lnTo>
                    <a:pt x="36283" y="29337"/>
                  </a:lnTo>
                  <a:lnTo>
                    <a:pt x="38214" y="23304"/>
                  </a:lnTo>
                  <a:lnTo>
                    <a:pt x="39865" y="17272"/>
                  </a:lnTo>
                  <a:lnTo>
                    <a:pt x="41363" y="11379"/>
                  </a:lnTo>
                  <a:lnTo>
                    <a:pt x="41655" y="11379"/>
                  </a:lnTo>
                  <a:lnTo>
                    <a:pt x="43103" y="17132"/>
                  </a:lnTo>
                  <a:lnTo>
                    <a:pt x="44551" y="23037"/>
                  </a:lnTo>
                  <a:lnTo>
                    <a:pt x="46723" y="29540"/>
                  </a:lnTo>
                  <a:lnTo>
                    <a:pt x="56337" y="58166"/>
                  </a:lnTo>
                  <a:lnTo>
                    <a:pt x="26403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57493" y="559302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4" h="99695">
                  <a:moveTo>
                    <a:pt x="51688" y="42367"/>
                  </a:moveTo>
                  <a:lnTo>
                    <a:pt x="13068" y="42202"/>
                  </a:lnTo>
                  <a:lnTo>
                    <a:pt x="13207" y="10807"/>
                  </a:lnTo>
                  <a:lnTo>
                    <a:pt x="54038" y="10985"/>
                  </a:lnTo>
                  <a:lnTo>
                    <a:pt x="54076" y="228"/>
                  </a:lnTo>
                  <a:lnTo>
                    <a:pt x="431" y="0"/>
                  </a:lnTo>
                  <a:lnTo>
                    <a:pt x="0" y="99326"/>
                  </a:lnTo>
                  <a:lnTo>
                    <a:pt x="55854" y="99568"/>
                  </a:lnTo>
                  <a:lnTo>
                    <a:pt x="55905" y="88811"/>
                  </a:lnTo>
                  <a:lnTo>
                    <a:pt x="12865" y="88633"/>
                  </a:lnTo>
                  <a:lnTo>
                    <a:pt x="13017" y="52819"/>
                  </a:lnTo>
                  <a:lnTo>
                    <a:pt x="51638" y="52984"/>
                  </a:lnTo>
                  <a:lnTo>
                    <a:pt x="51688" y="42367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24275" y="558115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37" y="98473"/>
                  </a:lnTo>
                  <a:lnTo>
                    <a:pt x="11045" y="100563"/>
                  </a:lnTo>
                  <a:lnTo>
                    <a:pt x="18059" y="101993"/>
                  </a:lnTo>
                  <a:lnTo>
                    <a:pt x="25311" y="102539"/>
                  </a:lnTo>
                  <a:lnTo>
                    <a:pt x="40647" y="100271"/>
                  </a:lnTo>
                  <a:lnTo>
                    <a:pt x="51535" y="94032"/>
                  </a:lnTo>
                  <a:lnTo>
                    <a:pt x="58038" y="84900"/>
                  </a:lnTo>
                  <a:lnTo>
                    <a:pt x="60223" y="73952"/>
                  </a:lnTo>
                  <a:lnTo>
                    <a:pt x="58672" y="64141"/>
                  </a:lnTo>
                  <a:lnTo>
                    <a:pt x="53928" y="56292"/>
                  </a:lnTo>
                  <a:lnTo>
                    <a:pt x="46030" y="49949"/>
                  </a:lnTo>
                  <a:lnTo>
                    <a:pt x="35013" y="44653"/>
                  </a:lnTo>
                  <a:lnTo>
                    <a:pt x="26157" y="40693"/>
                  </a:lnTo>
                  <a:lnTo>
                    <a:pt x="20023" y="36509"/>
                  </a:lnTo>
                  <a:lnTo>
                    <a:pt x="16463" y="31587"/>
                  </a:lnTo>
                  <a:lnTo>
                    <a:pt x="15328" y="25412"/>
                  </a:lnTo>
                  <a:lnTo>
                    <a:pt x="15367" y="18643"/>
                  </a:lnTo>
                  <a:lnTo>
                    <a:pt x="20561" y="10553"/>
                  </a:lnTo>
                  <a:lnTo>
                    <a:pt x="34124" y="10617"/>
                  </a:lnTo>
                  <a:lnTo>
                    <a:pt x="43116" y="10655"/>
                  </a:lnTo>
                  <a:lnTo>
                    <a:pt x="49733" y="13627"/>
                  </a:lnTo>
                  <a:lnTo>
                    <a:pt x="52971" y="15405"/>
                  </a:lnTo>
                  <a:lnTo>
                    <a:pt x="56553" y="4952"/>
                  </a:lnTo>
                  <a:lnTo>
                    <a:pt x="52133" y="2438"/>
                  </a:lnTo>
                  <a:lnTo>
                    <a:pt x="44767" y="50"/>
                  </a:lnTo>
                  <a:lnTo>
                    <a:pt x="34607" y="0"/>
                  </a:lnTo>
                  <a:lnTo>
                    <a:pt x="21427" y="1978"/>
                  </a:lnTo>
                  <a:lnTo>
                    <a:pt x="11260" y="7578"/>
                  </a:lnTo>
                  <a:lnTo>
                    <a:pt x="4705" y="16098"/>
                  </a:lnTo>
                  <a:lnTo>
                    <a:pt x="2362" y="26835"/>
                  </a:lnTo>
                  <a:lnTo>
                    <a:pt x="4140" y="36336"/>
                  </a:lnTo>
                  <a:lnTo>
                    <a:pt x="9326" y="44030"/>
                  </a:lnTo>
                  <a:lnTo>
                    <a:pt x="17558" y="50191"/>
                  </a:lnTo>
                  <a:lnTo>
                    <a:pt x="28473" y="55092"/>
                  </a:lnTo>
                  <a:lnTo>
                    <a:pt x="37036" y="59088"/>
                  </a:lnTo>
                  <a:lnTo>
                    <a:pt x="42822" y="63487"/>
                  </a:lnTo>
                  <a:lnTo>
                    <a:pt x="46091" y="68647"/>
                  </a:lnTo>
                  <a:lnTo>
                    <a:pt x="47104" y="74929"/>
                  </a:lnTo>
                  <a:lnTo>
                    <a:pt x="45674" y="81799"/>
                  </a:lnTo>
                  <a:lnTo>
                    <a:pt x="41581" y="87137"/>
                  </a:lnTo>
                  <a:lnTo>
                    <a:pt x="35033" y="90585"/>
                  </a:lnTo>
                  <a:lnTo>
                    <a:pt x="26238" y="91782"/>
                  </a:lnTo>
                  <a:lnTo>
                    <a:pt x="17399" y="91744"/>
                  </a:lnTo>
                  <a:lnTo>
                    <a:pt x="9017" y="88760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3064" y="4190707"/>
              <a:ext cx="4477385" cy="1252220"/>
            </a:xfrm>
            <a:custGeom>
              <a:avLst/>
              <a:gdLst/>
              <a:ahLst/>
              <a:cxnLst/>
              <a:rect l="l" t="t" r="r" b="b"/>
              <a:pathLst>
                <a:path w="4477385" h="1252220">
                  <a:moveTo>
                    <a:pt x="1446326" y="190754"/>
                  </a:moveTo>
                  <a:lnTo>
                    <a:pt x="1441284" y="147015"/>
                  </a:lnTo>
                  <a:lnTo>
                    <a:pt x="1426933" y="106870"/>
                  </a:lnTo>
                  <a:lnTo>
                    <a:pt x="1404416" y="71450"/>
                  </a:lnTo>
                  <a:lnTo>
                    <a:pt x="1374876" y="41910"/>
                  </a:lnTo>
                  <a:lnTo>
                    <a:pt x="1339456" y="19392"/>
                  </a:lnTo>
                  <a:lnTo>
                    <a:pt x="1299311" y="5041"/>
                  </a:lnTo>
                  <a:lnTo>
                    <a:pt x="1255572" y="0"/>
                  </a:lnTo>
                  <a:lnTo>
                    <a:pt x="190754" y="0"/>
                  </a:lnTo>
                  <a:lnTo>
                    <a:pt x="147015" y="5041"/>
                  </a:lnTo>
                  <a:lnTo>
                    <a:pt x="106870" y="19392"/>
                  </a:lnTo>
                  <a:lnTo>
                    <a:pt x="71450" y="41910"/>
                  </a:lnTo>
                  <a:lnTo>
                    <a:pt x="41910" y="71450"/>
                  </a:lnTo>
                  <a:lnTo>
                    <a:pt x="19392" y="106870"/>
                  </a:lnTo>
                  <a:lnTo>
                    <a:pt x="5041" y="147015"/>
                  </a:lnTo>
                  <a:lnTo>
                    <a:pt x="0" y="190754"/>
                  </a:lnTo>
                  <a:lnTo>
                    <a:pt x="0" y="885456"/>
                  </a:lnTo>
                  <a:lnTo>
                    <a:pt x="5041" y="929195"/>
                  </a:lnTo>
                  <a:lnTo>
                    <a:pt x="19392" y="969340"/>
                  </a:lnTo>
                  <a:lnTo>
                    <a:pt x="41910" y="1004760"/>
                  </a:lnTo>
                  <a:lnTo>
                    <a:pt x="71450" y="1034300"/>
                  </a:lnTo>
                  <a:lnTo>
                    <a:pt x="106870" y="1056817"/>
                  </a:lnTo>
                  <a:lnTo>
                    <a:pt x="147015" y="1071168"/>
                  </a:lnTo>
                  <a:lnTo>
                    <a:pt x="190754" y="1076210"/>
                  </a:lnTo>
                  <a:lnTo>
                    <a:pt x="298945" y="1076210"/>
                  </a:lnTo>
                  <a:lnTo>
                    <a:pt x="474891" y="1252143"/>
                  </a:lnTo>
                  <a:lnTo>
                    <a:pt x="474891" y="1076210"/>
                  </a:lnTo>
                  <a:lnTo>
                    <a:pt x="1255572" y="1076210"/>
                  </a:lnTo>
                  <a:lnTo>
                    <a:pt x="1299311" y="1071168"/>
                  </a:lnTo>
                  <a:lnTo>
                    <a:pt x="1339456" y="1056817"/>
                  </a:lnTo>
                  <a:lnTo>
                    <a:pt x="1374876" y="1034300"/>
                  </a:lnTo>
                  <a:lnTo>
                    <a:pt x="1404416" y="1004760"/>
                  </a:lnTo>
                  <a:lnTo>
                    <a:pt x="1426933" y="969340"/>
                  </a:lnTo>
                  <a:lnTo>
                    <a:pt x="1441284" y="929195"/>
                  </a:lnTo>
                  <a:lnTo>
                    <a:pt x="1446326" y="885456"/>
                  </a:lnTo>
                  <a:lnTo>
                    <a:pt x="1446326" y="190754"/>
                  </a:lnTo>
                  <a:close/>
                </a:path>
                <a:path w="4477385" h="1252220">
                  <a:moveTo>
                    <a:pt x="2961754" y="190754"/>
                  </a:moveTo>
                  <a:lnTo>
                    <a:pt x="2956712" y="147015"/>
                  </a:lnTo>
                  <a:lnTo>
                    <a:pt x="2942361" y="106870"/>
                  </a:lnTo>
                  <a:lnTo>
                    <a:pt x="2919844" y="71450"/>
                  </a:lnTo>
                  <a:lnTo>
                    <a:pt x="2890304" y="41910"/>
                  </a:lnTo>
                  <a:lnTo>
                    <a:pt x="2854883" y="19392"/>
                  </a:lnTo>
                  <a:lnTo>
                    <a:pt x="2814726" y="5041"/>
                  </a:lnTo>
                  <a:lnTo>
                    <a:pt x="2771000" y="0"/>
                  </a:lnTo>
                  <a:lnTo>
                    <a:pt x="1706181" y="0"/>
                  </a:lnTo>
                  <a:lnTo>
                    <a:pt x="1662442" y="5041"/>
                  </a:lnTo>
                  <a:lnTo>
                    <a:pt x="1622285" y="19392"/>
                  </a:lnTo>
                  <a:lnTo>
                    <a:pt x="1586865" y="41910"/>
                  </a:lnTo>
                  <a:lnTo>
                    <a:pt x="1557324" y="71450"/>
                  </a:lnTo>
                  <a:lnTo>
                    <a:pt x="1534807" y="106870"/>
                  </a:lnTo>
                  <a:lnTo>
                    <a:pt x="1520456" y="147015"/>
                  </a:lnTo>
                  <a:lnTo>
                    <a:pt x="1515427" y="190754"/>
                  </a:lnTo>
                  <a:lnTo>
                    <a:pt x="1515427" y="885456"/>
                  </a:lnTo>
                  <a:lnTo>
                    <a:pt x="1520456" y="929195"/>
                  </a:lnTo>
                  <a:lnTo>
                    <a:pt x="1534807" y="969340"/>
                  </a:lnTo>
                  <a:lnTo>
                    <a:pt x="1557324" y="1004760"/>
                  </a:lnTo>
                  <a:lnTo>
                    <a:pt x="1586865" y="1034300"/>
                  </a:lnTo>
                  <a:lnTo>
                    <a:pt x="1622285" y="1056817"/>
                  </a:lnTo>
                  <a:lnTo>
                    <a:pt x="1662442" y="1071168"/>
                  </a:lnTo>
                  <a:lnTo>
                    <a:pt x="1706181" y="1076210"/>
                  </a:lnTo>
                  <a:lnTo>
                    <a:pt x="1814372" y="1076210"/>
                  </a:lnTo>
                  <a:lnTo>
                    <a:pt x="1990318" y="1252143"/>
                  </a:lnTo>
                  <a:lnTo>
                    <a:pt x="1990318" y="1076210"/>
                  </a:lnTo>
                  <a:lnTo>
                    <a:pt x="2771000" y="1076210"/>
                  </a:lnTo>
                  <a:lnTo>
                    <a:pt x="2814726" y="1071168"/>
                  </a:lnTo>
                  <a:lnTo>
                    <a:pt x="2854883" y="1056817"/>
                  </a:lnTo>
                  <a:lnTo>
                    <a:pt x="2890304" y="1034300"/>
                  </a:lnTo>
                  <a:lnTo>
                    <a:pt x="2919844" y="1004760"/>
                  </a:lnTo>
                  <a:lnTo>
                    <a:pt x="2942361" y="969340"/>
                  </a:lnTo>
                  <a:lnTo>
                    <a:pt x="2956712" y="929195"/>
                  </a:lnTo>
                  <a:lnTo>
                    <a:pt x="2961754" y="885456"/>
                  </a:lnTo>
                  <a:lnTo>
                    <a:pt x="2961754" y="190754"/>
                  </a:lnTo>
                  <a:close/>
                </a:path>
                <a:path w="4477385" h="1252220">
                  <a:moveTo>
                    <a:pt x="4477169" y="190754"/>
                  </a:moveTo>
                  <a:lnTo>
                    <a:pt x="4472127" y="147015"/>
                  </a:lnTo>
                  <a:lnTo>
                    <a:pt x="4457776" y="106870"/>
                  </a:lnTo>
                  <a:lnTo>
                    <a:pt x="4435259" y="71450"/>
                  </a:lnTo>
                  <a:lnTo>
                    <a:pt x="4405719" y="41910"/>
                  </a:lnTo>
                  <a:lnTo>
                    <a:pt x="4370298" y="19392"/>
                  </a:lnTo>
                  <a:lnTo>
                    <a:pt x="4330154" y="5041"/>
                  </a:lnTo>
                  <a:lnTo>
                    <a:pt x="4286415" y="0"/>
                  </a:lnTo>
                  <a:lnTo>
                    <a:pt x="3221596" y="0"/>
                  </a:lnTo>
                  <a:lnTo>
                    <a:pt x="3177857" y="5041"/>
                  </a:lnTo>
                  <a:lnTo>
                    <a:pt x="3137712" y="19392"/>
                  </a:lnTo>
                  <a:lnTo>
                    <a:pt x="3102292" y="41910"/>
                  </a:lnTo>
                  <a:lnTo>
                    <a:pt x="3072752" y="71450"/>
                  </a:lnTo>
                  <a:lnTo>
                    <a:pt x="3050235" y="106870"/>
                  </a:lnTo>
                  <a:lnTo>
                    <a:pt x="3035884" y="147015"/>
                  </a:lnTo>
                  <a:lnTo>
                    <a:pt x="3030842" y="190754"/>
                  </a:lnTo>
                  <a:lnTo>
                    <a:pt x="3030842" y="885456"/>
                  </a:lnTo>
                  <a:lnTo>
                    <a:pt x="3035884" y="929195"/>
                  </a:lnTo>
                  <a:lnTo>
                    <a:pt x="3050235" y="969340"/>
                  </a:lnTo>
                  <a:lnTo>
                    <a:pt x="3072752" y="1004760"/>
                  </a:lnTo>
                  <a:lnTo>
                    <a:pt x="3102292" y="1034300"/>
                  </a:lnTo>
                  <a:lnTo>
                    <a:pt x="3137712" y="1056817"/>
                  </a:lnTo>
                  <a:lnTo>
                    <a:pt x="3177857" y="1071168"/>
                  </a:lnTo>
                  <a:lnTo>
                    <a:pt x="3221596" y="1076210"/>
                  </a:lnTo>
                  <a:lnTo>
                    <a:pt x="3329787" y="1076210"/>
                  </a:lnTo>
                  <a:lnTo>
                    <a:pt x="3505733" y="1252143"/>
                  </a:lnTo>
                  <a:lnTo>
                    <a:pt x="3505733" y="1076210"/>
                  </a:lnTo>
                  <a:lnTo>
                    <a:pt x="4286415" y="1076210"/>
                  </a:lnTo>
                  <a:lnTo>
                    <a:pt x="4330154" y="1071168"/>
                  </a:lnTo>
                  <a:lnTo>
                    <a:pt x="4370298" y="1056817"/>
                  </a:lnTo>
                  <a:lnTo>
                    <a:pt x="4405719" y="1034300"/>
                  </a:lnTo>
                  <a:lnTo>
                    <a:pt x="4435259" y="1004760"/>
                  </a:lnTo>
                  <a:lnTo>
                    <a:pt x="4457776" y="969340"/>
                  </a:lnTo>
                  <a:lnTo>
                    <a:pt x="4472127" y="929195"/>
                  </a:lnTo>
                  <a:lnTo>
                    <a:pt x="4477169" y="885456"/>
                  </a:lnTo>
                  <a:lnTo>
                    <a:pt x="4477169" y="190754"/>
                  </a:lnTo>
                  <a:close/>
                </a:path>
              </a:pathLst>
            </a:custGeom>
            <a:solidFill>
              <a:srgbClr val="0376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65448" y="1062214"/>
            <a:ext cx="3740150" cy="843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spcBef>
                <a:spcPts val="100"/>
              </a:spcBef>
            </a:pPr>
            <a:r>
              <a:rPr sz="2100" spc="-10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00" spc="-50" dirty="0">
                <a:solidFill>
                  <a:srgbClr val="FFFFFF"/>
                </a:solidFill>
                <a:latin typeface="Trebuchet MS"/>
                <a:cs typeface="Trebuchet MS"/>
              </a:rPr>
              <a:t>ep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35" dirty="0">
                <a:solidFill>
                  <a:srgbClr val="FFFFFF"/>
                </a:solidFill>
                <a:latin typeface="Trebuchet MS"/>
                <a:cs typeface="Trebuchet MS"/>
              </a:rPr>
              <a:t>ss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100" spc="-2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1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6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ec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2100" spc="-14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00" spc="-3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1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100" spc="-2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2100">
              <a:latin typeface="Trebuchet MS"/>
              <a:cs typeface="Trebuchet MS"/>
            </a:endParaRPr>
          </a:p>
          <a:p>
            <a:pPr marL="17145" marR="5080" indent="-5080">
              <a:lnSpc>
                <a:spcPct val="104099"/>
              </a:lnSpc>
              <a:spcBef>
                <a:spcPts val="1170"/>
              </a:spcBef>
              <a:buChar char="•"/>
              <a:tabLst>
                <a:tab pos="81915" algn="l"/>
              </a:tabLst>
            </a:pP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Para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construção,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reforma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5" dirty="0">
                <a:solidFill>
                  <a:srgbClr val="FFFFFF"/>
                </a:solidFill>
                <a:latin typeface="Trebuchet MS"/>
                <a:cs typeface="Trebuchet MS"/>
              </a:rPr>
              <a:t>ou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FFFFFF"/>
                </a:solidFill>
                <a:latin typeface="Trebuchet MS"/>
                <a:cs typeface="Trebuchet MS"/>
              </a:rPr>
              <a:t>ampliação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Trebuchet MS"/>
                <a:cs typeface="Trebuchet MS"/>
              </a:rPr>
              <a:t>unidade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Trebuchet MS"/>
                <a:cs typeface="Trebuchet MS"/>
              </a:rPr>
              <a:t>ensino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e </a:t>
            </a:r>
            <a:r>
              <a:rPr sz="1100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rebuchet MS"/>
                <a:cs typeface="Trebuchet MS"/>
              </a:rPr>
              <a:t>espa</a:t>
            </a:r>
            <a:r>
              <a:rPr sz="1100" spc="-6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1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Trebuchet MS"/>
                <a:cs typeface="Trebuchet MS"/>
              </a:rPr>
              <a:t>espo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100" spc="-65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100" spc="-2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1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100" spc="-55" dirty="0">
                <a:solidFill>
                  <a:srgbClr val="FFFFFF"/>
                </a:solidFill>
                <a:latin typeface="Trebuchet MS"/>
                <a:cs typeface="Trebuchet MS"/>
              </a:rPr>
              <a:t>om: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17353" y="4210558"/>
            <a:ext cx="798195" cy="2398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450" spc="-10" dirty="0">
                <a:solidFill>
                  <a:srgbClr val="FFFFFF"/>
                </a:solidFill>
                <a:latin typeface="Trebuchet MS"/>
                <a:cs typeface="Trebuchet MS"/>
              </a:rPr>
              <a:t>1ª</a:t>
            </a:r>
            <a:r>
              <a:rPr sz="145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45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450" spc="-6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450" spc="-60" dirty="0">
                <a:solidFill>
                  <a:srgbClr val="FFFFFF"/>
                </a:solidFill>
                <a:latin typeface="Trebuchet MS"/>
                <a:cs typeface="Trebuchet MS"/>
              </a:rPr>
              <a:t>ela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23031" y="4380593"/>
            <a:ext cx="586740" cy="2398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1450" spc="-25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145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450" spc="-50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45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10011" y="4517555"/>
            <a:ext cx="2670175" cy="7251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  <a:tabLst>
                <a:tab pos="1537970" algn="l"/>
              </a:tabLst>
            </a:pPr>
            <a:r>
              <a:rPr sz="4550" b="1" dirty="0">
                <a:solidFill>
                  <a:srgbClr val="FBAD4B"/>
                </a:solidFill>
                <a:latin typeface="Arial"/>
                <a:cs typeface="Arial"/>
              </a:rPr>
              <a:t>60</a:t>
            </a:r>
            <a:r>
              <a:rPr sz="4550" b="1" spc="5" dirty="0">
                <a:solidFill>
                  <a:srgbClr val="FBAD4B"/>
                </a:solidFill>
                <a:latin typeface="Arial"/>
                <a:cs typeface="Arial"/>
              </a:rPr>
              <a:t>%</a:t>
            </a:r>
            <a:r>
              <a:rPr sz="4550" b="1" dirty="0">
                <a:solidFill>
                  <a:srgbClr val="FBAD4B"/>
                </a:solidFill>
                <a:latin typeface="Arial"/>
                <a:cs typeface="Arial"/>
              </a:rPr>
              <a:t>	</a:t>
            </a:r>
            <a:r>
              <a:rPr sz="6825" b="1" spc="-150" baseline="-4884" dirty="0">
                <a:solidFill>
                  <a:srgbClr val="FBAD4B"/>
                </a:solidFill>
                <a:latin typeface="Arial"/>
                <a:cs typeface="Arial"/>
              </a:rPr>
              <a:t>30%</a:t>
            </a:r>
            <a:endParaRPr sz="6825" baseline="-4884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532748" y="4265509"/>
            <a:ext cx="2313940" cy="2398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1527810" algn="l"/>
              </a:tabLst>
            </a:pPr>
            <a:r>
              <a:rPr sz="2175" spc="-15" baseline="1915" dirty="0">
                <a:solidFill>
                  <a:srgbClr val="FFFFFF"/>
                </a:solidFill>
                <a:latin typeface="Trebuchet MS"/>
                <a:cs typeface="Trebuchet MS"/>
              </a:rPr>
              <a:t>2ª</a:t>
            </a:r>
            <a:r>
              <a:rPr sz="2175" spc="-187" baseline="19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75" spc="-15" baseline="1915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2175" spc="-142" baseline="191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75" spc="-97" baseline="191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2175" spc="-89" baseline="1915" dirty="0">
                <a:solidFill>
                  <a:srgbClr val="FFFFFF"/>
                </a:solidFill>
                <a:latin typeface="Trebuchet MS"/>
                <a:cs typeface="Trebuchet MS"/>
              </a:rPr>
              <a:t>ela</a:t>
            </a:r>
            <a:r>
              <a:rPr sz="2175" baseline="1915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450" spc="-10" dirty="0">
                <a:solidFill>
                  <a:srgbClr val="FFFFFF"/>
                </a:solidFill>
                <a:latin typeface="Trebuchet MS"/>
                <a:cs typeface="Trebuchet MS"/>
              </a:rPr>
              <a:t>3ª</a:t>
            </a:r>
            <a:r>
              <a:rPr sz="145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45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450" spc="-6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450" spc="-60" dirty="0">
                <a:solidFill>
                  <a:srgbClr val="FFFFFF"/>
                </a:solidFill>
                <a:latin typeface="Trebuchet MS"/>
                <a:cs typeface="Trebuchet MS"/>
              </a:rPr>
              <a:t>ela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81276" y="4557564"/>
            <a:ext cx="1049020" cy="72517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spcBef>
                <a:spcPts val="140"/>
              </a:spcBef>
            </a:pPr>
            <a:r>
              <a:rPr sz="4550" b="1" spc="-355" dirty="0">
                <a:solidFill>
                  <a:srgbClr val="FBAD4B"/>
                </a:solidFill>
                <a:latin typeface="Arial"/>
                <a:cs typeface="Arial"/>
              </a:rPr>
              <a:t>10%</a:t>
            </a:r>
            <a:endParaRPr sz="45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638452" y="4435461"/>
            <a:ext cx="2102485" cy="2398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1527810" algn="l"/>
              </a:tabLst>
            </a:pPr>
            <a:r>
              <a:rPr sz="2175" spc="-37" baseline="1915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2175" spc="-135" baseline="191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75" spc="-75" baseline="191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2175" spc="-187" baseline="19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75" spc="-15" baseline="191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2175" baseline="1915" dirty="0">
                <a:solidFill>
                  <a:srgbClr val="FFFFFF"/>
                </a:solidFill>
                <a:latin typeface="Trebuchet MS"/>
                <a:cs typeface="Trebuchet MS"/>
              </a:rPr>
              <a:t>	</a:t>
            </a:r>
            <a:r>
              <a:rPr sz="1450" spc="-25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145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450" spc="-50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45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endParaRPr sz="145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90007" y="6150741"/>
            <a:ext cx="3662045" cy="99631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-635">
              <a:lnSpc>
                <a:spcPct val="95300"/>
              </a:lnSpc>
              <a:spcBef>
                <a:spcPts val="200"/>
              </a:spcBef>
            </a:pPr>
            <a:r>
              <a:rPr spc="10" dirty="0">
                <a:solidFill>
                  <a:srgbClr val="FBAD4B"/>
                </a:solidFill>
                <a:latin typeface="Trebuchet MS"/>
                <a:cs typeface="Trebuchet MS"/>
              </a:rPr>
              <a:t>O</a:t>
            </a:r>
            <a:r>
              <a:rPr spc="-55" dirty="0">
                <a:solidFill>
                  <a:srgbClr val="FBAD4B"/>
                </a:solidFill>
                <a:latin typeface="Trebuchet MS"/>
                <a:cs typeface="Trebuchet MS"/>
              </a:rPr>
              <a:t>B</a:t>
            </a:r>
            <a:r>
              <a:rPr spc="5" dirty="0">
                <a:solidFill>
                  <a:srgbClr val="FBAD4B"/>
                </a:solidFill>
                <a:latin typeface="Trebuchet MS"/>
                <a:cs typeface="Trebuchet MS"/>
              </a:rPr>
              <a:t>S</a:t>
            </a:r>
            <a:r>
              <a:rPr spc="-290" dirty="0">
                <a:solidFill>
                  <a:srgbClr val="FBAD4B"/>
                </a:solidFill>
                <a:latin typeface="Trebuchet MS"/>
                <a:cs typeface="Trebuchet MS"/>
              </a:rPr>
              <a:t>:</a:t>
            </a:r>
            <a:r>
              <a:rPr spc="-31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segu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som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tr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an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pó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ap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st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açã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ta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ci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pel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ê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Acompanhamento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Avaliação,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após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execução 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de,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pelo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menos,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Trebuchet MS"/>
                <a:cs typeface="Trebuchet MS"/>
              </a:rPr>
              <a:t>20%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quantia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repassada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inicialmente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ou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60" dirty="0">
                <a:solidFill>
                  <a:srgbClr val="FFFFFF"/>
                </a:solidFill>
                <a:latin typeface="Trebuchet MS"/>
                <a:cs typeface="Trebuchet MS"/>
              </a:rPr>
              <a:t>12%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do </a:t>
            </a:r>
            <a:r>
              <a:rPr sz="1200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ta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ob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90005" y="2553227"/>
            <a:ext cx="1402080" cy="5441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1405"/>
              </a:lnSpc>
              <a:spcBef>
                <a:spcPts val="114"/>
              </a:spcBef>
            </a:pPr>
            <a:r>
              <a:rPr sz="1350" spc="-9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35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350" spc="-35" dirty="0">
                <a:solidFill>
                  <a:srgbClr val="FFFFFF"/>
                </a:solidFill>
                <a:latin typeface="Trebuchet MS"/>
                <a:cs typeface="Trebuchet MS"/>
              </a:rPr>
              <a:t>lo</a:t>
            </a:r>
            <a:r>
              <a:rPr sz="135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35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350" spc="-10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350" spc="-65" dirty="0">
                <a:solidFill>
                  <a:srgbClr val="FFFFFF"/>
                </a:solidFill>
                <a:latin typeface="Trebuchet MS"/>
                <a:cs typeface="Trebuchet MS"/>
              </a:rPr>
              <a:t>ça</a:t>
            </a:r>
            <a:r>
              <a:rPr sz="1350" spc="1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350" spc="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35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35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35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350" spc="-10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350" spc="-55" dirty="0">
                <a:solidFill>
                  <a:srgbClr val="FFFFFF"/>
                </a:solidFill>
                <a:latin typeface="Trebuchet MS"/>
                <a:cs typeface="Trebuchet MS"/>
              </a:rPr>
              <a:t>é</a:t>
            </a:r>
            <a:endParaRPr sz="1350">
              <a:latin typeface="Trebuchet MS"/>
              <a:cs typeface="Trebuchet MS"/>
            </a:endParaRPr>
          </a:p>
          <a:p>
            <a:pPr marL="12700">
              <a:lnSpc>
                <a:spcPts val="2665"/>
              </a:lnSpc>
            </a:pPr>
            <a:r>
              <a:rPr sz="24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400" spc="-70" dirty="0">
                <a:solidFill>
                  <a:srgbClr val="FFFFFF"/>
                </a:solidFill>
                <a:latin typeface="Trebuchet MS"/>
                <a:cs typeface="Trebuchet MS"/>
              </a:rPr>
              <a:t>$</a:t>
            </a:r>
            <a:r>
              <a:rPr sz="24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Trebuchet MS"/>
                <a:cs typeface="Trebuchet MS"/>
              </a:rPr>
              <a:t>50</a:t>
            </a:r>
            <a:r>
              <a:rPr sz="2400" spc="-3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2400" spc="-2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spc="-80" dirty="0">
                <a:solidFill>
                  <a:srgbClr val="FFFFFF"/>
                </a:solidFill>
                <a:latin typeface="Trebuchet MS"/>
                <a:cs typeface="Trebuchet MS"/>
              </a:rPr>
              <a:t>mi</a:t>
            </a:r>
            <a:r>
              <a:rPr sz="2400" spc="-14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22489" y="2187769"/>
            <a:ext cx="1540510" cy="975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lnSpc>
                <a:spcPts val="1700"/>
              </a:lnSpc>
              <a:spcBef>
                <a:spcPts val="100"/>
              </a:spcBef>
            </a:pPr>
            <a:r>
              <a:rPr sz="16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600" spc="-40" dirty="0">
                <a:solidFill>
                  <a:srgbClr val="FFFFFF"/>
                </a:solidFill>
                <a:latin typeface="Trebuchet MS"/>
                <a:cs typeface="Trebuchet MS"/>
              </a:rPr>
              <a:t>epasse</a:t>
            </a:r>
            <a:r>
              <a:rPr sz="16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Trebuchet MS"/>
                <a:cs typeface="Trebuchet MS"/>
              </a:rPr>
              <a:t>úni</a:t>
            </a:r>
            <a:r>
              <a:rPr sz="1600" spc="-9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600" spc="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6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600" spc="-3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endParaRPr sz="1600">
              <a:latin typeface="Trebuchet MS"/>
              <a:cs typeface="Trebuchet MS"/>
            </a:endParaRPr>
          </a:p>
          <a:p>
            <a:pPr marL="12700">
              <a:lnSpc>
                <a:spcPts val="5780"/>
              </a:lnSpc>
            </a:pPr>
            <a:r>
              <a:rPr sz="5000" b="1" spc="-220" dirty="0">
                <a:solidFill>
                  <a:srgbClr val="F1A84C"/>
                </a:solidFill>
                <a:latin typeface="Arial"/>
                <a:cs typeface="Arial"/>
              </a:rPr>
              <a:t>100%</a:t>
            </a:r>
            <a:endParaRPr sz="5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66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268528" y="326389"/>
            <a:ext cx="558800" cy="608965"/>
            <a:chOff x="268528" y="326387"/>
            <a:chExt cx="558800" cy="608965"/>
          </a:xfrm>
        </p:grpSpPr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7479" y="326387"/>
              <a:ext cx="420662" cy="50192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685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28" y="-65393"/>
            <a:ext cx="5958571" cy="8164519"/>
          </a:xfrm>
          <a:custGeom>
            <a:avLst/>
            <a:gdLst/>
            <a:ahLst/>
            <a:cxnLst/>
            <a:rect l="l" t="t" r="r" b="b"/>
            <a:pathLst>
              <a:path w="5328285" h="7317105">
                <a:moveTo>
                  <a:pt x="0" y="7317003"/>
                </a:moveTo>
                <a:lnTo>
                  <a:pt x="5328005" y="7317003"/>
                </a:lnTo>
                <a:lnTo>
                  <a:pt x="5328005" y="0"/>
                </a:lnTo>
                <a:lnTo>
                  <a:pt x="0" y="0"/>
                </a:lnTo>
                <a:lnTo>
                  <a:pt x="0" y="7317003"/>
                </a:lnTo>
                <a:close/>
              </a:path>
            </a:pathLst>
          </a:custGeom>
          <a:solidFill>
            <a:srgbClr val="59B8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50752" y="523147"/>
            <a:ext cx="81978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çã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apl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ec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urs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7021" y="555579"/>
            <a:ext cx="3437254" cy="2726690"/>
            <a:chOff x="707021" y="555579"/>
            <a:chExt cx="3437254" cy="2726690"/>
          </a:xfrm>
        </p:grpSpPr>
        <p:sp>
          <p:nvSpPr>
            <p:cNvPr id="8" name="object 8"/>
            <p:cNvSpPr/>
            <p:nvPr/>
          </p:nvSpPr>
          <p:spPr>
            <a:xfrm>
              <a:off x="969106" y="557484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402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34" y="44005"/>
                  </a:lnTo>
                  <a:lnTo>
                    <a:pt x="13055" y="43840"/>
                  </a:lnTo>
                  <a:lnTo>
                    <a:pt x="13208" y="10820"/>
                  </a:lnTo>
                  <a:lnTo>
                    <a:pt x="53886" y="10998"/>
                  </a:lnTo>
                  <a:lnTo>
                    <a:pt x="53936" y="241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0165" y="557796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59" h="101600">
                  <a:moveTo>
                    <a:pt x="266" y="0"/>
                  </a:moveTo>
                  <a:lnTo>
                    <a:pt x="0" y="58508"/>
                  </a:lnTo>
                  <a:lnTo>
                    <a:pt x="21343" y="98749"/>
                  </a:lnTo>
                  <a:lnTo>
                    <a:pt x="35483" y="101104"/>
                  </a:lnTo>
                  <a:lnTo>
                    <a:pt x="50448" y="98740"/>
                  </a:lnTo>
                  <a:lnTo>
                    <a:pt x="62393" y="91151"/>
                  </a:lnTo>
                  <a:lnTo>
                    <a:pt x="70325" y="77823"/>
                  </a:lnTo>
                  <a:lnTo>
                    <a:pt x="73253" y="58242"/>
                  </a:lnTo>
                  <a:lnTo>
                    <a:pt x="73520" y="317"/>
                  </a:lnTo>
                  <a:lnTo>
                    <a:pt x="60553" y="266"/>
                  </a:lnTo>
                  <a:lnTo>
                    <a:pt x="60299" y="59067"/>
                  </a:lnTo>
                  <a:lnTo>
                    <a:pt x="58530" y="73275"/>
                  </a:lnTo>
                  <a:lnTo>
                    <a:pt x="53632" y="83118"/>
                  </a:lnTo>
                  <a:lnTo>
                    <a:pt x="45990" y="88832"/>
                  </a:lnTo>
                  <a:lnTo>
                    <a:pt x="35991" y="90652"/>
                  </a:lnTo>
                  <a:lnTo>
                    <a:pt x="26782" y="88787"/>
                  </a:lnTo>
                  <a:lnTo>
                    <a:pt x="19470" y="83078"/>
                  </a:lnTo>
                  <a:lnTo>
                    <a:pt x="14665" y="73209"/>
                  </a:lnTo>
                  <a:lnTo>
                    <a:pt x="12979" y="58864"/>
                  </a:lnTo>
                  <a:lnTo>
                    <a:pt x="13233" y="50"/>
                  </a:lnTo>
                  <a:lnTo>
                    <a:pt x="266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34766" y="558208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5" h="99695">
                  <a:moveTo>
                    <a:pt x="12090" y="99390"/>
                  </a:moveTo>
                  <a:lnTo>
                    <a:pt x="12280" y="56946"/>
                  </a:lnTo>
                  <a:lnTo>
                    <a:pt x="12274" y="45340"/>
                  </a:lnTo>
                  <a:lnTo>
                    <a:pt x="12133" y="34966"/>
                  </a:lnTo>
                  <a:lnTo>
                    <a:pt x="11846" y="25339"/>
                  </a:lnTo>
                  <a:lnTo>
                    <a:pt x="11404" y="15976"/>
                  </a:lnTo>
                  <a:lnTo>
                    <a:pt x="11849" y="15824"/>
                  </a:lnTo>
                  <a:lnTo>
                    <a:pt x="61594" y="99606"/>
                  </a:lnTo>
                  <a:lnTo>
                    <a:pt x="74574" y="99656"/>
                  </a:lnTo>
                  <a:lnTo>
                    <a:pt x="75006" y="330"/>
                  </a:lnTo>
                  <a:lnTo>
                    <a:pt x="62928" y="279"/>
                  </a:lnTo>
                  <a:lnTo>
                    <a:pt x="62737" y="41833"/>
                  </a:lnTo>
                  <a:lnTo>
                    <a:pt x="62758" y="52880"/>
                  </a:lnTo>
                  <a:lnTo>
                    <a:pt x="62949" y="63084"/>
                  </a:lnTo>
                  <a:lnTo>
                    <a:pt x="63361" y="72873"/>
                  </a:lnTo>
                  <a:lnTo>
                    <a:pt x="64046" y="82677"/>
                  </a:lnTo>
                  <a:lnTo>
                    <a:pt x="63741" y="82816"/>
                  </a:lnTo>
                  <a:lnTo>
                    <a:pt x="14439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90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31007" y="557958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4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74"/>
                  </a:lnTo>
                  <a:lnTo>
                    <a:pt x="15951" y="61023"/>
                  </a:lnTo>
                  <a:lnTo>
                    <a:pt x="19481" y="61175"/>
                  </a:lnTo>
                  <a:lnTo>
                    <a:pt x="23317" y="61201"/>
                  </a:lnTo>
                  <a:lnTo>
                    <a:pt x="32391" y="60550"/>
                  </a:lnTo>
                  <a:lnTo>
                    <a:pt x="61480" y="29235"/>
                  </a:lnTo>
                  <a:lnTo>
                    <a:pt x="61518" y="20396"/>
                  </a:lnTo>
                  <a:lnTo>
                    <a:pt x="25057" y="38"/>
                  </a:lnTo>
                  <a:lnTo>
                    <a:pt x="14731" y="0"/>
                  </a:lnTo>
                  <a:lnTo>
                    <a:pt x="6616" y="850"/>
                  </a:lnTo>
                  <a:lnTo>
                    <a:pt x="419" y="1854"/>
                  </a:lnTo>
                  <a:lnTo>
                    <a:pt x="0" y="100012"/>
                  </a:lnTo>
                  <a:close/>
                </a:path>
                <a:path w="61594" h="100329">
                  <a:moveTo>
                    <a:pt x="13208" y="11188"/>
                  </a:moveTo>
                  <a:lnTo>
                    <a:pt x="15417" y="10604"/>
                  </a:lnTo>
                  <a:lnTo>
                    <a:pt x="19710" y="10185"/>
                  </a:lnTo>
                  <a:lnTo>
                    <a:pt x="25298" y="10210"/>
                  </a:lnTo>
                  <a:lnTo>
                    <a:pt x="34923" y="11450"/>
                  </a:lnTo>
                  <a:lnTo>
                    <a:pt x="42300" y="15098"/>
                  </a:lnTo>
                  <a:lnTo>
                    <a:pt x="47015" y="21192"/>
                  </a:lnTo>
                  <a:lnTo>
                    <a:pt x="48653" y="29768"/>
                  </a:lnTo>
                  <a:lnTo>
                    <a:pt x="46894" y="38864"/>
                  </a:lnTo>
                  <a:lnTo>
                    <a:pt x="41927" y="45496"/>
                  </a:lnTo>
                  <a:lnTo>
                    <a:pt x="34071" y="49544"/>
                  </a:lnTo>
                  <a:lnTo>
                    <a:pt x="23647" y="50888"/>
                  </a:lnTo>
                  <a:lnTo>
                    <a:pt x="19367" y="50863"/>
                  </a:lnTo>
                  <a:lnTo>
                    <a:pt x="15836" y="50558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8623" y="559032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4" h="99695">
                  <a:moveTo>
                    <a:pt x="58953" y="68199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69" y="63"/>
                  </a:lnTo>
                  <a:lnTo>
                    <a:pt x="34188" y="0"/>
                  </a:lnTo>
                  <a:lnTo>
                    <a:pt x="0" y="99187"/>
                  </a:lnTo>
                  <a:lnTo>
                    <a:pt x="13271" y="99237"/>
                  </a:lnTo>
                  <a:lnTo>
                    <a:pt x="23723" y="68046"/>
                  </a:lnTo>
                  <a:lnTo>
                    <a:pt x="58953" y="68199"/>
                  </a:lnTo>
                  <a:close/>
                </a:path>
                <a:path w="83184" h="99695">
                  <a:moveTo>
                    <a:pt x="26403" y="58039"/>
                  </a:moveTo>
                  <a:lnTo>
                    <a:pt x="36283" y="29337"/>
                  </a:lnTo>
                  <a:lnTo>
                    <a:pt x="38214" y="23304"/>
                  </a:lnTo>
                  <a:lnTo>
                    <a:pt x="39865" y="17272"/>
                  </a:lnTo>
                  <a:lnTo>
                    <a:pt x="41363" y="11379"/>
                  </a:lnTo>
                  <a:lnTo>
                    <a:pt x="41655" y="11379"/>
                  </a:lnTo>
                  <a:lnTo>
                    <a:pt x="43103" y="17132"/>
                  </a:lnTo>
                  <a:lnTo>
                    <a:pt x="44551" y="23037"/>
                  </a:lnTo>
                  <a:lnTo>
                    <a:pt x="46723" y="29527"/>
                  </a:lnTo>
                  <a:lnTo>
                    <a:pt x="56337" y="58166"/>
                  </a:lnTo>
                  <a:lnTo>
                    <a:pt x="26403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5618" y="559302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5" h="99695">
                  <a:moveTo>
                    <a:pt x="51688" y="42379"/>
                  </a:moveTo>
                  <a:lnTo>
                    <a:pt x="13068" y="42202"/>
                  </a:lnTo>
                  <a:lnTo>
                    <a:pt x="13207" y="10820"/>
                  </a:lnTo>
                  <a:lnTo>
                    <a:pt x="54038" y="10998"/>
                  </a:lnTo>
                  <a:lnTo>
                    <a:pt x="54076" y="241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55854" y="99580"/>
                  </a:lnTo>
                  <a:lnTo>
                    <a:pt x="55905" y="88823"/>
                  </a:lnTo>
                  <a:lnTo>
                    <a:pt x="12865" y="88633"/>
                  </a:lnTo>
                  <a:lnTo>
                    <a:pt x="13017" y="52819"/>
                  </a:lnTo>
                  <a:lnTo>
                    <a:pt x="51638" y="52997"/>
                  </a:lnTo>
                  <a:lnTo>
                    <a:pt x="51688" y="4237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2401" y="558121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37" y="98473"/>
                  </a:lnTo>
                  <a:lnTo>
                    <a:pt x="11045" y="100563"/>
                  </a:lnTo>
                  <a:lnTo>
                    <a:pt x="18059" y="101993"/>
                  </a:lnTo>
                  <a:lnTo>
                    <a:pt x="25311" y="102539"/>
                  </a:lnTo>
                  <a:lnTo>
                    <a:pt x="40640" y="100273"/>
                  </a:lnTo>
                  <a:lnTo>
                    <a:pt x="51523" y="94038"/>
                  </a:lnTo>
                  <a:lnTo>
                    <a:pt x="58025" y="84910"/>
                  </a:lnTo>
                  <a:lnTo>
                    <a:pt x="60210" y="73964"/>
                  </a:lnTo>
                  <a:lnTo>
                    <a:pt x="58659" y="64154"/>
                  </a:lnTo>
                  <a:lnTo>
                    <a:pt x="53917" y="56305"/>
                  </a:lnTo>
                  <a:lnTo>
                    <a:pt x="46023" y="49961"/>
                  </a:lnTo>
                  <a:lnTo>
                    <a:pt x="35013" y="44665"/>
                  </a:lnTo>
                  <a:lnTo>
                    <a:pt x="26157" y="40698"/>
                  </a:lnTo>
                  <a:lnTo>
                    <a:pt x="20023" y="36510"/>
                  </a:lnTo>
                  <a:lnTo>
                    <a:pt x="16463" y="31587"/>
                  </a:lnTo>
                  <a:lnTo>
                    <a:pt x="15328" y="25412"/>
                  </a:lnTo>
                  <a:lnTo>
                    <a:pt x="15367" y="18643"/>
                  </a:lnTo>
                  <a:lnTo>
                    <a:pt x="20561" y="10553"/>
                  </a:lnTo>
                  <a:lnTo>
                    <a:pt x="34124" y="10617"/>
                  </a:lnTo>
                  <a:lnTo>
                    <a:pt x="43116" y="10655"/>
                  </a:lnTo>
                  <a:lnTo>
                    <a:pt x="49720" y="13627"/>
                  </a:lnTo>
                  <a:lnTo>
                    <a:pt x="52959" y="15405"/>
                  </a:lnTo>
                  <a:lnTo>
                    <a:pt x="56540" y="4965"/>
                  </a:lnTo>
                  <a:lnTo>
                    <a:pt x="52120" y="2438"/>
                  </a:lnTo>
                  <a:lnTo>
                    <a:pt x="44754" y="50"/>
                  </a:lnTo>
                  <a:lnTo>
                    <a:pt x="34607" y="0"/>
                  </a:lnTo>
                  <a:lnTo>
                    <a:pt x="21427" y="1983"/>
                  </a:lnTo>
                  <a:lnTo>
                    <a:pt x="11260" y="7583"/>
                  </a:lnTo>
                  <a:lnTo>
                    <a:pt x="4705" y="16100"/>
                  </a:lnTo>
                  <a:lnTo>
                    <a:pt x="2362" y="26835"/>
                  </a:lnTo>
                  <a:lnTo>
                    <a:pt x="4140" y="36343"/>
                  </a:lnTo>
                  <a:lnTo>
                    <a:pt x="9326" y="44040"/>
                  </a:lnTo>
                  <a:lnTo>
                    <a:pt x="17558" y="50198"/>
                  </a:lnTo>
                  <a:lnTo>
                    <a:pt x="28473" y="55092"/>
                  </a:lnTo>
                  <a:lnTo>
                    <a:pt x="37034" y="59088"/>
                  </a:lnTo>
                  <a:lnTo>
                    <a:pt x="42816" y="63487"/>
                  </a:lnTo>
                  <a:lnTo>
                    <a:pt x="46080" y="68647"/>
                  </a:lnTo>
                  <a:lnTo>
                    <a:pt x="47091" y="74929"/>
                  </a:lnTo>
                  <a:lnTo>
                    <a:pt x="45663" y="81799"/>
                  </a:lnTo>
                  <a:lnTo>
                    <a:pt x="41575" y="87137"/>
                  </a:lnTo>
                  <a:lnTo>
                    <a:pt x="35031" y="90585"/>
                  </a:lnTo>
                  <a:lnTo>
                    <a:pt x="26238" y="91782"/>
                  </a:lnTo>
                  <a:lnTo>
                    <a:pt x="17399" y="91744"/>
                  </a:lnTo>
                  <a:lnTo>
                    <a:pt x="9017" y="88772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7021" y="2112809"/>
              <a:ext cx="3437254" cy="1169035"/>
            </a:xfrm>
            <a:custGeom>
              <a:avLst/>
              <a:gdLst/>
              <a:ahLst/>
              <a:cxnLst/>
              <a:rect l="l" t="t" r="r" b="b"/>
              <a:pathLst>
                <a:path w="3437254" h="1169035">
                  <a:moveTo>
                    <a:pt x="1350276" y="178092"/>
                  </a:moveTo>
                  <a:lnTo>
                    <a:pt x="1343914" y="130759"/>
                  </a:lnTo>
                  <a:lnTo>
                    <a:pt x="1325956" y="88214"/>
                  </a:lnTo>
                  <a:lnTo>
                    <a:pt x="1298105" y="52171"/>
                  </a:lnTo>
                  <a:lnTo>
                    <a:pt x="1262062" y="24320"/>
                  </a:lnTo>
                  <a:lnTo>
                    <a:pt x="1219517" y="6362"/>
                  </a:lnTo>
                  <a:lnTo>
                    <a:pt x="1172184" y="0"/>
                  </a:lnTo>
                  <a:lnTo>
                    <a:pt x="178092" y="0"/>
                  </a:lnTo>
                  <a:lnTo>
                    <a:pt x="130746" y="6362"/>
                  </a:lnTo>
                  <a:lnTo>
                    <a:pt x="88201" y="24320"/>
                  </a:lnTo>
                  <a:lnTo>
                    <a:pt x="52158" y="52171"/>
                  </a:lnTo>
                  <a:lnTo>
                    <a:pt x="24307" y="88214"/>
                  </a:lnTo>
                  <a:lnTo>
                    <a:pt x="6350" y="130759"/>
                  </a:lnTo>
                  <a:lnTo>
                    <a:pt x="0" y="178092"/>
                  </a:lnTo>
                  <a:lnTo>
                    <a:pt x="0" y="826643"/>
                  </a:lnTo>
                  <a:lnTo>
                    <a:pt x="6350" y="873988"/>
                  </a:lnTo>
                  <a:lnTo>
                    <a:pt x="24307" y="916533"/>
                  </a:lnTo>
                  <a:lnTo>
                    <a:pt x="52158" y="952563"/>
                  </a:lnTo>
                  <a:lnTo>
                    <a:pt x="88201" y="980414"/>
                  </a:lnTo>
                  <a:lnTo>
                    <a:pt x="130746" y="998372"/>
                  </a:lnTo>
                  <a:lnTo>
                    <a:pt x="178092" y="1004722"/>
                  </a:lnTo>
                  <a:lnTo>
                    <a:pt x="279095" y="1004722"/>
                  </a:lnTo>
                  <a:lnTo>
                    <a:pt x="443357" y="1168984"/>
                  </a:lnTo>
                  <a:lnTo>
                    <a:pt x="443357" y="1004722"/>
                  </a:lnTo>
                  <a:lnTo>
                    <a:pt x="1172184" y="1004722"/>
                  </a:lnTo>
                  <a:lnTo>
                    <a:pt x="1219517" y="998372"/>
                  </a:lnTo>
                  <a:lnTo>
                    <a:pt x="1262062" y="980414"/>
                  </a:lnTo>
                  <a:lnTo>
                    <a:pt x="1298105" y="952563"/>
                  </a:lnTo>
                  <a:lnTo>
                    <a:pt x="1325956" y="916533"/>
                  </a:lnTo>
                  <a:lnTo>
                    <a:pt x="1343914" y="873988"/>
                  </a:lnTo>
                  <a:lnTo>
                    <a:pt x="1350276" y="826643"/>
                  </a:lnTo>
                  <a:lnTo>
                    <a:pt x="1350276" y="178092"/>
                  </a:lnTo>
                  <a:close/>
                </a:path>
                <a:path w="3437254" h="1169035">
                  <a:moveTo>
                    <a:pt x="3436836" y="178092"/>
                  </a:moveTo>
                  <a:lnTo>
                    <a:pt x="3430473" y="130759"/>
                  </a:lnTo>
                  <a:lnTo>
                    <a:pt x="3412528" y="88214"/>
                  </a:lnTo>
                  <a:lnTo>
                    <a:pt x="3384677" y="52171"/>
                  </a:lnTo>
                  <a:lnTo>
                    <a:pt x="3348634" y="24320"/>
                  </a:lnTo>
                  <a:lnTo>
                    <a:pt x="3306089" y="6362"/>
                  </a:lnTo>
                  <a:lnTo>
                    <a:pt x="3258743" y="0"/>
                  </a:lnTo>
                  <a:lnTo>
                    <a:pt x="2264651" y="0"/>
                  </a:lnTo>
                  <a:lnTo>
                    <a:pt x="2217305" y="6362"/>
                  </a:lnTo>
                  <a:lnTo>
                    <a:pt x="2174773" y="24320"/>
                  </a:lnTo>
                  <a:lnTo>
                    <a:pt x="2138730" y="52171"/>
                  </a:lnTo>
                  <a:lnTo>
                    <a:pt x="2110879" y="88214"/>
                  </a:lnTo>
                  <a:lnTo>
                    <a:pt x="2092921" y="130759"/>
                  </a:lnTo>
                  <a:lnTo>
                    <a:pt x="2086559" y="178092"/>
                  </a:lnTo>
                  <a:lnTo>
                    <a:pt x="2086559" y="826643"/>
                  </a:lnTo>
                  <a:lnTo>
                    <a:pt x="2092921" y="873988"/>
                  </a:lnTo>
                  <a:lnTo>
                    <a:pt x="2110879" y="916533"/>
                  </a:lnTo>
                  <a:lnTo>
                    <a:pt x="2138730" y="952563"/>
                  </a:lnTo>
                  <a:lnTo>
                    <a:pt x="2174773" y="980414"/>
                  </a:lnTo>
                  <a:lnTo>
                    <a:pt x="2217305" y="998372"/>
                  </a:lnTo>
                  <a:lnTo>
                    <a:pt x="2264651" y="1004722"/>
                  </a:lnTo>
                  <a:lnTo>
                    <a:pt x="2365654" y="1004722"/>
                  </a:lnTo>
                  <a:lnTo>
                    <a:pt x="2529916" y="1168984"/>
                  </a:lnTo>
                  <a:lnTo>
                    <a:pt x="2529916" y="1004722"/>
                  </a:lnTo>
                  <a:lnTo>
                    <a:pt x="3258743" y="1004722"/>
                  </a:lnTo>
                  <a:lnTo>
                    <a:pt x="3306089" y="998372"/>
                  </a:lnTo>
                  <a:lnTo>
                    <a:pt x="3348634" y="980414"/>
                  </a:lnTo>
                  <a:lnTo>
                    <a:pt x="3384677" y="952563"/>
                  </a:lnTo>
                  <a:lnTo>
                    <a:pt x="3412528" y="916533"/>
                  </a:lnTo>
                  <a:lnTo>
                    <a:pt x="3430473" y="873988"/>
                  </a:lnTo>
                  <a:lnTo>
                    <a:pt x="3436836" y="826643"/>
                  </a:lnTo>
                  <a:lnTo>
                    <a:pt x="3436836" y="178092"/>
                  </a:lnTo>
                  <a:close/>
                </a:path>
              </a:pathLst>
            </a:custGeom>
            <a:solidFill>
              <a:srgbClr val="0376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11202" y="1330358"/>
            <a:ext cx="3442335" cy="38354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380"/>
              </a:lnSpc>
              <a:spcBef>
                <a:spcPts val="195"/>
              </a:spcBef>
              <a:buChar char="•"/>
              <a:tabLst>
                <a:tab pos="88265" algn="l"/>
              </a:tabLst>
            </a:pP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Para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aquisição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demais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itens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previstos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no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edital,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</a:t>
            </a:r>
            <a:r>
              <a:rPr sz="1200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epasse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á: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39923" y="2130508"/>
            <a:ext cx="1065530" cy="965200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81610" marR="154305" algn="ctr">
              <a:lnSpc>
                <a:spcPct val="77200"/>
              </a:lnSpc>
              <a:spcBef>
                <a:spcPts val="505"/>
              </a:spcBef>
            </a:pP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1ª</a:t>
            </a:r>
            <a:r>
              <a:rPr sz="135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5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35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350" spc="-6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350" spc="-45" dirty="0">
                <a:solidFill>
                  <a:srgbClr val="FFFFFF"/>
                </a:solidFill>
                <a:latin typeface="Trebuchet MS"/>
                <a:cs typeface="Trebuchet MS"/>
              </a:rPr>
              <a:t>ela  </a:t>
            </a:r>
            <a:r>
              <a:rPr sz="1350" spc="-25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135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350" spc="-4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35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endParaRPr sz="1350">
              <a:latin typeface="Trebuchet MS"/>
              <a:cs typeface="Trebuchet MS"/>
            </a:endParaRPr>
          </a:p>
          <a:p>
            <a:pPr algn="ctr">
              <a:lnSpc>
                <a:spcPts val="4485"/>
              </a:lnSpc>
            </a:pPr>
            <a:r>
              <a:rPr sz="4250" b="1" spc="-114" dirty="0">
                <a:solidFill>
                  <a:srgbClr val="FBAD4B"/>
                </a:solidFill>
                <a:latin typeface="Arial"/>
                <a:cs typeface="Arial"/>
              </a:rPr>
              <a:t>70%</a:t>
            </a:r>
            <a:endParaRPr sz="42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95504" y="2181786"/>
            <a:ext cx="746760" cy="22506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2ª</a:t>
            </a:r>
            <a:r>
              <a:rPr sz="135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5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35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350" spc="-6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350" spc="-55" dirty="0">
                <a:solidFill>
                  <a:srgbClr val="FFFFFF"/>
                </a:solidFill>
                <a:latin typeface="Trebuchet MS"/>
                <a:cs typeface="Trebuchet MS"/>
              </a:rPr>
              <a:t>ela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11227" y="2454457"/>
            <a:ext cx="1070610" cy="6788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4250" b="1" spc="-95" dirty="0">
                <a:solidFill>
                  <a:srgbClr val="FBAD4B"/>
                </a:solidFill>
                <a:latin typeface="Arial"/>
                <a:cs typeface="Arial"/>
              </a:rPr>
              <a:t>30%</a:t>
            </a:r>
            <a:endParaRPr sz="42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94149" y="2340467"/>
            <a:ext cx="549910" cy="22506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1350" spc="-25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135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350" spc="-4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35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350" spc="-1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endParaRPr sz="135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108956" y="2476206"/>
            <a:ext cx="537210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r  total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255970" y="2120657"/>
            <a:ext cx="821055" cy="10979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78105">
              <a:lnSpc>
                <a:spcPts val="1400"/>
              </a:lnSpc>
              <a:spcBef>
                <a:spcPts val="180"/>
              </a:spcBef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lo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r  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ot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pó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vi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  <a:p>
            <a:pPr marL="12700" marR="5080">
              <a:lnSpc>
                <a:spcPts val="1400"/>
              </a:lnSpc>
            </a:pP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cu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à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licitação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1202" y="3711223"/>
            <a:ext cx="4111625" cy="59944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ct val="79300"/>
              </a:lnSpc>
              <a:spcBef>
                <a:spcPts val="620"/>
              </a:spcBef>
            </a:pPr>
            <a:r>
              <a:rPr sz="2100" b="1" i="1" spc="-345" dirty="0">
                <a:solidFill>
                  <a:srgbClr val="FFFFFF"/>
                </a:solidFill>
                <a:latin typeface="Verdana"/>
                <a:cs typeface="Verdana"/>
              </a:rPr>
              <a:t>Us</a:t>
            </a:r>
            <a:r>
              <a:rPr sz="2100" b="1" i="1" spc="-3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b="1" i="1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i="1" spc="-30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100" b="1" i="1" spc="-2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b="1" i="1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i="1" spc="-28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b="1" i="1" spc="-3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b="1" i="1" spc="-320" dirty="0">
                <a:solidFill>
                  <a:srgbClr val="FFFFFF"/>
                </a:solidFill>
                <a:latin typeface="Verdana"/>
                <a:cs typeface="Verdana"/>
              </a:rPr>
              <a:t>curs</a:t>
            </a:r>
            <a:r>
              <a:rPr sz="2100" b="1" i="1" spc="-34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b="1" i="1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i="1" spc="-30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100" b="1" i="1" spc="-2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b="1" i="1" spc="-30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100" b="1" i="1" spc="-2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b="1" i="1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i="1" spc="-280" dirty="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sz="2100" b="1" i="1" spc="-32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sz="2100" b="1" i="1" spc="-24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100" b="1" i="1" spc="-395" dirty="0">
                <a:solidFill>
                  <a:srgbClr val="FFFFFF"/>
                </a:solidFill>
                <a:latin typeface="Verdana"/>
                <a:cs typeface="Verdana"/>
              </a:rPr>
              <a:t>men</a:t>
            </a:r>
            <a:r>
              <a:rPr sz="2100" b="1" i="1" spc="-25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b="1" i="1" spc="-2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b="1" i="1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i="1" spc="-295" dirty="0">
                <a:solidFill>
                  <a:srgbClr val="FFFFFF"/>
                </a:solidFill>
                <a:latin typeface="Verdana"/>
                <a:cs typeface="Verdana"/>
              </a:rPr>
              <a:t>do</a:t>
            </a:r>
            <a:r>
              <a:rPr sz="2100" b="1" i="1" spc="-270" dirty="0">
                <a:solidFill>
                  <a:srgbClr val="FFFFFF"/>
                </a:solidFill>
                <a:latin typeface="Verdana"/>
                <a:cs typeface="Verdana"/>
              </a:rPr>
              <a:t>s  </a:t>
            </a:r>
            <a:r>
              <a:rPr sz="2100" b="1" i="1" spc="-295" dirty="0">
                <a:solidFill>
                  <a:srgbClr val="FFFFFF"/>
                </a:solidFill>
                <a:latin typeface="Verdana"/>
                <a:cs typeface="Verdana"/>
              </a:rPr>
              <a:t>pr</a:t>
            </a:r>
            <a:r>
              <a:rPr sz="2100" b="1" i="1" spc="-3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b="1" i="1" spc="-325" dirty="0">
                <a:solidFill>
                  <a:srgbClr val="FFFFFF"/>
                </a:solidFill>
                <a:latin typeface="Verdana"/>
                <a:cs typeface="Verdana"/>
              </a:rPr>
              <a:t>je</a:t>
            </a:r>
            <a:r>
              <a:rPr sz="2100" b="1" i="1" spc="-254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100" b="1" i="1" spc="-3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b="1" i="1" spc="-30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100" b="1" i="1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b="1" i="1" spc="-36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b="1" i="1" spc="-409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2100" b="1" i="1" spc="-3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100" b="1" i="1" spc="-275" dirty="0">
                <a:solidFill>
                  <a:srgbClr val="FFFFFF"/>
                </a:solidFill>
                <a:latin typeface="Verdana"/>
                <a:cs typeface="Verdana"/>
              </a:rPr>
              <a:t>cuti</a:t>
            </a:r>
            <a:r>
              <a:rPr sz="2100" b="1" i="1" spc="-325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100" b="1" i="1" spc="-28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100" b="1" i="1" spc="-37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1202" y="4702122"/>
            <a:ext cx="2116455" cy="1410001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7620">
              <a:lnSpc>
                <a:spcPts val="1380"/>
              </a:lnSpc>
              <a:spcBef>
                <a:spcPts val="195"/>
              </a:spcBef>
              <a:buChar char="•"/>
              <a:tabLst>
                <a:tab pos="88265" algn="l"/>
              </a:tabLst>
            </a:pP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oje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onstruçã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ma 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ou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ampliação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unidade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de 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ensino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ou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espa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espo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de 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uso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educação</a:t>
            </a:r>
            <a:endParaRPr sz="1200">
              <a:latin typeface="Trebuchet MS"/>
              <a:cs typeface="Trebuchet MS"/>
            </a:endParaRPr>
          </a:p>
          <a:p>
            <a:pPr marL="12700" marR="5080">
              <a:lnSpc>
                <a:spcPts val="1380"/>
              </a:lnSpc>
              <a:spcBef>
                <a:spcPts val="1000"/>
              </a:spcBef>
              <a:buChar char="•"/>
              <a:tabLst>
                <a:tab pos="88265" algn="l"/>
              </a:tabLst>
            </a:pP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z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ap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ese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tação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dos 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oje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ecuti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é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120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dias 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rr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ido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40" dirty="0">
                <a:solidFill>
                  <a:srgbClr val="FFFFFF"/>
                </a:solidFill>
                <a:latin typeface="Trebuchet MS"/>
                <a:cs typeface="Trebuchet MS"/>
              </a:rPr>
              <a:t>og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por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mais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9741" y="6111215"/>
            <a:ext cx="1925980" cy="141655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711202" y="6358192"/>
            <a:ext cx="2040255" cy="5588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380"/>
              </a:lnSpc>
              <a:spcBef>
                <a:spcPts val="195"/>
              </a:spcBef>
              <a:buChar char="•"/>
              <a:tabLst>
                <a:tab pos="88265" algn="l"/>
              </a:tabLst>
            </a:pPr>
            <a:r>
              <a:rPr sz="1200" spc="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ese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tar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no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lano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de  </a:t>
            </a:r>
            <a:r>
              <a:rPr sz="1200" spc="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plicação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oposta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cus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eio 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oje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ecuti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994151" y="4702063"/>
            <a:ext cx="2049780" cy="12304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380"/>
              </a:lnSpc>
              <a:spcBef>
                <a:spcPts val="195"/>
              </a:spcBef>
              <a:buChar char="•"/>
              <a:tabLst>
                <a:tab pos="88265" algn="l"/>
              </a:tabLst>
            </a:pP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estação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tas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cial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em 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é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120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dias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rr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idos)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após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ebime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1ª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ela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do 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recurso</a:t>
            </a:r>
            <a:endParaRPr sz="1200">
              <a:latin typeface="Trebuchet MS"/>
              <a:cs typeface="Trebuchet MS"/>
            </a:endParaRPr>
          </a:p>
          <a:p>
            <a:pPr marL="12700" marR="78105">
              <a:lnSpc>
                <a:spcPts val="1380"/>
              </a:lnSpc>
              <a:spcBef>
                <a:spcPts val="1000"/>
              </a:spcBef>
              <a:buChar char="•"/>
              <a:tabLst>
                <a:tab pos="88265" algn="l"/>
              </a:tabLst>
            </a:pP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Em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caso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não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ap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ese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tação 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oje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e/ou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estação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12690" y="5935966"/>
            <a:ext cx="1968055" cy="139979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2994199" y="6055935"/>
            <a:ext cx="1943100" cy="5588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380"/>
              </a:lnSpc>
              <a:spcBef>
                <a:spcPts val="195"/>
              </a:spcBef>
            </a:pP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município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estituir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alor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tr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ans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ido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devidame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corrigido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128" y="7583703"/>
            <a:ext cx="5958571" cy="506589"/>
          </a:xfrm>
          <a:custGeom>
            <a:avLst/>
            <a:gdLst/>
            <a:ahLst/>
            <a:cxnLst/>
            <a:rect l="l" t="t" r="r" b="b"/>
            <a:pathLst>
              <a:path w="5328285" h="243204">
                <a:moveTo>
                  <a:pt x="5328005" y="0"/>
                </a:moveTo>
                <a:lnTo>
                  <a:pt x="0" y="0"/>
                </a:lnTo>
                <a:lnTo>
                  <a:pt x="0" y="243001"/>
                </a:lnTo>
                <a:lnTo>
                  <a:pt x="5328005" y="243001"/>
                </a:lnTo>
                <a:lnTo>
                  <a:pt x="5328005" y="0"/>
                </a:lnTo>
                <a:close/>
              </a:path>
            </a:pathLst>
          </a:custGeom>
          <a:solidFill>
            <a:srgbClr val="3D55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031028" y="326389"/>
            <a:ext cx="558800" cy="608965"/>
            <a:chOff x="5031028" y="326387"/>
            <a:chExt cx="558800" cy="608965"/>
          </a:xfrm>
        </p:grpSpPr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9979" y="326387"/>
              <a:ext cx="420662" cy="50192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50310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1251" y="2583131"/>
            <a:ext cx="5981490" cy="5001067"/>
          </a:xfrm>
          <a:custGeom>
            <a:avLst/>
            <a:gdLst/>
            <a:ahLst/>
            <a:cxnLst/>
            <a:rect l="l" t="t" r="r" b="b"/>
            <a:pathLst>
              <a:path w="5328285" h="4428490">
                <a:moveTo>
                  <a:pt x="0" y="4427994"/>
                </a:moveTo>
                <a:lnTo>
                  <a:pt x="5328005" y="4427994"/>
                </a:lnTo>
                <a:lnTo>
                  <a:pt x="5328005" y="0"/>
                </a:lnTo>
                <a:lnTo>
                  <a:pt x="0" y="0"/>
                </a:lnTo>
                <a:lnTo>
                  <a:pt x="0" y="4427994"/>
                </a:lnTo>
                <a:close/>
              </a:path>
            </a:pathLst>
          </a:custGeom>
          <a:solidFill>
            <a:srgbClr val="59B8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157309" y="3315"/>
            <a:ext cx="6267985" cy="3107389"/>
          </a:xfrm>
          <a:custGeom>
            <a:avLst/>
            <a:gdLst/>
            <a:ahLst/>
            <a:cxnLst/>
            <a:rect l="l" t="t" r="r" b="b"/>
            <a:pathLst>
              <a:path w="5328285" h="2592070">
                <a:moveTo>
                  <a:pt x="0" y="2591993"/>
                </a:moveTo>
                <a:lnTo>
                  <a:pt x="5328005" y="2591993"/>
                </a:lnTo>
                <a:lnTo>
                  <a:pt x="5328005" y="0"/>
                </a:lnTo>
                <a:lnTo>
                  <a:pt x="0" y="0"/>
                </a:lnTo>
                <a:lnTo>
                  <a:pt x="0" y="2591993"/>
                </a:lnTo>
                <a:close/>
              </a:path>
            </a:pathLst>
          </a:custGeom>
          <a:solidFill>
            <a:srgbClr val="59B8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3902" y="4206058"/>
            <a:ext cx="4457065" cy="0"/>
          </a:xfrm>
          <a:custGeom>
            <a:avLst/>
            <a:gdLst/>
            <a:ahLst/>
            <a:cxnLst/>
            <a:rect l="l" t="t" r="r" b="b"/>
            <a:pathLst>
              <a:path w="4457065">
                <a:moveTo>
                  <a:pt x="0" y="0"/>
                </a:moveTo>
                <a:lnTo>
                  <a:pt x="445679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755999" y="1096860"/>
            <a:ext cx="2367280" cy="149034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347345">
              <a:lnSpc>
                <a:spcPts val="2000"/>
              </a:lnSpc>
              <a:spcBef>
                <a:spcPts val="300"/>
              </a:spcBef>
            </a:pPr>
            <a:r>
              <a:rPr b="1" i="1" spc="-27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b="1" i="1" spc="-2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b="1" i="1" spc="-3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b="1" i="1" spc="-250" dirty="0">
                <a:solidFill>
                  <a:srgbClr val="FFFFFF"/>
                </a:solidFill>
                <a:latin typeface="Verdana"/>
                <a:cs typeface="Verdana"/>
              </a:rPr>
              <a:t>au</a:t>
            </a:r>
            <a:r>
              <a:rPr b="1" i="1" spc="-21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b="1" i="1" spc="-225" dirty="0">
                <a:solidFill>
                  <a:srgbClr val="FFFFFF"/>
                </a:solidFill>
                <a:latin typeface="Verdana"/>
                <a:cs typeface="Verdana"/>
              </a:rPr>
              <a:t>oriza</a:t>
            </a:r>
            <a:r>
              <a:rPr b="1" i="1" spc="-315" dirty="0">
                <a:solidFill>
                  <a:srgbClr val="FFFFFF"/>
                </a:solidFill>
                <a:latin typeface="Verdana"/>
                <a:cs typeface="Verdana"/>
              </a:rPr>
              <a:t>ç</a:t>
            </a:r>
            <a:r>
              <a:rPr b="1" i="1" spc="-225" dirty="0">
                <a:solidFill>
                  <a:srgbClr val="FFFFFF"/>
                </a:solidFill>
                <a:latin typeface="Verdana"/>
                <a:cs typeface="Verdana"/>
              </a:rPr>
              <a:t>ã</a:t>
            </a:r>
            <a:r>
              <a:rPr b="1" i="1" spc="-2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b="1" i="1" spc="-3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b="1" i="1" spc="-26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b="1" i="1" spc="-21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b="1" i="1" spc="-26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b="1" i="1" spc="-140" dirty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b="1" i="1" spc="-200" dirty="0">
                <a:solidFill>
                  <a:srgbClr val="FFFFFF"/>
                </a:solidFill>
                <a:latin typeface="Verdana"/>
                <a:cs typeface="Verdana"/>
              </a:rPr>
              <a:t>licitar</a:t>
            </a:r>
            <a:endParaRPr dirty="0">
              <a:latin typeface="Verdana"/>
              <a:cs typeface="Verdana"/>
            </a:endParaRPr>
          </a:p>
          <a:p>
            <a:pPr marL="12700" marR="5080">
              <a:lnSpc>
                <a:spcPts val="1400"/>
              </a:lnSpc>
              <a:spcBef>
                <a:spcPts val="1770"/>
              </a:spcBef>
            </a:pPr>
            <a:r>
              <a:rPr sz="1200" spc="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fa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ess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pode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á 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ci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ad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ap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izaç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ma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 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ê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ompa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nh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me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ali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aç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FUN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AE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 dirty="0">
              <a:latin typeface="Trebuchet MS"/>
              <a:cs typeface="Trebuchet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-19456" y="-111012"/>
            <a:ext cx="5947111" cy="3221344"/>
            <a:chOff x="266700" y="266700"/>
            <a:chExt cx="5328285" cy="2889250"/>
          </a:xfrm>
        </p:grpSpPr>
        <p:sp>
          <p:nvSpPr>
            <p:cNvPr id="26" name="object 26"/>
            <p:cNvSpPr/>
            <p:nvPr/>
          </p:nvSpPr>
          <p:spPr>
            <a:xfrm>
              <a:off x="266700" y="2858693"/>
              <a:ext cx="5328285" cy="297180"/>
            </a:xfrm>
            <a:custGeom>
              <a:avLst/>
              <a:gdLst/>
              <a:ahLst/>
              <a:cxnLst/>
              <a:rect l="l" t="t" r="r" b="b"/>
              <a:pathLst>
                <a:path w="5328285" h="297180">
                  <a:moveTo>
                    <a:pt x="5328005" y="0"/>
                  </a:moveTo>
                  <a:lnTo>
                    <a:pt x="0" y="0"/>
                  </a:lnTo>
                  <a:lnTo>
                    <a:pt x="0" y="297014"/>
                  </a:lnTo>
                  <a:lnTo>
                    <a:pt x="5328005" y="297014"/>
                  </a:lnTo>
                  <a:lnTo>
                    <a:pt x="5328005" y="0"/>
                  </a:lnTo>
                  <a:close/>
                </a:path>
              </a:pathLst>
            </a:custGeom>
            <a:solidFill>
              <a:srgbClr val="396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0410" y="386880"/>
              <a:ext cx="1920239" cy="2515870"/>
            </a:xfrm>
            <a:custGeom>
              <a:avLst/>
              <a:gdLst/>
              <a:ahLst/>
              <a:cxnLst/>
              <a:rect l="l" t="t" r="r" b="b"/>
              <a:pathLst>
                <a:path w="1920239" h="2515870">
                  <a:moveTo>
                    <a:pt x="662388" y="0"/>
                  </a:moveTo>
                  <a:lnTo>
                    <a:pt x="614142" y="908"/>
                  </a:lnTo>
                  <a:lnTo>
                    <a:pt x="566355" y="3611"/>
                  </a:lnTo>
                  <a:lnTo>
                    <a:pt x="519061" y="8076"/>
                  </a:lnTo>
                  <a:lnTo>
                    <a:pt x="472290" y="14271"/>
                  </a:lnTo>
                  <a:lnTo>
                    <a:pt x="426077" y="22163"/>
                  </a:lnTo>
                  <a:lnTo>
                    <a:pt x="380454" y="31720"/>
                  </a:lnTo>
                  <a:lnTo>
                    <a:pt x="335453" y="42909"/>
                  </a:lnTo>
                  <a:lnTo>
                    <a:pt x="291106" y="55697"/>
                  </a:lnTo>
                  <a:lnTo>
                    <a:pt x="247447" y="70051"/>
                  </a:lnTo>
                  <a:lnTo>
                    <a:pt x="204508" y="85941"/>
                  </a:lnTo>
                  <a:lnTo>
                    <a:pt x="162322" y="103331"/>
                  </a:lnTo>
                  <a:lnTo>
                    <a:pt x="120921" y="122191"/>
                  </a:lnTo>
                  <a:lnTo>
                    <a:pt x="80337" y="142487"/>
                  </a:lnTo>
                  <a:lnTo>
                    <a:pt x="40603" y="164188"/>
                  </a:lnTo>
                  <a:lnTo>
                    <a:pt x="0" y="188387"/>
                  </a:lnTo>
                  <a:lnTo>
                    <a:pt x="0" y="2327202"/>
                  </a:lnTo>
                  <a:lnTo>
                    <a:pt x="40603" y="2351402"/>
                  </a:lnTo>
                  <a:lnTo>
                    <a:pt x="80337" y="2373102"/>
                  </a:lnTo>
                  <a:lnTo>
                    <a:pt x="120921" y="2393399"/>
                  </a:lnTo>
                  <a:lnTo>
                    <a:pt x="162322" y="2412258"/>
                  </a:lnTo>
                  <a:lnTo>
                    <a:pt x="204508" y="2429649"/>
                  </a:lnTo>
                  <a:lnTo>
                    <a:pt x="247447" y="2445538"/>
                  </a:lnTo>
                  <a:lnTo>
                    <a:pt x="291106" y="2459893"/>
                  </a:lnTo>
                  <a:lnTo>
                    <a:pt x="335453" y="2472681"/>
                  </a:lnTo>
                  <a:lnTo>
                    <a:pt x="380454" y="2483870"/>
                  </a:lnTo>
                  <a:lnTo>
                    <a:pt x="426077" y="2493426"/>
                  </a:lnTo>
                  <a:lnTo>
                    <a:pt x="472290" y="2501318"/>
                  </a:lnTo>
                  <a:lnTo>
                    <a:pt x="519061" y="2507513"/>
                  </a:lnTo>
                  <a:lnTo>
                    <a:pt x="566355" y="2511979"/>
                  </a:lnTo>
                  <a:lnTo>
                    <a:pt x="614142" y="2514682"/>
                  </a:lnTo>
                  <a:lnTo>
                    <a:pt x="662388" y="2515590"/>
                  </a:lnTo>
                  <a:lnTo>
                    <a:pt x="710634" y="2514682"/>
                  </a:lnTo>
                  <a:lnTo>
                    <a:pt x="758420" y="2511979"/>
                  </a:lnTo>
                  <a:lnTo>
                    <a:pt x="805714" y="2507513"/>
                  </a:lnTo>
                  <a:lnTo>
                    <a:pt x="852483" y="2501318"/>
                  </a:lnTo>
                  <a:lnTo>
                    <a:pt x="898696" y="2493426"/>
                  </a:lnTo>
                  <a:lnTo>
                    <a:pt x="944319" y="2483870"/>
                  </a:lnTo>
                  <a:lnTo>
                    <a:pt x="989320" y="2472681"/>
                  </a:lnTo>
                  <a:lnTo>
                    <a:pt x="1033666" y="2459893"/>
                  </a:lnTo>
                  <a:lnTo>
                    <a:pt x="1077324" y="2445538"/>
                  </a:lnTo>
                  <a:lnTo>
                    <a:pt x="1120263" y="2429649"/>
                  </a:lnTo>
                  <a:lnTo>
                    <a:pt x="1162449" y="2412258"/>
                  </a:lnTo>
                  <a:lnTo>
                    <a:pt x="1203851" y="2393399"/>
                  </a:lnTo>
                  <a:lnTo>
                    <a:pt x="1244434" y="2373102"/>
                  </a:lnTo>
                  <a:lnTo>
                    <a:pt x="1284168" y="2351402"/>
                  </a:lnTo>
                  <a:lnTo>
                    <a:pt x="1323018" y="2328330"/>
                  </a:lnTo>
                  <a:lnTo>
                    <a:pt x="1360954" y="2303920"/>
                  </a:lnTo>
                  <a:lnTo>
                    <a:pt x="1397941" y="2278203"/>
                  </a:lnTo>
                  <a:lnTo>
                    <a:pt x="1433948" y="2251213"/>
                  </a:lnTo>
                  <a:lnTo>
                    <a:pt x="1468942" y="2222981"/>
                  </a:lnTo>
                  <a:lnTo>
                    <a:pt x="1502890" y="2193541"/>
                  </a:lnTo>
                  <a:lnTo>
                    <a:pt x="1535760" y="2162926"/>
                  </a:lnTo>
                  <a:lnTo>
                    <a:pt x="1567519" y="2131166"/>
                  </a:lnTo>
                  <a:lnTo>
                    <a:pt x="1598135" y="2098296"/>
                  </a:lnTo>
                  <a:lnTo>
                    <a:pt x="1627575" y="2064348"/>
                  </a:lnTo>
                  <a:lnTo>
                    <a:pt x="1655806" y="2029354"/>
                  </a:lnTo>
                  <a:lnTo>
                    <a:pt x="1682797" y="1993348"/>
                  </a:lnTo>
                  <a:lnTo>
                    <a:pt x="1708513" y="1956360"/>
                  </a:lnTo>
                  <a:lnTo>
                    <a:pt x="1732924" y="1918425"/>
                  </a:lnTo>
                  <a:lnTo>
                    <a:pt x="1755995" y="1879574"/>
                  </a:lnTo>
                  <a:lnTo>
                    <a:pt x="1777696" y="1839841"/>
                  </a:lnTo>
                  <a:lnTo>
                    <a:pt x="1797992" y="1799257"/>
                  </a:lnTo>
                  <a:lnTo>
                    <a:pt x="1816852" y="1757856"/>
                  </a:lnTo>
                  <a:lnTo>
                    <a:pt x="1834243" y="1715670"/>
                  </a:lnTo>
                  <a:lnTo>
                    <a:pt x="1850132" y="1672731"/>
                  </a:lnTo>
                  <a:lnTo>
                    <a:pt x="1864486" y="1629072"/>
                  </a:lnTo>
                  <a:lnTo>
                    <a:pt x="1877274" y="1584726"/>
                  </a:lnTo>
                  <a:lnTo>
                    <a:pt x="1888463" y="1539725"/>
                  </a:lnTo>
                  <a:lnTo>
                    <a:pt x="1898020" y="1494102"/>
                  </a:lnTo>
                  <a:lnTo>
                    <a:pt x="1905912" y="1447890"/>
                  </a:lnTo>
                  <a:lnTo>
                    <a:pt x="1912107" y="1401120"/>
                  </a:lnTo>
                  <a:lnTo>
                    <a:pt x="1916572" y="1353826"/>
                  </a:lnTo>
                  <a:lnTo>
                    <a:pt x="1919275" y="1306040"/>
                  </a:lnTo>
                  <a:lnTo>
                    <a:pt x="1920184" y="1257795"/>
                  </a:lnTo>
                  <a:lnTo>
                    <a:pt x="1919275" y="1209550"/>
                  </a:lnTo>
                  <a:lnTo>
                    <a:pt x="1916572" y="1161764"/>
                  </a:lnTo>
                  <a:lnTo>
                    <a:pt x="1912107" y="1114469"/>
                  </a:lnTo>
                  <a:lnTo>
                    <a:pt x="1905912" y="1067700"/>
                  </a:lnTo>
                  <a:lnTo>
                    <a:pt x="1898020" y="1021487"/>
                  </a:lnTo>
                  <a:lnTo>
                    <a:pt x="1888463" y="975864"/>
                  </a:lnTo>
                  <a:lnTo>
                    <a:pt x="1877274" y="930864"/>
                  </a:lnTo>
                  <a:lnTo>
                    <a:pt x="1864486" y="886518"/>
                  </a:lnTo>
                  <a:lnTo>
                    <a:pt x="1850132" y="842859"/>
                  </a:lnTo>
                  <a:lnTo>
                    <a:pt x="1834243" y="799920"/>
                  </a:lnTo>
                  <a:lnTo>
                    <a:pt x="1816852" y="757734"/>
                  </a:lnTo>
                  <a:lnTo>
                    <a:pt x="1797992" y="716333"/>
                  </a:lnTo>
                  <a:lnTo>
                    <a:pt x="1777696" y="675749"/>
                  </a:lnTo>
                  <a:lnTo>
                    <a:pt x="1755995" y="636015"/>
                  </a:lnTo>
                  <a:lnTo>
                    <a:pt x="1732924" y="597165"/>
                  </a:lnTo>
                  <a:lnTo>
                    <a:pt x="1708513" y="559229"/>
                  </a:lnTo>
                  <a:lnTo>
                    <a:pt x="1682797" y="522242"/>
                  </a:lnTo>
                  <a:lnTo>
                    <a:pt x="1655806" y="486235"/>
                  </a:lnTo>
                  <a:lnTo>
                    <a:pt x="1627575" y="451241"/>
                  </a:lnTo>
                  <a:lnTo>
                    <a:pt x="1598135" y="417293"/>
                  </a:lnTo>
                  <a:lnTo>
                    <a:pt x="1567519" y="384423"/>
                  </a:lnTo>
                  <a:lnTo>
                    <a:pt x="1535760" y="352664"/>
                  </a:lnTo>
                  <a:lnTo>
                    <a:pt x="1502890" y="322048"/>
                  </a:lnTo>
                  <a:lnTo>
                    <a:pt x="1468942" y="292608"/>
                  </a:lnTo>
                  <a:lnTo>
                    <a:pt x="1433948" y="264377"/>
                  </a:lnTo>
                  <a:lnTo>
                    <a:pt x="1397941" y="237386"/>
                  </a:lnTo>
                  <a:lnTo>
                    <a:pt x="1360954" y="211670"/>
                  </a:lnTo>
                  <a:lnTo>
                    <a:pt x="1323018" y="187259"/>
                  </a:lnTo>
                  <a:lnTo>
                    <a:pt x="1284168" y="164188"/>
                  </a:lnTo>
                  <a:lnTo>
                    <a:pt x="1244434" y="142487"/>
                  </a:lnTo>
                  <a:lnTo>
                    <a:pt x="1203851" y="122191"/>
                  </a:lnTo>
                  <a:lnTo>
                    <a:pt x="1162449" y="103331"/>
                  </a:lnTo>
                  <a:lnTo>
                    <a:pt x="1120263" y="85941"/>
                  </a:lnTo>
                  <a:lnTo>
                    <a:pt x="1077324" y="70051"/>
                  </a:lnTo>
                  <a:lnTo>
                    <a:pt x="1033666" y="55697"/>
                  </a:lnTo>
                  <a:lnTo>
                    <a:pt x="989320" y="42909"/>
                  </a:lnTo>
                  <a:lnTo>
                    <a:pt x="944319" y="31720"/>
                  </a:lnTo>
                  <a:lnTo>
                    <a:pt x="898696" y="22163"/>
                  </a:lnTo>
                  <a:lnTo>
                    <a:pt x="852483" y="14271"/>
                  </a:lnTo>
                  <a:lnTo>
                    <a:pt x="805714" y="8076"/>
                  </a:lnTo>
                  <a:lnTo>
                    <a:pt x="758420" y="3611"/>
                  </a:lnTo>
                  <a:lnTo>
                    <a:pt x="710634" y="908"/>
                  </a:lnTo>
                  <a:lnTo>
                    <a:pt x="662388" y="0"/>
                  </a:lnTo>
                  <a:close/>
                </a:path>
              </a:pathLst>
            </a:custGeom>
            <a:solidFill>
              <a:srgbClr val="396B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60064" y="307704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0795" y="0"/>
                  </a:moveTo>
                  <a:lnTo>
                    <a:pt x="2197" y="3174"/>
                  </a:lnTo>
                  <a:lnTo>
                    <a:pt x="0" y="7937"/>
                  </a:lnTo>
                  <a:lnTo>
                    <a:pt x="1587" y="12242"/>
                  </a:lnTo>
                  <a:lnTo>
                    <a:pt x="3175" y="16535"/>
                  </a:lnTo>
                  <a:lnTo>
                    <a:pt x="7937" y="18745"/>
                  </a:lnTo>
                  <a:lnTo>
                    <a:pt x="16535" y="15570"/>
                  </a:lnTo>
                  <a:lnTo>
                    <a:pt x="18745" y="10794"/>
                  </a:lnTo>
                  <a:lnTo>
                    <a:pt x="15570" y="2184"/>
                  </a:lnTo>
                  <a:lnTo>
                    <a:pt x="10795" y="0"/>
                  </a:lnTo>
                  <a:close/>
                </a:path>
              </a:pathLst>
            </a:custGeom>
            <a:solidFill>
              <a:srgbClr val="8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4533" y="3010243"/>
              <a:ext cx="54267" cy="8554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629" y="329501"/>
              <a:ext cx="321909" cy="104632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242225" y="2663378"/>
              <a:ext cx="231775" cy="363855"/>
            </a:xfrm>
            <a:custGeom>
              <a:avLst/>
              <a:gdLst/>
              <a:ahLst/>
              <a:cxnLst/>
              <a:rect l="l" t="t" r="r" b="b"/>
              <a:pathLst>
                <a:path w="231775" h="363855">
                  <a:moveTo>
                    <a:pt x="169583" y="0"/>
                  </a:moveTo>
                  <a:lnTo>
                    <a:pt x="0" y="62534"/>
                  </a:lnTo>
                  <a:lnTo>
                    <a:pt x="23549" y="119790"/>
                  </a:lnTo>
                  <a:lnTo>
                    <a:pt x="50019" y="174081"/>
                  </a:lnTo>
                  <a:lnTo>
                    <a:pt x="77676" y="224140"/>
                  </a:lnTo>
                  <a:lnTo>
                    <a:pt x="104786" y="268695"/>
                  </a:lnTo>
                  <a:lnTo>
                    <a:pt x="129612" y="306479"/>
                  </a:lnTo>
                  <a:lnTo>
                    <a:pt x="168859" y="361200"/>
                  </a:lnTo>
                  <a:lnTo>
                    <a:pt x="175209" y="363842"/>
                  </a:lnTo>
                  <a:lnTo>
                    <a:pt x="182829" y="363423"/>
                  </a:lnTo>
                  <a:lnTo>
                    <a:pt x="184530" y="363080"/>
                  </a:lnTo>
                  <a:lnTo>
                    <a:pt x="220967" y="349516"/>
                  </a:lnTo>
                  <a:lnTo>
                    <a:pt x="227444" y="345541"/>
                  </a:lnTo>
                  <a:lnTo>
                    <a:pt x="231178" y="338810"/>
                  </a:lnTo>
                  <a:lnTo>
                    <a:pt x="228424" y="304925"/>
                  </a:lnTo>
                  <a:lnTo>
                    <a:pt x="224462" y="265610"/>
                  </a:lnTo>
                  <a:lnTo>
                    <a:pt x="218524" y="217606"/>
                  </a:lnTo>
                  <a:lnTo>
                    <a:pt x="210339" y="163977"/>
                  </a:lnTo>
                  <a:lnTo>
                    <a:pt x="199635" y="107790"/>
                  </a:lnTo>
                  <a:lnTo>
                    <a:pt x="186140" y="52109"/>
                  </a:lnTo>
                  <a:lnTo>
                    <a:pt x="169583" y="0"/>
                  </a:lnTo>
                  <a:close/>
                </a:path>
              </a:pathLst>
            </a:custGeom>
            <a:solidFill>
              <a:srgbClr val="CE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747" y="266700"/>
              <a:ext cx="1011364" cy="243223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83120" y="1491532"/>
              <a:ext cx="621030" cy="1207770"/>
            </a:xfrm>
            <a:custGeom>
              <a:avLst/>
              <a:gdLst/>
              <a:ahLst/>
              <a:cxnLst/>
              <a:rect l="l" t="t" r="r" b="b"/>
              <a:pathLst>
                <a:path w="621030" h="1207770">
                  <a:moveTo>
                    <a:pt x="224104" y="0"/>
                  </a:moveTo>
                  <a:lnTo>
                    <a:pt x="0" y="82651"/>
                  </a:lnTo>
                  <a:lnTo>
                    <a:pt x="271878" y="778459"/>
                  </a:lnTo>
                  <a:lnTo>
                    <a:pt x="329697" y="924561"/>
                  </a:lnTo>
                  <a:lnTo>
                    <a:pt x="366126" y="1015273"/>
                  </a:lnTo>
                  <a:lnTo>
                    <a:pt x="400263" y="1098835"/>
                  </a:lnTo>
                  <a:lnTo>
                    <a:pt x="431595" y="1173706"/>
                  </a:lnTo>
                  <a:lnTo>
                    <a:pt x="446049" y="1207401"/>
                  </a:lnTo>
                  <a:lnTo>
                    <a:pt x="620991" y="1142885"/>
                  </a:lnTo>
                  <a:lnTo>
                    <a:pt x="585130" y="1030657"/>
                  </a:lnTo>
                  <a:lnTo>
                    <a:pt x="556483" y="945070"/>
                  </a:lnTo>
                  <a:lnTo>
                    <a:pt x="524797" y="852608"/>
                  </a:lnTo>
                  <a:lnTo>
                    <a:pt x="472985" y="704289"/>
                  </a:lnTo>
                  <a:lnTo>
                    <a:pt x="272200" y="138239"/>
                  </a:lnTo>
                  <a:lnTo>
                    <a:pt x="224104" y="0"/>
                  </a:lnTo>
                  <a:close/>
                </a:path>
              </a:pathLst>
            </a:custGeom>
            <a:solidFill>
              <a:srgbClr val="23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5701" y="2634411"/>
              <a:ext cx="189243" cy="915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2225" y="2635767"/>
              <a:ext cx="230924" cy="39217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79379" y="1481413"/>
              <a:ext cx="226695" cy="88900"/>
            </a:xfrm>
            <a:custGeom>
              <a:avLst/>
              <a:gdLst/>
              <a:ahLst/>
              <a:cxnLst/>
              <a:rect l="l" t="t" r="r" b="b"/>
              <a:pathLst>
                <a:path w="226694" h="88900">
                  <a:moveTo>
                    <a:pt x="224116" y="0"/>
                  </a:moveTo>
                  <a:lnTo>
                    <a:pt x="0" y="82651"/>
                  </a:lnTo>
                  <a:lnTo>
                    <a:pt x="2298" y="88861"/>
                  </a:lnTo>
                  <a:lnTo>
                    <a:pt x="226402" y="6223"/>
                  </a:lnTo>
                  <a:lnTo>
                    <a:pt x="224116" y="0"/>
                  </a:lnTo>
                  <a:close/>
                </a:path>
              </a:pathLst>
            </a:custGeom>
            <a:solidFill>
              <a:srgbClr val="5255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120" y="1492115"/>
              <a:ext cx="620991" cy="120575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5835" y="1318124"/>
              <a:ext cx="236964" cy="9937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81395" y="1486853"/>
              <a:ext cx="227965" cy="92075"/>
            </a:xfrm>
            <a:custGeom>
              <a:avLst/>
              <a:gdLst/>
              <a:ahLst/>
              <a:cxnLst/>
              <a:rect l="l" t="t" r="r" b="b"/>
              <a:pathLst>
                <a:path w="227965" h="92075">
                  <a:moveTo>
                    <a:pt x="224104" y="0"/>
                  </a:moveTo>
                  <a:lnTo>
                    <a:pt x="0" y="82651"/>
                  </a:lnTo>
                  <a:lnTo>
                    <a:pt x="3441" y="91998"/>
                  </a:lnTo>
                  <a:lnTo>
                    <a:pt x="227545" y="9347"/>
                  </a:lnTo>
                  <a:lnTo>
                    <a:pt x="224104" y="0"/>
                  </a:lnTo>
                  <a:close/>
                </a:path>
              </a:pathLst>
            </a:custGeom>
            <a:solidFill>
              <a:srgbClr val="151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237" y="266700"/>
              <a:ext cx="534580" cy="114613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7629" y="329502"/>
              <a:ext cx="282812" cy="101714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447812" y="2917164"/>
              <a:ext cx="1452880" cy="213360"/>
            </a:xfrm>
            <a:custGeom>
              <a:avLst/>
              <a:gdLst/>
              <a:ahLst/>
              <a:cxnLst/>
              <a:rect l="l" t="t" r="r" b="b"/>
              <a:pathLst>
                <a:path w="1452880" h="213360">
                  <a:moveTo>
                    <a:pt x="6210" y="170421"/>
                  </a:moveTo>
                  <a:lnTo>
                    <a:pt x="4711" y="170980"/>
                  </a:lnTo>
                  <a:lnTo>
                    <a:pt x="0" y="169138"/>
                  </a:lnTo>
                  <a:lnTo>
                    <a:pt x="3378" y="173951"/>
                  </a:lnTo>
                  <a:lnTo>
                    <a:pt x="6210" y="170421"/>
                  </a:lnTo>
                  <a:close/>
                </a:path>
                <a:path w="1452880" h="213360">
                  <a:moveTo>
                    <a:pt x="19011" y="178904"/>
                  </a:moveTo>
                  <a:lnTo>
                    <a:pt x="16624" y="177393"/>
                  </a:lnTo>
                  <a:lnTo>
                    <a:pt x="11315" y="178219"/>
                  </a:lnTo>
                  <a:lnTo>
                    <a:pt x="19011" y="178904"/>
                  </a:lnTo>
                  <a:close/>
                </a:path>
                <a:path w="1452880" h="213360">
                  <a:moveTo>
                    <a:pt x="53517" y="183946"/>
                  </a:moveTo>
                  <a:lnTo>
                    <a:pt x="51054" y="183349"/>
                  </a:lnTo>
                  <a:lnTo>
                    <a:pt x="48425" y="182740"/>
                  </a:lnTo>
                  <a:lnTo>
                    <a:pt x="46863" y="182206"/>
                  </a:lnTo>
                  <a:lnTo>
                    <a:pt x="50253" y="183388"/>
                  </a:lnTo>
                  <a:lnTo>
                    <a:pt x="52260" y="183857"/>
                  </a:lnTo>
                  <a:lnTo>
                    <a:pt x="53517" y="183946"/>
                  </a:lnTo>
                  <a:close/>
                </a:path>
                <a:path w="1452880" h="213360">
                  <a:moveTo>
                    <a:pt x="56934" y="185420"/>
                  </a:moveTo>
                  <a:lnTo>
                    <a:pt x="56540" y="184912"/>
                  </a:lnTo>
                  <a:lnTo>
                    <a:pt x="53505" y="184150"/>
                  </a:lnTo>
                  <a:lnTo>
                    <a:pt x="56934" y="185420"/>
                  </a:lnTo>
                  <a:close/>
                </a:path>
                <a:path w="1452880" h="213360">
                  <a:moveTo>
                    <a:pt x="75158" y="167195"/>
                  </a:moveTo>
                  <a:lnTo>
                    <a:pt x="72161" y="163830"/>
                  </a:lnTo>
                  <a:lnTo>
                    <a:pt x="70002" y="165100"/>
                  </a:lnTo>
                  <a:lnTo>
                    <a:pt x="75158" y="167195"/>
                  </a:lnTo>
                  <a:close/>
                </a:path>
                <a:path w="1452880" h="213360">
                  <a:moveTo>
                    <a:pt x="76263" y="167640"/>
                  </a:moveTo>
                  <a:lnTo>
                    <a:pt x="75158" y="167195"/>
                  </a:lnTo>
                  <a:lnTo>
                    <a:pt x="75565" y="167640"/>
                  </a:lnTo>
                  <a:lnTo>
                    <a:pt x="76263" y="167640"/>
                  </a:lnTo>
                  <a:close/>
                </a:path>
                <a:path w="1452880" h="213360">
                  <a:moveTo>
                    <a:pt x="214287" y="180390"/>
                  </a:moveTo>
                  <a:lnTo>
                    <a:pt x="213474" y="180263"/>
                  </a:lnTo>
                  <a:lnTo>
                    <a:pt x="212902" y="180225"/>
                  </a:lnTo>
                  <a:lnTo>
                    <a:pt x="212991" y="180619"/>
                  </a:lnTo>
                  <a:lnTo>
                    <a:pt x="213372" y="180505"/>
                  </a:lnTo>
                  <a:lnTo>
                    <a:pt x="213868" y="180492"/>
                  </a:lnTo>
                  <a:lnTo>
                    <a:pt x="214287" y="180390"/>
                  </a:lnTo>
                  <a:close/>
                </a:path>
                <a:path w="1452880" h="213360">
                  <a:moveTo>
                    <a:pt x="341541" y="56438"/>
                  </a:moveTo>
                  <a:lnTo>
                    <a:pt x="338645" y="58597"/>
                  </a:lnTo>
                  <a:lnTo>
                    <a:pt x="337172" y="59994"/>
                  </a:lnTo>
                  <a:lnTo>
                    <a:pt x="341071" y="57340"/>
                  </a:lnTo>
                  <a:lnTo>
                    <a:pt x="341210" y="57023"/>
                  </a:lnTo>
                  <a:lnTo>
                    <a:pt x="341401" y="56718"/>
                  </a:lnTo>
                  <a:lnTo>
                    <a:pt x="341541" y="56438"/>
                  </a:lnTo>
                  <a:close/>
                </a:path>
                <a:path w="1452880" h="213360">
                  <a:moveTo>
                    <a:pt x="358343" y="69850"/>
                  </a:moveTo>
                  <a:lnTo>
                    <a:pt x="356044" y="72390"/>
                  </a:lnTo>
                  <a:lnTo>
                    <a:pt x="355003" y="73660"/>
                  </a:lnTo>
                  <a:lnTo>
                    <a:pt x="355993" y="73660"/>
                  </a:lnTo>
                  <a:lnTo>
                    <a:pt x="356730" y="72390"/>
                  </a:lnTo>
                  <a:lnTo>
                    <a:pt x="357492" y="72390"/>
                  </a:lnTo>
                  <a:lnTo>
                    <a:pt x="358203" y="71120"/>
                  </a:lnTo>
                  <a:lnTo>
                    <a:pt x="358343" y="69850"/>
                  </a:lnTo>
                  <a:close/>
                </a:path>
                <a:path w="1452880" h="213360">
                  <a:moveTo>
                    <a:pt x="399948" y="31750"/>
                  </a:moveTo>
                  <a:lnTo>
                    <a:pt x="390931" y="33020"/>
                  </a:lnTo>
                  <a:lnTo>
                    <a:pt x="390715" y="33439"/>
                  </a:lnTo>
                  <a:lnTo>
                    <a:pt x="399948" y="31750"/>
                  </a:lnTo>
                  <a:close/>
                </a:path>
                <a:path w="1452880" h="213360">
                  <a:moveTo>
                    <a:pt x="428129" y="27940"/>
                  </a:moveTo>
                  <a:lnTo>
                    <a:pt x="424421" y="27940"/>
                  </a:lnTo>
                  <a:lnTo>
                    <a:pt x="421271" y="29159"/>
                  </a:lnTo>
                  <a:lnTo>
                    <a:pt x="428129" y="27940"/>
                  </a:lnTo>
                  <a:close/>
                </a:path>
                <a:path w="1452880" h="213360">
                  <a:moveTo>
                    <a:pt x="607377" y="14998"/>
                  </a:moveTo>
                  <a:lnTo>
                    <a:pt x="606488" y="14528"/>
                  </a:lnTo>
                  <a:lnTo>
                    <a:pt x="606577" y="14706"/>
                  </a:lnTo>
                  <a:lnTo>
                    <a:pt x="606704" y="14884"/>
                  </a:lnTo>
                  <a:lnTo>
                    <a:pt x="606958" y="15062"/>
                  </a:lnTo>
                  <a:lnTo>
                    <a:pt x="607377" y="14998"/>
                  </a:lnTo>
                  <a:close/>
                </a:path>
                <a:path w="1452880" h="213360">
                  <a:moveTo>
                    <a:pt x="608939" y="11569"/>
                  </a:moveTo>
                  <a:lnTo>
                    <a:pt x="601687" y="11976"/>
                  </a:lnTo>
                  <a:lnTo>
                    <a:pt x="606488" y="14528"/>
                  </a:lnTo>
                  <a:lnTo>
                    <a:pt x="605828" y="13182"/>
                  </a:lnTo>
                  <a:lnTo>
                    <a:pt x="608939" y="11569"/>
                  </a:lnTo>
                  <a:close/>
                </a:path>
                <a:path w="1452880" h="213360">
                  <a:moveTo>
                    <a:pt x="671690" y="5003"/>
                  </a:moveTo>
                  <a:lnTo>
                    <a:pt x="668210" y="5334"/>
                  </a:lnTo>
                  <a:lnTo>
                    <a:pt x="667486" y="10058"/>
                  </a:lnTo>
                  <a:lnTo>
                    <a:pt x="671690" y="5003"/>
                  </a:lnTo>
                  <a:close/>
                </a:path>
                <a:path w="1452880" h="213360">
                  <a:moveTo>
                    <a:pt x="679348" y="5321"/>
                  </a:moveTo>
                  <a:lnTo>
                    <a:pt x="671690" y="5003"/>
                  </a:lnTo>
                  <a:lnTo>
                    <a:pt x="675843" y="5638"/>
                  </a:lnTo>
                  <a:lnTo>
                    <a:pt x="679348" y="5321"/>
                  </a:lnTo>
                  <a:close/>
                </a:path>
                <a:path w="1452880" h="213360">
                  <a:moveTo>
                    <a:pt x="755764" y="6629"/>
                  </a:moveTo>
                  <a:lnTo>
                    <a:pt x="754011" y="6769"/>
                  </a:lnTo>
                  <a:lnTo>
                    <a:pt x="752602" y="10490"/>
                  </a:lnTo>
                  <a:lnTo>
                    <a:pt x="755764" y="6629"/>
                  </a:lnTo>
                  <a:close/>
                </a:path>
                <a:path w="1452880" h="213360">
                  <a:moveTo>
                    <a:pt x="763612" y="10553"/>
                  </a:moveTo>
                  <a:lnTo>
                    <a:pt x="762723" y="10325"/>
                  </a:lnTo>
                  <a:lnTo>
                    <a:pt x="761504" y="10121"/>
                  </a:lnTo>
                  <a:lnTo>
                    <a:pt x="759612" y="9956"/>
                  </a:lnTo>
                  <a:lnTo>
                    <a:pt x="763612" y="10553"/>
                  </a:lnTo>
                  <a:close/>
                </a:path>
                <a:path w="1452880" h="213360">
                  <a:moveTo>
                    <a:pt x="793089" y="10782"/>
                  </a:moveTo>
                  <a:lnTo>
                    <a:pt x="792353" y="9550"/>
                  </a:lnTo>
                  <a:lnTo>
                    <a:pt x="791184" y="9626"/>
                  </a:lnTo>
                  <a:lnTo>
                    <a:pt x="791743" y="10121"/>
                  </a:lnTo>
                  <a:lnTo>
                    <a:pt x="793089" y="10782"/>
                  </a:lnTo>
                  <a:close/>
                </a:path>
                <a:path w="1452880" h="213360">
                  <a:moveTo>
                    <a:pt x="806919" y="14401"/>
                  </a:moveTo>
                  <a:lnTo>
                    <a:pt x="803465" y="13970"/>
                  </a:lnTo>
                  <a:lnTo>
                    <a:pt x="802297" y="15240"/>
                  </a:lnTo>
                  <a:lnTo>
                    <a:pt x="806919" y="14401"/>
                  </a:lnTo>
                  <a:close/>
                </a:path>
                <a:path w="1452880" h="213360">
                  <a:moveTo>
                    <a:pt x="809294" y="13970"/>
                  </a:moveTo>
                  <a:lnTo>
                    <a:pt x="806919" y="14401"/>
                  </a:lnTo>
                  <a:lnTo>
                    <a:pt x="807466" y="14478"/>
                  </a:lnTo>
                  <a:lnTo>
                    <a:pt x="809294" y="13970"/>
                  </a:lnTo>
                  <a:close/>
                </a:path>
                <a:path w="1452880" h="213360">
                  <a:moveTo>
                    <a:pt x="828332" y="8229"/>
                  </a:moveTo>
                  <a:lnTo>
                    <a:pt x="827024" y="7620"/>
                  </a:lnTo>
                  <a:lnTo>
                    <a:pt x="826198" y="8699"/>
                  </a:lnTo>
                  <a:lnTo>
                    <a:pt x="828332" y="8229"/>
                  </a:lnTo>
                  <a:close/>
                </a:path>
                <a:path w="1452880" h="213360">
                  <a:moveTo>
                    <a:pt x="856576" y="2413"/>
                  </a:moveTo>
                  <a:lnTo>
                    <a:pt x="855992" y="1422"/>
                  </a:lnTo>
                  <a:lnTo>
                    <a:pt x="850138" y="3810"/>
                  </a:lnTo>
                  <a:lnTo>
                    <a:pt x="855421" y="3505"/>
                  </a:lnTo>
                  <a:lnTo>
                    <a:pt x="856576" y="2413"/>
                  </a:lnTo>
                  <a:close/>
                </a:path>
                <a:path w="1452880" h="213360">
                  <a:moveTo>
                    <a:pt x="932383" y="9842"/>
                  </a:moveTo>
                  <a:lnTo>
                    <a:pt x="928179" y="7620"/>
                  </a:lnTo>
                  <a:lnTo>
                    <a:pt x="925245" y="8890"/>
                  </a:lnTo>
                  <a:lnTo>
                    <a:pt x="932383" y="9842"/>
                  </a:lnTo>
                  <a:close/>
                </a:path>
                <a:path w="1452880" h="213360">
                  <a:moveTo>
                    <a:pt x="934859" y="10160"/>
                  </a:moveTo>
                  <a:lnTo>
                    <a:pt x="932383" y="9842"/>
                  </a:lnTo>
                  <a:lnTo>
                    <a:pt x="933424" y="10388"/>
                  </a:lnTo>
                  <a:lnTo>
                    <a:pt x="934859" y="10160"/>
                  </a:lnTo>
                  <a:close/>
                </a:path>
                <a:path w="1452880" h="213360">
                  <a:moveTo>
                    <a:pt x="1016266" y="13970"/>
                  </a:moveTo>
                  <a:lnTo>
                    <a:pt x="1004824" y="16510"/>
                  </a:lnTo>
                  <a:lnTo>
                    <a:pt x="997229" y="13970"/>
                  </a:lnTo>
                  <a:lnTo>
                    <a:pt x="992289" y="12700"/>
                  </a:lnTo>
                  <a:lnTo>
                    <a:pt x="986802" y="11430"/>
                  </a:lnTo>
                  <a:lnTo>
                    <a:pt x="977544" y="10160"/>
                  </a:lnTo>
                  <a:lnTo>
                    <a:pt x="976642" y="11430"/>
                  </a:lnTo>
                  <a:lnTo>
                    <a:pt x="980973" y="12700"/>
                  </a:lnTo>
                  <a:lnTo>
                    <a:pt x="978027" y="13970"/>
                  </a:lnTo>
                  <a:lnTo>
                    <a:pt x="968451" y="12700"/>
                  </a:lnTo>
                  <a:lnTo>
                    <a:pt x="958735" y="13970"/>
                  </a:lnTo>
                  <a:lnTo>
                    <a:pt x="950772" y="16510"/>
                  </a:lnTo>
                  <a:lnTo>
                    <a:pt x="946429" y="15240"/>
                  </a:lnTo>
                  <a:lnTo>
                    <a:pt x="936840" y="13970"/>
                  </a:lnTo>
                  <a:lnTo>
                    <a:pt x="942454" y="11430"/>
                  </a:lnTo>
                  <a:lnTo>
                    <a:pt x="936345" y="10160"/>
                  </a:lnTo>
                  <a:lnTo>
                    <a:pt x="937209" y="11430"/>
                  </a:lnTo>
                  <a:lnTo>
                    <a:pt x="935431" y="11430"/>
                  </a:lnTo>
                  <a:lnTo>
                    <a:pt x="933424" y="10388"/>
                  </a:lnTo>
                  <a:lnTo>
                    <a:pt x="926680" y="11430"/>
                  </a:lnTo>
                  <a:lnTo>
                    <a:pt x="917117" y="10160"/>
                  </a:lnTo>
                  <a:lnTo>
                    <a:pt x="908862" y="8890"/>
                  </a:lnTo>
                  <a:lnTo>
                    <a:pt x="892797" y="8890"/>
                  </a:lnTo>
                  <a:lnTo>
                    <a:pt x="886650" y="7620"/>
                  </a:lnTo>
                  <a:lnTo>
                    <a:pt x="888339" y="6350"/>
                  </a:lnTo>
                  <a:lnTo>
                    <a:pt x="890498" y="3810"/>
                  </a:lnTo>
                  <a:lnTo>
                    <a:pt x="885825" y="3810"/>
                  </a:lnTo>
                  <a:lnTo>
                    <a:pt x="883780" y="6350"/>
                  </a:lnTo>
                  <a:lnTo>
                    <a:pt x="881976" y="8890"/>
                  </a:lnTo>
                  <a:lnTo>
                    <a:pt x="873201" y="10160"/>
                  </a:lnTo>
                  <a:lnTo>
                    <a:pt x="870877" y="8890"/>
                  </a:lnTo>
                  <a:lnTo>
                    <a:pt x="868553" y="7620"/>
                  </a:lnTo>
                  <a:lnTo>
                    <a:pt x="869149" y="6350"/>
                  </a:lnTo>
                  <a:lnTo>
                    <a:pt x="861263" y="5080"/>
                  </a:lnTo>
                  <a:lnTo>
                    <a:pt x="861809" y="8890"/>
                  </a:lnTo>
                  <a:lnTo>
                    <a:pt x="854519" y="8890"/>
                  </a:lnTo>
                  <a:lnTo>
                    <a:pt x="848690" y="7620"/>
                  </a:lnTo>
                  <a:lnTo>
                    <a:pt x="848677" y="11430"/>
                  </a:lnTo>
                  <a:lnTo>
                    <a:pt x="842695" y="8890"/>
                  </a:lnTo>
                  <a:lnTo>
                    <a:pt x="838593" y="10160"/>
                  </a:lnTo>
                  <a:lnTo>
                    <a:pt x="835482" y="10160"/>
                  </a:lnTo>
                  <a:lnTo>
                    <a:pt x="832091" y="8890"/>
                  </a:lnTo>
                  <a:lnTo>
                    <a:pt x="835634" y="5080"/>
                  </a:lnTo>
                  <a:lnTo>
                    <a:pt x="841756" y="2540"/>
                  </a:lnTo>
                  <a:lnTo>
                    <a:pt x="846048" y="0"/>
                  </a:lnTo>
                  <a:lnTo>
                    <a:pt x="838504" y="2540"/>
                  </a:lnTo>
                  <a:lnTo>
                    <a:pt x="832027" y="3810"/>
                  </a:lnTo>
                  <a:lnTo>
                    <a:pt x="826439" y="5080"/>
                  </a:lnTo>
                  <a:lnTo>
                    <a:pt x="821563" y="7620"/>
                  </a:lnTo>
                  <a:lnTo>
                    <a:pt x="827024" y="7620"/>
                  </a:lnTo>
                  <a:lnTo>
                    <a:pt x="831189" y="7620"/>
                  </a:lnTo>
                  <a:lnTo>
                    <a:pt x="828332" y="8229"/>
                  </a:lnTo>
                  <a:lnTo>
                    <a:pt x="832497" y="10160"/>
                  </a:lnTo>
                  <a:lnTo>
                    <a:pt x="835215" y="10160"/>
                  </a:lnTo>
                  <a:lnTo>
                    <a:pt x="830592" y="11430"/>
                  </a:lnTo>
                  <a:lnTo>
                    <a:pt x="828230" y="13970"/>
                  </a:lnTo>
                  <a:lnTo>
                    <a:pt x="825068" y="10160"/>
                  </a:lnTo>
                  <a:lnTo>
                    <a:pt x="826198" y="8699"/>
                  </a:lnTo>
                  <a:lnTo>
                    <a:pt x="819365" y="10160"/>
                  </a:lnTo>
                  <a:lnTo>
                    <a:pt x="812571" y="8890"/>
                  </a:lnTo>
                  <a:lnTo>
                    <a:pt x="807859" y="7620"/>
                  </a:lnTo>
                  <a:lnTo>
                    <a:pt x="802284" y="11430"/>
                  </a:lnTo>
                  <a:lnTo>
                    <a:pt x="809307" y="11430"/>
                  </a:lnTo>
                  <a:lnTo>
                    <a:pt x="817791" y="12700"/>
                  </a:lnTo>
                  <a:lnTo>
                    <a:pt x="813689" y="15240"/>
                  </a:lnTo>
                  <a:lnTo>
                    <a:pt x="807466" y="14478"/>
                  </a:lnTo>
                  <a:lnTo>
                    <a:pt x="804659" y="15240"/>
                  </a:lnTo>
                  <a:lnTo>
                    <a:pt x="802297" y="15240"/>
                  </a:lnTo>
                  <a:lnTo>
                    <a:pt x="801738" y="15240"/>
                  </a:lnTo>
                  <a:lnTo>
                    <a:pt x="798741" y="13970"/>
                  </a:lnTo>
                  <a:lnTo>
                    <a:pt x="795756" y="12700"/>
                  </a:lnTo>
                  <a:lnTo>
                    <a:pt x="779221" y="12700"/>
                  </a:lnTo>
                  <a:lnTo>
                    <a:pt x="775728" y="12700"/>
                  </a:lnTo>
                  <a:lnTo>
                    <a:pt x="767334" y="12700"/>
                  </a:lnTo>
                  <a:lnTo>
                    <a:pt x="763587" y="13970"/>
                  </a:lnTo>
                  <a:lnTo>
                    <a:pt x="749503" y="13970"/>
                  </a:lnTo>
                  <a:lnTo>
                    <a:pt x="744550" y="11430"/>
                  </a:lnTo>
                  <a:lnTo>
                    <a:pt x="740270" y="8890"/>
                  </a:lnTo>
                  <a:lnTo>
                    <a:pt x="733577" y="10160"/>
                  </a:lnTo>
                  <a:lnTo>
                    <a:pt x="737400" y="10160"/>
                  </a:lnTo>
                  <a:lnTo>
                    <a:pt x="731266" y="12700"/>
                  </a:lnTo>
                  <a:lnTo>
                    <a:pt x="724852" y="8890"/>
                  </a:lnTo>
                  <a:lnTo>
                    <a:pt x="699503" y="7620"/>
                  </a:lnTo>
                  <a:lnTo>
                    <a:pt x="693051" y="3810"/>
                  </a:lnTo>
                  <a:lnTo>
                    <a:pt x="689483" y="6350"/>
                  </a:lnTo>
                  <a:lnTo>
                    <a:pt x="690968" y="7620"/>
                  </a:lnTo>
                  <a:lnTo>
                    <a:pt x="696239" y="7620"/>
                  </a:lnTo>
                  <a:lnTo>
                    <a:pt x="704037" y="10160"/>
                  </a:lnTo>
                  <a:lnTo>
                    <a:pt x="694753" y="12700"/>
                  </a:lnTo>
                  <a:lnTo>
                    <a:pt x="705866" y="12700"/>
                  </a:lnTo>
                  <a:lnTo>
                    <a:pt x="696874" y="15240"/>
                  </a:lnTo>
                  <a:lnTo>
                    <a:pt x="688467" y="13970"/>
                  </a:lnTo>
                  <a:lnTo>
                    <a:pt x="681062" y="12700"/>
                  </a:lnTo>
                  <a:lnTo>
                    <a:pt x="675106" y="11430"/>
                  </a:lnTo>
                  <a:lnTo>
                    <a:pt x="673557" y="12700"/>
                  </a:lnTo>
                  <a:lnTo>
                    <a:pt x="673684" y="13970"/>
                  </a:lnTo>
                  <a:lnTo>
                    <a:pt x="672147" y="16510"/>
                  </a:lnTo>
                  <a:lnTo>
                    <a:pt x="665632" y="16510"/>
                  </a:lnTo>
                  <a:lnTo>
                    <a:pt x="657948" y="15240"/>
                  </a:lnTo>
                  <a:lnTo>
                    <a:pt x="658723" y="12700"/>
                  </a:lnTo>
                  <a:lnTo>
                    <a:pt x="660908" y="10160"/>
                  </a:lnTo>
                  <a:lnTo>
                    <a:pt x="657491" y="10160"/>
                  </a:lnTo>
                  <a:lnTo>
                    <a:pt x="649478" y="13970"/>
                  </a:lnTo>
                  <a:lnTo>
                    <a:pt x="629716" y="13970"/>
                  </a:lnTo>
                  <a:lnTo>
                    <a:pt x="611847" y="16510"/>
                  </a:lnTo>
                  <a:lnTo>
                    <a:pt x="607656" y="16510"/>
                  </a:lnTo>
                  <a:lnTo>
                    <a:pt x="606958" y="15240"/>
                  </a:lnTo>
                  <a:lnTo>
                    <a:pt x="597039" y="16510"/>
                  </a:lnTo>
                  <a:lnTo>
                    <a:pt x="587082" y="15240"/>
                  </a:lnTo>
                  <a:lnTo>
                    <a:pt x="571969" y="15240"/>
                  </a:lnTo>
                  <a:lnTo>
                    <a:pt x="564172" y="17780"/>
                  </a:lnTo>
                  <a:lnTo>
                    <a:pt x="1014285" y="17780"/>
                  </a:lnTo>
                  <a:lnTo>
                    <a:pt x="1013193" y="16510"/>
                  </a:lnTo>
                  <a:lnTo>
                    <a:pt x="1016266" y="13970"/>
                  </a:lnTo>
                  <a:close/>
                </a:path>
                <a:path w="1452880" h="213360">
                  <a:moveTo>
                    <a:pt x="1023912" y="12217"/>
                  </a:moveTo>
                  <a:lnTo>
                    <a:pt x="1020445" y="12712"/>
                  </a:lnTo>
                  <a:lnTo>
                    <a:pt x="1017981" y="13271"/>
                  </a:lnTo>
                  <a:lnTo>
                    <a:pt x="1016254" y="13855"/>
                  </a:lnTo>
                  <a:lnTo>
                    <a:pt x="1023912" y="12217"/>
                  </a:lnTo>
                  <a:close/>
                </a:path>
                <a:path w="1452880" h="213360">
                  <a:moveTo>
                    <a:pt x="1024445" y="13563"/>
                  </a:moveTo>
                  <a:lnTo>
                    <a:pt x="1022184" y="14084"/>
                  </a:lnTo>
                  <a:lnTo>
                    <a:pt x="1022197" y="14681"/>
                  </a:lnTo>
                  <a:lnTo>
                    <a:pt x="1023251" y="15214"/>
                  </a:lnTo>
                  <a:lnTo>
                    <a:pt x="1023442" y="14643"/>
                  </a:lnTo>
                  <a:lnTo>
                    <a:pt x="1023670" y="14071"/>
                  </a:lnTo>
                  <a:lnTo>
                    <a:pt x="1024445" y="13563"/>
                  </a:lnTo>
                  <a:close/>
                </a:path>
                <a:path w="1452880" h="213360">
                  <a:moveTo>
                    <a:pt x="1064399" y="15240"/>
                  </a:moveTo>
                  <a:lnTo>
                    <a:pt x="1061402" y="13970"/>
                  </a:lnTo>
                  <a:lnTo>
                    <a:pt x="1055433" y="11430"/>
                  </a:lnTo>
                  <a:lnTo>
                    <a:pt x="1035799" y="13970"/>
                  </a:lnTo>
                  <a:lnTo>
                    <a:pt x="1035011" y="12700"/>
                  </a:lnTo>
                  <a:lnTo>
                    <a:pt x="1032675" y="15240"/>
                  </a:lnTo>
                  <a:lnTo>
                    <a:pt x="1064399" y="15240"/>
                  </a:lnTo>
                  <a:close/>
                </a:path>
                <a:path w="1452880" h="213360">
                  <a:moveTo>
                    <a:pt x="1078471" y="13017"/>
                  </a:moveTo>
                  <a:lnTo>
                    <a:pt x="1078318" y="12700"/>
                  </a:lnTo>
                  <a:lnTo>
                    <a:pt x="1076807" y="12700"/>
                  </a:lnTo>
                  <a:lnTo>
                    <a:pt x="1078471" y="13017"/>
                  </a:lnTo>
                  <a:close/>
                </a:path>
                <a:path w="1452880" h="213360">
                  <a:moveTo>
                    <a:pt x="1129004" y="16510"/>
                  </a:moveTo>
                  <a:lnTo>
                    <a:pt x="1126223" y="15240"/>
                  </a:lnTo>
                  <a:lnTo>
                    <a:pt x="1118997" y="16510"/>
                  </a:lnTo>
                  <a:lnTo>
                    <a:pt x="1129004" y="16510"/>
                  </a:lnTo>
                  <a:close/>
                </a:path>
                <a:path w="1452880" h="213360">
                  <a:moveTo>
                    <a:pt x="1129652" y="16814"/>
                  </a:moveTo>
                  <a:lnTo>
                    <a:pt x="1129207" y="16510"/>
                  </a:lnTo>
                  <a:lnTo>
                    <a:pt x="1129004" y="16510"/>
                  </a:lnTo>
                  <a:lnTo>
                    <a:pt x="1129652" y="16814"/>
                  </a:lnTo>
                  <a:close/>
                </a:path>
                <a:path w="1452880" h="213360">
                  <a:moveTo>
                    <a:pt x="1226337" y="19291"/>
                  </a:moveTo>
                  <a:lnTo>
                    <a:pt x="1221905" y="19723"/>
                  </a:lnTo>
                  <a:lnTo>
                    <a:pt x="1218628" y="19964"/>
                  </a:lnTo>
                  <a:lnTo>
                    <a:pt x="1213104" y="16205"/>
                  </a:lnTo>
                  <a:lnTo>
                    <a:pt x="1221371" y="26987"/>
                  </a:lnTo>
                  <a:lnTo>
                    <a:pt x="1226337" y="19291"/>
                  </a:lnTo>
                  <a:close/>
                </a:path>
                <a:path w="1452880" h="213360">
                  <a:moveTo>
                    <a:pt x="1226896" y="19227"/>
                  </a:moveTo>
                  <a:lnTo>
                    <a:pt x="1226743" y="19189"/>
                  </a:lnTo>
                  <a:lnTo>
                    <a:pt x="1226477" y="19062"/>
                  </a:lnTo>
                  <a:lnTo>
                    <a:pt x="1226337" y="19291"/>
                  </a:lnTo>
                  <a:lnTo>
                    <a:pt x="1226502" y="19265"/>
                  </a:lnTo>
                  <a:lnTo>
                    <a:pt x="1226718" y="19240"/>
                  </a:lnTo>
                  <a:lnTo>
                    <a:pt x="1226896" y="19227"/>
                  </a:lnTo>
                  <a:close/>
                </a:path>
                <a:path w="1452880" h="213360">
                  <a:moveTo>
                    <a:pt x="1261440" y="24130"/>
                  </a:moveTo>
                  <a:lnTo>
                    <a:pt x="1257084" y="24130"/>
                  </a:lnTo>
                  <a:lnTo>
                    <a:pt x="1257388" y="24828"/>
                  </a:lnTo>
                  <a:lnTo>
                    <a:pt x="1261440" y="24130"/>
                  </a:lnTo>
                  <a:close/>
                </a:path>
                <a:path w="1452880" h="213360">
                  <a:moveTo>
                    <a:pt x="1286408" y="29210"/>
                  </a:moveTo>
                  <a:lnTo>
                    <a:pt x="1285328" y="29210"/>
                  </a:lnTo>
                  <a:lnTo>
                    <a:pt x="1285811" y="29387"/>
                  </a:lnTo>
                  <a:lnTo>
                    <a:pt x="1286408" y="29210"/>
                  </a:lnTo>
                  <a:close/>
                </a:path>
                <a:path w="1452880" h="213360">
                  <a:moveTo>
                    <a:pt x="1310424" y="73660"/>
                  </a:moveTo>
                  <a:lnTo>
                    <a:pt x="1308595" y="72390"/>
                  </a:lnTo>
                  <a:lnTo>
                    <a:pt x="1310309" y="73660"/>
                  </a:lnTo>
                  <a:close/>
                </a:path>
                <a:path w="1452880" h="213360">
                  <a:moveTo>
                    <a:pt x="1325206" y="50469"/>
                  </a:moveTo>
                  <a:lnTo>
                    <a:pt x="1324317" y="49377"/>
                  </a:lnTo>
                  <a:lnTo>
                    <a:pt x="1323467" y="48425"/>
                  </a:lnTo>
                  <a:lnTo>
                    <a:pt x="1322590" y="47599"/>
                  </a:lnTo>
                  <a:lnTo>
                    <a:pt x="1322984" y="48145"/>
                  </a:lnTo>
                  <a:lnTo>
                    <a:pt x="1323657" y="48958"/>
                  </a:lnTo>
                  <a:lnTo>
                    <a:pt x="1325206" y="50469"/>
                  </a:lnTo>
                  <a:close/>
                </a:path>
                <a:path w="1452880" h="213360">
                  <a:moveTo>
                    <a:pt x="1330871" y="51320"/>
                  </a:moveTo>
                  <a:lnTo>
                    <a:pt x="1329296" y="48475"/>
                  </a:lnTo>
                  <a:lnTo>
                    <a:pt x="1324813" y="45897"/>
                  </a:lnTo>
                  <a:lnTo>
                    <a:pt x="1324254" y="44132"/>
                  </a:lnTo>
                  <a:lnTo>
                    <a:pt x="1323479" y="42202"/>
                  </a:lnTo>
                  <a:lnTo>
                    <a:pt x="1318348" y="39154"/>
                  </a:lnTo>
                  <a:lnTo>
                    <a:pt x="1313141" y="41097"/>
                  </a:lnTo>
                  <a:lnTo>
                    <a:pt x="1317193" y="42265"/>
                  </a:lnTo>
                  <a:lnTo>
                    <a:pt x="1322590" y="47599"/>
                  </a:lnTo>
                  <a:lnTo>
                    <a:pt x="1320838" y="44856"/>
                  </a:lnTo>
                  <a:lnTo>
                    <a:pt x="1330871" y="51320"/>
                  </a:lnTo>
                  <a:close/>
                </a:path>
                <a:path w="1452880" h="213360">
                  <a:moveTo>
                    <a:pt x="1350276" y="60591"/>
                  </a:moveTo>
                  <a:lnTo>
                    <a:pt x="1349336" y="59690"/>
                  </a:lnTo>
                  <a:lnTo>
                    <a:pt x="1346962" y="58420"/>
                  </a:lnTo>
                  <a:lnTo>
                    <a:pt x="1350276" y="60591"/>
                  </a:lnTo>
                  <a:close/>
                </a:path>
                <a:path w="1452880" h="213360">
                  <a:moveTo>
                    <a:pt x="1423504" y="121970"/>
                  </a:moveTo>
                  <a:lnTo>
                    <a:pt x="1421231" y="120954"/>
                  </a:lnTo>
                  <a:lnTo>
                    <a:pt x="1420583" y="127800"/>
                  </a:lnTo>
                  <a:lnTo>
                    <a:pt x="1423504" y="121970"/>
                  </a:lnTo>
                  <a:close/>
                </a:path>
                <a:path w="1452880" h="213360">
                  <a:moveTo>
                    <a:pt x="1439202" y="116687"/>
                  </a:moveTo>
                  <a:lnTo>
                    <a:pt x="1435595" y="115392"/>
                  </a:lnTo>
                  <a:lnTo>
                    <a:pt x="1434299" y="115531"/>
                  </a:lnTo>
                  <a:lnTo>
                    <a:pt x="1434134" y="116293"/>
                  </a:lnTo>
                  <a:lnTo>
                    <a:pt x="1435214" y="116116"/>
                  </a:lnTo>
                  <a:lnTo>
                    <a:pt x="1436725" y="116128"/>
                  </a:lnTo>
                  <a:lnTo>
                    <a:pt x="1439202" y="116687"/>
                  </a:lnTo>
                  <a:close/>
                </a:path>
                <a:path w="1452880" h="213360">
                  <a:moveTo>
                    <a:pt x="1452587" y="125730"/>
                  </a:moveTo>
                  <a:lnTo>
                    <a:pt x="1447419" y="124460"/>
                  </a:lnTo>
                  <a:lnTo>
                    <a:pt x="1445158" y="121920"/>
                  </a:lnTo>
                  <a:lnTo>
                    <a:pt x="1437386" y="118110"/>
                  </a:lnTo>
                  <a:lnTo>
                    <a:pt x="1441640" y="121920"/>
                  </a:lnTo>
                  <a:lnTo>
                    <a:pt x="1437627" y="121920"/>
                  </a:lnTo>
                  <a:lnTo>
                    <a:pt x="1436484" y="120650"/>
                  </a:lnTo>
                  <a:lnTo>
                    <a:pt x="1433906" y="118110"/>
                  </a:lnTo>
                  <a:lnTo>
                    <a:pt x="1434147" y="116840"/>
                  </a:lnTo>
                  <a:lnTo>
                    <a:pt x="1432407" y="119380"/>
                  </a:lnTo>
                  <a:lnTo>
                    <a:pt x="1434033" y="123190"/>
                  </a:lnTo>
                  <a:lnTo>
                    <a:pt x="1435481" y="128270"/>
                  </a:lnTo>
                  <a:lnTo>
                    <a:pt x="1433182" y="129540"/>
                  </a:lnTo>
                  <a:lnTo>
                    <a:pt x="1427327" y="129540"/>
                  </a:lnTo>
                  <a:lnTo>
                    <a:pt x="1419123" y="128270"/>
                  </a:lnTo>
                  <a:lnTo>
                    <a:pt x="1411579" y="127000"/>
                  </a:lnTo>
                  <a:lnTo>
                    <a:pt x="1407756" y="127000"/>
                  </a:lnTo>
                  <a:lnTo>
                    <a:pt x="1407795" y="121920"/>
                  </a:lnTo>
                  <a:lnTo>
                    <a:pt x="1410627" y="115570"/>
                  </a:lnTo>
                  <a:lnTo>
                    <a:pt x="1415262" y="109220"/>
                  </a:lnTo>
                  <a:lnTo>
                    <a:pt x="1420736" y="106680"/>
                  </a:lnTo>
                  <a:lnTo>
                    <a:pt x="1420990" y="105410"/>
                  </a:lnTo>
                  <a:lnTo>
                    <a:pt x="1421257" y="104140"/>
                  </a:lnTo>
                  <a:lnTo>
                    <a:pt x="1412481" y="105410"/>
                  </a:lnTo>
                  <a:lnTo>
                    <a:pt x="1409014" y="104140"/>
                  </a:lnTo>
                  <a:lnTo>
                    <a:pt x="1403223" y="104140"/>
                  </a:lnTo>
                  <a:lnTo>
                    <a:pt x="1399971" y="101600"/>
                  </a:lnTo>
                  <a:lnTo>
                    <a:pt x="1397190" y="97790"/>
                  </a:lnTo>
                  <a:lnTo>
                    <a:pt x="1395768" y="96520"/>
                  </a:lnTo>
                  <a:lnTo>
                    <a:pt x="1394358" y="95250"/>
                  </a:lnTo>
                  <a:lnTo>
                    <a:pt x="1391932" y="92710"/>
                  </a:lnTo>
                  <a:lnTo>
                    <a:pt x="1387678" y="91440"/>
                  </a:lnTo>
                  <a:lnTo>
                    <a:pt x="1392428" y="96520"/>
                  </a:lnTo>
                  <a:lnTo>
                    <a:pt x="1391526" y="96520"/>
                  </a:lnTo>
                  <a:lnTo>
                    <a:pt x="1388376" y="93980"/>
                  </a:lnTo>
                  <a:lnTo>
                    <a:pt x="1382293" y="90170"/>
                  </a:lnTo>
                  <a:lnTo>
                    <a:pt x="1379575" y="87630"/>
                  </a:lnTo>
                  <a:lnTo>
                    <a:pt x="1379067" y="86360"/>
                  </a:lnTo>
                  <a:lnTo>
                    <a:pt x="1377988" y="87630"/>
                  </a:lnTo>
                  <a:lnTo>
                    <a:pt x="1380909" y="96520"/>
                  </a:lnTo>
                  <a:lnTo>
                    <a:pt x="1376565" y="95250"/>
                  </a:lnTo>
                  <a:lnTo>
                    <a:pt x="1369529" y="91440"/>
                  </a:lnTo>
                  <a:lnTo>
                    <a:pt x="1363713" y="85090"/>
                  </a:lnTo>
                  <a:lnTo>
                    <a:pt x="1357160" y="74930"/>
                  </a:lnTo>
                  <a:lnTo>
                    <a:pt x="1356042" y="69850"/>
                  </a:lnTo>
                  <a:lnTo>
                    <a:pt x="1357706" y="68580"/>
                  </a:lnTo>
                  <a:lnTo>
                    <a:pt x="1366456" y="77470"/>
                  </a:lnTo>
                  <a:lnTo>
                    <a:pt x="1375486" y="86360"/>
                  </a:lnTo>
                  <a:lnTo>
                    <a:pt x="1374673" y="83820"/>
                  </a:lnTo>
                  <a:lnTo>
                    <a:pt x="1370596" y="78740"/>
                  </a:lnTo>
                  <a:lnTo>
                    <a:pt x="1366685" y="73660"/>
                  </a:lnTo>
                  <a:lnTo>
                    <a:pt x="1366329" y="71120"/>
                  </a:lnTo>
                  <a:lnTo>
                    <a:pt x="1362456" y="68580"/>
                  </a:lnTo>
                  <a:lnTo>
                    <a:pt x="1358582" y="66040"/>
                  </a:lnTo>
                  <a:lnTo>
                    <a:pt x="1350276" y="60591"/>
                  </a:lnTo>
                  <a:lnTo>
                    <a:pt x="1355940" y="66040"/>
                  </a:lnTo>
                  <a:lnTo>
                    <a:pt x="1351940" y="66040"/>
                  </a:lnTo>
                  <a:lnTo>
                    <a:pt x="1348740" y="63500"/>
                  </a:lnTo>
                  <a:lnTo>
                    <a:pt x="1343964" y="59690"/>
                  </a:lnTo>
                  <a:lnTo>
                    <a:pt x="1347368" y="63500"/>
                  </a:lnTo>
                  <a:lnTo>
                    <a:pt x="1340942" y="60960"/>
                  </a:lnTo>
                  <a:lnTo>
                    <a:pt x="1346415" y="69850"/>
                  </a:lnTo>
                  <a:lnTo>
                    <a:pt x="1352156" y="81280"/>
                  </a:lnTo>
                  <a:lnTo>
                    <a:pt x="1357363" y="92710"/>
                  </a:lnTo>
                  <a:lnTo>
                    <a:pt x="1361211" y="101600"/>
                  </a:lnTo>
                  <a:lnTo>
                    <a:pt x="1358214" y="99060"/>
                  </a:lnTo>
                  <a:lnTo>
                    <a:pt x="1355140" y="95250"/>
                  </a:lnTo>
                  <a:lnTo>
                    <a:pt x="1352308" y="92710"/>
                  </a:lnTo>
                  <a:lnTo>
                    <a:pt x="1348600" y="92710"/>
                  </a:lnTo>
                  <a:lnTo>
                    <a:pt x="1341628" y="82550"/>
                  </a:lnTo>
                  <a:lnTo>
                    <a:pt x="1337132" y="72390"/>
                  </a:lnTo>
                  <a:lnTo>
                    <a:pt x="1335455" y="66040"/>
                  </a:lnTo>
                  <a:lnTo>
                    <a:pt x="1334439" y="62230"/>
                  </a:lnTo>
                  <a:lnTo>
                    <a:pt x="1332903" y="55880"/>
                  </a:lnTo>
                  <a:lnTo>
                    <a:pt x="1324724" y="52070"/>
                  </a:lnTo>
                  <a:lnTo>
                    <a:pt x="1323174" y="59690"/>
                  </a:lnTo>
                  <a:lnTo>
                    <a:pt x="1324102" y="62230"/>
                  </a:lnTo>
                  <a:lnTo>
                    <a:pt x="1320368" y="59690"/>
                  </a:lnTo>
                  <a:lnTo>
                    <a:pt x="1316647" y="57150"/>
                  </a:lnTo>
                  <a:lnTo>
                    <a:pt x="1314310" y="53340"/>
                  </a:lnTo>
                  <a:lnTo>
                    <a:pt x="1311706" y="48260"/>
                  </a:lnTo>
                  <a:lnTo>
                    <a:pt x="1309052" y="44450"/>
                  </a:lnTo>
                  <a:lnTo>
                    <a:pt x="1308328" y="43180"/>
                  </a:lnTo>
                  <a:lnTo>
                    <a:pt x="1307604" y="41910"/>
                  </a:lnTo>
                  <a:lnTo>
                    <a:pt x="1306169" y="39370"/>
                  </a:lnTo>
                  <a:lnTo>
                    <a:pt x="1297038" y="35560"/>
                  </a:lnTo>
                  <a:lnTo>
                    <a:pt x="1299514" y="35560"/>
                  </a:lnTo>
                  <a:lnTo>
                    <a:pt x="1301902" y="36830"/>
                  </a:lnTo>
                  <a:lnTo>
                    <a:pt x="1304366" y="36830"/>
                  </a:lnTo>
                  <a:lnTo>
                    <a:pt x="1302461" y="35560"/>
                  </a:lnTo>
                  <a:lnTo>
                    <a:pt x="1297520" y="34290"/>
                  </a:lnTo>
                  <a:lnTo>
                    <a:pt x="1293202" y="31750"/>
                  </a:lnTo>
                  <a:lnTo>
                    <a:pt x="1288910" y="30480"/>
                  </a:lnTo>
                  <a:lnTo>
                    <a:pt x="1285811" y="29387"/>
                  </a:lnTo>
                  <a:lnTo>
                    <a:pt x="1282039" y="30480"/>
                  </a:lnTo>
                  <a:lnTo>
                    <a:pt x="1278509" y="33439"/>
                  </a:lnTo>
                  <a:lnTo>
                    <a:pt x="1278026" y="33020"/>
                  </a:lnTo>
                  <a:lnTo>
                    <a:pt x="1276527" y="31750"/>
                  </a:lnTo>
                  <a:lnTo>
                    <a:pt x="1271689" y="27940"/>
                  </a:lnTo>
                  <a:lnTo>
                    <a:pt x="1266659" y="25400"/>
                  </a:lnTo>
                  <a:lnTo>
                    <a:pt x="1268920" y="26670"/>
                  </a:lnTo>
                  <a:lnTo>
                    <a:pt x="1266075" y="31750"/>
                  </a:lnTo>
                  <a:lnTo>
                    <a:pt x="1266863" y="33020"/>
                  </a:lnTo>
                  <a:lnTo>
                    <a:pt x="1260525" y="31750"/>
                  </a:lnTo>
                  <a:lnTo>
                    <a:pt x="1258798" y="27940"/>
                  </a:lnTo>
                  <a:lnTo>
                    <a:pt x="1257388" y="24828"/>
                  </a:lnTo>
                  <a:lnTo>
                    <a:pt x="1253985" y="25400"/>
                  </a:lnTo>
                  <a:lnTo>
                    <a:pt x="1249984" y="25400"/>
                  </a:lnTo>
                  <a:lnTo>
                    <a:pt x="1246492" y="26670"/>
                  </a:lnTo>
                  <a:lnTo>
                    <a:pt x="1240586" y="27940"/>
                  </a:lnTo>
                  <a:lnTo>
                    <a:pt x="1236916" y="27940"/>
                  </a:lnTo>
                  <a:lnTo>
                    <a:pt x="1241539" y="21590"/>
                  </a:lnTo>
                  <a:lnTo>
                    <a:pt x="1244409" y="21590"/>
                  </a:lnTo>
                  <a:lnTo>
                    <a:pt x="1236002" y="19050"/>
                  </a:lnTo>
                  <a:lnTo>
                    <a:pt x="1226896" y="20320"/>
                  </a:lnTo>
                  <a:lnTo>
                    <a:pt x="1233157" y="24130"/>
                  </a:lnTo>
                  <a:lnTo>
                    <a:pt x="1233563" y="27940"/>
                  </a:lnTo>
                  <a:lnTo>
                    <a:pt x="1233639" y="29387"/>
                  </a:lnTo>
                  <a:lnTo>
                    <a:pt x="1232077" y="34290"/>
                  </a:lnTo>
                  <a:lnTo>
                    <a:pt x="1231900" y="38100"/>
                  </a:lnTo>
                  <a:lnTo>
                    <a:pt x="1230147" y="36830"/>
                  </a:lnTo>
                  <a:lnTo>
                    <a:pt x="1224927" y="33020"/>
                  </a:lnTo>
                  <a:lnTo>
                    <a:pt x="1217777" y="29159"/>
                  </a:lnTo>
                  <a:lnTo>
                    <a:pt x="1216063" y="27940"/>
                  </a:lnTo>
                  <a:lnTo>
                    <a:pt x="1214285" y="26670"/>
                  </a:lnTo>
                  <a:lnTo>
                    <a:pt x="1203617" y="19050"/>
                  </a:lnTo>
                  <a:lnTo>
                    <a:pt x="1204556" y="20320"/>
                  </a:lnTo>
                  <a:lnTo>
                    <a:pt x="1206576" y="25400"/>
                  </a:lnTo>
                  <a:lnTo>
                    <a:pt x="1206373" y="26670"/>
                  </a:lnTo>
                  <a:lnTo>
                    <a:pt x="1199578" y="22860"/>
                  </a:lnTo>
                  <a:lnTo>
                    <a:pt x="1192555" y="21590"/>
                  </a:lnTo>
                  <a:lnTo>
                    <a:pt x="1185532" y="20320"/>
                  </a:lnTo>
                  <a:lnTo>
                    <a:pt x="1168781" y="19050"/>
                  </a:lnTo>
                  <a:lnTo>
                    <a:pt x="1156398" y="19050"/>
                  </a:lnTo>
                  <a:lnTo>
                    <a:pt x="1159649" y="20320"/>
                  </a:lnTo>
                  <a:lnTo>
                    <a:pt x="1145387" y="21590"/>
                  </a:lnTo>
                  <a:lnTo>
                    <a:pt x="1142517" y="20320"/>
                  </a:lnTo>
                  <a:lnTo>
                    <a:pt x="1139659" y="19050"/>
                  </a:lnTo>
                  <a:lnTo>
                    <a:pt x="1140599" y="20320"/>
                  </a:lnTo>
                  <a:lnTo>
                    <a:pt x="1137348" y="20320"/>
                  </a:lnTo>
                  <a:lnTo>
                    <a:pt x="1129652" y="16814"/>
                  </a:lnTo>
                  <a:lnTo>
                    <a:pt x="1131125" y="17780"/>
                  </a:lnTo>
                  <a:lnTo>
                    <a:pt x="1130528" y="20320"/>
                  </a:lnTo>
                  <a:lnTo>
                    <a:pt x="1122768" y="19050"/>
                  </a:lnTo>
                  <a:lnTo>
                    <a:pt x="1114094" y="17780"/>
                  </a:lnTo>
                  <a:lnTo>
                    <a:pt x="1107782" y="16510"/>
                  </a:lnTo>
                  <a:lnTo>
                    <a:pt x="1107084" y="12700"/>
                  </a:lnTo>
                  <a:lnTo>
                    <a:pt x="1101674" y="13970"/>
                  </a:lnTo>
                  <a:lnTo>
                    <a:pt x="1096873" y="13970"/>
                  </a:lnTo>
                  <a:lnTo>
                    <a:pt x="1097241" y="16510"/>
                  </a:lnTo>
                  <a:lnTo>
                    <a:pt x="1078471" y="13017"/>
                  </a:lnTo>
                  <a:lnTo>
                    <a:pt x="1079588" y="15240"/>
                  </a:lnTo>
                  <a:lnTo>
                    <a:pt x="1082040" y="15240"/>
                  </a:lnTo>
                  <a:lnTo>
                    <a:pt x="1089914" y="17780"/>
                  </a:lnTo>
                  <a:lnTo>
                    <a:pt x="1096784" y="17780"/>
                  </a:lnTo>
                  <a:lnTo>
                    <a:pt x="1102258" y="16510"/>
                  </a:lnTo>
                  <a:lnTo>
                    <a:pt x="1102423" y="21590"/>
                  </a:lnTo>
                  <a:lnTo>
                    <a:pt x="1098042" y="22860"/>
                  </a:lnTo>
                  <a:lnTo>
                    <a:pt x="1103426" y="26670"/>
                  </a:lnTo>
                  <a:lnTo>
                    <a:pt x="1088555" y="24130"/>
                  </a:lnTo>
                  <a:lnTo>
                    <a:pt x="1080414" y="21590"/>
                  </a:lnTo>
                  <a:lnTo>
                    <a:pt x="1076350" y="20320"/>
                  </a:lnTo>
                  <a:lnTo>
                    <a:pt x="1073365" y="19050"/>
                  </a:lnTo>
                  <a:lnTo>
                    <a:pt x="1070368" y="17780"/>
                  </a:lnTo>
                  <a:lnTo>
                    <a:pt x="1067384" y="16510"/>
                  </a:lnTo>
                  <a:lnTo>
                    <a:pt x="1048537" y="16510"/>
                  </a:lnTo>
                  <a:lnTo>
                    <a:pt x="1048537" y="19050"/>
                  </a:lnTo>
                  <a:lnTo>
                    <a:pt x="1039850" y="19050"/>
                  </a:lnTo>
                  <a:lnTo>
                    <a:pt x="1043406" y="17780"/>
                  </a:lnTo>
                  <a:lnTo>
                    <a:pt x="1046543" y="17780"/>
                  </a:lnTo>
                  <a:lnTo>
                    <a:pt x="1048537" y="19050"/>
                  </a:lnTo>
                  <a:lnTo>
                    <a:pt x="1048537" y="16510"/>
                  </a:lnTo>
                  <a:lnTo>
                    <a:pt x="1031519" y="16510"/>
                  </a:lnTo>
                  <a:lnTo>
                    <a:pt x="1027176" y="16510"/>
                  </a:lnTo>
                  <a:lnTo>
                    <a:pt x="1024216" y="16510"/>
                  </a:lnTo>
                  <a:lnTo>
                    <a:pt x="1022845" y="16510"/>
                  </a:lnTo>
                  <a:lnTo>
                    <a:pt x="1022438" y="17780"/>
                  </a:lnTo>
                  <a:lnTo>
                    <a:pt x="1025842" y="21590"/>
                  </a:lnTo>
                  <a:lnTo>
                    <a:pt x="1028471" y="23444"/>
                  </a:lnTo>
                  <a:lnTo>
                    <a:pt x="1028319" y="23507"/>
                  </a:lnTo>
                  <a:lnTo>
                    <a:pt x="1027772" y="23774"/>
                  </a:lnTo>
                  <a:lnTo>
                    <a:pt x="1033322" y="25692"/>
                  </a:lnTo>
                  <a:lnTo>
                    <a:pt x="1030465" y="23672"/>
                  </a:lnTo>
                  <a:lnTo>
                    <a:pt x="1034910" y="21590"/>
                  </a:lnTo>
                  <a:lnTo>
                    <a:pt x="1038694" y="24130"/>
                  </a:lnTo>
                  <a:lnTo>
                    <a:pt x="1041412" y="25400"/>
                  </a:lnTo>
                  <a:lnTo>
                    <a:pt x="1036040" y="27940"/>
                  </a:lnTo>
                  <a:lnTo>
                    <a:pt x="1035291" y="26670"/>
                  </a:lnTo>
                  <a:lnTo>
                    <a:pt x="1033322" y="26670"/>
                  </a:lnTo>
                  <a:lnTo>
                    <a:pt x="1035735" y="27940"/>
                  </a:lnTo>
                  <a:lnTo>
                    <a:pt x="1037209" y="29210"/>
                  </a:lnTo>
                  <a:lnTo>
                    <a:pt x="1035392" y="30480"/>
                  </a:lnTo>
                  <a:lnTo>
                    <a:pt x="1020521" y="27940"/>
                  </a:lnTo>
                  <a:lnTo>
                    <a:pt x="1022223" y="26670"/>
                  </a:lnTo>
                  <a:lnTo>
                    <a:pt x="1024775" y="25400"/>
                  </a:lnTo>
                  <a:lnTo>
                    <a:pt x="1027785" y="24130"/>
                  </a:lnTo>
                  <a:lnTo>
                    <a:pt x="1020876" y="21590"/>
                  </a:lnTo>
                  <a:lnTo>
                    <a:pt x="1015377" y="19050"/>
                  </a:lnTo>
                  <a:lnTo>
                    <a:pt x="563067" y="19050"/>
                  </a:lnTo>
                  <a:lnTo>
                    <a:pt x="553072" y="19050"/>
                  </a:lnTo>
                  <a:lnTo>
                    <a:pt x="552907" y="21590"/>
                  </a:lnTo>
                  <a:lnTo>
                    <a:pt x="554507" y="24130"/>
                  </a:lnTo>
                  <a:lnTo>
                    <a:pt x="548957" y="24130"/>
                  </a:lnTo>
                  <a:lnTo>
                    <a:pt x="546252" y="22860"/>
                  </a:lnTo>
                  <a:lnTo>
                    <a:pt x="542455" y="22860"/>
                  </a:lnTo>
                  <a:lnTo>
                    <a:pt x="547204" y="24130"/>
                  </a:lnTo>
                  <a:lnTo>
                    <a:pt x="544372" y="25400"/>
                  </a:lnTo>
                  <a:lnTo>
                    <a:pt x="531761" y="22860"/>
                  </a:lnTo>
                  <a:lnTo>
                    <a:pt x="525462" y="21590"/>
                  </a:lnTo>
                  <a:lnTo>
                    <a:pt x="525780" y="21590"/>
                  </a:lnTo>
                  <a:lnTo>
                    <a:pt x="515607" y="20320"/>
                  </a:lnTo>
                  <a:lnTo>
                    <a:pt x="509117" y="22860"/>
                  </a:lnTo>
                  <a:lnTo>
                    <a:pt x="509790" y="24130"/>
                  </a:lnTo>
                  <a:lnTo>
                    <a:pt x="512140" y="25400"/>
                  </a:lnTo>
                  <a:lnTo>
                    <a:pt x="512787" y="25400"/>
                  </a:lnTo>
                  <a:lnTo>
                    <a:pt x="518147" y="22860"/>
                  </a:lnTo>
                  <a:lnTo>
                    <a:pt x="521500" y="25400"/>
                  </a:lnTo>
                  <a:lnTo>
                    <a:pt x="524535" y="26670"/>
                  </a:lnTo>
                  <a:lnTo>
                    <a:pt x="518528" y="26670"/>
                  </a:lnTo>
                  <a:lnTo>
                    <a:pt x="517385" y="27940"/>
                  </a:lnTo>
                  <a:lnTo>
                    <a:pt x="517525" y="27940"/>
                  </a:lnTo>
                  <a:lnTo>
                    <a:pt x="515366" y="29210"/>
                  </a:lnTo>
                  <a:lnTo>
                    <a:pt x="506323" y="30480"/>
                  </a:lnTo>
                  <a:lnTo>
                    <a:pt x="503669" y="27940"/>
                  </a:lnTo>
                  <a:lnTo>
                    <a:pt x="502348" y="26670"/>
                  </a:lnTo>
                  <a:lnTo>
                    <a:pt x="504558" y="25400"/>
                  </a:lnTo>
                  <a:lnTo>
                    <a:pt x="494411" y="26670"/>
                  </a:lnTo>
                  <a:lnTo>
                    <a:pt x="491223" y="27940"/>
                  </a:lnTo>
                  <a:lnTo>
                    <a:pt x="480580" y="25400"/>
                  </a:lnTo>
                  <a:lnTo>
                    <a:pt x="482854" y="29210"/>
                  </a:lnTo>
                  <a:lnTo>
                    <a:pt x="473176" y="29210"/>
                  </a:lnTo>
                  <a:lnTo>
                    <a:pt x="481291" y="33020"/>
                  </a:lnTo>
                  <a:lnTo>
                    <a:pt x="472706" y="33020"/>
                  </a:lnTo>
                  <a:lnTo>
                    <a:pt x="470014" y="31750"/>
                  </a:lnTo>
                  <a:lnTo>
                    <a:pt x="466928" y="29210"/>
                  </a:lnTo>
                  <a:lnTo>
                    <a:pt x="457187" y="30480"/>
                  </a:lnTo>
                  <a:lnTo>
                    <a:pt x="457390" y="33020"/>
                  </a:lnTo>
                  <a:lnTo>
                    <a:pt x="449453" y="33020"/>
                  </a:lnTo>
                  <a:lnTo>
                    <a:pt x="448652" y="31750"/>
                  </a:lnTo>
                  <a:lnTo>
                    <a:pt x="446290" y="27940"/>
                  </a:lnTo>
                  <a:lnTo>
                    <a:pt x="440524" y="31750"/>
                  </a:lnTo>
                  <a:lnTo>
                    <a:pt x="438924" y="30480"/>
                  </a:lnTo>
                  <a:lnTo>
                    <a:pt x="441667" y="29210"/>
                  </a:lnTo>
                  <a:lnTo>
                    <a:pt x="442518" y="27940"/>
                  </a:lnTo>
                  <a:lnTo>
                    <a:pt x="435203" y="27940"/>
                  </a:lnTo>
                  <a:lnTo>
                    <a:pt x="432193" y="29210"/>
                  </a:lnTo>
                  <a:lnTo>
                    <a:pt x="425500" y="31750"/>
                  </a:lnTo>
                  <a:lnTo>
                    <a:pt x="420408" y="33020"/>
                  </a:lnTo>
                  <a:lnTo>
                    <a:pt x="414566" y="31750"/>
                  </a:lnTo>
                  <a:lnTo>
                    <a:pt x="421271" y="29159"/>
                  </a:lnTo>
                  <a:lnTo>
                    <a:pt x="413816" y="30480"/>
                  </a:lnTo>
                  <a:lnTo>
                    <a:pt x="406984" y="34290"/>
                  </a:lnTo>
                  <a:lnTo>
                    <a:pt x="400672" y="38100"/>
                  </a:lnTo>
                  <a:lnTo>
                    <a:pt x="387870" y="39370"/>
                  </a:lnTo>
                  <a:lnTo>
                    <a:pt x="390398" y="36830"/>
                  </a:lnTo>
                  <a:lnTo>
                    <a:pt x="389585" y="35560"/>
                  </a:lnTo>
                  <a:lnTo>
                    <a:pt x="390715" y="33439"/>
                  </a:lnTo>
                  <a:lnTo>
                    <a:pt x="379222" y="35560"/>
                  </a:lnTo>
                  <a:lnTo>
                    <a:pt x="371944" y="35560"/>
                  </a:lnTo>
                  <a:lnTo>
                    <a:pt x="378675" y="39370"/>
                  </a:lnTo>
                  <a:lnTo>
                    <a:pt x="375158" y="39370"/>
                  </a:lnTo>
                  <a:lnTo>
                    <a:pt x="371170" y="38100"/>
                  </a:lnTo>
                  <a:lnTo>
                    <a:pt x="369087" y="38100"/>
                  </a:lnTo>
                  <a:lnTo>
                    <a:pt x="369582" y="39370"/>
                  </a:lnTo>
                  <a:lnTo>
                    <a:pt x="369849" y="40640"/>
                  </a:lnTo>
                  <a:lnTo>
                    <a:pt x="362508" y="40640"/>
                  </a:lnTo>
                  <a:lnTo>
                    <a:pt x="359029" y="41910"/>
                  </a:lnTo>
                  <a:lnTo>
                    <a:pt x="355485" y="41910"/>
                  </a:lnTo>
                  <a:lnTo>
                    <a:pt x="352171" y="43180"/>
                  </a:lnTo>
                  <a:lnTo>
                    <a:pt x="349415" y="45720"/>
                  </a:lnTo>
                  <a:lnTo>
                    <a:pt x="345325" y="48260"/>
                  </a:lnTo>
                  <a:lnTo>
                    <a:pt x="342900" y="50800"/>
                  </a:lnTo>
                  <a:lnTo>
                    <a:pt x="341668" y="50800"/>
                  </a:lnTo>
                  <a:lnTo>
                    <a:pt x="339115" y="52070"/>
                  </a:lnTo>
                  <a:lnTo>
                    <a:pt x="336727" y="53340"/>
                  </a:lnTo>
                  <a:lnTo>
                    <a:pt x="333781" y="54610"/>
                  </a:lnTo>
                  <a:lnTo>
                    <a:pt x="338150" y="54610"/>
                  </a:lnTo>
                  <a:lnTo>
                    <a:pt x="335915" y="55880"/>
                  </a:lnTo>
                  <a:lnTo>
                    <a:pt x="332587" y="59690"/>
                  </a:lnTo>
                  <a:lnTo>
                    <a:pt x="331114" y="60960"/>
                  </a:lnTo>
                  <a:lnTo>
                    <a:pt x="329298" y="63500"/>
                  </a:lnTo>
                  <a:lnTo>
                    <a:pt x="327825" y="66040"/>
                  </a:lnTo>
                  <a:lnTo>
                    <a:pt x="326593" y="67310"/>
                  </a:lnTo>
                  <a:lnTo>
                    <a:pt x="325640" y="69850"/>
                  </a:lnTo>
                  <a:lnTo>
                    <a:pt x="325501" y="72390"/>
                  </a:lnTo>
                  <a:lnTo>
                    <a:pt x="329539" y="66040"/>
                  </a:lnTo>
                  <a:lnTo>
                    <a:pt x="334594" y="58420"/>
                  </a:lnTo>
                  <a:lnTo>
                    <a:pt x="340626" y="53340"/>
                  </a:lnTo>
                  <a:lnTo>
                    <a:pt x="343687" y="50800"/>
                  </a:lnTo>
                  <a:lnTo>
                    <a:pt x="346633" y="48260"/>
                  </a:lnTo>
                  <a:lnTo>
                    <a:pt x="349275" y="48260"/>
                  </a:lnTo>
                  <a:lnTo>
                    <a:pt x="351853" y="46990"/>
                  </a:lnTo>
                  <a:lnTo>
                    <a:pt x="354622" y="46990"/>
                  </a:lnTo>
                  <a:lnTo>
                    <a:pt x="352386" y="49530"/>
                  </a:lnTo>
                  <a:lnTo>
                    <a:pt x="350037" y="50800"/>
                  </a:lnTo>
                  <a:lnTo>
                    <a:pt x="347573" y="52070"/>
                  </a:lnTo>
                  <a:lnTo>
                    <a:pt x="343039" y="54610"/>
                  </a:lnTo>
                  <a:lnTo>
                    <a:pt x="341553" y="57150"/>
                  </a:lnTo>
                  <a:lnTo>
                    <a:pt x="344919" y="54610"/>
                  </a:lnTo>
                  <a:lnTo>
                    <a:pt x="349961" y="53340"/>
                  </a:lnTo>
                  <a:lnTo>
                    <a:pt x="351751" y="53340"/>
                  </a:lnTo>
                  <a:lnTo>
                    <a:pt x="345224" y="58420"/>
                  </a:lnTo>
                  <a:lnTo>
                    <a:pt x="340385" y="63500"/>
                  </a:lnTo>
                  <a:lnTo>
                    <a:pt x="336270" y="68580"/>
                  </a:lnTo>
                  <a:lnTo>
                    <a:pt x="334035" y="69850"/>
                  </a:lnTo>
                  <a:lnTo>
                    <a:pt x="332473" y="72390"/>
                  </a:lnTo>
                  <a:lnTo>
                    <a:pt x="330606" y="74930"/>
                  </a:lnTo>
                  <a:lnTo>
                    <a:pt x="329184" y="77470"/>
                  </a:lnTo>
                  <a:lnTo>
                    <a:pt x="327672" y="80010"/>
                  </a:lnTo>
                  <a:lnTo>
                    <a:pt x="326872" y="82550"/>
                  </a:lnTo>
                  <a:lnTo>
                    <a:pt x="328612" y="76200"/>
                  </a:lnTo>
                  <a:lnTo>
                    <a:pt x="331177" y="69850"/>
                  </a:lnTo>
                  <a:lnTo>
                    <a:pt x="335343" y="64770"/>
                  </a:lnTo>
                  <a:lnTo>
                    <a:pt x="332867" y="63500"/>
                  </a:lnTo>
                  <a:lnTo>
                    <a:pt x="331152" y="66040"/>
                  </a:lnTo>
                  <a:lnTo>
                    <a:pt x="329895" y="68580"/>
                  </a:lnTo>
                  <a:lnTo>
                    <a:pt x="327215" y="73660"/>
                  </a:lnTo>
                  <a:lnTo>
                    <a:pt x="324650" y="76200"/>
                  </a:lnTo>
                  <a:lnTo>
                    <a:pt x="324535" y="78740"/>
                  </a:lnTo>
                  <a:lnTo>
                    <a:pt x="324154" y="81280"/>
                  </a:lnTo>
                  <a:lnTo>
                    <a:pt x="323989" y="83820"/>
                  </a:lnTo>
                  <a:lnTo>
                    <a:pt x="323735" y="86360"/>
                  </a:lnTo>
                  <a:lnTo>
                    <a:pt x="323164" y="88900"/>
                  </a:lnTo>
                  <a:lnTo>
                    <a:pt x="323088" y="91440"/>
                  </a:lnTo>
                  <a:lnTo>
                    <a:pt x="322681" y="93980"/>
                  </a:lnTo>
                  <a:lnTo>
                    <a:pt x="322580" y="97790"/>
                  </a:lnTo>
                  <a:lnTo>
                    <a:pt x="322668" y="100330"/>
                  </a:lnTo>
                  <a:lnTo>
                    <a:pt x="324345" y="104140"/>
                  </a:lnTo>
                  <a:lnTo>
                    <a:pt x="323900" y="101600"/>
                  </a:lnTo>
                  <a:lnTo>
                    <a:pt x="324358" y="101600"/>
                  </a:lnTo>
                  <a:lnTo>
                    <a:pt x="325882" y="110490"/>
                  </a:lnTo>
                  <a:lnTo>
                    <a:pt x="331876" y="116840"/>
                  </a:lnTo>
                  <a:lnTo>
                    <a:pt x="336740" y="119380"/>
                  </a:lnTo>
                  <a:lnTo>
                    <a:pt x="339115" y="120650"/>
                  </a:lnTo>
                  <a:lnTo>
                    <a:pt x="341287" y="121920"/>
                  </a:lnTo>
                  <a:lnTo>
                    <a:pt x="345389" y="123190"/>
                  </a:lnTo>
                  <a:lnTo>
                    <a:pt x="346913" y="124460"/>
                  </a:lnTo>
                  <a:lnTo>
                    <a:pt x="350240" y="127000"/>
                  </a:lnTo>
                  <a:lnTo>
                    <a:pt x="352145" y="128270"/>
                  </a:lnTo>
                  <a:lnTo>
                    <a:pt x="355866" y="130810"/>
                  </a:lnTo>
                  <a:lnTo>
                    <a:pt x="357212" y="132080"/>
                  </a:lnTo>
                  <a:lnTo>
                    <a:pt x="358241" y="133350"/>
                  </a:lnTo>
                  <a:lnTo>
                    <a:pt x="360438" y="135890"/>
                  </a:lnTo>
                  <a:lnTo>
                    <a:pt x="360667" y="137160"/>
                  </a:lnTo>
                  <a:lnTo>
                    <a:pt x="358622" y="137160"/>
                  </a:lnTo>
                  <a:lnTo>
                    <a:pt x="359816" y="139700"/>
                  </a:lnTo>
                  <a:lnTo>
                    <a:pt x="356755" y="135890"/>
                  </a:lnTo>
                  <a:lnTo>
                    <a:pt x="352475" y="133350"/>
                  </a:lnTo>
                  <a:lnTo>
                    <a:pt x="347345" y="130810"/>
                  </a:lnTo>
                  <a:lnTo>
                    <a:pt x="341464" y="128270"/>
                  </a:lnTo>
                  <a:lnTo>
                    <a:pt x="345008" y="134620"/>
                  </a:lnTo>
                  <a:lnTo>
                    <a:pt x="348640" y="134620"/>
                  </a:lnTo>
                  <a:lnTo>
                    <a:pt x="350253" y="135890"/>
                  </a:lnTo>
                  <a:lnTo>
                    <a:pt x="353034" y="135890"/>
                  </a:lnTo>
                  <a:lnTo>
                    <a:pt x="353783" y="137160"/>
                  </a:lnTo>
                  <a:lnTo>
                    <a:pt x="355549" y="137160"/>
                  </a:lnTo>
                  <a:lnTo>
                    <a:pt x="357378" y="139700"/>
                  </a:lnTo>
                  <a:lnTo>
                    <a:pt x="358546" y="140970"/>
                  </a:lnTo>
                  <a:lnTo>
                    <a:pt x="361264" y="146050"/>
                  </a:lnTo>
                  <a:lnTo>
                    <a:pt x="366547" y="157480"/>
                  </a:lnTo>
                  <a:lnTo>
                    <a:pt x="367436" y="153670"/>
                  </a:lnTo>
                  <a:lnTo>
                    <a:pt x="368604" y="153670"/>
                  </a:lnTo>
                  <a:lnTo>
                    <a:pt x="371957" y="157480"/>
                  </a:lnTo>
                  <a:lnTo>
                    <a:pt x="372478" y="153670"/>
                  </a:lnTo>
                  <a:lnTo>
                    <a:pt x="372973" y="158750"/>
                  </a:lnTo>
                  <a:lnTo>
                    <a:pt x="372224" y="161290"/>
                  </a:lnTo>
                  <a:lnTo>
                    <a:pt x="370979" y="163830"/>
                  </a:lnTo>
                  <a:lnTo>
                    <a:pt x="369747" y="165100"/>
                  </a:lnTo>
                  <a:lnTo>
                    <a:pt x="368465" y="166370"/>
                  </a:lnTo>
                  <a:lnTo>
                    <a:pt x="369163" y="167640"/>
                  </a:lnTo>
                  <a:lnTo>
                    <a:pt x="369697" y="168910"/>
                  </a:lnTo>
                  <a:lnTo>
                    <a:pt x="370128" y="170180"/>
                  </a:lnTo>
                  <a:lnTo>
                    <a:pt x="368020" y="172720"/>
                  </a:lnTo>
                  <a:lnTo>
                    <a:pt x="366598" y="173990"/>
                  </a:lnTo>
                  <a:lnTo>
                    <a:pt x="363004" y="175260"/>
                  </a:lnTo>
                  <a:lnTo>
                    <a:pt x="361607" y="175260"/>
                  </a:lnTo>
                  <a:lnTo>
                    <a:pt x="360400" y="176530"/>
                  </a:lnTo>
                  <a:lnTo>
                    <a:pt x="359295" y="177800"/>
                  </a:lnTo>
                  <a:lnTo>
                    <a:pt x="357441" y="179070"/>
                  </a:lnTo>
                  <a:lnTo>
                    <a:pt x="354507" y="180340"/>
                  </a:lnTo>
                  <a:lnTo>
                    <a:pt x="356870" y="180340"/>
                  </a:lnTo>
                  <a:lnTo>
                    <a:pt x="356463" y="181610"/>
                  </a:lnTo>
                  <a:lnTo>
                    <a:pt x="355638" y="182880"/>
                  </a:lnTo>
                  <a:lnTo>
                    <a:pt x="354863" y="184150"/>
                  </a:lnTo>
                  <a:lnTo>
                    <a:pt x="353771" y="186690"/>
                  </a:lnTo>
                  <a:lnTo>
                    <a:pt x="355828" y="186690"/>
                  </a:lnTo>
                  <a:lnTo>
                    <a:pt x="354139" y="187960"/>
                  </a:lnTo>
                  <a:lnTo>
                    <a:pt x="351917" y="187960"/>
                  </a:lnTo>
                  <a:lnTo>
                    <a:pt x="350050" y="189230"/>
                  </a:lnTo>
                  <a:lnTo>
                    <a:pt x="332092" y="189230"/>
                  </a:lnTo>
                  <a:lnTo>
                    <a:pt x="330009" y="190500"/>
                  </a:lnTo>
                  <a:lnTo>
                    <a:pt x="323951" y="191770"/>
                  </a:lnTo>
                  <a:lnTo>
                    <a:pt x="320128" y="191770"/>
                  </a:lnTo>
                  <a:lnTo>
                    <a:pt x="312572" y="190766"/>
                  </a:lnTo>
                  <a:lnTo>
                    <a:pt x="312572" y="207010"/>
                  </a:lnTo>
                  <a:lnTo>
                    <a:pt x="308470" y="209689"/>
                  </a:lnTo>
                  <a:lnTo>
                    <a:pt x="303987" y="208280"/>
                  </a:lnTo>
                  <a:lnTo>
                    <a:pt x="312572" y="207010"/>
                  </a:lnTo>
                  <a:lnTo>
                    <a:pt x="312572" y="190766"/>
                  </a:lnTo>
                  <a:lnTo>
                    <a:pt x="310578" y="190500"/>
                  </a:lnTo>
                  <a:lnTo>
                    <a:pt x="312458" y="189230"/>
                  </a:lnTo>
                  <a:lnTo>
                    <a:pt x="292735" y="186690"/>
                  </a:lnTo>
                  <a:lnTo>
                    <a:pt x="250571" y="185420"/>
                  </a:lnTo>
                  <a:lnTo>
                    <a:pt x="230454" y="182880"/>
                  </a:lnTo>
                  <a:lnTo>
                    <a:pt x="235572" y="182880"/>
                  </a:lnTo>
                  <a:lnTo>
                    <a:pt x="228930" y="181610"/>
                  </a:lnTo>
                  <a:lnTo>
                    <a:pt x="221272" y="180340"/>
                  </a:lnTo>
                  <a:lnTo>
                    <a:pt x="214287" y="181610"/>
                  </a:lnTo>
                  <a:lnTo>
                    <a:pt x="220103" y="181610"/>
                  </a:lnTo>
                  <a:lnTo>
                    <a:pt x="219748" y="184150"/>
                  </a:lnTo>
                  <a:lnTo>
                    <a:pt x="216446" y="185420"/>
                  </a:lnTo>
                  <a:lnTo>
                    <a:pt x="210223" y="185420"/>
                  </a:lnTo>
                  <a:lnTo>
                    <a:pt x="209130" y="184150"/>
                  </a:lnTo>
                  <a:lnTo>
                    <a:pt x="208051" y="182880"/>
                  </a:lnTo>
                  <a:lnTo>
                    <a:pt x="205397" y="184150"/>
                  </a:lnTo>
                  <a:lnTo>
                    <a:pt x="201752" y="184150"/>
                  </a:lnTo>
                  <a:lnTo>
                    <a:pt x="202222" y="182880"/>
                  </a:lnTo>
                  <a:lnTo>
                    <a:pt x="202692" y="181610"/>
                  </a:lnTo>
                  <a:lnTo>
                    <a:pt x="199072" y="180340"/>
                  </a:lnTo>
                  <a:lnTo>
                    <a:pt x="189979" y="182880"/>
                  </a:lnTo>
                  <a:lnTo>
                    <a:pt x="175387" y="181610"/>
                  </a:lnTo>
                  <a:lnTo>
                    <a:pt x="160286" y="180340"/>
                  </a:lnTo>
                  <a:lnTo>
                    <a:pt x="149694" y="181610"/>
                  </a:lnTo>
                  <a:lnTo>
                    <a:pt x="149987" y="179070"/>
                  </a:lnTo>
                  <a:lnTo>
                    <a:pt x="155689" y="180340"/>
                  </a:lnTo>
                  <a:lnTo>
                    <a:pt x="160286" y="180340"/>
                  </a:lnTo>
                  <a:lnTo>
                    <a:pt x="161264" y="180340"/>
                  </a:lnTo>
                  <a:lnTo>
                    <a:pt x="161163" y="177800"/>
                  </a:lnTo>
                  <a:lnTo>
                    <a:pt x="158216" y="179070"/>
                  </a:lnTo>
                  <a:lnTo>
                    <a:pt x="150647" y="179070"/>
                  </a:lnTo>
                  <a:lnTo>
                    <a:pt x="153174" y="176530"/>
                  </a:lnTo>
                  <a:lnTo>
                    <a:pt x="119507" y="173990"/>
                  </a:lnTo>
                  <a:lnTo>
                    <a:pt x="105117" y="171450"/>
                  </a:lnTo>
                  <a:lnTo>
                    <a:pt x="96812" y="170180"/>
                  </a:lnTo>
                  <a:lnTo>
                    <a:pt x="88506" y="168910"/>
                  </a:lnTo>
                  <a:lnTo>
                    <a:pt x="89395" y="170180"/>
                  </a:lnTo>
                  <a:lnTo>
                    <a:pt x="80264" y="168910"/>
                  </a:lnTo>
                  <a:lnTo>
                    <a:pt x="75565" y="167640"/>
                  </a:lnTo>
                  <a:lnTo>
                    <a:pt x="72542" y="167640"/>
                  </a:lnTo>
                  <a:lnTo>
                    <a:pt x="61455" y="162560"/>
                  </a:lnTo>
                  <a:lnTo>
                    <a:pt x="50025" y="161290"/>
                  </a:lnTo>
                  <a:lnTo>
                    <a:pt x="39674" y="161290"/>
                  </a:lnTo>
                  <a:lnTo>
                    <a:pt x="31800" y="158750"/>
                  </a:lnTo>
                  <a:lnTo>
                    <a:pt x="28346" y="162560"/>
                  </a:lnTo>
                  <a:lnTo>
                    <a:pt x="21526" y="165100"/>
                  </a:lnTo>
                  <a:lnTo>
                    <a:pt x="16129" y="167640"/>
                  </a:lnTo>
                  <a:lnTo>
                    <a:pt x="16916" y="171450"/>
                  </a:lnTo>
                  <a:lnTo>
                    <a:pt x="10680" y="168910"/>
                  </a:lnTo>
                  <a:lnTo>
                    <a:pt x="11722" y="173990"/>
                  </a:lnTo>
                  <a:lnTo>
                    <a:pt x="30861" y="175260"/>
                  </a:lnTo>
                  <a:lnTo>
                    <a:pt x="33566" y="180340"/>
                  </a:lnTo>
                  <a:lnTo>
                    <a:pt x="55041" y="180340"/>
                  </a:lnTo>
                  <a:lnTo>
                    <a:pt x="54051" y="181610"/>
                  </a:lnTo>
                  <a:lnTo>
                    <a:pt x="56540" y="184912"/>
                  </a:lnTo>
                  <a:lnTo>
                    <a:pt x="58572" y="185420"/>
                  </a:lnTo>
                  <a:lnTo>
                    <a:pt x="62966" y="186690"/>
                  </a:lnTo>
                  <a:lnTo>
                    <a:pt x="55829" y="187960"/>
                  </a:lnTo>
                  <a:lnTo>
                    <a:pt x="93967" y="190500"/>
                  </a:lnTo>
                  <a:lnTo>
                    <a:pt x="112788" y="194310"/>
                  </a:lnTo>
                  <a:lnTo>
                    <a:pt x="131572" y="196850"/>
                  </a:lnTo>
                  <a:lnTo>
                    <a:pt x="150329" y="200660"/>
                  </a:lnTo>
                  <a:lnTo>
                    <a:pt x="169100" y="203200"/>
                  </a:lnTo>
                  <a:lnTo>
                    <a:pt x="206590" y="205740"/>
                  </a:lnTo>
                  <a:lnTo>
                    <a:pt x="209892" y="205740"/>
                  </a:lnTo>
                  <a:lnTo>
                    <a:pt x="206489" y="208280"/>
                  </a:lnTo>
                  <a:lnTo>
                    <a:pt x="215912" y="204470"/>
                  </a:lnTo>
                  <a:lnTo>
                    <a:pt x="215036" y="210820"/>
                  </a:lnTo>
                  <a:lnTo>
                    <a:pt x="220002" y="212090"/>
                  </a:lnTo>
                  <a:lnTo>
                    <a:pt x="233718" y="207010"/>
                  </a:lnTo>
                  <a:lnTo>
                    <a:pt x="239026" y="209550"/>
                  </a:lnTo>
                  <a:lnTo>
                    <a:pt x="234696" y="210820"/>
                  </a:lnTo>
                  <a:lnTo>
                    <a:pt x="235026" y="212090"/>
                  </a:lnTo>
                  <a:lnTo>
                    <a:pt x="305549" y="212090"/>
                  </a:lnTo>
                  <a:lnTo>
                    <a:pt x="312077" y="210820"/>
                  </a:lnTo>
                  <a:lnTo>
                    <a:pt x="313016" y="210820"/>
                  </a:lnTo>
                  <a:lnTo>
                    <a:pt x="319824" y="212090"/>
                  </a:lnTo>
                  <a:lnTo>
                    <a:pt x="332346" y="212090"/>
                  </a:lnTo>
                  <a:lnTo>
                    <a:pt x="330288" y="213360"/>
                  </a:lnTo>
                  <a:lnTo>
                    <a:pt x="333971" y="212090"/>
                  </a:lnTo>
                  <a:lnTo>
                    <a:pt x="335292" y="212090"/>
                  </a:lnTo>
                  <a:lnTo>
                    <a:pt x="344119" y="209550"/>
                  </a:lnTo>
                  <a:lnTo>
                    <a:pt x="348145" y="209550"/>
                  </a:lnTo>
                  <a:lnTo>
                    <a:pt x="349973" y="208280"/>
                  </a:lnTo>
                  <a:lnTo>
                    <a:pt x="353720" y="207010"/>
                  </a:lnTo>
                  <a:lnTo>
                    <a:pt x="357479" y="205740"/>
                  </a:lnTo>
                  <a:lnTo>
                    <a:pt x="358940" y="204470"/>
                  </a:lnTo>
                  <a:lnTo>
                    <a:pt x="361886" y="201930"/>
                  </a:lnTo>
                  <a:lnTo>
                    <a:pt x="358013" y="199390"/>
                  </a:lnTo>
                  <a:lnTo>
                    <a:pt x="360514" y="198120"/>
                  </a:lnTo>
                  <a:lnTo>
                    <a:pt x="363537" y="196850"/>
                  </a:lnTo>
                  <a:lnTo>
                    <a:pt x="364820" y="195580"/>
                  </a:lnTo>
                  <a:lnTo>
                    <a:pt x="365721" y="195580"/>
                  </a:lnTo>
                  <a:lnTo>
                    <a:pt x="367372" y="196850"/>
                  </a:lnTo>
                  <a:lnTo>
                    <a:pt x="367017" y="198120"/>
                  </a:lnTo>
                  <a:lnTo>
                    <a:pt x="365760" y="200660"/>
                  </a:lnTo>
                  <a:lnTo>
                    <a:pt x="370890" y="195580"/>
                  </a:lnTo>
                  <a:lnTo>
                    <a:pt x="387769" y="166370"/>
                  </a:lnTo>
                  <a:lnTo>
                    <a:pt x="388327" y="162560"/>
                  </a:lnTo>
                  <a:lnTo>
                    <a:pt x="387629" y="154940"/>
                  </a:lnTo>
                  <a:lnTo>
                    <a:pt x="387540" y="153670"/>
                  </a:lnTo>
                  <a:lnTo>
                    <a:pt x="387235" y="148590"/>
                  </a:lnTo>
                  <a:lnTo>
                    <a:pt x="384390" y="139700"/>
                  </a:lnTo>
                  <a:lnTo>
                    <a:pt x="379209" y="132080"/>
                  </a:lnTo>
                  <a:lnTo>
                    <a:pt x="376770" y="128270"/>
                  </a:lnTo>
                  <a:lnTo>
                    <a:pt x="373329" y="125730"/>
                  </a:lnTo>
                  <a:lnTo>
                    <a:pt x="356019" y="115570"/>
                  </a:lnTo>
                  <a:lnTo>
                    <a:pt x="353453" y="113652"/>
                  </a:lnTo>
                  <a:lnTo>
                    <a:pt x="357149" y="114300"/>
                  </a:lnTo>
                  <a:lnTo>
                    <a:pt x="355003" y="113030"/>
                  </a:lnTo>
                  <a:lnTo>
                    <a:pt x="350710" y="110490"/>
                  </a:lnTo>
                  <a:lnTo>
                    <a:pt x="349808" y="105410"/>
                  </a:lnTo>
                  <a:lnTo>
                    <a:pt x="351409" y="106680"/>
                  </a:lnTo>
                  <a:lnTo>
                    <a:pt x="355231" y="106680"/>
                  </a:lnTo>
                  <a:lnTo>
                    <a:pt x="354190" y="105410"/>
                  </a:lnTo>
                  <a:lnTo>
                    <a:pt x="353072" y="104140"/>
                  </a:lnTo>
                  <a:lnTo>
                    <a:pt x="352399" y="102870"/>
                  </a:lnTo>
                  <a:lnTo>
                    <a:pt x="351409" y="101600"/>
                  </a:lnTo>
                  <a:lnTo>
                    <a:pt x="350977" y="100330"/>
                  </a:lnTo>
                  <a:lnTo>
                    <a:pt x="350342" y="99060"/>
                  </a:lnTo>
                  <a:lnTo>
                    <a:pt x="350151" y="96520"/>
                  </a:lnTo>
                  <a:lnTo>
                    <a:pt x="350062" y="95250"/>
                  </a:lnTo>
                  <a:lnTo>
                    <a:pt x="349681" y="96520"/>
                  </a:lnTo>
                  <a:lnTo>
                    <a:pt x="349440" y="95250"/>
                  </a:lnTo>
                  <a:lnTo>
                    <a:pt x="347624" y="95250"/>
                  </a:lnTo>
                  <a:lnTo>
                    <a:pt x="348703" y="96520"/>
                  </a:lnTo>
                  <a:lnTo>
                    <a:pt x="347980" y="97790"/>
                  </a:lnTo>
                  <a:lnTo>
                    <a:pt x="347395" y="99060"/>
                  </a:lnTo>
                  <a:lnTo>
                    <a:pt x="347548" y="96520"/>
                  </a:lnTo>
                  <a:lnTo>
                    <a:pt x="347586" y="95250"/>
                  </a:lnTo>
                  <a:lnTo>
                    <a:pt x="346659" y="93980"/>
                  </a:lnTo>
                  <a:lnTo>
                    <a:pt x="346011" y="90170"/>
                  </a:lnTo>
                  <a:lnTo>
                    <a:pt x="346392" y="88900"/>
                  </a:lnTo>
                  <a:lnTo>
                    <a:pt x="347040" y="86360"/>
                  </a:lnTo>
                  <a:lnTo>
                    <a:pt x="347421" y="85090"/>
                  </a:lnTo>
                  <a:lnTo>
                    <a:pt x="348068" y="85090"/>
                  </a:lnTo>
                  <a:lnTo>
                    <a:pt x="349275" y="83820"/>
                  </a:lnTo>
                  <a:lnTo>
                    <a:pt x="350215" y="82550"/>
                  </a:lnTo>
                  <a:lnTo>
                    <a:pt x="352031" y="81280"/>
                  </a:lnTo>
                  <a:lnTo>
                    <a:pt x="352094" y="82550"/>
                  </a:lnTo>
                  <a:lnTo>
                    <a:pt x="352958" y="81280"/>
                  </a:lnTo>
                  <a:lnTo>
                    <a:pt x="353352" y="80010"/>
                  </a:lnTo>
                  <a:lnTo>
                    <a:pt x="354418" y="78740"/>
                  </a:lnTo>
                  <a:lnTo>
                    <a:pt x="355307" y="77470"/>
                  </a:lnTo>
                  <a:lnTo>
                    <a:pt x="352755" y="78740"/>
                  </a:lnTo>
                  <a:lnTo>
                    <a:pt x="351002" y="80010"/>
                  </a:lnTo>
                  <a:lnTo>
                    <a:pt x="349059" y="82550"/>
                  </a:lnTo>
                  <a:lnTo>
                    <a:pt x="347141" y="82550"/>
                  </a:lnTo>
                  <a:lnTo>
                    <a:pt x="349034" y="76200"/>
                  </a:lnTo>
                  <a:lnTo>
                    <a:pt x="351878" y="76200"/>
                  </a:lnTo>
                  <a:lnTo>
                    <a:pt x="353847" y="74930"/>
                  </a:lnTo>
                  <a:lnTo>
                    <a:pt x="354965" y="73660"/>
                  </a:lnTo>
                  <a:lnTo>
                    <a:pt x="354177" y="72390"/>
                  </a:lnTo>
                  <a:lnTo>
                    <a:pt x="353415" y="72390"/>
                  </a:lnTo>
                  <a:lnTo>
                    <a:pt x="353225" y="71120"/>
                  </a:lnTo>
                  <a:lnTo>
                    <a:pt x="353644" y="69850"/>
                  </a:lnTo>
                  <a:lnTo>
                    <a:pt x="354660" y="68580"/>
                  </a:lnTo>
                  <a:lnTo>
                    <a:pt x="355981" y="67310"/>
                  </a:lnTo>
                  <a:lnTo>
                    <a:pt x="357098" y="67310"/>
                  </a:lnTo>
                  <a:lnTo>
                    <a:pt x="358305" y="66040"/>
                  </a:lnTo>
                  <a:lnTo>
                    <a:pt x="359752" y="64770"/>
                  </a:lnTo>
                  <a:lnTo>
                    <a:pt x="361048" y="64770"/>
                  </a:lnTo>
                  <a:lnTo>
                    <a:pt x="360845" y="66040"/>
                  </a:lnTo>
                  <a:lnTo>
                    <a:pt x="360870" y="69850"/>
                  </a:lnTo>
                  <a:lnTo>
                    <a:pt x="363232" y="68580"/>
                  </a:lnTo>
                  <a:lnTo>
                    <a:pt x="365848" y="67310"/>
                  </a:lnTo>
                  <a:lnTo>
                    <a:pt x="368782" y="66040"/>
                  </a:lnTo>
                  <a:lnTo>
                    <a:pt x="372148" y="66040"/>
                  </a:lnTo>
                  <a:lnTo>
                    <a:pt x="380504" y="64770"/>
                  </a:lnTo>
                  <a:lnTo>
                    <a:pt x="421271" y="58420"/>
                  </a:lnTo>
                  <a:lnTo>
                    <a:pt x="463130" y="54610"/>
                  </a:lnTo>
                  <a:lnTo>
                    <a:pt x="464997" y="53340"/>
                  </a:lnTo>
                  <a:lnTo>
                    <a:pt x="466864" y="52070"/>
                  </a:lnTo>
                  <a:lnTo>
                    <a:pt x="483844" y="49530"/>
                  </a:lnTo>
                  <a:lnTo>
                    <a:pt x="485902" y="45720"/>
                  </a:lnTo>
                  <a:lnTo>
                    <a:pt x="484492" y="46990"/>
                  </a:lnTo>
                  <a:lnTo>
                    <a:pt x="481037" y="45720"/>
                  </a:lnTo>
                  <a:lnTo>
                    <a:pt x="483095" y="44450"/>
                  </a:lnTo>
                  <a:lnTo>
                    <a:pt x="488327" y="41910"/>
                  </a:lnTo>
                  <a:lnTo>
                    <a:pt x="494398" y="41910"/>
                  </a:lnTo>
                  <a:lnTo>
                    <a:pt x="493115" y="43180"/>
                  </a:lnTo>
                  <a:lnTo>
                    <a:pt x="496417" y="45720"/>
                  </a:lnTo>
                  <a:lnTo>
                    <a:pt x="497586" y="46990"/>
                  </a:lnTo>
                  <a:lnTo>
                    <a:pt x="489915" y="49530"/>
                  </a:lnTo>
                  <a:lnTo>
                    <a:pt x="504952" y="50800"/>
                  </a:lnTo>
                  <a:lnTo>
                    <a:pt x="515302" y="54610"/>
                  </a:lnTo>
                  <a:lnTo>
                    <a:pt x="530910" y="53340"/>
                  </a:lnTo>
                  <a:lnTo>
                    <a:pt x="549071" y="49530"/>
                  </a:lnTo>
                  <a:lnTo>
                    <a:pt x="567093" y="49530"/>
                  </a:lnTo>
                  <a:lnTo>
                    <a:pt x="565480" y="48260"/>
                  </a:lnTo>
                  <a:lnTo>
                    <a:pt x="580351" y="48260"/>
                  </a:lnTo>
                  <a:lnTo>
                    <a:pt x="595249" y="45720"/>
                  </a:lnTo>
                  <a:lnTo>
                    <a:pt x="607237" y="43180"/>
                  </a:lnTo>
                  <a:lnTo>
                    <a:pt x="614108" y="43180"/>
                  </a:lnTo>
                  <a:lnTo>
                    <a:pt x="615708" y="40640"/>
                  </a:lnTo>
                  <a:lnTo>
                    <a:pt x="626364" y="41910"/>
                  </a:lnTo>
                  <a:lnTo>
                    <a:pt x="634428" y="43180"/>
                  </a:lnTo>
                  <a:lnTo>
                    <a:pt x="643051" y="43180"/>
                  </a:lnTo>
                  <a:lnTo>
                    <a:pt x="655358" y="40640"/>
                  </a:lnTo>
                  <a:lnTo>
                    <a:pt x="655066" y="40640"/>
                  </a:lnTo>
                  <a:lnTo>
                    <a:pt x="652665" y="39370"/>
                  </a:lnTo>
                  <a:lnTo>
                    <a:pt x="655866" y="39370"/>
                  </a:lnTo>
                  <a:lnTo>
                    <a:pt x="665911" y="43180"/>
                  </a:lnTo>
                  <a:lnTo>
                    <a:pt x="679818" y="41910"/>
                  </a:lnTo>
                  <a:lnTo>
                    <a:pt x="679208" y="40640"/>
                  </a:lnTo>
                  <a:lnTo>
                    <a:pt x="701040" y="40640"/>
                  </a:lnTo>
                  <a:lnTo>
                    <a:pt x="706780" y="36830"/>
                  </a:lnTo>
                  <a:lnTo>
                    <a:pt x="720407" y="38100"/>
                  </a:lnTo>
                  <a:lnTo>
                    <a:pt x="735291" y="38100"/>
                  </a:lnTo>
                  <a:lnTo>
                    <a:pt x="738466" y="36830"/>
                  </a:lnTo>
                  <a:lnTo>
                    <a:pt x="744816" y="34290"/>
                  </a:lnTo>
                  <a:lnTo>
                    <a:pt x="749947" y="35560"/>
                  </a:lnTo>
                  <a:lnTo>
                    <a:pt x="757516" y="36830"/>
                  </a:lnTo>
                  <a:lnTo>
                    <a:pt x="765606" y="38100"/>
                  </a:lnTo>
                  <a:lnTo>
                    <a:pt x="772287" y="38100"/>
                  </a:lnTo>
                  <a:lnTo>
                    <a:pt x="772248" y="38671"/>
                  </a:lnTo>
                  <a:lnTo>
                    <a:pt x="773303" y="39204"/>
                  </a:lnTo>
                  <a:lnTo>
                    <a:pt x="775728" y="39636"/>
                  </a:lnTo>
                  <a:lnTo>
                    <a:pt x="776224" y="38938"/>
                  </a:lnTo>
                  <a:lnTo>
                    <a:pt x="774801" y="38442"/>
                  </a:lnTo>
                  <a:lnTo>
                    <a:pt x="772617" y="38100"/>
                  </a:lnTo>
                  <a:lnTo>
                    <a:pt x="772782" y="38100"/>
                  </a:lnTo>
                  <a:lnTo>
                    <a:pt x="773938" y="36830"/>
                  </a:lnTo>
                  <a:lnTo>
                    <a:pt x="781443" y="39370"/>
                  </a:lnTo>
                  <a:lnTo>
                    <a:pt x="799439" y="36830"/>
                  </a:lnTo>
                  <a:lnTo>
                    <a:pt x="807402" y="35560"/>
                  </a:lnTo>
                  <a:lnTo>
                    <a:pt x="813485" y="36830"/>
                  </a:lnTo>
                  <a:lnTo>
                    <a:pt x="808291" y="40640"/>
                  </a:lnTo>
                  <a:lnTo>
                    <a:pt x="818553" y="39370"/>
                  </a:lnTo>
                  <a:lnTo>
                    <a:pt x="829856" y="40640"/>
                  </a:lnTo>
                  <a:lnTo>
                    <a:pt x="839736" y="41910"/>
                  </a:lnTo>
                  <a:lnTo>
                    <a:pt x="854506" y="41910"/>
                  </a:lnTo>
                  <a:lnTo>
                    <a:pt x="850798" y="39370"/>
                  </a:lnTo>
                  <a:lnTo>
                    <a:pt x="848956" y="38100"/>
                  </a:lnTo>
                  <a:lnTo>
                    <a:pt x="851331" y="36830"/>
                  </a:lnTo>
                  <a:lnTo>
                    <a:pt x="856780" y="38100"/>
                  </a:lnTo>
                  <a:lnTo>
                    <a:pt x="857364" y="40640"/>
                  </a:lnTo>
                  <a:lnTo>
                    <a:pt x="858761" y="41910"/>
                  </a:lnTo>
                  <a:lnTo>
                    <a:pt x="866686" y="40640"/>
                  </a:lnTo>
                  <a:lnTo>
                    <a:pt x="860894" y="40640"/>
                  </a:lnTo>
                  <a:lnTo>
                    <a:pt x="862342" y="39370"/>
                  </a:lnTo>
                  <a:lnTo>
                    <a:pt x="868146" y="38100"/>
                  </a:lnTo>
                  <a:lnTo>
                    <a:pt x="869848" y="36830"/>
                  </a:lnTo>
                  <a:lnTo>
                    <a:pt x="871537" y="35560"/>
                  </a:lnTo>
                  <a:lnTo>
                    <a:pt x="873239" y="34290"/>
                  </a:lnTo>
                  <a:lnTo>
                    <a:pt x="874941" y="33020"/>
                  </a:lnTo>
                  <a:lnTo>
                    <a:pt x="881722" y="30480"/>
                  </a:lnTo>
                  <a:lnTo>
                    <a:pt x="887552" y="29210"/>
                  </a:lnTo>
                  <a:lnTo>
                    <a:pt x="883158" y="31750"/>
                  </a:lnTo>
                  <a:lnTo>
                    <a:pt x="892835" y="31750"/>
                  </a:lnTo>
                  <a:lnTo>
                    <a:pt x="902398" y="29210"/>
                  </a:lnTo>
                  <a:lnTo>
                    <a:pt x="910043" y="27940"/>
                  </a:lnTo>
                  <a:lnTo>
                    <a:pt x="913980" y="30480"/>
                  </a:lnTo>
                  <a:lnTo>
                    <a:pt x="912837" y="33020"/>
                  </a:lnTo>
                  <a:lnTo>
                    <a:pt x="923429" y="31750"/>
                  </a:lnTo>
                  <a:lnTo>
                    <a:pt x="932294" y="31750"/>
                  </a:lnTo>
                  <a:lnTo>
                    <a:pt x="943051" y="30480"/>
                  </a:lnTo>
                  <a:lnTo>
                    <a:pt x="952080" y="30480"/>
                  </a:lnTo>
                  <a:lnTo>
                    <a:pt x="957135" y="26670"/>
                  </a:lnTo>
                  <a:lnTo>
                    <a:pt x="961644" y="31750"/>
                  </a:lnTo>
                  <a:lnTo>
                    <a:pt x="958456" y="33020"/>
                  </a:lnTo>
                  <a:lnTo>
                    <a:pt x="984110" y="33020"/>
                  </a:lnTo>
                  <a:lnTo>
                    <a:pt x="989774" y="34290"/>
                  </a:lnTo>
                  <a:lnTo>
                    <a:pt x="991425" y="33020"/>
                  </a:lnTo>
                  <a:lnTo>
                    <a:pt x="995959" y="35560"/>
                  </a:lnTo>
                  <a:lnTo>
                    <a:pt x="1023861" y="35560"/>
                  </a:lnTo>
                  <a:lnTo>
                    <a:pt x="1014577" y="34290"/>
                  </a:lnTo>
                  <a:lnTo>
                    <a:pt x="1019009" y="33020"/>
                  </a:lnTo>
                  <a:lnTo>
                    <a:pt x="1021689" y="30480"/>
                  </a:lnTo>
                  <a:lnTo>
                    <a:pt x="1027099" y="34290"/>
                  </a:lnTo>
                  <a:lnTo>
                    <a:pt x="1030871" y="34290"/>
                  </a:lnTo>
                  <a:lnTo>
                    <a:pt x="1038491" y="33020"/>
                  </a:lnTo>
                  <a:lnTo>
                    <a:pt x="1039469" y="38100"/>
                  </a:lnTo>
                  <a:lnTo>
                    <a:pt x="1040866" y="43180"/>
                  </a:lnTo>
                  <a:lnTo>
                    <a:pt x="1053490" y="43180"/>
                  </a:lnTo>
                  <a:lnTo>
                    <a:pt x="1049883" y="41910"/>
                  </a:lnTo>
                  <a:lnTo>
                    <a:pt x="1051382" y="41910"/>
                  </a:lnTo>
                  <a:lnTo>
                    <a:pt x="1052944" y="40640"/>
                  </a:lnTo>
                  <a:lnTo>
                    <a:pt x="1057541" y="41910"/>
                  </a:lnTo>
                  <a:lnTo>
                    <a:pt x="1059053" y="40640"/>
                  </a:lnTo>
                  <a:lnTo>
                    <a:pt x="1054277" y="40640"/>
                  </a:lnTo>
                  <a:lnTo>
                    <a:pt x="1055992" y="38100"/>
                  </a:lnTo>
                  <a:lnTo>
                    <a:pt x="1063142" y="40640"/>
                  </a:lnTo>
                  <a:lnTo>
                    <a:pt x="1078255" y="40640"/>
                  </a:lnTo>
                  <a:lnTo>
                    <a:pt x="1088009" y="41910"/>
                  </a:lnTo>
                  <a:lnTo>
                    <a:pt x="1083411" y="39370"/>
                  </a:lnTo>
                  <a:lnTo>
                    <a:pt x="1087437" y="39370"/>
                  </a:lnTo>
                  <a:lnTo>
                    <a:pt x="1088288" y="38100"/>
                  </a:lnTo>
                  <a:lnTo>
                    <a:pt x="1089152" y="36830"/>
                  </a:lnTo>
                  <a:lnTo>
                    <a:pt x="1092619" y="39370"/>
                  </a:lnTo>
                  <a:lnTo>
                    <a:pt x="1098880" y="38100"/>
                  </a:lnTo>
                  <a:lnTo>
                    <a:pt x="1103871" y="36830"/>
                  </a:lnTo>
                  <a:lnTo>
                    <a:pt x="1103541" y="40640"/>
                  </a:lnTo>
                  <a:lnTo>
                    <a:pt x="1127239" y="39370"/>
                  </a:lnTo>
                  <a:lnTo>
                    <a:pt x="1173746" y="39370"/>
                  </a:lnTo>
                  <a:lnTo>
                    <a:pt x="1187640" y="38100"/>
                  </a:lnTo>
                  <a:lnTo>
                    <a:pt x="1190764" y="36830"/>
                  </a:lnTo>
                  <a:lnTo>
                    <a:pt x="1198575" y="40640"/>
                  </a:lnTo>
                  <a:lnTo>
                    <a:pt x="1203553" y="40640"/>
                  </a:lnTo>
                  <a:lnTo>
                    <a:pt x="1203007" y="38100"/>
                  </a:lnTo>
                  <a:lnTo>
                    <a:pt x="1210716" y="40640"/>
                  </a:lnTo>
                  <a:lnTo>
                    <a:pt x="1220774" y="43180"/>
                  </a:lnTo>
                  <a:lnTo>
                    <a:pt x="1229690" y="45720"/>
                  </a:lnTo>
                  <a:lnTo>
                    <a:pt x="1223276" y="41910"/>
                  </a:lnTo>
                  <a:lnTo>
                    <a:pt x="1226096" y="40640"/>
                  </a:lnTo>
                  <a:lnTo>
                    <a:pt x="1233043" y="39370"/>
                  </a:lnTo>
                  <a:lnTo>
                    <a:pt x="1236599" y="41910"/>
                  </a:lnTo>
                  <a:lnTo>
                    <a:pt x="1240104" y="43180"/>
                  </a:lnTo>
                  <a:lnTo>
                    <a:pt x="1243482" y="45720"/>
                  </a:lnTo>
                  <a:lnTo>
                    <a:pt x="1246060" y="41910"/>
                  </a:lnTo>
                  <a:lnTo>
                    <a:pt x="1250340" y="44450"/>
                  </a:lnTo>
                  <a:lnTo>
                    <a:pt x="1259306" y="44450"/>
                  </a:lnTo>
                  <a:lnTo>
                    <a:pt x="1259586" y="43180"/>
                  </a:lnTo>
                  <a:lnTo>
                    <a:pt x="1260284" y="45720"/>
                  </a:lnTo>
                  <a:lnTo>
                    <a:pt x="1265326" y="48260"/>
                  </a:lnTo>
                  <a:lnTo>
                    <a:pt x="1275207" y="53340"/>
                  </a:lnTo>
                  <a:lnTo>
                    <a:pt x="1280020" y="54610"/>
                  </a:lnTo>
                  <a:lnTo>
                    <a:pt x="1280883" y="57150"/>
                  </a:lnTo>
                  <a:lnTo>
                    <a:pt x="1287145" y="53340"/>
                  </a:lnTo>
                  <a:lnTo>
                    <a:pt x="1291463" y="62230"/>
                  </a:lnTo>
                  <a:lnTo>
                    <a:pt x="1296631" y="59690"/>
                  </a:lnTo>
                  <a:lnTo>
                    <a:pt x="1297673" y="60960"/>
                  </a:lnTo>
                  <a:lnTo>
                    <a:pt x="1299133" y="62230"/>
                  </a:lnTo>
                  <a:lnTo>
                    <a:pt x="1300784" y="63500"/>
                  </a:lnTo>
                  <a:lnTo>
                    <a:pt x="1297673" y="64770"/>
                  </a:lnTo>
                  <a:lnTo>
                    <a:pt x="1295742" y="67310"/>
                  </a:lnTo>
                  <a:lnTo>
                    <a:pt x="1299895" y="67310"/>
                  </a:lnTo>
                  <a:lnTo>
                    <a:pt x="1300314" y="67983"/>
                  </a:lnTo>
                  <a:lnTo>
                    <a:pt x="1297927" y="69367"/>
                  </a:lnTo>
                  <a:lnTo>
                    <a:pt x="1295984" y="71501"/>
                  </a:lnTo>
                  <a:lnTo>
                    <a:pt x="1302727" y="71158"/>
                  </a:lnTo>
                  <a:lnTo>
                    <a:pt x="1308595" y="72123"/>
                  </a:lnTo>
                  <a:lnTo>
                    <a:pt x="1306195" y="71310"/>
                  </a:lnTo>
                  <a:lnTo>
                    <a:pt x="1303629" y="70040"/>
                  </a:lnTo>
                  <a:lnTo>
                    <a:pt x="1301216" y="68173"/>
                  </a:lnTo>
                  <a:lnTo>
                    <a:pt x="1303832" y="66040"/>
                  </a:lnTo>
                  <a:lnTo>
                    <a:pt x="1307198" y="69850"/>
                  </a:lnTo>
                  <a:lnTo>
                    <a:pt x="1310728" y="72390"/>
                  </a:lnTo>
                  <a:lnTo>
                    <a:pt x="1313180" y="73660"/>
                  </a:lnTo>
                  <a:lnTo>
                    <a:pt x="1312189" y="73660"/>
                  </a:lnTo>
                  <a:lnTo>
                    <a:pt x="1313878" y="74930"/>
                  </a:lnTo>
                  <a:lnTo>
                    <a:pt x="1317155" y="74930"/>
                  </a:lnTo>
                  <a:lnTo>
                    <a:pt x="1319695" y="77470"/>
                  </a:lnTo>
                  <a:lnTo>
                    <a:pt x="1322298" y="80010"/>
                  </a:lnTo>
                  <a:lnTo>
                    <a:pt x="1327912" y="82550"/>
                  </a:lnTo>
                  <a:lnTo>
                    <a:pt x="1333131" y="86360"/>
                  </a:lnTo>
                  <a:lnTo>
                    <a:pt x="1343240" y="96520"/>
                  </a:lnTo>
                  <a:lnTo>
                    <a:pt x="1348562" y="100330"/>
                  </a:lnTo>
                  <a:lnTo>
                    <a:pt x="1354353" y="105410"/>
                  </a:lnTo>
                  <a:lnTo>
                    <a:pt x="1360652" y="109220"/>
                  </a:lnTo>
                  <a:lnTo>
                    <a:pt x="1367497" y="111760"/>
                  </a:lnTo>
                  <a:lnTo>
                    <a:pt x="1364805" y="110490"/>
                  </a:lnTo>
                  <a:lnTo>
                    <a:pt x="1361313" y="107950"/>
                  </a:lnTo>
                  <a:lnTo>
                    <a:pt x="1361020" y="106680"/>
                  </a:lnTo>
                  <a:lnTo>
                    <a:pt x="1364246" y="109220"/>
                  </a:lnTo>
                  <a:lnTo>
                    <a:pt x="1367637" y="110490"/>
                  </a:lnTo>
                  <a:lnTo>
                    <a:pt x="1371003" y="113030"/>
                  </a:lnTo>
                  <a:lnTo>
                    <a:pt x="1387640" y="119380"/>
                  </a:lnTo>
                  <a:lnTo>
                    <a:pt x="1393317" y="123190"/>
                  </a:lnTo>
                  <a:lnTo>
                    <a:pt x="1397254" y="125730"/>
                  </a:lnTo>
                  <a:lnTo>
                    <a:pt x="1395323" y="128270"/>
                  </a:lnTo>
                  <a:lnTo>
                    <a:pt x="1404505" y="133350"/>
                  </a:lnTo>
                  <a:lnTo>
                    <a:pt x="1417027" y="140970"/>
                  </a:lnTo>
                  <a:lnTo>
                    <a:pt x="1421307" y="142240"/>
                  </a:lnTo>
                  <a:lnTo>
                    <a:pt x="1420533" y="144780"/>
                  </a:lnTo>
                  <a:lnTo>
                    <a:pt x="1445869" y="156210"/>
                  </a:lnTo>
                  <a:lnTo>
                    <a:pt x="1452587" y="157480"/>
                  </a:lnTo>
                  <a:lnTo>
                    <a:pt x="1452587" y="129540"/>
                  </a:lnTo>
                  <a:lnTo>
                    <a:pt x="1452587" y="128270"/>
                  </a:lnTo>
                  <a:lnTo>
                    <a:pt x="1447660" y="125730"/>
                  </a:lnTo>
                  <a:lnTo>
                    <a:pt x="1452587" y="125730"/>
                  </a:lnTo>
                  <a:close/>
                </a:path>
              </a:pathLst>
            </a:custGeom>
            <a:solidFill>
              <a:srgbClr val="464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-31251" y="7572252"/>
            <a:ext cx="5901272" cy="518040"/>
          </a:xfrm>
          <a:custGeom>
            <a:avLst/>
            <a:gdLst/>
            <a:ahLst/>
            <a:cxnLst/>
            <a:rect l="l" t="t" r="r" b="b"/>
            <a:pathLst>
              <a:path w="5328285" h="243204">
                <a:moveTo>
                  <a:pt x="5328005" y="0"/>
                </a:moveTo>
                <a:lnTo>
                  <a:pt x="0" y="0"/>
                </a:lnTo>
                <a:lnTo>
                  <a:pt x="0" y="243001"/>
                </a:lnTo>
                <a:lnTo>
                  <a:pt x="5328005" y="243001"/>
                </a:lnTo>
                <a:lnTo>
                  <a:pt x="5328005" y="0"/>
                </a:lnTo>
                <a:close/>
              </a:path>
            </a:pathLst>
          </a:custGeom>
          <a:solidFill>
            <a:srgbClr val="3D55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4166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268528" y="326389"/>
            <a:ext cx="558800" cy="608965"/>
            <a:chOff x="268528" y="326387"/>
            <a:chExt cx="558800" cy="608965"/>
          </a:xfrm>
        </p:grpSpPr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7479" y="326387"/>
              <a:ext cx="420662" cy="501925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685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Retângulo 59"/>
          <p:cNvSpPr/>
          <p:nvPr/>
        </p:nvSpPr>
        <p:spPr>
          <a:xfrm>
            <a:off x="2678827" y="324190"/>
            <a:ext cx="2769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ª ETAPA</a:t>
            </a:r>
          </a:p>
        </p:txBody>
      </p:sp>
      <p:sp>
        <p:nvSpPr>
          <p:cNvPr id="61" name="Retângulo 60"/>
          <p:cNvSpPr/>
          <p:nvPr/>
        </p:nvSpPr>
        <p:spPr>
          <a:xfrm>
            <a:off x="758140" y="3057525"/>
            <a:ext cx="44632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3600" b="1" dirty="0">
                <a:ln/>
                <a:solidFill>
                  <a:schemeClr val="accent4"/>
                </a:solidFill>
              </a:rPr>
              <a:t>AQUISIÇÃO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>
                <a:ln/>
                <a:solidFill>
                  <a:schemeClr val="accent4"/>
                </a:solidFill>
              </a:rPr>
              <a:t>TERMO DE REFERÊNCIA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>
                <a:ln/>
                <a:solidFill>
                  <a:schemeClr val="accent4"/>
                </a:solidFill>
              </a:rPr>
              <a:t>3 ORÇAMENTOS VÁLIDOS</a:t>
            </a:r>
          </a:p>
        </p:txBody>
      </p:sp>
      <p:sp>
        <p:nvSpPr>
          <p:cNvPr id="63" name="Retângulo 62"/>
          <p:cNvSpPr/>
          <p:nvPr/>
        </p:nvSpPr>
        <p:spPr>
          <a:xfrm>
            <a:off x="759359" y="4478930"/>
            <a:ext cx="4462055" cy="20005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t-BR" sz="3600" b="1" dirty="0">
                <a:ln/>
                <a:solidFill>
                  <a:schemeClr val="accent4"/>
                </a:solidFill>
              </a:rPr>
              <a:t>OBRA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>
                <a:ln/>
                <a:solidFill>
                  <a:schemeClr val="accent4"/>
                </a:solidFill>
              </a:rPr>
              <a:t>PROJETO EXECUTIVO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>
                <a:ln/>
                <a:solidFill>
                  <a:schemeClr val="accent4"/>
                </a:solidFill>
              </a:rPr>
              <a:t>ORÇAMENTO EM CONFORMIDADE</a:t>
            </a:r>
          </a:p>
          <a:p>
            <a:r>
              <a:rPr lang="pt-BR" sz="1600" b="1" dirty="0">
                <a:ln/>
                <a:solidFill>
                  <a:schemeClr val="accent4"/>
                </a:solidFill>
              </a:rPr>
              <a:t>COM A LEGISLAÇÃO APLICÁVEL (SUBITEM 11.2.14)</a:t>
            </a:r>
          </a:p>
          <a:p>
            <a:endParaRPr lang="pt-BR" b="1" dirty="0">
              <a:ln/>
              <a:solidFill>
                <a:schemeClr val="accent4"/>
              </a:solidFill>
            </a:endParaRPr>
          </a:p>
          <a:p>
            <a:r>
              <a:rPr lang="pt-BR" b="1" dirty="0">
                <a:ln/>
                <a:solidFill>
                  <a:schemeClr val="accent4"/>
                </a:solidFill>
              </a:rPr>
              <a:t>(SUBITENS 11.2.2 A 11.2.2.15)</a:t>
            </a:r>
          </a:p>
        </p:txBody>
      </p:sp>
      <p:sp>
        <p:nvSpPr>
          <p:cNvPr id="64" name="Retângulo 63"/>
          <p:cNvSpPr/>
          <p:nvPr/>
        </p:nvSpPr>
        <p:spPr>
          <a:xfrm>
            <a:off x="715837" y="6861369"/>
            <a:ext cx="43292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TÓPICO 11 DO EDITAL</a:t>
            </a:r>
            <a:endParaRPr lang="pt-BR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8" y="3155708"/>
            <a:ext cx="5947111" cy="4565908"/>
          </a:xfrm>
          <a:custGeom>
            <a:avLst/>
            <a:gdLst/>
            <a:ahLst/>
            <a:cxnLst/>
            <a:rect l="l" t="t" r="r" b="b"/>
            <a:pathLst>
              <a:path w="5328285" h="4428490">
                <a:moveTo>
                  <a:pt x="0" y="4427994"/>
                </a:moveTo>
                <a:lnTo>
                  <a:pt x="5328005" y="4427994"/>
                </a:lnTo>
                <a:lnTo>
                  <a:pt x="5328005" y="0"/>
                </a:lnTo>
                <a:lnTo>
                  <a:pt x="0" y="0"/>
                </a:lnTo>
                <a:lnTo>
                  <a:pt x="0" y="4427994"/>
                </a:lnTo>
                <a:close/>
              </a:path>
            </a:pathLst>
          </a:custGeom>
          <a:solidFill>
            <a:srgbClr val="59B8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28" y="-53943"/>
            <a:ext cx="5947111" cy="3210453"/>
          </a:xfrm>
          <a:custGeom>
            <a:avLst/>
            <a:gdLst/>
            <a:ahLst/>
            <a:cxnLst/>
            <a:rect l="l" t="t" r="r" b="b"/>
            <a:pathLst>
              <a:path w="5328285" h="2592070">
                <a:moveTo>
                  <a:pt x="0" y="2591993"/>
                </a:moveTo>
                <a:lnTo>
                  <a:pt x="5328005" y="2591993"/>
                </a:lnTo>
                <a:lnTo>
                  <a:pt x="5328005" y="0"/>
                </a:lnTo>
                <a:lnTo>
                  <a:pt x="0" y="0"/>
                </a:lnTo>
                <a:lnTo>
                  <a:pt x="0" y="2591993"/>
                </a:lnTo>
                <a:close/>
              </a:path>
            </a:pathLst>
          </a:custGeom>
          <a:solidFill>
            <a:srgbClr val="59B8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3902" y="4206058"/>
            <a:ext cx="4457065" cy="0"/>
          </a:xfrm>
          <a:custGeom>
            <a:avLst/>
            <a:gdLst/>
            <a:ahLst/>
            <a:cxnLst/>
            <a:rect l="l" t="t" r="r" b="b"/>
            <a:pathLst>
              <a:path w="4457065">
                <a:moveTo>
                  <a:pt x="0" y="0"/>
                </a:moveTo>
                <a:lnTo>
                  <a:pt x="445679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0925" y="431359"/>
            <a:ext cx="474544" cy="37269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106441" y="513856"/>
            <a:ext cx="1562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15" dirty="0">
                <a:latin typeface="Trebuchet MS"/>
                <a:cs typeface="Trebuchet MS"/>
              </a:rPr>
              <a:t>15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6352" y="523145"/>
            <a:ext cx="81851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7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ace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aplicaçã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cur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sos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239437" y="555636"/>
            <a:ext cx="547370" cy="107314"/>
            <a:chOff x="4239437" y="555636"/>
            <a:chExt cx="547370" cy="107314"/>
          </a:xfrm>
        </p:grpSpPr>
        <p:sp>
          <p:nvSpPr>
            <p:cNvPr id="9" name="object 9"/>
            <p:cNvSpPr/>
            <p:nvPr/>
          </p:nvSpPr>
          <p:spPr>
            <a:xfrm>
              <a:off x="4241279" y="557477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390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34" y="43992"/>
                  </a:lnTo>
                  <a:lnTo>
                    <a:pt x="13055" y="43827"/>
                  </a:lnTo>
                  <a:lnTo>
                    <a:pt x="13208" y="10820"/>
                  </a:lnTo>
                  <a:lnTo>
                    <a:pt x="53886" y="10998"/>
                  </a:lnTo>
                  <a:lnTo>
                    <a:pt x="53936" y="241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12189" y="557790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60" h="101600">
                  <a:moveTo>
                    <a:pt x="266" y="0"/>
                  </a:moveTo>
                  <a:lnTo>
                    <a:pt x="0" y="58508"/>
                  </a:lnTo>
                  <a:lnTo>
                    <a:pt x="21343" y="98749"/>
                  </a:lnTo>
                  <a:lnTo>
                    <a:pt x="35483" y="101104"/>
                  </a:lnTo>
                  <a:lnTo>
                    <a:pt x="50448" y="98739"/>
                  </a:lnTo>
                  <a:lnTo>
                    <a:pt x="62393" y="91149"/>
                  </a:lnTo>
                  <a:lnTo>
                    <a:pt x="70325" y="77817"/>
                  </a:lnTo>
                  <a:lnTo>
                    <a:pt x="73253" y="58229"/>
                  </a:lnTo>
                  <a:lnTo>
                    <a:pt x="73520" y="317"/>
                  </a:lnTo>
                  <a:lnTo>
                    <a:pt x="60553" y="266"/>
                  </a:lnTo>
                  <a:lnTo>
                    <a:pt x="60299" y="59067"/>
                  </a:lnTo>
                  <a:lnTo>
                    <a:pt x="58530" y="73275"/>
                  </a:lnTo>
                  <a:lnTo>
                    <a:pt x="53632" y="83118"/>
                  </a:lnTo>
                  <a:lnTo>
                    <a:pt x="45990" y="88832"/>
                  </a:lnTo>
                  <a:lnTo>
                    <a:pt x="35991" y="90652"/>
                  </a:lnTo>
                  <a:lnTo>
                    <a:pt x="26782" y="88787"/>
                  </a:lnTo>
                  <a:lnTo>
                    <a:pt x="19470" y="83078"/>
                  </a:lnTo>
                  <a:lnTo>
                    <a:pt x="14665" y="73209"/>
                  </a:lnTo>
                  <a:lnTo>
                    <a:pt x="12979" y="58864"/>
                  </a:lnTo>
                  <a:lnTo>
                    <a:pt x="13233" y="50"/>
                  </a:lnTo>
                  <a:lnTo>
                    <a:pt x="266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06790" y="558201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4" h="99695">
                  <a:moveTo>
                    <a:pt x="12090" y="99390"/>
                  </a:moveTo>
                  <a:lnTo>
                    <a:pt x="12280" y="56946"/>
                  </a:lnTo>
                  <a:lnTo>
                    <a:pt x="12274" y="45340"/>
                  </a:lnTo>
                  <a:lnTo>
                    <a:pt x="12133" y="34964"/>
                  </a:lnTo>
                  <a:lnTo>
                    <a:pt x="11846" y="25333"/>
                  </a:lnTo>
                  <a:lnTo>
                    <a:pt x="11404" y="15963"/>
                  </a:lnTo>
                  <a:lnTo>
                    <a:pt x="11849" y="15811"/>
                  </a:lnTo>
                  <a:lnTo>
                    <a:pt x="61594" y="99606"/>
                  </a:lnTo>
                  <a:lnTo>
                    <a:pt x="74574" y="99656"/>
                  </a:lnTo>
                  <a:lnTo>
                    <a:pt x="75006" y="330"/>
                  </a:lnTo>
                  <a:lnTo>
                    <a:pt x="62928" y="266"/>
                  </a:lnTo>
                  <a:lnTo>
                    <a:pt x="62737" y="41833"/>
                  </a:lnTo>
                  <a:lnTo>
                    <a:pt x="62758" y="52880"/>
                  </a:lnTo>
                  <a:lnTo>
                    <a:pt x="62949" y="63082"/>
                  </a:lnTo>
                  <a:lnTo>
                    <a:pt x="63361" y="72868"/>
                  </a:lnTo>
                  <a:lnTo>
                    <a:pt x="64046" y="82664"/>
                  </a:lnTo>
                  <a:lnTo>
                    <a:pt x="63741" y="82816"/>
                  </a:lnTo>
                  <a:lnTo>
                    <a:pt x="14439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90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03030" y="557945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5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74"/>
                  </a:lnTo>
                  <a:lnTo>
                    <a:pt x="15951" y="61023"/>
                  </a:lnTo>
                  <a:lnTo>
                    <a:pt x="19481" y="61188"/>
                  </a:lnTo>
                  <a:lnTo>
                    <a:pt x="23317" y="61201"/>
                  </a:lnTo>
                  <a:lnTo>
                    <a:pt x="32389" y="60550"/>
                  </a:lnTo>
                  <a:lnTo>
                    <a:pt x="61468" y="29235"/>
                  </a:lnTo>
                  <a:lnTo>
                    <a:pt x="61506" y="20396"/>
                  </a:lnTo>
                  <a:lnTo>
                    <a:pt x="25057" y="38"/>
                  </a:lnTo>
                  <a:lnTo>
                    <a:pt x="14731" y="0"/>
                  </a:lnTo>
                  <a:lnTo>
                    <a:pt x="6616" y="850"/>
                  </a:lnTo>
                  <a:lnTo>
                    <a:pt x="419" y="1854"/>
                  </a:lnTo>
                  <a:lnTo>
                    <a:pt x="0" y="100012"/>
                  </a:lnTo>
                  <a:close/>
                </a:path>
                <a:path w="61595" h="100329">
                  <a:moveTo>
                    <a:pt x="13208" y="11188"/>
                  </a:moveTo>
                  <a:lnTo>
                    <a:pt x="15417" y="10617"/>
                  </a:lnTo>
                  <a:lnTo>
                    <a:pt x="19710" y="10198"/>
                  </a:lnTo>
                  <a:lnTo>
                    <a:pt x="25298" y="10223"/>
                  </a:lnTo>
                  <a:lnTo>
                    <a:pt x="34916" y="11455"/>
                  </a:lnTo>
                  <a:lnTo>
                    <a:pt x="42289" y="15100"/>
                  </a:lnTo>
                  <a:lnTo>
                    <a:pt x="47002" y="21192"/>
                  </a:lnTo>
                  <a:lnTo>
                    <a:pt x="48641" y="29768"/>
                  </a:lnTo>
                  <a:lnTo>
                    <a:pt x="46882" y="38864"/>
                  </a:lnTo>
                  <a:lnTo>
                    <a:pt x="41916" y="45496"/>
                  </a:lnTo>
                  <a:lnTo>
                    <a:pt x="34064" y="49544"/>
                  </a:lnTo>
                  <a:lnTo>
                    <a:pt x="23647" y="50888"/>
                  </a:lnTo>
                  <a:lnTo>
                    <a:pt x="19367" y="50876"/>
                  </a:lnTo>
                  <a:lnTo>
                    <a:pt x="15836" y="50558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60634" y="559019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5" h="99695">
                  <a:moveTo>
                    <a:pt x="58953" y="68199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69" y="63"/>
                  </a:lnTo>
                  <a:lnTo>
                    <a:pt x="34188" y="0"/>
                  </a:lnTo>
                  <a:lnTo>
                    <a:pt x="0" y="99187"/>
                  </a:lnTo>
                  <a:lnTo>
                    <a:pt x="13271" y="99250"/>
                  </a:lnTo>
                  <a:lnTo>
                    <a:pt x="23723" y="68046"/>
                  </a:lnTo>
                  <a:lnTo>
                    <a:pt x="58953" y="68199"/>
                  </a:lnTo>
                  <a:close/>
                </a:path>
                <a:path w="83185" h="99695">
                  <a:moveTo>
                    <a:pt x="26403" y="58039"/>
                  </a:moveTo>
                  <a:lnTo>
                    <a:pt x="36283" y="29337"/>
                  </a:lnTo>
                  <a:lnTo>
                    <a:pt x="38214" y="23304"/>
                  </a:lnTo>
                  <a:lnTo>
                    <a:pt x="39865" y="17272"/>
                  </a:lnTo>
                  <a:lnTo>
                    <a:pt x="41363" y="11379"/>
                  </a:lnTo>
                  <a:lnTo>
                    <a:pt x="41655" y="11379"/>
                  </a:lnTo>
                  <a:lnTo>
                    <a:pt x="43103" y="17132"/>
                  </a:lnTo>
                  <a:lnTo>
                    <a:pt x="44551" y="23037"/>
                  </a:lnTo>
                  <a:lnTo>
                    <a:pt x="46723" y="29527"/>
                  </a:lnTo>
                  <a:lnTo>
                    <a:pt x="56337" y="58166"/>
                  </a:lnTo>
                  <a:lnTo>
                    <a:pt x="26403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657481" y="559302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4" h="99695">
                  <a:moveTo>
                    <a:pt x="51688" y="42367"/>
                  </a:moveTo>
                  <a:lnTo>
                    <a:pt x="13068" y="42202"/>
                  </a:lnTo>
                  <a:lnTo>
                    <a:pt x="13207" y="10807"/>
                  </a:lnTo>
                  <a:lnTo>
                    <a:pt x="54038" y="10985"/>
                  </a:lnTo>
                  <a:lnTo>
                    <a:pt x="54076" y="228"/>
                  </a:lnTo>
                  <a:lnTo>
                    <a:pt x="431" y="0"/>
                  </a:lnTo>
                  <a:lnTo>
                    <a:pt x="0" y="99326"/>
                  </a:lnTo>
                  <a:lnTo>
                    <a:pt x="55854" y="99568"/>
                  </a:lnTo>
                  <a:lnTo>
                    <a:pt x="55905" y="88811"/>
                  </a:lnTo>
                  <a:lnTo>
                    <a:pt x="12865" y="88633"/>
                  </a:lnTo>
                  <a:lnTo>
                    <a:pt x="13017" y="52819"/>
                  </a:lnTo>
                  <a:lnTo>
                    <a:pt x="51638" y="52984"/>
                  </a:lnTo>
                  <a:lnTo>
                    <a:pt x="51688" y="42367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24264" y="558115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37" y="98473"/>
                  </a:lnTo>
                  <a:lnTo>
                    <a:pt x="11045" y="100563"/>
                  </a:lnTo>
                  <a:lnTo>
                    <a:pt x="18059" y="101993"/>
                  </a:lnTo>
                  <a:lnTo>
                    <a:pt x="25311" y="102539"/>
                  </a:lnTo>
                  <a:lnTo>
                    <a:pt x="40647" y="100271"/>
                  </a:lnTo>
                  <a:lnTo>
                    <a:pt x="51535" y="94032"/>
                  </a:lnTo>
                  <a:lnTo>
                    <a:pt x="58038" y="84900"/>
                  </a:lnTo>
                  <a:lnTo>
                    <a:pt x="60223" y="73952"/>
                  </a:lnTo>
                  <a:lnTo>
                    <a:pt x="58672" y="64141"/>
                  </a:lnTo>
                  <a:lnTo>
                    <a:pt x="53928" y="56292"/>
                  </a:lnTo>
                  <a:lnTo>
                    <a:pt x="46030" y="49949"/>
                  </a:lnTo>
                  <a:lnTo>
                    <a:pt x="35013" y="44653"/>
                  </a:lnTo>
                  <a:lnTo>
                    <a:pt x="26157" y="40691"/>
                  </a:lnTo>
                  <a:lnTo>
                    <a:pt x="20023" y="36504"/>
                  </a:lnTo>
                  <a:lnTo>
                    <a:pt x="16463" y="31581"/>
                  </a:lnTo>
                  <a:lnTo>
                    <a:pt x="15328" y="25412"/>
                  </a:lnTo>
                  <a:lnTo>
                    <a:pt x="15367" y="18630"/>
                  </a:lnTo>
                  <a:lnTo>
                    <a:pt x="20561" y="10553"/>
                  </a:lnTo>
                  <a:lnTo>
                    <a:pt x="34124" y="10604"/>
                  </a:lnTo>
                  <a:lnTo>
                    <a:pt x="43116" y="10655"/>
                  </a:lnTo>
                  <a:lnTo>
                    <a:pt x="49733" y="13627"/>
                  </a:lnTo>
                  <a:lnTo>
                    <a:pt x="52971" y="15405"/>
                  </a:lnTo>
                  <a:lnTo>
                    <a:pt x="56553" y="4952"/>
                  </a:lnTo>
                  <a:lnTo>
                    <a:pt x="52133" y="2438"/>
                  </a:lnTo>
                  <a:lnTo>
                    <a:pt x="44767" y="50"/>
                  </a:lnTo>
                  <a:lnTo>
                    <a:pt x="34607" y="0"/>
                  </a:lnTo>
                  <a:lnTo>
                    <a:pt x="21427" y="1978"/>
                  </a:lnTo>
                  <a:lnTo>
                    <a:pt x="11260" y="7578"/>
                  </a:lnTo>
                  <a:lnTo>
                    <a:pt x="4705" y="16098"/>
                  </a:lnTo>
                  <a:lnTo>
                    <a:pt x="2362" y="26835"/>
                  </a:lnTo>
                  <a:lnTo>
                    <a:pt x="4140" y="36336"/>
                  </a:lnTo>
                  <a:lnTo>
                    <a:pt x="9326" y="44030"/>
                  </a:lnTo>
                  <a:lnTo>
                    <a:pt x="17558" y="50191"/>
                  </a:lnTo>
                  <a:lnTo>
                    <a:pt x="28473" y="55092"/>
                  </a:lnTo>
                  <a:lnTo>
                    <a:pt x="37036" y="59088"/>
                  </a:lnTo>
                  <a:lnTo>
                    <a:pt x="42822" y="63487"/>
                  </a:lnTo>
                  <a:lnTo>
                    <a:pt x="46091" y="68647"/>
                  </a:lnTo>
                  <a:lnTo>
                    <a:pt x="47104" y="74929"/>
                  </a:lnTo>
                  <a:lnTo>
                    <a:pt x="45674" y="81797"/>
                  </a:lnTo>
                  <a:lnTo>
                    <a:pt x="41581" y="87133"/>
                  </a:lnTo>
                  <a:lnTo>
                    <a:pt x="35033" y="90580"/>
                  </a:lnTo>
                  <a:lnTo>
                    <a:pt x="26238" y="91782"/>
                  </a:lnTo>
                  <a:lnTo>
                    <a:pt x="17399" y="91744"/>
                  </a:lnTo>
                  <a:lnTo>
                    <a:pt x="9017" y="88760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724795" y="5175873"/>
            <a:ext cx="1215390" cy="1296670"/>
            <a:chOff x="724795" y="5175873"/>
            <a:chExt cx="1215390" cy="1296670"/>
          </a:xfrm>
        </p:grpSpPr>
        <p:sp>
          <p:nvSpPr>
            <p:cNvPr id="18" name="object 18"/>
            <p:cNvSpPr/>
            <p:nvPr/>
          </p:nvSpPr>
          <p:spPr>
            <a:xfrm>
              <a:off x="724795" y="6240014"/>
              <a:ext cx="1215390" cy="232410"/>
            </a:xfrm>
            <a:custGeom>
              <a:avLst/>
              <a:gdLst/>
              <a:ahLst/>
              <a:cxnLst/>
              <a:rect l="l" t="t" r="r" b="b"/>
              <a:pathLst>
                <a:path w="1215389" h="232410">
                  <a:moveTo>
                    <a:pt x="607504" y="0"/>
                  </a:moveTo>
                  <a:lnTo>
                    <a:pt x="531301" y="904"/>
                  </a:lnTo>
                  <a:lnTo>
                    <a:pt x="457923" y="3545"/>
                  </a:lnTo>
                  <a:lnTo>
                    <a:pt x="387938" y="7815"/>
                  </a:lnTo>
                  <a:lnTo>
                    <a:pt x="321916" y="13603"/>
                  </a:lnTo>
                  <a:lnTo>
                    <a:pt x="260427" y="20801"/>
                  </a:lnTo>
                  <a:lnTo>
                    <a:pt x="204039" y="29301"/>
                  </a:lnTo>
                  <a:lnTo>
                    <a:pt x="153322" y="38994"/>
                  </a:lnTo>
                  <a:lnTo>
                    <a:pt x="108846" y="49770"/>
                  </a:lnTo>
                  <a:lnTo>
                    <a:pt x="71180" y="61522"/>
                  </a:lnTo>
                  <a:lnTo>
                    <a:pt x="18554" y="87515"/>
                  </a:lnTo>
                  <a:lnTo>
                    <a:pt x="0" y="116103"/>
                  </a:lnTo>
                  <a:lnTo>
                    <a:pt x="4733" y="130667"/>
                  </a:lnTo>
                  <a:lnTo>
                    <a:pt x="40892" y="158066"/>
                  </a:lnTo>
                  <a:lnTo>
                    <a:pt x="108846" y="182435"/>
                  </a:lnTo>
                  <a:lnTo>
                    <a:pt x="153322" y="193212"/>
                  </a:lnTo>
                  <a:lnTo>
                    <a:pt x="204039" y="202905"/>
                  </a:lnTo>
                  <a:lnTo>
                    <a:pt x="260427" y="211404"/>
                  </a:lnTo>
                  <a:lnTo>
                    <a:pt x="321916" y="218603"/>
                  </a:lnTo>
                  <a:lnTo>
                    <a:pt x="387938" y="224391"/>
                  </a:lnTo>
                  <a:lnTo>
                    <a:pt x="457923" y="228660"/>
                  </a:lnTo>
                  <a:lnTo>
                    <a:pt x="531301" y="231302"/>
                  </a:lnTo>
                  <a:lnTo>
                    <a:pt x="607504" y="232206"/>
                  </a:lnTo>
                  <a:lnTo>
                    <a:pt x="683707" y="231302"/>
                  </a:lnTo>
                  <a:lnTo>
                    <a:pt x="757085" y="228660"/>
                  </a:lnTo>
                  <a:lnTo>
                    <a:pt x="827070" y="224391"/>
                  </a:lnTo>
                  <a:lnTo>
                    <a:pt x="893092" y="218603"/>
                  </a:lnTo>
                  <a:lnTo>
                    <a:pt x="954581" y="211404"/>
                  </a:lnTo>
                  <a:lnTo>
                    <a:pt x="1010969" y="202905"/>
                  </a:lnTo>
                  <a:lnTo>
                    <a:pt x="1061686" y="193212"/>
                  </a:lnTo>
                  <a:lnTo>
                    <a:pt x="1106162" y="182435"/>
                  </a:lnTo>
                  <a:lnTo>
                    <a:pt x="1143828" y="170684"/>
                  </a:lnTo>
                  <a:lnTo>
                    <a:pt x="1196454" y="144691"/>
                  </a:lnTo>
                  <a:lnTo>
                    <a:pt x="1215009" y="116103"/>
                  </a:lnTo>
                  <a:lnTo>
                    <a:pt x="1210275" y="101539"/>
                  </a:lnTo>
                  <a:lnTo>
                    <a:pt x="1174116" y="74140"/>
                  </a:lnTo>
                  <a:lnTo>
                    <a:pt x="1106162" y="49770"/>
                  </a:lnTo>
                  <a:lnTo>
                    <a:pt x="1061686" y="38994"/>
                  </a:lnTo>
                  <a:lnTo>
                    <a:pt x="1010969" y="29301"/>
                  </a:lnTo>
                  <a:lnTo>
                    <a:pt x="954581" y="20801"/>
                  </a:lnTo>
                  <a:lnTo>
                    <a:pt x="893092" y="13603"/>
                  </a:lnTo>
                  <a:lnTo>
                    <a:pt x="827070" y="7815"/>
                  </a:lnTo>
                  <a:lnTo>
                    <a:pt x="757085" y="3545"/>
                  </a:lnTo>
                  <a:lnTo>
                    <a:pt x="683707" y="904"/>
                  </a:lnTo>
                  <a:lnTo>
                    <a:pt x="607504" y="0"/>
                  </a:lnTo>
                  <a:close/>
                </a:path>
              </a:pathLst>
            </a:custGeom>
            <a:solidFill>
              <a:srgbClr val="3968A7">
                <a:alpha val="27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1373" y="5175873"/>
              <a:ext cx="960755" cy="808355"/>
            </a:xfrm>
            <a:custGeom>
              <a:avLst/>
              <a:gdLst/>
              <a:ahLst/>
              <a:cxnLst/>
              <a:rect l="l" t="t" r="r" b="b"/>
              <a:pathLst>
                <a:path w="960755" h="808354">
                  <a:moveTo>
                    <a:pt x="960158" y="0"/>
                  </a:moveTo>
                  <a:lnTo>
                    <a:pt x="137744" y="202158"/>
                  </a:lnTo>
                  <a:lnTo>
                    <a:pt x="0" y="808164"/>
                  </a:lnTo>
                  <a:lnTo>
                    <a:pt x="851065" y="604291"/>
                  </a:lnTo>
                  <a:lnTo>
                    <a:pt x="960158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92743" y="5220850"/>
              <a:ext cx="1047115" cy="1031240"/>
            </a:xfrm>
            <a:custGeom>
              <a:avLst/>
              <a:gdLst/>
              <a:ahLst/>
              <a:cxnLst/>
              <a:rect l="l" t="t" r="r" b="b"/>
              <a:pathLst>
                <a:path w="1047114" h="1031239">
                  <a:moveTo>
                    <a:pt x="999439" y="0"/>
                  </a:moveTo>
                  <a:lnTo>
                    <a:pt x="187985" y="190322"/>
                  </a:lnTo>
                  <a:lnTo>
                    <a:pt x="0" y="1007249"/>
                  </a:lnTo>
                  <a:lnTo>
                    <a:pt x="28625" y="1031036"/>
                  </a:lnTo>
                  <a:lnTo>
                    <a:pt x="1047051" y="12649"/>
                  </a:lnTo>
                  <a:lnTo>
                    <a:pt x="999439" y="0"/>
                  </a:lnTo>
                  <a:close/>
                </a:path>
              </a:pathLst>
            </a:custGeom>
            <a:solidFill>
              <a:srgbClr val="C3CC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21374" y="5233508"/>
              <a:ext cx="1018540" cy="1018540"/>
            </a:xfrm>
            <a:custGeom>
              <a:avLst/>
              <a:gdLst/>
              <a:ahLst/>
              <a:cxnLst/>
              <a:rect l="l" t="t" r="r" b="b"/>
              <a:pathLst>
                <a:path w="1018539" h="1018539">
                  <a:moveTo>
                    <a:pt x="1018425" y="0"/>
                  </a:moveTo>
                  <a:lnTo>
                    <a:pt x="202285" y="191414"/>
                  </a:lnTo>
                  <a:lnTo>
                    <a:pt x="0" y="1018374"/>
                  </a:lnTo>
                  <a:lnTo>
                    <a:pt x="821016" y="797598"/>
                  </a:lnTo>
                  <a:lnTo>
                    <a:pt x="1018425" y="0"/>
                  </a:lnTo>
                  <a:close/>
                </a:path>
              </a:pathLst>
            </a:custGeom>
            <a:solidFill>
              <a:srgbClr val="B2AE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20986" y="5211963"/>
              <a:ext cx="389890" cy="166370"/>
            </a:xfrm>
            <a:custGeom>
              <a:avLst/>
              <a:gdLst/>
              <a:ahLst/>
              <a:cxnLst/>
              <a:rect l="l" t="t" r="r" b="b"/>
              <a:pathLst>
                <a:path w="389889" h="166370">
                  <a:moveTo>
                    <a:pt x="289255" y="0"/>
                  </a:moveTo>
                  <a:lnTo>
                    <a:pt x="247680" y="5271"/>
                  </a:lnTo>
                  <a:lnTo>
                    <a:pt x="203133" y="14958"/>
                  </a:lnTo>
                  <a:lnTo>
                    <a:pt x="157441" y="26445"/>
                  </a:lnTo>
                  <a:lnTo>
                    <a:pt x="44602" y="53222"/>
                  </a:lnTo>
                  <a:lnTo>
                    <a:pt x="10558" y="72021"/>
                  </a:lnTo>
                  <a:lnTo>
                    <a:pt x="0" y="105605"/>
                  </a:lnTo>
                  <a:lnTo>
                    <a:pt x="2635" y="166063"/>
                  </a:lnTo>
                  <a:lnTo>
                    <a:pt x="389350" y="75360"/>
                  </a:lnTo>
                  <a:lnTo>
                    <a:pt x="377906" y="36824"/>
                  </a:lnTo>
                  <a:lnTo>
                    <a:pt x="356192" y="13162"/>
                  </a:lnTo>
                  <a:lnTo>
                    <a:pt x="326034" y="1758"/>
                  </a:lnTo>
                  <a:lnTo>
                    <a:pt x="289255" y="0"/>
                  </a:lnTo>
                  <a:close/>
                </a:path>
              </a:pathLst>
            </a:custGeom>
            <a:solidFill>
              <a:srgbClr val="9C9F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179" y="5512950"/>
              <a:ext cx="400579" cy="4710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3794" y="5824132"/>
              <a:ext cx="183921" cy="17271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-42349" y="3623"/>
            <a:ext cx="5947112" cy="3209893"/>
            <a:chOff x="266700" y="266700"/>
            <a:chExt cx="5328285" cy="2889250"/>
          </a:xfrm>
        </p:grpSpPr>
        <p:sp>
          <p:nvSpPr>
            <p:cNvPr id="26" name="object 26"/>
            <p:cNvSpPr/>
            <p:nvPr/>
          </p:nvSpPr>
          <p:spPr>
            <a:xfrm>
              <a:off x="266700" y="2858693"/>
              <a:ext cx="5328285" cy="297180"/>
            </a:xfrm>
            <a:custGeom>
              <a:avLst/>
              <a:gdLst/>
              <a:ahLst/>
              <a:cxnLst/>
              <a:rect l="l" t="t" r="r" b="b"/>
              <a:pathLst>
                <a:path w="5328285" h="297180">
                  <a:moveTo>
                    <a:pt x="5328005" y="0"/>
                  </a:moveTo>
                  <a:lnTo>
                    <a:pt x="0" y="0"/>
                  </a:lnTo>
                  <a:lnTo>
                    <a:pt x="0" y="297014"/>
                  </a:lnTo>
                  <a:lnTo>
                    <a:pt x="5328005" y="297014"/>
                  </a:lnTo>
                  <a:lnTo>
                    <a:pt x="5328005" y="0"/>
                  </a:lnTo>
                  <a:close/>
                </a:path>
              </a:pathLst>
            </a:custGeom>
            <a:solidFill>
              <a:srgbClr val="3968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0410" y="386880"/>
              <a:ext cx="1920239" cy="2515870"/>
            </a:xfrm>
            <a:custGeom>
              <a:avLst/>
              <a:gdLst/>
              <a:ahLst/>
              <a:cxnLst/>
              <a:rect l="l" t="t" r="r" b="b"/>
              <a:pathLst>
                <a:path w="1920239" h="2515870">
                  <a:moveTo>
                    <a:pt x="662388" y="0"/>
                  </a:moveTo>
                  <a:lnTo>
                    <a:pt x="614142" y="908"/>
                  </a:lnTo>
                  <a:lnTo>
                    <a:pt x="566355" y="3611"/>
                  </a:lnTo>
                  <a:lnTo>
                    <a:pt x="519061" y="8076"/>
                  </a:lnTo>
                  <a:lnTo>
                    <a:pt x="472290" y="14271"/>
                  </a:lnTo>
                  <a:lnTo>
                    <a:pt x="426077" y="22163"/>
                  </a:lnTo>
                  <a:lnTo>
                    <a:pt x="380454" y="31720"/>
                  </a:lnTo>
                  <a:lnTo>
                    <a:pt x="335453" y="42909"/>
                  </a:lnTo>
                  <a:lnTo>
                    <a:pt x="291106" y="55697"/>
                  </a:lnTo>
                  <a:lnTo>
                    <a:pt x="247447" y="70051"/>
                  </a:lnTo>
                  <a:lnTo>
                    <a:pt x="204508" y="85941"/>
                  </a:lnTo>
                  <a:lnTo>
                    <a:pt x="162322" y="103331"/>
                  </a:lnTo>
                  <a:lnTo>
                    <a:pt x="120921" y="122191"/>
                  </a:lnTo>
                  <a:lnTo>
                    <a:pt x="80337" y="142487"/>
                  </a:lnTo>
                  <a:lnTo>
                    <a:pt x="40603" y="164188"/>
                  </a:lnTo>
                  <a:lnTo>
                    <a:pt x="0" y="188387"/>
                  </a:lnTo>
                  <a:lnTo>
                    <a:pt x="0" y="2327202"/>
                  </a:lnTo>
                  <a:lnTo>
                    <a:pt x="40603" y="2351402"/>
                  </a:lnTo>
                  <a:lnTo>
                    <a:pt x="80337" y="2373102"/>
                  </a:lnTo>
                  <a:lnTo>
                    <a:pt x="120921" y="2393399"/>
                  </a:lnTo>
                  <a:lnTo>
                    <a:pt x="162322" y="2412258"/>
                  </a:lnTo>
                  <a:lnTo>
                    <a:pt x="204508" y="2429649"/>
                  </a:lnTo>
                  <a:lnTo>
                    <a:pt x="247447" y="2445538"/>
                  </a:lnTo>
                  <a:lnTo>
                    <a:pt x="291106" y="2459893"/>
                  </a:lnTo>
                  <a:lnTo>
                    <a:pt x="335453" y="2472681"/>
                  </a:lnTo>
                  <a:lnTo>
                    <a:pt x="380454" y="2483870"/>
                  </a:lnTo>
                  <a:lnTo>
                    <a:pt x="426077" y="2493426"/>
                  </a:lnTo>
                  <a:lnTo>
                    <a:pt x="472290" y="2501318"/>
                  </a:lnTo>
                  <a:lnTo>
                    <a:pt x="519061" y="2507513"/>
                  </a:lnTo>
                  <a:lnTo>
                    <a:pt x="566355" y="2511979"/>
                  </a:lnTo>
                  <a:lnTo>
                    <a:pt x="614142" y="2514682"/>
                  </a:lnTo>
                  <a:lnTo>
                    <a:pt x="662388" y="2515590"/>
                  </a:lnTo>
                  <a:lnTo>
                    <a:pt x="710634" y="2514682"/>
                  </a:lnTo>
                  <a:lnTo>
                    <a:pt x="758420" y="2511979"/>
                  </a:lnTo>
                  <a:lnTo>
                    <a:pt x="805714" y="2507513"/>
                  </a:lnTo>
                  <a:lnTo>
                    <a:pt x="852483" y="2501318"/>
                  </a:lnTo>
                  <a:lnTo>
                    <a:pt x="898696" y="2493426"/>
                  </a:lnTo>
                  <a:lnTo>
                    <a:pt x="944319" y="2483870"/>
                  </a:lnTo>
                  <a:lnTo>
                    <a:pt x="989320" y="2472681"/>
                  </a:lnTo>
                  <a:lnTo>
                    <a:pt x="1033666" y="2459893"/>
                  </a:lnTo>
                  <a:lnTo>
                    <a:pt x="1077324" y="2445538"/>
                  </a:lnTo>
                  <a:lnTo>
                    <a:pt x="1120263" y="2429649"/>
                  </a:lnTo>
                  <a:lnTo>
                    <a:pt x="1162449" y="2412258"/>
                  </a:lnTo>
                  <a:lnTo>
                    <a:pt x="1203851" y="2393399"/>
                  </a:lnTo>
                  <a:lnTo>
                    <a:pt x="1244434" y="2373102"/>
                  </a:lnTo>
                  <a:lnTo>
                    <a:pt x="1284168" y="2351402"/>
                  </a:lnTo>
                  <a:lnTo>
                    <a:pt x="1323018" y="2328330"/>
                  </a:lnTo>
                  <a:lnTo>
                    <a:pt x="1360954" y="2303920"/>
                  </a:lnTo>
                  <a:lnTo>
                    <a:pt x="1397941" y="2278203"/>
                  </a:lnTo>
                  <a:lnTo>
                    <a:pt x="1433948" y="2251213"/>
                  </a:lnTo>
                  <a:lnTo>
                    <a:pt x="1468942" y="2222981"/>
                  </a:lnTo>
                  <a:lnTo>
                    <a:pt x="1502890" y="2193541"/>
                  </a:lnTo>
                  <a:lnTo>
                    <a:pt x="1535760" y="2162926"/>
                  </a:lnTo>
                  <a:lnTo>
                    <a:pt x="1567519" y="2131166"/>
                  </a:lnTo>
                  <a:lnTo>
                    <a:pt x="1598135" y="2098296"/>
                  </a:lnTo>
                  <a:lnTo>
                    <a:pt x="1627575" y="2064348"/>
                  </a:lnTo>
                  <a:lnTo>
                    <a:pt x="1655806" y="2029354"/>
                  </a:lnTo>
                  <a:lnTo>
                    <a:pt x="1682797" y="1993348"/>
                  </a:lnTo>
                  <a:lnTo>
                    <a:pt x="1708513" y="1956360"/>
                  </a:lnTo>
                  <a:lnTo>
                    <a:pt x="1732924" y="1918425"/>
                  </a:lnTo>
                  <a:lnTo>
                    <a:pt x="1755995" y="1879574"/>
                  </a:lnTo>
                  <a:lnTo>
                    <a:pt x="1777696" y="1839841"/>
                  </a:lnTo>
                  <a:lnTo>
                    <a:pt x="1797992" y="1799257"/>
                  </a:lnTo>
                  <a:lnTo>
                    <a:pt x="1816852" y="1757856"/>
                  </a:lnTo>
                  <a:lnTo>
                    <a:pt x="1834243" y="1715670"/>
                  </a:lnTo>
                  <a:lnTo>
                    <a:pt x="1850132" y="1672731"/>
                  </a:lnTo>
                  <a:lnTo>
                    <a:pt x="1864486" y="1629072"/>
                  </a:lnTo>
                  <a:lnTo>
                    <a:pt x="1877274" y="1584726"/>
                  </a:lnTo>
                  <a:lnTo>
                    <a:pt x="1888463" y="1539725"/>
                  </a:lnTo>
                  <a:lnTo>
                    <a:pt x="1898020" y="1494102"/>
                  </a:lnTo>
                  <a:lnTo>
                    <a:pt x="1905912" y="1447890"/>
                  </a:lnTo>
                  <a:lnTo>
                    <a:pt x="1912107" y="1401120"/>
                  </a:lnTo>
                  <a:lnTo>
                    <a:pt x="1916572" y="1353826"/>
                  </a:lnTo>
                  <a:lnTo>
                    <a:pt x="1919275" y="1306040"/>
                  </a:lnTo>
                  <a:lnTo>
                    <a:pt x="1920184" y="1257795"/>
                  </a:lnTo>
                  <a:lnTo>
                    <a:pt x="1919275" y="1209550"/>
                  </a:lnTo>
                  <a:lnTo>
                    <a:pt x="1916572" y="1161764"/>
                  </a:lnTo>
                  <a:lnTo>
                    <a:pt x="1912107" y="1114469"/>
                  </a:lnTo>
                  <a:lnTo>
                    <a:pt x="1905912" y="1067700"/>
                  </a:lnTo>
                  <a:lnTo>
                    <a:pt x="1898020" y="1021487"/>
                  </a:lnTo>
                  <a:lnTo>
                    <a:pt x="1888463" y="975864"/>
                  </a:lnTo>
                  <a:lnTo>
                    <a:pt x="1877274" y="930864"/>
                  </a:lnTo>
                  <a:lnTo>
                    <a:pt x="1864486" y="886518"/>
                  </a:lnTo>
                  <a:lnTo>
                    <a:pt x="1850132" y="842859"/>
                  </a:lnTo>
                  <a:lnTo>
                    <a:pt x="1834243" y="799920"/>
                  </a:lnTo>
                  <a:lnTo>
                    <a:pt x="1816852" y="757734"/>
                  </a:lnTo>
                  <a:lnTo>
                    <a:pt x="1797992" y="716333"/>
                  </a:lnTo>
                  <a:lnTo>
                    <a:pt x="1777696" y="675749"/>
                  </a:lnTo>
                  <a:lnTo>
                    <a:pt x="1755995" y="636015"/>
                  </a:lnTo>
                  <a:lnTo>
                    <a:pt x="1732924" y="597165"/>
                  </a:lnTo>
                  <a:lnTo>
                    <a:pt x="1708513" y="559229"/>
                  </a:lnTo>
                  <a:lnTo>
                    <a:pt x="1682797" y="522242"/>
                  </a:lnTo>
                  <a:lnTo>
                    <a:pt x="1655806" y="486235"/>
                  </a:lnTo>
                  <a:lnTo>
                    <a:pt x="1627575" y="451241"/>
                  </a:lnTo>
                  <a:lnTo>
                    <a:pt x="1598135" y="417293"/>
                  </a:lnTo>
                  <a:lnTo>
                    <a:pt x="1567519" y="384423"/>
                  </a:lnTo>
                  <a:lnTo>
                    <a:pt x="1535760" y="352664"/>
                  </a:lnTo>
                  <a:lnTo>
                    <a:pt x="1502890" y="322048"/>
                  </a:lnTo>
                  <a:lnTo>
                    <a:pt x="1468942" y="292608"/>
                  </a:lnTo>
                  <a:lnTo>
                    <a:pt x="1433948" y="264377"/>
                  </a:lnTo>
                  <a:lnTo>
                    <a:pt x="1397941" y="237386"/>
                  </a:lnTo>
                  <a:lnTo>
                    <a:pt x="1360954" y="211670"/>
                  </a:lnTo>
                  <a:lnTo>
                    <a:pt x="1323018" y="187259"/>
                  </a:lnTo>
                  <a:lnTo>
                    <a:pt x="1284168" y="164188"/>
                  </a:lnTo>
                  <a:lnTo>
                    <a:pt x="1244434" y="142487"/>
                  </a:lnTo>
                  <a:lnTo>
                    <a:pt x="1203851" y="122191"/>
                  </a:lnTo>
                  <a:lnTo>
                    <a:pt x="1162449" y="103331"/>
                  </a:lnTo>
                  <a:lnTo>
                    <a:pt x="1120263" y="85941"/>
                  </a:lnTo>
                  <a:lnTo>
                    <a:pt x="1077324" y="70051"/>
                  </a:lnTo>
                  <a:lnTo>
                    <a:pt x="1033666" y="55697"/>
                  </a:lnTo>
                  <a:lnTo>
                    <a:pt x="989320" y="42909"/>
                  </a:lnTo>
                  <a:lnTo>
                    <a:pt x="944319" y="31720"/>
                  </a:lnTo>
                  <a:lnTo>
                    <a:pt x="898696" y="22163"/>
                  </a:lnTo>
                  <a:lnTo>
                    <a:pt x="852483" y="14271"/>
                  </a:lnTo>
                  <a:lnTo>
                    <a:pt x="805714" y="8076"/>
                  </a:lnTo>
                  <a:lnTo>
                    <a:pt x="758420" y="3611"/>
                  </a:lnTo>
                  <a:lnTo>
                    <a:pt x="710634" y="908"/>
                  </a:lnTo>
                  <a:lnTo>
                    <a:pt x="662388" y="0"/>
                  </a:lnTo>
                  <a:close/>
                </a:path>
              </a:pathLst>
            </a:custGeom>
            <a:solidFill>
              <a:srgbClr val="396B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60064" y="3077046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0795" y="0"/>
                  </a:moveTo>
                  <a:lnTo>
                    <a:pt x="2197" y="3174"/>
                  </a:lnTo>
                  <a:lnTo>
                    <a:pt x="0" y="7937"/>
                  </a:lnTo>
                  <a:lnTo>
                    <a:pt x="1587" y="12242"/>
                  </a:lnTo>
                  <a:lnTo>
                    <a:pt x="3175" y="16535"/>
                  </a:lnTo>
                  <a:lnTo>
                    <a:pt x="7937" y="18745"/>
                  </a:lnTo>
                  <a:lnTo>
                    <a:pt x="16535" y="15570"/>
                  </a:lnTo>
                  <a:lnTo>
                    <a:pt x="18745" y="10794"/>
                  </a:lnTo>
                  <a:lnTo>
                    <a:pt x="15570" y="2184"/>
                  </a:lnTo>
                  <a:lnTo>
                    <a:pt x="10795" y="0"/>
                  </a:lnTo>
                  <a:close/>
                </a:path>
              </a:pathLst>
            </a:custGeom>
            <a:solidFill>
              <a:srgbClr val="8184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4533" y="3010243"/>
              <a:ext cx="54267" cy="8554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7629" y="329501"/>
              <a:ext cx="321909" cy="104632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242225" y="2663378"/>
              <a:ext cx="231775" cy="363855"/>
            </a:xfrm>
            <a:custGeom>
              <a:avLst/>
              <a:gdLst/>
              <a:ahLst/>
              <a:cxnLst/>
              <a:rect l="l" t="t" r="r" b="b"/>
              <a:pathLst>
                <a:path w="231775" h="363855">
                  <a:moveTo>
                    <a:pt x="169583" y="0"/>
                  </a:moveTo>
                  <a:lnTo>
                    <a:pt x="0" y="62534"/>
                  </a:lnTo>
                  <a:lnTo>
                    <a:pt x="23549" y="119790"/>
                  </a:lnTo>
                  <a:lnTo>
                    <a:pt x="50019" y="174081"/>
                  </a:lnTo>
                  <a:lnTo>
                    <a:pt x="77676" y="224140"/>
                  </a:lnTo>
                  <a:lnTo>
                    <a:pt x="104786" y="268695"/>
                  </a:lnTo>
                  <a:lnTo>
                    <a:pt x="129612" y="306479"/>
                  </a:lnTo>
                  <a:lnTo>
                    <a:pt x="168859" y="361200"/>
                  </a:lnTo>
                  <a:lnTo>
                    <a:pt x="175209" y="363842"/>
                  </a:lnTo>
                  <a:lnTo>
                    <a:pt x="182829" y="363423"/>
                  </a:lnTo>
                  <a:lnTo>
                    <a:pt x="184530" y="363080"/>
                  </a:lnTo>
                  <a:lnTo>
                    <a:pt x="220967" y="349516"/>
                  </a:lnTo>
                  <a:lnTo>
                    <a:pt x="227444" y="345541"/>
                  </a:lnTo>
                  <a:lnTo>
                    <a:pt x="231178" y="338810"/>
                  </a:lnTo>
                  <a:lnTo>
                    <a:pt x="228424" y="304925"/>
                  </a:lnTo>
                  <a:lnTo>
                    <a:pt x="224462" y="265610"/>
                  </a:lnTo>
                  <a:lnTo>
                    <a:pt x="218524" y="217606"/>
                  </a:lnTo>
                  <a:lnTo>
                    <a:pt x="210339" y="163977"/>
                  </a:lnTo>
                  <a:lnTo>
                    <a:pt x="199635" y="107790"/>
                  </a:lnTo>
                  <a:lnTo>
                    <a:pt x="186140" y="52109"/>
                  </a:lnTo>
                  <a:lnTo>
                    <a:pt x="169583" y="0"/>
                  </a:lnTo>
                  <a:close/>
                </a:path>
              </a:pathLst>
            </a:custGeom>
            <a:solidFill>
              <a:srgbClr val="CEC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2747" y="266700"/>
              <a:ext cx="1011364" cy="243223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83120" y="1491532"/>
              <a:ext cx="621030" cy="1207770"/>
            </a:xfrm>
            <a:custGeom>
              <a:avLst/>
              <a:gdLst/>
              <a:ahLst/>
              <a:cxnLst/>
              <a:rect l="l" t="t" r="r" b="b"/>
              <a:pathLst>
                <a:path w="621030" h="1207770">
                  <a:moveTo>
                    <a:pt x="224104" y="0"/>
                  </a:moveTo>
                  <a:lnTo>
                    <a:pt x="0" y="82651"/>
                  </a:lnTo>
                  <a:lnTo>
                    <a:pt x="271878" y="778459"/>
                  </a:lnTo>
                  <a:lnTo>
                    <a:pt x="329697" y="924561"/>
                  </a:lnTo>
                  <a:lnTo>
                    <a:pt x="366126" y="1015273"/>
                  </a:lnTo>
                  <a:lnTo>
                    <a:pt x="400263" y="1098835"/>
                  </a:lnTo>
                  <a:lnTo>
                    <a:pt x="431595" y="1173706"/>
                  </a:lnTo>
                  <a:lnTo>
                    <a:pt x="446049" y="1207401"/>
                  </a:lnTo>
                  <a:lnTo>
                    <a:pt x="620991" y="1142885"/>
                  </a:lnTo>
                  <a:lnTo>
                    <a:pt x="585130" y="1030657"/>
                  </a:lnTo>
                  <a:lnTo>
                    <a:pt x="556483" y="945070"/>
                  </a:lnTo>
                  <a:lnTo>
                    <a:pt x="524797" y="852608"/>
                  </a:lnTo>
                  <a:lnTo>
                    <a:pt x="472985" y="704289"/>
                  </a:lnTo>
                  <a:lnTo>
                    <a:pt x="272200" y="138239"/>
                  </a:lnTo>
                  <a:lnTo>
                    <a:pt x="224104" y="0"/>
                  </a:lnTo>
                  <a:close/>
                </a:path>
              </a:pathLst>
            </a:custGeom>
            <a:solidFill>
              <a:srgbClr val="23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5701" y="2634411"/>
              <a:ext cx="189243" cy="915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2225" y="2635767"/>
              <a:ext cx="230924" cy="39217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79379" y="1481413"/>
              <a:ext cx="226695" cy="88900"/>
            </a:xfrm>
            <a:custGeom>
              <a:avLst/>
              <a:gdLst/>
              <a:ahLst/>
              <a:cxnLst/>
              <a:rect l="l" t="t" r="r" b="b"/>
              <a:pathLst>
                <a:path w="226694" h="88900">
                  <a:moveTo>
                    <a:pt x="224116" y="0"/>
                  </a:moveTo>
                  <a:lnTo>
                    <a:pt x="0" y="82651"/>
                  </a:lnTo>
                  <a:lnTo>
                    <a:pt x="2298" y="88861"/>
                  </a:lnTo>
                  <a:lnTo>
                    <a:pt x="226402" y="6223"/>
                  </a:lnTo>
                  <a:lnTo>
                    <a:pt x="224116" y="0"/>
                  </a:lnTo>
                  <a:close/>
                </a:path>
              </a:pathLst>
            </a:custGeom>
            <a:solidFill>
              <a:srgbClr val="5255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3120" y="1492115"/>
              <a:ext cx="620991" cy="120575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5835" y="1318124"/>
              <a:ext cx="236964" cy="9937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781395" y="1486853"/>
              <a:ext cx="227965" cy="92075"/>
            </a:xfrm>
            <a:custGeom>
              <a:avLst/>
              <a:gdLst/>
              <a:ahLst/>
              <a:cxnLst/>
              <a:rect l="l" t="t" r="r" b="b"/>
              <a:pathLst>
                <a:path w="227965" h="92075">
                  <a:moveTo>
                    <a:pt x="224104" y="0"/>
                  </a:moveTo>
                  <a:lnTo>
                    <a:pt x="0" y="82651"/>
                  </a:lnTo>
                  <a:lnTo>
                    <a:pt x="3441" y="91998"/>
                  </a:lnTo>
                  <a:lnTo>
                    <a:pt x="227545" y="9347"/>
                  </a:lnTo>
                  <a:lnTo>
                    <a:pt x="224104" y="0"/>
                  </a:lnTo>
                  <a:close/>
                </a:path>
              </a:pathLst>
            </a:custGeom>
            <a:solidFill>
              <a:srgbClr val="1518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3237" y="266700"/>
              <a:ext cx="534580" cy="114613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7629" y="329502"/>
              <a:ext cx="282812" cy="101714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447812" y="2917164"/>
              <a:ext cx="1452880" cy="213360"/>
            </a:xfrm>
            <a:custGeom>
              <a:avLst/>
              <a:gdLst/>
              <a:ahLst/>
              <a:cxnLst/>
              <a:rect l="l" t="t" r="r" b="b"/>
              <a:pathLst>
                <a:path w="1452880" h="213360">
                  <a:moveTo>
                    <a:pt x="6210" y="170421"/>
                  </a:moveTo>
                  <a:lnTo>
                    <a:pt x="4711" y="170980"/>
                  </a:lnTo>
                  <a:lnTo>
                    <a:pt x="0" y="169138"/>
                  </a:lnTo>
                  <a:lnTo>
                    <a:pt x="3378" y="173951"/>
                  </a:lnTo>
                  <a:lnTo>
                    <a:pt x="6210" y="170421"/>
                  </a:lnTo>
                  <a:close/>
                </a:path>
                <a:path w="1452880" h="213360">
                  <a:moveTo>
                    <a:pt x="19011" y="178904"/>
                  </a:moveTo>
                  <a:lnTo>
                    <a:pt x="16624" y="177393"/>
                  </a:lnTo>
                  <a:lnTo>
                    <a:pt x="11315" y="178219"/>
                  </a:lnTo>
                  <a:lnTo>
                    <a:pt x="19011" y="178904"/>
                  </a:lnTo>
                  <a:close/>
                </a:path>
                <a:path w="1452880" h="213360">
                  <a:moveTo>
                    <a:pt x="53517" y="183946"/>
                  </a:moveTo>
                  <a:lnTo>
                    <a:pt x="51054" y="183349"/>
                  </a:lnTo>
                  <a:lnTo>
                    <a:pt x="48425" y="182740"/>
                  </a:lnTo>
                  <a:lnTo>
                    <a:pt x="46863" y="182206"/>
                  </a:lnTo>
                  <a:lnTo>
                    <a:pt x="50253" y="183388"/>
                  </a:lnTo>
                  <a:lnTo>
                    <a:pt x="52260" y="183857"/>
                  </a:lnTo>
                  <a:lnTo>
                    <a:pt x="53517" y="183946"/>
                  </a:lnTo>
                  <a:close/>
                </a:path>
                <a:path w="1452880" h="213360">
                  <a:moveTo>
                    <a:pt x="56934" y="185420"/>
                  </a:moveTo>
                  <a:lnTo>
                    <a:pt x="56540" y="184912"/>
                  </a:lnTo>
                  <a:lnTo>
                    <a:pt x="53505" y="184150"/>
                  </a:lnTo>
                  <a:lnTo>
                    <a:pt x="56934" y="185420"/>
                  </a:lnTo>
                  <a:close/>
                </a:path>
                <a:path w="1452880" h="213360">
                  <a:moveTo>
                    <a:pt x="75158" y="167195"/>
                  </a:moveTo>
                  <a:lnTo>
                    <a:pt x="72161" y="163830"/>
                  </a:lnTo>
                  <a:lnTo>
                    <a:pt x="70002" y="165100"/>
                  </a:lnTo>
                  <a:lnTo>
                    <a:pt x="75158" y="167195"/>
                  </a:lnTo>
                  <a:close/>
                </a:path>
                <a:path w="1452880" h="213360">
                  <a:moveTo>
                    <a:pt x="76263" y="167640"/>
                  </a:moveTo>
                  <a:lnTo>
                    <a:pt x="75158" y="167195"/>
                  </a:lnTo>
                  <a:lnTo>
                    <a:pt x="75565" y="167640"/>
                  </a:lnTo>
                  <a:lnTo>
                    <a:pt x="76263" y="167640"/>
                  </a:lnTo>
                  <a:close/>
                </a:path>
                <a:path w="1452880" h="213360">
                  <a:moveTo>
                    <a:pt x="214287" y="180390"/>
                  </a:moveTo>
                  <a:lnTo>
                    <a:pt x="213474" y="180263"/>
                  </a:lnTo>
                  <a:lnTo>
                    <a:pt x="212902" y="180225"/>
                  </a:lnTo>
                  <a:lnTo>
                    <a:pt x="212991" y="180619"/>
                  </a:lnTo>
                  <a:lnTo>
                    <a:pt x="213372" y="180505"/>
                  </a:lnTo>
                  <a:lnTo>
                    <a:pt x="213868" y="180492"/>
                  </a:lnTo>
                  <a:lnTo>
                    <a:pt x="214287" y="180390"/>
                  </a:lnTo>
                  <a:close/>
                </a:path>
                <a:path w="1452880" h="213360">
                  <a:moveTo>
                    <a:pt x="341541" y="56438"/>
                  </a:moveTo>
                  <a:lnTo>
                    <a:pt x="338645" y="58597"/>
                  </a:lnTo>
                  <a:lnTo>
                    <a:pt x="337172" y="59994"/>
                  </a:lnTo>
                  <a:lnTo>
                    <a:pt x="341071" y="57340"/>
                  </a:lnTo>
                  <a:lnTo>
                    <a:pt x="341210" y="57023"/>
                  </a:lnTo>
                  <a:lnTo>
                    <a:pt x="341401" y="56718"/>
                  </a:lnTo>
                  <a:lnTo>
                    <a:pt x="341541" y="56438"/>
                  </a:lnTo>
                  <a:close/>
                </a:path>
                <a:path w="1452880" h="213360">
                  <a:moveTo>
                    <a:pt x="358343" y="69850"/>
                  </a:moveTo>
                  <a:lnTo>
                    <a:pt x="356044" y="72390"/>
                  </a:lnTo>
                  <a:lnTo>
                    <a:pt x="355003" y="73660"/>
                  </a:lnTo>
                  <a:lnTo>
                    <a:pt x="355993" y="73660"/>
                  </a:lnTo>
                  <a:lnTo>
                    <a:pt x="356730" y="72390"/>
                  </a:lnTo>
                  <a:lnTo>
                    <a:pt x="357492" y="72390"/>
                  </a:lnTo>
                  <a:lnTo>
                    <a:pt x="358203" y="71120"/>
                  </a:lnTo>
                  <a:lnTo>
                    <a:pt x="358343" y="69850"/>
                  </a:lnTo>
                  <a:close/>
                </a:path>
                <a:path w="1452880" h="213360">
                  <a:moveTo>
                    <a:pt x="399948" y="31750"/>
                  </a:moveTo>
                  <a:lnTo>
                    <a:pt x="390931" y="33020"/>
                  </a:lnTo>
                  <a:lnTo>
                    <a:pt x="390715" y="33439"/>
                  </a:lnTo>
                  <a:lnTo>
                    <a:pt x="399948" y="31750"/>
                  </a:lnTo>
                  <a:close/>
                </a:path>
                <a:path w="1452880" h="213360">
                  <a:moveTo>
                    <a:pt x="428129" y="27940"/>
                  </a:moveTo>
                  <a:lnTo>
                    <a:pt x="424421" y="27940"/>
                  </a:lnTo>
                  <a:lnTo>
                    <a:pt x="421271" y="29159"/>
                  </a:lnTo>
                  <a:lnTo>
                    <a:pt x="428129" y="27940"/>
                  </a:lnTo>
                  <a:close/>
                </a:path>
                <a:path w="1452880" h="213360">
                  <a:moveTo>
                    <a:pt x="607377" y="14998"/>
                  </a:moveTo>
                  <a:lnTo>
                    <a:pt x="606488" y="14528"/>
                  </a:lnTo>
                  <a:lnTo>
                    <a:pt x="606577" y="14706"/>
                  </a:lnTo>
                  <a:lnTo>
                    <a:pt x="606704" y="14884"/>
                  </a:lnTo>
                  <a:lnTo>
                    <a:pt x="606958" y="15062"/>
                  </a:lnTo>
                  <a:lnTo>
                    <a:pt x="607377" y="14998"/>
                  </a:lnTo>
                  <a:close/>
                </a:path>
                <a:path w="1452880" h="213360">
                  <a:moveTo>
                    <a:pt x="608939" y="11569"/>
                  </a:moveTo>
                  <a:lnTo>
                    <a:pt x="601687" y="11976"/>
                  </a:lnTo>
                  <a:lnTo>
                    <a:pt x="606488" y="14528"/>
                  </a:lnTo>
                  <a:lnTo>
                    <a:pt x="605828" y="13182"/>
                  </a:lnTo>
                  <a:lnTo>
                    <a:pt x="608939" y="11569"/>
                  </a:lnTo>
                  <a:close/>
                </a:path>
                <a:path w="1452880" h="213360">
                  <a:moveTo>
                    <a:pt x="671690" y="5003"/>
                  </a:moveTo>
                  <a:lnTo>
                    <a:pt x="668210" y="5334"/>
                  </a:lnTo>
                  <a:lnTo>
                    <a:pt x="667486" y="10058"/>
                  </a:lnTo>
                  <a:lnTo>
                    <a:pt x="671690" y="5003"/>
                  </a:lnTo>
                  <a:close/>
                </a:path>
                <a:path w="1452880" h="213360">
                  <a:moveTo>
                    <a:pt x="679348" y="5321"/>
                  </a:moveTo>
                  <a:lnTo>
                    <a:pt x="671690" y="5003"/>
                  </a:lnTo>
                  <a:lnTo>
                    <a:pt x="675843" y="5638"/>
                  </a:lnTo>
                  <a:lnTo>
                    <a:pt x="679348" y="5321"/>
                  </a:lnTo>
                  <a:close/>
                </a:path>
                <a:path w="1452880" h="213360">
                  <a:moveTo>
                    <a:pt x="755764" y="6629"/>
                  </a:moveTo>
                  <a:lnTo>
                    <a:pt x="754011" y="6769"/>
                  </a:lnTo>
                  <a:lnTo>
                    <a:pt x="752602" y="10490"/>
                  </a:lnTo>
                  <a:lnTo>
                    <a:pt x="755764" y="6629"/>
                  </a:lnTo>
                  <a:close/>
                </a:path>
                <a:path w="1452880" h="213360">
                  <a:moveTo>
                    <a:pt x="763612" y="10553"/>
                  </a:moveTo>
                  <a:lnTo>
                    <a:pt x="762723" y="10325"/>
                  </a:lnTo>
                  <a:lnTo>
                    <a:pt x="761504" y="10121"/>
                  </a:lnTo>
                  <a:lnTo>
                    <a:pt x="759612" y="9956"/>
                  </a:lnTo>
                  <a:lnTo>
                    <a:pt x="763612" y="10553"/>
                  </a:lnTo>
                  <a:close/>
                </a:path>
                <a:path w="1452880" h="213360">
                  <a:moveTo>
                    <a:pt x="793089" y="10782"/>
                  </a:moveTo>
                  <a:lnTo>
                    <a:pt x="792353" y="9550"/>
                  </a:lnTo>
                  <a:lnTo>
                    <a:pt x="791184" y="9626"/>
                  </a:lnTo>
                  <a:lnTo>
                    <a:pt x="791743" y="10121"/>
                  </a:lnTo>
                  <a:lnTo>
                    <a:pt x="793089" y="10782"/>
                  </a:lnTo>
                  <a:close/>
                </a:path>
                <a:path w="1452880" h="213360">
                  <a:moveTo>
                    <a:pt x="806919" y="14401"/>
                  </a:moveTo>
                  <a:lnTo>
                    <a:pt x="803465" y="13970"/>
                  </a:lnTo>
                  <a:lnTo>
                    <a:pt x="802297" y="15240"/>
                  </a:lnTo>
                  <a:lnTo>
                    <a:pt x="806919" y="14401"/>
                  </a:lnTo>
                  <a:close/>
                </a:path>
                <a:path w="1452880" h="213360">
                  <a:moveTo>
                    <a:pt x="809294" y="13970"/>
                  </a:moveTo>
                  <a:lnTo>
                    <a:pt x="806919" y="14401"/>
                  </a:lnTo>
                  <a:lnTo>
                    <a:pt x="807466" y="14478"/>
                  </a:lnTo>
                  <a:lnTo>
                    <a:pt x="809294" y="13970"/>
                  </a:lnTo>
                  <a:close/>
                </a:path>
                <a:path w="1452880" h="213360">
                  <a:moveTo>
                    <a:pt x="828332" y="8229"/>
                  </a:moveTo>
                  <a:lnTo>
                    <a:pt x="827024" y="7620"/>
                  </a:lnTo>
                  <a:lnTo>
                    <a:pt x="826198" y="8699"/>
                  </a:lnTo>
                  <a:lnTo>
                    <a:pt x="828332" y="8229"/>
                  </a:lnTo>
                  <a:close/>
                </a:path>
                <a:path w="1452880" h="213360">
                  <a:moveTo>
                    <a:pt x="856576" y="2413"/>
                  </a:moveTo>
                  <a:lnTo>
                    <a:pt x="855992" y="1422"/>
                  </a:lnTo>
                  <a:lnTo>
                    <a:pt x="850138" y="3810"/>
                  </a:lnTo>
                  <a:lnTo>
                    <a:pt x="855421" y="3505"/>
                  </a:lnTo>
                  <a:lnTo>
                    <a:pt x="856576" y="2413"/>
                  </a:lnTo>
                  <a:close/>
                </a:path>
                <a:path w="1452880" h="213360">
                  <a:moveTo>
                    <a:pt x="932383" y="9842"/>
                  </a:moveTo>
                  <a:lnTo>
                    <a:pt x="928179" y="7620"/>
                  </a:lnTo>
                  <a:lnTo>
                    <a:pt x="925245" y="8890"/>
                  </a:lnTo>
                  <a:lnTo>
                    <a:pt x="932383" y="9842"/>
                  </a:lnTo>
                  <a:close/>
                </a:path>
                <a:path w="1452880" h="213360">
                  <a:moveTo>
                    <a:pt x="934859" y="10160"/>
                  </a:moveTo>
                  <a:lnTo>
                    <a:pt x="932383" y="9842"/>
                  </a:lnTo>
                  <a:lnTo>
                    <a:pt x="933424" y="10388"/>
                  </a:lnTo>
                  <a:lnTo>
                    <a:pt x="934859" y="10160"/>
                  </a:lnTo>
                  <a:close/>
                </a:path>
                <a:path w="1452880" h="213360">
                  <a:moveTo>
                    <a:pt x="1016266" y="13970"/>
                  </a:moveTo>
                  <a:lnTo>
                    <a:pt x="1004824" y="16510"/>
                  </a:lnTo>
                  <a:lnTo>
                    <a:pt x="997229" y="13970"/>
                  </a:lnTo>
                  <a:lnTo>
                    <a:pt x="992289" y="12700"/>
                  </a:lnTo>
                  <a:lnTo>
                    <a:pt x="986802" y="11430"/>
                  </a:lnTo>
                  <a:lnTo>
                    <a:pt x="977544" y="10160"/>
                  </a:lnTo>
                  <a:lnTo>
                    <a:pt x="976642" y="11430"/>
                  </a:lnTo>
                  <a:lnTo>
                    <a:pt x="980973" y="12700"/>
                  </a:lnTo>
                  <a:lnTo>
                    <a:pt x="978027" y="13970"/>
                  </a:lnTo>
                  <a:lnTo>
                    <a:pt x="968451" y="12700"/>
                  </a:lnTo>
                  <a:lnTo>
                    <a:pt x="958735" y="13970"/>
                  </a:lnTo>
                  <a:lnTo>
                    <a:pt x="950772" y="16510"/>
                  </a:lnTo>
                  <a:lnTo>
                    <a:pt x="946429" y="15240"/>
                  </a:lnTo>
                  <a:lnTo>
                    <a:pt x="936840" y="13970"/>
                  </a:lnTo>
                  <a:lnTo>
                    <a:pt x="942454" y="11430"/>
                  </a:lnTo>
                  <a:lnTo>
                    <a:pt x="936345" y="10160"/>
                  </a:lnTo>
                  <a:lnTo>
                    <a:pt x="937209" y="11430"/>
                  </a:lnTo>
                  <a:lnTo>
                    <a:pt x="935431" y="11430"/>
                  </a:lnTo>
                  <a:lnTo>
                    <a:pt x="933424" y="10388"/>
                  </a:lnTo>
                  <a:lnTo>
                    <a:pt x="926680" y="11430"/>
                  </a:lnTo>
                  <a:lnTo>
                    <a:pt x="917117" y="10160"/>
                  </a:lnTo>
                  <a:lnTo>
                    <a:pt x="908862" y="8890"/>
                  </a:lnTo>
                  <a:lnTo>
                    <a:pt x="892797" y="8890"/>
                  </a:lnTo>
                  <a:lnTo>
                    <a:pt x="886650" y="7620"/>
                  </a:lnTo>
                  <a:lnTo>
                    <a:pt x="888339" y="6350"/>
                  </a:lnTo>
                  <a:lnTo>
                    <a:pt x="890498" y="3810"/>
                  </a:lnTo>
                  <a:lnTo>
                    <a:pt x="885825" y="3810"/>
                  </a:lnTo>
                  <a:lnTo>
                    <a:pt x="883780" y="6350"/>
                  </a:lnTo>
                  <a:lnTo>
                    <a:pt x="881976" y="8890"/>
                  </a:lnTo>
                  <a:lnTo>
                    <a:pt x="873201" y="10160"/>
                  </a:lnTo>
                  <a:lnTo>
                    <a:pt x="870877" y="8890"/>
                  </a:lnTo>
                  <a:lnTo>
                    <a:pt x="868553" y="7620"/>
                  </a:lnTo>
                  <a:lnTo>
                    <a:pt x="869149" y="6350"/>
                  </a:lnTo>
                  <a:lnTo>
                    <a:pt x="861263" y="5080"/>
                  </a:lnTo>
                  <a:lnTo>
                    <a:pt x="861809" y="8890"/>
                  </a:lnTo>
                  <a:lnTo>
                    <a:pt x="854519" y="8890"/>
                  </a:lnTo>
                  <a:lnTo>
                    <a:pt x="848690" y="7620"/>
                  </a:lnTo>
                  <a:lnTo>
                    <a:pt x="848677" y="11430"/>
                  </a:lnTo>
                  <a:lnTo>
                    <a:pt x="842695" y="8890"/>
                  </a:lnTo>
                  <a:lnTo>
                    <a:pt x="838593" y="10160"/>
                  </a:lnTo>
                  <a:lnTo>
                    <a:pt x="835482" y="10160"/>
                  </a:lnTo>
                  <a:lnTo>
                    <a:pt x="832091" y="8890"/>
                  </a:lnTo>
                  <a:lnTo>
                    <a:pt x="835634" y="5080"/>
                  </a:lnTo>
                  <a:lnTo>
                    <a:pt x="841756" y="2540"/>
                  </a:lnTo>
                  <a:lnTo>
                    <a:pt x="846048" y="0"/>
                  </a:lnTo>
                  <a:lnTo>
                    <a:pt x="838504" y="2540"/>
                  </a:lnTo>
                  <a:lnTo>
                    <a:pt x="832027" y="3810"/>
                  </a:lnTo>
                  <a:lnTo>
                    <a:pt x="826439" y="5080"/>
                  </a:lnTo>
                  <a:lnTo>
                    <a:pt x="821563" y="7620"/>
                  </a:lnTo>
                  <a:lnTo>
                    <a:pt x="827024" y="7620"/>
                  </a:lnTo>
                  <a:lnTo>
                    <a:pt x="831189" y="7620"/>
                  </a:lnTo>
                  <a:lnTo>
                    <a:pt x="828332" y="8229"/>
                  </a:lnTo>
                  <a:lnTo>
                    <a:pt x="832497" y="10160"/>
                  </a:lnTo>
                  <a:lnTo>
                    <a:pt x="835215" y="10160"/>
                  </a:lnTo>
                  <a:lnTo>
                    <a:pt x="830592" y="11430"/>
                  </a:lnTo>
                  <a:lnTo>
                    <a:pt x="828230" y="13970"/>
                  </a:lnTo>
                  <a:lnTo>
                    <a:pt x="825068" y="10160"/>
                  </a:lnTo>
                  <a:lnTo>
                    <a:pt x="826198" y="8699"/>
                  </a:lnTo>
                  <a:lnTo>
                    <a:pt x="819365" y="10160"/>
                  </a:lnTo>
                  <a:lnTo>
                    <a:pt x="812571" y="8890"/>
                  </a:lnTo>
                  <a:lnTo>
                    <a:pt x="807859" y="7620"/>
                  </a:lnTo>
                  <a:lnTo>
                    <a:pt x="802284" y="11430"/>
                  </a:lnTo>
                  <a:lnTo>
                    <a:pt x="809307" y="11430"/>
                  </a:lnTo>
                  <a:lnTo>
                    <a:pt x="817791" y="12700"/>
                  </a:lnTo>
                  <a:lnTo>
                    <a:pt x="813689" y="15240"/>
                  </a:lnTo>
                  <a:lnTo>
                    <a:pt x="807466" y="14478"/>
                  </a:lnTo>
                  <a:lnTo>
                    <a:pt x="804659" y="15240"/>
                  </a:lnTo>
                  <a:lnTo>
                    <a:pt x="802297" y="15240"/>
                  </a:lnTo>
                  <a:lnTo>
                    <a:pt x="801738" y="15240"/>
                  </a:lnTo>
                  <a:lnTo>
                    <a:pt x="798741" y="13970"/>
                  </a:lnTo>
                  <a:lnTo>
                    <a:pt x="795756" y="12700"/>
                  </a:lnTo>
                  <a:lnTo>
                    <a:pt x="779221" y="12700"/>
                  </a:lnTo>
                  <a:lnTo>
                    <a:pt x="775728" y="12700"/>
                  </a:lnTo>
                  <a:lnTo>
                    <a:pt x="767334" y="12700"/>
                  </a:lnTo>
                  <a:lnTo>
                    <a:pt x="763587" y="13970"/>
                  </a:lnTo>
                  <a:lnTo>
                    <a:pt x="749503" y="13970"/>
                  </a:lnTo>
                  <a:lnTo>
                    <a:pt x="744550" y="11430"/>
                  </a:lnTo>
                  <a:lnTo>
                    <a:pt x="740270" y="8890"/>
                  </a:lnTo>
                  <a:lnTo>
                    <a:pt x="733577" y="10160"/>
                  </a:lnTo>
                  <a:lnTo>
                    <a:pt x="737400" y="10160"/>
                  </a:lnTo>
                  <a:lnTo>
                    <a:pt x="731266" y="12700"/>
                  </a:lnTo>
                  <a:lnTo>
                    <a:pt x="724852" y="8890"/>
                  </a:lnTo>
                  <a:lnTo>
                    <a:pt x="699503" y="7620"/>
                  </a:lnTo>
                  <a:lnTo>
                    <a:pt x="693051" y="3810"/>
                  </a:lnTo>
                  <a:lnTo>
                    <a:pt x="689483" y="6350"/>
                  </a:lnTo>
                  <a:lnTo>
                    <a:pt x="690968" y="7620"/>
                  </a:lnTo>
                  <a:lnTo>
                    <a:pt x="696239" y="7620"/>
                  </a:lnTo>
                  <a:lnTo>
                    <a:pt x="704037" y="10160"/>
                  </a:lnTo>
                  <a:lnTo>
                    <a:pt x="694753" y="12700"/>
                  </a:lnTo>
                  <a:lnTo>
                    <a:pt x="705866" y="12700"/>
                  </a:lnTo>
                  <a:lnTo>
                    <a:pt x="696874" y="15240"/>
                  </a:lnTo>
                  <a:lnTo>
                    <a:pt x="688467" y="13970"/>
                  </a:lnTo>
                  <a:lnTo>
                    <a:pt x="681062" y="12700"/>
                  </a:lnTo>
                  <a:lnTo>
                    <a:pt x="675106" y="11430"/>
                  </a:lnTo>
                  <a:lnTo>
                    <a:pt x="673557" y="12700"/>
                  </a:lnTo>
                  <a:lnTo>
                    <a:pt x="673684" y="13970"/>
                  </a:lnTo>
                  <a:lnTo>
                    <a:pt x="672147" y="16510"/>
                  </a:lnTo>
                  <a:lnTo>
                    <a:pt x="665632" y="16510"/>
                  </a:lnTo>
                  <a:lnTo>
                    <a:pt x="657948" y="15240"/>
                  </a:lnTo>
                  <a:lnTo>
                    <a:pt x="658723" y="12700"/>
                  </a:lnTo>
                  <a:lnTo>
                    <a:pt x="660908" y="10160"/>
                  </a:lnTo>
                  <a:lnTo>
                    <a:pt x="657491" y="10160"/>
                  </a:lnTo>
                  <a:lnTo>
                    <a:pt x="649478" y="13970"/>
                  </a:lnTo>
                  <a:lnTo>
                    <a:pt x="629716" y="13970"/>
                  </a:lnTo>
                  <a:lnTo>
                    <a:pt x="611847" y="16510"/>
                  </a:lnTo>
                  <a:lnTo>
                    <a:pt x="607656" y="16510"/>
                  </a:lnTo>
                  <a:lnTo>
                    <a:pt x="606958" y="15240"/>
                  </a:lnTo>
                  <a:lnTo>
                    <a:pt x="597039" y="16510"/>
                  </a:lnTo>
                  <a:lnTo>
                    <a:pt x="587082" y="15240"/>
                  </a:lnTo>
                  <a:lnTo>
                    <a:pt x="571969" y="15240"/>
                  </a:lnTo>
                  <a:lnTo>
                    <a:pt x="564172" y="17780"/>
                  </a:lnTo>
                  <a:lnTo>
                    <a:pt x="1014285" y="17780"/>
                  </a:lnTo>
                  <a:lnTo>
                    <a:pt x="1013193" y="16510"/>
                  </a:lnTo>
                  <a:lnTo>
                    <a:pt x="1016266" y="13970"/>
                  </a:lnTo>
                  <a:close/>
                </a:path>
                <a:path w="1452880" h="213360">
                  <a:moveTo>
                    <a:pt x="1023912" y="12217"/>
                  </a:moveTo>
                  <a:lnTo>
                    <a:pt x="1020445" y="12712"/>
                  </a:lnTo>
                  <a:lnTo>
                    <a:pt x="1017981" y="13271"/>
                  </a:lnTo>
                  <a:lnTo>
                    <a:pt x="1016254" y="13855"/>
                  </a:lnTo>
                  <a:lnTo>
                    <a:pt x="1023912" y="12217"/>
                  </a:lnTo>
                  <a:close/>
                </a:path>
                <a:path w="1452880" h="213360">
                  <a:moveTo>
                    <a:pt x="1024445" y="13563"/>
                  </a:moveTo>
                  <a:lnTo>
                    <a:pt x="1022184" y="14084"/>
                  </a:lnTo>
                  <a:lnTo>
                    <a:pt x="1022197" y="14681"/>
                  </a:lnTo>
                  <a:lnTo>
                    <a:pt x="1023251" y="15214"/>
                  </a:lnTo>
                  <a:lnTo>
                    <a:pt x="1023442" y="14643"/>
                  </a:lnTo>
                  <a:lnTo>
                    <a:pt x="1023670" y="14071"/>
                  </a:lnTo>
                  <a:lnTo>
                    <a:pt x="1024445" y="13563"/>
                  </a:lnTo>
                  <a:close/>
                </a:path>
                <a:path w="1452880" h="213360">
                  <a:moveTo>
                    <a:pt x="1064399" y="15240"/>
                  </a:moveTo>
                  <a:lnTo>
                    <a:pt x="1061402" y="13970"/>
                  </a:lnTo>
                  <a:lnTo>
                    <a:pt x="1055433" y="11430"/>
                  </a:lnTo>
                  <a:lnTo>
                    <a:pt x="1035799" y="13970"/>
                  </a:lnTo>
                  <a:lnTo>
                    <a:pt x="1035011" y="12700"/>
                  </a:lnTo>
                  <a:lnTo>
                    <a:pt x="1032675" y="15240"/>
                  </a:lnTo>
                  <a:lnTo>
                    <a:pt x="1064399" y="15240"/>
                  </a:lnTo>
                  <a:close/>
                </a:path>
                <a:path w="1452880" h="213360">
                  <a:moveTo>
                    <a:pt x="1078471" y="13017"/>
                  </a:moveTo>
                  <a:lnTo>
                    <a:pt x="1078318" y="12700"/>
                  </a:lnTo>
                  <a:lnTo>
                    <a:pt x="1076807" y="12700"/>
                  </a:lnTo>
                  <a:lnTo>
                    <a:pt x="1078471" y="13017"/>
                  </a:lnTo>
                  <a:close/>
                </a:path>
                <a:path w="1452880" h="213360">
                  <a:moveTo>
                    <a:pt x="1129004" y="16510"/>
                  </a:moveTo>
                  <a:lnTo>
                    <a:pt x="1126223" y="15240"/>
                  </a:lnTo>
                  <a:lnTo>
                    <a:pt x="1118997" y="16510"/>
                  </a:lnTo>
                  <a:lnTo>
                    <a:pt x="1129004" y="16510"/>
                  </a:lnTo>
                  <a:close/>
                </a:path>
                <a:path w="1452880" h="213360">
                  <a:moveTo>
                    <a:pt x="1129652" y="16814"/>
                  </a:moveTo>
                  <a:lnTo>
                    <a:pt x="1129207" y="16510"/>
                  </a:lnTo>
                  <a:lnTo>
                    <a:pt x="1129004" y="16510"/>
                  </a:lnTo>
                  <a:lnTo>
                    <a:pt x="1129652" y="16814"/>
                  </a:lnTo>
                  <a:close/>
                </a:path>
                <a:path w="1452880" h="213360">
                  <a:moveTo>
                    <a:pt x="1226337" y="19291"/>
                  </a:moveTo>
                  <a:lnTo>
                    <a:pt x="1221905" y="19723"/>
                  </a:lnTo>
                  <a:lnTo>
                    <a:pt x="1218628" y="19964"/>
                  </a:lnTo>
                  <a:lnTo>
                    <a:pt x="1213104" y="16205"/>
                  </a:lnTo>
                  <a:lnTo>
                    <a:pt x="1221371" y="26987"/>
                  </a:lnTo>
                  <a:lnTo>
                    <a:pt x="1226337" y="19291"/>
                  </a:lnTo>
                  <a:close/>
                </a:path>
                <a:path w="1452880" h="213360">
                  <a:moveTo>
                    <a:pt x="1226896" y="19227"/>
                  </a:moveTo>
                  <a:lnTo>
                    <a:pt x="1226743" y="19189"/>
                  </a:lnTo>
                  <a:lnTo>
                    <a:pt x="1226477" y="19062"/>
                  </a:lnTo>
                  <a:lnTo>
                    <a:pt x="1226337" y="19291"/>
                  </a:lnTo>
                  <a:lnTo>
                    <a:pt x="1226502" y="19265"/>
                  </a:lnTo>
                  <a:lnTo>
                    <a:pt x="1226718" y="19240"/>
                  </a:lnTo>
                  <a:lnTo>
                    <a:pt x="1226896" y="19227"/>
                  </a:lnTo>
                  <a:close/>
                </a:path>
                <a:path w="1452880" h="213360">
                  <a:moveTo>
                    <a:pt x="1261440" y="24130"/>
                  </a:moveTo>
                  <a:lnTo>
                    <a:pt x="1257084" y="24130"/>
                  </a:lnTo>
                  <a:lnTo>
                    <a:pt x="1257388" y="24828"/>
                  </a:lnTo>
                  <a:lnTo>
                    <a:pt x="1261440" y="24130"/>
                  </a:lnTo>
                  <a:close/>
                </a:path>
                <a:path w="1452880" h="213360">
                  <a:moveTo>
                    <a:pt x="1286408" y="29210"/>
                  </a:moveTo>
                  <a:lnTo>
                    <a:pt x="1285328" y="29210"/>
                  </a:lnTo>
                  <a:lnTo>
                    <a:pt x="1285811" y="29387"/>
                  </a:lnTo>
                  <a:lnTo>
                    <a:pt x="1286408" y="29210"/>
                  </a:lnTo>
                  <a:close/>
                </a:path>
                <a:path w="1452880" h="213360">
                  <a:moveTo>
                    <a:pt x="1310424" y="73660"/>
                  </a:moveTo>
                  <a:lnTo>
                    <a:pt x="1308595" y="72390"/>
                  </a:lnTo>
                  <a:lnTo>
                    <a:pt x="1310309" y="73660"/>
                  </a:lnTo>
                  <a:close/>
                </a:path>
                <a:path w="1452880" h="213360">
                  <a:moveTo>
                    <a:pt x="1325206" y="50469"/>
                  </a:moveTo>
                  <a:lnTo>
                    <a:pt x="1324317" y="49377"/>
                  </a:lnTo>
                  <a:lnTo>
                    <a:pt x="1323467" y="48425"/>
                  </a:lnTo>
                  <a:lnTo>
                    <a:pt x="1322590" y="47599"/>
                  </a:lnTo>
                  <a:lnTo>
                    <a:pt x="1322984" y="48145"/>
                  </a:lnTo>
                  <a:lnTo>
                    <a:pt x="1323657" y="48958"/>
                  </a:lnTo>
                  <a:lnTo>
                    <a:pt x="1325206" y="50469"/>
                  </a:lnTo>
                  <a:close/>
                </a:path>
                <a:path w="1452880" h="213360">
                  <a:moveTo>
                    <a:pt x="1330871" y="51320"/>
                  </a:moveTo>
                  <a:lnTo>
                    <a:pt x="1329296" y="48475"/>
                  </a:lnTo>
                  <a:lnTo>
                    <a:pt x="1324813" y="45897"/>
                  </a:lnTo>
                  <a:lnTo>
                    <a:pt x="1324254" y="44132"/>
                  </a:lnTo>
                  <a:lnTo>
                    <a:pt x="1323479" y="42202"/>
                  </a:lnTo>
                  <a:lnTo>
                    <a:pt x="1318348" y="39154"/>
                  </a:lnTo>
                  <a:lnTo>
                    <a:pt x="1313141" y="41097"/>
                  </a:lnTo>
                  <a:lnTo>
                    <a:pt x="1317193" y="42265"/>
                  </a:lnTo>
                  <a:lnTo>
                    <a:pt x="1322590" y="47599"/>
                  </a:lnTo>
                  <a:lnTo>
                    <a:pt x="1320838" y="44856"/>
                  </a:lnTo>
                  <a:lnTo>
                    <a:pt x="1330871" y="51320"/>
                  </a:lnTo>
                  <a:close/>
                </a:path>
                <a:path w="1452880" h="213360">
                  <a:moveTo>
                    <a:pt x="1350276" y="60591"/>
                  </a:moveTo>
                  <a:lnTo>
                    <a:pt x="1349336" y="59690"/>
                  </a:lnTo>
                  <a:lnTo>
                    <a:pt x="1346962" y="58420"/>
                  </a:lnTo>
                  <a:lnTo>
                    <a:pt x="1350276" y="60591"/>
                  </a:lnTo>
                  <a:close/>
                </a:path>
                <a:path w="1452880" h="213360">
                  <a:moveTo>
                    <a:pt x="1423504" y="121970"/>
                  </a:moveTo>
                  <a:lnTo>
                    <a:pt x="1421231" y="120954"/>
                  </a:lnTo>
                  <a:lnTo>
                    <a:pt x="1420583" y="127800"/>
                  </a:lnTo>
                  <a:lnTo>
                    <a:pt x="1423504" y="121970"/>
                  </a:lnTo>
                  <a:close/>
                </a:path>
                <a:path w="1452880" h="213360">
                  <a:moveTo>
                    <a:pt x="1439202" y="116687"/>
                  </a:moveTo>
                  <a:lnTo>
                    <a:pt x="1435595" y="115392"/>
                  </a:lnTo>
                  <a:lnTo>
                    <a:pt x="1434299" y="115531"/>
                  </a:lnTo>
                  <a:lnTo>
                    <a:pt x="1434134" y="116293"/>
                  </a:lnTo>
                  <a:lnTo>
                    <a:pt x="1435214" y="116116"/>
                  </a:lnTo>
                  <a:lnTo>
                    <a:pt x="1436725" y="116128"/>
                  </a:lnTo>
                  <a:lnTo>
                    <a:pt x="1439202" y="116687"/>
                  </a:lnTo>
                  <a:close/>
                </a:path>
                <a:path w="1452880" h="213360">
                  <a:moveTo>
                    <a:pt x="1452587" y="125730"/>
                  </a:moveTo>
                  <a:lnTo>
                    <a:pt x="1447419" y="124460"/>
                  </a:lnTo>
                  <a:lnTo>
                    <a:pt x="1445158" y="121920"/>
                  </a:lnTo>
                  <a:lnTo>
                    <a:pt x="1437386" y="118110"/>
                  </a:lnTo>
                  <a:lnTo>
                    <a:pt x="1441640" y="121920"/>
                  </a:lnTo>
                  <a:lnTo>
                    <a:pt x="1437627" y="121920"/>
                  </a:lnTo>
                  <a:lnTo>
                    <a:pt x="1436484" y="120650"/>
                  </a:lnTo>
                  <a:lnTo>
                    <a:pt x="1433906" y="118110"/>
                  </a:lnTo>
                  <a:lnTo>
                    <a:pt x="1434147" y="116840"/>
                  </a:lnTo>
                  <a:lnTo>
                    <a:pt x="1432407" y="119380"/>
                  </a:lnTo>
                  <a:lnTo>
                    <a:pt x="1434033" y="123190"/>
                  </a:lnTo>
                  <a:lnTo>
                    <a:pt x="1435481" y="128270"/>
                  </a:lnTo>
                  <a:lnTo>
                    <a:pt x="1433182" y="129540"/>
                  </a:lnTo>
                  <a:lnTo>
                    <a:pt x="1427327" y="129540"/>
                  </a:lnTo>
                  <a:lnTo>
                    <a:pt x="1419123" y="128270"/>
                  </a:lnTo>
                  <a:lnTo>
                    <a:pt x="1411579" y="127000"/>
                  </a:lnTo>
                  <a:lnTo>
                    <a:pt x="1407756" y="127000"/>
                  </a:lnTo>
                  <a:lnTo>
                    <a:pt x="1407795" y="121920"/>
                  </a:lnTo>
                  <a:lnTo>
                    <a:pt x="1410627" y="115570"/>
                  </a:lnTo>
                  <a:lnTo>
                    <a:pt x="1415262" y="109220"/>
                  </a:lnTo>
                  <a:lnTo>
                    <a:pt x="1420736" y="106680"/>
                  </a:lnTo>
                  <a:lnTo>
                    <a:pt x="1420990" y="105410"/>
                  </a:lnTo>
                  <a:lnTo>
                    <a:pt x="1421257" y="104140"/>
                  </a:lnTo>
                  <a:lnTo>
                    <a:pt x="1412481" y="105410"/>
                  </a:lnTo>
                  <a:lnTo>
                    <a:pt x="1409014" y="104140"/>
                  </a:lnTo>
                  <a:lnTo>
                    <a:pt x="1403223" y="104140"/>
                  </a:lnTo>
                  <a:lnTo>
                    <a:pt x="1399971" y="101600"/>
                  </a:lnTo>
                  <a:lnTo>
                    <a:pt x="1397190" y="97790"/>
                  </a:lnTo>
                  <a:lnTo>
                    <a:pt x="1395768" y="96520"/>
                  </a:lnTo>
                  <a:lnTo>
                    <a:pt x="1394358" y="95250"/>
                  </a:lnTo>
                  <a:lnTo>
                    <a:pt x="1391932" y="92710"/>
                  </a:lnTo>
                  <a:lnTo>
                    <a:pt x="1387678" y="91440"/>
                  </a:lnTo>
                  <a:lnTo>
                    <a:pt x="1392428" y="96520"/>
                  </a:lnTo>
                  <a:lnTo>
                    <a:pt x="1391526" y="96520"/>
                  </a:lnTo>
                  <a:lnTo>
                    <a:pt x="1388376" y="93980"/>
                  </a:lnTo>
                  <a:lnTo>
                    <a:pt x="1382293" y="90170"/>
                  </a:lnTo>
                  <a:lnTo>
                    <a:pt x="1379575" y="87630"/>
                  </a:lnTo>
                  <a:lnTo>
                    <a:pt x="1379067" y="86360"/>
                  </a:lnTo>
                  <a:lnTo>
                    <a:pt x="1377988" y="87630"/>
                  </a:lnTo>
                  <a:lnTo>
                    <a:pt x="1380909" y="96520"/>
                  </a:lnTo>
                  <a:lnTo>
                    <a:pt x="1376565" y="95250"/>
                  </a:lnTo>
                  <a:lnTo>
                    <a:pt x="1369529" y="91440"/>
                  </a:lnTo>
                  <a:lnTo>
                    <a:pt x="1363713" y="85090"/>
                  </a:lnTo>
                  <a:lnTo>
                    <a:pt x="1357160" y="74930"/>
                  </a:lnTo>
                  <a:lnTo>
                    <a:pt x="1356042" y="69850"/>
                  </a:lnTo>
                  <a:lnTo>
                    <a:pt x="1357706" y="68580"/>
                  </a:lnTo>
                  <a:lnTo>
                    <a:pt x="1366456" y="77470"/>
                  </a:lnTo>
                  <a:lnTo>
                    <a:pt x="1375486" y="86360"/>
                  </a:lnTo>
                  <a:lnTo>
                    <a:pt x="1374673" y="83820"/>
                  </a:lnTo>
                  <a:lnTo>
                    <a:pt x="1370596" y="78740"/>
                  </a:lnTo>
                  <a:lnTo>
                    <a:pt x="1366685" y="73660"/>
                  </a:lnTo>
                  <a:lnTo>
                    <a:pt x="1366329" y="71120"/>
                  </a:lnTo>
                  <a:lnTo>
                    <a:pt x="1362456" y="68580"/>
                  </a:lnTo>
                  <a:lnTo>
                    <a:pt x="1358582" y="66040"/>
                  </a:lnTo>
                  <a:lnTo>
                    <a:pt x="1350276" y="60591"/>
                  </a:lnTo>
                  <a:lnTo>
                    <a:pt x="1355940" y="66040"/>
                  </a:lnTo>
                  <a:lnTo>
                    <a:pt x="1351940" y="66040"/>
                  </a:lnTo>
                  <a:lnTo>
                    <a:pt x="1348740" y="63500"/>
                  </a:lnTo>
                  <a:lnTo>
                    <a:pt x="1343964" y="59690"/>
                  </a:lnTo>
                  <a:lnTo>
                    <a:pt x="1347368" y="63500"/>
                  </a:lnTo>
                  <a:lnTo>
                    <a:pt x="1340942" y="60960"/>
                  </a:lnTo>
                  <a:lnTo>
                    <a:pt x="1346415" y="69850"/>
                  </a:lnTo>
                  <a:lnTo>
                    <a:pt x="1352156" y="81280"/>
                  </a:lnTo>
                  <a:lnTo>
                    <a:pt x="1357363" y="92710"/>
                  </a:lnTo>
                  <a:lnTo>
                    <a:pt x="1361211" y="101600"/>
                  </a:lnTo>
                  <a:lnTo>
                    <a:pt x="1358214" y="99060"/>
                  </a:lnTo>
                  <a:lnTo>
                    <a:pt x="1355140" y="95250"/>
                  </a:lnTo>
                  <a:lnTo>
                    <a:pt x="1352308" y="92710"/>
                  </a:lnTo>
                  <a:lnTo>
                    <a:pt x="1348600" y="92710"/>
                  </a:lnTo>
                  <a:lnTo>
                    <a:pt x="1341628" y="82550"/>
                  </a:lnTo>
                  <a:lnTo>
                    <a:pt x="1337132" y="72390"/>
                  </a:lnTo>
                  <a:lnTo>
                    <a:pt x="1335455" y="66040"/>
                  </a:lnTo>
                  <a:lnTo>
                    <a:pt x="1334439" y="62230"/>
                  </a:lnTo>
                  <a:lnTo>
                    <a:pt x="1332903" y="55880"/>
                  </a:lnTo>
                  <a:lnTo>
                    <a:pt x="1324724" y="52070"/>
                  </a:lnTo>
                  <a:lnTo>
                    <a:pt x="1323174" y="59690"/>
                  </a:lnTo>
                  <a:lnTo>
                    <a:pt x="1324102" y="62230"/>
                  </a:lnTo>
                  <a:lnTo>
                    <a:pt x="1320368" y="59690"/>
                  </a:lnTo>
                  <a:lnTo>
                    <a:pt x="1316647" y="57150"/>
                  </a:lnTo>
                  <a:lnTo>
                    <a:pt x="1314310" y="53340"/>
                  </a:lnTo>
                  <a:lnTo>
                    <a:pt x="1311706" y="48260"/>
                  </a:lnTo>
                  <a:lnTo>
                    <a:pt x="1309052" y="44450"/>
                  </a:lnTo>
                  <a:lnTo>
                    <a:pt x="1308328" y="43180"/>
                  </a:lnTo>
                  <a:lnTo>
                    <a:pt x="1307604" y="41910"/>
                  </a:lnTo>
                  <a:lnTo>
                    <a:pt x="1306169" y="39370"/>
                  </a:lnTo>
                  <a:lnTo>
                    <a:pt x="1297038" y="35560"/>
                  </a:lnTo>
                  <a:lnTo>
                    <a:pt x="1299514" y="35560"/>
                  </a:lnTo>
                  <a:lnTo>
                    <a:pt x="1301902" y="36830"/>
                  </a:lnTo>
                  <a:lnTo>
                    <a:pt x="1304366" y="36830"/>
                  </a:lnTo>
                  <a:lnTo>
                    <a:pt x="1302461" y="35560"/>
                  </a:lnTo>
                  <a:lnTo>
                    <a:pt x="1297520" y="34290"/>
                  </a:lnTo>
                  <a:lnTo>
                    <a:pt x="1293202" y="31750"/>
                  </a:lnTo>
                  <a:lnTo>
                    <a:pt x="1288910" y="30480"/>
                  </a:lnTo>
                  <a:lnTo>
                    <a:pt x="1285811" y="29387"/>
                  </a:lnTo>
                  <a:lnTo>
                    <a:pt x="1282039" y="30480"/>
                  </a:lnTo>
                  <a:lnTo>
                    <a:pt x="1278509" y="33439"/>
                  </a:lnTo>
                  <a:lnTo>
                    <a:pt x="1278026" y="33020"/>
                  </a:lnTo>
                  <a:lnTo>
                    <a:pt x="1276527" y="31750"/>
                  </a:lnTo>
                  <a:lnTo>
                    <a:pt x="1271689" y="27940"/>
                  </a:lnTo>
                  <a:lnTo>
                    <a:pt x="1266659" y="25400"/>
                  </a:lnTo>
                  <a:lnTo>
                    <a:pt x="1268920" y="26670"/>
                  </a:lnTo>
                  <a:lnTo>
                    <a:pt x="1266075" y="31750"/>
                  </a:lnTo>
                  <a:lnTo>
                    <a:pt x="1266863" y="33020"/>
                  </a:lnTo>
                  <a:lnTo>
                    <a:pt x="1260525" y="31750"/>
                  </a:lnTo>
                  <a:lnTo>
                    <a:pt x="1258798" y="27940"/>
                  </a:lnTo>
                  <a:lnTo>
                    <a:pt x="1257388" y="24828"/>
                  </a:lnTo>
                  <a:lnTo>
                    <a:pt x="1253985" y="25400"/>
                  </a:lnTo>
                  <a:lnTo>
                    <a:pt x="1249984" y="25400"/>
                  </a:lnTo>
                  <a:lnTo>
                    <a:pt x="1246492" y="26670"/>
                  </a:lnTo>
                  <a:lnTo>
                    <a:pt x="1240586" y="27940"/>
                  </a:lnTo>
                  <a:lnTo>
                    <a:pt x="1236916" y="27940"/>
                  </a:lnTo>
                  <a:lnTo>
                    <a:pt x="1241539" y="21590"/>
                  </a:lnTo>
                  <a:lnTo>
                    <a:pt x="1244409" y="21590"/>
                  </a:lnTo>
                  <a:lnTo>
                    <a:pt x="1236002" y="19050"/>
                  </a:lnTo>
                  <a:lnTo>
                    <a:pt x="1226896" y="20320"/>
                  </a:lnTo>
                  <a:lnTo>
                    <a:pt x="1233157" y="24130"/>
                  </a:lnTo>
                  <a:lnTo>
                    <a:pt x="1233563" y="27940"/>
                  </a:lnTo>
                  <a:lnTo>
                    <a:pt x="1233639" y="29387"/>
                  </a:lnTo>
                  <a:lnTo>
                    <a:pt x="1232077" y="34290"/>
                  </a:lnTo>
                  <a:lnTo>
                    <a:pt x="1231900" y="38100"/>
                  </a:lnTo>
                  <a:lnTo>
                    <a:pt x="1230147" y="36830"/>
                  </a:lnTo>
                  <a:lnTo>
                    <a:pt x="1224927" y="33020"/>
                  </a:lnTo>
                  <a:lnTo>
                    <a:pt x="1217777" y="29159"/>
                  </a:lnTo>
                  <a:lnTo>
                    <a:pt x="1216063" y="27940"/>
                  </a:lnTo>
                  <a:lnTo>
                    <a:pt x="1214285" y="26670"/>
                  </a:lnTo>
                  <a:lnTo>
                    <a:pt x="1203617" y="19050"/>
                  </a:lnTo>
                  <a:lnTo>
                    <a:pt x="1204556" y="20320"/>
                  </a:lnTo>
                  <a:lnTo>
                    <a:pt x="1206576" y="25400"/>
                  </a:lnTo>
                  <a:lnTo>
                    <a:pt x="1206373" y="26670"/>
                  </a:lnTo>
                  <a:lnTo>
                    <a:pt x="1199578" y="22860"/>
                  </a:lnTo>
                  <a:lnTo>
                    <a:pt x="1192555" y="21590"/>
                  </a:lnTo>
                  <a:lnTo>
                    <a:pt x="1185532" y="20320"/>
                  </a:lnTo>
                  <a:lnTo>
                    <a:pt x="1168781" y="19050"/>
                  </a:lnTo>
                  <a:lnTo>
                    <a:pt x="1156398" y="19050"/>
                  </a:lnTo>
                  <a:lnTo>
                    <a:pt x="1159649" y="20320"/>
                  </a:lnTo>
                  <a:lnTo>
                    <a:pt x="1145387" y="21590"/>
                  </a:lnTo>
                  <a:lnTo>
                    <a:pt x="1142517" y="20320"/>
                  </a:lnTo>
                  <a:lnTo>
                    <a:pt x="1139659" y="19050"/>
                  </a:lnTo>
                  <a:lnTo>
                    <a:pt x="1140599" y="20320"/>
                  </a:lnTo>
                  <a:lnTo>
                    <a:pt x="1137348" y="20320"/>
                  </a:lnTo>
                  <a:lnTo>
                    <a:pt x="1129652" y="16814"/>
                  </a:lnTo>
                  <a:lnTo>
                    <a:pt x="1131125" y="17780"/>
                  </a:lnTo>
                  <a:lnTo>
                    <a:pt x="1130528" y="20320"/>
                  </a:lnTo>
                  <a:lnTo>
                    <a:pt x="1122768" y="19050"/>
                  </a:lnTo>
                  <a:lnTo>
                    <a:pt x="1114094" y="17780"/>
                  </a:lnTo>
                  <a:lnTo>
                    <a:pt x="1107782" y="16510"/>
                  </a:lnTo>
                  <a:lnTo>
                    <a:pt x="1107084" y="12700"/>
                  </a:lnTo>
                  <a:lnTo>
                    <a:pt x="1101674" y="13970"/>
                  </a:lnTo>
                  <a:lnTo>
                    <a:pt x="1096873" y="13970"/>
                  </a:lnTo>
                  <a:lnTo>
                    <a:pt x="1097241" y="16510"/>
                  </a:lnTo>
                  <a:lnTo>
                    <a:pt x="1078471" y="13017"/>
                  </a:lnTo>
                  <a:lnTo>
                    <a:pt x="1079588" y="15240"/>
                  </a:lnTo>
                  <a:lnTo>
                    <a:pt x="1082040" y="15240"/>
                  </a:lnTo>
                  <a:lnTo>
                    <a:pt x="1089914" y="17780"/>
                  </a:lnTo>
                  <a:lnTo>
                    <a:pt x="1096784" y="17780"/>
                  </a:lnTo>
                  <a:lnTo>
                    <a:pt x="1102258" y="16510"/>
                  </a:lnTo>
                  <a:lnTo>
                    <a:pt x="1102423" y="21590"/>
                  </a:lnTo>
                  <a:lnTo>
                    <a:pt x="1098042" y="22860"/>
                  </a:lnTo>
                  <a:lnTo>
                    <a:pt x="1103426" y="26670"/>
                  </a:lnTo>
                  <a:lnTo>
                    <a:pt x="1088555" y="24130"/>
                  </a:lnTo>
                  <a:lnTo>
                    <a:pt x="1080414" y="21590"/>
                  </a:lnTo>
                  <a:lnTo>
                    <a:pt x="1076350" y="20320"/>
                  </a:lnTo>
                  <a:lnTo>
                    <a:pt x="1073365" y="19050"/>
                  </a:lnTo>
                  <a:lnTo>
                    <a:pt x="1070368" y="17780"/>
                  </a:lnTo>
                  <a:lnTo>
                    <a:pt x="1067384" y="16510"/>
                  </a:lnTo>
                  <a:lnTo>
                    <a:pt x="1048537" y="16510"/>
                  </a:lnTo>
                  <a:lnTo>
                    <a:pt x="1048537" y="19050"/>
                  </a:lnTo>
                  <a:lnTo>
                    <a:pt x="1039850" y="19050"/>
                  </a:lnTo>
                  <a:lnTo>
                    <a:pt x="1043406" y="17780"/>
                  </a:lnTo>
                  <a:lnTo>
                    <a:pt x="1046543" y="17780"/>
                  </a:lnTo>
                  <a:lnTo>
                    <a:pt x="1048537" y="19050"/>
                  </a:lnTo>
                  <a:lnTo>
                    <a:pt x="1048537" y="16510"/>
                  </a:lnTo>
                  <a:lnTo>
                    <a:pt x="1031519" y="16510"/>
                  </a:lnTo>
                  <a:lnTo>
                    <a:pt x="1027176" y="16510"/>
                  </a:lnTo>
                  <a:lnTo>
                    <a:pt x="1024216" y="16510"/>
                  </a:lnTo>
                  <a:lnTo>
                    <a:pt x="1022845" y="16510"/>
                  </a:lnTo>
                  <a:lnTo>
                    <a:pt x="1022438" y="17780"/>
                  </a:lnTo>
                  <a:lnTo>
                    <a:pt x="1025842" y="21590"/>
                  </a:lnTo>
                  <a:lnTo>
                    <a:pt x="1028471" y="23444"/>
                  </a:lnTo>
                  <a:lnTo>
                    <a:pt x="1028319" y="23507"/>
                  </a:lnTo>
                  <a:lnTo>
                    <a:pt x="1027772" y="23774"/>
                  </a:lnTo>
                  <a:lnTo>
                    <a:pt x="1033322" y="25692"/>
                  </a:lnTo>
                  <a:lnTo>
                    <a:pt x="1030465" y="23672"/>
                  </a:lnTo>
                  <a:lnTo>
                    <a:pt x="1034910" y="21590"/>
                  </a:lnTo>
                  <a:lnTo>
                    <a:pt x="1038694" y="24130"/>
                  </a:lnTo>
                  <a:lnTo>
                    <a:pt x="1041412" y="25400"/>
                  </a:lnTo>
                  <a:lnTo>
                    <a:pt x="1036040" y="27940"/>
                  </a:lnTo>
                  <a:lnTo>
                    <a:pt x="1035291" y="26670"/>
                  </a:lnTo>
                  <a:lnTo>
                    <a:pt x="1033322" y="26670"/>
                  </a:lnTo>
                  <a:lnTo>
                    <a:pt x="1035735" y="27940"/>
                  </a:lnTo>
                  <a:lnTo>
                    <a:pt x="1037209" y="29210"/>
                  </a:lnTo>
                  <a:lnTo>
                    <a:pt x="1035392" y="30480"/>
                  </a:lnTo>
                  <a:lnTo>
                    <a:pt x="1020521" y="27940"/>
                  </a:lnTo>
                  <a:lnTo>
                    <a:pt x="1022223" y="26670"/>
                  </a:lnTo>
                  <a:lnTo>
                    <a:pt x="1024775" y="25400"/>
                  </a:lnTo>
                  <a:lnTo>
                    <a:pt x="1027785" y="24130"/>
                  </a:lnTo>
                  <a:lnTo>
                    <a:pt x="1020876" y="21590"/>
                  </a:lnTo>
                  <a:lnTo>
                    <a:pt x="1015377" y="19050"/>
                  </a:lnTo>
                  <a:lnTo>
                    <a:pt x="563067" y="19050"/>
                  </a:lnTo>
                  <a:lnTo>
                    <a:pt x="553072" y="19050"/>
                  </a:lnTo>
                  <a:lnTo>
                    <a:pt x="552907" y="21590"/>
                  </a:lnTo>
                  <a:lnTo>
                    <a:pt x="554507" y="24130"/>
                  </a:lnTo>
                  <a:lnTo>
                    <a:pt x="548957" y="24130"/>
                  </a:lnTo>
                  <a:lnTo>
                    <a:pt x="546252" y="22860"/>
                  </a:lnTo>
                  <a:lnTo>
                    <a:pt x="542455" y="22860"/>
                  </a:lnTo>
                  <a:lnTo>
                    <a:pt x="547204" y="24130"/>
                  </a:lnTo>
                  <a:lnTo>
                    <a:pt x="544372" y="25400"/>
                  </a:lnTo>
                  <a:lnTo>
                    <a:pt x="531761" y="22860"/>
                  </a:lnTo>
                  <a:lnTo>
                    <a:pt x="525462" y="21590"/>
                  </a:lnTo>
                  <a:lnTo>
                    <a:pt x="525780" y="21590"/>
                  </a:lnTo>
                  <a:lnTo>
                    <a:pt x="515607" y="20320"/>
                  </a:lnTo>
                  <a:lnTo>
                    <a:pt x="509117" y="22860"/>
                  </a:lnTo>
                  <a:lnTo>
                    <a:pt x="509790" y="24130"/>
                  </a:lnTo>
                  <a:lnTo>
                    <a:pt x="512140" y="25400"/>
                  </a:lnTo>
                  <a:lnTo>
                    <a:pt x="512787" y="25400"/>
                  </a:lnTo>
                  <a:lnTo>
                    <a:pt x="518147" y="22860"/>
                  </a:lnTo>
                  <a:lnTo>
                    <a:pt x="521500" y="25400"/>
                  </a:lnTo>
                  <a:lnTo>
                    <a:pt x="524535" y="26670"/>
                  </a:lnTo>
                  <a:lnTo>
                    <a:pt x="518528" y="26670"/>
                  </a:lnTo>
                  <a:lnTo>
                    <a:pt x="517385" y="27940"/>
                  </a:lnTo>
                  <a:lnTo>
                    <a:pt x="517525" y="27940"/>
                  </a:lnTo>
                  <a:lnTo>
                    <a:pt x="515366" y="29210"/>
                  </a:lnTo>
                  <a:lnTo>
                    <a:pt x="506323" y="30480"/>
                  </a:lnTo>
                  <a:lnTo>
                    <a:pt x="503669" y="27940"/>
                  </a:lnTo>
                  <a:lnTo>
                    <a:pt x="502348" y="26670"/>
                  </a:lnTo>
                  <a:lnTo>
                    <a:pt x="504558" y="25400"/>
                  </a:lnTo>
                  <a:lnTo>
                    <a:pt x="494411" y="26670"/>
                  </a:lnTo>
                  <a:lnTo>
                    <a:pt x="491223" y="27940"/>
                  </a:lnTo>
                  <a:lnTo>
                    <a:pt x="480580" y="25400"/>
                  </a:lnTo>
                  <a:lnTo>
                    <a:pt x="482854" y="29210"/>
                  </a:lnTo>
                  <a:lnTo>
                    <a:pt x="473176" y="29210"/>
                  </a:lnTo>
                  <a:lnTo>
                    <a:pt x="481291" y="33020"/>
                  </a:lnTo>
                  <a:lnTo>
                    <a:pt x="472706" y="33020"/>
                  </a:lnTo>
                  <a:lnTo>
                    <a:pt x="470014" y="31750"/>
                  </a:lnTo>
                  <a:lnTo>
                    <a:pt x="466928" y="29210"/>
                  </a:lnTo>
                  <a:lnTo>
                    <a:pt x="457187" y="30480"/>
                  </a:lnTo>
                  <a:lnTo>
                    <a:pt x="457390" y="33020"/>
                  </a:lnTo>
                  <a:lnTo>
                    <a:pt x="449453" y="33020"/>
                  </a:lnTo>
                  <a:lnTo>
                    <a:pt x="448652" y="31750"/>
                  </a:lnTo>
                  <a:lnTo>
                    <a:pt x="446290" y="27940"/>
                  </a:lnTo>
                  <a:lnTo>
                    <a:pt x="440524" y="31750"/>
                  </a:lnTo>
                  <a:lnTo>
                    <a:pt x="438924" y="30480"/>
                  </a:lnTo>
                  <a:lnTo>
                    <a:pt x="441667" y="29210"/>
                  </a:lnTo>
                  <a:lnTo>
                    <a:pt x="442518" y="27940"/>
                  </a:lnTo>
                  <a:lnTo>
                    <a:pt x="435203" y="27940"/>
                  </a:lnTo>
                  <a:lnTo>
                    <a:pt x="432193" y="29210"/>
                  </a:lnTo>
                  <a:lnTo>
                    <a:pt x="425500" y="31750"/>
                  </a:lnTo>
                  <a:lnTo>
                    <a:pt x="420408" y="33020"/>
                  </a:lnTo>
                  <a:lnTo>
                    <a:pt x="414566" y="31750"/>
                  </a:lnTo>
                  <a:lnTo>
                    <a:pt x="421271" y="29159"/>
                  </a:lnTo>
                  <a:lnTo>
                    <a:pt x="413816" y="30480"/>
                  </a:lnTo>
                  <a:lnTo>
                    <a:pt x="406984" y="34290"/>
                  </a:lnTo>
                  <a:lnTo>
                    <a:pt x="400672" y="38100"/>
                  </a:lnTo>
                  <a:lnTo>
                    <a:pt x="387870" y="39370"/>
                  </a:lnTo>
                  <a:lnTo>
                    <a:pt x="390398" y="36830"/>
                  </a:lnTo>
                  <a:lnTo>
                    <a:pt x="389585" y="35560"/>
                  </a:lnTo>
                  <a:lnTo>
                    <a:pt x="390715" y="33439"/>
                  </a:lnTo>
                  <a:lnTo>
                    <a:pt x="379222" y="35560"/>
                  </a:lnTo>
                  <a:lnTo>
                    <a:pt x="371944" y="35560"/>
                  </a:lnTo>
                  <a:lnTo>
                    <a:pt x="378675" y="39370"/>
                  </a:lnTo>
                  <a:lnTo>
                    <a:pt x="375158" y="39370"/>
                  </a:lnTo>
                  <a:lnTo>
                    <a:pt x="371170" y="38100"/>
                  </a:lnTo>
                  <a:lnTo>
                    <a:pt x="369087" y="38100"/>
                  </a:lnTo>
                  <a:lnTo>
                    <a:pt x="369582" y="39370"/>
                  </a:lnTo>
                  <a:lnTo>
                    <a:pt x="369849" y="40640"/>
                  </a:lnTo>
                  <a:lnTo>
                    <a:pt x="362508" y="40640"/>
                  </a:lnTo>
                  <a:lnTo>
                    <a:pt x="359029" y="41910"/>
                  </a:lnTo>
                  <a:lnTo>
                    <a:pt x="355485" y="41910"/>
                  </a:lnTo>
                  <a:lnTo>
                    <a:pt x="352171" y="43180"/>
                  </a:lnTo>
                  <a:lnTo>
                    <a:pt x="349415" y="45720"/>
                  </a:lnTo>
                  <a:lnTo>
                    <a:pt x="345325" y="48260"/>
                  </a:lnTo>
                  <a:lnTo>
                    <a:pt x="342900" y="50800"/>
                  </a:lnTo>
                  <a:lnTo>
                    <a:pt x="341668" y="50800"/>
                  </a:lnTo>
                  <a:lnTo>
                    <a:pt x="339115" y="52070"/>
                  </a:lnTo>
                  <a:lnTo>
                    <a:pt x="336727" y="53340"/>
                  </a:lnTo>
                  <a:lnTo>
                    <a:pt x="333781" y="54610"/>
                  </a:lnTo>
                  <a:lnTo>
                    <a:pt x="338150" y="54610"/>
                  </a:lnTo>
                  <a:lnTo>
                    <a:pt x="335915" y="55880"/>
                  </a:lnTo>
                  <a:lnTo>
                    <a:pt x="332587" y="59690"/>
                  </a:lnTo>
                  <a:lnTo>
                    <a:pt x="331114" y="60960"/>
                  </a:lnTo>
                  <a:lnTo>
                    <a:pt x="329298" y="63500"/>
                  </a:lnTo>
                  <a:lnTo>
                    <a:pt x="327825" y="66040"/>
                  </a:lnTo>
                  <a:lnTo>
                    <a:pt x="326593" y="67310"/>
                  </a:lnTo>
                  <a:lnTo>
                    <a:pt x="325640" y="69850"/>
                  </a:lnTo>
                  <a:lnTo>
                    <a:pt x="325501" y="72390"/>
                  </a:lnTo>
                  <a:lnTo>
                    <a:pt x="329539" y="66040"/>
                  </a:lnTo>
                  <a:lnTo>
                    <a:pt x="334594" y="58420"/>
                  </a:lnTo>
                  <a:lnTo>
                    <a:pt x="340626" y="53340"/>
                  </a:lnTo>
                  <a:lnTo>
                    <a:pt x="343687" y="50800"/>
                  </a:lnTo>
                  <a:lnTo>
                    <a:pt x="346633" y="48260"/>
                  </a:lnTo>
                  <a:lnTo>
                    <a:pt x="349275" y="48260"/>
                  </a:lnTo>
                  <a:lnTo>
                    <a:pt x="351853" y="46990"/>
                  </a:lnTo>
                  <a:lnTo>
                    <a:pt x="354622" y="46990"/>
                  </a:lnTo>
                  <a:lnTo>
                    <a:pt x="352386" y="49530"/>
                  </a:lnTo>
                  <a:lnTo>
                    <a:pt x="350037" y="50800"/>
                  </a:lnTo>
                  <a:lnTo>
                    <a:pt x="347573" y="52070"/>
                  </a:lnTo>
                  <a:lnTo>
                    <a:pt x="343039" y="54610"/>
                  </a:lnTo>
                  <a:lnTo>
                    <a:pt x="341553" y="57150"/>
                  </a:lnTo>
                  <a:lnTo>
                    <a:pt x="344919" y="54610"/>
                  </a:lnTo>
                  <a:lnTo>
                    <a:pt x="349961" y="53340"/>
                  </a:lnTo>
                  <a:lnTo>
                    <a:pt x="351751" y="53340"/>
                  </a:lnTo>
                  <a:lnTo>
                    <a:pt x="345224" y="58420"/>
                  </a:lnTo>
                  <a:lnTo>
                    <a:pt x="340385" y="63500"/>
                  </a:lnTo>
                  <a:lnTo>
                    <a:pt x="336270" y="68580"/>
                  </a:lnTo>
                  <a:lnTo>
                    <a:pt x="334035" y="69850"/>
                  </a:lnTo>
                  <a:lnTo>
                    <a:pt x="332473" y="72390"/>
                  </a:lnTo>
                  <a:lnTo>
                    <a:pt x="330606" y="74930"/>
                  </a:lnTo>
                  <a:lnTo>
                    <a:pt x="329184" y="77470"/>
                  </a:lnTo>
                  <a:lnTo>
                    <a:pt x="327672" y="80010"/>
                  </a:lnTo>
                  <a:lnTo>
                    <a:pt x="326872" y="82550"/>
                  </a:lnTo>
                  <a:lnTo>
                    <a:pt x="328612" y="76200"/>
                  </a:lnTo>
                  <a:lnTo>
                    <a:pt x="331177" y="69850"/>
                  </a:lnTo>
                  <a:lnTo>
                    <a:pt x="335343" y="64770"/>
                  </a:lnTo>
                  <a:lnTo>
                    <a:pt x="332867" y="63500"/>
                  </a:lnTo>
                  <a:lnTo>
                    <a:pt x="331152" y="66040"/>
                  </a:lnTo>
                  <a:lnTo>
                    <a:pt x="329895" y="68580"/>
                  </a:lnTo>
                  <a:lnTo>
                    <a:pt x="327215" y="73660"/>
                  </a:lnTo>
                  <a:lnTo>
                    <a:pt x="324650" y="76200"/>
                  </a:lnTo>
                  <a:lnTo>
                    <a:pt x="324535" y="78740"/>
                  </a:lnTo>
                  <a:lnTo>
                    <a:pt x="324154" y="81280"/>
                  </a:lnTo>
                  <a:lnTo>
                    <a:pt x="323989" y="83820"/>
                  </a:lnTo>
                  <a:lnTo>
                    <a:pt x="323735" y="86360"/>
                  </a:lnTo>
                  <a:lnTo>
                    <a:pt x="323164" y="88900"/>
                  </a:lnTo>
                  <a:lnTo>
                    <a:pt x="323088" y="91440"/>
                  </a:lnTo>
                  <a:lnTo>
                    <a:pt x="322681" y="93980"/>
                  </a:lnTo>
                  <a:lnTo>
                    <a:pt x="322580" y="97790"/>
                  </a:lnTo>
                  <a:lnTo>
                    <a:pt x="322668" y="100330"/>
                  </a:lnTo>
                  <a:lnTo>
                    <a:pt x="324345" y="104140"/>
                  </a:lnTo>
                  <a:lnTo>
                    <a:pt x="323900" y="101600"/>
                  </a:lnTo>
                  <a:lnTo>
                    <a:pt x="324358" y="101600"/>
                  </a:lnTo>
                  <a:lnTo>
                    <a:pt x="325882" y="110490"/>
                  </a:lnTo>
                  <a:lnTo>
                    <a:pt x="331876" y="116840"/>
                  </a:lnTo>
                  <a:lnTo>
                    <a:pt x="336740" y="119380"/>
                  </a:lnTo>
                  <a:lnTo>
                    <a:pt x="339115" y="120650"/>
                  </a:lnTo>
                  <a:lnTo>
                    <a:pt x="341287" y="121920"/>
                  </a:lnTo>
                  <a:lnTo>
                    <a:pt x="345389" y="123190"/>
                  </a:lnTo>
                  <a:lnTo>
                    <a:pt x="346913" y="124460"/>
                  </a:lnTo>
                  <a:lnTo>
                    <a:pt x="350240" y="127000"/>
                  </a:lnTo>
                  <a:lnTo>
                    <a:pt x="352145" y="128270"/>
                  </a:lnTo>
                  <a:lnTo>
                    <a:pt x="355866" y="130810"/>
                  </a:lnTo>
                  <a:lnTo>
                    <a:pt x="357212" y="132080"/>
                  </a:lnTo>
                  <a:lnTo>
                    <a:pt x="358241" y="133350"/>
                  </a:lnTo>
                  <a:lnTo>
                    <a:pt x="360438" y="135890"/>
                  </a:lnTo>
                  <a:lnTo>
                    <a:pt x="360667" y="137160"/>
                  </a:lnTo>
                  <a:lnTo>
                    <a:pt x="358622" y="137160"/>
                  </a:lnTo>
                  <a:lnTo>
                    <a:pt x="359816" y="139700"/>
                  </a:lnTo>
                  <a:lnTo>
                    <a:pt x="356755" y="135890"/>
                  </a:lnTo>
                  <a:lnTo>
                    <a:pt x="352475" y="133350"/>
                  </a:lnTo>
                  <a:lnTo>
                    <a:pt x="347345" y="130810"/>
                  </a:lnTo>
                  <a:lnTo>
                    <a:pt x="341464" y="128270"/>
                  </a:lnTo>
                  <a:lnTo>
                    <a:pt x="345008" y="134620"/>
                  </a:lnTo>
                  <a:lnTo>
                    <a:pt x="348640" y="134620"/>
                  </a:lnTo>
                  <a:lnTo>
                    <a:pt x="350253" y="135890"/>
                  </a:lnTo>
                  <a:lnTo>
                    <a:pt x="353034" y="135890"/>
                  </a:lnTo>
                  <a:lnTo>
                    <a:pt x="353783" y="137160"/>
                  </a:lnTo>
                  <a:lnTo>
                    <a:pt x="355549" y="137160"/>
                  </a:lnTo>
                  <a:lnTo>
                    <a:pt x="357378" y="139700"/>
                  </a:lnTo>
                  <a:lnTo>
                    <a:pt x="358546" y="140970"/>
                  </a:lnTo>
                  <a:lnTo>
                    <a:pt x="361264" y="146050"/>
                  </a:lnTo>
                  <a:lnTo>
                    <a:pt x="366547" y="157480"/>
                  </a:lnTo>
                  <a:lnTo>
                    <a:pt x="367436" y="153670"/>
                  </a:lnTo>
                  <a:lnTo>
                    <a:pt x="368604" y="153670"/>
                  </a:lnTo>
                  <a:lnTo>
                    <a:pt x="371957" y="157480"/>
                  </a:lnTo>
                  <a:lnTo>
                    <a:pt x="372478" y="153670"/>
                  </a:lnTo>
                  <a:lnTo>
                    <a:pt x="372973" y="158750"/>
                  </a:lnTo>
                  <a:lnTo>
                    <a:pt x="372224" y="161290"/>
                  </a:lnTo>
                  <a:lnTo>
                    <a:pt x="370979" y="163830"/>
                  </a:lnTo>
                  <a:lnTo>
                    <a:pt x="369747" y="165100"/>
                  </a:lnTo>
                  <a:lnTo>
                    <a:pt x="368465" y="166370"/>
                  </a:lnTo>
                  <a:lnTo>
                    <a:pt x="369163" y="167640"/>
                  </a:lnTo>
                  <a:lnTo>
                    <a:pt x="369697" y="168910"/>
                  </a:lnTo>
                  <a:lnTo>
                    <a:pt x="370128" y="170180"/>
                  </a:lnTo>
                  <a:lnTo>
                    <a:pt x="368020" y="172720"/>
                  </a:lnTo>
                  <a:lnTo>
                    <a:pt x="366598" y="173990"/>
                  </a:lnTo>
                  <a:lnTo>
                    <a:pt x="363004" y="175260"/>
                  </a:lnTo>
                  <a:lnTo>
                    <a:pt x="361607" y="175260"/>
                  </a:lnTo>
                  <a:lnTo>
                    <a:pt x="360400" y="176530"/>
                  </a:lnTo>
                  <a:lnTo>
                    <a:pt x="359295" y="177800"/>
                  </a:lnTo>
                  <a:lnTo>
                    <a:pt x="357441" y="179070"/>
                  </a:lnTo>
                  <a:lnTo>
                    <a:pt x="354507" y="180340"/>
                  </a:lnTo>
                  <a:lnTo>
                    <a:pt x="356870" y="180340"/>
                  </a:lnTo>
                  <a:lnTo>
                    <a:pt x="356463" y="181610"/>
                  </a:lnTo>
                  <a:lnTo>
                    <a:pt x="355638" y="182880"/>
                  </a:lnTo>
                  <a:lnTo>
                    <a:pt x="354863" y="184150"/>
                  </a:lnTo>
                  <a:lnTo>
                    <a:pt x="353771" y="186690"/>
                  </a:lnTo>
                  <a:lnTo>
                    <a:pt x="355828" y="186690"/>
                  </a:lnTo>
                  <a:lnTo>
                    <a:pt x="354139" y="187960"/>
                  </a:lnTo>
                  <a:lnTo>
                    <a:pt x="351917" y="187960"/>
                  </a:lnTo>
                  <a:lnTo>
                    <a:pt x="350050" y="189230"/>
                  </a:lnTo>
                  <a:lnTo>
                    <a:pt x="332092" y="189230"/>
                  </a:lnTo>
                  <a:lnTo>
                    <a:pt x="330009" y="190500"/>
                  </a:lnTo>
                  <a:lnTo>
                    <a:pt x="323951" y="191770"/>
                  </a:lnTo>
                  <a:lnTo>
                    <a:pt x="320128" y="191770"/>
                  </a:lnTo>
                  <a:lnTo>
                    <a:pt x="312572" y="190766"/>
                  </a:lnTo>
                  <a:lnTo>
                    <a:pt x="312572" y="207010"/>
                  </a:lnTo>
                  <a:lnTo>
                    <a:pt x="308470" y="209689"/>
                  </a:lnTo>
                  <a:lnTo>
                    <a:pt x="303987" y="208280"/>
                  </a:lnTo>
                  <a:lnTo>
                    <a:pt x="312572" y="207010"/>
                  </a:lnTo>
                  <a:lnTo>
                    <a:pt x="312572" y="190766"/>
                  </a:lnTo>
                  <a:lnTo>
                    <a:pt x="310578" y="190500"/>
                  </a:lnTo>
                  <a:lnTo>
                    <a:pt x="312458" y="189230"/>
                  </a:lnTo>
                  <a:lnTo>
                    <a:pt x="292735" y="186690"/>
                  </a:lnTo>
                  <a:lnTo>
                    <a:pt x="250571" y="185420"/>
                  </a:lnTo>
                  <a:lnTo>
                    <a:pt x="230454" y="182880"/>
                  </a:lnTo>
                  <a:lnTo>
                    <a:pt x="235572" y="182880"/>
                  </a:lnTo>
                  <a:lnTo>
                    <a:pt x="228930" y="181610"/>
                  </a:lnTo>
                  <a:lnTo>
                    <a:pt x="221272" y="180340"/>
                  </a:lnTo>
                  <a:lnTo>
                    <a:pt x="214287" y="181610"/>
                  </a:lnTo>
                  <a:lnTo>
                    <a:pt x="220103" y="181610"/>
                  </a:lnTo>
                  <a:lnTo>
                    <a:pt x="219748" y="184150"/>
                  </a:lnTo>
                  <a:lnTo>
                    <a:pt x="216446" y="185420"/>
                  </a:lnTo>
                  <a:lnTo>
                    <a:pt x="210223" y="185420"/>
                  </a:lnTo>
                  <a:lnTo>
                    <a:pt x="209130" y="184150"/>
                  </a:lnTo>
                  <a:lnTo>
                    <a:pt x="208051" y="182880"/>
                  </a:lnTo>
                  <a:lnTo>
                    <a:pt x="205397" y="184150"/>
                  </a:lnTo>
                  <a:lnTo>
                    <a:pt x="201752" y="184150"/>
                  </a:lnTo>
                  <a:lnTo>
                    <a:pt x="202222" y="182880"/>
                  </a:lnTo>
                  <a:lnTo>
                    <a:pt x="202692" y="181610"/>
                  </a:lnTo>
                  <a:lnTo>
                    <a:pt x="199072" y="180340"/>
                  </a:lnTo>
                  <a:lnTo>
                    <a:pt x="189979" y="182880"/>
                  </a:lnTo>
                  <a:lnTo>
                    <a:pt x="175387" y="181610"/>
                  </a:lnTo>
                  <a:lnTo>
                    <a:pt x="160286" y="180340"/>
                  </a:lnTo>
                  <a:lnTo>
                    <a:pt x="149694" y="181610"/>
                  </a:lnTo>
                  <a:lnTo>
                    <a:pt x="149987" y="179070"/>
                  </a:lnTo>
                  <a:lnTo>
                    <a:pt x="155689" y="180340"/>
                  </a:lnTo>
                  <a:lnTo>
                    <a:pt x="160286" y="180340"/>
                  </a:lnTo>
                  <a:lnTo>
                    <a:pt x="161264" y="180340"/>
                  </a:lnTo>
                  <a:lnTo>
                    <a:pt x="161163" y="177800"/>
                  </a:lnTo>
                  <a:lnTo>
                    <a:pt x="158216" y="179070"/>
                  </a:lnTo>
                  <a:lnTo>
                    <a:pt x="150647" y="179070"/>
                  </a:lnTo>
                  <a:lnTo>
                    <a:pt x="153174" y="176530"/>
                  </a:lnTo>
                  <a:lnTo>
                    <a:pt x="119507" y="173990"/>
                  </a:lnTo>
                  <a:lnTo>
                    <a:pt x="105117" y="171450"/>
                  </a:lnTo>
                  <a:lnTo>
                    <a:pt x="96812" y="170180"/>
                  </a:lnTo>
                  <a:lnTo>
                    <a:pt x="88506" y="168910"/>
                  </a:lnTo>
                  <a:lnTo>
                    <a:pt x="89395" y="170180"/>
                  </a:lnTo>
                  <a:lnTo>
                    <a:pt x="80264" y="168910"/>
                  </a:lnTo>
                  <a:lnTo>
                    <a:pt x="75565" y="167640"/>
                  </a:lnTo>
                  <a:lnTo>
                    <a:pt x="72542" y="167640"/>
                  </a:lnTo>
                  <a:lnTo>
                    <a:pt x="61455" y="162560"/>
                  </a:lnTo>
                  <a:lnTo>
                    <a:pt x="50025" y="161290"/>
                  </a:lnTo>
                  <a:lnTo>
                    <a:pt x="39674" y="161290"/>
                  </a:lnTo>
                  <a:lnTo>
                    <a:pt x="31800" y="158750"/>
                  </a:lnTo>
                  <a:lnTo>
                    <a:pt x="28346" y="162560"/>
                  </a:lnTo>
                  <a:lnTo>
                    <a:pt x="21526" y="165100"/>
                  </a:lnTo>
                  <a:lnTo>
                    <a:pt x="16129" y="167640"/>
                  </a:lnTo>
                  <a:lnTo>
                    <a:pt x="16916" y="171450"/>
                  </a:lnTo>
                  <a:lnTo>
                    <a:pt x="10680" y="168910"/>
                  </a:lnTo>
                  <a:lnTo>
                    <a:pt x="11722" y="173990"/>
                  </a:lnTo>
                  <a:lnTo>
                    <a:pt x="30861" y="175260"/>
                  </a:lnTo>
                  <a:lnTo>
                    <a:pt x="33566" y="180340"/>
                  </a:lnTo>
                  <a:lnTo>
                    <a:pt x="55041" y="180340"/>
                  </a:lnTo>
                  <a:lnTo>
                    <a:pt x="54051" y="181610"/>
                  </a:lnTo>
                  <a:lnTo>
                    <a:pt x="56540" y="184912"/>
                  </a:lnTo>
                  <a:lnTo>
                    <a:pt x="58572" y="185420"/>
                  </a:lnTo>
                  <a:lnTo>
                    <a:pt x="62966" y="186690"/>
                  </a:lnTo>
                  <a:lnTo>
                    <a:pt x="55829" y="187960"/>
                  </a:lnTo>
                  <a:lnTo>
                    <a:pt x="93967" y="190500"/>
                  </a:lnTo>
                  <a:lnTo>
                    <a:pt x="112788" y="194310"/>
                  </a:lnTo>
                  <a:lnTo>
                    <a:pt x="131572" y="196850"/>
                  </a:lnTo>
                  <a:lnTo>
                    <a:pt x="150329" y="200660"/>
                  </a:lnTo>
                  <a:lnTo>
                    <a:pt x="169100" y="203200"/>
                  </a:lnTo>
                  <a:lnTo>
                    <a:pt x="206590" y="205740"/>
                  </a:lnTo>
                  <a:lnTo>
                    <a:pt x="209892" y="205740"/>
                  </a:lnTo>
                  <a:lnTo>
                    <a:pt x="206489" y="208280"/>
                  </a:lnTo>
                  <a:lnTo>
                    <a:pt x="215912" y="204470"/>
                  </a:lnTo>
                  <a:lnTo>
                    <a:pt x="215036" y="210820"/>
                  </a:lnTo>
                  <a:lnTo>
                    <a:pt x="220002" y="212090"/>
                  </a:lnTo>
                  <a:lnTo>
                    <a:pt x="233718" y="207010"/>
                  </a:lnTo>
                  <a:lnTo>
                    <a:pt x="239026" y="209550"/>
                  </a:lnTo>
                  <a:lnTo>
                    <a:pt x="234696" y="210820"/>
                  </a:lnTo>
                  <a:lnTo>
                    <a:pt x="235026" y="212090"/>
                  </a:lnTo>
                  <a:lnTo>
                    <a:pt x="305549" y="212090"/>
                  </a:lnTo>
                  <a:lnTo>
                    <a:pt x="312077" y="210820"/>
                  </a:lnTo>
                  <a:lnTo>
                    <a:pt x="313016" y="210820"/>
                  </a:lnTo>
                  <a:lnTo>
                    <a:pt x="319824" y="212090"/>
                  </a:lnTo>
                  <a:lnTo>
                    <a:pt x="332346" y="212090"/>
                  </a:lnTo>
                  <a:lnTo>
                    <a:pt x="330288" y="213360"/>
                  </a:lnTo>
                  <a:lnTo>
                    <a:pt x="333971" y="212090"/>
                  </a:lnTo>
                  <a:lnTo>
                    <a:pt x="335292" y="212090"/>
                  </a:lnTo>
                  <a:lnTo>
                    <a:pt x="344119" y="209550"/>
                  </a:lnTo>
                  <a:lnTo>
                    <a:pt x="348145" y="209550"/>
                  </a:lnTo>
                  <a:lnTo>
                    <a:pt x="349973" y="208280"/>
                  </a:lnTo>
                  <a:lnTo>
                    <a:pt x="353720" y="207010"/>
                  </a:lnTo>
                  <a:lnTo>
                    <a:pt x="357479" y="205740"/>
                  </a:lnTo>
                  <a:lnTo>
                    <a:pt x="358940" y="204470"/>
                  </a:lnTo>
                  <a:lnTo>
                    <a:pt x="361886" y="201930"/>
                  </a:lnTo>
                  <a:lnTo>
                    <a:pt x="358013" y="199390"/>
                  </a:lnTo>
                  <a:lnTo>
                    <a:pt x="360514" y="198120"/>
                  </a:lnTo>
                  <a:lnTo>
                    <a:pt x="363537" y="196850"/>
                  </a:lnTo>
                  <a:lnTo>
                    <a:pt x="364820" y="195580"/>
                  </a:lnTo>
                  <a:lnTo>
                    <a:pt x="365721" y="195580"/>
                  </a:lnTo>
                  <a:lnTo>
                    <a:pt x="367372" y="196850"/>
                  </a:lnTo>
                  <a:lnTo>
                    <a:pt x="367017" y="198120"/>
                  </a:lnTo>
                  <a:lnTo>
                    <a:pt x="365760" y="200660"/>
                  </a:lnTo>
                  <a:lnTo>
                    <a:pt x="370890" y="195580"/>
                  </a:lnTo>
                  <a:lnTo>
                    <a:pt x="387769" y="166370"/>
                  </a:lnTo>
                  <a:lnTo>
                    <a:pt x="388327" y="162560"/>
                  </a:lnTo>
                  <a:lnTo>
                    <a:pt x="387629" y="154940"/>
                  </a:lnTo>
                  <a:lnTo>
                    <a:pt x="387540" y="153670"/>
                  </a:lnTo>
                  <a:lnTo>
                    <a:pt x="387235" y="148590"/>
                  </a:lnTo>
                  <a:lnTo>
                    <a:pt x="384390" y="139700"/>
                  </a:lnTo>
                  <a:lnTo>
                    <a:pt x="379209" y="132080"/>
                  </a:lnTo>
                  <a:lnTo>
                    <a:pt x="376770" y="128270"/>
                  </a:lnTo>
                  <a:lnTo>
                    <a:pt x="373329" y="125730"/>
                  </a:lnTo>
                  <a:lnTo>
                    <a:pt x="356019" y="115570"/>
                  </a:lnTo>
                  <a:lnTo>
                    <a:pt x="353453" y="113652"/>
                  </a:lnTo>
                  <a:lnTo>
                    <a:pt x="357149" y="114300"/>
                  </a:lnTo>
                  <a:lnTo>
                    <a:pt x="355003" y="113030"/>
                  </a:lnTo>
                  <a:lnTo>
                    <a:pt x="350710" y="110490"/>
                  </a:lnTo>
                  <a:lnTo>
                    <a:pt x="349808" y="105410"/>
                  </a:lnTo>
                  <a:lnTo>
                    <a:pt x="351409" y="106680"/>
                  </a:lnTo>
                  <a:lnTo>
                    <a:pt x="355231" y="106680"/>
                  </a:lnTo>
                  <a:lnTo>
                    <a:pt x="354190" y="105410"/>
                  </a:lnTo>
                  <a:lnTo>
                    <a:pt x="353072" y="104140"/>
                  </a:lnTo>
                  <a:lnTo>
                    <a:pt x="352399" y="102870"/>
                  </a:lnTo>
                  <a:lnTo>
                    <a:pt x="351409" y="101600"/>
                  </a:lnTo>
                  <a:lnTo>
                    <a:pt x="350977" y="100330"/>
                  </a:lnTo>
                  <a:lnTo>
                    <a:pt x="350342" y="99060"/>
                  </a:lnTo>
                  <a:lnTo>
                    <a:pt x="350151" y="96520"/>
                  </a:lnTo>
                  <a:lnTo>
                    <a:pt x="350062" y="95250"/>
                  </a:lnTo>
                  <a:lnTo>
                    <a:pt x="349681" y="96520"/>
                  </a:lnTo>
                  <a:lnTo>
                    <a:pt x="349440" y="95250"/>
                  </a:lnTo>
                  <a:lnTo>
                    <a:pt x="347624" y="95250"/>
                  </a:lnTo>
                  <a:lnTo>
                    <a:pt x="348703" y="96520"/>
                  </a:lnTo>
                  <a:lnTo>
                    <a:pt x="347980" y="97790"/>
                  </a:lnTo>
                  <a:lnTo>
                    <a:pt x="347395" y="99060"/>
                  </a:lnTo>
                  <a:lnTo>
                    <a:pt x="347548" y="96520"/>
                  </a:lnTo>
                  <a:lnTo>
                    <a:pt x="347586" y="95250"/>
                  </a:lnTo>
                  <a:lnTo>
                    <a:pt x="346659" y="93980"/>
                  </a:lnTo>
                  <a:lnTo>
                    <a:pt x="346011" y="90170"/>
                  </a:lnTo>
                  <a:lnTo>
                    <a:pt x="346392" y="88900"/>
                  </a:lnTo>
                  <a:lnTo>
                    <a:pt x="347040" y="86360"/>
                  </a:lnTo>
                  <a:lnTo>
                    <a:pt x="347421" y="85090"/>
                  </a:lnTo>
                  <a:lnTo>
                    <a:pt x="348068" y="85090"/>
                  </a:lnTo>
                  <a:lnTo>
                    <a:pt x="349275" y="83820"/>
                  </a:lnTo>
                  <a:lnTo>
                    <a:pt x="350215" y="82550"/>
                  </a:lnTo>
                  <a:lnTo>
                    <a:pt x="352031" y="81280"/>
                  </a:lnTo>
                  <a:lnTo>
                    <a:pt x="352094" y="82550"/>
                  </a:lnTo>
                  <a:lnTo>
                    <a:pt x="352958" y="81280"/>
                  </a:lnTo>
                  <a:lnTo>
                    <a:pt x="353352" y="80010"/>
                  </a:lnTo>
                  <a:lnTo>
                    <a:pt x="354418" y="78740"/>
                  </a:lnTo>
                  <a:lnTo>
                    <a:pt x="355307" y="77470"/>
                  </a:lnTo>
                  <a:lnTo>
                    <a:pt x="352755" y="78740"/>
                  </a:lnTo>
                  <a:lnTo>
                    <a:pt x="351002" y="80010"/>
                  </a:lnTo>
                  <a:lnTo>
                    <a:pt x="349059" y="82550"/>
                  </a:lnTo>
                  <a:lnTo>
                    <a:pt x="347141" y="82550"/>
                  </a:lnTo>
                  <a:lnTo>
                    <a:pt x="349034" y="76200"/>
                  </a:lnTo>
                  <a:lnTo>
                    <a:pt x="351878" y="76200"/>
                  </a:lnTo>
                  <a:lnTo>
                    <a:pt x="353847" y="74930"/>
                  </a:lnTo>
                  <a:lnTo>
                    <a:pt x="354965" y="73660"/>
                  </a:lnTo>
                  <a:lnTo>
                    <a:pt x="354177" y="72390"/>
                  </a:lnTo>
                  <a:lnTo>
                    <a:pt x="353415" y="72390"/>
                  </a:lnTo>
                  <a:lnTo>
                    <a:pt x="353225" y="71120"/>
                  </a:lnTo>
                  <a:lnTo>
                    <a:pt x="353644" y="69850"/>
                  </a:lnTo>
                  <a:lnTo>
                    <a:pt x="354660" y="68580"/>
                  </a:lnTo>
                  <a:lnTo>
                    <a:pt x="355981" y="67310"/>
                  </a:lnTo>
                  <a:lnTo>
                    <a:pt x="357098" y="67310"/>
                  </a:lnTo>
                  <a:lnTo>
                    <a:pt x="358305" y="66040"/>
                  </a:lnTo>
                  <a:lnTo>
                    <a:pt x="359752" y="64770"/>
                  </a:lnTo>
                  <a:lnTo>
                    <a:pt x="361048" y="64770"/>
                  </a:lnTo>
                  <a:lnTo>
                    <a:pt x="360845" y="66040"/>
                  </a:lnTo>
                  <a:lnTo>
                    <a:pt x="360870" y="69850"/>
                  </a:lnTo>
                  <a:lnTo>
                    <a:pt x="363232" y="68580"/>
                  </a:lnTo>
                  <a:lnTo>
                    <a:pt x="365848" y="67310"/>
                  </a:lnTo>
                  <a:lnTo>
                    <a:pt x="368782" y="66040"/>
                  </a:lnTo>
                  <a:lnTo>
                    <a:pt x="372148" y="66040"/>
                  </a:lnTo>
                  <a:lnTo>
                    <a:pt x="380504" y="64770"/>
                  </a:lnTo>
                  <a:lnTo>
                    <a:pt x="421271" y="58420"/>
                  </a:lnTo>
                  <a:lnTo>
                    <a:pt x="463130" y="54610"/>
                  </a:lnTo>
                  <a:lnTo>
                    <a:pt x="464997" y="53340"/>
                  </a:lnTo>
                  <a:lnTo>
                    <a:pt x="466864" y="52070"/>
                  </a:lnTo>
                  <a:lnTo>
                    <a:pt x="483844" y="49530"/>
                  </a:lnTo>
                  <a:lnTo>
                    <a:pt x="485902" y="45720"/>
                  </a:lnTo>
                  <a:lnTo>
                    <a:pt x="484492" y="46990"/>
                  </a:lnTo>
                  <a:lnTo>
                    <a:pt x="481037" y="45720"/>
                  </a:lnTo>
                  <a:lnTo>
                    <a:pt x="483095" y="44450"/>
                  </a:lnTo>
                  <a:lnTo>
                    <a:pt x="488327" y="41910"/>
                  </a:lnTo>
                  <a:lnTo>
                    <a:pt x="494398" y="41910"/>
                  </a:lnTo>
                  <a:lnTo>
                    <a:pt x="493115" y="43180"/>
                  </a:lnTo>
                  <a:lnTo>
                    <a:pt x="496417" y="45720"/>
                  </a:lnTo>
                  <a:lnTo>
                    <a:pt x="497586" y="46990"/>
                  </a:lnTo>
                  <a:lnTo>
                    <a:pt x="489915" y="49530"/>
                  </a:lnTo>
                  <a:lnTo>
                    <a:pt x="504952" y="50800"/>
                  </a:lnTo>
                  <a:lnTo>
                    <a:pt x="515302" y="54610"/>
                  </a:lnTo>
                  <a:lnTo>
                    <a:pt x="530910" y="53340"/>
                  </a:lnTo>
                  <a:lnTo>
                    <a:pt x="549071" y="49530"/>
                  </a:lnTo>
                  <a:lnTo>
                    <a:pt x="567093" y="49530"/>
                  </a:lnTo>
                  <a:lnTo>
                    <a:pt x="565480" y="48260"/>
                  </a:lnTo>
                  <a:lnTo>
                    <a:pt x="580351" y="48260"/>
                  </a:lnTo>
                  <a:lnTo>
                    <a:pt x="595249" y="45720"/>
                  </a:lnTo>
                  <a:lnTo>
                    <a:pt x="607237" y="43180"/>
                  </a:lnTo>
                  <a:lnTo>
                    <a:pt x="614108" y="43180"/>
                  </a:lnTo>
                  <a:lnTo>
                    <a:pt x="615708" y="40640"/>
                  </a:lnTo>
                  <a:lnTo>
                    <a:pt x="626364" y="41910"/>
                  </a:lnTo>
                  <a:lnTo>
                    <a:pt x="634428" y="43180"/>
                  </a:lnTo>
                  <a:lnTo>
                    <a:pt x="643051" y="43180"/>
                  </a:lnTo>
                  <a:lnTo>
                    <a:pt x="655358" y="40640"/>
                  </a:lnTo>
                  <a:lnTo>
                    <a:pt x="655066" y="40640"/>
                  </a:lnTo>
                  <a:lnTo>
                    <a:pt x="652665" y="39370"/>
                  </a:lnTo>
                  <a:lnTo>
                    <a:pt x="655866" y="39370"/>
                  </a:lnTo>
                  <a:lnTo>
                    <a:pt x="665911" y="43180"/>
                  </a:lnTo>
                  <a:lnTo>
                    <a:pt x="679818" y="41910"/>
                  </a:lnTo>
                  <a:lnTo>
                    <a:pt x="679208" y="40640"/>
                  </a:lnTo>
                  <a:lnTo>
                    <a:pt x="701040" y="40640"/>
                  </a:lnTo>
                  <a:lnTo>
                    <a:pt x="706780" y="36830"/>
                  </a:lnTo>
                  <a:lnTo>
                    <a:pt x="720407" y="38100"/>
                  </a:lnTo>
                  <a:lnTo>
                    <a:pt x="735291" y="38100"/>
                  </a:lnTo>
                  <a:lnTo>
                    <a:pt x="738466" y="36830"/>
                  </a:lnTo>
                  <a:lnTo>
                    <a:pt x="744816" y="34290"/>
                  </a:lnTo>
                  <a:lnTo>
                    <a:pt x="749947" y="35560"/>
                  </a:lnTo>
                  <a:lnTo>
                    <a:pt x="757516" y="36830"/>
                  </a:lnTo>
                  <a:lnTo>
                    <a:pt x="765606" y="38100"/>
                  </a:lnTo>
                  <a:lnTo>
                    <a:pt x="772287" y="38100"/>
                  </a:lnTo>
                  <a:lnTo>
                    <a:pt x="772248" y="38671"/>
                  </a:lnTo>
                  <a:lnTo>
                    <a:pt x="773303" y="39204"/>
                  </a:lnTo>
                  <a:lnTo>
                    <a:pt x="775728" y="39636"/>
                  </a:lnTo>
                  <a:lnTo>
                    <a:pt x="776224" y="38938"/>
                  </a:lnTo>
                  <a:lnTo>
                    <a:pt x="774801" y="38442"/>
                  </a:lnTo>
                  <a:lnTo>
                    <a:pt x="772617" y="38100"/>
                  </a:lnTo>
                  <a:lnTo>
                    <a:pt x="772782" y="38100"/>
                  </a:lnTo>
                  <a:lnTo>
                    <a:pt x="773938" y="36830"/>
                  </a:lnTo>
                  <a:lnTo>
                    <a:pt x="781443" y="39370"/>
                  </a:lnTo>
                  <a:lnTo>
                    <a:pt x="799439" y="36830"/>
                  </a:lnTo>
                  <a:lnTo>
                    <a:pt x="807402" y="35560"/>
                  </a:lnTo>
                  <a:lnTo>
                    <a:pt x="813485" y="36830"/>
                  </a:lnTo>
                  <a:lnTo>
                    <a:pt x="808291" y="40640"/>
                  </a:lnTo>
                  <a:lnTo>
                    <a:pt x="818553" y="39370"/>
                  </a:lnTo>
                  <a:lnTo>
                    <a:pt x="829856" y="40640"/>
                  </a:lnTo>
                  <a:lnTo>
                    <a:pt x="839736" y="41910"/>
                  </a:lnTo>
                  <a:lnTo>
                    <a:pt x="854506" y="41910"/>
                  </a:lnTo>
                  <a:lnTo>
                    <a:pt x="850798" y="39370"/>
                  </a:lnTo>
                  <a:lnTo>
                    <a:pt x="848956" y="38100"/>
                  </a:lnTo>
                  <a:lnTo>
                    <a:pt x="851331" y="36830"/>
                  </a:lnTo>
                  <a:lnTo>
                    <a:pt x="856780" y="38100"/>
                  </a:lnTo>
                  <a:lnTo>
                    <a:pt x="857364" y="40640"/>
                  </a:lnTo>
                  <a:lnTo>
                    <a:pt x="858761" y="41910"/>
                  </a:lnTo>
                  <a:lnTo>
                    <a:pt x="866686" y="40640"/>
                  </a:lnTo>
                  <a:lnTo>
                    <a:pt x="860894" y="40640"/>
                  </a:lnTo>
                  <a:lnTo>
                    <a:pt x="862342" y="39370"/>
                  </a:lnTo>
                  <a:lnTo>
                    <a:pt x="868146" y="38100"/>
                  </a:lnTo>
                  <a:lnTo>
                    <a:pt x="869848" y="36830"/>
                  </a:lnTo>
                  <a:lnTo>
                    <a:pt x="871537" y="35560"/>
                  </a:lnTo>
                  <a:lnTo>
                    <a:pt x="873239" y="34290"/>
                  </a:lnTo>
                  <a:lnTo>
                    <a:pt x="874941" y="33020"/>
                  </a:lnTo>
                  <a:lnTo>
                    <a:pt x="881722" y="30480"/>
                  </a:lnTo>
                  <a:lnTo>
                    <a:pt x="887552" y="29210"/>
                  </a:lnTo>
                  <a:lnTo>
                    <a:pt x="883158" y="31750"/>
                  </a:lnTo>
                  <a:lnTo>
                    <a:pt x="892835" y="31750"/>
                  </a:lnTo>
                  <a:lnTo>
                    <a:pt x="902398" y="29210"/>
                  </a:lnTo>
                  <a:lnTo>
                    <a:pt x="910043" y="27940"/>
                  </a:lnTo>
                  <a:lnTo>
                    <a:pt x="913980" y="30480"/>
                  </a:lnTo>
                  <a:lnTo>
                    <a:pt x="912837" y="33020"/>
                  </a:lnTo>
                  <a:lnTo>
                    <a:pt x="923429" y="31750"/>
                  </a:lnTo>
                  <a:lnTo>
                    <a:pt x="932294" y="31750"/>
                  </a:lnTo>
                  <a:lnTo>
                    <a:pt x="943051" y="30480"/>
                  </a:lnTo>
                  <a:lnTo>
                    <a:pt x="952080" y="30480"/>
                  </a:lnTo>
                  <a:lnTo>
                    <a:pt x="957135" y="26670"/>
                  </a:lnTo>
                  <a:lnTo>
                    <a:pt x="961644" y="31750"/>
                  </a:lnTo>
                  <a:lnTo>
                    <a:pt x="958456" y="33020"/>
                  </a:lnTo>
                  <a:lnTo>
                    <a:pt x="984110" y="33020"/>
                  </a:lnTo>
                  <a:lnTo>
                    <a:pt x="989774" y="34290"/>
                  </a:lnTo>
                  <a:lnTo>
                    <a:pt x="991425" y="33020"/>
                  </a:lnTo>
                  <a:lnTo>
                    <a:pt x="995959" y="35560"/>
                  </a:lnTo>
                  <a:lnTo>
                    <a:pt x="1023861" y="35560"/>
                  </a:lnTo>
                  <a:lnTo>
                    <a:pt x="1014577" y="34290"/>
                  </a:lnTo>
                  <a:lnTo>
                    <a:pt x="1019009" y="33020"/>
                  </a:lnTo>
                  <a:lnTo>
                    <a:pt x="1021689" y="30480"/>
                  </a:lnTo>
                  <a:lnTo>
                    <a:pt x="1027099" y="34290"/>
                  </a:lnTo>
                  <a:lnTo>
                    <a:pt x="1030871" y="34290"/>
                  </a:lnTo>
                  <a:lnTo>
                    <a:pt x="1038491" y="33020"/>
                  </a:lnTo>
                  <a:lnTo>
                    <a:pt x="1039469" y="38100"/>
                  </a:lnTo>
                  <a:lnTo>
                    <a:pt x="1040866" y="43180"/>
                  </a:lnTo>
                  <a:lnTo>
                    <a:pt x="1053490" y="43180"/>
                  </a:lnTo>
                  <a:lnTo>
                    <a:pt x="1049883" y="41910"/>
                  </a:lnTo>
                  <a:lnTo>
                    <a:pt x="1051382" y="41910"/>
                  </a:lnTo>
                  <a:lnTo>
                    <a:pt x="1052944" y="40640"/>
                  </a:lnTo>
                  <a:lnTo>
                    <a:pt x="1057541" y="41910"/>
                  </a:lnTo>
                  <a:lnTo>
                    <a:pt x="1059053" y="40640"/>
                  </a:lnTo>
                  <a:lnTo>
                    <a:pt x="1054277" y="40640"/>
                  </a:lnTo>
                  <a:lnTo>
                    <a:pt x="1055992" y="38100"/>
                  </a:lnTo>
                  <a:lnTo>
                    <a:pt x="1063142" y="40640"/>
                  </a:lnTo>
                  <a:lnTo>
                    <a:pt x="1078255" y="40640"/>
                  </a:lnTo>
                  <a:lnTo>
                    <a:pt x="1088009" y="41910"/>
                  </a:lnTo>
                  <a:lnTo>
                    <a:pt x="1083411" y="39370"/>
                  </a:lnTo>
                  <a:lnTo>
                    <a:pt x="1087437" y="39370"/>
                  </a:lnTo>
                  <a:lnTo>
                    <a:pt x="1088288" y="38100"/>
                  </a:lnTo>
                  <a:lnTo>
                    <a:pt x="1089152" y="36830"/>
                  </a:lnTo>
                  <a:lnTo>
                    <a:pt x="1092619" y="39370"/>
                  </a:lnTo>
                  <a:lnTo>
                    <a:pt x="1098880" y="38100"/>
                  </a:lnTo>
                  <a:lnTo>
                    <a:pt x="1103871" y="36830"/>
                  </a:lnTo>
                  <a:lnTo>
                    <a:pt x="1103541" y="40640"/>
                  </a:lnTo>
                  <a:lnTo>
                    <a:pt x="1127239" y="39370"/>
                  </a:lnTo>
                  <a:lnTo>
                    <a:pt x="1173746" y="39370"/>
                  </a:lnTo>
                  <a:lnTo>
                    <a:pt x="1187640" y="38100"/>
                  </a:lnTo>
                  <a:lnTo>
                    <a:pt x="1190764" y="36830"/>
                  </a:lnTo>
                  <a:lnTo>
                    <a:pt x="1198575" y="40640"/>
                  </a:lnTo>
                  <a:lnTo>
                    <a:pt x="1203553" y="40640"/>
                  </a:lnTo>
                  <a:lnTo>
                    <a:pt x="1203007" y="38100"/>
                  </a:lnTo>
                  <a:lnTo>
                    <a:pt x="1210716" y="40640"/>
                  </a:lnTo>
                  <a:lnTo>
                    <a:pt x="1220774" y="43180"/>
                  </a:lnTo>
                  <a:lnTo>
                    <a:pt x="1229690" y="45720"/>
                  </a:lnTo>
                  <a:lnTo>
                    <a:pt x="1223276" y="41910"/>
                  </a:lnTo>
                  <a:lnTo>
                    <a:pt x="1226096" y="40640"/>
                  </a:lnTo>
                  <a:lnTo>
                    <a:pt x="1233043" y="39370"/>
                  </a:lnTo>
                  <a:lnTo>
                    <a:pt x="1236599" y="41910"/>
                  </a:lnTo>
                  <a:lnTo>
                    <a:pt x="1240104" y="43180"/>
                  </a:lnTo>
                  <a:lnTo>
                    <a:pt x="1243482" y="45720"/>
                  </a:lnTo>
                  <a:lnTo>
                    <a:pt x="1246060" y="41910"/>
                  </a:lnTo>
                  <a:lnTo>
                    <a:pt x="1250340" y="44450"/>
                  </a:lnTo>
                  <a:lnTo>
                    <a:pt x="1259306" y="44450"/>
                  </a:lnTo>
                  <a:lnTo>
                    <a:pt x="1259586" y="43180"/>
                  </a:lnTo>
                  <a:lnTo>
                    <a:pt x="1260284" y="45720"/>
                  </a:lnTo>
                  <a:lnTo>
                    <a:pt x="1265326" y="48260"/>
                  </a:lnTo>
                  <a:lnTo>
                    <a:pt x="1275207" y="53340"/>
                  </a:lnTo>
                  <a:lnTo>
                    <a:pt x="1280020" y="54610"/>
                  </a:lnTo>
                  <a:lnTo>
                    <a:pt x="1280883" y="57150"/>
                  </a:lnTo>
                  <a:lnTo>
                    <a:pt x="1287145" y="53340"/>
                  </a:lnTo>
                  <a:lnTo>
                    <a:pt x="1291463" y="62230"/>
                  </a:lnTo>
                  <a:lnTo>
                    <a:pt x="1296631" y="59690"/>
                  </a:lnTo>
                  <a:lnTo>
                    <a:pt x="1297673" y="60960"/>
                  </a:lnTo>
                  <a:lnTo>
                    <a:pt x="1299133" y="62230"/>
                  </a:lnTo>
                  <a:lnTo>
                    <a:pt x="1300784" y="63500"/>
                  </a:lnTo>
                  <a:lnTo>
                    <a:pt x="1297673" y="64770"/>
                  </a:lnTo>
                  <a:lnTo>
                    <a:pt x="1295742" y="67310"/>
                  </a:lnTo>
                  <a:lnTo>
                    <a:pt x="1299895" y="67310"/>
                  </a:lnTo>
                  <a:lnTo>
                    <a:pt x="1300314" y="67983"/>
                  </a:lnTo>
                  <a:lnTo>
                    <a:pt x="1297927" y="69367"/>
                  </a:lnTo>
                  <a:lnTo>
                    <a:pt x="1295984" y="71501"/>
                  </a:lnTo>
                  <a:lnTo>
                    <a:pt x="1302727" y="71158"/>
                  </a:lnTo>
                  <a:lnTo>
                    <a:pt x="1308595" y="72123"/>
                  </a:lnTo>
                  <a:lnTo>
                    <a:pt x="1306195" y="71310"/>
                  </a:lnTo>
                  <a:lnTo>
                    <a:pt x="1303629" y="70040"/>
                  </a:lnTo>
                  <a:lnTo>
                    <a:pt x="1301216" y="68173"/>
                  </a:lnTo>
                  <a:lnTo>
                    <a:pt x="1303832" y="66040"/>
                  </a:lnTo>
                  <a:lnTo>
                    <a:pt x="1307198" y="69850"/>
                  </a:lnTo>
                  <a:lnTo>
                    <a:pt x="1310728" y="72390"/>
                  </a:lnTo>
                  <a:lnTo>
                    <a:pt x="1313180" y="73660"/>
                  </a:lnTo>
                  <a:lnTo>
                    <a:pt x="1312189" y="73660"/>
                  </a:lnTo>
                  <a:lnTo>
                    <a:pt x="1313878" y="74930"/>
                  </a:lnTo>
                  <a:lnTo>
                    <a:pt x="1317155" y="74930"/>
                  </a:lnTo>
                  <a:lnTo>
                    <a:pt x="1319695" y="77470"/>
                  </a:lnTo>
                  <a:lnTo>
                    <a:pt x="1322298" y="80010"/>
                  </a:lnTo>
                  <a:lnTo>
                    <a:pt x="1327912" y="82550"/>
                  </a:lnTo>
                  <a:lnTo>
                    <a:pt x="1333131" y="86360"/>
                  </a:lnTo>
                  <a:lnTo>
                    <a:pt x="1343240" y="96520"/>
                  </a:lnTo>
                  <a:lnTo>
                    <a:pt x="1348562" y="100330"/>
                  </a:lnTo>
                  <a:lnTo>
                    <a:pt x="1354353" y="105410"/>
                  </a:lnTo>
                  <a:lnTo>
                    <a:pt x="1360652" y="109220"/>
                  </a:lnTo>
                  <a:lnTo>
                    <a:pt x="1367497" y="111760"/>
                  </a:lnTo>
                  <a:lnTo>
                    <a:pt x="1364805" y="110490"/>
                  </a:lnTo>
                  <a:lnTo>
                    <a:pt x="1361313" y="107950"/>
                  </a:lnTo>
                  <a:lnTo>
                    <a:pt x="1361020" y="106680"/>
                  </a:lnTo>
                  <a:lnTo>
                    <a:pt x="1364246" y="109220"/>
                  </a:lnTo>
                  <a:lnTo>
                    <a:pt x="1367637" y="110490"/>
                  </a:lnTo>
                  <a:lnTo>
                    <a:pt x="1371003" y="113030"/>
                  </a:lnTo>
                  <a:lnTo>
                    <a:pt x="1387640" y="119380"/>
                  </a:lnTo>
                  <a:lnTo>
                    <a:pt x="1393317" y="123190"/>
                  </a:lnTo>
                  <a:lnTo>
                    <a:pt x="1397254" y="125730"/>
                  </a:lnTo>
                  <a:lnTo>
                    <a:pt x="1395323" y="128270"/>
                  </a:lnTo>
                  <a:lnTo>
                    <a:pt x="1404505" y="133350"/>
                  </a:lnTo>
                  <a:lnTo>
                    <a:pt x="1417027" y="140970"/>
                  </a:lnTo>
                  <a:lnTo>
                    <a:pt x="1421307" y="142240"/>
                  </a:lnTo>
                  <a:lnTo>
                    <a:pt x="1420533" y="144780"/>
                  </a:lnTo>
                  <a:lnTo>
                    <a:pt x="1445869" y="156210"/>
                  </a:lnTo>
                  <a:lnTo>
                    <a:pt x="1452587" y="157480"/>
                  </a:lnTo>
                  <a:lnTo>
                    <a:pt x="1452587" y="129540"/>
                  </a:lnTo>
                  <a:lnTo>
                    <a:pt x="1452587" y="128270"/>
                  </a:lnTo>
                  <a:lnTo>
                    <a:pt x="1447660" y="125730"/>
                  </a:lnTo>
                  <a:lnTo>
                    <a:pt x="1452587" y="125730"/>
                  </a:lnTo>
                  <a:close/>
                </a:path>
              </a:pathLst>
            </a:custGeom>
            <a:solidFill>
              <a:srgbClr val="464A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2089995" y="3318353"/>
            <a:ext cx="2910205" cy="55880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1380"/>
              </a:lnSpc>
              <a:spcBef>
                <a:spcPts val="195"/>
              </a:spcBef>
              <a:buChar char="•"/>
              <a:tabLst>
                <a:tab pos="88265" algn="l"/>
              </a:tabLst>
            </a:pP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ssin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tu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dem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vi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ser 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omunicada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ao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omi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ê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ompanhame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aliação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om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30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dias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edência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44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123439" y="5064330"/>
            <a:ext cx="2772397" cy="139979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2120663" y="4214026"/>
            <a:ext cx="2945130" cy="301364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R="16510">
              <a:lnSpc>
                <a:spcPts val="2000"/>
              </a:lnSpc>
              <a:spcBef>
                <a:spcPts val="200"/>
              </a:spcBef>
            </a:pPr>
            <a:r>
              <a:rPr sz="1700" b="1" i="1" spc="-2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700" b="1" i="1" spc="-28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1700" b="1" i="1" spc="-280" dirty="0">
                <a:solidFill>
                  <a:srgbClr val="FFFFFF"/>
                </a:solidFill>
                <a:latin typeface="Verdana"/>
                <a:cs typeface="Verdana"/>
              </a:rPr>
              <a:t>omp</a:t>
            </a:r>
            <a:r>
              <a:rPr sz="1700" b="1" i="1" spc="-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700" b="1" i="1" spc="-254" dirty="0">
                <a:solidFill>
                  <a:srgbClr val="FFFFFF"/>
                </a:solidFill>
                <a:latin typeface="Verdana"/>
                <a:cs typeface="Verdana"/>
              </a:rPr>
              <a:t>nh</a:t>
            </a:r>
            <a:r>
              <a:rPr sz="1700" b="1" i="1" spc="-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700" b="1" i="1" spc="-310" dirty="0">
                <a:solidFill>
                  <a:srgbClr val="FFFFFF"/>
                </a:solidFill>
                <a:latin typeface="Verdana"/>
                <a:cs typeface="Verdana"/>
              </a:rPr>
              <a:t>men</a:t>
            </a:r>
            <a:r>
              <a:rPr sz="1700" b="1" i="1" spc="-19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700" b="1" i="1" spc="-22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1700" b="1" i="1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b="1" i="1" spc="-220" dirty="0">
                <a:solidFill>
                  <a:srgbClr val="FFFFFF"/>
                </a:solidFill>
                <a:latin typeface="Verdana"/>
                <a:cs typeface="Verdana"/>
              </a:rPr>
              <a:t>da</a:t>
            </a:r>
            <a:r>
              <a:rPr sz="1700" b="1" i="1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b="1" i="1" spc="-2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700" b="1" i="1" spc="-325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1700" b="1" i="1" spc="-2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700" b="1" i="1" spc="-260" dirty="0">
                <a:solidFill>
                  <a:srgbClr val="FFFFFF"/>
                </a:solidFill>
                <a:latin typeface="Verdana"/>
                <a:cs typeface="Verdana"/>
              </a:rPr>
              <a:t>cu</a:t>
            </a:r>
            <a:r>
              <a:rPr sz="1700" b="1" i="1" spc="-290" dirty="0">
                <a:solidFill>
                  <a:srgbClr val="FFFFFF"/>
                </a:solidFill>
                <a:latin typeface="Verdana"/>
                <a:cs typeface="Verdana"/>
              </a:rPr>
              <a:t>ç</a:t>
            </a:r>
            <a:r>
              <a:rPr sz="1700" b="1" i="1" spc="-155" dirty="0">
                <a:solidFill>
                  <a:srgbClr val="FFFFFF"/>
                </a:solidFill>
                <a:latin typeface="Verdana"/>
                <a:cs typeface="Verdana"/>
              </a:rPr>
              <a:t>ão  </a:t>
            </a:r>
            <a:r>
              <a:rPr sz="1700" b="1" i="1" spc="-254" dirty="0">
                <a:solidFill>
                  <a:srgbClr val="FFFFFF"/>
                </a:solidFill>
                <a:latin typeface="Verdana"/>
                <a:cs typeface="Verdana"/>
              </a:rPr>
              <a:t>dos</a:t>
            </a:r>
            <a:r>
              <a:rPr sz="1700" b="1" i="1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b="1" i="1" spc="-22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700" b="1" i="1" spc="-27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1700" b="1" i="1" spc="-260" dirty="0">
                <a:solidFill>
                  <a:srgbClr val="FFFFFF"/>
                </a:solidFill>
                <a:latin typeface="Verdana"/>
                <a:cs typeface="Verdana"/>
              </a:rPr>
              <a:t>cursos</a:t>
            </a:r>
            <a:r>
              <a:rPr sz="1700" b="1" i="1" spc="-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b="1" i="1" spc="-18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1700" b="1" i="1" spc="-240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1700" b="1" i="1" spc="-1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700" b="1" i="1" spc="-235" dirty="0">
                <a:solidFill>
                  <a:srgbClr val="FFFFFF"/>
                </a:solidFill>
                <a:latin typeface="Verdana"/>
                <a:cs typeface="Verdana"/>
              </a:rPr>
              <a:t>nsferidos</a:t>
            </a:r>
            <a:endParaRPr sz="1700">
              <a:latin typeface="Verdana"/>
              <a:cs typeface="Verdana"/>
            </a:endParaRPr>
          </a:p>
          <a:p>
            <a:pPr marL="74930" indent="-75565">
              <a:lnSpc>
                <a:spcPts val="1410"/>
              </a:lnSpc>
              <a:spcBef>
                <a:spcPts val="780"/>
              </a:spcBef>
              <a:buChar char="•"/>
              <a:tabLst>
                <a:tab pos="75565" algn="l"/>
              </a:tabLst>
            </a:pP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município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á,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por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meio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seu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po</a:t>
            </a:r>
            <a:endParaRPr sz="1200">
              <a:latin typeface="Trebuchet MS"/>
              <a:cs typeface="Trebuchet MS"/>
            </a:endParaRPr>
          </a:p>
          <a:p>
            <a:pPr marL="2781300">
              <a:lnSpc>
                <a:spcPts val="1380"/>
              </a:lnSpc>
            </a:pP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endParaRPr sz="1200">
              <a:latin typeface="Trebuchet MS"/>
              <a:cs typeface="Trebuchet MS"/>
            </a:endParaRPr>
          </a:p>
          <a:p>
            <a:pPr marR="70485">
              <a:lnSpc>
                <a:spcPts val="1380"/>
              </a:lnSpc>
              <a:spcBef>
                <a:spcPts val="65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calização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moni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ame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ecução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do 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objeto</a:t>
            </a:r>
            <a:endParaRPr sz="1200">
              <a:latin typeface="Trebuchet MS"/>
              <a:cs typeface="Trebuchet MS"/>
            </a:endParaRPr>
          </a:p>
          <a:p>
            <a:pPr marR="30480">
              <a:lnSpc>
                <a:spcPts val="1380"/>
              </a:lnSpc>
              <a:spcBef>
                <a:spcPts val="1000"/>
              </a:spcBef>
              <a:buChar char="•"/>
              <a:tabLst>
                <a:tab pos="75565" algn="l"/>
              </a:tabLst>
            </a:pP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município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é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inteiramente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responsável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pela </a:t>
            </a:r>
            <a:r>
              <a:rPr sz="1200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eta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aplicação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ecursos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FUN</a:t>
            </a:r>
            <a:r>
              <a:rPr sz="1200" spc="-14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AES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ts val="1380"/>
              </a:lnSpc>
              <a:spcBef>
                <a:spcPts val="1000"/>
              </a:spcBef>
              <a:buChar char="•"/>
              <a:tabLst>
                <a:tab pos="75565" algn="l"/>
              </a:tabLst>
            </a:pPr>
            <a:r>
              <a:rPr sz="1200" spc="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município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ap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ese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tar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io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de 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ecução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cial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ompanhame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das 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obras</a:t>
            </a:r>
            <a:endParaRPr sz="1200">
              <a:latin typeface="Trebuchet MS"/>
              <a:cs typeface="Trebuchet MS"/>
            </a:endParaRPr>
          </a:p>
          <a:p>
            <a:pPr marR="71755">
              <a:lnSpc>
                <a:spcPts val="1380"/>
              </a:lnSpc>
              <a:spcBef>
                <a:spcPts val="1000"/>
              </a:spcBef>
              <a:buChar char="•"/>
              <a:tabLst>
                <a:tab pos="75565" algn="l"/>
              </a:tabLst>
            </a:pP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Fiscais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SEDU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poderão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promover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visto- </a:t>
            </a:r>
            <a:r>
              <a:rPr sz="1200" spc="-3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ias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às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unidade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endo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er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liv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esso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11202" y="3292856"/>
            <a:ext cx="981075" cy="80791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300"/>
              </a:spcBef>
            </a:pPr>
            <a:r>
              <a:rPr b="1" i="1" spc="-27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b="1" i="1" spc="-265" dirty="0">
                <a:solidFill>
                  <a:srgbClr val="FFFFFF"/>
                </a:solidFill>
                <a:latin typeface="Verdana"/>
                <a:cs typeface="Verdana"/>
              </a:rPr>
              <a:t>rde</a:t>
            </a:r>
            <a:r>
              <a:rPr b="1" i="1" spc="-43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b="1" i="1" spc="-3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b="1" i="1" spc="-26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b="1" i="1" spc="-200" dirty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b="1" i="1" spc="-260" dirty="0">
                <a:solidFill>
                  <a:srgbClr val="FFFFFF"/>
                </a:solidFill>
                <a:latin typeface="Verdana"/>
                <a:cs typeface="Verdana"/>
              </a:rPr>
              <a:t>Serviço</a:t>
            </a:r>
            <a:endParaRPr>
              <a:latin typeface="Verdana"/>
              <a:cs typeface="Verdan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-42711" y="7606606"/>
            <a:ext cx="5947111" cy="483686"/>
          </a:xfrm>
          <a:custGeom>
            <a:avLst/>
            <a:gdLst/>
            <a:ahLst/>
            <a:cxnLst/>
            <a:rect l="l" t="t" r="r" b="b"/>
            <a:pathLst>
              <a:path w="5328285" h="243204">
                <a:moveTo>
                  <a:pt x="5328005" y="0"/>
                </a:moveTo>
                <a:lnTo>
                  <a:pt x="0" y="0"/>
                </a:lnTo>
                <a:lnTo>
                  <a:pt x="0" y="243001"/>
                </a:lnTo>
                <a:lnTo>
                  <a:pt x="5328005" y="243001"/>
                </a:lnTo>
                <a:lnTo>
                  <a:pt x="5328005" y="0"/>
                </a:lnTo>
                <a:close/>
              </a:path>
            </a:pathLst>
          </a:custGeom>
          <a:solidFill>
            <a:srgbClr val="3D55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4166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268528" y="326389"/>
            <a:ext cx="558800" cy="608965"/>
            <a:chOff x="268528" y="326387"/>
            <a:chExt cx="558800" cy="608965"/>
          </a:xfrm>
        </p:grpSpPr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7479" y="326387"/>
              <a:ext cx="420662" cy="501925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685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2871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65631" y="-53942"/>
            <a:ext cx="6027330" cy="8201596"/>
          </a:xfrm>
          <a:custGeom>
            <a:avLst/>
            <a:gdLst/>
            <a:ahLst/>
            <a:cxnLst/>
            <a:rect l="l" t="t" r="r" b="b"/>
            <a:pathLst>
              <a:path w="5328285" h="7560309">
                <a:moveTo>
                  <a:pt x="5328005" y="0"/>
                </a:moveTo>
                <a:lnTo>
                  <a:pt x="0" y="0"/>
                </a:lnTo>
                <a:lnTo>
                  <a:pt x="0" y="7560005"/>
                </a:lnTo>
                <a:lnTo>
                  <a:pt x="5328005" y="7560005"/>
                </a:lnTo>
                <a:lnTo>
                  <a:pt x="5328005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23902" y="4856708"/>
            <a:ext cx="4413885" cy="262892"/>
          </a:xfrm>
          <a:prstGeom prst="rect">
            <a:avLst/>
          </a:prstGeom>
          <a:solidFill>
            <a:srgbClr val="FFCB27"/>
          </a:solidFill>
        </p:spPr>
        <p:txBody>
          <a:bodyPr vert="horz" wrap="square" lIns="0" tIns="46990" rIns="0" bIns="0" rtlCol="0">
            <a:spAutoFit/>
          </a:bodyPr>
          <a:lstStyle/>
          <a:p>
            <a:pPr marL="92075" marR="3829050">
              <a:spcBef>
                <a:spcPts val="370"/>
              </a:spcBef>
            </a:pPr>
            <a:r>
              <a:rPr sz="700" b="1" spc="-20" dirty="0">
                <a:solidFill>
                  <a:srgbClr val="FFFFFF"/>
                </a:solidFill>
                <a:latin typeface="Arial"/>
                <a:cs typeface="Arial"/>
              </a:rPr>
              <a:t>COMISSÃO </a:t>
            </a:r>
            <a:r>
              <a:rPr sz="7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4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700" b="1" spc="-3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7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45" dirty="0">
                <a:solidFill>
                  <a:srgbClr val="FFFFFF"/>
                </a:solidFill>
                <a:latin typeface="Arial"/>
                <a:cs typeface="Arial"/>
              </a:rPr>
              <a:t>GASTOS</a:t>
            </a:r>
            <a:endParaRPr sz="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3902" y="5164965"/>
            <a:ext cx="4413885" cy="616585"/>
          </a:xfrm>
          <a:custGeom>
            <a:avLst/>
            <a:gdLst/>
            <a:ahLst/>
            <a:cxnLst/>
            <a:rect l="l" t="t" r="r" b="b"/>
            <a:pathLst>
              <a:path w="4413885" h="616585">
                <a:moveTo>
                  <a:pt x="4413592" y="0"/>
                </a:moveTo>
                <a:lnTo>
                  <a:pt x="0" y="0"/>
                </a:lnTo>
                <a:lnTo>
                  <a:pt x="0" y="616483"/>
                </a:lnTo>
                <a:lnTo>
                  <a:pt x="4413592" y="616483"/>
                </a:lnTo>
                <a:lnTo>
                  <a:pt x="4413592" y="0"/>
                </a:lnTo>
                <a:close/>
              </a:path>
            </a:pathLst>
          </a:custGeom>
          <a:solidFill>
            <a:srgbClr val="F898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05553" y="5238116"/>
            <a:ext cx="237757" cy="49212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 marR="5080" indent="107314">
              <a:lnSpc>
                <a:spcPct val="103000"/>
              </a:lnSpc>
              <a:spcBef>
                <a:spcPts val="130"/>
              </a:spcBef>
            </a:pPr>
            <a:r>
              <a:rPr sz="500" b="1" dirty="0">
                <a:solidFill>
                  <a:srgbClr val="FFFFFF"/>
                </a:solidFill>
                <a:latin typeface="Arial"/>
                <a:cs typeface="Arial"/>
              </a:rPr>
              <a:t>COMITÊ </a:t>
            </a:r>
            <a:r>
              <a:rPr sz="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5" dirty="0">
                <a:solidFill>
                  <a:srgbClr val="FFFFFF"/>
                </a:solidFill>
                <a:latin typeface="Arial"/>
                <a:cs typeface="Arial"/>
              </a:rPr>
              <a:t>DELIBERATIVO</a:t>
            </a:r>
            <a:endParaRPr sz="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3902" y="5781448"/>
            <a:ext cx="4413885" cy="794385"/>
          </a:xfrm>
          <a:custGeom>
            <a:avLst/>
            <a:gdLst/>
            <a:ahLst/>
            <a:cxnLst/>
            <a:rect l="l" t="t" r="r" b="b"/>
            <a:pathLst>
              <a:path w="4413885" h="794384">
                <a:moveTo>
                  <a:pt x="4413592" y="0"/>
                </a:moveTo>
                <a:lnTo>
                  <a:pt x="0" y="0"/>
                </a:lnTo>
                <a:lnTo>
                  <a:pt x="0" y="794042"/>
                </a:lnTo>
                <a:lnTo>
                  <a:pt x="4413592" y="794042"/>
                </a:lnTo>
                <a:lnTo>
                  <a:pt x="4413592" y="0"/>
                </a:lnTo>
                <a:close/>
              </a:path>
            </a:pathLst>
          </a:custGeom>
          <a:solidFill>
            <a:srgbClr val="F370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23894" y="6143526"/>
            <a:ext cx="215444" cy="257810"/>
          </a:xfrm>
          <a:prstGeom prst="rect">
            <a:avLst/>
          </a:prstGeom>
        </p:spPr>
        <p:txBody>
          <a:bodyPr vert="vert270" wrap="square" lIns="0" tIns="18415" rIns="0" bIns="0" rtlCol="0">
            <a:spAutoFit/>
          </a:bodyPr>
          <a:lstStyle/>
          <a:p>
            <a:pPr marL="12700">
              <a:spcBef>
                <a:spcPts val="145"/>
              </a:spcBef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SEDU</a:t>
            </a:r>
            <a:endParaRPr sz="7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3902" y="6575490"/>
            <a:ext cx="4413885" cy="794385"/>
          </a:xfrm>
          <a:custGeom>
            <a:avLst/>
            <a:gdLst/>
            <a:ahLst/>
            <a:cxnLst/>
            <a:rect l="l" t="t" r="r" b="b"/>
            <a:pathLst>
              <a:path w="4413885" h="794384">
                <a:moveTo>
                  <a:pt x="4413592" y="0"/>
                </a:moveTo>
                <a:lnTo>
                  <a:pt x="0" y="0"/>
                </a:lnTo>
                <a:lnTo>
                  <a:pt x="0" y="794016"/>
                </a:lnTo>
                <a:lnTo>
                  <a:pt x="4413592" y="794016"/>
                </a:lnTo>
                <a:lnTo>
                  <a:pt x="4413592" y="0"/>
                </a:lnTo>
                <a:close/>
              </a:path>
            </a:pathLst>
          </a:custGeom>
          <a:solidFill>
            <a:srgbClr val="F049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27181" y="6716335"/>
            <a:ext cx="107722" cy="520700"/>
          </a:xfrm>
          <a:prstGeom prst="rect">
            <a:avLst/>
          </a:prstGeom>
        </p:spPr>
        <p:txBody>
          <a:bodyPr vert="vert270" wrap="square" lIns="0" tIns="18415" rIns="0" bIns="0" rtlCol="0">
            <a:spAutoFit/>
          </a:bodyPr>
          <a:lstStyle/>
          <a:p>
            <a:pPr marL="12700">
              <a:spcBef>
                <a:spcPts val="145"/>
              </a:spcBef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MUNICÍPIO</a:t>
            </a:r>
            <a:endParaRPr sz="7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74788" y="5967168"/>
            <a:ext cx="732790" cy="422909"/>
          </a:xfrm>
          <a:custGeom>
            <a:avLst/>
            <a:gdLst/>
            <a:ahLst/>
            <a:cxnLst/>
            <a:rect l="l" t="t" r="r" b="b"/>
            <a:pathLst>
              <a:path w="732789" h="422910">
                <a:moveTo>
                  <a:pt x="650252" y="422592"/>
                </a:moveTo>
                <a:lnTo>
                  <a:pt x="81991" y="422592"/>
                </a:lnTo>
                <a:lnTo>
                  <a:pt x="50154" y="416123"/>
                </a:lnTo>
                <a:lnTo>
                  <a:pt x="24083" y="398508"/>
                </a:lnTo>
                <a:lnTo>
                  <a:pt x="6469" y="372438"/>
                </a:lnTo>
                <a:lnTo>
                  <a:pt x="0" y="340601"/>
                </a:lnTo>
                <a:lnTo>
                  <a:pt x="0" y="82003"/>
                </a:lnTo>
                <a:lnTo>
                  <a:pt x="6469" y="50165"/>
                </a:lnTo>
                <a:lnTo>
                  <a:pt x="24083" y="24090"/>
                </a:lnTo>
                <a:lnTo>
                  <a:pt x="50154" y="6471"/>
                </a:lnTo>
                <a:lnTo>
                  <a:pt x="81991" y="0"/>
                </a:lnTo>
                <a:lnTo>
                  <a:pt x="650252" y="0"/>
                </a:lnTo>
                <a:lnTo>
                  <a:pt x="682091" y="6471"/>
                </a:lnTo>
                <a:lnTo>
                  <a:pt x="708166" y="24090"/>
                </a:lnTo>
                <a:lnTo>
                  <a:pt x="725785" y="50165"/>
                </a:lnTo>
                <a:lnTo>
                  <a:pt x="732256" y="82003"/>
                </a:lnTo>
                <a:lnTo>
                  <a:pt x="732256" y="340601"/>
                </a:lnTo>
                <a:lnTo>
                  <a:pt x="725785" y="372438"/>
                </a:lnTo>
                <a:lnTo>
                  <a:pt x="708166" y="398508"/>
                </a:lnTo>
                <a:lnTo>
                  <a:pt x="682091" y="416123"/>
                </a:lnTo>
                <a:lnTo>
                  <a:pt x="650252" y="422592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09950" y="6059542"/>
            <a:ext cx="389890" cy="2072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985">
              <a:lnSpc>
                <a:spcPct val="105800"/>
              </a:lnSpc>
              <a:spcBef>
                <a:spcPts val="90"/>
              </a:spcBef>
            </a:pP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AUTORIZA 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LICITAÇÃO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28700" y="5926726"/>
            <a:ext cx="732790" cy="503555"/>
          </a:xfrm>
          <a:custGeom>
            <a:avLst/>
            <a:gdLst/>
            <a:ahLst/>
            <a:cxnLst/>
            <a:rect l="l" t="t" r="r" b="b"/>
            <a:pathLst>
              <a:path w="732789" h="503554">
                <a:moveTo>
                  <a:pt x="650252" y="503478"/>
                </a:moveTo>
                <a:lnTo>
                  <a:pt x="82003" y="503478"/>
                </a:lnTo>
                <a:lnTo>
                  <a:pt x="50159" y="497007"/>
                </a:lnTo>
                <a:lnTo>
                  <a:pt x="24085" y="479388"/>
                </a:lnTo>
                <a:lnTo>
                  <a:pt x="6469" y="453313"/>
                </a:lnTo>
                <a:lnTo>
                  <a:pt x="0" y="421474"/>
                </a:lnTo>
                <a:lnTo>
                  <a:pt x="0" y="82003"/>
                </a:lnTo>
                <a:lnTo>
                  <a:pt x="6469" y="50165"/>
                </a:lnTo>
                <a:lnTo>
                  <a:pt x="24085" y="24090"/>
                </a:lnTo>
                <a:lnTo>
                  <a:pt x="50159" y="6471"/>
                </a:lnTo>
                <a:lnTo>
                  <a:pt x="82003" y="0"/>
                </a:lnTo>
                <a:lnTo>
                  <a:pt x="650252" y="0"/>
                </a:lnTo>
                <a:lnTo>
                  <a:pt x="682089" y="6471"/>
                </a:lnTo>
                <a:lnTo>
                  <a:pt x="708159" y="24090"/>
                </a:lnTo>
                <a:lnTo>
                  <a:pt x="725774" y="50165"/>
                </a:lnTo>
                <a:lnTo>
                  <a:pt x="732243" y="82003"/>
                </a:lnTo>
                <a:lnTo>
                  <a:pt x="732243" y="421474"/>
                </a:lnTo>
                <a:lnTo>
                  <a:pt x="725774" y="453313"/>
                </a:lnTo>
                <a:lnTo>
                  <a:pt x="708159" y="479388"/>
                </a:lnTo>
                <a:lnTo>
                  <a:pt x="682089" y="497007"/>
                </a:lnTo>
                <a:lnTo>
                  <a:pt x="650252" y="503478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281436" y="5969575"/>
            <a:ext cx="536575" cy="412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8890" algn="ctr">
              <a:lnSpc>
                <a:spcPct val="105800"/>
              </a:lnSpc>
              <a:spcBef>
                <a:spcPts val="90"/>
              </a:spcBef>
            </a:pP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PAGA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30%  </a:t>
            </a:r>
            <a:r>
              <a:rPr sz="600" b="1" spc="-20" dirty="0">
                <a:solidFill>
                  <a:srgbClr val="FFFFFF"/>
                </a:solidFill>
                <a:latin typeface="Trebuchet MS"/>
                <a:cs typeface="Trebuchet MS"/>
              </a:rPr>
              <a:t>RESTANTES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5" dirty="0">
                <a:solidFill>
                  <a:srgbClr val="FFFFFF"/>
                </a:solidFill>
                <a:latin typeface="Trebuchet MS"/>
                <a:cs typeface="Trebuchet MS"/>
              </a:rPr>
              <a:t>DO  </a:t>
            </a: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VALOR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APROVADO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03498" y="6721950"/>
            <a:ext cx="732790" cy="503555"/>
          </a:xfrm>
          <a:custGeom>
            <a:avLst/>
            <a:gdLst/>
            <a:ahLst/>
            <a:cxnLst/>
            <a:rect l="l" t="t" r="r" b="b"/>
            <a:pathLst>
              <a:path w="732789" h="503554">
                <a:moveTo>
                  <a:pt x="650252" y="503466"/>
                </a:moveTo>
                <a:lnTo>
                  <a:pt x="82003" y="503466"/>
                </a:lnTo>
                <a:lnTo>
                  <a:pt x="50165" y="496996"/>
                </a:lnTo>
                <a:lnTo>
                  <a:pt x="24090" y="479382"/>
                </a:lnTo>
                <a:lnTo>
                  <a:pt x="6471" y="453311"/>
                </a:lnTo>
                <a:lnTo>
                  <a:pt x="0" y="421474"/>
                </a:lnTo>
                <a:lnTo>
                  <a:pt x="0" y="81991"/>
                </a:lnTo>
                <a:lnTo>
                  <a:pt x="6471" y="50159"/>
                </a:lnTo>
                <a:lnTo>
                  <a:pt x="24090" y="24088"/>
                </a:lnTo>
                <a:lnTo>
                  <a:pt x="50165" y="6471"/>
                </a:lnTo>
                <a:lnTo>
                  <a:pt x="82003" y="0"/>
                </a:lnTo>
                <a:lnTo>
                  <a:pt x="650252" y="0"/>
                </a:lnTo>
                <a:lnTo>
                  <a:pt x="682096" y="6471"/>
                </a:lnTo>
                <a:lnTo>
                  <a:pt x="708171" y="24088"/>
                </a:lnTo>
                <a:lnTo>
                  <a:pt x="725787" y="50159"/>
                </a:lnTo>
                <a:lnTo>
                  <a:pt x="732256" y="81991"/>
                </a:lnTo>
                <a:lnTo>
                  <a:pt x="732256" y="421474"/>
                </a:lnTo>
                <a:lnTo>
                  <a:pt x="725787" y="453311"/>
                </a:lnTo>
                <a:lnTo>
                  <a:pt x="708171" y="479382"/>
                </a:lnTo>
                <a:lnTo>
                  <a:pt x="682096" y="496996"/>
                </a:lnTo>
                <a:lnTo>
                  <a:pt x="650252" y="50346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179907" y="6774958"/>
            <a:ext cx="514984" cy="412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algn="ctr">
              <a:lnSpc>
                <a:spcPct val="105800"/>
              </a:lnSpc>
              <a:spcBef>
                <a:spcPts val="90"/>
              </a:spcBef>
            </a:pP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CONTINUA </a:t>
            </a: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EXECUÇÃO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5" dirty="0">
                <a:solidFill>
                  <a:srgbClr val="FFFFFF"/>
                </a:solidFill>
                <a:latin typeface="Trebuchet MS"/>
                <a:cs typeface="Trebuchet MS"/>
              </a:rPr>
              <a:t>DO  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PLANO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DE  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APLICAÇÃO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335421" y="5926726"/>
            <a:ext cx="732790" cy="503555"/>
          </a:xfrm>
          <a:custGeom>
            <a:avLst/>
            <a:gdLst/>
            <a:ahLst/>
            <a:cxnLst/>
            <a:rect l="l" t="t" r="r" b="b"/>
            <a:pathLst>
              <a:path w="732789" h="503554">
                <a:moveTo>
                  <a:pt x="650252" y="503478"/>
                </a:moveTo>
                <a:lnTo>
                  <a:pt x="81991" y="503478"/>
                </a:lnTo>
                <a:lnTo>
                  <a:pt x="50154" y="497007"/>
                </a:lnTo>
                <a:lnTo>
                  <a:pt x="24083" y="479388"/>
                </a:lnTo>
                <a:lnTo>
                  <a:pt x="6469" y="453313"/>
                </a:lnTo>
                <a:lnTo>
                  <a:pt x="0" y="421474"/>
                </a:lnTo>
                <a:lnTo>
                  <a:pt x="0" y="82003"/>
                </a:lnTo>
                <a:lnTo>
                  <a:pt x="6469" y="50165"/>
                </a:lnTo>
                <a:lnTo>
                  <a:pt x="24083" y="24090"/>
                </a:lnTo>
                <a:lnTo>
                  <a:pt x="50154" y="6471"/>
                </a:lnTo>
                <a:lnTo>
                  <a:pt x="81991" y="0"/>
                </a:lnTo>
                <a:lnTo>
                  <a:pt x="650252" y="0"/>
                </a:lnTo>
                <a:lnTo>
                  <a:pt x="682089" y="6471"/>
                </a:lnTo>
                <a:lnTo>
                  <a:pt x="708159" y="24090"/>
                </a:lnTo>
                <a:lnTo>
                  <a:pt x="725774" y="50165"/>
                </a:lnTo>
                <a:lnTo>
                  <a:pt x="732243" y="82003"/>
                </a:lnTo>
                <a:lnTo>
                  <a:pt x="732243" y="421474"/>
                </a:lnTo>
                <a:lnTo>
                  <a:pt x="725774" y="453313"/>
                </a:lnTo>
                <a:lnTo>
                  <a:pt x="708159" y="479388"/>
                </a:lnTo>
                <a:lnTo>
                  <a:pt x="682089" y="497007"/>
                </a:lnTo>
                <a:lnTo>
                  <a:pt x="650252" y="503478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44451" y="5973395"/>
            <a:ext cx="438150" cy="412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2540" algn="ctr">
              <a:lnSpc>
                <a:spcPct val="105800"/>
              </a:lnSpc>
              <a:spcBef>
                <a:spcPts val="90"/>
              </a:spcBef>
            </a:pP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APROVA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OU 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NÃO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PRESTAÇÃO  </a:t>
            </a: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CONTAS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65943" y="5847058"/>
            <a:ext cx="662940" cy="662940"/>
          </a:xfrm>
          <a:custGeom>
            <a:avLst/>
            <a:gdLst/>
            <a:ahLst/>
            <a:cxnLst/>
            <a:rect l="l" t="t" r="r" b="b"/>
            <a:pathLst>
              <a:path w="662939" h="662940">
                <a:moveTo>
                  <a:pt x="642737" y="282946"/>
                </a:moveTo>
                <a:lnTo>
                  <a:pt x="379860" y="20069"/>
                </a:lnTo>
                <a:lnTo>
                  <a:pt x="357186" y="5017"/>
                </a:lnTo>
                <a:lnTo>
                  <a:pt x="331398" y="0"/>
                </a:lnTo>
                <a:lnTo>
                  <a:pt x="305613" y="5017"/>
                </a:lnTo>
                <a:lnTo>
                  <a:pt x="282946" y="20069"/>
                </a:lnTo>
                <a:lnTo>
                  <a:pt x="20069" y="282946"/>
                </a:lnTo>
                <a:lnTo>
                  <a:pt x="5017" y="305615"/>
                </a:lnTo>
                <a:lnTo>
                  <a:pt x="0" y="331403"/>
                </a:lnTo>
                <a:lnTo>
                  <a:pt x="5017" y="357191"/>
                </a:lnTo>
                <a:lnTo>
                  <a:pt x="20069" y="379860"/>
                </a:lnTo>
                <a:lnTo>
                  <a:pt x="282946" y="642737"/>
                </a:lnTo>
                <a:lnTo>
                  <a:pt x="305613" y="657789"/>
                </a:lnTo>
                <a:lnTo>
                  <a:pt x="331398" y="662806"/>
                </a:lnTo>
                <a:lnTo>
                  <a:pt x="357186" y="657789"/>
                </a:lnTo>
                <a:lnTo>
                  <a:pt x="379860" y="642737"/>
                </a:lnTo>
                <a:lnTo>
                  <a:pt x="642737" y="379860"/>
                </a:lnTo>
                <a:lnTo>
                  <a:pt x="657789" y="357191"/>
                </a:lnTo>
                <a:lnTo>
                  <a:pt x="662806" y="331403"/>
                </a:lnTo>
                <a:lnTo>
                  <a:pt x="657789" y="305615"/>
                </a:lnTo>
                <a:lnTo>
                  <a:pt x="642737" y="28294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233003" y="5911979"/>
            <a:ext cx="447040" cy="38227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75565" marR="42545" indent="156210">
              <a:lnSpc>
                <a:spcPts val="680"/>
              </a:lnSpc>
              <a:spcBef>
                <a:spcPts val="190"/>
              </a:spcBef>
            </a:pPr>
            <a:r>
              <a:rPr sz="600" b="1" spc="15" dirty="0">
                <a:solidFill>
                  <a:srgbClr val="FFFFFF"/>
                </a:solidFill>
                <a:latin typeface="Trebuchet MS"/>
                <a:cs typeface="Trebuchet MS"/>
              </a:rPr>
              <a:t>O </a:t>
            </a:r>
            <a:r>
              <a:rPr sz="600" b="1" spc="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RECURSO</a:t>
            </a:r>
            <a:endParaRPr sz="600">
              <a:latin typeface="Trebuchet MS"/>
              <a:cs typeface="Trebuchet MS"/>
            </a:endParaRPr>
          </a:p>
          <a:p>
            <a:pPr marL="12700" marR="5080" indent="149225">
              <a:lnSpc>
                <a:spcPts val="680"/>
              </a:lnSpc>
            </a:pP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SERÁ 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SUFICIENTE?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32374" y="5261910"/>
            <a:ext cx="817244" cy="422909"/>
          </a:xfrm>
          <a:custGeom>
            <a:avLst/>
            <a:gdLst/>
            <a:ahLst/>
            <a:cxnLst/>
            <a:rect l="l" t="t" r="r" b="b"/>
            <a:pathLst>
              <a:path w="817244" h="422910">
                <a:moveTo>
                  <a:pt x="735076" y="422592"/>
                </a:moveTo>
                <a:lnTo>
                  <a:pt x="82003" y="422592"/>
                </a:lnTo>
                <a:lnTo>
                  <a:pt x="50159" y="416123"/>
                </a:lnTo>
                <a:lnTo>
                  <a:pt x="24085" y="398506"/>
                </a:lnTo>
                <a:lnTo>
                  <a:pt x="6469" y="372432"/>
                </a:lnTo>
                <a:lnTo>
                  <a:pt x="0" y="340588"/>
                </a:lnTo>
                <a:lnTo>
                  <a:pt x="0" y="81991"/>
                </a:lnTo>
                <a:lnTo>
                  <a:pt x="6469" y="50154"/>
                </a:lnTo>
                <a:lnTo>
                  <a:pt x="24085" y="24083"/>
                </a:lnTo>
                <a:lnTo>
                  <a:pt x="50159" y="6469"/>
                </a:lnTo>
                <a:lnTo>
                  <a:pt x="82003" y="0"/>
                </a:lnTo>
                <a:lnTo>
                  <a:pt x="735076" y="0"/>
                </a:lnTo>
                <a:lnTo>
                  <a:pt x="766914" y="6469"/>
                </a:lnTo>
                <a:lnTo>
                  <a:pt x="792989" y="24083"/>
                </a:lnTo>
                <a:lnTo>
                  <a:pt x="810608" y="50154"/>
                </a:lnTo>
                <a:lnTo>
                  <a:pt x="817079" y="81991"/>
                </a:lnTo>
                <a:lnTo>
                  <a:pt x="817079" y="340588"/>
                </a:lnTo>
                <a:lnTo>
                  <a:pt x="810608" y="372432"/>
                </a:lnTo>
                <a:lnTo>
                  <a:pt x="792989" y="398506"/>
                </a:lnTo>
                <a:lnTo>
                  <a:pt x="766914" y="416123"/>
                </a:lnTo>
                <a:lnTo>
                  <a:pt x="735076" y="422592"/>
                </a:lnTo>
                <a:close/>
              </a:path>
            </a:pathLst>
          </a:custGeom>
          <a:ln w="12700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03927" y="5315887"/>
            <a:ext cx="402590" cy="315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9209" algn="ctr">
              <a:lnSpc>
                <a:spcPct val="105800"/>
              </a:lnSpc>
              <a:spcBef>
                <a:spcPts val="90"/>
              </a:spcBef>
            </a:pP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VEM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DE  </a:t>
            </a:r>
            <a:r>
              <a:rPr sz="600" b="1" spc="-30" dirty="0">
                <a:solidFill>
                  <a:srgbClr val="FFFFFF"/>
                </a:solidFill>
                <a:latin typeface="Trebuchet MS"/>
                <a:cs typeface="Trebuchet MS"/>
              </a:rPr>
              <a:t>“ANTES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5" dirty="0">
                <a:solidFill>
                  <a:srgbClr val="FFFFFF"/>
                </a:solidFill>
                <a:latin typeface="Trebuchet MS"/>
                <a:cs typeface="Trebuchet MS"/>
              </a:rPr>
              <a:t>DO  </a:t>
            </a:r>
            <a:r>
              <a:rPr sz="600" b="1" spc="-30" dirty="0">
                <a:solidFill>
                  <a:srgbClr val="FFFFFF"/>
                </a:solidFill>
                <a:latin typeface="Trebuchet MS"/>
                <a:cs typeface="Trebuchet MS"/>
              </a:rPr>
              <a:t>REPASSE”</a:t>
            </a:r>
            <a:endParaRPr sz="600">
              <a:latin typeface="Trebuchet MS"/>
              <a:cs typeface="Trebuchet MS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390768" y="5673074"/>
            <a:ext cx="3682365" cy="1558925"/>
            <a:chOff x="1390766" y="5673072"/>
            <a:chExt cx="3682365" cy="1558925"/>
          </a:xfrm>
        </p:grpSpPr>
        <p:sp>
          <p:nvSpPr>
            <p:cNvPr id="23" name="object 23"/>
            <p:cNvSpPr/>
            <p:nvPr/>
          </p:nvSpPr>
          <p:spPr>
            <a:xfrm>
              <a:off x="1440908" y="5679422"/>
              <a:ext cx="0" cy="231775"/>
            </a:xfrm>
            <a:custGeom>
              <a:avLst/>
              <a:gdLst/>
              <a:ahLst/>
              <a:cxnLst/>
              <a:rect l="l" t="t" r="r" b="b"/>
              <a:pathLst>
                <a:path h="231775">
                  <a:moveTo>
                    <a:pt x="0" y="0"/>
                  </a:moveTo>
                  <a:lnTo>
                    <a:pt x="0" y="231546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90766" y="5904251"/>
              <a:ext cx="100330" cy="50165"/>
            </a:xfrm>
            <a:custGeom>
              <a:avLst/>
              <a:gdLst/>
              <a:ahLst/>
              <a:cxnLst/>
              <a:rect l="l" t="t" r="r" b="b"/>
              <a:pathLst>
                <a:path w="100330" h="50164">
                  <a:moveTo>
                    <a:pt x="100291" y="0"/>
                  </a:moveTo>
                  <a:lnTo>
                    <a:pt x="0" y="0"/>
                  </a:lnTo>
                  <a:lnTo>
                    <a:pt x="50139" y="50126"/>
                  </a:lnTo>
                  <a:lnTo>
                    <a:pt x="1002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11210" y="6178459"/>
              <a:ext cx="66675" cy="0"/>
            </a:xfrm>
            <a:custGeom>
              <a:avLst/>
              <a:gdLst/>
              <a:ahLst/>
              <a:cxnLst/>
              <a:rect l="l" t="t" r="r" b="b"/>
              <a:pathLst>
                <a:path w="66675">
                  <a:moveTo>
                    <a:pt x="0" y="0"/>
                  </a:moveTo>
                  <a:lnTo>
                    <a:pt x="6637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170853" y="6128319"/>
              <a:ext cx="50165" cy="100330"/>
            </a:xfrm>
            <a:custGeom>
              <a:avLst/>
              <a:gdLst/>
              <a:ahLst/>
              <a:cxnLst/>
              <a:rect l="l" t="t" r="r" b="b"/>
              <a:pathLst>
                <a:path w="50164" h="100329">
                  <a:moveTo>
                    <a:pt x="0" y="0"/>
                  </a:moveTo>
                  <a:lnTo>
                    <a:pt x="0" y="100279"/>
                  </a:lnTo>
                  <a:lnTo>
                    <a:pt x="50126" y="50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7399" y="7046189"/>
              <a:ext cx="165735" cy="0"/>
            </a:xfrm>
            <a:custGeom>
              <a:avLst/>
              <a:gdLst/>
              <a:ahLst/>
              <a:cxnLst/>
              <a:rect l="l" t="t" r="r" b="b"/>
              <a:pathLst>
                <a:path w="165735">
                  <a:moveTo>
                    <a:pt x="0" y="0"/>
                  </a:moveTo>
                  <a:lnTo>
                    <a:pt x="165176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45852" y="6996046"/>
              <a:ext cx="50165" cy="100330"/>
            </a:xfrm>
            <a:custGeom>
              <a:avLst/>
              <a:gdLst/>
              <a:ahLst/>
              <a:cxnLst/>
              <a:rect l="l" t="t" r="r" b="b"/>
              <a:pathLst>
                <a:path w="50164" h="100329">
                  <a:moveTo>
                    <a:pt x="0" y="0"/>
                  </a:moveTo>
                  <a:lnTo>
                    <a:pt x="0" y="100279"/>
                  </a:lnTo>
                  <a:lnTo>
                    <a:pt x="50114" y="50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34145" y="6721948"/>
              <a:ext cx="732790" cy="503555"/>
            </a:xfrm>
            <a:custGeom>
              <a:avLst/>
              <a:gdLst/>
              <a:ahLst/>
              <a:cxnLst/>
              <a:rect l="l" t="t" r="r" b="b"/>
              <a:pathLst>
                <a:path w="732789" h="503554">
                  <a:moveTo>
                    <a:pt x="650252" y="503466"/>
                  </a:moveTo>
                  <a:lnTo>
                    <a:pt x="82003" y="503466"/>
                  </a:lnTo>
                  <a:lnTo>
                    <a:pt x="50159" y="496996"/>
                  </a:lnTo>
                  <a:lnTo>
                    <a:pt x="24085" y="479382"/>
                  </a:lnTo>
                  <a:lnTo>
                    <a:pt x="6469" y="453311"/>
                  </a:lnTo>
                  <a:lnTo>
                    <a:pt x="0" y="421474"/>
                  </a:lnTo>
                  <a:lnTo>
                    <a:pt x="0" y="81991"/>
                  </a:lnTo>
                  <a:lnTo>
                    <a:pt x="6469" y="50159"/>
                  </a:lnTo>
                  <a:lnTo>
                    <a:pt x="24085" y="24088"/>
                  </a:lnTo>
                  <a:lnTo>
                    <a:pt x="50159" y="6471"/>
                  </a:lnTo>
                  <a:lnTo>
                    <a:pt x="82003" y="0"/>
                  </a:lnTo>
                  <a:lnTo>
                    <a:pt x="650252" y="0"/>
                  </a:lnTo>
                  <a:lnTo>
                    <a:pt x="682091" y="6471"/>
                  </a:lnTo>
                  <a:lnTo>
                    <a:pt x="708166" y="24088"/>
                  </a:lnTo>
                  <a:lnTo>
                    <a:pt x="725785" y="50159"/>
                  </a:lnTo>
                  <a:lnTo>
                    <a:pt x="732256" y="81991"/>
                  </a:lnTo>
                  <a:lnTo>
                    <a:pt x="732256" y="421474"/>
                  </a:lnTo>
                  <a:lnTo>
                    <a:pt x="725785" y="453311"/>
                  </a:lnTo>
                  <a:lnTo>
                    <a:pt x="708166" y="479382"/>
                  </a:lnTo>
                  <a:lnTo>
                    <a:pt x="682091" y="496996"/>
                  </a:lnTo>
                  <a:lnTo>
                    <a:pt x="650252" y="503466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393667" y="6815404"/>
            <a:ext cx="529590" cy="315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indent="29209" algn="ctr">
              <a:lnSpc>
                <a:spcPct val="105800"/>
              </a:lnSpc>
              <a:spcBef>
                <a:spcPts val="90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DEVOLVE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O  SALDO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20" dirty="0">
                <a:solidFill>
                  <a:srgbClr val="FFFFFF"/>
                </a:solidFill>
                <a:latin typeface="Trebuchet MS"/>
                <a:cs typeface="Trebuchet MS"/>
              </a:rPr>
              <a:t>E  PRESTA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CONTA</a:t>
            </a:r>
            <a:endParaRPr sz="600">
              <a:latin typeface="Trebuchet MS"/>
              <a:cs typeface="Trebuchet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627645" y="6172111"/>
            <a:ext cx="2698750" cy="1124585"/>
            <a:chOff x="1627645" y="6172109"/>
            <a:chExt cx="2698750" cy="1124585"/>
          </a:xfrm>
        </p:grpSpPr>
        <p:sp>
          <p:nvSpPr>
            <p:cNvPr id="32" name="object 32"/>
            <p:cNvSpPr/>
            <p:nvPr/>
          </p:nvSpPr>
          <p:spPr>
            <a:xfrm>
              <a:off x="4222236" y="6973685"/>
              <a:ext cx="60325" cy="0"/>
            </a:xfrm>
            <a:custGeom>
              <a:avLst/>
              <a:gdLst/>
              <a:ahLst/>
              <a:cxnLst/>
              <a:rect l="l" t="t" r="r" b="b"/>
              <a:pathLst>
                <a:path w="60325">
                  <a:moveTo>
                    <a:pt x="0" y="0"/>
                  </a:moveTo>
                  <a:lnTo>
                    <a:pt x="60274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75790" y="6923543"/>
              <a:ext cx="50165" cy="100330"/>
            </a:xfrm>
            <a:custGeom>
              <a:avLst/>
              <a:gdLst/>
              <a:ahLst/>
              <a:cxnLst/>
              <a:rect l="l" t="t" r="r" b="b"/>
              <a:pathLst>
                <a:path w="50164" h="100329">
                  <a:moveTo>
                    <a:pt x="0" y="0"/>
                  </a:moveTo>
                  <a:lnTo>
                    <a:pt x="0" y="100279"/>
                  </a:lnTo>
                  <a:lnTo>
                    <a:pt x="50114" y="50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841449" y="6973685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73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833939" y="6178459"/>
              <a:ext cx="83185" cy="0"/>
            </a:xfrm>
            <a:custGeom>
              <a:avLst/>
              <a:gdLst/>
              <a:ahLst/>
              <a:cxnLst/>
              <a:rect l="l" t="t" r="r" b="b"/>
              <a:pathLst>
                <a:path w="83185">
                  <a:moveTo>
                    <a:pt x="0" y="0"/>
                  </a:moveTo>
                  <a:lnTo>
                    <a:pt x="8274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33995" y="6658169"/>
              <a:ext cx="732790" cy="631825"/>
            </a:xfrm>
            <a:custGeom>
              <a:avLst/>
              <a:gdLst/>
              <a:ahLst/>
              <a:cxnLst/>
              <a:rect l="l" t="t" r="r" b="b"/>
              <a:pathLst>
                <a:path w="732789" h="631825">
                  <a:moveTo>
                    <a:pt x="650252" y="631825"/>
                  </a:moveTo>
                  <a:lnTo>
                    <a:pt x="81991" y="631825"/>
                  </a:lnTo>
                  <a:lnTo>
                    <a:pt x="50154" y="625355"/>
                  </a:lnTo>
                  <a:lnTo>
                    <a:pt x="24083" y="607741"/>
                  </a:lnTo>
                  <a:lnTo>
                    <a:pt x="6469" y="581670"/>
                  </a:lnTo>
                  <a:lnTo>
                    <a:pt x="0" y="549833"/>
                  </a:lnTo>
                  <a:lnTo>
                    <a:pt x="0" y="82003"/>
                  </a:lnTo>
                  <a:lnTo>
                    <a:pt x="6469" y="50165"/>
                  </a:lnTo>
                  <a:lnTo>
                    <a:pt x="24083" y="24090"/>
                  </a:lnTo>
                  <a:lnTo>
                    <a:pt x="50154" y="6471"/>
                  </a:lnTo>
                  <a:lnTo>
                    <a:pt x="81991" y="0"/>
                  </a:lnTo>
                  <a:lnTo>
                    <a:pt x="650252" y="0"/>
                  </a:lnTo>
                  <a:lnTo>
                    <a:pt x="682089" y="6471"/>
                  </a:lnTo>
                  <a:lnTo>
                    <a:pt x="708159" y="24090"/>
                  </a:lnTo>
                  <a:lnTo>
                    <a:pt x="725774" y="50165"/>
                  </a:lnTo>
                  <a:lnTo>
                    <a:pt x="732243" y="82003"/>
                  </a:lnTo>
                  <a:lnTo>
                    <a:pt x="732243" y="328904"/>
                  </a:lnTo>
                  <a:lnTo>
                    <a:pt x="732243" y="549833"/>
                  </a:lnTo>
                  <a:lnTo>
                    <a:pt x="725774" y="581670"/>
                  </a:lnTo>
                  <a:lnTo>
                    <a:pt x="708159" y="607741"/>
                  </a:lnTo>
                  <a:lnTo>
                    <a:pt x="682089" y="625355"/>
                  </a:lnTo>
                  <a:lnTo>
                    <a:pt x="650252" y="63182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23902" y="4622713"/>
            <a:ext cx="4413885" cy="17440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0800" rIns="0" bIns="0" rtlCol="0">
            <a:spAutoFit/>
          </a:bodyPr>
          <a:lstStyle/>
          <a:p>
            <a:pPr marL="1428750">
              <a:spcBef>
                <a:spcPts val="400"/>
              </a:spcBef>
            </a:pPr>
            <a:r>
              <a:rPr sz="800" b="1" spc="-25" dirty="0">
                <a:solidFill>
                  <a:srgbClr val="5D6162"/>
                </a:solidFill>
                <a:latin typeface="Trebuchet MS"/>
                <a:cs typeface="Trebuchet MS"/>
              </a:rPr>
              <a:t>APÓS</a:t>
            </a:r>
            <a:r>
              <a:rPr sz="800" b="1" spc="-75" dirty="0">
                <a:solidFill>
                  <a:srgbClr val="5D6162"/>
                </a:solidFill>
                <a:latin typeface="Trebuchet MS"/>
                <a:cs typeface="Trebuchet MS"/>
              </a:rPr>
              <a:t> </a:t>
            </a:r>
            <a:r>
              <a:rPr sz="800" b="1" spc="-40" dirty="0">
                <a:solidFill>
                  <a:srgbClr val="5D6162"/>
                </a:solidFill>
                <a:latin typeface="Trebuchet MS"/>
                <a:cs typeface="Trebuchet MS"/>
              </a:rPr>
              <a:t>REPASSE</a:t>
            </a:r>
            <a:r>
              <a:rPr sz="800" b="1" spc="-75" dirty="0">
                <a:solidFill>
                  <a:srgbClr val="5D6162"/>
                </a:solidFill>
                <a:latin typeface="Trebuchet MS"/>
                <a:cs typeface="Trebuchet MS"/>
              </a:rPr>
              <a:t> </a:t>
            </a:r>
            <a:r>
              <a:rPr sz="800" b="1" spc="-30" dirty="0">
                <a:solidFill>
                  <a:srgbClr val="5D6162"/>
                </a:solidFill>
                <a:latin typeface="Trebuchet MS"/>
                <a:cs typeface="Trebuchet MS"/>
              </a:rPr>
              <a:t>INICIAL</a:t>
            </a:r>
            <a:r>
              <a:rPr sz="800" b="1" spc="-75" dirty="0">
                <a:solidFill>
                  <a:srgbClr val="5D6162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5D6162"/>
                </a:solidFill>
                <a:latin typeface="Trebuchet MS"/>
                <a:cs typeface="Trebuchet MS"/>
              </a:rPr>
              <a:t>DE</a:t>
            </a:r>
            <a:r>
              <a:rPr sz="800" b="1" spc="-75" dirty="0">
                <a:solidFill>
                  <a:srgbClr val="5D6162"/>
                </a:solidFill>
                <a:latin typeface="Trebuchet MS"/>
                <a:cs typeface="Trebuchet MS"/>
              </a:rPr>
              <a:t> </a:t>
            </a:r>
            <a:r>
              <a:rPr sz="800" b="1" spc="-15" dirty="0">
                <a:solidFill>
                  <a:srgbClr val="5D6162"/>
                </a:solidFill>
                <a:latin typeface="Trebuchet MS"/>
                <a:cs typeface="Trebuchet MS"/>
              </a:rPr>
              <a:t>70%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726158" y="6712823"/>
            <a:ext cx="481330" cy="509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indent="22225" algn="ctr">
              <a:lnSpc>
                <a:spcPct val="105800"/>
              </a:lnSpc>
              <a:spcBef>
                <a:spcPts val="90"/>
              </a:spcBef>
            </a:pPr>
            <a:r>
              <a:rPr sz="600" b="1" spc="-20" dirty="0">
                <a:solidFill>
                  <a:srgbClr val="FFFFFF"/>
                </a:solidFill>
                <a:latin typeface="Trebuchet MS"/>
                <a:cs typeface="Trebuchet MS"/>
              </a:rPr>
              <a:t>LICITA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2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COMUNICA </a:t>
            </a:r>
            <a:r>
              <a:rPr sz="600" b="1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RESULTADO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2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QUALQUER 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ALTERAÇÃO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61050" y="6612205"/>
            <a:ext cx="520065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80645" algn="r">
              <a:spcBef>
                <a:spcPts val="100"/>
              </a:spcBef>
            </a:pP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PRAZO</a:t>
            </a: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15" dirty="0">
                <a:solidFill>
                  <a:srgbClr val="FFFFFF"/>
                </a:solidFill>
                <a:latin typeface="Arial"/>
                <a:cs typeface="Arial"/>
              </a:rPr>
              <a:t>MÁXIMO  </a:t>
            </a:r>
            <a:r>
              <a:rPr sz="500" b="1" spc="-25" dirty="0">
                <a:solidFill>
                  <a:srgbClr val="FFFFFF"/>
                </a:solidFill>
                <a:latin typeface="Arial"/>
                <a:cs typeface="Arial"/>
              </a:rPr>
              <a:t>PARA</a:t>
            </a: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LICITAR</a:t>
            </a:r>
            <a:endParaRPr sz="500">
              <a:latin typeface="Arial"/>
              <a:cs typeface="Arial"/>
            </a:endParaRPr>
          </a:p>
          <a:p>
            <a:pPr marR="5080" algn="r"/>
            <a:r>
              <a:rPr sz="500" b="1" spc="5" dirty="0">
                <a:solidFill>
                  <a:srgbClr val="FFFFFF"/>
                </a:solidFill>
                <a:latin typeface="Arial"/>
                <a:cs typeface="Arial"/>
              </a:rPr>
              <a:t>120</a:t>
            </a: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DIAS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32899" y="6841440"/>
            <a:ext cx="29083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635" algn="ctr">
              <a:spcBef>
                <a:spcPts val="100"/>
              </a:spcBef>
            </a:pP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PRAZO </a:t>
            </a:r>
            <a:r>
              <a:rPr sz="5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15" dirty="0">
                <a:solidFill>
                  <a:srgbClr val="FFFFFF"/>
                </a:solidFill>
                <a:latin typeface="Arial"/>
                <a:cs typeface="Arial"/>
              </a:rPr>
              <a:t>MÁXIMO  </a:t>
            </a:r>
            <a:r>
              <a:rPr sz="500" b="1" spc="5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r>
              <a:rPr sz="5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DIAS</a:t>
            </a:r>
            <a:endParaRPr sz="5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434558" y="6128318"/>
            <a:ext cx="1290320" cy="924560"/>
            <a:chOff x="1434558" y="6128318"/>
            <a:chExt cx="1290320" cy="924560"/>
          </a:xfrm>
        </p:grpSpPr>
        <p:sp>
          <p:nvSpPr>
            <p:cNvPr id="42" name="object 42"/>
            <p:cNvSpPr/>
            <p:nvPr/>
          </p:nvSpPr>
          <p:spPr>
            <a:xfrm>
              <a:off x="1440915" y="6389758"/>
              <a:ext cx="0" cy="203835"/>
            </a:xfrm>
            <a:custGeom>
              <a:avLst/>
              <a:gdLst/>
              <a:ahLst/>
              <a:cxnLst/>
              <a:rect l="l" t="t" r="r" b="b"/>
              <a:pathLst>
                <a:path h="203834">
                  <a:moveTo>
                    <a:pt x="0" y="0"/>
                  </a:moveTo>
                  <a:lnTo>
                    <a:pt x="0" y="203796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497345" y="6509875"/>
              <a:ext cx="221615" cy="536575"/>
            </a:xfrm>
            <a:custGeom>
              <a:avLst/>
              <a:gdLst/>
              <a:ahLst/>
              <a:cxnLst/>
              <a:rect l="l" t="t" r="r" b="b"/>
              <a:pathLst>
                <a:path w="221614" h="536575">
                  <a:moveTo>
                    <a:pt x="0" y="0"/>
                  </a:moveTo>
                  <a:lnTo>
                    <a:pt x="0" y="457657"/>
                  </a:lnTo>
                  <a:lnTo>
                    <a:pt x="6181" y="488275"/>
                  </a:lnTo>
                  <a:lnTo>
                    <a:pt x="23037" y="513275"/>
                  </a:lnTo>
                  <a:lnTo>
                    <a:pt x="48038" y="530128"/>
                  </a:lnTo>
                  <a:lnTo>
                    <a:pt x="78651" y="536308"/>
                  </a:lnTo>
                  <a:lnTo>
                    <a:pt x="221005" y="536308"/>
                  </a:lnTo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4558" y="6879750"/>
              <a:ext cx="179043" cy="15746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036267" y="6178458"/>
              <a:ext cx="392430" cy="808990"/>
            </a:xfrm>
            <a:custGeom>
              <a:avLst/>
              <a:gdLst/>
              <a:ahLst/>
              <a:cxnLst/>
              <a:rect l="l" t="t" r="r" b="b"/>
              <a:pathLst>
                <a:path w="392430" h="808990">
                  <a:moveTo>
                    <a:pt x="329973" y="808621"/>
                  </a:moveTo>
                  <a:lnTo>
                    <a:pt x="337410" y="804404"/>
                  </a:lnTo>
                  <a:lnTo>
                    <a:pt x="348327" y="792148"/>
                  </a:lnTo>
                  <a:lnTo>
                    <a:pt x="373407" y="745882"/>
                  </a:lnTo>
                  <a:lnTo>
                    <a:pt x="390833" y="674554"/>
                  </a:lnTo>
                  <a:lnTo>
                    <a:pt x="392182" y="630969"/>
                  </a:lnTo>
                  <a:lnTo>
                    <a:pt x="386225" y="582892"/>
                  </a:lnTo>
                  <a:lnTo>
                    <a:pt x="371165" y="530915"/>
                  </a:lnTo>
                  <a:lnTo>
                    <a:pt x="345205" y="475628"/>
                  </a:lnTo>
                  <a:lnTo>
                    <a:pt x="306546" y="417624"/>
                  </a:lnTo>
                  <a:lnTo>
                    <a:pt x="253392" y="357492"/>
                  </a:lnTo>
                  <a:lnTo>
                    <a:pt x="20296" y="123786"/>
                  </a:lnTo>
                  <a:lnTo>
                    <a:pt x="0" y="85157"/>
                  </a:lnTo>
                  <a:lnTo>
                    <a:pt x="4657" y="44748"/>
                  </a:lnTo>
                  <a:lnTo>
                    <a:pt x="29977" y="12912"/>
                  </a:lnTo>
                  <a:lnTo>
                    <a:pt x="71667" y="0"/>
                  </a:lnTo>
                  <a:lnTo>
                    <a:pt x="78373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107925" y="6128318"/>
              <a:ext cx="50165" cy="100330"/>
            </a:xfrm>
            <a:custGeom>
              <a:avLst/>
              <a:gdLst/>
              <a:ahLst/>
              <a:cxnLst/>
              <a:rect l="l" t="t" r="r" b="b"/>
              <a:pathLst>
                <a:path w="50164" h="100329">
                  <a:moveTo>
                    <a:pt x="0" y="0"/>
                  </a:moveTo>
                  <a:lnTo>
                    <a:pt x="0" y="100279"/>
                  </a:lnTo>
                  <a:lnTo>
                    <a:pt x="50126" y="50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2905641" y="6112105"/>
            <a:ext cx="183515" cy="109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NÃO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726691" y="6979204"/>
            <a:ext cx="136525" cy="109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600" b="1" spc="15" dirty="0">
                <a:solidFill>
                  <a:srgbClr val="FFFFFF"/>
                </a:solidFill>
                <a:latin typeface="Trebuchet MS"/>
                <a:cs typeface="Trebuchet MS"/>
              </a:rPr>
              <a:t>SIM</a:t>
            </a:r>
            <a:endParaRPr sz="600">
              <a:latin typeface="Trebuchet MS"/>
              <a:cs typeface="Trebuchet MS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723902" y="1454708"/>
            <a:ext cx="4413885" cy="5525770"/>
            <a:chOff x="723900" y="1454708"/>
            <a:chExt cx="4413885" cy="5525770"/>
          </a:xfrm>
        </p:grpSpPr>
        <p:sp>
          <p:nvSpPr>
            <p:cNvPr id="50" name="object 50"/>
            <p:cNvSpPr/>
            <p:nvPr/>
          </p:nvSpPr>
          <p:spPr>
            <a:xfrm>
              <a:off x="2802957" y="6430203"/>
              <a:ext cx="792480" cy="455930"/>
            </a:xfrm>
            <a:custGeom>
              <a:avLst/>
              <a:gdLst/>
              <a:ahLst/>
              <a:cxnLst/>
              <a:rect l="l" t="t" r="r" b="b"/>
              <a:pathLst>
                <a:path w="792479" h="455929">
                  <a:moveTo>
                    <a:pt x="791870" y="0"/>
                  </a:moveTo>
                  <a:lnTo>
                    <a:pt x="791870" y="901"/>
                  </a:lnTo>
                  <a:lnTo>
                    <a:pt x="784138" y="48843"/>
                  </a:lnTo>
                  <a:lnTo>
                    <a:pt x="762606" y="90479"/>
                  </a:lnTo>
                  <a:lnTo>
                    <a:pt x="729775" y="123313"/>
                  </a:lnTo>
                  <a:lnTo>
                    <a:pt x="688142" y="144845"/>
                  </a:lnTo>
                  <a:lnTo>
                    <a:pt x="640207" y="152577"/>
                  </a:lnTo>
                  <a:lnTo>
                    <a:pt x="151663" y="152577"/>
                  </a:lnTo>
                  <a:lnTo>
                    <a:pt x="103727" y="160308"/>
                  </a:lnTo>
                  <a:lnTo>
                    <a:pt x="62095" y="181836"/>
                  </a:lnTo>
                  <a:lnTo>
                    <a:pt x="29263" y="214664"/>
                  </a:lnTo>
                  <a:lnTo>
                    <a:pt x="7732" y="256294"/>
                  </a:lnTo>
                  <a:lnTo>
                    <a:pt x="0" y="304228"/>
                  </a:lnTo>
                  <a:lnTo>
                    <a:pt x="7732" y="352168"/>
                  </a:lnTo>
                  <a:lnTo>
                    <a:pt x="29263" y="393802"/>
                  </a:lnTo>
                  <a:lnTo>
                    <a:pt x="62095" y="426631"/>
                  </a:lnTo>
                  <a:lnTo>
                    <a:pt x="103727" y="448160"/>
                  </a:lnTo>
                  <a:lnTo>
                    <a:pt x="151663" y="455891"/>
                  </a:lnTo>
                  <a:lnTo>
                    <a:pt x="252945" y="45589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049696" y="6839814"/>
              <a:ext cx="46355" cy="92710"/>
            </a:xfrm>
            <a:custGeom>
              <a:avLst/>
              <a:gdLst/>
              <a:ahLst/>
              <a:cxnLst/>
              <a:rect l="l" t="t" r="r" b="b"/>
              <a:pathLst>
                <a:path w="46355" h="92709">
                  <a:moveTo>
                    <a:pt x="0" y="0"/>
                  </a:moveTo>
                  <a:lnTo>
                    <a:pt x="0" y="92570"/>
                  </a:lnTo>
                  <a:lnTo>
                    <a:pt x="46278" y="46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701537" y="6473601"/>
              <a:ext cx="402590" cy="501015"/>
            </a:xfrm>
            <a:custGeom>
              <a:avLst/>
              <a:gdLst/>
              <a:ahLst/>
              <a:cxnLst/>
              <a:rect l="l" t="t" r="r" b="b"/>
              <a:pathLst>
                <a:path w="402589" h="501015">
                  <a:moveTo>
                    <a:pt x="366128" y="500481"/>
                  </a:moveTo>
                  <a:lnTo>
                    <a:pt x="380081" y="497666"/>
                  </a:lnTo>
                  <a:lnTo>
                    <a:pt x="391472" y="489988"/>
                  </a:lnTo>
                  <a:lnTo>
                    <a:pt x="399152" y="478600"/>
                  </a:lnTo>
                  <a:lnTo>
                    <a:pt x="401967" y="464654"/>
                  </a:lnTo>
                  <a:lnTo>
                    <a:pt x="401967" y="264883"/>
                  </a:lnTo>
                  <a:lnTo>
                    <a:pt x="396144" y="221548"/>
                  </a:lnTo>
                  <a:lnTo>
                    <a:pt x="379710" y="182610"/>
                  </a:lnTo>
                  <a:lnTo>
                    <a:pt x="354220" y="149620"/>
                  </a:lnTo>
                  <a:lnTo>
                    <a:pt x="321227" y="124133"/>
                  </a:lnTo>
                  <a:lnTo>
                    <a:pt x="282286" y="107701"/>
                  </a:lnTo>
                  <a:lnTo>
                    <a:pt x="238950" y="101879"/>
                  </a:lnTo>
                  <a:lnTo>
                    <a:pt x="35839" y="101879"/>
                  </a:lnTo>
                  <a:lnTo>
                    <a:pt x="21892" y="99063"/>
                  </a:lnTo>
                  <a:lnTo>
                    <a:pt x="10499" y="91384"/>
                  </a:lnTo>
                  <a:lnTo>
                    <a:pt x="2817" y="79992"/>
                  </a:lnTo>
                  <a:lnTo>
                    <a:pt x="0" y="66039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651395" y="6430207"/>
              <a:ext cx="100330" cy="50165"/>
            </a:xfrm>
            <a:custGeom>
              <a:avLst/>
              <a:gdLst/>
              <a:ahLst/>
              <a:cxnLst/>
              <a:rect l="l" t="t" r="r" b="b"/>
              <a:pathLst>
                <a:path w="100329" h="50164">
                  <a:moveTo>
                    <a:pt x="50152" y="0"/>
                  </a:moveTo>
                  <a:lnTo>
                    <a:pt x="0" y="50114"/>
                  </a:lnTo>
                  <a:lnTo>
                    <a:pt x="100279" y="50114"/>
                  </a:lnTo>
                  <a:lnTo>
                    <a:pt x="50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23900" y="1454708"/>
              <a:ext cx="4413885" cy="616585"/>
            </a:xfrm>
            <a:custGeom>
              <a:avLst/>
              <a:gdLst/>
              <a:ahLst/>
              <a:cxnLst/>
              <a:rect l="l" t="t" r="r" b="b"/>
              <a:pathLst>
                <a:path w="4413885" h="616585">
                  <a:moveTo>
                    <a:pt x="4413592" y="0"/>
                  </a:moveTo>
                  <a:lnTo>
                    <a:pt x="0" y="0"/>
                  </a:lnTo>
                  <a:lnTo>
                    <a:pt x="0" y="616496"/>
                  </a:lnTo>
                  <a:lnTo>
                    <a:pt x="4413592" y="616496"/>
                  </a:lnTo>
                  <a:lnTo>
                    <a:pt x="4413592" y="0"/>
                  </a:lnTo>
                  <a:close/>
                </a:path>
              </a:pathLst>
            </a:custGeom>
            <a:solidFill>
              <a:srgbClr val="FFCB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23900" y="2071204"/>
              <a:ext cx="4413885" cy="616585"/>
            </a:xfrm>
            <a:custGeom>
              <a:avLst/>
              <a:gdLst/>
              <a:ahLst/>
              <a:cxnLst/>
              <a:rect l="l" t="t" r="r" b="b"/>
              <a:pathLst>
                <a:path w="4413885" h="616585">
                  <a:moveTo>
                    <a:pt x="4413592" y="0"/>
                  </a:moveTo>
                  <a:lnTo>
                    <a:pt x="0" y="0"/>
                  </a:lnTo>
                  <a:lnTo>
                    <a:pt x="0" y="616496"/>
                  </a:lnTo>
                  <a:lnTo>
                    <a:pt x="4413592" y="616496"/>
                  </a:lnTo>
                  <a:lnTo>
                    <a:pt x="4413592" y="0"/>
                  </a:lnTo>
                  <a:close/>
                </a:path>
              </a:pathLst>
            </a:custGeom>
            <a:solidFill>
              <a:srgbClr val="F898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23900" y="2687713"/>
              <a:ext cx="4413885" cy="616585"/>
            </a:xfrm>
            <a:custGeom>
              <a:avLst/>
              <a:gdLst/>
              <a:ahLst/>
              <a:cxnLst/>
              <a:rect l="l" t="t" r="r" b="b"/>
              <a:pathLst>
                <a:path w="4413885" h="616585">
                  <a:moveTo>
                    <a:pt x="4413592" y="0"/>
                  </a:moveTo>
                  <a:lnTo>
                    <a:pt x="0" y="0"/>
                  </a:lnTo>
                  <a:lnTo>
                    <a:pt x="0" y="616483"/>
                  </a:lnTo>
                  <a:lnTo>
                    <a:pt x="4413592" y="616483"/>
                  </a:lnTo>
                  <a:lnTo>
                    <a:pt x="4413592" y="0"/>
                  </a:lnTo>
                  <a:close/>
                </a:path>
              </a:pathLst>
            </a:custGeom>
            <a:solidFill>
              <a:srgbClr val="F370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23900" y="3304209"/>
              <a:ext cx="4413885" cy="616585"/>
            </a:xfrm>
            <a:custGeom>
              <a:avLst/>
              <a:gdLst/>
              <a:ahLst/>
              <a:cxnLst/>
              <a:rect l="l" t="t" r="r" b="b"/>
              <a:pathLst>
                <a:path w="4413885" h="616585">
                  <a:moveTo>
                    <a:pt x="4413592" y="0"/>
                  </a:moveTo>
                  <a:lnTo>
                    <a:pt x="0" y="0"/>
                  </a:lnTo>
                  <a:lnTo>
                    <a:pt x="0" y="616496"/>
                  </a:lnTo>
                  <a:lnTo>
                    <a:pt x="4413592" y="616496"/>
                  </a:lnTo>
                  <a:lnTo>
                    <a:pt x="4413592" y="0"/>
                  </a:lnTo>
                  <a:close/>
                </a:path>
              </a:pathLst>
            </a:custGeom>
            <a:solidFill>
              <a:srgbClr val="F049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793575" y="1109545"/>
            <a:ext cx="42792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i="1" spc="-210" dirty="0">
                <a:solidFill>
                  <a:srgbClr val="00644B"/>
                </a:solidFill>
                <a:latin typeface="Verdana"/>
                <a:cs typeface="Verdana"/>
              </a:rPr>
              <a:t>F</a:t>
            </a:r>
            <a:r>
              <a:rPr sz="1400" b="1" i="1" spc="-280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r>
              <a:rPr sz="1400" b="1" i="1" spc="-229" dirty="0">
                <a:solidFill>
                  <a:srgbClr val="00644B"/>
                </a:solidFill>
                <a:latin typeface="Verdana"/>
                <a:cs typeface="Verdana"/>
              </a:rPr>
              <a:t>U</a:t>
            </a:r>
            <a:r>
              <a:rPr sz="1400" b="1" i="1" spc="-330" dirty="0">
                <a:solidFill>
                  <a:srgbClr val="00644B"/>
                </a:solidFill>
                <a:latin typeface="Verdana"/>
                <a:cs typeface="Verdana"/>
              </a:rPr>
              <a:t>X</a:t>
            </a:r>
            <a:r>
              <a:rPr sz="1400" b="1" i="1" spc="-204" dirty="0">
                <a:solidFill>
                  <a:srgbClr val="00644B"/>
                </a:solidFill>
                <a:latin typeface="Verdana"/>
                <a:cs typeface="Verdana"/>
              </a:rPr>
              <a:t>O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85" dirty="0">
                <a:solidFill>
                  <a:srgbClr val="00644B"/>
                </a:solidFill>
                <a:latin typeface="Verdana"/>
                <a:cs typeface="Verdana"/>
              </a:rPr>
              <a:t>EDI</a:t>
            </a:r>
            <a:r>
              <a:rPr sz="1400" b="1" i="1" spc="-315" dirty="0">
                <a:solidFill>
                  <a:srgbClr val="00644B"/>
                </a:solidFill>
                <a:latin typeface="Verdana"/>
                <a:cs typeface="Verdana"/>
              </a:rPr>
              <a:t>T</a:t>
            </a:r>
            <a:r>
              <a:rPr sz="1400" b="1" i="1" spc="-250" dirty="0">
                <a:solidFill>
                  <a:srgbClr val="00644B"/>
                </a:solidFill>
                <a:latin typeface="Verdana"/>
                <a:cs typeface="Verdana"/>
              </a:rPr>
              <a:t>A</a:t>
            </a:r>
            <a:r>
              <a:rPr sz="1400" b="1" i="1" spc="-195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350" dirty="0">
                <a:solidFill>
                  <a:srgbClr val="00644B"/>
                </a:solidFill>
                <a:latin typeface="Verdana"/>
                <a:cs typeface="Verdana"/>
              </a:rPr>
              <a:t>(</a:t>
            </a:r>
            <a:r>
              <a:rPr sz="1400" b="1" i="1" spc="-275" dirty="0">
                <a:solidFill>
                  <a:srgbClr val="00644B"/>
                </a:solidFill>
                <a:latin typeface="Verdana"/>
                <a:cs typeface="Verdana"/>
              </a:rPr>
              <a:t>A</a:t>
            </a:r>
            <a:r>
              <a:rPr sz="1400" b="1" i="1" spc="-305" dirty="0">
                <a:solidFill>
                  <a:srgbClr val="00644B"/>
                </a:solidFill>
                <a:latin typeface="Verdana"/>
                <a:cs typeface="Verdana"/>
              </a:rPr>
              <a:t>QUISI</a:t>
            </a:r>
            <a:r>
              <a:rPr sz="1400" b="1" i="1" spc="-200" dirty="0">
                <a:solidFill>
                  <a:srgbClr val="00644B"/>
                </a:solidFill>
                <a:latin typeface="Verdana"/>
                <a:cs typeface="Verdana"/>
              </a:rPr>
              <a:t>Ç</a:t>
            </a:r>
            <a:r>
              <a:rPr sz="1400" b="1" i="1" spc="-275" dirty="0">
                <a:solidFill>
                  <a:srgbClr val="00644B"/>
                </a:solidFill>
                <a:latin typeface="Verdana"/>
                <a:cs typeface="Verdana"/>
              </a:rPr>
              <a:t>Ã</a:t>
            </a:r>
            <a:r>
              <a:rPr sz="1400" b="1" i="1" spc="-330" dirty="0">
                <a:solidFill>
                  <a:srgbClr val="00644B"/>
                </a:solidFill>
                <a:latin typeface="Verdana"/>
                <a:cs typeface="Verdana"/>
              </a:rPr>
              <a:t>O</a:t>
            </a:r>
            <a:r>
              <a:rPr sz="1400" b="1" i="1" spc="-204" dirty="0">
                <a:solidFill>
                  <a:srgbClr val="00644B"/>
                </a:solidFill>
                <a:latin typeface="Verdana"/>
                <a:cs typeface="Verdana"/>
              </a:rPr>
              <a:t>)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25" dirty="0">
                <a:solidFill>
                  <a:srgbClr val="00644B"/>
                </a:solidFill>
                <a:latin typeface="Verdana"/>
                <a:cs typeface="Verdana"/>
              </a:rPr>
              <a:t>-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54" dirty="0">
                <a:solidFill>
                  <a:srgbClr val="00644B"/>
                </a:solidFill>
                <a:latin typeface="Verdana"/>
                <a:cs typeface="Verdana"/>
              </a:rPr>
              <a:t>ANTE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S </a:t>
            </a:r>
            <a:r>
              <a:rPr sz="1400" b="1" i="1" spc="-215" dirty="0">
                <a:solidFill>
                  <a:srgbClr val="00644B"/>
                </a:solidFill>
                <a:latin typeface="Verdana"/>
                <a:cs typeface="Verdana"/>
              </a:rPr>
              <a:t>D</a:t>
            </a:r>
            <a:r>
              <a:rPr sz="1400" b="1" i="1" spc="-210" dirty="0">
                <a:solidFill>
                  <a:srgbClr val="00644B"/>
                </a:solidFill>
                <a:latin typeface="Verdana"/>
                <a:cs typeface="Verdana"/>
              </a:rPr>
              <a:t>O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70" dirty="0">
                <a:solidFill>
                  <a:srgbClr val="00644B"/>
                </a:solidFill>
                <a:latin typeface="Verdana"/>
                <a:cs typeface="Verdana"/>
              </a:rPr>
              <a:t>RE</a:t>
            </a:r>
            <a:r>
              <a:rPr sz="1400" b="1" i="1" spc="-335" dirty="0">
                <a:solidFill>
                  <a:srgbClr val="00644B"/>
                </a:solidFill>
                <a:latin typeface="Verdana"/>
                <a:cs typeface="Verdana"/>
              </a:rPr>
              <a:t>P</a:t>
            </a:r>
            <a:r>
              <a:rPr sz="1400" b="1" i="1" spc="-270" dirty="0">
                <a:solidFill>
                  <a:srgbClr val="00644B"/>
                </a:solidFill>
                <a:latin typeface="Verdana"/>
                <a:cs typeface="Verdana"/>
              </a:rPr>
              <a:t>ASS</a:t>
            </a:r>
            <a:r>
              <a:rPr sz="1400" b="1" i="1" spc="-245" dirty="0">
                <a:solidFill>
                  <a:srgbClr val="00644B"/>
                </a:solidFill>
                <a:latin typeface="Verdana"/>
                <a:cs typeface="Verdana"/>
              </a:rPr>
              <a:t>E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315" dirty="0">
                <a:solidFill>
                  <a:srgbClr val="00644B"/>
                </a:solidFill>
                <a:latin typeface="Verdana"/>
                <a:cs typeface="Verdana"/>
              </a:rPr>
              <a:t>INICIA</a:t>
            </a:r>
            <a:r>
              <a:rPr sz="1400" b="1" i="1" spc="-215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92785" y="4295544"/>
            <a:ext cx="40805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i="1" spc="-210" dirty="0">
                <a:solidFill>
                  <a:srgbClr val="00644B"/>
                </a:solidFill>
                <a:latin typeface="Verdana"/>
                <a:cs typeface="Verdana"/>
              </a:rPr>
              <a:t>F</a:t>
            </a:r>
            <a:r>
              <a:rPr sz="1400" b="1" i="1" spc="-280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r>
              <a:rPr sz="1400" b="1" i="1" spc="-229" dirty="0">
                <a:solidFill>
                  <a:srgbClr val="00644B"/>
                </a:solidFill>
                <a:latin typeface="Verdana"/>
                <a:cs typeface="Verdana"/>
              </a:rPr>
              <a:t>U</a:t>
            </a:r>
            <a:r>
              <a:rPr sz="1400" b="1" i="1" spc="-330" dirty="0">
                <a:solidFill>
                  <a:srgbClr val="00644B"/>
                </a:solidFill>
                <a:latin typeface="Verdana"/>
                <a:cs typeface="Verdana"/>
              </a:rPr>
              <a:t>X</a:t>
            </a:r>
            <a:r>
              <a:rPr sz="1400" b="1" i="1" spc="-204" dirty="0">
                <a:solidFill>
                  <a:srgbClr val="00644B"/>
                </a:solidFill>
                <a:latin typeface="Verdana"/>
                <a:cs typeface="Verdana"/>
              </a:rPr>
              <a:t>O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85" dirty="0">
                <a:solidFill>
                  <a:srgbClr val="00644B"/>
                </a:solidFill>
                <a:latin typeface="Verdana"/>
                <a:cs typeface="Verdana"/>
              </a:rPr>
              <a:t>EDI</a:t>
            </a:r>
            <a:r>
              <a:rPr sz="1400" b="1" i="1" spc="-315" dirty="0">
                <a:solidFill>
                  <a:srgbClr val="00644B"/>
                </a:solidFill>
                <a:latin typeface="Verdana"/>
                <a:cs typeface="Verdana"/>
              </a:rPr>
              <a:t>T</a:t>
            </a:r>
            <a:r>
              <a:rPr sz="1400" b="1" i="1" spc="-250" dirty="0">
                <a:solidFill>
                  <a:srgbClr val="00644B"/>
                </a:solidFill>
                <a:latin typeface="Verdana"/>
                <a:cs typeface="Verdana"/>
              </a:rPr>
              <a:t>A</a:t>
            </a:r>
            <a:r>
              <a:rPr sz="1400" b="1" i="1" spc="-195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350" dirty="0">
                <a:solidFill>
                  <a:srgbClr val="00644B"/>
                </a:solidFill>
                <a:latin typeface="Verdana"/>
                <a:cs typeface="Verdana"/>
              </a:rPr>
              <a:t>(</a:t>
            </a:r>
            <a:r>
              <a:rPr sz="1400" b="1" i="1" spc="-275" dirty="0">
                <a:solidFill>
                  <a:srgbClr val="00644B"/>
                </a:solidFill>
                <a:latin typeface="Verdana"/>
                <a:cs typeface="Verdana"/>
              </a:rPr>
              <a:t>A</a:t>
            </a:r>
            <a:r>
              <a:rPr sz="1400" b="1" i="1" spc="-305" dirty="0">
                <a:solidFill>
                  <a:srgbClr val="00644B"/>
                </a:solidFill>
                <a:latin typeface="Verdana"/>
                <a:cs typeface="Verdana"/>
              </a:rPr>
              <a:t>QUISI</a:t>
            </a:r>
            <a:r>
              <a:rPr sz="1400" b="1" i="1" spc="-200" dirty="0">
                <a:solidFill>
                  <a:srgbClr val="00644B"/>
                </a:solidFill>
                <a:latin typeface="Verdana"/>
                <a:cs typeface="Verdana"/>
              </a:rPr>
              <a:t>Ç</a:t>
            </a:r>
            <a:r>
              <a:rPr sz="1400" b="1" i="1" spc="-275" dirty="0">
                <a:solidFill>
                  <a:srgbClr val="00644B"/>
                </a:solidFill>
                <a:latin typeface="Verdana"/>
                <a:cs typeface="Verdana"/>
              </a:rPr>
              <a:t>Ã</a:t>
            </a:r>
            <a:r>
              <a:rPr sz="1400" b="1" i="1" spc="-330" dirty="0">
                <a:solidFill>
                  <a:srgbClr val="00644B"/>
                </a:solidFill>
                <a:latin typeface="Verdana"/>
                <a:cs typeface="Verdana"/>
              </a:rPr>
              <a:t>O</a:t>
            </a:r>
            <a:r>
              <a:rPr sz="1400" b="1" i="1" spc="-204" dirty="0">
                <a:solidFill>
                  <a:srgbClr val="00644B"/>
                </a:solidFill>
                <a:latin typeface="Verdana"/>
                <a:cs typeface="Verdana"/>
              </a:rPr>
              <a:t>)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25" dirty="0">
                <a:solidFill>
                  <a:srgbClr val="00644B"/>
                </a:solidFill>
                <a:latin typeface="Verdana"/>
                <a:cs typeface="Verdana"/>
              </a:rPr>
              <a:t>-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54" dirty="0">
                <a:solidFill>
                  <a:srgbClr val="00644B"/>
                </a:solidFill>
                <a:latin typeface="Verdana"/>
                <a:cs typeface="Verdana"/>
              </a:rPr>
              <a:t>APÓ</a:t>
            </a:r>
            <a:r>
              <a:rPr sz="1400" b="1" i="1" spc="-220" dirty="0">
                <a:solidFill>
                  <a:srgbClr val="00644B"/>
                </a:solidFill>
                <a:latin typeface="Verdana"/>
                <a:cs typeface="Verdana"/>
              </a:rPr>
              <a:t>S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04" dirty="0">
                <a:solidFill>
                  <a:srgbClr val="00644B"/>
                </a:solidFill>
                <a:latin typeface="Verdana"/>
                <a:cs typeface="Verdana"/>
              </a:rPr>
              <a:t>O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70" dirty="0">
                <a:solidFill>
                  <a:srgbClr val="00644B"/>
                </a:solidFill>
                <a:latin typeface="Verdana"/>
                <a:cs typeface="Verdana"/>
              </a:rPr>
              <a:t>RE</a:t>
            </a:r>
            <a:r>
              <a:rPr sz="1400" b="1" i="1" spc="-335" dirty="0">
                <a:solidFill>
                  <a:srgbClr val="00644B"/>
                </a:solidFill>
                <a:latin typeface="Verdana"/>
                <a:cs typeface="Verdana"/>
              </a:rPr>
              <a:t>P</a:t>
            </a:r>
            <a:r>
              <a:rPr sz="1400" b="1" i="1" spc="-270" dirty="0">
                <a:solidFill>
                  <a:srgbClr val="00644B"/>
                </a:solidFill>
                <a:latin typeface="Verdana"/>
                <a:cs typeface="Verdana"/>
              </a:rPr>
              <a:t>ASS</a:t>
            </a:r>
            <a:r>
              <a:rPr sz="1400" b="1" i="1" spc="-245" dirty="0">
                <a:solidFill>
                  <a:srgbClr val="00644B"/>
                </a:solidFill>
                <a:latin typeface="Verdana"/>
                <a:cs typeface="Verdana"/>
              </a:rPr>
              <a:t>E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315" dirty="0">
                <a:solidFill>
                  <a:srgbClr val="00644B"/>
                </a:solidFill>
                <a:latin typeface="Verdana"/>
                <a:cs typeface="Verdana"/>
              </a:rPr>
              <a:t>INICIA</a:t>
            </a:r>
            <a:r>
              <a:rPr sz="1400" b="1" i="1" spc="-215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70778" y="1648651"/>
            <a:ext cx="5130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800" b="1" spc="-10" dirty="0">
                <a:solidFill>
                  <a:srgbClr val="FFFFFF"/>
                </a:solidFill>
                <a:latin typeface="Trebuchet MS"/>
                <a:cs typeface="Trebuchet MS"/>
              </a:rPr>
              <a:t>COMISSÃO </a:t>
            </a:r>
            <a:r>
              <a:rPr sz="800" b="1" spc="-229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800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0" dirty="0">
                <a:solidFill>
                  <a:srgbClr val="FFFFFF"/>
                </a:solidFill>
                <a:latin typeface="Trebuchet MS"/>
                <a:cs typeface="Trebuchet MS"/>
              </a:rPr>
              <a:t>GASTOS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23902" y="2071206"/>
            <a:ext cx="2949575" cy="461665"/>
          </a:xfrm>
          <a:prstGeom prst="rect">
            <a:avLst/>
          </a:prstGeom>
          <a:solidFill>
            <a:srgbClr val="F8982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 marL="159385" marR="2168525">
              <a:spcBef>
                <a:spcPts val="565"/>
              </a:spcBef>
            </a:pPr>
            <a:r>
              <a:rPr sz="800" b="1" spc="-30" dirty="0">
                <a:solidFill>
                  <a:srgbClr val="FFFFFF"/>
                </a:solidFill>
                <a:latin typeface="Trebuchet MS"/>
                <a:cs typeface="Trebuchet MS"/>
              </a:rPr>
              <a:t>COMITÊ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45" dirty="0">
                <a:solidFill>
                  <a:srgbClr val="FFFFFF"/>
                </a:solidFill>
                <a:latin typeface="Trebuchet MS"/>
                <a:cs typeface="Trebuchet MS"/>
              </a:rPr>
              <a:t>DELIBERATIVO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83480" y="2932877"/>
            <a:ext cx="24637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SEDU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70778" y="3550300"/>
            <a:ext cx="4959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20" dirty="0">
                <a:solidFill>
                  <a:srgbClr val="FFFFFF"/>
                </a:solidFill>
                <a:latin typeface="Trebuchet MS"/>
                <a:cs typeface="Trebuchet MS"/>
              </a:rPr>
              <a:t>MUNICÍPIO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1346229" y="2849204"/>
            <a:ext cx="732790" cy="316230"/>
          </a:xfrm>
          <a:custGeom>
            <a:avLst/>
            <a:gdLst/>
            <a:ahLst/>
            <a:cxnLst/>
            <a:rect l="l" t="t" r="r" b="b"/>
            <a:pathLst>
              <a:path w="732789" h="316230">
                <a:moveTo>
                  <a:pt x="650252" y="316115"/>
                </a:moveTo>
                <a:lnTo>
                  <a:pt x="81991" y="316115"/>
                </a:lnTo>
                <a:lnTo>
                  <a:pt x="50154" y="309646"/>
                </a:lnTo>
                <a:lnTo>
                  <a:pt x="24083" y="292031"/>
                </a:lnTo>
                <a:lnTo>
                  <a:pt x="6469" y="265961"/>
                </a:lnTo>
                <a:lnTo>
                  <a:pt x="0" y="234124"/>
                </a:lnTo>
                <a:lnTo>
                  <a:pt x="0" y="82003"/>
                </a:lnTo>
                <a:lnTo>
                  <a:pt x="6469" y="50165"/>
                </a:lnTo>
                <a:lnTo>
                  <a:pt x="24083" y="24090"/>
                </a:lnTo>
                <a:lnTo>
                  <a:pt x="50154" y="6471"/>
                </a:lnTo>
                <a:lnTo>
                  <a:pt x="81991" y="0"/>
                </a:lnTo>
                <a:lnTo>
                  <a:pt x="650252" y="0"/>
                </a:lnTo>
                <a:lnTo>
                  <a:pt x="682091" y="6471"/>
                </a:lnTo>
                <a:lnTo>
                  <a:pt x="708166" y="24090"/>
                </a:lnTo>
                <a:lnTo>
                  <a:pt x="725785" y="50165"/>
                </a:lnTo>
                <a:lnTo>
                  <a:pt x="732256" y="82003"/>
                </a:lnTo>
                <a:lnTo>
                  <a:pt x="732256" y="234124"/>
                </a:lnTo>
                <a:lnTo>
                  <a:pt x="725785" y="265961"/>
                </a:lnTo>
                <a:lnTo>
                  <a:pt x="708166" y="292031"/>
                </a:lnTo>
                <a:lnTo>
                  <a:pt x="682091" y="309646"/>
                </a:lnTo>
                <a:lnTo>
                  <a:pt x="650252" y="316115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494101" y="2919746"/>
            <a:ext cx="381000" cy="16158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spcBef>
                <a:spcPts val="120"/>
              </a:spcBef>
            </a:pPr>
            <a:r>
              <a:rPr sz="950" b="1" spc="-40" dirty="0">
                <a:solidFill>
                  <a:srgbClr val="FFFFFF"/>
                </a:solidFill>
                <a:latin typeface="Trebuchet MS"/>
                <a:cs typeface="Trebuchet MS"/>
              </a:rPr>
              <a:t>EDITAL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329792" y="3400154"/>
            <a:ext cx="732790" cy="422909"/>
          </a:xfrm>
          <a:custGeom>
            <a:avLst/>
            <a:gdLst/>
            <a:ahLst/>
            <a:cxnLst/>
            <a:rect l="l" t="t" r="r" b="b"/>
            <a:pathLst>
              <a:path w="732789" h="422910">
                <a:moveTo>
                  <a:pt x="650252" y="422592"/>
                </a:moveTo>
                <a:lnTo>
                  <a:pt x="82003" y="422592"/>
                </a:lnTo>
                <a:lnTo>
                  <a:pt x="50165" y="416123"/>
                </a:lnTo>
                <a:lnTo>
                  <a:pt x="24090" y="398508"/>
                </a:lnTo>
                <a:lnTo>
                  <a:pt x="6471" y="372438"/>
                </a:lnTo>
                <a:lnTo>
                  <a:pt x="0" y="340601"/>
                </a:lnTo>
                <a:lnTo>
                  <a:pt x="0" y="82003"/>
                </a:lnTo>
                <a:lnTo>
                  <a:pt x="6471" y="50165"/>
                </a:lnTo>
                <a:lnTo>
                  <a:pt x="24090" y="24090"/>
                </a:lnTo>
                <a:lnTo>
                  <a:pt x="50165" y="6471"/>
                </a:lnTo>
                <a:lnTo>
                  <a:pt x="82003" y="0"/>
                </a:lnTo>
                <a:lnTo>
                  <a:pt x="650252" y="0"/>
                </a:lnTo>
                <a:lnTo>
                  <a:pt x="682096" y="6471"/>
                </a:lnTo>
                <a:lnTo>
                  <a:pt x="708171" y="24090"/>
                </a:lnTo>
                <a:lnTo>
                  <a:pt x="725787" y="50165"/>
                </a:lnTo>
                <a:lnTo>
                  <a:pt x="732256" y="82003"/>
                </a:lnTo>
                <a:lnTo>
                  <a:pt x="732256" y="340601"/>
                </a:lnTo>
                <a:lnTo>
                  <a:pt x="725787" y="372438"/>
                </a:lnTo>
                <a:lnTo>
                  <a:pt x="708171" y="398508"/>
                </a:lnTo>
                <a:lnTo>
                  <a:pt x="682096" y="416123"/>
                </a:lnTo>
                <a:lnTo>
                  <a:pt x="650252" y="422592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2391036" y="3454134"/>
            <a:ext cx="526415" cy="315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3175" algn="ctr">
              <a:lnSpc>
                <a:spcPct val="105800"/>
              </a:lnSpc>
              <a:spcBef>
                <a:spcPts val="90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APRESENTAR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DOCUMENTOS  </a:t>
            </a: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ITENS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30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3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30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242170" y="3400154"/>
            <a:ext cx="875030" cy="422909"/>
          </a:xfrm>
          <a:custGeom>
            <a:avLst/>
            <a:gdLst/>
            <a:ahLst/>
            <a:cxnLst/>
            <a:rect l="l" t="t" r="r" b="b"/>
            <a:pathLst>
              <a:path w="875029" h="422910">
                <a:moveTo>
                  <a:pt x="792645" y="422592"/>
                </a:moveTo>
                <a:lnTo>
                  <a:pt x="82003" y="422592"/>
                </a:lnTo>
                <a:lnTo>
                  <a:pt x="50159" y="416123"/>
                </a:lnTo>
                <a:lnTo>
                  <a:pt x="24085" y="398508"/>
                </a:lnTo>
                <a:lnTo>
                  <a:pt x="6469" y="372438"/>
                </a:lnTo>
                <a:lnTo>
                  <a:pt x="0" y="340601"/>
                </a:lnTo>
                <a:lnTo>
                  <a:pt x="0" y="82003"/>
                </a:lnTo>
                <a:lnTo>
                  <a:pt x="6469" y="50165"/>
                </a:lnTo>
                <a:lnTo>
                  <a:pt x="24085" y="24090"/>
                </a:lnTo>
                <a:lnTo>
                  <a:pt x="50159" y="6471"/>
                </a:lnTo>
                <a:lnTo>
                  <a:pt x="82003" y="0"/>
                </a:lnTo>
                <a:lnTo>
                  <a:pt x="792645" y="0"/>
                </a:lnTo>
                <a:lnTo>
                  <a:pt x="824483" y="6471"/>
                </a:lnTo>
                <a:lnTo>
                  <a:pt x="850558" y="24090"/>
                </a:lnTo>
                <a:lnTo>
                  <a:pt x="868177" y="50165"/>
                </a:lnTo>
                <a:lnTo>
                  <a:pt x="874649" y="82003"/>
                </a:lnTo>
                <a:lnTo>
                  <a:pt x="874649" y="340601"/>
                </a:lnTo>
                <a:lnTo>
                  <a:pt x="868177" y="372438"/>
                </a:lnTo>
                <a:lnTo>
                  <a:pt x="850558" y="398508"/>
                </a:lnTo>
                <a:lnTo>
                  <a:pt x="824483" y="416123"/>
                </a:lnTo>
                <a:lnTo>
                  <a:pt x="792645" y="42259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3280651" y="3454134"/>
            <a:ext cx="688975" cy="315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4450" algn="ctr">
              <a:lnSpc>
                <a:spcPct val="105800"/>
              </a:lnSpc>
              <a:spcBef>
                <a:spcPts val="90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REVISA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A  DOCUMENTAÇÃO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2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REAPRESENTA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242165" y="1676228"/>
            <a:ext cx="875030" cy="173990"/>
          </a:xfrm>
          <a:custGeom>
            <a:avLst/>
            <a:gdLst/>
            <a:ahLst/>
            <a:cxnLst/>
            <a:rect l="l" t="t" r="r" b="b"/>
            <a:pathLst>
              <a:path w="875029" h="173989">
                <a:moveTo>
                  <a:pt x="824636" y="173443"/>
                </a:moveTo>
                <a:lnTo>
                  <a:pt x="50025" y="173443"/>
                </a:lnTo>
                <a:lnTo>
                  <a:pt x="30603" y="169497"/>
                </a:lnTo>
                <a:lnTo>
                  <a:pt x="14697" y="158753"/>
                </a:lnTo>
                <a:lnTo>
                  <a:pt x="3948" y="142850"/>
                </a:lnTo>
                <a:lnTo>
                  <a:pt x="0" y="123431"/>
                </a:lnTo>
                <a:lnTo>
                  <a:pt x="0" y="50012"/>
                </a:lnTo>
                <a:lnTo>
                  <a:pt x="3948" y="30593"/>
                </a:lnTo>
                <a:lnTo>
                  <a:pt x="14697" y="14690"/>
                </a:lnTo>
                <a:lnTo>
                  <a:pt x="30603" y="3946"/>
                </a:lnTo>
                <a:lnTo>
                  <a:pt x="50025" y="0"/>
                </a:lnTo>
                <a:lnTo>
                  <a:pt x="824636" y="0"/>
                </a:lnTo>
                <a:lnTo>
                  <a:pt x="844055" y="3946"/>
                </a:lnTo>
                <a:lnTo>
                  <a:pt x="859958" y="14690"/>
                </a:lnTo>
                <a:lnTo>
                  <a:pt x="870702" y="30593"/>
                </a:lnTo>
                <a:lnTo>
                  <a:pt x="874649" y="50012"/>
                </a:lnTo>
                <a:lnTo>
                  <a:pt x="874649" y="123431"/>
                </a:lnTo>
                <a:lnTo>
                  <a:pt x="870702" y="142850"/>
                </a:lnTo>
                <a:lnTo>
                  <a:pt x="859958" y="158753"/>
                </a:lnTo>
                <a:lnTo>
                  <a:pt x="844055" y="169497"/>
                </a:lnTo>
                <a:lnTo>
                  <a:pt x="824636" y="173443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3368427" y="1706272"/>
            <a:ext cx="530860" cy="109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AUTORIZAÇÃO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338714" y="2795973"/>
            <a:ext cx="640715" cy="422909"/>
          </a:xfrm>
          <a:custGeom>
            <a:avLst/>
            <a:gdLst/>
            <a:ahLst/>
            <a:cxnLst/>
            <a:rect l="l" t="t" r="r" b="b"/>
            <a:pathLst>
              <a:path w="640714" h="422910">
                <a:moveTo>
                  <a:pt x="558228" y="422592"/>
                </a:moveTo>
                <a:lnTo>
                  <a:pt x="81991" y="422592"/>
                </a:lnTo>
                <a:lnTo>
                  <a:pt x="50154" y="416123"/>
                </a:lnTo>
                <a:lnTo>
                  <a:pt x="24083" y="398508"/>
                </a:lnTo>
                <a:lnTo>
                  <a:pt x="6469" y="372438"/>
                </a:lnTo>
                <a:lnTo>
                  <a:pt x="0" y="340601"/>
                </a:lnTo>
                <a:lnTo>
                  <a:pt x="0" y="82003"/>
                </a:lnTo>
                <a:lnTo>
                  <a:pt x="6469" y="50159"/>
                </a:lnTo>
                <a:lnTo>
                  <a:pt x="24083" y="24085"/>
                </a:lnTo>
                <a:lnTo>
                  <a:pt x="50154" y="6469"/>
                </a:lnTo>
                <a:lnTo>
                  <a:pt x="81991" y="0"/>
                </a:lnTo>
                <a:lnTo>
                  <a:pt x="558228" y="0"/>
                </a:lnTo>
                <a:lnTo>
                  <a:pt x="590065" y="6469"/>
                </a:lnTo>
                <a:lnTo>
                  <a:pt x="616135" y="24085"/>
                </a:lnTo>
                <a:lnTo>
                  <a:pt x="633750" y="50159"/>
                </a:lnTo>
                <a:lnTo>
                  <a:pt x="640219" y="82003"/>
                </a:lnTo>
                <a:lnTo>
                  <a:pt x="640219" y="340601"/>
                </a:lnTo>
                <a:lnTo>
                  <a:pt x="633750" y="372438"/>
                </a:lnTo>
                <a:lnTo>
                  <a:pt x="616135" y="398508"/>
                </a:lnTo>
                <a:lnTo>
                  <a:pt x="590065" y="416123"/>
                </a:lnTo>
                <a:lnTo>
                  <a:pt x="558228" y="422592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4425825" y="2849954"/>
            <a:ext cx="407670" cy="315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indent="22860" algn="just">
              <a:lnSpc>
                <a:spcPct val="105800"/>
              </a:lnSpc>
              <a:spcBef>
                <a:spcPts val="90"/>
              </a:spcBef>
            </a:pP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PAGA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70%  </a:t>
            </a:r>
            <a:r>
              <a:rPr sz="600" b="1" spc="25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VALOR  </a:t>
            </a: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APROVADO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338717" y="2285378"/>
            <a:ext cx="640715" cy="191770"/>
          </a:xfrm>
          <a:custGeom>
            <a:avLst/>
            <a:gdLst/>
            <a:ahLst/>
            <a:cxnLst/>
            <a:rect l="l" t="t" r="r" b="b"/>
            <a:pathLst>
              <a:path w="640714" h="191769">
                <a:moveTo>
                  <a:pt x="587781" y="191350"/>
                </a:moveTo>
                <a:lnTo>
                  <a:pt x="52438" y="191350"/>
                </a:lnTo>
                <a:lnTo>
                  <a:pt x="32071" y="187213"/>
                </a:lnTo>
                <a:lnTo>
                  <a:pt x="15398" y="175947"/>
                </a:lnTo>
                <a:lnTo>
                  <a:pt x="4135" y="159273"/>
                </a:lnTo>
                <a:lnTo>
                  <a:pt x="0" y="138912"/>
                </a:lnTo>
                <a:lnTo>
                  <a:pt x="0" y="52438"/>
                </a:lnTo>
                <a:lnTo>
                  <a:pt x="4135" y="32077"/>
                </a:lnTo>
                <a:lnTo>
                  <a:pt x="15398" y="15403"/>
                </a:lnTo>
                <a:lnTo>
                  <a:pt x="32071" y="4137"/>
                </a:lnTo>
                <a:lnTo>
                  <a:pt x="52438" y="0"/>
                </a:lnTo>
                <a:lnTo>
                  <a:pt x="587781" y="0"/>
                </a:lnTo>
                <a:lnTo>
                  <a:pt x="608142" y="4137"/>
                </a:lnTo>
                <a:lnTo>
                  <a:pt x="624816" y="15403"/>
                </a:lnTo>
                <a:lnTo>
                  <a:pt x="636082" y="32077"/>
                </a:lnTo>
                <a:lnTo>
                  <a:pt x="640219" y="52438"/>
                </a:lnTo>
                <a:lnTo>
                  <a:pt x="640219" y="138912"/>
                </a:lnTo>
                <a:lnTo>
                  <a:pt x="636082" y="159273"/>
                </a:lnTo>
                <a:lnTo>
                  <a:pt x="624816" y="175947"/>
                </a:lnTo>
                <a:lnTo>
                  <a:pt x="608142" y="187213"/>
                </a:lnTo>
                <a:lnTo>
                  <a:pt x="587781" y="191350"/>
                </a:lnTo>
                <a:close/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4387288" y="2322605"/>
            <a:ext cx="462915" cy="109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APROVAÇÃO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250282" y="3400154"/>
            <a:ext cx="817244" cy="422909"/>
          </a:xfrm>
          <a:custGeom>
            <a:avLst/>
            <a:gdLst/>
            <a:ahLst/>
            <a:cxnLst/>
            <a:rect l="l" t="t" r="r" b="b"/>
            <a:pathLst>
              <a:path w="817245" h="422910">
                <a:moveTo>
                  <a:pt x="735076" y="422592"/>
                </a:moveTo>
                <a:lnTo>
                  <a:pt x="82003" y="422592"/>
                </a:lnTo>
                <a:lnTo>
                  <a:pt x="50159" y="416123"/>
                </a:lnTo>
                <a:lnTo>
                  <a:pt x="24085" y="398508"/>
                </a:lnTo>
                <a:lnTo>
                  <a:pt x="6469" y="372438"/>
                </a:lnTo>
                <a:lnTo>
                  <a:pt x="0" y="340601"/>
                </a:lnTo>
                <a:lnTo>
                  <a:pt x="0" y="82003"/>
                </a:lnTo>
                <a:lnTo>
                  <a:pt x="6469" y="50165"/>
                </a:lnTo>
                <a:lnTo>
                  <a:pt x="24085" y="24090"/>
                </a:lnTo>
                <a:lnTo>
                  <a:pt x="50159" y="6471"/>
                </a:lnTo>
                <a:lnTo>
                  <a:pt x="82003" y="0"/>
                </a:lnTo>
                <a:lnTo>
                  <a:pt x="735076" y="0"/>
                </a:lnTo>
                <a:lnTo>
                  <a:pt x="766920" y="6471"/>
                </a:lnTo>
                <a:lnTo>
                  <a:pt x="792994" y="24090"/>
                </a:lnTo>
                <a:lnTo>
                  <a:pt x="810610" y="50165"/>
                </a:lnTo>
                <a:lnTo>
                  <a:pt x="817079" y="82003"/>
                </a:lnTo>
                <a:lnTo>
                  <a:pt x="817079" y="340601"/>
                </a:lnTo>
                <a:lnTo>
                  <a:pt x="810610" y="372438"/>
                </a:lnTo>
                <a:lnTo>
                  <a:pt x="792994" y="398508"/>
                </a:lnTo>
                <a:lnTo>
                  <a:pt x="766920" y="416123"/>
                </a:lnTo>
                <a:lnTo>
                  <a:pt x="735076" y="422592"/>
                </a:lnTo>
                <a:close/>
              </a:path>
            </a:pathLst>
          </a:custGeom>
          <a:ln w="12700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4313343" y="3454134"/>
            <a:ext cx="573405" cy="315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83185">
              <a:lnSpc>
                <a:spcPct val="105800"/>
              </a:lnSpc>
              <a:spcBef>
                <a:spcPts val="90"/>
              </a:spcBef>
            </a:pP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SEGUE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PARA  </a:t>
            </a: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“APÓS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REPASSE  INICIAL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70%”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422776" y="2739232"/>
            <a:ext cx="513715" cy="513715"/>
          </a:xfrm>
          <a:custGeom>
            <a:avLst/>
            <a:gdLst/>
            <a:ahLst/>
            <a:cxnLst/>
            <a:rect l="l" t="t" r="r" b="b"/>
            <a:pathLst>
              <a:path w="513714" h="513714">
                <a:moveTo>
                  <a:pt x="493375" y="208267"/>
                </a:moveTo>
                <a:lnTo>
                  <a:pt x="305174" y="20078"/>
                </a:lnTo>
                <a:lnTo>
                  <a:pt x="282506" y="5019"/>
                </a:lnTo>
                <a:lnTo>
                  <a:pt x="256719" y="0"/>
                </a:lnTo>
                <a:lnTo>
                  <a:pt x="230935" y="5019"/>
                </a:lnTo>
                <a:lnTo>
                  <a:pt x="208273" y="20078"/>
                </a:lnTo>
                <a:lnTo>
                  <a:pt x="20059" y="208267"/>
                </a:lnTo>
                <a:lnTo>
                  <a:pt x="5014" y="230934"/>
                </a:lnTo>
                <a:lnTo>
                  <a:pt x="0" y="256719"/>
                </a:lnTo>
                <a:lnTo>
                  <a:pt x="5014" y="282506"/>
                </a:lnTo>
                <a:lnTo>
                  <a:pt x="20059" y="305181"/>
                </a:lnTo>
                <a:lnTo>
                  <a:pt x="208273" y="493369"/>
                </a:lnTo>
                <a:lnTo>
                  <a:pt x="230935" y="508428"/>
                </a:lnTo>
                <a:lnTo>
                  <a:pt x="256719" y="513448"/>
                </a:lnTo>
                <a:lnTo>
                  <a:pt x="282506" y="508428"/>
                </a:lnTo>
                <a:lnTo>
                  <a:pt x="305174" y="493369"/>
                </a:lnTo>
                <a:lnTo>
                  <a:pt x="493375" y="305181"/>
                </a:lnTo>
                <a:lnTo>
                  <a:pt x="508420" y="282506"/>
                </a:lnTo>
                <a:lnTo>
                  <a:pt x="513435" y="256719"/>
                </a:lnTo>
                <a:lnTo>
                  <a:pt x="508420" y="230934"/>
                </a:lnTo>
                <a:lnTo>
                  <a:pt x="493375" y="208267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3482663" y="2847818"/>
            <a:ext cx="349885" cy="2072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5080" indent="144780">
              <a:lnSpc>
                <a:spcPct val="105800"/>
              </a:lnSpc>
              <a:spcBef>
                <a:spcPts val="90"/>
              </a:spcBef>
            </a:pP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 ACORDO?</a:t>
            </a:r>
            <a:endParaRPr sz="600">
              <a:latin typeface="Trebuchet MS"/>
              <a:cs typeface="Trebuchet MS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2078480" y="1762949"/>
            <a:ext cx="2630541" cy="1907837"/>
            <a:chOff x="2078480" y="1762949"/>
            <a:chExt cx="2630541" cy="1907837"/>
          </a:xfrm>
        </p:grpSpPr>
        <p:sp>
          <p:nvSpPr>
            <p:cNvPr id="81" name="object 81"/>
            <p:cNvSpPr/>
            <p:nvPr/>
          </p:nvSpPr>
          <p:spPr>
            <a:xfrm>
              <a:off x="2078480" y="3013453"/>
              <a:ext cx="200025" cy="607695"/>
            </a:xfrm>
            <a:custGeom>
              <a:avLst/>
              <a:gdLst/>
              <a:ahLst/>
              <a:cxnLst/>
              <a:rect l="l" t="t" r="r" b="b"/>
              <a:pathLst>
                <a:path w="200025" h="607695">
                  <a:moveTo>
                    <a:pt x="0" y="0"/>
                  </a:moveTo>
                  <a:lnTo>
                    <a:pt x="6502" y="0"/>
                  </a:lnTo>
                  <a:lnTo>
                    <a:pt x="39826" y="6727"/>
                  </a:lnTo>
                  <a:lnTo>
                    <a:pt x="67038" y="25074"/>
                  </a:lnTo>
                  <a:lnTo>
                    <a:pt x="85385" y="52286"/>
                  </a:lnTo>
                  <a:lnTo>
                    <a:pt x="92113" y="85610"/>
                  </a:lnTo>
                  <a:lnTo>
                    <a:pt x="92113" y="521538"/>
                  </a:lnTo>
                  <a:lnTo>
                    <a:pt x="98840" y="554863"/>
                  </a:lnTo>
                  <a:lnTo>
                    <a:pt x="117187" y="582080"/>
                  </a:lnTo>
                  <a:lnTo>
                    <a:pt x="144399" y="600431"/>
                  </a:lnTo>
                  <a:lnTo>
                    <a:pt x="177723" y="607161"/>
                  </a:lnTo>
                  <a:lnTo>
                    <a:pt x="199618" y="60716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271379" y="3570456"/>
              <a:ext cx="50165" cy="100330"/>
            </a:xfrm>
            <a:custGeom>
              <a:avLst/>
              <a:gdLst/>
              <a:ahLst/>
              <a:cxnLst/>
              <a:rect l="l" t="t" r="r" b="b"/>
              <a:pathLst>
                <a:path w="50164" h="100329">
                  <a:moveTo>
                    <a:pt x="0" y="0"/>
                  </a:moveTo>
                  <a:lnTo>
                    <a:pt x="0" y="100291"/>
                  </a:lnTo>
                  <a:lnTo>
                    <a:pt x="50126" y="50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116820" y="1762949"/>
              <a:ext cx="542290" cy="465455"/>
            </a:xfrm>
            <a:custGeom>
              <a:avLst/>
              <a:gdLst/>
              <a:ahLst/>
              <a:cxnLst/>
              <a:rect l="l" t="t" r="r" b="b"/>
              <a:pathLst>
                <a:path w="542289" h="465455">
                  <a:moveTo>
                    <a:pt x="0" y="0"/>
                  </a:moveTo>
                  <a:lnTo>
                    <a:pt x="380885" y="0"/>
                  </a:lnTo>
                  <a:lnTo>
                    <a:pt x="423719" y="5755"/>
                  </a:lnTo>
                  <a:lnTo>
                    <a:pt x="462209" y="21997"/>
                  </a:lnTo>
                  <a:lnTo>
                    <a:pt x="494818" y="47190"/>
                  </a:lnTo>
                  <a:lnTo>
                    <a:pt x="520012" y="79797"/>
                  </a:lnTo>
                  <a:lnTo>
                    <a:pt x="536255" y="118283"/>
                  </a:lnTo>
                  <a:lnTo>
                    <a:pt x="542010" y="161112"/>
                  </a:lnTo>
                  <a:lnTo>
                    <a:pt x="542010" y="46512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608691" y="2221345"/>
              <a:ext cx="100330" cy="50165"/>
            </a:xfrm>
            <a:custGeom>
              <a:avLst/>
              <a:gdLst/>
              <a:ahLst/>
              <a:cxnLst/>
              <a:rect l="l" t="t" r="r" b="b"/>
              <a:pathLst>
                <a:path w="100329" h="50164">
                  <a:moveTo>
                    <a:pt x="100279" y="0"/>
                  </a:moveTo>
                  <a:lnTo>
                    <a:pt x="0" y="0"/>
                  </a:lnTo>
                  <a:lnTo>
                    <a:pt x="50126" y="50126"/>
                  </a:lnTo>
                  <a:lnTo>
                    <a:pt x="100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658828" y="2476729"/>
              <a:ext cx="0" cy="266065"/>
            </a:xfrm>
            <a:custGeom>
              <a:avLst/>
              <a:gdLst/>
              <a:ahLst/>
              <a:cxnLst/>
              <a:rect l="l" t="t" r="r" b="b"/>
              <a:pathLst>
                <a:path h="266064">
                  <a:moveTo>
                    <a:pt x="0" y="0"/>
                  </a:moveTo>
                  <a:lnTo>
                    <a:pt x="0" y="26586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608691" y="2735864"/>
              <a:ext cx="100330" cy="50165"/>
            </a:xfrm>
            <a:custGeom>
              <a:avLst/>
              <a:gdLst/>
              <a:ahLst/>
              <a:cxnLst/>
              <a:rect l="l" t="t" r="r" b="b"/>
              <a:pathLst>
                <a:path w="100329" h="50164">
                  <a:moveTo>
                    <a:pt x="100279" y="0"/>
                  </a:moveTo>
                  <a:lnTo>
                    <a:pt x="0" y="0"/>
                  </a:lnTo>
                  <a:lnTo>
                    <a:pt x="50126" y="50114"/>
                  </a:lnTo>
                  <a:lnTo>
                    <a:pt x="100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658828" y="3218563"/>
              <a:ext cx="0" cy="126364"/>
            </a:xfrm>
            <a:custGeom>
              <a:avLst/>
              <a:gdLst/>
              <a:ahLst/>
              <a:cxnLst/>
              <a:rect l="l" t="t" r="r" b="b"/>
              <a:pathLst>
                <a:path h="126364">
                  <a:moveTo>
                    <a:pt x="0" y="0"/>
                  </a:moveTo>
                  <a:lnTo>
                    <a:pt x="0" y="126047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608691" y="3337886"/>
              <a:ext cx="100330" cy="50165"/>
            </a:xfrm>
            <a:custGeom>
              <a:avLst/>
              <a:gdLst/>
              <a:ahLst/>
              <a:cxnLst/>
              <a:rect l="l" t="t" r="r" b="b"/>
              <a:pathLst>
                <a:path w="100329" h="50164">
                  <a:moveTo>
                    <a:pt x="100279" y="0"/>
                  </a:moveTo>
                  <a:lnTo>
                    <a:pt x="0" y="0"/>
                  </a:lnTo>
                  <a:lnTo>
                    <a:pt x="50126" y="50126"/>
                  </a:lnTo>
                  <a:lnTo>
                    <a:pt x="1002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062048" y="2998209"/>
              <a:ext cx="309245" cy="622935"/>
            </a:xfrm>
            <a:custGeom>
              <a:avLst/>
              <a:gdLst/>
              <a:ahLst/>
              <a:cxnLst/>
              <a:rect l="l" t="t" r="r" b="b"/>
              <a:pathLst>
                <a:path w="309245" h="622935">
                  <a:moveTo>
                    <a:pt x="0" y="622401"/>
                  </a:moveTo>
                  <a:lnTo>
                    <a:pt x="4216" y="622401"/>
                  </a:lnTo>
                  <a:lnTo>
                    <a:pt x="37540" y="615672"/>
                  </a:lnTo>
                  <a:lnTo>
                    <a:pt x="64752" y="597322"/>
                  </a:lnTo>
                  <a:lnTo>
                    <a:pt x="83099" y="570109"/>
                  </a:lnTo>
                  <a:lnTo>
                    <a:pt x="89827" y="536790"/>
                  </a:lnTo>
                  <a:lnTo>
                    <a:pt x="89827" y="85610"/>
                  </a:lnTo>
                  <a:lnTo>
                    <a:pt x="96554" y="52292"/>
                  </a:lnTo>
                  <a:lnTo>
                    <a:pt x="114901" y="25079"/>
                  </a:lnTo>
                  <a:lnTo>
                    <a:pt x="142113" y="6729"/>
                  </a:lnTo>
                  <a:lnTo>
                    <a:pt x="175437" y="0"/>
                  </a:lnTo>
                  <a:lnTo>
                    <a:pt x="308991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364306" y="2948068"/>
              <a:ext cx="50165" cy="100330"/>
            </a:xfrm>
            <a:custGeom>
              <a:avLst/>
              <a:gdLst/>
              <a:ahLst/>
              <a:cxnLst/>
              <a:rect l="l" t="t" r="r" b="b"/>
              <a:pathLst>
                <a:path w="50164" h="100330">
                  <a:moveTo>
                    <a:pt x="0" y="0"/>
                  </a:moveTo>
                  <a:lnTo>
                    <a:pt x="0" y="100279"/>
                  </a:lnTo>
                  <a:lnTo>
                    <a:pt x="50126" y="50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679487" y="3311881"/>
              <a:ext cx="0" cy="88265"/>
            </a:xfrm>
            <a:custGeom>
              <a:avLst/>
              <a:gdLst/>
              <a:ahLst/>
              <a:cxnLst/>
              <a:rect l="l" t="t" r="r" b="b"/>
              <a:pathLst>
                <a:path h="88264">
                  <a:moveTo>
                    <a:pt x="0" y="8826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629346" y="3268485"/>
              <a:ext cx="100330" cy="50165"/>
            </a:xfrm>
            <a:custGeom>
              <a:avLst/>
              <a:gdLst/>
              <a:ahLst/>
              <a:cxnLst/>
              <a:rect l="l" t="t" r="r" b="b"/>
              <a:pathLst>
                <a:path w="100329" h="50164">
                  <a:moveTo>
                    <a:pt x="50152" y="0"/>
                  </a:moveTo>
                  <a:lnTo>
                    <a:pt x="0" y="50114"/>
                  </a:lnTo>
                  <a:lnTo>
                    <a:pt x="100279" y="50114"/>
                  </a:lnTo>
                  <a:lnTo>
                    <a:pt x="50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679487" y="1902791"/>
              <a:ext cx="0" cy="834390"/>
            </a:xfrm>
            <a:custGeom>
              <a:avLst/>
              <a:gdLst/>
              <a:ahLst/>
              <a:cxnLst/>
              <a:rect l="l" t="t" r="r" b="b"/>
              <a:pathLst>
                <a:path h="834389">
                  <a:moveTo>
                    <a:pt x="0" y="83376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3629346" y="1859386"/>
              <a:ext cx="100330" cy="50165"/>
            </a:xfrm>
            <a:custGeom>
              <a:avLst/>
              <a:gdLst/>
              <a:ahLst/>
              <a:cxnLst/>
              <a:rect l="l" t="t" r="r" b="b"/>
              <a:pathLst>
                <a:path w="100329" h="50164">
                  <a:moveTo>
                    <a:pt x="50152" y="0"/>
                  </a:moveTo>
                  <a:lnTo>
                    <a:pt x="0" y="50126"/>
                  </a:lnTo>
                  <a:lnTo>
                    <a:pt x="100279" y="50126"/>
                  </a:lnTo>
                  <a:lnTo>
                    <a:pt x="501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 txBox="1"/>
          <p:nvPr/>
        </p:nvSpPr>
        <p:spPr>
          <a:xfrm>
            <a:off x="1650754" y="523151"/>
            <a:ext cx="81978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çã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apl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ec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urs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967207" y="555566"/>
            <a:ext cx="547370" cy="107314"/>
            <a:chOff x="967207" y="555566"/>
            <a:chExt cx="547370" cy="107314"/>
          </a:xfrm>
        </p:grpSpPr>
        <p:sp>
          <p:nvSpPr>
            <p:cNvPr id="99" name="object 99"/>
            <p:cNvSpPr/>
            <p:nvPr/>
          </p:nvSpPr>
          <p:spPr>
            <a:xfrm>
              <a:off x="969112" y="557471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402"/>
                  </a:lnTo>
                  <a:lnTo>
                    <a:pt x="13017" y="54457"/>
                  </a:lnTo>
                  <a:lnTo>
                    <a:pt x="50596" y="54622"/>
                  </a:lnTo>
                  <a:lnTo>
                    <a:pt x="50647" y="44005"/>
                  </a:lnTo>
                  <a:lnTo>
                    <a:pt x="13068" y="43840"/>
                  </a:lnTo>
                  <a:lnTo>
                    <a:pt x="13208" y="10820"/>
                  </a:lnTo>
                  <a:lnTo>
                    <a:pt x="53886" y="10998"/>
                  </a:lnTo>
                  <a:lnTo>
                    <a:pt x="53936" y="228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040182" y="557778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59" h="101600">
                  <a:moveTo>
                    <a:pt x="253" y="0"/>
                  </a:moveTo>
                  <a:lnTo>
                    <a:pt x="0" y="58508"/>
                  </a:lnTo>
                  <a:lnTo>
                    <a:pt x="21336" y="98765"/>
                  </a:lnTo>
                  <a:lnTo>
                    <a:pt x="35483" y="101130"/>
                  </a:lnTo>
                  <a:lnTo>
                    <a:pt x="50443" y="98758"/>
                  </a:lnTo>
                  <a:lnTo>
                    <a:pt x="62388" y="91165"/>
                  </a:lnTo>
                  <a:lnTo>
                    <a:pt x="70323" y="77836"/>
                  </a:lnTo>
                  <a:lnTo>
                    <a:pt x="73253" y="58254"/>
                  </a:lnTo>
                  <a:lnTo>
                    <a:pt x="73507" y="317"/>
                  </a:lnTo>
                  <a:lnTo>
                    <a:pt x="60540" y="266"/>
                  </a:lnTo>
                  <a:lnTo>
                    <a:pt x="60274" y="59080"/>
                  </a:lnTo>
                  <a:lnTo>
                    <a:pt x="58512" y="73293"/>
                  </a:lnTo>
                  <a:lnTo>
                    <a:pt x="53616" y="83135"/>
                  </a:lnTo>
                  <a:lnTo>
                    <a:pt x="45972" y="88846"/>
                  </a:lnTo>
                  <a:lnTo>
                    <a:pt x="35966" y="90665"/>
                  </a:lnTo>
                  <a:lnTo>
                    <a:pt x="26764" y="88800"/>
                  </a:lnTo>
                  <a:lnTo>
                    <a:pt x="19456" y="83091"/>
                  </a:lnTo>
                  <a:lnTo>
                    <a:pt x="14653" y="73222"/>
                  </a:lnTo>
                  <a:lnTo>
                    <a:pt x="12966" y="58877"/>
                  </a:lnTo>
                  <a:lnTo>
                    <a:pt x="13220" y="63"/>
                  </a:lnTo>
                  <a:lnTo>
                    <a:pt x="253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34776" y="558201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5" h="99695">
                  <a:moveTo>
                    <a:pt x="12077" y="99390"/>
                  </a:moveTo>
                  <a:lnTo>
                    <a:pt x="12268" y="56946"/>
                  </a:lnTo>
                  <a:lnTo>
                    <a:pt x="12256" y="45340"/>
                  </a:lnTo>
                  <a:lnTo>
                    <a:pt x="12118" y="34966"/>
                  </a:lnTo>
                  <a:lnTo>
                    <a:pt x="11843" y="25339"/>
                  </a:lnTo>
                  <a:lnTo>
                    <a:pt x="11417" y="15976"/>
                  </a:lnTo>
                  <a:lnTo>
                    <a:pt x="11849" y="15824"/>
                  </a:lnTo>
                  <a:lnTo>
                    <a:pt x="61594" y="99606"/>
                  </a:lnTo>
                  <a:lnTo>
                    <a:pt x="74561" y="99656"/>
                  </a:lnTo>
                  <a:lnTo>
                    <a:pt x="75006" y="317"/>
                  </a:lnTo>
                  <a:lnTo>
                    <a:pt x="62915" y="266"/>
                  </a:lnTo>
                  <a:lnTo>
                    <a:pt x="62737" y="41846"/>
                  </a:lnTo>
                  <a:lnTo>
                    <a:pt x="62749" y="52885"/>
                  </a:lnTo>
                  <a:lnTo>
                    <a:pt x="62933" y="63084"/>
                  </a:lnTo>
                  <a:lnTo>
                    <a:pt x="63343" y="72868"/>
                  </a:lnTo>
                  <a:lnTo>
                    <a:pt x="64033" y="82664"/>
                  </a:lnTo>
                  <a:lnTo>
                    <a:pt x="63728" y="82804"/>
                  </a:lnTo>
                  <a:lnTo>
                    <a:pt x="14427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77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231007" y="557952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4" h="100329">
                  <a:moveTo>
                    <a:pt x="0" y="99999"/>
                  </a:moveTo>
                  <a:lnTo>
                    <a:pt x="12827" y="100063"/>
                  </a:lnTo>
                  <a:lnTo>
                    <a:pt x="12992" y="60261"/>
                  </a:lnTo>
                  <a:lnTo>
                    <a:pt x="15938" y="61023"/>
                  </a:lnTo>
                  <a:lnTo>
                    <a:pt x="19481" y="61175"/>
                  </a:lnTo>
                  <a:lnTo>
                    <a:pt x="23304" y="61201"/>
                  </a:lnTo>
                  <a:lnTo>
                    <a:pt x="32385" y="60550"/>
                  </a:lnTo>
                  <a:lnTo>
                    <a:pt x="61468" y="29235"/>
                  </a:lnTo>
                  <a:lnTo>
                    <a:pt x="61518" y="20383"/>
                  </a:lnTo>
                  <a:lnTo>
                    <a:pt x="25044" y="38"/>
                  </a:lnTo>
                  <a:lnTo>
                    <a:pt x="14731" y="0"/>
                  </a:lnTo>
                  <a:lnTo>
                    <a:pt x="6616" y="838"/>
                  </a:lnTo>
                  <a:lnTo>
                    <a:pt x="431" y="1841"/>
                  </a:lnTo>
                  <a:lnTo>
                    <a:pt x="0" y="99999"/>
                  </a:lnTo>
                  <a:close/>
                </a:path>
                <a:path w="61594" h="100329">
                  <a:moveTo>
                    <a:pt x="13208" y="11188"/>
                  </a:moveTo>
                  <a:lnTo>
                    <a:pt x="15417" y="10617"/>
                  </a:lnTo>
                  <a:lnTo>
                    <a:pt x="19697" y="10185"/>
                  </a:lnTo>
                  <a:lnTo>
                    <a:pt x="25298" y="10210"/>
                  </a:lnTo>
                  <a:lnTo>
                    <a:pt x="34923" y="11448"/>
                  </a:lnTo>
                  <a:lnTo>
                    <a:pt x="42300" y="15093"/>
                  </a:lnTo>
                  <a:lnTo>
                    <a:pt x="47015" y="21187"/>
                  </a:lnTo>
                  <a:lnTo>
                    <a:pt x="48653" y="29768"/>
                  </a:lnTo>
                  <a:lnTo>
                    <a:pt x="46896" y="38858"/>
                  </a:lnTo>
                  <a:lnTo>
                    <a:pt x="41932" y="45491"/>
                  </a:lnTo>
                  <a:lnTo>
                    <a:pt x="34076" y="49542"/>
                  </a:lnTo>
                  <a:lnTo>
                    <a:pt x="23647" y="50888"/>
                  </a:lnTo>
                  <a:lnTo>
                    <a:pt x="19380" y="50863"/>
                  </a:lnTo>
                  <a:lnTo>
                    <a:pt x="15836" y="50546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288633" y="559019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4" h="99695">
                  <a:moveTo>
                    <a:pt x="58940" y="68199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57" y="63"/>
                  </a:lnTo>
                  <a:lnTo>
                    <a:pt x="34188" y="0"/>
                  </a:lnTo>
                  <a:lnTo>
                    <a:pt x="0" y="99187"/>
                  </a:lnTo>
                  <a:lnTo>
                    <a:pt x="13258" y="99237"/>
                  </a:lnTo>
                  <a:lnTo>
                    <a:pt x="23723" y="68046"/>
                  </a:lnTo>
                  <a:lnTo>
                    <a:pt x="58940" y="68199"/>
                  </a:lnTo>
                  <a:close/>
                </a:path>
                <a:path w="83184" h="99695">
                  <a:moveTo>
                    <a:pt x="26416" y="58039"/>
                  </a:moveTo>
                  <a:lnTo>
                    <a:pt x="36271" y="29324"/>
                  </a:lnTo>
                  <a:lnTo>
                    <a:pt x="38214" y="23304"/>
                  </a:lnTo>
                  <a:lnTo>
                    <a:pt x="39852" y="17272"/>
                  </a:lnTo>
                  <a:lnTo>
                    <a:pt x="41351" y="11379"/>
                  </a:lnTo>
                  <a:lnTo>
                    <a:pt x="41656" y="11379"/>
                  </a:lnTo>
                  <a:lnTo>
                    <a:pt x="43103" y="17132"/>
                  </a:lnTo>
                  <a:lnTo>
                    <a:pt x="44551" y="23025"/>
                  </a:lnTo>
                  <a:lnTo>
                    <a:pt x="46736" y="29527"/>
                  </a:lnTo>
                  <a:lnTo>
                    <a:pt x="56337" y="58166"/>
                  </a:lnTo>
                  <a:lnTo>
                    <a:pt x="26416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385609" y="559290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5" h="99695">
                  <a:moveTo>
                    <a:pt x="51688" y="42379"/>
                  </a:moveTo>
                  <a:lnTo>
                    <a:pt x="13068" y="42202"/>
                  </a:lnTo>
                  <a:lnTo>
                    <a:pt x="13207" y="10820"/>
                  </a:lnTo>
                  <a:lnTo>
                    <a:pt x="54038" y="10998"/>
                  </a:lnTo>
                  <a:lnTo>
                    <a:pt x="54076" y="241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55854" y="99580"/>
                  </a:lnTo>
                  <a:lnTo>
                    <a:pt x="55905" y="88823"/>
                  </a:lnTo>
                  <a:lnTo>
                    <a:pt x="12865" y="88645"/>
                  </a:lnTo>
                  <a:lnTo>
                    <a:pt x="13030" y="52819"/>
                  </a:lnTo>
                  <a:lnTo>
                    <a:pt x="51638" y="52997"/>
                  </a:lnTo>
                  <a:lnTo>
                    <a:pt x="51688" y="4237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452394" y="558109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44" y="98475"/>
                  </a:lnTo>
                  <a:lnTo>
                    <a:pt x="11056" y="100569"/>
                  </a:lnTo>
                  <a:lnTo>
                    <a:pt x="18071" y="102004"/>
                  </a:lnTo>
                  <a:lnTo>
                    <a:pt x="25323" y="102552"/>
                  </a:lnTo>
                  <a:lnTo>
                    <a:pt x="40653" y="100276"/>
                  </a:lnTo>
                  <a:lnTo>
                    <a:pt x="51536" y="94033"/>
                  </a:lnTo>
                  <a:lnTo>
                    <a:pt x="58038" y="84900"/>
                  </a:lnTo>
                  <a:lnTo>
                    <a:pt x="60223" y="73952"/>
                  </a:lnTo>
                  <a:lnTo>
                    <a:pt x="58668" y="64141"/>
                  </a:lnTo>
                  <a:lnTo>
                    <a:pt x="53928" y="56294"/>
                  </a:lnTo>
                  <a:lnTo>
                    <a:pt x="46034" y="49954"/>
                  </a:lnTo>
                  <a:lnTo>
                    <a:pt x="35013" y="44665"/>
                  </a:lnTo>
                  <a:lnTo>
                    <a:pt x="26159" y="40704"/>
                  </a:lnTo>
                  <a:lnTo>
                    <a:pt x="20029" y="36517"/>
                  </a:lnTo>
                  <a:lnTo>
                    <a:pt x="16474" y="31594"/>
                  </a:lnTo>
                  <a:lnTo>
                    <a:pt x="15341" y="25425"/>
                  </a:lnTo>
                  <a:lnTo>
                    <a:pt x="15367" y="18643"/>
                  </a:lnTo>
                  <a:lnTo>
                    <a:pt x="20561" y="10540"/>
                  </a:lnTo>
                  <a:lnTo>
                    <a:pt x="34124" y="10604"/>
                  </a:lnTo>
                  <a:lnTo>
                    <a:pt x="43116" y="10642"/>
                  </a:lnTo>
                  <a:lnTo>
                    <a:pt x="49733" y="13639"/>
                  </a:lnTo>
                  <a:lnTo>
                    <a:pt x="52971" y="15417"/>
                  </a:lnTo>
                  <a:lnTo>
                    <a:pt x="56553" y="4965"/>
                  </a:lnTo>
                  <a:lnTo>
                    <a:pt x="52133" y="2451"/>
                  </a:lnTo>
                  <a:lnTo>
                    <a:pt x="44780" y="50"/>
                  </a:lnTo>
                  <a:lnTo>
                    <a:pt x="34607" y="0"/>
                  </a:lnTo>
                  <a:lnTo>
                    <a:pt x="21436" y="1985"/>
                  </a:lnTo>
                  <a:lnTo>
                    <a:pt x="11274" y="7588"/>
                  </a:lnTo>
                  <a:lnTo>
                    <a:pt x="4718" y="16105"/>
                  </a:lnTo>
                  <a:lnTo>
                    <a:pt x="2362" y="26835"/>
                  </a:lnTo>
                  <a:lnTo>
                    <a:pt x="4145" y="36338"/>
                  </a:lnTo>
                  <a:lnTo>
                    <a:pt x="9331" y="44035"/>
                  </a:lnTo>
                  <a:lnTo>
                    <a:pt x="17560" y="50196"/>
                  </a:lnTo>
                  <a:lnTo>
                    <a:pt x="28473" y="55092"/>
                  </a:lnTo>
                  <a:lnTo>
                    <a:pt x="37042" y="59088"/>
                  </a:lnTo>
                  <a:lnTo>
                    <a:pt x="42827" y="63488"/>
                  </a:lnTo>
                  <a:lnTo>
                    <a:pt x="46093" y="68653"/>
                  </a:lnTo>
                  <a:lnTo>
                    <a:pt x="47104" y="74942"/>
                  </a:lnTo>
                  <a:lnTo>
                    <a:pt x="45674" y="81810"/>
                  </a:lnTo>
                  <a:lnTo>
                    <a:pt x="41582" y="87145"/>
                  </a:lnTo>
                  <a:lnTo>
                    <a:pt x="35038" y="90592"/>
                  </a:lnTo>
                  <a:lnTo>
                    <a:pt x="26250" y="91795"/>
                  </a:lnTo>
                  <a:lnTo>
                    <a:pt x="17411" y="91744"/>
                  </a:lnTo>
                  <a:lnTo>
                    <a:pt x="9017" y="88772"/>
                  </a:lnTo>
                  <a:lnTo>
                    <a:pt x="3289" y="85191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5031028" y="326389"/>
            <a:ext cx="558800" cy="608965"/>
            <a:chOff x="5031028" y="326387"/>
            <a:chExt cx="558800" cy="608965"/>
          </a:xfrm>
        </p:grpSpPr>
        <p:pic>
          <p:nvPicPr>
            <p:cNvPr id="116" name="object 1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9979" y="326387"/>
              <a:ext cx="420662" cy="501925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50310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54171" y="-31038"/>
            <a:ext cx="5970031" cy="8178692"/>
            <a:chOff x="266700" y="266700"/>
            <a:chExt cx="5328285" cy="7560309"/>
          </a:xfrm>
        </p:grpSpPr>
        <p:sp>
          <p:nvSpPr>
            <p:cNvPr id="3" name="object 3"/>
            <p:cNvSpPr/>
            <p:nvPr/>
          </p:nvSpPr>
          <p:spPr>
            <a:xfrm>
              <a:off x="266700" y="266700"/>
              <a:ext cx="5328285" cy="7560309"/>
            </a:xfrm>
            <a:custGeom>
              <a:avLst/>
              <a:gdLst/>
              <a:ahLst/>
              <a:cxnLst/>
              <a:rect l="l" t="t" r="r" b="b"/>
              <a:pathLst>
                <a:path w="5328285" h="7560309">
                  <a:moveTo>
                    <a:pt x="5328005" y="0"/>
                  </a:moveTo>
                  <a:lnTo>
                    <a:pt x="0" y="0"/>
                  </a:lnTo>
                  <a:lnTo>
                    <a:pt x="0" y="7560005"/>
                  </a:lnTo>
                  <a:lnTo>
                    <a:pt x="5328005" y="7560005"/>
                  </a:lnTo>
                  <a:lnTo>
                    <a:pt x="5328005" y="0"/>
                  </a:lnTo>
                  <a:close/>
                </a:path>
              </a:pathLst>
            </a:custGeom>
            <a:solidFill>
              <a:srgbClr val="E6E7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95095" y="5971197"/>
              <a:ext cx="906780" cy="925194"/>
            </a:xfrm>
            <a:custGeom>
              <a:avLst/>
              <a:gdLst/>
              <a:ahLst/>
              <a:cxnLst/>
              <a:rect l="l" t="t" r="r" b="b"/>
              <a:pathLst>
                <a:path w="906780" h="925195">
                  <a:moveTo>
                    <a:pt x="32588" y="444042"/>
                  </a:moveTo>
                  <a:lnTo>
                    <a:pt x="32296" y="443903"/>
                  </a:lnTo>
                  <a:lnTo>
                    <a:pt x="31483" y="446582"/>
                  </a:lnTo>
                  <a:lnTo>
                    <a:pt x="32588" y="444042"/>
                  </a:lnTo>
                  <a:close/>
                </a:path>
                <a:path w="906780" h="925195">
                  <a:moveTo>
                    <a:pt x="36283" y="299262"/>
                  </a:moveTo>
                  <a:lnTo>
                    <a:pt x="34975" y="299262"/>
                  </a:lnTo>
                  <a:lnTo>
                    <a:pt x="35509" y="300532"/>
                  </a:lnTo>
                  <a:lnTo>
                    <a:pt x="36283" y="299262"/>
                  </a:lnTo>
                  <a:close/>
                </a:path>
                <a:path w="906780" h="925195">
                  <a:moveTo>
                    <a:pt x="38100" y="290372"/>
                  </a:moveTo>
                  <a:lnTo>
                    <a:pt x="36626" y="291642"/>
                  </a:lnTo>
                  <a:lnTo>
                    <a:pt x="28714" y="299262"/>
                  </a:lnTo>
                  <a:lnTo>
                    <a:pt x="34975" y="299262"/>
                  </a:lnTo>
                  <a:lnTo>
                    <a:pt x="34442" y="297992"/>
                  </a:lnTo>
                  <a:lnTo>
                    <a:pt x="38100" y="290372"/>
                  </a:lnTo>
                  <a:close/>
                </a:path>
                <a:path w="906780" h="925195">
                  <a:moveTo>
                    <a:pt x="45872" y="636701"/>
                  </a:moveTo>
                  <a:lnTo>
                    <a:pt x="44234" y="635571"/>
                  </a:lnTo>
                  <a:lnTo>
                    <a:pt x="44945" y="637184"/>
                  </a:lnTo>
                  <a:lnTo>
                    <a:pt x="45872" y="636701"/>
                  </a:lnTo>
                  <a:close/>
                </a:path>
                <a:path w="906780" h="925195">
                  <a:moveTo>
                    <a:pt x="51460" y="331939"/>
                  </a:moveTo>
                  <a:lnTo>
                    <a:pt x="50939" y="332397"/>
                  </a:lnTo>
                  <a:lnTo>
                    <a:pt x="50469" y="332841"/>
                  </a:lnTo>
                  <a:lnTo>
                    <a:pt x="50038" y="333311"/>
                  </a:lnTo>
                  <a:lnTo>
                    <a:pt x="50965" y="334695"/>
                  </a:lnTo>
                  <a:lnTo>
                    <a:pt x="51104" y="334175"/>
                  </a:lnTo>
                  <a:lnTo>
                    <a:pt x="51257" y="333654"/>
                  </a:lnTo>
                  <a:lnTo>
                    <a:pt x="51384" y="333184"/>
                  </a:lnTo>
                  <a:lnTo>
                    <a:pt x="51422" y="332752"/>
                  </a:lnTo>
                  <a:lnTo>
                    <a:pt x="51333" y="332473"/>
                  </a:lnTo>
                  <a:lnTo>
                    <a:pt x="51460" y="331939"/>
                  </a:lnTo>
                  <a:close/>
                </a:path>
                <a:path w="906780" h="925195">
                  <a:moveTo>
                    <a:pt x="57086" y="655789"/>
                  </a:moveTo>
                  <a:lnTo>
                    <a:pt x="55511" y="653884"/>
                  </a:lnTo>
                  <a:lnTo>
                    <a:pt x="55867" y="654748"/>
                  </a:lnTo>
                  <a:lnTo>
                    <a:pt x="56375" y="655459"/>
                  </a:lnTo>
                  <a:lnTo>
                    <a:pt x="57086" y="655789"/>
                  </a:lnTo>
                  <a:close/>
                </a:path>
                <a:path w="906780" h="925195">
                  <a:moveTo>
                    <a:pt x="85420" y="214122"/>
                  </a:moveTo>
                  <a:lnTo>
                    <a:pt x="82473" y="216712"/>
                  </a:lnTo>
                  <a:lnTo>
                    <a:pt x="84556" y="216306"/>
                  </a:lnTo>
                  <a:lnTo>
                    <a:pt x="85420" y="214122"/>
                  </a:lnTo>
                  <a:close/>
                </a:path>
                <a:path w="906780" h="925195">
                  <a:moveTo>
                    <a:pt x="90551" y="194119"/>
                  </a:moveTo>
                  <a:lnTo>
                    <a:pt x="84074" y="204063"/>
                  </a:lnTo>
                  <a:lnTo>
                    <a:pt x="85852" y="203555"/>
                  </a:lnTo>
                  <a:lnTo>
                    <a:pt x="87388" y="203581"/>
                  </a:lnTo>
                  <a:lnTo>
                    <a:pt x="88798" y="203758"/>
                  </a:lnTo>
                  <a:lnTo>
                    <a:pt x="85852" y="202844"/>
                  </a:lnTo>
                  <a:lnTo>
                    <a:pt x="90551" y="194119"/>
                  </a:lnTo>
                  <a:close/>
                </a:path>
                <a:path w="906780" h="925195">
                  <a:moveTo>
                    <a:pt x="91160" y="209092"/>
                  </a:moveTo>
                  <a:lnTo>
                    <a:pt x="88087" y="206552"/>
                  </a:lnTo>
                  <a:lnTo>
                    <a:pt x="85420" y="214122"/>
                  </a:lnTo>
                  <a:lnTo>
                    <a:pt x="91160" y="209092"/>
                  </a:lnTo>
                  <a:close/>
                </a:path>
                <a:path w="906780" h="925195">
                  <a:moveTo>
                    <a:pt x="105905" y="664311"/>
                  </a:moveTo>
                  <a:lnTo>
                    <a:pt x="101041" y="659320"/>
                  </a:lnTo>
                  <a:lnTo>
                    <a:pt x="102603" y="662152"/>
                  </a:lnTo>
                  <a:lnTo>
                    <a:pt x="105905" y="664311"/>
                  </a:lnTo>
                  <a:close/>
                </a:path>
                <a:path w="906780" h="925195">
                  <a:moveTo>
                    <a:pt x="128041" y="145592"/>
                  </a:moveTo>
                  <a:lnTo>
                    <a:pt x="120675" y="153212"/>
                  </a:lnTo>
                  <a:lnTo>
                    <a:pt x="123482" y="153212"/>
                  </a:lnTo>
                  <a:lnTo>
                    <a:pt x="128041" y="145592"/>
                  </a:lnTo>
                  <a:close/>
                </a:path>
                <a:path w="906780" h="925195">
                  <a:moveTo>
                    <a:pt x="137172" y="752741"/>
                  </a:moveTo>
                  <a:lnTo>
                    <a:pt x="133121" y="751382"/>
                  </a:lnTo>
                  <a:lnTo>
                    <a:pt x="136766" y="753922"/>
                  </a:lnTo>
                  <a:lnTo>
                    <a:pt x="137172" y="752741"/>
                  </a:lnTo>
                  <a:close/>
                </a:path>
                <a:path w="906780" h="925195">
                  <a:moveTo>
                    <a:pt x="140398" y="756462"/>
                  </a:moveTo>
                  <a:lnTo>
                    <a:pt x="136766" y="753922"/>
                  </a:lnTo>
                  <a:lnTo>
                    <a:pt x="135902" y="756462"/>
                  </a:lnTo>
                  <a:lnTo>
                    <a:pt x="140398" y="756462"/>
                  </a:lnTo>
                  <a:close/>
                </a:path>
                <a:path w="906780" h="925195">
                  <a:moveTo>
                    <a:pt x="143484" y="765352"/>
                  </a:moveTo>
                  <a:lnTo>
                    <a:pt x="141439" y="764082"/>
                  </a:lnTo>
                  <a:lnTo>
                    <a:pt x="139814" y="765352"/>
                  </a:lnTo>
                  <a:lnTo>
                    <a:pt x="143484" y="765352"/>
                  </a:lnTo>
                  <a:close/>
                </a:path>
                <a:path w="906780" h="925195">
                  <a:moveTo>
                    <a:pt x="162191" y="124002"/>
                  </a:moveTo>
                  <a:lnTo>
                    <a:pt x="158978" y="121462"/>
                  </a:lnTo>
                  <a:lnTo>
                    <a:pt x="160731" y="124002"/>
                  </a:lnTo>
                  <a:lnTo>
                    <a:pt x="160502" y="125526"/>
                  </a:lnTo>
                  <a:lnTo>
                    <a:pt x="162191" y="124002"/>
                  </a:lnTo>
                  <a:close/>
                </a:path>
                <a:path w="906780" h="925195">
                  <a:moveTo>
                    <a:pt x="182981" y="109601"/>
                  </a:moveTo>
                  <a:lnTo>
                    <a:pt x="180352" y="111302"/>
                  </a:lnTo>
                  <a:lnTo>
                    <a:pt x="182537" y="111302"/>
                  </a:lnTo>
                  <a:lnTo>
                    <a:pt x="182981" y="109601"/>
                  </a:lnTo>
                  <a:close/>
                </a:path>
                <a:path w="906780" h="925195">
                  <a:moveTo>
                    <a:pt x="184264" y="108762"/>
                  </a:moveTo>
                  <a:lnTo>
                    <a:pt x="183197" y="108762"/>
                  </a:lnTo>
                  <a:lnTo>
                    <a:pt x="182981" y="109601"/>
                  </a:lnTo>
                  <a:lnTo>
                    <a:pt x="184264" y="108762"/>
                  </a:lnTo>
                  <a:close/>
                </a:path>
                <a:path w="906780" h="925195">
                  <a:moveTo>
                    <a:pt x="208076" y="8331"/>
                  </a:moveTo>
                  <a:lnTo>
                    <a:pt x="207492" y="8432"/>
                  </a:lnTo>
                  <a:lnTo>
                    <a:pt x="207162" y="8496"/>
                  </a:lnTo>
                  <a:lnTo>
                    <a:pt x="206679" y="8585"/>
                  </a:lnTo>
                  <a:lnTo>
                    <a:pt x="208076" y="8331"/>
                  </a:lnTo>
                  <a:close/>
                </a:path>
                <a:path w="906780" h="925195">
                  <a:moveTo>
                    <a:pt x="208622" y="2870"/>
                  </a:moveTo>
                  <a:lnTo>
                    <a:pt x="208572" y="0"/>
                  </a:lnTo>
                  <a:lnTo>
                    <a:pt x="203784" y="63"/>
                  </a:lnTo>
                  <a:lnTo>
                    <a:pt x="206311" y="1409"/>
                  </a:lnTo>
                  <a:lnTo>
                    <a:pt x="203669" y="4965"/>
                  </a:lnTo>
                  <a:lnTo>
                    <a:pt x="201803" y="8191"/>
                  </a:lnTo>
                  <a:lnTo>
                    <a:pt x="206679" y="8585"/>
                  </a:lnTo>
                  <a:lnTo>
                    <a:pt x="206984" y="6464"/>
                  </a:lnTo>
                  <a:lnTo>
                    <a:pt x="208622" y="2870"/>
                  </a:lnTo>
                  <a:close/>
                </a:path>
                <a:path w="906780" h="925195">
                  <a:moveTo>
                    <a:pt x="238125" y="73545"/>
                  </a:moveTo>
                  <a:lnTo>
                    <a:pt x="237578" y="73812"/>
                  </a:lnTo>
                  <a:lnTo>
                    <a:pt x="237655" y="74104"/>
                  </a:lnTo>
                  <a:lnTo>
                    <a:pt x="237820" y="74231"/>
                  </a:lnTo>
                  <a:lnTo>
                    <a:pt x="237896" y="74472"/>
                  </a:lnTo>
                  <a:lnTo>
                    <a:pt x="238125" y="73888"/>
                  </a:lnTo>
                  <a:lnTo>
                    <a:pt x="238125" y="73545"/>
                  </a:lnTo>
                  <a:close/>
                </a:path>
                <a:path w="906780" h="925195">
                  <a:moveTo>
                    <a:pt x="284899" y="61772"/>
                  </a:moveTo>
                  <a:lnTo>
                    <a:pt x="282714" y="61772"/>
                  </a:lnTo>
                  <a:lnTo>
                    <a:pt x="283654" y="62903"/>
                  </a:lnTo>
                  <a:lnTo>
                    <a:pt x="284111" y="62649"/>
                  </a:lnTo>
                  <a:lnTo>
                    <a:pt x="284899" y="61772"/>
                  </a:lnTo>
                  <a:close/>
                </a:path>
                <a:path w="906780" h="925195">
                  <a:moveTo>
                    <a:pt x="286448" y="56692"/>
                  </a:moveTo>
                  <a:lnTo>
                    <a:pt x="279311" y="56692"/>
                  </a:lnTo>
                  <a:lnTo>
                    <a:pt x="275767" y="61772"/>
                  </a:lnTo>
                  <a:lnTo>
                    <a:pt x="282714" y="61772"/>
                  </a:lnTo>
                  <a:lnTo>
                    <a:pt x="281673" y="60502"/>
                  </a:lnTo>
                  <a:lnTo>
                    <a:pt x="286448" y="56692"/>
                  </a:lnTo>
                  <a:close/>
                </a:path>
                <a:path w="906780" h="925195">
                  <a:moveTo>
                    <a:pt x="327609" y="63322"/>
                  </a:moveTo>
                  <a:lnTo>
                    <a:pt x="326517" y="63881"/>
                  </a:lnTo>
                  <a:lnTo>
                    <a:pt x="326567" y="64681"/>
                  </a:lnTo>
                  <a:lnTo>
                    <a:pt x="326631" y="65481"/>
                  </a:lnTo>
                  <a:lnTo>
                    <a:pt x="326809" y="66217"/>
                  </a:lnTo>
                  <a:lnTo>
                    <a:pt x="327609" y="63322"/>
                  </a:lnTo>
                  <a:close/>
                </a:path>
                <a:path w="906780" h="925195">
                  <a:moveTo>
                    <a:pt x="331254" y="69392"/>
                  </a:moveTo>
                  <a:lnTo>
                    <a:pt x="321818" y="69392"/>
                  </a:lnTo>
                  <a:lnTo>
                    <a:pt x="321043" y="66852"/>
                  </a:lnTo>
                  <a:lnTo>
                    <a:pt x="323786" y="65582"/>
                  </a:lnTo>
                  <a:lnTo>
                    <a:pt x="326517" y="64312"/>
                  </a:lnTo>
                  <a:lnTo>
                    <a:pt x="326390" y="63042"/>
                  </a:lnTo>
                  <a:lnTo>
                    <a:pt x="325882" y="57962"/>
                  </a:lnTo>
                  <a:lnTo>
                    <a:pt x="326390" y="56502"/>
                  </a:lnTo>
                  <a:lnTo>
                    <a:pt x="328968" y="55626"/>
                  </a:lnTo>
                  <a:lnTo>
                    <a:pt x="330492" y="50368"/>
                  </a:lnTo>
                  <a:lnTo>
                    <a:pt x="328218" y="51346"/>
                  </a:lnTo>
                  <a:lnTo>
                    <a:pt x="329031" y="49072"/>
                  </a:lnTo>
                  <a:lnTo>
                    <a:pt x="313029" y="49072"/>
                  </a:lnTo>
                  <a:lnTo>
                    <a:pt x="303885" y="55422"/>
                  </a:lnTo>
                  <a:lnTo>
                    <a:pt x="299631" y="54152"/>
                  </a:lnTo>
                  <a:lnTo>
                    <a:pt x="308241" y="51612"/>
                  </a:lnTo>
                  <a:lnTo>
                    <a:pt x="302475" y="49072"/>
                  </a:lnTo>
                  <a:lnTo>
                    <a:pt x="300075" y="52882"/>
                  </a:lnTo>
                  <a:lnTo>
                    <a:pt x="297180" y="55422"/>
                  </a:lnTo>
                  <a:lnTo>
                    <a:pt x="295808" y="54152"/>
                  </a:lnTo>
                  <a:lnTo>
                    <a:pt x="291744" y="54152"/>
                  </a:lnTo>
                  <a:lnTo>
                    <a:pt x="284899" y="61772"/>
                  </a:lnTo>
                  <a:lnTo>
                    <a:pt x="285686" y="61772"/>
                  </a:lnTo>
                  <a:lnTo>
                    <a:pt x="284111" y="62649"/>
                  </a:lnTo>
                  <a:lnTo>
                    <a:pt x="283756" y="63042"/>
                  </a:lnTo>
                  <a:lnTo>
                    <a:pt x="283654" y="62903"/>
                  </a:lnTo>
                  <a:lnTo>
                    <a:pt x="278853" y="65582"/>
                  </a:lnTo>
                  <a:lnTo>
                    <a:pt x="273088" y="65582"/>
                  </a:lnTo>
                  <a:lnTo>
                    <a:pt x="273519" y="61772"/>
                  </a:lnTo>
                  <a:lnTo>
                    <a:pt x="268909" y="66852"/>
                  </a:lnTo>
                  <a:lnTo>
                    <a:pt x="267487" y="65582"/>
                  </a:lnTo>
                  <a:lnTo>
                    <a:pt x="268262" y="64312"/>
                  </a:lnTo>
                  <a:lnTo>
                    <a:pt x="270205" y="61772"/>
                  </a:lnTo>
                  <a:lnTo>
                    <a:pt x="265988" y="66852"/>
                  </a:lnTo>
                  <a:lnTo>
                    <a:pt x="257327" y="68122"/>
                  </a:lnTo>
                  <a:lnTo>
                    <a:pt x="256235" y="73202"/>
                  </a:lnTo>
                  <a:lnTo>
                    <a:pt x="252996" y="71932"/>
                  </a:lnTo>
                  <a:lnTo>
                    <a:pt x="248907" y="74472"/>
                  </a:lnTo>
                  <a:lnTo>
                    <a:pt x="241922" y="77012"/>
                  </a:lnTo>
                  <a:lnTo>
                    <a:pt x="239102" y="78282"/>
                  </a:lnTo>
                  <a:lnTo>
                    <a:pt x="237896" y="74472"/>
                  </a:lnTo>
                  <a:lnTo>
                    <a:pt x="237058" y="77012"/>
                  </a:lnTo>
                  <a:lnTo>
                    <a:pt x="231787" y="84632"/>
                  </a:lnTo>
                  <a:lnTo>
                    <a:pt x="227622" y="87172"/>
                  </a:lnTo>
                  <a:lnTo>
                    <a:pt x="226834" y="83362"/>
                  </a:lnTo>
                  <a:lnTo>
                    <a:pt x="220751" y="85902"/>
                  </a:lnTo>
                  <a:lnTo>
                    <a:pt x="213474" y="88442"/>
                  </a:lnTo>
                  <a:lnTo>
                    <a:pt x="209105" y="85902"/>
                  </a:lnTo>
                  <a:lnTo>
                    <a:pt x="204978" y="92252"/>
                  </a:lnTo>
                  <a:lnTo>
                    <a:pt x="197777" y="98602"/>
                  </a:lnTo>
                  <a:lnTo>
                    <a:pt x="189611" y="104952"/>
                  </a:lnTo>
                  <a:lnTo>
                    <a:pt x="182537" y="111302"/>
                  </a:lnTo>
                  <a:lnTo>
                    <a:pt x="224561" y="111302"/>
                  </a:lnTo>
                  <a:lnTo>
                    <a:pt x="226568" y="108762"/>
                  </a:lnTo>
                  <a:lnTo>
                    <a:pt x="231775" y="103682"/>
                  </a:lnTo>
                  <a:lnTo>
                    <a:pt x="238417" y="103682"/>
                  </a:lnTo>
                  <a:lnTo>
                    <a:pt x="258508" y="99872"/>
                  </a:lnTo>
                  <a:lnTo>
                    <a:pt x="265214" y="93522"/>
                  </a:lnTo>
                  <a:lnTo>
                    <a:pt x="261950" y="92252"/>
                  </a:lnTo>
                  <a:lnTo>
                    <a:pt x="267970" y="89712"/>
                  </a:lnTo>
                  <a:lnTo>
                    <a:pt x="270319" y="88442"/>
                  </a:lnTo>
                  <a:lnTo>
                    <a:pt x="272669" y="87172"/>
                  </a:lnTo>
                  <a:lnTo>
                    <a:pt x="279717" y="83362"/>
                  </a:lnTo>
                  <a:lnTo>
                    <a:pt x="279996" y="85902"/>
                  </a:lnTo>
                  <a:lnTo>
                    <a:pt x="280377" y="85902"/>
                  </a:lnTo>
                  <a:lnTo>
                    <a:pt x="280797" y="83362"/>
                  </a:lnTo>
                  <a:lnTo>
                    <a:pt x="283603" y="83362"/>
                  </a:lnTo>
                  <a:lnTo>
                    <a:pt x="284594" y="85902"/>
                  </a:lnTo>
                  <a:lnTo>
                    <a:pt x="287401" y="83362"/>
                  </a:lnTo>
                  <a:lnTo>
                    <a:pt x="288798" y="82092"/>
                  </a:lnTo>
                  <a:lnTo>
                    <a:pt x="293255" y="79552"/>
                  </a:lnTo>
                  <a:lnTo>
                    <a:pt x="295554" y="78282"/>
                  </a:lnTo>
                  <a:lnTo>
                    <a:pt x="297840" y="77012"/>
                  </a:lnTo>
                  <a:lnTo>
                    <a:pt x="303314" y="77012"/>
                  </a:lnTo>
                  <a:lnTo>
                    <a:pt x="304939" y="79552"/>
                  </a:lnTo>
                  <a:lnTo>
                    <a:pt x="307428" y="82092"/>
                  </a:lnTo>
                  <a:lnTo>
                    <a:pt x="315480" y="82092"/>
                  </a:lnTo>
                  <a:lnTo>
                    <a:pt x="321259" y="79552"/>
                  </a:lnTo>
                  <a:lnTo>
                    <a:pt x="323761" y="77012"/>
                  </a:lnTo>
                  <a:lnTo>
                    <a:pt x="327507" y="73202"/>
                  </a:lnTo>
                  <a:lnTo>
                    <a:pt x="331254" y="69392"/>
                  </a:lnTo>
                  <a:close/>
                </a:path>
                <a:path w="906780" h="925195">
                  <a:moveTo>
                    <a:pt x="359422" y="48907"/>
                  </a:moveTo>
                  <a:lnTo>
                    <a:pt x="355955" y="44983"/>
                  </a:lnTo>
                  <a:lnTo>
                    <a:pt x="352425" y="50419"/>
                  </a:lnTo>
                  <a:lnTo>
                    <a:pt x="351053" y="48666"/>
                  </a:lnTo>
                  <a:lnTo>
                    <a:pt x="347497" y="55016"/>
                  </a:lnTo>
                  <a:lnTo>
                    <a:pt x="343992" y="56248"/>
                  </a:lnTo>
                  <a:lnTo>
                    <a:pt x="340893" y="54648"/>
                  </a:lnTo>
                  <a:lnTo>
                    <a:pt x="341160" y="52768"/>
                  </a:lnTo>
                  <a:lnTo>
                    <a:pt x="340106" y="54254"/>
                  </a:lnTo>
                  <a:lnTo>
                    <a:pt x="335254" y="52768"/>
                  </a:lnTo>
                  <a:lnTo>
                    <a:pt x="333946" y="56146"/>
                  </a:lnTo>
                  <a:lnTo>
                    <a:pt x="339483" y="58966"/>
                  </a:lnTo>
                  <a:lnTo>
                    <a:pt x="345325" y="58026"/>
                  </a:lnTo>
                  <a:lnTo>
                    <a:pt x="351028" y="53809"/>
                  </a:lnTo>
                  <a:lnTo>
                    <a:pt x="352552" y="54622"/>
                  </a:lnTo>
                  <a:lnTo>
                    <a:pt x="351472" y="56134"/>
                  </a:lnTo>
                  <a:lnTo>
                    <a:pt x="351320" y="57061"/>
                  </a:lnTo>
                  <a:lnTo>
                    <a:pt x="355104" y="53949"/>
                  </a:lnTo>
                  <a:lnTo>
                    <a:pt x="359422" y="48907"/>
                  </a:lnTo>
                  <a:close/>
                </a:path>
                <a:path w="906780" h="925195">
                  <a:moveTo>
                    <a:pt x="363969" y="43332"/>
                  </a:moveTo>
                  <a:lnTo>
                    <a:pt x="362585" y="43573"/>
                  </a:lnTo>
                  <a:lnTo>
                    <a:pt x="360870" y="43764"/>
                  </a:lnTo>
                  <a:lnTo>
                    <a:pt x="360146" y="45097"/>
                  </a:lnTo>
                  <a:lnTo>
                    <a:pt x="363969" y="43332"/>
                  </a:lnTo>
                  <a:close/>
                </a:path>
                <a:path w="906780" h="925195">
                  <a:moveTo>
                    <a:pt x="365772" y="42506"/>
                  </a:moveTo>
                  <a:lnTo>
                    <a:pt x="363969" y="43332"/>
                  </a:lnTo>
                  <a:lnTo>
                    <a:pt x="364820" y="43167"/>
                  </a:lnTo>
                  <a:lnTo>
                    <a:pt x="365569" y="43014"/>
                  </a:lnTo>
                  <a:lnTo>
                    <a:pt x="365772" y="42506"/>
                  </a:lnTo>
                  <a:close/>
                </a:path>
                <a:path w="906780" h="925195">
                  <a:moveTo>
                    <a:pt x="367296" y="51612"/>
                  </a:moveTo>
                  <a:lnTo>
                    <a:pt x="364934" y="51612"/>
                  </a:lnTo>
                  <a:lnTo>
                    <a:pt x="364667" y="52882"/>
                  </a:lnTo>
                  <a:lnTo>
                    <a:pt x="367296" y="51612"/>
                  </a:lnTo>
                  <a:close/>
                </a:path>
                <a:path w="906780" h="925195">
                  <a:moveTo>
                    <a:pt x="367639" y="41846"/>
                  </a:moveTo>
                  <a:lnTo>
                    <a:pt x="365899" y="41821"/>
                  </a:lnTo>
                  <a:lnTo>
                    <a:pt x="365963" y="42100"/>
                  </a:lnTo>
                  <a:lnTo>
                    <a:pt x="365899" y="42303"/>
                  </a:lnTo>
                  <a:lnTo>
                    <a:pt x="365785" y="42506"/>
                  </a:lnTo>
                  <a:lnTo>
                    <a:pt x="367639" y="41846"/>
                  </a:lnTo>
                  <a:close/>
                </a:path>
                <a:path w="906780" h="925195">
                  <a:moveTo>
                    <a:pt x="372097" y="44792"/>
                  </a:moveTo>
                  <a:lnTo>
                    <a:pt x="364032" y="46532"/>
                  </a:lnTo>
                  <a:lnTo>
                    <a:pt x="362419" y="51612"/>
                  </a:lnTo>
                  <a:lnTo>
                    <a:pt x="364934" y="51612"/>
                  </a:lnTo>
                  <a:lnTo>
                    <a:pt x="365442" y="49072"/>
                  </a:lnTo>
                  <a:lnTo>
                    <a:pt x="367347" y="47802"/>
                  </a:lnTo>
                  <a:lnTo>
                    <a:pt x="372097" y="44792"/>
                  </a:lnTo>
                  <a:close/>
                </a:path>
                <a:path w="906780" h="925195">
                  <a:moveTo>
                    <a:pt x="373748" y="44437"/>
                  </a:moveTo>
                  <a:lnTo>
                    <a:pt x="373354" y="43992"/>
                  </a:lnTo>
                  <a:lnTo>
                    <a:pt x="372097" y="44792"/>
                  </a:lnTo>
                  <a:lnTo>
                    <a:pt x="373748" y="44437"/>
                  </a:lnTo>
                  <a:close/>
                </a:path>
                <a:path w="906780" h="925195">
                  <a:moveTo>
                    <a:pt x="376986" y="48526"/>
                  </a:moveTo>
                  <a:lnTo>
                    <a:pt x="376707" y="47802"/>
                  </a:lnTo>
                  <a:lnTo>
                    <a:pt x="375539" y="46469"/>
                  </a:lnTo>
                  <a:lnTo>
                    <a:pt x="375386" y="46532"/>
                  </a:lnTo>
                  <a:lnTo>
                    <a:pt x="376986" y="48526"/>
                  </a:lnTo>
                  <a:close/>
                </a:path>
                <a:path w="906780" h="925195">
                  <a:moveTo>
                    <a:pt x="383209" y="42722"/>
                  </a:moveTo>
                  <a:lnTo>
                    <a:pt x="375818" y="43992"/>
                  </a:lnTo>
                  <a:lnTo>
                    <a:pt x="373748" y="44437"/>
                  </a:lnTo>
                  <a:lnTo>
                    <a:pt x="375539" y="46469"/>
                  </a:lnTo>
                  <a:lnTo>
                    <a:pt x="381012" y="43992"/>
                  </a:lnTo>
                  <a:lnTo>
                    <a:pt x="383209" y="42722"/>
                  </a:lnTo>
                  <a:close/>
                </a:path>
                <a:path w="906780" h="925195">
                  <a:moveTo>
                    <a:pt x="396316" y="41452"/>
                  </a:moveTo>
                  <a:lnTo>
                    <a:pt x="389953" y="43992"/>
                  </a:lnTo>
                  <a:lnTo>
                    <a:pt x="383844" y="46532"/>
                  </a:lnTo>
                  <a:lnTo>
                    <a:pt x="377418" y="49072"/>
                  </a:lnTo>
                  <a:lnTo>
                    <a:pt x="376986" y="48526"/>
                  </a:lnTo>
                  <a:lnTo>
                    <a:pt x="377190" y="49072"/>
                  </a:lnTo>
                  <a:lnTo>
                    <a:pt x="372630" y="50342"/>
                  </a:lnTo>
                  <a:lnTo>
                    <a:pt x="378079" y="54152"/>
                  </a:lnTo>
                  <a:lnTo>
                    <a:pt x="385216" y="52882"/>
                  </a:lnTo>
                  <a:lnTo>
                    <a:pt x="393090" y="49072"/>
                  </a:lnTo>
                  <a:lnTo>
                    <a:pt x="395884" y="48602"/>
                  </a:lnTo>
                  <a:lnTo>
                    <a:pt x="391274" y="47802"/>
                  </a:lnTo>
                  <a:lnTo>
                    <a:pt x="392391" y="46532"/>
                  </a:lnTo>
                  <a:lnTo>
                    <a:pt x="393776" y="43992"/>
                  </a:lnTo>
                  <a:lnTo>
                    <a:pt x="396316" y="41452"/>
                  </a:lnTo>
                  <a:close/>
                </a:path>
                <a:path w="906780" h="925195">
                  <a:moveTo>
                    <a:pt x="398513" y="49072"/>
                  </a:moveTo>
                  <a:lnTo>
                    <a:pt x="398068" y="48247"/>
                  </a:lnTo>
                  <a:lnTo>
                    <a:pt x="395884" y="48602"/>
                  </a:lnTo>
                  <a:lnTo>
                    <a:pt x="398513" y="49072"/>
                  </a:lnTo>
                  <a:close/>
                </a:path>
                <a:path w="906780" h="925195">
                  <a:moveTo>
                    <a:pt x="399554" y="39611"/>
                  </a:moveTo>
                  <a:lnTo>
                    <a:pt x="398297" y="39954"/>
                  </a:lnTo>
                  <a:lnTo>
                    <a:pt x="397256" y="40500"/>
                  </a:lnTo>
                  <a:lnTo>
                    <a:pt x="396328" y="41160"/>
                  </a:lnTo>
                  <a:lnTo>
                    <a:pt x="399389" y="40411"/>
                  </a:lnTo>
                  <a:lnTo>
                    <a:pt x="399453" y="40132"/>
                  </a:lnTo>
                  <a:lnTo>
                    <a:pt x="399491" y="39903"/>
                  </a:lnTo>
                  <a:lnTo>
                    <a:pt x="399554" y="39611"/>
                  </a:lnTo>
                  <a:close/>
                </a:path>
                <a:path w="906780" h="925195">
                  <a:moveTo>
                    <a:pt x="401561" y="39992"/>
                  </a:moveTo>
                  <a:lnTo>
                    <a:pt x="399389" y="40411"/>
                  </a:lnTo>
                  <a:lnTo>
                    <a:pt x="399224" y="41033"/>
                  </a:lnTo>
                  <a:lnTo>
                    <a:pt x="399224" y="41617"/>
                  </a:lnTo>
                  <a:lnTo>
                    <a:pt x="399694" y="41948"/>
                  </a:lnTo>
                  <a:lnTo>
                    <a:pt x="400024" y="40868"/>
                  </a:lnTo>
                  <a:lnTo>
                    <a:pt x="400570" y="40309"/>
                  </a:lnTo>
                  <a:lnTo>
                    <a:pt x="401561" y="39992"/>
                  </a:lnTo>
                  <a:close/>
                </a:path>
                <a:path w="906780" h="925195">
                  <a:moveTo>
                    <a:pt x="404698" y="39700"/>
                  </a:moveTo>
                  <a:lnTo>
                    <a:pt x="403263" y="39687"/>
                  </a:lnTo>
                  <a:lnTo>
                    <a:pt x="402297" y="39776"/>
                  </a:lnTo>
                  <a:lnTo>
                    <a:pt x="401561" y="39992"/>
                  </a:lnTo>
                  <a:lnTo>
                    <a:pt x="404698" y="39700"/>
                  </a:lnTo>
                  <a:close/>
                </a:path>
                <a:path w="906780" h="925195">
                  <a:moveTo>
                    <a:pt x="415569" y="39166"/>
                  </a:moveTo>
                  <a:lnTo>
                    <a:pt x="415277" y="39497"/>
                  </a:lnTo>
                  <a:lnTo>
                    <a:pt x="415074" y="39966"/>
                  </a:lnTo>
                  <a:lnTo>
                    <a:pt x="415036" y="40678"/>
                  </a:lnTo>
                  <a:lnTo>
                    <a:pt x="415569" y="39166"/>
                  </a:lnTo>
                  <a:close/>
                </a:path>
                <a:path w="906780" h="925195">
                  <a:moveTo>
                    <a:pt x="416902" y="56019"/>
                  </a:moveTo>
                  <a:lnTo>
                    <a:pt x="415378" y="56413"/>
                  </a:lnTo>
                  <a:lnTo>
                    <a:pt x="416267" y="56197"/>
                  </a:lnTo>
                  <a:lnTo>
                    <a:pt x="416902" y="56019"/>
                  </a:lnTo>
                  <a:close/>
                </a:path>
                <a:path w="906780" h="925195">
                  <a:moveTo>
                    <a:pt x="416979" y="37807"/>
                  </a:moveTo>
                  <a:lnTo>
                    <a:pt x="416001" y="37985"/>
                  </a:lnTo>
                  <a:lnTo>
                    <a:pt x="415556" y="39166"/>
                  </a:lnTo>
                  <a:lnTo>
                    <a:pt x="416979" y="37807"/>
                  </a:lnTo>
                  <a:close/>
                </a:path>
                <a:path w="906780" h="925195">
                  <a:moveTo>
                    <a:pt x="417766" y="56692"/>
                  </a:moveTo>
                  <a:lnTo>
                    <a:pt x="417690" y="56540"/>
                  </a:lnTo>
                  <a:lnTo>
                    <a:pt x="416902" y="56692"/>
                  </a:lnTo>
                  <a:lnTo>
                    <a:pt x="417766" y="56692"/>
                  </a:lnTo>
                  <a:close/>
                </a:path>
                <a:path w="906780" h="925195">
                  <a:moveTo>
                    <a:pt x="418579" y="37515"/>
                  </a:moveTo>
                  <a:lnTo>
                    <a:pt x="417842" y="36982"/>
                  </a:lnTo>
                  <a:lnTo>
                    <a:pt x="416979" y="37807"/>
                  </a:lnTo>
                  <a:lnTo>
                    <a:pt x="418579" y="37515"/>
                  </a:lnTo>
                  <a:close/>
                </a:path>
                <a:path w="906780" h="925195">
                  <a:moveTo>
                    <a:pt x="424421" y="59232"/>
                  </a:moveTo>
                  <a:lnTo>
                    <a:pt x="423748" y="58496"/>
                  </a:lnTo>
                  <a:lnTo>
                    <a:pt x="420471" y="57962"/>
                  </a:lnTo>
                  <a:lnTo>
                    <a:pt x="424421" y="59232"/>
                  </a:lnTo>
                  <a:close/>
                </a:path>
                <a:path w="906780" h="925195">
                  <a:moveTo>
                    <a:pt x="427990" y="842949"/>
                  </a:moveTo>
                  <a:lnTo>
                    <a:pt x="427532" y="842772"/>
                  </a:lnTo>
                  <a:lnTo>
                    <a:pt x="427278" y="842670"/>
                  </a:lnTo>
                  <a:lnTo>
                    <a:pt x="426897" y="842505"/>
                  </a:lnTo>
                  <a:lnTo>
                    <a:pt x="427990" y="842949"/>
                  </a:lnTo>
                  <a:close/>
                </a:path>
                <a:path w="906780" h="925195">
                  <a:moveTo>
                    <a:pt x="428345" y="914666"/>
                  </a:moveTo>
                  <a:lnTo>
                    <a:pt x="427685" y="914628"/>
                  </a:lnTo>
                  <a:lnTo>
                    <a:pt x="427621" y="914920"/>
                  </a:lnTo>
                  <a:lnTo>
                    <a:pt x="427710" y="915098"/>
                  </a:lnTo>
                  <a:lnTo>
                    <a:pt x="427697" y="915365"/>
                  </a:lnTo>
                  <a:lnTo>
                    <a:pt x="428205" y="914958"/>
                  </a:lnTo>
                  <a:lnTo>
                    <a:pt x="428345" y="914666"/>
                  </a:lnTo>
                  <a:close/>
                </a:path>
                <a:path w="906780" h="925195">
                  <a:moveTo>
                    <a:pt x="429425" y="40500"/>
                  </a:moveTo>
                  <a:lnTo>
                    <a:pt x="426021" y="40106"/>
                  </a:lnTo>
                  <a:lnTo>
                    <a:pt x="420827" y="37109"/>
                  </a:lnTo>
                  <a:lnTo>
                    <a:pt x="418579" y="37515"/>
                  </a:lnTo>
                  <a:lnTo>
                    <a:pt x="426161" y="42989"/>
                  </a:lnTo>
                  <a:lnTo>
                    <a:pt x="429425" y="40500"/>
                  </a:lnTo>
                  <a:close/>
                </a:path>
                <a:path w="906780" h="925195">
                  <a:moveTo>
                    <a:pt x="436194" y="836206"/>
                  </a:moveTo>
                  <a:lnTo>
                    <a:pt x="427558" y="833615"/>
                  </a:lnTo>
                  <a:lnTo>
                    <a:pt x="428942" y="836028"/>
                  </a:lnTo>
                  <a:lnTo>
                    <a:pt x="425907" y="837882"/>
                  </a:lnTo>
                  <a:lnTo>
                    <a:pt x="423545" y="839838"/>
                  </a:lnTo>
                  <a:lnTo>
                    <a:pt x="426897" y="842505"/>
                  </a:lnTo>
                  <a:lnTo>
                    <a:pt x="425932" y="840854"/>
                  </a:lnTo>
                  <a:lnTo>
                    <a:pt x="436194" y="836206"/>
                  </a:lnTo>
                  <a:close/>
                </a:path>
                <a:path w="906780" h="925195">
                  <a:moveTo>
                    <a:pt x="443445" y="59232"/>
                  </a:moveTo>
                  <a:lnTo>
                    <a:pt x="443255" y="59093"/>
                  </a:lnTo>
                  <a:lnTo>
                    <a:pt x="442455" y="59232"/>
                  </a:lnTo>
                  <a:lnTo>
                    <a:pt x="443445" y="59232"/>
                  </a:lnTo>
                  <a:close/>
                </a:path>
                <a:path w="906780" h="925195">
                  <a:moveTo>
                    <a:pt x="470789" y="59232"/>
                  </a:moveTo>
                  <a:lnTo>
                    <a:pt x="469633" y="58928"/>
                  </a:lnTo>
                  <a:lnTo>
                    <a:pt x="469150" y="59232"/>
                  </a:lnTo>
                  <a:lnTo>
                    <a:pt x="470789" y="59232"/>
                  </a:lnTo>
                  <a:close/>
                </a:path>
                <a:path w="906780" h="925195">
                  <a:moveTo>
                    <a:pt x="476491" y="59232"/>
                  </a:moveTo>
                  <a:lnTo>
                    <a:pt x="470789" y="59232"/>
                  </a:lnTo>
                  <a:lnTo>
                    <a:pt x="469950" y="61772"/>
                  </a:lnTo>
                  <a:lnTo>
                    <a:pt x="476491" y="59232"/>
                  </a:lnTo>
                  <a:close/>
                </a:path>
                <a:path w="906780" h="925195">
                  <a:moveTo>
                    <a:pt x="485990" y="64274"/>
                  </a:moveTo>
                  <a:lnTo>
                    <a:pt x="482295" y="63182"/>
                  </a:lnTo>
                  <a:lnTo>
                    <a:pt x="478497" y="62509"/>
                  </a:lnTo>
                  <a:lnTo>
                    <a:pt x="474764" y="61595"/>
                  </a:lnTo>
                  <a:lnTo>
                    <a:pt x="476542" y="63436"/>
                  </a:lnTo>
                  <a:lnTo>
                    <a:pt x="478815" y="65874"/>
                  </a:lnTo>
                  <a:lnTo>
                    <a:pt x="473608" y="65646"/>
                  </a:lnTo>
                  <a:lnTo>
                    <a:pt x="479183" y="67792"/>
                  </a:lnTo>
                  <a:lnTo>
                    <a:pt x="479336" y="66395"/>
                  </a:lnTo>
                  <a:lnTo>
                    <a:pt x="479717" y="64274"/>
                  </a:lnTo>
                  <a:lnTo>
                    <a:pt x="485990" y="64274"/>
                  </a:lnTo>
                  <a:close/>
                </a:path>
                <a:path w="906780" h="925195">
                  <a:moveTo>
                    <a:pt x="492937" y="43992"/>
                  </a:moveTo>
                  <a:lnTo>
                    <a:pt x="485368" y="43992"/>
                  </a:lnTo>
                  <a:lnTo>
                    <a:pt x="491985" y="45885"/>
                  </a:lnTo>
                  <a:lnTo>
                    <a:pt x="492937" y="43992"/>
                  </a:lnTo>
                  <a:close/>
                </a:path>
                <a:path w="906780" h="925195">
                  <a:moveTo>
                    <a:pt x="494245" y="46532"/>
                  </a:moveTo>
                  <a:lnTo>
                    <a:pt x="491985" y="45885"/>
                  </a:lnTo>
                  <a:lnTo>
                    <a:pt x="491020" y="47802"/>
                  </a:lnTo>
                  <a:lnTo>
                    <a:pt x="493776" y="47802"/>
                  </a:lnTo>
                  <a:lnTo>
                    <a:pt x="494245" y="46532"/>
                  </a:lnTo>
                  <a:close/>
                </a:path>
                <a:path w="906780" h="925195">
                  <a:moveTo>
                    <a:pt x="494499" y="863142"/>
                  </a:moveTo>
                  <a:lnTo>
                    <a:pt x="494372" y="862825"/>
                  </a:lnTo>
                  <a:lnTo>
                    <a:pt x="493737" y="863142"/>
                  </a:lnTo>
                  <a:lnTo>
                    <a:pt x="494499" y="863142"/>
                  </a:lnTo>
                  <a:close/>
                </a:path>
                <a:path w="906780" h="925195">
                  <a:moveTo>
                    <a:pt x="495668" y="62598"/>
                  </a:moveTo>
                  <a:lnTo>
                    <a:pt x="495630" y="61772"/>
                  </a:lnTo>
                  <a:lnTo>
                    <a:pt x="493560" y="61087"/>
                  </a:lnTo>
                  <a:lnTo>
                    <a:pt x="488810" y="61772"/>
                  </a:lnTo>
                  <a:lnTo>
                    <a:pt x="495668" y="62598"/>
                  </a:lnTo>
                  <a:close/>
                </a:path>
                <a:path w="906780" h="925195">
                  <a:moveTo>
                    <a:pt x="499097" y="865682"/>
                  </a:moveTo>
                  <a:lnTo>
                    <a:pt x="498221" y="863142"/>
                  </a:lnTo>
                  <a:lnTo>
                    <a:pt x="494499" y="863142"/>
                  </a:lnTo>
                  <a:lnTo>
                    <a:pt x="495617" y="865682"/>
                  </a:lnTo>
                  <a:lnTo>
                    <a:pt x="499097" y="865682"/>
                  </a:lnTo>
                  <a:close/>
                </a:path>
                <a:path w="906780" h="925195">
                  <a:moveTo>
                    <a:pt x="521500" y="53403"/>
                  </a:moveTo>
                  <a:lnTo>
                    <a:pt x="520877" y="54013"/>
                  </a:lnTo>
                  <a:lnTo>
                    <a:pt x="520611" y="54508"/>
                  </a:lnTo>
                  <a:lnTo>
                    <a:pt x="520369" y="54978"/>
                  </a:lnTo>
                  <a:lnTo>
                    <a:pt x="521500" y="53403"/>
                  </a:lnTo>
                  <a:close/>
                </a:path>
                <a:path w="906780" h="925195">
                  <a:moveTo>
                    <a:pt x="524268" y="76796"/>
                  </a:moveTo>
                  <a:lnTo>
                    <a:pt x="520230" y="74168"/>
                  </a:lnTo>
                  <a:lnTo>
                    <a:pt x="514045" y="73596"/>
                  </a:lnTo>
                  <a:lnTo>
                    <a:pt x="519696" y="76441"/>
                  </a:lnTo>
                  <a:lnTo>
                    <a:pt x="519150" y="77254"/>
                  </a:lnTo>
                  <a:lnTo>
                    <a:pt x="523265" y="76835"/>
                  </a:lnTo>
                  <a:lnTo>
                    <a:pt x="524268" y="76796"/>
                  </a:lnTo>
                  <a:close/>
                </a:path>
                <a:path w="906780" h="925195">
                  <a:moveTo>
                    <a:pt x="531837" y="922388"/>
                  </a:moveTo>
                  <a:lnTo>
                    <a:pt x="530466" y="922870"/>
                  </a:lnTo>
                  <a:lnTo>
                    <a:pt x="530491" y="923671"/>
                  </a:lnTo>
                  <a:lnTo>
                    <a:pt x="530504" y="924458"/>
                  </a:lnTo>
                  <a:lnTo>
                    <a:pt x="530682" y="925195"/>
                  </a:lnTo>
                  <a:lnTo>
                    <a:pt x="531837" y="922388"/>
                  </a:lnTo>
                  <a:close/>
                </a:path>
                <a:path w="906780" h="925195">
                  <a:moveTo>
                    <a:pt x="535432" y="908621"/>
                  </a:moveTo>
                  <a:lnTo>
                    <a:pt x="529323" y="911771"/>
                  </a:lnTo>
                  <a:lnTo>
                    <a:pt x="528066" y="913358"/>
                  </a:lnTo>
                  <a:lnTo>
                    <a:pt x="529628" y="916051"/>
                  </a:lnTo>
                  <a:lnTo>
                    <a:pt x="533654" y="914247"/>
                  </a:lnTo>
                  <a:lnTo>
                    <a:pt x="535432" y="908621"/>
                  </a:lnTo>
                  <a:close/>
                </a:path>
                <a:path w="906780" h="925195">
                  <a:moveTo>
                    <a:pt x="551332" y="819861"/>
                  </a:moveTo>
                  <a:lnTo>
                    <a:pt x="551180" y="819962"/>
                  </a:lnTo>
                  <a:lnTo>
                    <a:pt x="550887" y="820458"/>
                  </a:lnTo>
                  <a:lnTo>
                    <a:pt x="551332" y="819861"/>
                  </a:lnTo>
                  <a:close/>
                </a:path>
                <a:path w="906780" h="925195">
                  <a:moveTo>
                    <a:pt x="554939" y="65849"/>
                  </a:moveTo>
                  <a:lnTo>
                    <a:pt x="549186" y="62445"/>
                  </a:lnTo>
                  <a:lnTo>
                    <a:pt x="551624" y="64122"/>
                  </a:lnTo>
                  <a:lnTo>
                    <a:pt x="553440" y="65125"/>
                  </a:lnTo>
                  <a:lnTo>
                    <a:pt x="554939" y="65849"/>
                  </a:lnTo>
                  <a:close/>
                </a:path>
                <a:path w="906780" h="925195">
                  <a:moveTo>
                    <a:pt x="565886" y="808532"/>
                  </a:moveTo>
                  <a:lnTo>
                    <a:pt x="561060" y="811072"/>
                  </a:lnTo>
                  <a:lnTo>
                    <a:pt x="549732" y="816152"/>
                  </a:lnTo>
                  <a:lnTo>
                    <a:pt x="548144" y="819962"/>
                  </a:lnTo>
                  <a:lnTo>
                    <a:pt x="549910" y="818692"/>
                  </a:lnTo>
                  <a:lnTo>
                    <a:pt x="551865" y="816152"/>
                  </a:lnTo>
                  <a:lnTo>
                    <a:pt x="554101" y="816152"/>
                  </a:lnTo>
                  <a:lnTo>
                    <a:pt x="551332" y="819861"/>
                  </a:lnTo>
                  <a:lnTo>
                    <a:pt x="556780" y="816152"/>
                  </a:lnTo>
                  <a:lnTo>
                    <a:pt x="560514" y="813612"/>
                  </a:lnTo>
                  <a:lnTo>
                    <a:pt x="565886" y="808532"/>
                  </a:lnTo>
                  <a:close/>
                </a:path>
                <a:path w="906780" h="925195">
                  <a:moveTo>
                    <a:pt x="568426" y="902970"/>
                  </a:moveTo>
                  <a:lnTo>
                    <a:pt x="563905" y="899629"/>
                  </a:lnTo>
                  <a:lnTo>
                    <a:pt x="560501" y="905497"/>
                  </a:lnTo>
                  <a:lnTo>
                    <a:pt x="558761" y="903973"/>
                  </a:lnTo>
                  <a:lnTo>
                    <a:pt x="555117" y="910856"/>
                  </a:lnTo>
                  <a:lnTo>
                    <a:pt x="551078" y="912634"/>
                  </a:lnTo>
                  <a:lnTo>
                    <a:pt x="547370" y="911491"/>
                  </a:lnTo>
                  <a:lnTo>
                    <a:pt x="547598" y="909535"/>
                  </a:lnTo>
                  <a:lnTo>
                    <a:pt x="546442" y="911199"/>
                  </a:lnTo>
                  <a:lnTo>
                    <a:pt x="540854" y="910399"/>
                  </a:lnTo>
                  <a:lnTo>
                    <a:pt x="539381" y="914019"/>
                  </a:lnTo>
                  <a:lnTo>
                    <a:pt x="545757" y="916101"/>
                  </a:lnTo>
                  <a:lnTo>
                    <a:pt x="552843" y="914196"/>
                  </a:lnTo>
                  <a:lnTo>
                    <a:pt x="559168" y="909091"/>
                  </a:lnTo>
                  <a:lnTo>
                    <a:pt x="561035" y="909675"/>
                  </a:lnTo>
                  <a:lnTo>
                    <a:pt x="559892" y="911339"/>
                  </a:lnTo>
                  <a:lnTo>
                    <a:pt x="559803" y="912304"/>
                  </a:lnTo>
                  <a:lnTo>
                    <a:pt x="564095" y="908570"/>
                  </a:lnTo>
                  <a:lnTo>
                    <a:pt x="568426" y="902970"/>
                  </a:lnTo>
                  <a:close/>
                </a:path>
                <a:path w="906780" h="925195">
                  <a:moveTo>
                    <a:pt x="587108" y="802309"/>
                  </a:moveTo>
                  <a:lnTo>
                    <a:pt x="584390" y="801331"/>
                  </a:lnTo>
                  <a:lnTo>
                    <a:pt x="579005" y="801865"/>
                  </a:lnTo>
                  <a:lnTo>
                    <a:pt x="576948" y="805116"/>
                  </a:lnTo>
                  <a:lnTo>
                    <a:pt x="580936" y="803910"/>
                  </a:lnTo>
                  <a:lnTo>
                    <a:pt x="585558" y="803986"/>
                  </a:lnTo>
                  <a:lnTo>
                    <a:pt x="587108" y="802309"/>
                  </a:lnTo>
                  <a:close/>
                </a:path>
                <a:path w="906780" h="925195">
                  <a:moveTo>
                    <a:pt x="597242" y="84251"/>
                  </a:moveTo>
                  <a:lnTo>
                    <a:pt x="597230" y="83832"/>
                  </a:lnTo>
                  <a:lnTo>
                    <a:pt x="597027" y="83337"/>
                  </a:lnTo>
                  <a:lnTo>
                    <a:pt x="596417" y="82727"/>
                  </a:lnTo>
                  <a:lnTo>
                    <a:pt x="596353" y="83007"/>
                  </a:lnTo>
                  <a:lnTo>
                    <a:pt x="596760" y="83591"/>
                  </a:lnTo>
                  <a:lnTo>
                    <a:pt x="597242" y="84251"/>
                  </a:lnTo>
                  <a:close/>
                </a:path>
                <a:path w="906780" h="925195">
                  <a:moveTo>
                    <a:pt x="610679" y="881926"/>
                  </a:moveTo>
                  <a:lnTo>
                    <a:pt x="610641" y="881646"/>
                  </a:lnTo>
                  <a:lnTo>
                    <a:pt x="610603" y="881430"/>
                  </a:lnTo>
                  <a:lnTo>
                    <a:pt x="610577" y="881126"/>
                  </a:lnTo>
                  <a:lnTo>
                    <a:pt x="609333" y="881900"/>
                  </a:lnTo>
                  <a:lnTo>
                    <a:pt x="608393" y="882764"/>
                  </a:lnTo>
                  <a:lnTo>
                    <a:pt x="607593" y="883729"/>
                  </a:lnTo>
                  <a:lnTo>
                    <a:pt x="610679" y="881926"/>
                  </a:lnTo>
                  <a:close/>
                </a:path>
                <a:path w="906780" h="925195">
                  <a:moveTo>
                    <a:pt x="616242" y="879386"/>
                  </a:moveTo>
                  <a:lnTo>
                    <a:pt x="614654" y="879881"/>
                  </a:lnTo>
                  <a:lnTo>
                    <a:pt x="613638" y="880325"/>
                  </a:lnTo>
                  <a:lnTo>
                    <a:pt x="612914" y="880783"/>
                  </a:lnTo>
                  <a:lnTo>
                    <a:pt x="616242" y="879386"/>
                  </a:lnTo>
                  <a:close/>
                </a:path>
                <a:path w="906780" h="925195">
                  <a:moveTo>
                    <a:pt x="635139" y="117652"/>
                  </a:moveTo>
                  <a:lnTo>
                    <a:pt x="632015" y="116382"/>
                  </a:lnTo>
                  <a:lnTo>
                    <a:pt x="633044" y="117652"/>
                  </a:lnTo>
                  <a:lnTo>
                    <a:pt x="635139" y="117652"/>
                  </a:lnTo>
                  <a:close/>
                </a:path>
                <a:path w="906780" h="925195">
                  <a:moveTo>
                    <a:pt x="635241" y="119367"/>
                  </a:moveTo>
                  <a:lnTo>
                    <a:pt x="631418" y="120192"/>
                  </a:lnTo>
                  <a:lnTo>
                    <a:pt x="634961" y="124002"/>
                  </a:lnTo>
                  <a:lnTo>
                    <a:pt x="635241" y="119367"/>
                  </a:lnTo>
                  <a:close/>
                </a:path>
                <a:path w="906780" h="925195">
                  <a:moveTo>
                    <a:pt x="635723" y="119265"/>
                  </a:moveTo>
                  <a:lnTo>
                    <a:pt x="635266" y="118922"/>
                  </a:lnTo>
                  <a:lnTo>
                    <a:pt x="635241" y="119367"/>
                  </a:lnTo>
                  <a:lnTo>
                    <a:pt x="635723" y="119265"/>
                  </a:lnTo>
                  <a:close/>
                </a:path>
                <a:path w="906780" h="925195">
                  <a:moveTo>
                    <a:pt x="635825" y="887844"/>
                  </a:moveTo>
                  <a:lnTo>
                    <a:pt x="634326" y="889101"/>
                  </a:lnTo>
                  <a:lnTo>
                    <a:pt x="633818" y="889546"/>
                  </a:lnTo>
                  <a:lnTo>
                    <a:pt x="635825" y="887844"/>
                  </a:lnTo>
                  <a:close/>
                </a:path>
                <a:path w="906780" h="925195">
                  <a:moveTo>
                    <a:pt x="636270" y="781710"/>
                  </a:moveTo>
                  <a:lnTo>
                    <a:pt x="633945" y="781354"/>
                  </a:lnTo>
                  <a:lnTo>
                    <a:pt x="633514" y="784402"/>
                  </a:lnTo>
                  <a:lnTo>
                    <a:pt x="636270" y="781710"/>
                  </a:lnTo>
                  <a:close/>
                </a:path>
                <a:path w="906780" h="925195">
                  <a:moveTo>
                    <a:pt x="636447" y="779322"/>
                  </a:moveTo>
                  <a:lnTo>
                    <a:pt x="632675" y="778052"/>
                  </a:lnTo>
                  <a:lnTo>
                    <a:pt x="629018" y="780592"/>
                  </a:lnTo>
                  <a:lnTo>
                    <a:pt x="633945" y="781354"/>
                  </a:lnTo>
                  <a:lnTo>
                    <a:pt x="634225" y="779322"/>
                  </a:lnTo>
                  <a:lnTo>
                    <a:pt x="636447" y="779322"/>
                  </a:lnTo>
                  <a:close/>
                </a:path>
                <a:path w="906780" h="925195">
                  <a:moveTo>
                    <a:pt x="637006" y="126149"/>
                  </a:moveTo>
                  <a:lnTo>
                    <a:pt x="635889" y="124002"/>
                  </a:lnTo>
                  <a:lnTo>
                    <a:pt x="634961" y="124002"/>
                  </a:lnTo>
                  <a:lnTo>
                    <a:pt x="633920" y="124002"/>
                  </a:lnTo>
                  <a:lnTo>
                    <a:pt x="637006" y="126149"/>
                  </a:lnTo>
                  <a:close/>
                </a:path>
                <a:path w="906780" h="925195">
                  <a:moveTo>
                    <a:pt x="637552" y="126542"/>
                  </a:moveTo>
                  <a:lnTo>
                    <a:pt x="637006" y="126149"/>
                  </a:lnTo>
                  <a:lnTo>
                    <a:pt x="637197" y="126542"/>
                  </a:lnTo>
                  <a:lnTo>
                    <a:pt x="637552" y="126542"/>
                  </a:lnTo>
                  <a:close/>
                </a:path>
                <a:path w="906780" h="925195">
                  <a:moveTo>
                    <a:pt x="676973" y="154038"/>
                  </a:moveTo>
                  <a:lnTo>
                    <a:pt x="676821" y="153733"/>
                  </a:lnTo>
                  <a:lnTo>
                    <a:pt x="676732" y="153479"/>
                  </a:lnTo>
                  <a:lnTo>
                    <a:pt x="676732" y="153733"/>
                  </a:lnTo>
                  <a:lnTo>
                    <a:pt x="676973" y="154038"/>
                  </a:lnTo>
                  <a:close/>
                </a:path>
                <a:path w="906780" h="925195">
                  <a:moveTo>
                    <a:pt x="678319" y="155956"/>
                  </a:moveTo>
                  <a:lnTo>
                    <a:pt x="676973" y="154063"/>
                  </a:lnTo>
                  <a:lnTo>
                    <a:pt x="677240" y="154711"/>
                  </a:lnTo>
                  <a:lnTo>
                    <a:pt x="677710" y="155333"/>
                  </a:lnTo>
                  <a:lnTo>
                    <a:pt x="678319" y="155956"/>
                  </a:lnTo>
                  <a:close/>
                </a:path>
                <a:path w="906780" h="925195">
                  <a:moveTo>
                    <a:pt x="683133" y="159880"/>
                  </a:moveTo>
                  <a:lnTo>
                    <a:pt x="680262" y="158026"/>
                  </a:lnTo>
                  <a:lnTo>
                    <a:pt x="678319" y="155956"/>
                  </a:lnTo>
                  <a:lnTo>
                    <a:pt x="681736" y="160807"/>
                  </a:lnTo>
                  <a:lnTo>
                    <a:pt x="683133" y="159880"/>
                  </a:lnTo>
                  <a:close/>
                </a:path>
                <a:path w="906780" h="925195">
                  <a:moveTo>
                    <a:pt x="691565" y="37426"/>
                  </a:moveTo>
                  <a:lnTo>
                    <a:pt x="691464" y="37033"/>
                  </a:lnTo>
                  <a:lnTo>
                    <a:pt x="688936" y="35966"/>
                  </a:lnTo>
                  <a:lnTo>
                    <a:pt x="689025" y="36309"/>
                  </a:lnTo>
                  <a:lnTo>
                    <a:pt x="689140" y="36563"/>
                  </a:lnTo>
                  <a:lnTo>
                    <a:pt x="689330" y="36868"/>
                  </a:lnTo>
                  <a:lnTo>
                    <a:pt x="690448" y="36944"/>
                  </a:lnTo>
                  <a:lnTo>
                    <a:pt x="691565" y="37426"/>
                  </a:lnTo>
                  <a:close/>
                </a:path>
                <a:path w="906780" h="925195">
                  <a:moveTo>
                    <a:pt x="693153" y="39268"/>
                  </a:moveTo>
                  <a:lnTo>
                    <a:pt x="691654" y="37452"/>
                  </a:lnTo>
                  <a:lnTo>
                    <a:pt x="691705" y="37896"/>
                  </a:lnTo>
                  <a:lnTo>
                    <a:pt x="693153" y="39268"/>
                  </a:lnTo>
                  <a:close/>
                </a:path>
                <a:path w="906780" h="925195">
                  <a:moveTo>
                    <a:pt x="723938" y="692289"/>
                  </a:moveTo>
                  <a:lnTo>
                    <a:pt x="721461" y="694296"/>
                  </a:lnTo>
                  <a:lnTo>
                    <a:pt x="721918" y="694258"/>
                  </a:lnTo>
                  <a:lnTo>
                    <a:pt x="722376" y="694055"/>
                  </a:lnTo>
                  <a:lnTo>
                    <a:pt x="722858" y="693953"/>
                  </a:lnTo>
                  <a:lnTo>
                    <a:pt x="723188" y="693420"/>
                  </a:lnTo>
                  <a:lnTo>
                    <a:pt x="723938" y="692289"/>
                  </a:lnTo>
                  <a:close/>
                </a:path>
                <a:path w="906780" h="925195">
                  <a:moveTo>
                    <a:pt x="729500" y="219341"/>
                  </a:moveTo>
                  <a:lnTo>
                    <a:pt x="727392" y="215328"/>
                  </a:lnTo>
                  <a:lnTo>
                    <a:pt x="726109" y="216027"/>
                  </a:lnTo>
                  <a:lnTo>
                    <a:pt x="729500" y="219341"/>
                  </a:lnTo>
                  <a:close/>
                </a:path>
                <a:path w="906780" h="925195">
                  <a:moveTo>
                    <a:pt x="729500" y="214198"/>
                  </a:moveTo>
                  <a:lnTo>
                    <a:pt x="727316" y="215176"/>
                  </a:lnTo>
                  <a:lnTo>
                    <a:pt x="727392" y="215328"/>
                  </a:lnTo>
                  <a:lnTo>
                    <a:pt x="729500" y="214198"/>
                  </a:lnTo>
                  <a:close/>
                </a:path>
                <a:path w="906780" h="925195">
                  <a:moveTo>
                    <a:pt x="730631" y="733602"/>
                  </a:moveTo>
                  <a:lnTo>
                    <a:pt x="730415" y="733602"/>
                  </a:lnTo>
                  <a:lnTo>
                    <a:pt x="729068" y="737412"/>
                  </a:lnTo>
                  <a:lnTo>
                    <a:pt x="729640" y="736142"/>
                  </a:lnTo>
                  <a:lnTo>
                    <a:pt x="730631" y="733602"/>
                  </a:lnTo>
                  <a:close/>
                </a:path>
                <a:path w="906780" h="925195">
                  <a:moveTo>
                    <a:pt x="731278" y="682117"/>
                  </a:moveTo>
                  <a:lnTo>
                    <a:pt x="727506" y="678522"/>
                  </a:lnTo>
                  <a:lnTo>
                    <a:pt x="725601" y="683602"/>
                  </a:lnTo>
                  <a:lnTo>
                    <a:pt x="730173" y="685279"/>
                  </a:lnTo>
                  <a:lnTo>
                    <a:pt x="731278" y="682117"/>
                  </a:lnTo>
                  <a:close/>
                </a:path>
                <a:path w="906780" h="925195">
                  <a:moveTo>
                    <a:pt x="754837" y="644359"/>
                  </a:moveTo>
                  <a:lnTo>
                    <a:pt x="754507" y="644436"/>
                  </a:lnTo>
                  <a:lnTo>
                    <a:pt x="753973" y="646569"/>
                  </a:lnTo>
                  <a:lnTo>
                    <a:pt x="754481" y="646417"/>
                  </a:lnTo>
                  <a:lnTo>
                    <a:pt x="754735" y="646252"/>
                  </a:lnTo>
                  <a:lnTo>
                    <a:pt x="754595" y="645299"/>
                  </a:lnTo>
                  <a:lnTo>
                    <a:pt x="754837" y="644359"/>
                  </a:lnTo>
                  <a:close/>
                </a:path>
                <a:path w="906780" h="925195">
                  <a:moveTo>
                    <a:pt x="756285" y="643077"/>
                  </a:moveTo>
                  <a:lnTo>
                    <a:pt x="754888" y="644271"/>
                  </a:lnTo>
                  <a:lnTo>
                    <a:pt x="755269" y="644271"/>
                  </a:lnTo>
                  <a:lnTo>
                    <a:pt x="756285" y="643077"/>
                  </a:lnTo>
                  <a:close/>
                </a:path>
                <a:path w="906780" h="925195">
                  <a:moveTo>
                    <a:pt x="757859" y="82918"/>
                  </a:moveTo>
                  <a:lnTo>
                    <a:pt x="757301" y="81305"/>
                  </a:lnTo>
                  <a:lnTo>
                    <a:pt x="757123" y="82118"/>
                  </a:lnTo>
                  <a:lnTo>
                    <a:pt x="757339" y="83019"/>
                  </a:lnTo>
                  <a:lnTo>
                    <a:pt x="757631" y="83959"/>
                  </a:lnTo>
                  <a:lnTo>
                    <a:pt x="757859" y="83578"/>
                  </a:lnTo>
                  <a:lnTo>
                    <a:pt x="757859" y="82918"/>
                  </a:lnTo>
                  <a:close/>
                </a:path>
                <a:path w="906780" h="925195">
                  <a:moveTo>
                    <a:pt x="760361" y="809663"/>
                  </a:moveTo>
                  <a:lnTo>
                    <a:pt x="758012" y="806157"/>
                  </a:lnTo>
                  <a:lnTo>
                    <a:pt x="757313" y="804291"/>
                  </a:lnTo>
                  <a:lnTo>
                    <a:pt x="757669" y="806348"/>
                  </a:lnTo>
                  <a:lnTo>
                    <a:pt x="757135" y="808012"/>
                  </a:lnTo>
                  <a:lnTo>
                    <a:pt x="756056" y="809510"/>
                  </a:lnTo>
                  <a:lnTo>
                    <a:pt x="756589" y="810120"/>
                  </a:lnTo>
                  <a:lnTo>
                    <a:pt x="757415" y="810628"/>
                  </a:lnTo>
                  <a:lnTo>
                    <a:pt x="758748" y="811009"/>
                  </a:lnTo>
                  <a:lnTo>
                    <a:pt x="760361" y="809663"/>
                  </a:lnTo>
                  <a:close/>
                </a:path>
                <a:path w="906780" h="925195">
                  <a:moveTo>
                    <a:pt x="760463" y="697306"/>
                  </a:moveTo>
                  <a:lnTo>
                    <a:pt x="758202" y="698030"/>
                  </a:lnTo>
                  <a:lnTo>
                    <a:pt x="756373" y="699173"/>
                  </a:lnTo>
                  <a:lnTo>
                    <a:pt x="754748" y="700557"/>
                  </a:lnTo>
                  <a:lnTo>
                    <a:pt x="754761" y="701103"/>
                  </a:lnTo>
                  <a:lnTo>
                    <a:pt x="754697" y="701687"/>
                  </a:lnTo>
                  <a:lnTo>
                    <a:pt x="754913" y="702221"/>
                  </a:lnTo>
                  <a:lnTo>
                    <a:pt x="760463" y="697306"/>
                  </a:lnTo>
                  <a:close/>
                </a:path>
                <a:path w="906780" h="925195">
                  <a:moveTo>
                    <a:pt x="767219" y="288239"/>
                  </a:moveTo>
                  <a:lnTo>
                    <a:pt x="763790" y="283552"/>
                  </a:lnTo>
                  <a:lnTo>
                    <a:pt x="762355" y="282003"/>
                  </a:lnTo>
                  <a:lnTo>
                    <a:pt x="767219" y="288239"/>
                  </a:lnTo>
                  <a:close/>
                </a:path>
                <a:path w="906780" h="925195">
                  <a:moveTo>
                    <a:pt x="773176" y="286562"/>
                  </a:moveTo>
                  <a:lnTo>
                    <a:pt x="772172" y="285369"/>
                  </a:lnTo>
                  <a:lnTo>
                    <a:pt x="769378" y="284022"/>
                  </a:lnTo>
                  <a:lnTo>
                    <a:pt x="772121" y="290004"/>
                  </a:lnTo>
                  <a:lnTo>
                    <a:pt x="773176" y="286562"/>
                  </a:lnTo>
                  <a:close/>
                </a:path>
                <a:path w="906780" h="925195">
                  <a:moveTo>
                    <a:pt x="773836" y="244856"/>
                  </a:moveTo>
                  <a:lnTo>
                    <a:pt x="773709" y="241185"/>
                  </a:lnTo>
                  <a:lnTo>
                    <a:pt x="773442" y="239458"/>
                  </a:lnTo>
                  <a:lnTo>
                    <a:pt x="769188" y="239318"/>
                  </a:lnTo>
                  <a:lnTo>
                    <a:pt x="772477" y="242887"/>
                  </a:lnTo>
                  <a:lnTo>
                    <a:pt x="773836" y="244856"/>
                  </a:lnTo>
                  <a:close/>
                </a:path>
                <a:path w="906780" h="925195">
                  <a:moveTo>
                    <a:pt x="775779" y="297992"/>
                  </a:moveTo>
                  <a:lnTo>
                    <a:pt x="772121" y="290004"/>
                  </a:lnTo>
                  <a:lnTo>
                    <a:pt x="770839" y="294182"/>
                  </a:lnTo>
                  <a:lnTo>
                    <a:pt x="775779" y="297992"/>
                  </a:lnTo>
                  <a:close/>
                </a:path>
                <a:path w="906780" h="925195">
                  <a:moveTo>
                    <a:pt x="778916" y="586511"/>
                  </a:moveTo>
                  <a:lnTo>
                    <a:pt x="778484" y="586409"/>
                  </a:lnTo>
                  <a:lnTo>
                    <a:pt x="777862" y="586549"/>
                  </a:lnTo>
                  <a:lnTo>
                    <a:pt x="776592" y="587286"/>
                  </a:lnTo>
                  <a:lnTo>
                    <a:pt x="777405" y="587273"/>
                  </a:lnTo>
                  <a:lnTo>
                    <a:pt x="778154" y="586917"/>
                  </a:lnTo>
                  <a:lnTo>
                    <a:pt x="778916" y="586511"/>
                  </a:lnTo>
                  <a:close/>
                </a:path>
                <a:path w="906780" h="925195">
                  <a:moveTo>
                    <a:pt x="783463" y="661733"/>
                  </a:moveTo>
                  <a:lnTo>
                    <a:pt x="777748" y="670763"/>
                  </a:lnTo>
                  <a:lnTo>
                    <a:pt x="779538" y="668362"/>
                  </a:lnTo>
                  <a:lnTo>
                    <a:pt x="781608" y="665073"/>
                  </a:lnTo>
                  <a:lnTo>
                    <a:pt x="783463" y="661733"/>
                  </a:lnTo>
                  <a:close/>
                </a:path>
                <a:path w="906780" h="925195">
                  <a:moveTo>
                    <a:pt x="791387" y="348792"/>
                  </a:moveTo>
                  <a:lnTo>
                    <a:pt x="787882" y="347522"/>
                  </a:lnTo>
                  <a:lnTo>
                    <a:pt x="791235" y="352602"/>
                  </a:lnTo>
                  <a:lnTo>
                    <a:pt x="791387" y="348792"/>
                  </a:lnTo>
                  <a:close/>
                </a:path>
                <a:path w="906780" h="925195">
                  <a:moveTo>
                    <a:pt x="792238" y="336130"/>
                  </a:moveTo>
                  <a:lnTo>
                    <a:pt x="791667" y="334594"/>
                  </a:lnTo>
                  <a:lnTo>
                    <a:pt x="791006" y="334073"/>
                  </a:lnTo>
                  <a:lnTo>
                    <a:pt x="790562" y="334137"/>
                  </a:lnTo>
                  <a:lnTo>
                    <a:pt x="791311" y="335495"/>
                  </a:lnTo>
                  <a:lnTo>
                    <a:pt x="791933" y="336600"/>
                  </a:lnTo>
                  <a:lnTo>
                    <a:pt x="792238" y="336130"/>
                  </a:lnTo>
                  <a:close/>
                </a:path>
                <a:path w="906780" h="925195">
                  <a:moveTo>
                    <a:pt x="798918" y="518845"/>
                  </a:moveTo>
                  <a:lnTo>
                    <a:pt x="791933" y="517702"/>
                  </a:lnTo>
                  <a:lnTo>
                    <a:pt x="792670" y="529132"/>
                  </a:lnTo>
                  <a:lnTo>
                    <a:pt x="796404" y="526821"/>
                  </a:lnTo>
                  <a:lnTo>
                    <a:pt x="797839" y="532942"/>
                  </a:lnTo>
                  <a:lnTo>
                    <a:pt x="798423" y="525322"/>
                  </a:lnTo>
                  <a:lnTo>
                    <a:pt x="798918" y="518845"/>
                  </a:lnTo>
                  <a:close/>
                </a:path>
                <a:path w="906780" h="925195">
                  <a:moveTo>
                    <a:pt x="799223" y="438416"/>
                  </a:moveTo>
                  <a:lnTo>
                    <a:pt x="798601" y="436727"/>
                  </a:lnTo>
                  <a:lnTo>
                    <a:pt x="798766" y="437705"/>
                  </a:lnTo>
                  <a:lnTo>
                    <a:pt x="799160" y="438708"/>
                  </a:lnTo>
                  <a:lnTo>
                    <a:pt x="799185" y="438581"/>
                  </a:lnTo>
                  <a:lnTo>
                    <a:pt x="799223" y="438416"/>
                  </a:lnTo>
                  <a:close/>
                </a:path>
                <a:path w="906780" h="925195">
                  <a:moveTo>
                    <a:pt x="799642" y="459206"/>
                  </a:moveTo>
                  <a:lnTo>
                    <a:pt x="798995" y="460552"/>
                  </a:lnTo>
                  <a:lnTo>
                    <a:pt x="799515" y="463092"/>
                  </a:lnTo>
                  <a:lnTo>
                    <a:pt x="799642" y="459206"/>
                  </a:lnTo>
                  <a:close/>
                </a:path>
                <a:path w="906780" h="925195">
                  <a:moveTo>
                    <a:pt x="799693" y="518972"/>
                  </a:moveTo>
                  <a:lnTo>
                    <a:pt x="799096" y="516432"/>
                  </a:lnTo>
                  <a:lnTo>
                    <a:pt x="798918" y="518845"/>
                  </a:lnTo>
                  <a:lnTo>
                    <a:pt x="799693" y="518972"/>
                  </a:lnTo>
                  <a:close/>
                </a:path>
                <a:path w="906780" h="925195">
                  <a:moveTo>
                    <a:pt x="800100" y="458254"/>
                  </a:moveTo>
                  <a:lnTo>
                    <a:pt x="799680" y="458012"/>
                  </a:lnTo>
                  <a:lnTo>
                    <a:pt x="799642" y="459206"/>
                  </a:lnTo>
                  <a:lnTo>
                    <a:pt x="800100" y="458254"/>
                  </a:lnTo>
                  <a:close/>
                </a:path>
                <a:path w="906780" h="925195">
                  <a:moveTo>
                    <a:pt x="805053" y="316725"/>
                  </a:moveTo>
                  <a:lnTo>
                    <a:pt x="804252" y="313855"/>
                  </a:lnTo>
                  <a:lnTo>
                    <a:pt x="803452" y="311670"/>
                  </a:lnTo>
                  <a:lnTo>
                    <a:pt x="801204" y="312407"/>
                  </a:lnTo>
                  <a:lnTo>
                    <a:pt x="802576" y="313778"/>
                  </a:lnTo>
                  <a:lnTo>
                    <a:pt x="803948" y="315175"/>
                  </a:lnTo>
                  <a:lnTo>
                    <a:pt x="805053" y="316725"/>
                  </a:lnTo>
                  <a:close/>
                </a:path>
                <a:path w="906780" h="925195">
                  <a:moveTo>
                    <a:pt x="805116" y="518972"/>
                  </a:moveTo>
                  <a:lnTo>
                    <a:pt x="804875" y="518375"/>
                  </a:lnTo>
                  <a:lnTo>
                    <a:pt x="804049" y="518972"/>
                  </a:lnTo>
                  <a:lnTo>
                    <a:pt x="805116" y="518972"/>
                  </a:lnTo>
                  <a:close/>
                </a:path>
                <a:path w="906780" h="925195">
                  <a:moveTo>
                    <a:pt x="806907" y="477723"/>
                  </a:moveTo>
                  <a:lnTo>
                    <a:pt x="806005" y="480491"/>
                  </a:lnTo>
                  <a:lnTo>
                    <a:pt x="806526" y="479412"/>
                  </a:lnTo>
                  <a:lnTo>
                    <a:pt x="806754" y="478523"/>
                  </a:lnTo>
                  <a:lnTo>
                    <a:pt x="806907" y="477723"/>
                  </a:lnTo>
                  <a:close/>
                </a:path>
                <a:path w="906780" h="925195">
                  <a:moveTo>
                    <a:pt x="807199" y="324243"/>
                  </a:moveTo>
                  <a:lnTo>
                    <a:pt x="807135" y="321119"/>
                  </a:lnTo>
                  <a:lnTo>
                    <a:pt x="806284" y="318770"/>
                  </a:lnTo>
                  <a:lnTo>
                    <a:pt x="805053" y="316725"/>
                  </a:lnTo>
                  <a:lnTo>
                    <a:pt x="805510" y="319163"/>
                  </a:lnTo>
                  <a:lnTo>
                    <a:pt x="805891" y="322084"/>
                  </a:lnTo>
                  <a:lnTo>
                    <a:pt x="807199" y="324243"/>
                  </a:lnTo>
                  <a:close/>
                </a:path>
                <a:path w="906780" h="925195">
                  <a:moveTo>
                    <a:pt x="808685" y="485584"/>
                  </a:moveTo>
                  <a:lnTo>
                    <a:pt x="808494" y="483984"/>
                  </a:lnTo>
                  <a:lnTo>
                    <a:pt x="808075" y="485952"/>
                  </a:lnTo>
                  <a:lnTo>
                    <a:pt x="808685" y="485584"/>
                  </a:lnTo>
                  <a:close/>
                </a:path>
                <a:path w="906780" h="925195">
                  <a:moveTo>
                    <a:pt x="809396" y="479602"/>
                  </a:moveTo>
                  <a:lnTo>
                    <a:pt x="808253" y="482142"/>
                  </a:lnTo>
                  <a:lnTo>
                    <a:pt x="808494" y="483984"/>
                  </a:lnTo>
                  <a:lnTo>
                    <a:pt x="809396" y="479602"/>
                  </a:lnTo>
                  <a:close/>
                </a:path>
                <a:path w="906780" h="925195">
                  <a:moveTo>
                    <a:pt x="819023" y="741349"/>
                  </a:moveTo>
                  <a:lnTo>
                    <a:pt x="817778" y="743165"/>
                  </a:lnTo>
                  <a:lnTo>
                    <a:pt x="817854" y="744042"/>
                  </a:lnTo>
                  <a:lnTo>
                    <a:pt x="818057" y="744943"/>
                  </a:lnTo>
                  <a:lnTo>
                    <a:pt x="818337" y="745883"/>
                  </a:lnTo>
                  <a:lnTo>
                    <a:pt x="819023" y="741349"/>
                  </a:lnTo>
                  <a:close/>
                </a:path>
                <a:path w="906780" h="925195">
                  <a:moveTo>
                    <a:pt x="830186" y="412292"/>
                  </a:moveTo>
                  <a:lnTo>
                    <a:pt x="829983" y="408482"/>
                  </a:lnTo>
                  <a:lnTo>
                    <a:pt x="829538" y="409028"/>
                  </a:lnTo>
                  <a:lnTo>
                    <a:pt x="830186" y="412292"/>
                  </a:lnTo>
                  <a:close/>
                </a:path>
                <a:path w="906780" h="925195">
                  <a:moveTo>
                    <a:pt x="835507" y="481863"/>
                  </a:moveTo>
                  <a:lnTo>
                    <a:pt x="835380" y="479628"/>
                  </a:lnTo>
                  <a:lnTo>
                    <a:pt x="834732" y="477139"/>
                  </a:lnTo>
                  <a:lnTo>
                    <a:pt x="834732" y="477621"/>
                  </a:lnTo>
                  <a:lnTo>
                    <a:pt x="834771" y="478104"/>
                  </a:lnTo>
                  <a:lnTo>
                    <a:pt x="834898" y="478548"/>
                  </a:lnTo>
                  <a:lnTo>
                    <a:pt x="835507" y="481863"/>
                  </a:lnTo>
                  <a:close/>
                </a:path>
                <a:path w="906780" h="925195">
                  <a:moveTo>
                    <a:pt x="835812" y="445312"/>
                  </a:moveTo>
                  <a:lnTo>
                    <a:pt x="834415" y="438962"/>
                  </a:lnTo>
                  <a:lnTo>
                    <a:pt x="832650" y="435152"/>
                  </a:lnTo>
                  <a:lnTo>
                    <a:pt x="831037" y="432612"/>
                  </a:lnTo>
                  <a:lnTo>
                    <a:pt x="830110" y="426262"/>
                  </a:lnTo>
                  <a:lnTo>
                    <a:pt x="831570" y="426262"/>
                  </a:lnTo>
                  <a:lnTo>
                    <a:pt x="832332" y="428802"/>
                  </a:lnTo>
                  <a:lnTo>
                    <a:pt x="834148" y="430072"/>
                  </a:lnTo>
                  <a:lnTo>
                    <a:pt x="831672" y="426262"/>
                  </a:lnTo>
                  <a:lnTo>
                    <a:pt x="830834" y="424992"/>
                  </a:lnTo>
                  <a:lnTo>
                    <a:pt x="829513" y="422452"/>
                  </a:lnTo>
                  <a:lnTo>
                    <a:pt x="827519" y="418642"/>
                  </a:lnTo>
                  <a:lnTo>
                    <a:pt x="827989" y="409752"/>
                  </a:lnTo>
                  <a:lnTo>
                    <a:pt x="828929" y="409752"/>
                  </a:lnTo>
                  <a:lnTo>
                    <a:pt x="829538" y="409028"/>
                  </a:lnTo>
                  <a:lnTo>
                    <a:pt x="828154" y="402132"/>
                  </a:lnTo>
                  <a:lnTo>
                    <a:pt x="827900" y="400862"/>
                  </a:lnTo>
                  <a:lnTo>
                    <a:pt x="824026" y="390702"/>
                  </a:lnTo>
                  <a:lnTo>
                    <a:pt x="820356" y="380542"/>
                  </a:lnTo>
                  <a:lnTo>
                    <a:pt x="818629" y="367842"/>
                  </a:lnTo>
                  <a:lnTo>
                    <a:pt x="825817" y="371652"/>
                  </a:lnTo>
                  <a:lnTo>
                    <a:pt x="823493" y="367842"/>
                  </a:lnTo>
                  <a:lnTo>
                    <a:pt x="819607" y="361492"/>
                  </a:lnTo>
                  <a:lnTo>
                    <a:pt x="824814" y="360222"/>
                  </a:lnTo>
                  <a:lnTo>
                    <a:pt x="823810" y="356412"/>
                  </a:lnTo>
                  <a:lnTo>
                    <a:pt x="823112" y="355142"/>
                  </a:lnTo>
                  <a:lnTo>
                    <a:pt x="822413" y="353872"/>
                  </a:lnTo>
                  <a:lnTo>
                    <a:pt x="820953" y="351332"/>
                  </a:lnTo>
                  <a:lnTo>
                    <a:pt x="819416" y="355142"/>
                  </a:lnTo>
                  <a:lnTo>
                    <a:pt x="817181" y="347522"/>
                  </a:lnTo>
                  <a:lnTo>
                    <a:pt x="813638" y="343712"/>
                  </a:lnTo>
                  <a:lnTo>
                    <a:pt x="812457" y="342442"/>
                  </a:lnTo>
                  <a:lnTo>
                    <a:pt x="811263" y="341172"/>
                  </a:lnTo>
                  <a:lnTo>
                    <a:pt x="811022" y="333552"/>
                  </a:lnTo>
                  <a:lnTo>
                    <a:pt x="814933" y="339902"/>
                  </a:lnTo>
                  <a:lnTo>
                    <a:pt x="809574" y="324662"/>
                  </a:lnTo>
                  <a:lnTo>
                    <a:pt x="810031" y="333552"/>
                  </a:lnTo>
                  <a:lnTo>
                    <a:pt x="806869" y="331012"/>
                  </a:lnTo>
                  <a:lnTo>
                    <a:pt x="803236" y="331012"/>
                  </a:lnTo>
                  <a:lnTo>
                    <a:pt x="802030" y="325932"/>
                  </a:lnTo>
                  <a:lnTo>
                    <a:pt x="803122" y="327202"/>
                  </a:lnTo>
                  <a:lnTo>
                    <a:pt x="802690" y="325932"/>
                  </a:lnTo>
                  <a:lnTo>
                    <a:pt x="801357" y="322122"/>
                  </a:lnTo>
                  <a:lnTo>
                    <a:pt x="800023" y="318312"/>
                  </a:lnTo>
                  <a:lnTo>
                    <a:pt x="801166" y="313232"/>
                  </a:lnTo>
                  <a:lnTo>
                    <a:pt x="798017" y="309422"/>
                  </a:lnTo>
                  <a:lnTo>
                    <a:pt x="794753" y="306882"/>
                  </a:lnTo>
                  <a:lnTo>
                    <a:pt x="793762" y="300532"/>
                  </a:lnTo>
                  <a:lnTo>
                    <a:pt x="794791" y="297992"/>
                  </a:lnTo>
                  <a:lnTo>
                    <a:pt x="799896" y="299262"/>
                  </a:lnTo>
                  <a:lnTo>
                    <a:pt x="800608" y="297992"/>
                  </a:lnTo>
                  <a:lnTo>
                    <a:pt x="794702" y="296722"/>
                  </a:lnTo>
                  <a:lnTo>
                    <a:pt x="792391" y="280212"/>
                  </a:lnTo>
                  <a:lnTo>
                    <a:pt x="788949" y="278942"/>
                  </a:lnTo>
                  <a:lnTo>
                    <a:pt x="788035" y="278599"/>
                  </a:lnTo>
                  <a:lnTo>
                    <a:pt x="790003" y="277672"/>
                  </a:lnTo>
                  <a:lnTo>
                    <a:pt x="790270" y="277672"/>
                  </a:lnTo>
                  <a:lnTo>
                    <a:pt x="785304" y="276402"/>
                  </a:lnTo>
                  <a:lnTo>
                    <a:pt x="784618" y="272592"/>
                  </a:lnTo>
                  <a:lnTo>
                    <a:pt x="784872" y="271322"/>
                  </a:lnTo>
                  <a:lnTo>
                    <a:pt x="787247" y="271322"/>
                  </a:lnTo>
                  <a:lnTo>
                    <a:pt x="785406" y="268782"/>
                  </a:lnTo>
                  <a:lnTo>
                    <a:pt x="784479" y="267512"/>
                  </a:lnTo>
                  <a:lnTo>
                    <a:pt x="782726" y="268782"/>
                  </a:lnTo>
                  <a:lnTo>
                    <a:pt x="781189" y="268782"/>
                  </a:lnTo>
                  <a:lnTo>
                    <a:pt x="779043" y="263702"/>
                  </a:lnTo>
                  <a:lnTo>
                    <a:pt x="779805" y="264972"/>
                  </a:lnTo>
                  <a:lnTo>
                    <a:pt x="780059" y="263702"/>
                  </a:lnTo>
                  <a:lnTo>
                    <a:pt x="781608" y="266242"/>
                  </a:lnTo>
                  <a:lnTo>
                    <a:pt x="780516" y="263702"/>
                  </a:lnTo>
                  <a:lnTo>
                    <a:pt x="777227" y="256082"/>
                  </a:lnTo>
                  <a:lnTo>
                    <a:pt x="771982" y="248462"/>
                  </a:lnTo>
                  <a:lnTo>
                    <a:pt x="767486" y="242112"/>
                  </a:lnTo>
                  <a:lnTo>
                    <a:pt x="766597" y="240842"/>
                  </a:lnTo>
                  <a:lnTo>
                    <a:pt x="765213" y="238302"/>
                  </a:lnTo>
                  <a:lnTo>
                    <a:pt x="761758" y="231952"/>
                  </a:lnTo>
                  <a:lnTo>
                    <a:pt x="764019" y="230682"/>
                  </a:lnTo>
                  <a:lnTo>
                    <a:pt x="766559" y="233222"/>
                  </a:lnTo>
                  <a:lnTo>
                    <a:pt x="768908" y="235762"/>
                  </a:lnTo>
                  <a:lnTo>
                    <a:pt x="770597" y="234492"/>
                  </a:lnTo>
                  <a:lnTo>
                    <a:pt x="767372" y="230682"/>
                  </a:lnTo>
                  <a:lnTo>
                    <a:pt x="766305" y="229412"/>
                  </a:lnTo>
                  <a:lnTo>
                    <a:pt x="762863" y="225602"/>
                  </a:lnTo>
                  <a:lnTo>
                    <a:pt x="761707" y="224332"/>
                  </a:lnTo>
                  <a:lnTo>
                    <a:pt x="756983" y="217982"/>
                  </a:lnTo>
                  <a:lnTo>
                    <a:pt x="754608" y="215442"/>
                  </a:lnTo>
                  <a:lnTo>
                    <a:pt x="752233" y="212902"/>
                  </a:lnTo>
                  <a:lnTo>
                    <a:pt x="742518" y="202742"/>
                  </a:lnTo>
                  <a:lnTo>
                    <a:pt x="737933" y="197662"/>
                  </a:lnTo>
                  <a:lnTo>
                    <a:pt x="736930" y="196392"/>
                  </a:lnTo>
                  <a:lnTo>
                    <a:pt x="733907" y="192582"/>
                  </a:lnTo>
                  <a:lnTo>
                    <a:pt x="735495" y="196392"/>
                  </a:lnTo>
                  <a:lnTo>
                    <a:pt x="731354" y="195122"/>
                  </a:lnTo>
                  <a:lnTo>
                    <a:pt x="729005" y="190042"/>
                  </a:lnTo>
                  <a:lnTo>
                    <a:pt x="726452" y="183692"/>
                  </a:lnTo>
                  <a:lnTo>
                    <a:pt x="721690" y="178612"/>
                  </a:lnTo>
                  <a:lnTo>
                    <a:pt x="723658" y="179882"/>
                  </a:lnTo>
                  <a:lnTo>
                    <a:pt x="726884" y="178612"/>
                  </a:lnTo>
                  <a:lnTo>
                    <a:pt x="725843" y="178612"/>
                  </a:lnTo>
                  <a:lnTo>
                    <a:pt x="719505" y="170992"/>
                  </a:lnTo>
                  <a:lnTo>
                    <a:pt x="711860" y="164642"/>
                  </a:lnTo>
                  <a:lnTo>
                    <a:pt x="702868" y="158292"/>
                  </a:lnTo>
                  <a:lnTo>
                    <a:pt x="695960" y="153212"/>
                  </a:lnTo>
                  <a:lnTo>
                    <a:pt x="692492" y="150672"/>
                  </a:lnTo>
                  <a:lnTo>
                    <a:pt x="695566" y="150672"/>
                  </a:lnTo>
                  <a:lnTo>
                    <a:pt x="691578" y="146862"/>
                  </a:lnTo>
                  <a:lnTo>
                    <a:pt x="687781" y="143052"/>
                  </a:lnTo>
                  <a:lnTo>
                    <a:pt x="686523" y="141782"/>
                  </a:lnTo>
                  <a:lnTo>
                    <a:pt x="685203" y="140512"/>
                  </a:lnTo>
                  <a:lnTo>
                    <a:pt x="682574" y="137972"/>
                  </a:lnTo>
                  <a:lnTo>
                    <a:pt x="681253" y="136702"/>
                  </a:lnTo>
                  <a:lnTo>
                    <a:pt x="678180" y="134162"/>
                  </a:lnTo>
                  <a:lnTo>
                    <a:pt x="676643" y="132892"/>
                  </a:lnTo>
                  <a:lnTo>
                    <a:pt x="673633" y="132892"/>
                  </a:lnTo>
                  <a:lnTo>
                    <a:pt x="670496" y="130352"/>
                  </a:lnTo>
                  <a:lnTo>
                    <a:pt x="670712" y="134162"/>
                  </a:lnTo>
                  <a:lnTo>
                    <a:pt x="642264" y="111302"/>
                  </a:lnTo>
                  <a:lnTo>
                    <a:pt x="637362" y="108762"/>
                  </a:lnTo>
                  <a:lnTo>
                    <a:pt x="630224" y="104952"/>
                  </a:lnTo>
                  <a:lnTo>
                    <a:pt x="623646" y="101142"/>
                  </a:lnTo>
                  <a:lnTo>
                    <a:pt x="619074" y="96062"/>
                  </a:lnTo>
                  <a:lnTo>
                    <a:pt x="617931" y="94792"/>
                  </a:lnTo>
                  <a:lnTo>
                    <a:pt x="620128" y="96062"/>
                  </a:lnTo>
                  <a:lnTo>
                    <a:pt x="624027" y="96062"/>
                  </a:lnTo>
                  <a:lnTo>
                    <a:pt x="622287" y="94792"/>
                  </a:lnTo>
                  <a:lnTo>
                    <a:pt x="612381" y="90982"/>
                  </a:lnTo>
                  <a:lnTo>
                    <a:pt x="605777" y="88442"/>
                  </a:lnTo>
                  <a:lnTo>
                    <a:pt x="605434" y="92252"/>
                  </a:lnTo>
                  <a:lnTo>
                    <a:pt x="606869" y="90982"/>
                  </a:lnTo>
                  <a:lnTo>
                    <a:pt x="608876" y="94792"/>
                  </a:lnTo>
                  <a:lnTo>
                    <a:pt x="605967" y="96062"/>
                  </a:lnTo>
                  <a:lnTo>
                    <a:pt x="600925" y="94792"/>
                  </a:lnTo>
                  <a:lnTo>
                    <a:pt x="597141" y="93522"/>
                  </a:lnTo>
                  <a:lnTo>
                    <a:pt x="605002" y="94792"/>
                  </a:lnTo>
                  <a:lnTo>
                    <a:pt x="603935" y="93522"/>
                  </a:lnTo>
                  <a:lnTo>
                    <a:pt x="602869" y="92252"/>
                  </a:lnTo>
                  <a:lnTo>
                    <a:pt x="599668" y="88442"/>
                  </a:lnTo>
                  <a:lnTo>
                    <a:pt x="598855" y="87172"/>
                  </a:lnTo>
                  <a:lnTo>
                    <a:pt x="597230" y="84632"/>
                  </a:lnTo>
                  <a:lnTo>
                    <a:pt x="597306" y="85902"/>
                  </a:lnTo>
                  <a:lnTo>
                    <a:pt x="595731" y="87172"/>
                  </a:lnTo>
                  <a:lnTo>
                    <a:pt x="595528" y="87172"/>
                  </a:lnTo>
                  <a:lnTo>
                    <a:pt x="592226" y="84632"/>
                  </a:lnTo>
                  <a:lnTo>
                    <a:pt x="589940" y="85902"/>
                  </a:lnTo>
                  <a:lnTo>
                    <a:pt x="586930" y="87172"/>
                  </a:lnTo>
                  <a:lnTo>
                    <a:pt x="581444" y="84632"/>
                  </a:lnTo>
                  <a:lnTo>
                    <a:pt x="582777" y="83362"/>
                  </a:lnTo>
                  <a:lnTo>
                    <a:pt x="578091" y="82092"/>
                  </a:lnTo>
                  <a:lnTo>
                    <a:pt x="573239" y="82092"/>
                  </a:lnTo>
                  <a:lnTo>
                    <a:pt x="568807" y="80822"/>
                  </a:lnTo>
                  <a:lnTo>
                    <a:pt x="568591" y="78282"/>
                  </a:lnTo>
                  <a:lnTo>
                    <a:pt x="568363" y="75742"/>
                  </a:lnTo>
                  <a:lnTo>
                    <a:pt x="574078" y="80822"/>
                  </a:lnTo>
                  <a:lnTo>
                    <a:pt x="575640" y="77012"/>
                  </a:lnTo>
                  <a:lnTo>
                    <a:pt x="572262" y="75742"/>
                  </a:lnTo>
                  <a:lnTo>
                    <a:pt x="568883" y="74472"/>
                  </a:lnTo>
                  <a:lnTo>
                    <a:pt x="560133" y="78282"/>
                  </a:lnTo>
                  <a:lnTo>
                    <a:pt x="557720" y="75742"/>
                  </a:lnTo>
                  <a:lnTo>
                    <a:pt x="555307" y="73202"/>
                  </a:lnTo>
                  <a:lnTo>
                    <a:pt x="558558" y="73202"/>
                  </a:lnTo>
                  <a:lnTo>
                    <a:pt x="562711" y="74472"/>
                  </a:lnTo>
                  <a:lnTo>
                    <a:pt x="565835" y="74472"/>
                  </a:lnTo>
                  <a:lnTo>
                    <a:pt x="564883" y="73202"/>
                  </a:lnTo>
                  <a:lnTo>
                    <a:pt x="561060" y="68122"/>
                  </a:lnTo>
                  <a:lnTo>
                    <a:pt x="559625" y="69392"/>
                  </a:lnTo>
                  <a:lnTo>
                    <a:pt x="554939" y="66852"/>
                  </a:lnTo>
                  <a:lnTo>
                    <a:pt x="555396" y="66852"/>
                  </a:lnTo>
                  <a:lnTo>
                    <a:pt x="553212" y="65582"/>
                  </a:lnTo>
                  <a:lnTo>
                    <a:pt x="544423" y="60502"/>
                  </a:lnTo>
                  <a:lnTo>
                    <a:pt x="547001" y="63042"/>
                  </a:lnTo>
                  <a:lnTo>
                    <a:pt x="539051" y="65582"/>
                  </a:lnTo>
                  <a:lnTo>
                    <a:pt x="533679" y="64617"/>
                  </a:lnTo>
                  <a:lnTo>
                    <a:pt x="533679" y="75742"/>
                  </a:lnTo>
                  <a:lnTo>
                    <a:pt x="533222" y="76187"/>
                  </a:lnTo>
                  <a:lnTo>
                    <a:pt x="531837" y="76606"/>
                  </a:lnTo>
                  <a:lnTo>
                    <a:pt x="531418" y="76568"/>
                  </a:lnTo>
                  <a:lnTo>
                    <a:pt x="533374" y="75742"/>
                  </a:lnTo>
                  <a:lnTo>
                    <a:pt x="533679" y="75742"/>
                  </a:lnTo>
                  <a:lnTo>
                    <a:pt x="533679" y="64617"/>
                  </a:lnTo>
                  <a:lnTo>
                    <a:pt x="531990" y="64312"/>
                  </a:lnTo>
                  <a:lnTo>
                    <a:pt x="528294" y="63042"/>
                  </a:lnTo>
                  <a:lnTo>
                    <a:pt x="524598" y="61772"/>
                  </a:lnTo>
                  <a:lnTo>
                    <a:pt x="515607" y="63042"/>
                  </a:lnTo>
                  <a:lnTo>
                    <a:pt x="521538" y="60502"/>
                  </a:lnTo>
                  <a:lnTo>
                    <a:pt x="522109" y="59232"/>
                  </a:lnTo>
                  <a:lnTo>
                    <a:pt x="520623" y="57962"/>
                  </a:lnTo>
                  <a:lnTo>
                    <a:pt x="520496" y="56692"/>
                  </a:lnTo>
                  <a:lnTo>
                    <a:pt x="520369" y="55422"/>
                  </a:lnTo>
                  <a:lnTo>
                    <a:pt x="517664" y="54152"/>
                  </a:lnTo>
                  <a:lnTo>
                    <a:pt x="515505" y="52882"/>
                  </a:lnTo>
                  <a:lnTo>
                    <a:pt x="513346" y="51612"/>
                  </a:lnTo>
                  <a:lnTo>
                    <a:pt x="514946" y="50342"/>
                  </a:lnTo>
                  <a:lnTo>
                    <a:pt x="508508" y="52882"/>
                  </a:lnTo>
                  <a:lnTo>
                    <a:pt x="507695" y="50342"/>
                  </a:lnTo>
                  <a:lnTo>
                    <a:pt x="507288" y="49072"/>
                  </a:lnTo>
                  <a:lnTo>
                    <a:pt x="506069" y="45262"/>
                  </a:lnTo>
                  <a:lnTo>
                    <a:pt x="497027" y="49072"/>
                  </a:lnTo>
                  <a:lnTo>
                    <a:pt x="496951" y="47802"/>
                  </a:lnTo>
                  <a:lnTo>
                    <a:pt x="493776" y="47802"/>
                  </a:lnTo>
                  <a:lnTo>
                    <a:pt x="493293" y="49072"/>
                  </a:lnTo>
                  <a:lnTo>
                    <a:pt x="483908" y="47802"/>
                  </a:lnTo>
                  <a:lnTo>
                    <a:pt x="473570" y="45262"/>
                  </a:lnTo>
                  <a:lnTo>
                    <a:pt x="462254" y="42722"/>
                  </a:lnTo>
                  <a:lnTo>
                    <a:pt x="449884" y="43992"/>
                  </a:lnTo>
                  <a:lnTo>
                    <a:pt x="440893" y="45262"/>
                  </a:lnTo>
                  <a:lnTo>
                    <a:pt x="434238" y="49072"/>
                  </a:lnTo>
                  <a:lnTo>
                    <a:pt x="427863" y="51612"/>
                  </a:lnTo>
                  <a:lnTo>
                    <a:pt x="419709" y="52882"/>
                  </a:lnTo>
                  <a:lnTo>
                    <a:pt x="417512" y="51612"/>
                  </a:lnTo>
                  <a:lnTo>
                    <a:pt x="415315" y="50342"/>
                  </a:lnTo>
                  <a:lnTo>
                    <a:pt x="423341" y="47802"/>
                  </a:lnTo>
                  <a:lnTo>
                    <a:pt x="416204" y="45262"/>
                  </a:lnTo>
                  <a:lnTo>
                    <a:pt x="410743" y="45262"/>
                  </a:lnTo>
                  <a:lnTo>
                    <a:pt x="404114" y="47802"/>
                  </a:lnTo>
                  <a:lnTo>
                    <a:pt x="405422" y="46532"/>
                  </a:lnTo>
                  <a:lnTo>
                    <a:pt x="401853" y="43992"/>
                  </a:lnTo>
                  <a:lnTo>
                    <a:pt x="396430" y="45262"/>
                  </a:lnTo>
                  <a:lnTo>
                    <a:pt x="398068" y="48247"/>
                  </a:lnTo>
                  <a:lnTo>
                    <a:pt x="400735" y="47802"/>
                  </a:lnTo>
                  <a:lnTo>
                    <a:pt x="397154" y="54152"/>
                  </a:lnTo>
                  <a:lnTo>
                    <a:pt x="406501" y="47802"/>
                  </a:lnTo>
                  <a:lnTo>
                    <a:pt x="408597" y="50342"/>
                  </a:lnTo>
                  <a:lnTo>
                    <a:pt x="410070" y="52882"/>
                  </a:lnTo>
                  <a:lnTo>
                    <a:pt x="405523" y="54152"/>
                  </a:lnTo>
                  <a:lnTo>
                    <a:pt x="412242" y="56692"/>
                  </a:lnTo>
                  <a:lnTo>
                    <a:pt x="411365" y="51612"/>
                  </a:lnTo>
                  <a:lnTo>
                    <a:pt x="417144" y="55422"/>
                  </a:lnTo>
                  <a:lnTo>
                    <a:pt x="417690" y="56540"/>
                  </a:lnTo>
                  <a:lnTo>
                    <a:pt x="423379" y="55422"/>
                  </a:lnTo>
                  <a:lnTo>
                    <a:pt x="422097" y="56692"/>
                  </a:lnTo>
                  <a:lnTo>
                    <a:pt x="423748" y="58496"/>
                  </a:lnTo>
                  <a:lnTo>
                    <a:pt x="428294" y="59232"/>
                  </a:lnTo>
                  <a:lnTo>
                    <a:pt x="434695" y="57962"/>
                  </a:lnTo>
                  <a:lnTo>
                    <a:pt x="439724" y="56692"/>
                  </a:lnTo>
                  <a:lnTo>
                    <a:pt x="443255" y="59093"/>
                  </a:lnTo>
                  <a:lnTo>
                    <a:pt x="449757" y="57962"/>
                  </a:lnTo>
                  <a:lnTo>
                    <a:pt x="450380" y="56692"/>
                  </a:lnTo>
                  <a:lnTo>
                    <a:pt x="451002" y="55422"/>
                  </a:lnTo>
                  <a:lnTo>
                    <a:pt x="451573" y="52882"/>
                  </a:lnTo>
                  <a:lnTo>
                    <a:pt x="456869" y="50342"/>
                  </a:lnTo>
                  <a:lnTo>
                    <a:pt x="463816" y="63042"/>
                  </a:lnTo>
                  <a:lnTo>
                    <a:pt x="465924" y="57962"/>
                  </a:lnTo>
                  <a:lnTo>
                    <a:pt x="469633" y="58928"/>
                  </a:lnTo>
                  <a:lnTo>
                    <a:pt x="471131" y="57962"/>
                  </a:lnTo>
                  <a:lnTo>
                    <a:pt x="473113" y="56692"/>
                  </a:lnTo>
                  <a:lnTo>
                    <a:pt x="476821" y="59232"/>
                  </a:lnTo>
                  <a:lnTo>
                    <a:pt x="482409" y="59232"/>
                  </a:lnTo>
                  <a:lnTo>
                    <a:pt x="487108" y="60502"/>
                  </a:lnTo>
                  <a:lnTo>
                    <a:pt x="491769" y="60502"/>
                  </a:lnTo>
                  <a:lnTo>
                    <a:pt x="493560" y="61087"/>
                  </a:lnTo>
                  <a:lnTo>
                    <a:pt x="497662" y="60502"/>
                  </a:lnTo>
                  <a:lnTo>
                    <a:pt x="498983" y="63004"/>
                  </a:lnTo>
                  <a:lnTo>
                    <a:pt x="495668" y="62598"/>
                  </a:lnTo>
                  <a:lnTo>
                    <a:pt x="495795" y="65582"/>
                  </a:lnTo>
                  <a:lnTo>
                    <a:pt x="499084" y="63195"/>
                  </a:lnTo>
                  <a:lnTo>
                    <a:pt x="499668" y="64312"/>
                  </a:lnTo>
                  <a:lnTo>
                    <a:pt x="503758" y="65582"/>
                  </a:lnTo>
                  <a:lnTo>
                    <a:pt x="508889" y="64312"/>
                  </a:lnTo>
                  <a:lnTo>
                    <a:pt x="514032" y="66852"/>
                  </a:lnTo>
                  <a:lnTo>
                    <a:pt x="510882" y="70662"/>
                  </a:lnTo>
                  <a:lnTo>
                    <a:pt x="504698" y="66852"/>
                  </a:lnTo>
                  <a:lnTo>
                    <a:pt x="510946" y="71932"/>
                  </a:lnTo>
                  <a:lnTo>
                    <a:pt x="513308" y="70662"/>
                  </a:lnTo>
                  <a:lnTo>
                    <a:pt x="515658" y="69392"/>
                  </a:lnTo>
                  <a:lnTo>
                    <a:pt x="525653" y="74472"/>
                  </a:lnTo>
                  <a:lnTo>
                    <a:pt x="530199" y="76936"/>
                  </a:lnTo>
                  <a:lnTo>
                    <a:pt x="530123" y="77203"/>
                  </a:lnTo>
                  <a:lnTo>
                    <a:pt x="530047" y="78181"/>
                  </a:lnTo>
                  <a:lnTo>
                    <a:pt x="530225" y="79502"/>
                  </a:lnTo>
                  <a:lnTo>
                    <a:pt x="531736" y="80187"/>
                  </a:lnTo>
                  <a:lnTo>
                    <a:pt x="533476" y="76377"/>
                  </a:lnTo>
                  <a:lnTo>
                    <a:pt x="533946" y="75742"/>
                  </a:lnTo>
                  <a:lnTo>
                    <a:pt x="539000" y="75742"/>
                  </a:lnTo>
                  <a:lnTo>
                    <a:pt x="546239" y="78282"/>
                  </a:lnTo>
                  <a:lnTo>
                    <a:pt x="554062" y="80822"/>
                  </a:lnTo>
                  <a:lnTo>
                    <a:pt x="556412" y="82092"/>
                  </a:lnTo>
                  <a:lnTo>
                    <a:pt x="563143" y="87172"/>
                  </a:lnTo>
                  <a:lnTo>
                    <a:pt x="571550" y="90982"/>
                  </a:lnTo>
                  <a:lnTo>
                    <a:pt x="578891" y="96062"/>
                  </a:lnTo>
                  <a:lnTo>
                    <a:pt x="578256" y="97332"/>
                  </a:lnTo>
                  <a:lnTo>
                    <a:pt x="582066" y="92252"/>
                  </a:lnTo>
                  <a:lnTo>
                    <a:pt x="591019" y="97332"/>
                  </a:lnTo>
                  <a:lnTo>
                    <a:pt x="597738" y="99872"/>
                  </a:lnTo>
                  <a:lnTo>
                    <a:pt x="595998" y="102412"/>
                  </a:lnTo>
                  <a:lnTo>
                    <a:pt x="590270" y="102412"/>
                  </a:lnTo>
                  <a:lnTo>
                    <a:pt x="592277" y="103682"/>
                  </a:lnTo>
                  <a:lnTo>
                    <a:pt x="594182" y="104952"/>
                  </a:lnTo>
                  <a:lnTo>
                    <a:pt x="594995" y="105486"/>
                  </a:lnTo>
                  <a:lnTo>
                    <a:pt x="594728" y="105625"/>
                  </a:lnTo>
                  <a:lnTo>
                    <a:pt x="593991" y="106095"/>
                  </a:lnTo>
                  <a:lnTo>
                    <a:pt x="595757" y="105981"/>
                  </a:lnTo>
                  <a:lnTo>
                    <a:pt x="596150" y="106222"/>
                  </a:lnTo>
                  <a:lnTo>
                    <a:pt x="596684" y="105918"/>
                  </a:lnTo>
                  <a:lnTo>
                    <a:pt x="597687" y="105841"/>
                  </a:lnTo>
                  <a:lnTo>
                    <a:pt x="597230" y="105600"/>
                  </a:lnTo>
                  <a:lnTo>
                    <a:pt x="598335" y="104952"/>
                  </a:lnTo>
                  <a:lnTo>
                    <a:pt x="600583" y="104952"/>
                  </a:lnTo>
                  <a:lnTo>
                    <a:pt x="604697" y="106222"/>
                  </a:lnTo>
                  <a:lnTo>
                    <a:pt x="601306" y="108762"/>
                  </a:lnTo>
                  <a:lnTo>
                    <a:pt x="607555" y="112572"/>
                  </a:lnTo>
                  <a:lnTo>
                    <a:pt x="614387" y="113842"/>
                  </a:lnTo>
                  <a:lnTo>
                    <a:pt x="621322" y="117652"/>
                  </a:lnTo>
                  <a:lnTo>
                    <a:pt x="627849" y="122732"/>
                  </a:lnTo>
                  <a:lnTo>
                    <a:pt x="628802" y="118922"/>
                  </a:lnTo>
                  <a:lnTo>
                    <a:pt x="629234" y="115112"/>
                  </a:lnTo>
                  <a:lnTo>
                    <a:pt x="631342" y="111302"/>
                  </a:lnTo>
                  <a:lnTo>
                    <a:pt x="637387" y="112572"/>
                  </a:lnTo>
                  <a:lnTo>
                    <a:pt x="636663" y="115112"/>
                  </a:lnTo>
                  <a:lnTo>
                    <a:pt x="635139" y="117652"/>
                  </a:lnTo>
                  <a:lnTo>
                    <a:pt x="636066" y="117652"/>
                  </a:lnTo>
                  <a:lnTo>
                    <a:pt x="637349" y="118922"/>
                  </a:lnTo>
                  <a:lnTo>
                    <a:pt x="635723" y="119265"/>
                  </a:lnTo>
                  <a:lnTo>
                    <a:pt x="638594" y="121462"/>
                  </a:lnTo>
                  <a:lnTo>
                    <a:pt x="636917" y="124002"/>
                  </a:lnTo>
                  <a:lnTo>
                    <a:pt x="640041" y="125272"/>
                  </a:lnTo>
                  <a:lnTo>
                    <a:pt x="638238" y="126542"/>
                  </a:lnTo>
                  <a:lnTo>
                    <a:pt x="637552" y="126542"/>
                  </a:lnTo>
                  <a:lnTo>
                    <a:pt x="641286" y="131622"/>
                  </a:lnTo>
                  <a:lnTo>
                    <a:pt x="641502" y="133654"/>
                  </a:lnTo>
                  <a:lnTo>
                    <a:pt x="641311" y="134086"/>
                  </a:lnTo>
                  <a:lnTo>
                    <a:pt x="641223" y="134683"/>
                  </a:lnTo>
                  <a:lnTo>
                    <a:pt x="641261" y="135102"/>
                  </a:lnTo>
                  <a:lnTo>
                    <a:pt x="641565" y="134683"/>
                  </a:lnTo>
                  <a:lnTo>
                    <a:pt x="641629" y="134124"/>
                  </a:lnTo>
                  <a:lnTo>
                    <a:pt x="642188" y="132892"/>
                  </a:lnTo>
                  <a:lnTo>
                    <a:pt x="643813" y="130352"/>
                  </a:lnTo>
                  <a:lnTo>
                    <a:pt x="646887" y="132892"/>
                  </a:lnTo>
                  <a:lnTo>
                    <a:pt x="654418" y="137972"/>
                  </a:lnTo>
                  <a:lnTo>
                    <a:pt x="647382" y="136702"/>
                  </a:lnTo>
                  <a:lnTo>
                    <a:pt x="650773" y="141782"/>
                  </a:lnTo>
                  <a:lnTo>
                    <a:pt x="653859" y="140512"/>
                  </a:lnTo>
                  <a:lnTo>
                    <a:pt x="656907" y="145592"/>
                  </a:lnTo>
                  <a:lnTo>
                    <a:pt x="659688" y="143052"/>
                  </a:lnTo>
                  <a:lnTo>
                    <a:pt x="661682" y="144322"/>
                  </a:lnTo>
                  <a:lnTo>
                    <a:pt x="660793" y="146862"/>
                  </a:lnTo>
                  <a:lnTo>
                    <a:pt x="660831" y="148132"/>
                  </a:lnTo>
                  <a:lnTo>
                    <a:pt x="665441" y="150672"/>
                  </a:lnTo>
                  <a:lnTo>
                    <a:pt x="670915" y="154482"/>
                  </a:lnTo>
                  <a:lnTo>
                    <a:pt x="675322" y="157022"/>
                  </a:lnTo>
                  <a:lnTo>
                    <a:pt x="676719" y="154482"/>
                  </a:lnTo>
                  <a:lnTo>
                    <a:pt x="676008" y="153212"/>
                  </a:lnTo>
                  <a:lnTo>
                    <a:pt x="676719" y="153212"/>
                  </a:lnTo>
                  <a:lnTo>
                    <a:pt x="686638" y="159562"/>
                  </a:lnTo>
                  <a:lnTo>
                    <a:pt x="694550" y="168452"/>
                  </a:lnTo>
                  <a:lnTo>
                    <a:pt x="701890" y="178612"/>
                  </a:lnTo>
                  <a:lnTo>
                    <a:pt x="710082" y="186232"/>
                  </a:lnTo>
                  <a:lnTo>
                    <a:pt x="709002" y="187502"/>
                  </a:lnTo>
                  <a:lnTo>
                    <a:pt x="714400" y="192582"/>
                  </a:lnTo>
                  <a:lnTo>
                    <a:pt x="719442" y="197662"/>
                  </a:lnTo>
                  <a:lnTo>
                    <a:pt x="729221" y="205282"/>
                  </a:lnTo>
                  <a:lnTo>
                    <a:pt x="730923" y="207822"/>
                  </a:lnTo>
                  <a:lnTo>
                    <a:pt x="731113" y="211632"/>
                  </a:lnTo>
                  <a:lnTo>
                    <a:pt x="729018" y="211632"/>
                  </a:lnTo>
                  <a:lnTo>
                    <a:pt x="734072" y="216712"/>
                  </a:lnTo>
                  <a:lnTo>
                    <a:pt x="736447" y="215442"/>
                  </a:lnTo>
                  <a:lnTo>
                    <a:pt x="739838" y="225602"/>
                  </a:lnTo>
                  <a:lnTo>
                    <a:pt x="737196" y="224332"/>
                  </a:lnTo>
                  <a:lnTo>
                    <a:pt x="736498" y="224332"/>
                  </a:lnTo>
                  <a:lnTo>
                    <a:pt x="734415" y="220522"/>
                  </a:lnTo>
                  <a:lnTo>
                    <a:pt x="738339" y="229412"/>
                  </a:lnTo>
                  <a:lnTo>
                    <a:pt x="737438" y="231952"/>
                  </a:lnTo>
                  <a:lnTo>
                    <a:pt x="746036" y="238302"/>
                  </a:lnTo>
                  <a:lnTo>
                    <a:pt x="741146" y="237032"/>
                  </a:lnTo>
                  <a:lnTo>
                    <a:pt x="745756" y="245922"/>
                  </a:lnTo>
                  <a:lnTo>
                    <a:pt x="749007" y="248462"/>
                  </a:lnTo>
                  <a:lnTo>
                    <a:pt x="747864" y="242112"/>
                  </a:lnTo>
                  <a:lnTo>
                    <a:pt x="750951" y="245922"/>
                  </a:lnTo>
                  <a:lnTo>
                    <a:pt x="755015" y="253542"/>
                  </a:lnTo>
                  <a:lnTo>
                    <a:pt x="749541" y="253542"/>
                  </a:lnTo>
                  <a:lnTo>
                    <a:pt x="751522" y="262432"/>
                  </a:lnTo>
                  <a:lnTo>
                    <a:pt x="757161" y="268782"/>
                  </a:lnTo>
                  <a:lnTo>
                    <a:pt x="762635" y="275132"/>
                  </a:lnTo>
                  <a:lnTo>
                    <a:pt x="767803" y="280212"/>
                  </a:lnTo>
                  <a:lnTo>
                    <a:pt x="772172" y="285369"/>
                  </a:lnTo>
                  <a:lnTo>
                    <a:pt x="774636" y="286562"/>
                  </a:lnTo>
                  <a:lnTo>
                    <a:pt x="777214" y="295452"/>
                  </a:lnTo>
                  <a:lnTo>
                    <a:pt x="773950" y="305612"/>
                  </a:lnTo>
                  <a:lnTo>
                    <a:pt x="777278" y="314502"/>
                  </a:lnTo>
                  <a:lnTo>
                    <a:pt x="785279" y="320852"/>
                  </a:lnTo>
                  <a:lnTo>
                    <a:pt x="787996" y="327202"/>
                  </a:lnTo>
                  <a:lnTo>
                    <a:pt x="789228" y="324662"/>
                  </a:lnTo>
                  <a:lnTo>
                    <a:pt x="793242" y="322122"/>
                  </a:lnTo>
                  <a:lnTo>
                    <a:pt x="797369" y="329742"/>
                  </a:lnTo>
                  <a:lnTo>
                    <a:pt x="799147" y="338632"/>
                  </a:lnTo>
                  <a:lnTo>
                    <a:pt x="793242" y="342442"/>
                  </a:lnTo>
                  <a:lnTo>
                    <a:pt x="789711" y="336092"/>
                  </a:lnTo>
                  <a:lnTo>
                    <a:pt x="789965" y="334822"/>
                  </a:lnTo>
                  <a:lnTo>
                    <a:pt x="790562" y="334822"/>
                  </a:lnTo>
                  <a:lnTo>
                    <a:pt x="789203" y="332282"/>
                  </a:lnTo>
                  <a:lnTo>
                    <a:pt x="787501" y="329742"/>
                  </a:lnTo>
                  <a:lnTo>
                    <a:pt x="786612" y="333552"/>
                  </a:lnTo>
                  <a:lnTo>
                    <a:pt x="788581" y="333552"/>
                  </a:lnTo>
                  <a:lnTo>
                    <a:pt x="788035" y="337362"/>
                  </a:lnTo>
                  <a:lnTo>
                    <a:pt x="791387" y="348792"/>
                  </a:lnTo>
                  <a:lnTo>
                    <a:pt x="790968" y="343712"/>
                  </a:lnTo>
                  <a:lnTo>
                    <a:pt x="791921" y="351332"/>
                  </a:lnTo>
                  <a:lnTo>
                    <a:pt x="793699" y="357682"/>
                  </a:lnTo>
                  <a:lnTo>
                    <a:pt x="795401" y="364032"/>
                  </a:lnTo>
                  <a:lnTo>
                    <a:pt x="796036" y="370852"/>
                  </a:lnTo>
                  <a:lnTo>
                    <a:pt x="795832" y="371500"/>
                  </a:lnTo>
                  <a:lnTo>
                    <a:pt x="795743" y="372364"/>
                  </a:lnTo>
                  <a:lnTo>
                    <a:pt x="796188" y="372783"/>
                  </a:lnTo>
                  <a:lnTo>
                    <a:pt x="796175" y="371983"/>
                  </a:lnTo>
                  <a:lnTo>
                    <a:pt x="796150" y="371525"/>
                  </a:lnTo>
                  <a:lnTo>
                    <a:pt x="796759" y="369112"/>
                  </a:lnTo>
                  <a:lnTo>
                    <a:pt x="798474" y="367842"/>
                  </a:lnTo>
                  <a:lnTo>
                    <a:pt x="798791" y="369112"/>
                  </a:lnTo>
                  <a:lnTo>
                    <a:pt x="799871" y="376732"/>
                  </a:lnTo>
                  <a:lnTo>
                    <a:pt x="801700" y="379272"/>
                  </a:lnTo>
                  <a:lnTo>
                    <a:pt x="803897" y="381812"/>
                  </a:lnTo>
                  <a:lnTo>
                    <a:pt x="806094" y="385622"/>
                  </a:lnTo>
                  <a:lnTo>
                    <a:pt x="804481" y="389432"/>
                  </a:lnTo>
                  <a:lnTo>
                    <a:pt x="802716" y="389432"/>
                  </a:lnTo>
                  <a:lnTo>
                    <a:pt x="802005" y="390702"/>
                  </a:lnTo>
                  <a:lnTo>
                    <a:pt x="803605" y="395782"/>
                  </a:lnTo>
                  <a:lnTo>
                    <a:pt x="803046" y="402132"/>
                  </a:lnTo>
                  <a:lnTo>
                    <a:pt x="797369" y="394512"/>
                  </a:lnTo>
                  <a:lnTo>
                    <a:pt x="799680" y="402132"/>
                  </a:lnTo>
                  <a:lnTo>
                    <a:pt x="799312" y="408482"/>
                  </a:lnTo>
                  <a:lnTo>
                    <a:pt x="797928" y="414832"/>
                  </a:lnTo>
                  <a:lnTo>
                    <a:pt x="797179" y="418642"/>
                  </a:lnTo>
                  <a:lnTo>
                    <a:pt x="795350" y="414832"/>
                  </a:lnTo>
                  <a:lnTo>
                    <a:pt x="796429" y="417372"/>
                  </a:lnTo>
                  <a:lnTo>
                    <a:pt x="796607" y="419912"/>
                  </a:lnTo>
                  <a:lnTo>
                    <a:pt x="796823" y="422452"/>
                  </a:lnTo>
                  <a:lnTo>
                    <a:pt x="800074" y="418642"/>
                  </a:lnTo>
                  <a:lnTo>
                    <a:pt x="799706" y="422452"/>
                  </a:lnTo>
                  <a:lnTo>
                    <a:pt x="799909" y="424992"/>
                  </a:lnTo>
                  <a:lnTo>
                    <a:pt x="798449" y="424992"/>
                  </a:lnTo>
                  <a:lnTo>
                    <a:pt x="801001" y="427532"/>
                  </a:lnTo>
                  <a:lnTo>
                    <a:pt x="804075" y="422452"/>
                  </a:lnTo>
                  <a:lnTo>
                    <a:pt x="807720" y="427532"/>
                  </a:lnTo>
                  <a:lnTo>
                    <a:pt x="806183" y="432612"/>
                  </a:lnTo>
                  <a:lnTo>
                    <a:pt x="810907" y="440232"/>
                  </a:lnTo>
                  <a:lnTo>
                    <a:pt x="805916" y="442772"/>
                  </a:lnTo>
                  <a:lnTo>
                    <a:pt x="805865" y="441502"/>
                  </a:lnTo>
                  <a:lnTo>
                    <a:pt x="805675" y="437692"/>
                  </a:lnTo>
                  <a:lnTo>
                    <a:pt x="805611" y="436422"/>
                  </a:lnTo>
                  <a:lnTo>
                    <a:pt x="803871" y="436422"/>
                  </a:lnTo>
                  <a:lnTo>
                    <a:pt x="801662" y="437692"/>
                  </a:lnTo>
                  <a:lnTo>
                    <a:pt x="799922" y="432612"/>
                  </a:lnTo>
                  <a:lnTo>
                    <a:pt x="800633" y="435152"/>
                  </a:lnTo>
                  <a:lnTo>
                    <a:pt x="800887" y="437692"/>
                  </a:lnTo>
                  <a:lnTo>
                    <a:pt x="800442" y="440232"/>
                  </a:lnTo>
                  <a:lnTo>
                    <a:pt x="799909" y="441502"/>
                  </a:lnTo>
                  <a:lnTo>
                    <a:pt x="799147" y="438962"/>
                  </a:lnTo>
                  <a:lnTo>
                    <a:pt x="798169" y="445312"/>
                  </a:lnTo>
                  <a:lnTo>
                    <a:pt x="800125" y="447852"/>
                  </a:lnTo>
                  <a:lnTo>
                    <a:pt x="802805" y="451662"/>
                  </a:lnTo>
                  <a:lnTo>
                    <a:pt x="803529" y="455472"/>
                  </a:lnTo>
                  <a:lnTo>
                    <a:pt x="827760" y="455472"/>
                  </a:lnTo>
                  <a:lnTo>
                    <a:pt x="828167" y="454202"/>
                  </a:lnTo>
                  <a:lnTo>
                    <a:pt x="830224" y="449122"/>
                  </a:lnTo>
                  <a:lnTo>
                    <a:pt x="835660" y="451662"/>
                  </a:lnTo>
                  <a:lnTo>
                    <a:pt x="835126" y="449122"/>
                  </a:lnTo>
                  <a:lnTo>
                    <a:pt x="833729" y="446582"/>
                  </a:lnTo>
                  <a:lnTo>
                    <a:pt x="831697" y="446582"/>
                  </a:lnTo>
                  <a:lnTo>
                    <a:pt x="832358" y="442772"/>
                  </a:lnTo>
                  <a:lnTo>
                    <a:pt x="833551" y="442772"/>
                  </a:lnTo>
                  <a:lnTo>
                    <a:pt x="835812" y="445312"/>
                  </a:lnTo>
                  <a:close/>
                </a:path>
                <a:path w="906780" h="925195">
                  <a:moveTo>
                    <a:pt x="835863" y="469442"/>
                  </a:moveTo>
                  <a:lnTo>
                    <a:pt x="832827" y="469442"/>
                  </a:lnTo>
                  <a:lnTo>
                    <a:pt x="833589" y="473252"/>
                  </a:lnTo>
                  <a:lnTo>
                    <a:pt x="830262" y="473252"/>
                  </a:lnTo>
                  <a:lnTo>
                    <a:pt x="827151" y="468172"/>
                  </a:lnTo>
                  <a:lnTo>
                    <a:pt x="824445" y="461822"/>
                  </a:lnTo>
                  <a:lnTo>
                    <a:pt x="822337" y="459282"/>
                  </a:lnTo>
                  <a:lnTo>
                    <a:pt x="826528" y="459282"/>
                  </a:lnTo>
                  <a:lnTo>
                    <a:pt x="826935" y="458012"/>
                  </a:lnTo>
                  <a:lnTo>
                    <a:pt x="804024" y="458012"/>
                  </a:lnTo>
                  <a:lnTo>
                    <a:pt x="800214" y="458012"/>
                  </a:lnTo>
                  <a:lnTo>
                    <a:pt x="800100" y="458254"/>
                  </a:lnTo>
                  <a:lnTo>
                    <a:pt x="803948" y="460552"/>
                  </a:lnTo>
                  <a:lnTo>
                    <a:pt x="805878" y="465632"/>
                  </a:lnTo>
                  <a:lnTo>
                    <a:pt x="803668" y="473252"/>
                  </a:lnTo>
                  <a:lnTo>
                    <a:pt x="807237" y="474522"/>
                  </a:lnTo>
                  <a:lnTo>
                    <a:pt x="806907" y="478332"/>
                  </a:lnTo>
                  <a:lnTo>
                    <a:pt x="807961" y="473252"/>
                  </a:lnTo>
                  <a:lnTo>
                    <a:pt x="810602" y="475792"/>
                  </a:lnTo>
                  <a:lnTo>
                    <a:pt x="810209" y="479602"/>
                  </a:lnTo>
                  <a:lnTo>
                    <a:pt x="810183" y="484682"/>
                  </a:lnTo>
                  <a:lnTo>
                    <a:pt x="808685" y="485584"/>
                  </a:lnTo>
                  <a:lnTo>
                    <a:pt x="808888" y="487222"/>
                  </a:lnTo>
                  <a:lnTo>
                    <a:pt x="806716" y="492302"/>
                  </a:lnTo>
                  <a:lnTo>
                    <a:pt x="804202" y="498652"/>
                  </a:lnTo>
                  <a:lnTo>
                    <a:pt x="803833" y="505002"/>
                  </a:lnTo>
                  <a:lnTo>
                    <a:pt x="801585" y="508812"/>
                  </a:lnTo>
                  <a:lnTo>
                    <a:pt x="798893" y="505002"/>
                  </a:lnTo>
                  <a:lnTo>
                    <a:pt x="797280" y="507542"/>
                  </a:lnTo>
                  <a:lnTo>
                    <a:pt x="799693" y="518972"/>
                  </a:lnTo>
                  <a:lnTo>
                    <a:pt x="801763" y="527862"/>
                  </a:lnTo>
                  <a:lnTo>
                    <a:pt x="802830" y="522782"/>
                  </a:lnTo>
                  <a:lnTo>
                    <a:pt x="802157" y="516432"/>
                  </a:lnTo>
                  <a:lnTo>
                    <a:pt x="803008" y="513892"/>
                  </a:lnTo>
                  <a:lnTo>
                    <a:pt x="804875" y="518375"/>
                  </a:lnTo>
                  <a:lnTo>
                    <a:pt x="807593" y="516432"/>
                  </a:lnTo>
                  <a:lnTo>
                    <a:pt x="804646" y="521512"/>
                  </a:lnTo>
                  <a:lnTo>
                    <a:pt x="804481" y="525322"/>
                  </a:lnTo>
                  <a:lnTo>
                    <a:pt x="804354" y="532942"/>
                  </a:lnTo>
                  <a:lnTo>
                    <a:pt x="802233" y="539292"/>
                  </a:lnTo>
                  <a:lnTo>
                    <a:pt x="793775" y="536752"/>
                  </a:lnTo>
                  <a:lnTo>
                    <a:pt x="790460" y="541832"/>
                  </a:lnTo>
                  <a:lnTo>
                    <a:pt x="790727" y="548182"/>
                  </a:lnTo>
                  <a:lnTo>
                    <a:pt x="790308" y="554532"/>
                  </a:lnTo>
                  <a:lnTo>
                    <a:pt x="789774" y="559612"/>
                  </a:lnTo>
                  <a:lnTo>
                    <a:pt x="789254" y="565962"/>
                  </a:lnTo>
                  <a:lnTo>
                    <a:pt x="785736" y="573582"/>
                  </a:lnTo>
                  <a:lnTo>
                    <a:pt x="788771" y="569772"/>
                  </a:lnTo>
                  <a:lnTo>
                    <a:pt x="791400" y="572312"/>
                  </a:lnTo>
                  <a:lnTo>
                    <a:pt x="786168" y="578662"/>
                  </a:lnTo>
                  <a:lnTo>
                    <a:pt x="785901" y="585012"/>
                  </a:lnTo>
                  <a:lnTo>
                    <a:pt x="783297" y="582472"/>
                  </a:lnTo>
                  <a:lnTo>
                    <a:pt x="781329" y="586282"/>
                  </a:lnTo>
                  <a:lnTo>
                    <a:pt x="778903" y="587552"/>
                  </a:lnTo>
                  <a:lnTo>
                    <a:pt x="781037" y="587552"/>
                  </a:lnTo>
                  <a:lnTo>
                    <a:pt x="774077" y="597712"/>
                  </a:lnTo>
                  <a:lnTo>
                    <a:pt x="778865" y="601522"/>
                  </a:lnTo>
                  <a:lnTo>
                    <a:pt x="772477" y="606602"/>
                  </a:lnTo>
                  <a:lnTo>
                    <a:pt x="769899" y="614222"/>
                  </a:lnTo>
                  <a:lnTo>
                    <a:pt x="770115" y="620572"/>
                  </a:lnTo>
                  <a:lnTo>
                    <a:pt x="770204" y="626922"/>
                  </a:lnTo>
                  <a:lnTo>
                    <a:pt x="767245" y="634542"/>
                  </a:lnTo>
                  <a:lnTo>
                    <a:pt x="767003" y="633272"/>
                  </a:lnTo>
                  <a:lnTo>
                    <a:pt x="766267" y="629462"/>
                  </a:lnTo>
                  <a:lnTo>
                    <a:pt x="761682" y="633272"/>
                  </a:lnTo>
                  <a:lnTo>
                    <a:pt x="763701" y="625652"/>
                  </a:lnTo>
                  <a:lnTo>
                    <a:pt x="761669" y="628192"/>
                  </a:lnTo>
                  <a:lnTo>
                    <a:pt x="759383" y="632002"/>
                  </a:lnTo>
                  <a:lnTo>
                    <a:pt x="761149" y="633272"/>
                  </a:lnTo>
                  <a:lnTo>
                    <a:pt x="758380" y="634542"/>
                  </a:lnTo>
                  <a:lnTo>
                    <a:pt x="759002" y="644702"/>
                  </a:lnTo>
                  <a:lnTo>
                    <a:pt x="754722" y="647242"/>
                  </a:lnTo>
                  <a:lnTo>
                    <a:pt x="754989" y="648512"/>
                  </a:lnTo>
                  <a:lnTo>
                    <a:pt x="757326" y="651052"/>
                  </a:lnTo>
                  <a:lnTo>
                    <a:pt x="754837" y="654862"/>
                  </a:lnTo>
                  <a:lnTo>
                    <a:pt x="755002" y="654862"/>
                  </a:lnTo>
                  <a:lnTo>
                    <a:pt x="751370" y="661212"/>
                  </a:lnTo>
                  <a:lnTo>
                    <a:pt x="756399" y="659942"/>
                  </a:lnTo>
                  <a:lnTo>
                    <a:pt x="748830" y="662482"/>
                  </a:lnTo>
                  <a:lnTo>
                    <a:pt x="743889" y="670102"/>
                  </a:lnTo>
                  <a:lnTo>
                    <a:pt x="736777" y="681532"/>
                  </a:lnTo>
                  <a:lnTo>
                    <a:pt x="734504" y="685342"/>
                  </a:lnTo>
                  <a:lnTo>
                    <a:pt x="731939" y="689152"/>
                  </a:lnTo>
                  <a:lnTo>
                    <a:pt x="729132" y="691692"/>
                  </a:lnTo>
                  <a:lnTo>
                    <a:pt x="726173" y="694232"/>
                  </a:lnTo>
                  <a:lnTo>
                    <a:pt x="722833" y="694232"/>
                  </a:lnTo>
                  <a:lnTo>
                    <a:pt x="718820" y="700582"/>
                  </a:lnTo>
                  <a:lnTo>
                    <a:pt x="714578" y="706932"/>
                  </a:lnTo>
                  <a:lnTo>
                    <a:pt x="710285" y="712012"/>
                  </a:lnTo>
                  <a:lnTo>
                    <a:pt x="706107" y="718362"/>
                  </a:lnTo>
                  <a:lnTo>
                    <a:pt x="705840" y="717092"/>
                  </a:lnTo>
                  <a:lnTo>
                    <a:pt x="705053" y="717092"/>
                  </a:lnTo>
                  <a:lnTo>
                    <a:pt x="706386" y="715822"/>
                  </a:lnTo>
                  <a:lnTo>
                    <a:pt x="704964" y="717092"/>
                  </a:lnTo>
                  <a:lnTo>
                    <a:pt x="702106" y="719632"/>
                  </a:lnTo>
                  <a:lnTo>
                    <a:pt x="701675" y="724712"/>
                  </a:lnTo>
                  <a:lnTo>
                    <a:pt x="700963" y="728522"/>
                  </a:lnTo>
                  <a:lnTo>
                    <a:pt x="695845" y="733602"/>
                  </a:lnTo>
                  <a:lnTo>
                    <a:pt x="692886" y="733602"/>
                  </a:lnTo>
                  <a:lnTo>
                    <a:pt x="693889" y="731062"/>
                  </a:lnTo>
                  <a:lnTo>
                    <a:pt x="695617" y="728522"/>
                  </a:lnTo>
                  <a:lnTo>
                    <a:pt x="689635" y="728522"/>
                  </a:lnTo>
                  <a:lnTo>
                    <a:pt x="685419" y="732332"/>
                  </a:lnTo>
                  <a:lnTo>
                    <a:pt x="680745" y="738682"/>
                  </a:lnTo>
                  <a:lnTo>
                    <a:pt x="674217" y="742492"/>
                  </a:lnTo>
                  <a:lnTo>
                    <a:pt x="675474" y="741222"/>
                  </a:lnTo>
                  <a:lnTo>
                    <a:pt x="670674" y="743762"/>
                  </a:lnTo>
                  <a:lnTo>
                    <a:pt x="666521" y="748842"/>
                  </a:lnTo>
                  <a:lnTo>
                    <a:pt x="662051" y="755192"/>
                  </a:lnTo>
                  <a:lnTo>
                    <a:pt x="656285" y="760272"/>
                  </a:lnTo>
                  <a:lnTo>
                    <a:pt x="656170" y="759002"/>
                  </a:lnTo>
                  <a:lnTo>
                    <a:pt x="655447" y="759002"/>
                  </a:lnTo>
                  <a:lnTo>
                    <a:pt x="652132" y="765352"/>
                  </a:lnTo>
                  <a:lnTo>
                    <a:pt x="646595" y="771702"/>
                  </a:lnTo>
                  <a:lnTo>
                    <a:pt x="640016" y="778052"/>
                  </a:lnTo>
                  <a:lnTo>
                    <a:pt x="636270" y="781710"/>
                  </a:lnTo>
                  <a:lnTo>
                    <a:pt x="637235" y="781862"/>
                  </a:lnTo>
                  <a:lnTo>
                    <a:pt x="629805" y="788212"/>
                  </a:lnTo>
                  <a:lnTo>
                    <a:pt x="626059" y="788212"/>
                  </a:lnTo>
                  <a:lnTo>
                    <a:pt x="619518" y="790752"/>
                  </a:lnTo>
                  <a:lnTo>
                    <a:pt x="618540" y="789482"/>
                  </a:lnTo>
                  <a:lnTo>
                    <a:pt x="616559" y="786942"/>
                  </a:lnTo>
                  <a:lnTo>
                    <a:pt x="619150" y="785672"/>
                  </a:lnTo>
                  <a:lnTo>
                    <a:pt x="621461" y="784402"/>
                  </a:lnTo>
                  <a:lnTo>
                    <a:pt x="623912" y="781862"/>
                  </a:lnTo>
                  <a:lnTo>
                    <a:pt x="617524" y="780592"/>
                  </a:lnTo>
                  <a:lnTo>
                    <a:pt x="614324" y="788212"/>
                  </a:lnTo>
                  <a:lnTo>
                    <a:pt x="609638" y="789482"/>
                  </a:lnTo>
                  <a:lnTo>
                    <a:pt x="609028" y="786942"/>
                  </a:lnTo>
                  <a:lnTo>
                    <a:pt x="602551" y="792022"/>
                  </a:lnTo>
                  <a:lnTo>
                    <a:pt x="598525" y="797102"/>
                  </a:lnTo>
                  <a:lnTo>
                    <a:pt x="594194" y="800912"/>
                  </a:lnTo>
                  <a:lnTo>
                    <a:pt x="586740" y="805992"/>
                  </a:lnTo>
                  <a:lnTo>
                    <a:pt x="588848" y="807262"/>
                  </a:lnTo>
                  <a:lnTo>
                    <a:pt x="585546" y="811072"/>
                  </a:lnTo>
                  <a:lnTo>
                    <a:pt x="579424" y="811072"/>
                  </a:lnTo>
                  <a:lnTo>
                    <a:pt x="575640" y="813612"/>
                  </a:lnTo>
                  <a:lnTo>
                    <a:pt x="571093" y="809802"/>
                  </a:lnTo>
                  <a:lnTo>
                    <a:pt x="554151" y="822502"/>
                  </a:lnTo>
                  <a:lnTo>
                    <a:pt x="547331" y="826312"/>
                  </a:lnTo>
                  <a:lnTo>
                    <a:pt x="550887" y="820458"/>
                  </a:lnTo>
                  <a:lnTo>
                    <a:pt x="550303" y="821232"/>
                  </a:lnTo>
                  <a:lnTo>
                    <a:pt x="545287" y="825042"/>
                  </a:lnTo>
                  <a:lnTo>
                    <a:pt x="539165" y="827582"/>
                  </a:lnTo>
                  <a:lnTo>
                    <a:pt x="532015" y="830122"/>
                  </a:lnTo>
                  <a:lnTo>
                    <a:pt x="527075" y="826312"/>
                  </a:lnTo>
                  <a:lnTo>
                    <a:pt x="516826" y="827582"/>
                  </a:lnTo>
                  <a:lnTo>
                    <a:pt x="505040" y="830122"/>
                  </a:lnTo>
                  <a:lnTo>
                    <a:pt x="495541" y="827582"/>
                  </a:lnTo>
                  <a:lnTo>
                    <a:pt x="489051" y="830122"/>
                  </a:lnTo>
                  <a:lnTo>
                    <a:pt x="475564" y="832662"/>
                  </a:lnTo>
                  <a:lnTo>
                    <a:pt x="446544" y="832662"/>
                  </a:lnTo>
                  <a:lnTo>
                    <a:pt x="438797" y="833932"/>
                  </a:lnTo>
                  <a:lnTo>
                    <a:pt x="441223" y="837742"/>
                  </a:lnTo>
                  <a:lnTo>
                    <a:pt x="438924" y="837742"/>
                  </a:lnTo>
                  <a:lnTo>
                    <a:pt x="435432" y="839012"/>
                  </a:lnTo>
                  <a:lnTo>
                    <a:pt x="434301" y="842822"/>
                  </a:lnTo>
                  <a:lnTo>
                    <a:pt x="429298" y="844092"/>
                  </a:lnTo>
                  <a:lnTo>
                    <a:pt x="427367" y="844092"/>
                  </a:lnTo>
                  <a:lnTo>
                    <a:pt x="426910" y="842822"/>
                  </a:lnTo>
                  <a:lnTo>
                    <a:pt x="415556" y="839012"/>
                  </a:lnTo>
                  <a:lnTo>
                    <a:pt x="411772" y="837742"/>
                  </a:lnTo>
                  <a:lnTo>
                    <a:pt x="408279" y="835202"/>
                  </a:lnTo>
                  <a:lnTo>
                    <a:pt x="416521" y="835202"/>
                  </a:lnTo>
                  <a:lnTo>
                    <a:pt x="416077" y="833932"/>
                  </a:lnTo>
                  <a:lnTo>
                    <a:pt x="405345" y="832662"/>
                  </a:lnTo>
                  <a:lnTo>
                    <a:pt x="408495" y="831392"/>
                  </a:lnTo>
                  <a:lnTo>
                    <a:pt x="411632" y="830122"/>
                  </a:lnTo>
                  <a:lnTo>
                    <a:pt x="404710" y="827582"/>
                  </a:lnTo>
                  <a:lnTo>
                    <a:pt x="406031" y="830122"/>
                  </a:lnTo>
                  <a:lnTo>
                    <a:pt x="400786" y="831392"/>
                  </a:lnTo>
                  <a:lnTo>
                    <a:pt x="394766" y="830122"/>
                  </a:lnTo>
                  <a:lnTo>
                    <a:pt x="403161" y="835202"/>
                  </a:lnTo>
                  <a:lnTo>
                    <a:pt x="394462" y="835202"/>
                  </a:lnTo>
                  <a:lnTo>
                    <a:pt x="384048" y="830122"/>
                  </a:lnTo>
                  <a:lnTo>
                    <a:pt x="375386" y="828852"/>
                  </a:lnTo>
                  <a:lnTo>
                    <a:pt x="380428" y="827582"/>
                  </a:lnTo>
                  <a:lnTo>
                    <a:pt x="372579" y="827582"/>
                  </a:lnTo>
                  <a:lnTo>
                    <a:pt x="362343" y="826312"/>
                  </a:lnTo>
                  <a:lnTo>
                    <a:pt x="351929" y="826312"/>
                  </a:lnTo>
                  <a:lnTo>
                    <a:pt x="343560" y="828852"/>
                  </a:lnTo>
                  <a:lnTo>
                    <a:pt x="342417" y="827582"/>
                  </a:lnTo>
                  <a:lnTo>
                    <a:pt x="341160" y="825042"/>
                  </a:lnTo>
                  <a:lnTo>
                    <a:pt x="344627" y="825042"/>
                  </a:lnTo>
                  <a:lnTo>
                    <a:pt x="337693" y="823772"/>
                  </a:lnTo>
                  <a:lnTo>
                    <a:pt x="330327" y="822502"/>
                  </a:lnTo>
                  <a:lnTo>
                    <a:pt x="322770" y="821232"/>
                  </a:lnTo>
                  <a:lnTo>
                    <a:pt x="315290" y="821232"/>
                  </a:lnTo>
                  <a:lnTo>
                    <a:pt x="308076" y="819962"/>
                  </a:lnTo>
                  <a:lnTo>
                    <a:pt x="301282" y="817422"/>
                  </a:lnTo>
                  <a:lnTo>
                    <a:pt x="295160" y="816152"/>
                  </a:lnTo>
                  <a:lnTo>
                    <a:pt x="291706" y="813612"/>
                  </a:lnTo>
                  <a:lnTo>
                    <a:pt x="289979" y="812342"/>
                  </a:lnTo>
                  <a:lnTo>
                    <a:pt x="292087" y="811072"/>
                  </a:lnTo>
                  <a:lnTo>
                    <a:pt x="288620" y="811072"/>
                  </a:lnTo>
                  <a:lnTo>
                    <a:pt x="284784" y="813612"/>
                  </a:lnTo>
                  <a:lnTo>
                    <a:pt x="281635" y="809802"/>
                  </a:lnTo>
                  <a:lnTo>
                    <a:pt x="282168" y="808532"/>
                  </a:lnTo>
                  <a:lnTo>
                    <a:pt x="283705" y="808532"/>
                  </a:lnTo>
                  <a:lnTo>
                    <a:pt x="282282" y="807262"/>
                  </a:lnTo>
                  <a:lnTo>
                    <a:pt x="272376" y="807262"/>
                  </a:lnTo>
                  <a:lnTo>
                    <a:pt x="268617" y="804722"/>
                  </a:lnTo>
                  <a:lnTo>
                    <a:pt x="273202" y="803452"/>
                  </a:lnTo>
                  <a:lnTo>
                    <a:pt x="267411" y="799642"/>
                  </a:lnTo>
                  <a:lnTo>
                    <a:pt x="265480" y="798372"/>
                  </a:lnTo>
                  <a:lnTo>
                    <a:pt x="251548" y="795832"/>
                  </a:lnTo>
                  <a:lnTo>
                    <a:pt x="244805" y="795832"/>
                  </a:lnTo>
                  <a:lnTo>
                    <a:pt x="238099" y="794562"/>
                  </a:lnTo>
                  <a:lnTo>
                    <a:pt x="230936" y="790752"/>
                  </a:lnTo>
                  <a:lnTo>
                    <a:pt x="230911" y="786942"/>
                  </a:lnTo>
                  <a:lnTo>
                    <a:pt x="227279" y="781862"/>
                  </a:lnTo>
                  <a:lnTo>
                    <a:pt x="222072" y="776782"/>
                  </a:lnTo>
                  <a:lnTo>
                    <a:pt x="217309" y="771702"/>
                  </a:lnTo>
                  <a:lnTo>
                    <a:pt x="217995" y="771702"/>
                  </a:lnTo>
                  <a:lnTo>
                    <a:pt x="199428" y="760272"/>
                  </a:lnTo>
                  <a:lnTo>
                    <a:pt x="184150" y="753922"/>
                  </a:lnTo>
                  <a:lnTo>
                    <a:pt x="181140" y="752652"/>
                  </a:lnTo>
                  <a:lnTo>
                    <a:pt x="175082" y="748842"/>
                  </a:lnTo>
                  <a:lnTo>
                    <a:pt x="172999" y="747572"/>
                  </a:lnTo>
                  <a:lnTo>
                    <a:pt x="168821" y="745032"/>
                  </a:lnTo>
                  <a:lnTo>
                    <a:pt x="166116" y="739952"/>
                  </a:lnTo>
                  <a:lnTo>
                    <a:pt x="162026" y="734872"/>
                  </a:lnTo>
                  <a:lnTo>
                    <a:pt x="157035" y="728522"/>
                  </a:lnTo>
                  <a:lnTo>
                    <a:pt x="151587" y="723442"/>
                  </a:lnTo>
                  <a:lnTo>
                    <a:pt x="139966" y="710742"/>
                  </a:lnTo>
                  <a:lnTo>
                    <a:pt x="134785" y="704392"/>
                  </a:lnTo>
                  <a:lnTo>
                    <a:pt x="132803" y="700582"/>
                  </a:lnTo>
                  <a:lnTo>
                    <a:pt x="130810" y="696772"/>
                  </a:lnTo>
                  <a:lnTo>
                    <a:pt x="131787" y="700582"/>
                  </a:lnTo>
                  <a:lnTo>
                    <a:pt x="126644" y="700582"/>
                  </a:lnTo>
                  <a:lnTo>
                    <a:pt x="123939" y="698042"/>
                  </a:lnTo>
                  <a:lnTo>
                    <a:pt x="122542" y="694232"/>
                  </a:lnTo>
                  <a:lnTo>
                    <a:pt x="122072" y="692962"/>
                  </a:lnTo>
                  <a:lnTo>
                    <a:pt x="112344" y="690422"/>
                  </a:lnTo>
                  <a:lnTo>
                    <a:pt x="114922" y="689152"/>
                  </a:lnTo>
                  <a:lnTo>
                    <a:pt x="117500" y="687882"/>
                  </a:lnTo>
                  <a:lnTo>
                    <a:pt x="118452" y="689152"/>
                  </a:lnTo>
                  <a:lnTo>
                    <a:pt x="118960" y="687882"/>
                  </a:lnTo>
                  <a:lnTo>
                    <a:pt x="120967" y="682802"/>
                  </a:lnTo>
                  <a:lnTo>
                    <a:pt x="113436" y="676452"/>
                  </a:lnTo>
                  <a:lnTo>
                    <a:pt x="112014" y="673912"/>
                  </a:lnTo>
                  <a:lnTo>
                    <a:pt x="109855" y="670102"/>
                  </a:lnTo>
                  <a:lnTo>
                    <a:pt x="102793" y="673912"/>
                  </a:lnTo>
                  <a:lnTo>
                    <a:pt x="101104" y="665022"/>
                  </a:lnTo>
                  <a:lnTo>
                    <a:pt x="97370" y="657402"/>
                  </a:lnTo>
                  <a:lnTo>
                    <a:pt x="92481" y="651052"/>
                  </a:lnTo>
                  <a:lnTo>
                    <a:pt x="90779" y="648512"/>
                  </a:lnTo>
                  <a:lnTo>
                    <a:pt x="87350" y="643432"/>
                  </a:lnTo>
                  <a:lnTo>
                    <a:pt x="82727" y="635812"/>
                  </a:lnTo>
                  <a:lnTo>
                    <a:pt x="78955" y="629462"/>
                  </a:lnTo>
                  <a:lnTo>
                    <a:pt x="76771" y="623112"/>
                  </a:lnTo>
                  <a:lnTo>
                    <a:pt x="76936" y="618032"/>
                  </a:lnTo>
                  <a:lnTo>
                    <a:pt x="72809" y="615492"/>
                  </a:lnTo>
                  <a:lnTo>
                    <a:pt x="70726" y="609142"/>
                  </a:lnTo>
                  <a:lnTo>
                    <a:pt x="67246" y="606602"/>
                  </a:lnTo>
                  <a:lnTo>
                    <a:pt x="71183" y="604062"/>
                  </a:lnTo>
                  <a:lnTo>
                    <a:pt x="68605" y="596442"/>
                  </a:lnTo>
                  <a:lnTo>
                    <a:pt x="65989" y="588822"/>
                  </a:lnTo>
                  <a:lnTo>
                    <a:pt x="62953" y="581202"/>
                  </a:lnTo>
                  <a:lnTo>
                    <a:pt x="59105" y="572312"/>
                  </a:lnTo>
                  <a:lnTo>
                    <a:pt x="62839" y="573582"/>
                  </a:lnTo>
                  <a:lnTo>
                    <a:pt x="62484" y="572312"/>
                  </a:lnTo>
                  <a:lnTo>
                    <a:pt x="61023" y="567232"/>
                  </a:lnTo>
                  <a:lnTo>
                    <a:pt x="60655" y="565962"/>
                  </a:lnTo>
                  <a:lnTo>
                    <a:pt x="48196" y="567232"/>
                  </a:lnTo>
                  <a:lnTo>
                    <a:pt x="45593" y="558342"/>
                  </a:lnTo>
                  <a:lnTo>
                    <a:pt x="50914" y="554532"/>
                  </a:lnTo>
                  <a:lnTo>
                    <a:pt x="48310" y="543102"/>
                  </a:lnTo>
                  <a:lnTo>
                    <a:pt x="47066" y="531672"/>
                  </a:lnTo>
                  <a:lnTo>
                    <a:pt x="45173" y="520242"/>
                  </a:lnTo>
                  <a:lnTo>
                    <a:pt x="40627" y="508812"/>
                  </a:lnTo>
                  <a:lnTo>
                    <a:pt x="43446" y="508812"/>
                  </a:lnTo>
                  <a:lnTo>
                    <a:pt x="44157" y="511352"/>
                  </a:lnTo>
                  <a:lnTo>
                    <a:pt x="43903" y="508812"/>
                  </a:lnTo>
                  <a:lnTo>
                    <a:pt x="43510" y="505002"/>
                  </a:lnTo>
                  <a:lnTo>
                    <a:pt x="43383" y="503732"/>
                  </a:lnTo>
                  <a:lnTo>
                    <a:pt x="42900" y="494842"/>
                  </a:lnTo>
                  <a:lnTo>
                    <a:pt x="41198" y="488492"/>
                  </a:lnTo>
                  <a:lnTo>
                    <a:pt x="36741" y="485952"/>
                  </a:lnTo>
                  <a:lnTo>
                    <a:pt x="37833" y="484682"/>
                  </a:lnTo>
                  <a:lnTo>
                    <a:pt x="38925" y="483412"/>
                  </a:lnTo>
                  <a:lnTo>
                    <a:pt x="38023" y="477062"/>
                  </a:lnTo>
                  <a:lnTo>
                    <a:pt x="35547" y="469442"/>
                  </a:lnTo>
                  <a:lnTo>
                    <a:pt x="32981" y="461822"/>
                  </a:lnTo>
                  <a:lnTo>
                    <a:pt x="37071" y="463092"/>
                  </a:lnTo>
                  <a:lnTo>
                    <a:pt x="36220" y="461822"/>
                  </a:lnTo>
                  <a:lnTo>
                    <a:pt x="31953" y="455472"/>
                  </a:lnTo>
                  <a:lnTo>
                    <a:pt x="30518" y="455472"/>
                  </a:lnTo>
                  <a:lnTo>
                    <a:pt x="29248" y="445312"/>
                  </a:lnTo>
                  <a:lnTo>
                    <a:pt x="29845" y="442772"/>
                  </a:lnTo>
                  <a:lnTo>
                    <a:pt x="32296" y="443903"/>
                  </a:lnTo>
                  <a:lnTo>
                    <a:pt x="32639" y="442772"/>
                  </a:lnTo>
                  <a:lnTo>
                    <a:pt x="33413" y="440232"/>
                  </a:lnTo>
                  <a:lnTo>
                    <a:pt x="33794" y="438962"/>
                  </a:lnTo>
                  <a:lnTo>
                    <a:pt x="27698" y="440232"/>
                  </a:lnTo>
                  <a:lnTo>
                    <a:pt x="29387" y="433882"/>
                  </a:lnTo>
                  <a:lnTo>
                    <a:pt x="30060" y="431342"/>
                  </a:lnTo>
                  <a:lnTo>
                    <a:pt x="32626" y="433882"/>
                  </a:lnTo>
                  <a:lnTo>
                    <a:pt x="32816" y="431342"/>
                  </a:lnTo>
                  <a:lnTo>
                    <a:pt x="33172" y="426262"/>
                  </a:lnTo>
                  <a:lnTo>
                    <a:pt x="31457" y="426262"/>
                  </a:lnTo>
                  <a:lnTo>
                    <a:pt x="29819" y="423722"/>
                  </a:lnTo>
                  <a:lnTo>
                    <a:pt x="28994" y="422452"/>
                  </a:lnTo>
                  <a:lnTo>
                    <a:pt x="27965" y="417372"/>
                  </a:lnTo>
                  <a:lnTo>
                    <a:pt x="31902" y="407212"/>
                  </a:lnTo>
                  <a:lnTo>
                    <a:pt x="35725" y="405942"/>
                  </a:lnTo>
                  <a:lnTo>
                    <a:pt x="33616" y="404672"/>
                  </a:lnTo>
                  <a:lnTo>
                    <a:pt x="31127" y="399592"/>
                  </a:lnTo>
                  <a:lnTo>
                    <a:pt x="32766" y="394512"/>
                  </a:lnTo>
                  <a:lnTo>
                    <a:pt x="34239" y="394512"/>
                  </a:lnTo>
                  <a:lnTo>
                    <a:pt x="35217" y="397052"/>
                  </a:lnTo>
                  <a:lnTo>
                    <a:pt x="35674" y="394512"/>
                  </a:lnTo>
                  <a:lnTo>
                    <a:pt x="36817" y="388162"/>
                  </a:lnTo>
                  <a:lnTo>
                    <a:pt x="36931" y="380542"/>
                  </a:lnTo>
                  <a:lnTo>
                    <a:pt x="37376" y="374192"/>
                  </a:lnTo>
                  <a:lnTo>
                    <a:pt x="38404" y="371652"/>
                  </a:lnTo>
                  <a:lnTo>
                    <a:pt x="39941" y="367842"/>
                  </a:lnTo>
                  <a:lnTo>
                    <a:pt x="42125" y="367842"/>
                  </a:lnTo>
                  <a:lnTo>
                    <a:pt x="42697" y="366572"/>
                  </a:lnTo>
                  <a:lnTo>
                    <a:pt x="38150" y="385622"/>
                  </a:lnTo>
                  <a:lnTo>
                    <a:pt x="41783" y="385622"/>
                  </a:lnTo>
                  <a:lnTo>
                    <a:pt x="44310" y="376732"/>
                  </a:lnTo>
                  <a:lnTo>
                    <a:pt x="47980" y="385622"/>
                  </a:lnTo>
                  <a:lnTo>
                    <a:pt x="46723" y="379272"/>
                  </a:lnTo>
                  <a:lnTo>
                    <a:pt x="46316" y="376732"/>
                  </a:lnTo>
                  <a:lnTo>
                    <a:pt x="45516" y="371652"/>
                  </a:lnTo>
                  <a:lnTo>
                    <a:pt x="45224" y="364032"/>
                  </a:lnTo>
                  <a:lnTo>
                    <a:pt x="45466" y="362762"/>
                  </a:lnTo>
                  <a:lnTo>
                    <a:pt x="46710" y="356412"/>
                  </a:lnTo>
                  <a:lnTo>
                    <a:pt x="48437" y="356412"/>
                  </a:lnTo>
                  <a:lnTo>
                    <a:pt x="49237" y="355142"/>
                  </a:lnTo>
                  <a:lnTo>
                    <a:pt x="49123" y="352602"/>
                  </a:lnTo>
                  <a:lnTo>
                    <a:pt x="49034" y="351332"/>
                  </a:lnTo>
                  <a:lnTo>
                    <a:pt x="50469" y="348792"/>
                  </a:lnTo>
                  <a:lnTo>
                    <a:pt x="51447" y="347522"/>
                  </a:lnTo>
                  <a:lnTo>
                    <a:pt x="51879" y="346252"/>
                  </a:lnTo>
                  <a:lnTo>
                    <a:pt x="52298" y="344982"/>
                  </a:lnTo>
                  <a:lnTo>
                    <a:pt x="55626" y="344982"/>
                  </a:lnTo>
                  <a:lnTo>
                    <a:pt x="55829" y="343712"/>
                  </a:lnTo>
                  <a:lnTo>
                    <a:pt x="56603" y="338632"/>
                  </a:lnTo>
                  <a:lnTo>
                    <a:pt x="56984" y="336092"/>
                  </a:lnTo>
                  <a:lnTo>
                    <a:pt x="58470" y="332282"/>
                  </a:lnTo>
                  <a:lnTo>
                    <a:pt x="54978" y="331203"/>
                  </a:lnTo>
                  <a:lnTo>
                    <a:pt x="54978" y="339902"/>
                  </a:lnTo>
                  <a:lnTo>
                    <a:pt x="54673" y="343712"/>
                  </a:lnTo>
                  <a:lnTo>
                    <a:pt x="52641" y="343712"/>
                  </a:lnTo>
                  <a:lnTo>
                    <a:pt x="53352" y="341172"/>
                  </a:lnTo>
                  <a:lnTo>
                    <a:pt x="53721" y="338632"/>
                  </a:lnTo>
                  <a:lnTo>
                    <a:pt x="54013" y="338632"/>
                  </a:lnTo>
                  <a:lnTo>
                    <a:pt x="54622" y="339902"/>
                  </a:lnTo>
                  <a:lnTo>
                    <a:pt x="54978" y="339902"/>
                  </a:lnTo>
                  <a:lnTo>
                    <a:pt x="54978" y="331203"/>
                  </a:lnTo>
                  <a:lnTo>
                    <a:pt x="54406" y="331012"/>
                  </a:lnTo>
                  <a:lnTo>
                    <a:pt x="56807" y="325932"/>
                  </a:lnTo>
                  <a:lnTo>
                    <a:pt x="51904" y="329742"/>
                  </a:lnTo>
                  <a:lnTo>
                    <a:pt x="52387" y="329742"/>
                  </a:lnTo>
                  <a:lnTo>
                    <a:pt x="52108" y="331012"/>
                  </a:lnTo>
                  <a:lnTo>
                    <a:pt x="51384" y="333552"/>
                  </a:lnTo>
                  <a:lnTo>
                    <a:pt x="51219" y="336092"/>
                  </a:lnTo>
                  <a:lnTo>
                    <a:pt x="50965" y="334822"/>
                  </a:lnTo>
                  <a:lnTo>
                    <a:pt x="49072" y="341172"/>
                  </a:lnTo>
                  <a:lnTo>
                    <a:pt x="47879" y="346252"/>
                  </a:lnTo>
                  <a:lnTo>
                    <a:pt x="46901" y="342442"/>
                  </a:lnTo>
                  <a:lnTo>
                    <a:pt x="46342" y="337362"/>
                  </a:lnTo>
                  <a:lnTo>
                    <a:pt x="50038" y="333552"/>
                  </a:lnTo>
                  <a:lnTo>
                    <a:pt x="48183" y="331012"/>
                  </a:lnTo>
                  <a:lnTo>
                    <a:pt x="46355" y="327202"/>
                  </a:lnTo>
                  <a:lnTo>
                    <a:pt x="45567" y="325932"/>
                  </a:lnTo>
                  <a:lnTo>
                    <a:pt x="52844" y="322122"/>
                  </a:lnTo>
                  <a:lnTo>
                    <a:pt x="59461" y="311962"/>
                  </a:lnTo>
                  <a:lnTo>
                    <a:pt x="63741" y="311962"/>
                  </a:lnTo>
                  <a:lnTo>
                    <a:pt x="69900" y="291642"/>
                  </a:lnTo>
                  <a:lnTo>
                    <a:pt x="71462" y="284022"/>
                  </a:lnTo>
                  <a:lnTo>
                    <a:pt x="71983" y="281482"/>
                  </a:lnTo>
                  <a:lnTo>
                    <a:pt x="71831" y="271322"/>
                  </a:lnTo>
                  <a:lnTo>
                    <a:pt x="72821" y="267512"/>
                  </a:lnTo>
                  <a:lnTo>
                    <a:pt x="75958" y="268782"/>
                  </a:lnTo>
                  <a:lnTo>
                    <a:pt x="77736" y="268782"/>
                  </a:lnTo>
                  <a:lnTo>
                    <a:pt x="77355" y="271322"/>
                  </a:lnTo>
                  <a:lnTo>
                    <a:pt x="75984" y="272592"/>
                  </a:lnTo>
                  <a:lnTo>
                    <a:pt x="76403" y="275132"/>
                  </a:lnTo>
                  <a:lnTo>
                    <a:pt x="78752" y="267512"/>
                  </a:lnTo>
                  <a:lnTo>
                    <a:pt x="81749" y="261162"/>
                  </a:lnTo>
                  <a:lnTo>
                    <a:pt x="83680" y="254812"/>
                  </a:lnTo>
                  <a:lnTo>
                    <a:pt x="82804" y="249732"/>
                  </a:lnTo>
                  <a:lnTo>
                    <a:pt x="86042" y="248462"/>
                  </a:lnTo>
                  <a:lnTo>
                    <a:pt x="86893" y="249732"/>
                  </a:lnTo>
                  <a:lnTo>
                    <a:pt x="87591" y="249732"/>
                  </a:lnTo>
                  <a:lnTo>
                    <a:pt x="88531" y="248462"/>
                  </a:lnTo>
                  <a:lnTo>
                    <a:pt x="90385" y="245922"/>
                  </a:lnTo>
                  <a:lnTo>
                    <a:pt x="90779" y="247192"/>
                  </a:lnTo>
                  <a:lnTo>
                    <a:pt x="103263" y="231952"/>
                  </a:lnTo>
                  <a:lnTo>
                    <a:pt x="105613" y="225602"/>
                  </a:lnTo>
                  <a:lnTo>
                    <a:pt x="108343" y="217982"/>
                  </a:lnTo>
                  <a:lnTo>
                    <a:pt x="108927" y="216712"/>
                  </a:lnTo>
                  <a:lnTo>
                    <a:pt x="111848" y="210362"/>
                  </a:lnTo>
                  <a:lnTo>
                    <a:pt x="116433" y="202742"/>
                  </a:lnTo>
                  <a:lnTo>
                    <a:pt x="122758" y="195122"/>
                  </a:lnTo>
                  <a:lnTo>
                    <a:pt x="129260" y="191312"/>
                  </a:lnTo>
                  <a:lnTo>
                    <a:pt x="131419" y="190042"/>
                  </a:lnTo>
                  <a:lnTo>
                    <a:pt x="129628" y="190042"/>
                  </a:lnTo>
                  <a:lnTo>
                    <a:pt x="128739" y="191312"/>
                  </a:lnTo>
                  <a:lnTo>
                    <a:pt x="127787" y="191312"/>
                  </a:lnTo>
                  <a:lnTo>
                    <a:pt x="133781" y="184962"/>
                  </a:lnTo>
                  <a:lnTo>
                    <a:pt x="140576" y="179882"/>
                  </a:lnTo>
                  <a:lnTo>
                    <a:pt x="142887" y="177342"/>
                  </a:lnTo>
                  <a:lnTo>
                    <a:pt x="146329" y="173532"/>
                  </a:lnTo>
                  <a:lnTo>
                    <a:pt x="150761" y="169722"/>
                  </a:lnTo>
                  <a:lnTo>
                    <a:pt x="154000" y="165912"/>
                  </a:lnTo>
                  <a:lnTo>
                    <a:pt x="155079" y="164642"/>
                  </a:lnTo>
                  <a:lnTo>
                    <a:pt x="159486" y="159562"/>
                  </a:lnTo>
                  <a:lnTo>
                    <a:pt x="164198" y="155752"/>
                  </a:lnTo>
                  <a:lnTo>
                    <a:pt x="173761" y="146862"/>
                  </a:lnTo>
                  <a:lnTo>
                    <a:pt x="180378" y="141782"/>
                  </a:lnTo>
                  <a:lnTo>
                    <a:pt x="183692" y="139242"/>
                  </a:lnTo>
                  <a:lnTo>
                    <a:pt x="187934" y="136702"/>
                  </a:lnTo>
                  <a:lnTo>
                    <a:pt x="194284" y="132892"/>
                  </a:lnTo>
                  <a:lnTo>
                    <a:pt x="197167" y="131622"/>
                  </a:lnTo>
                  <a:lnTo>
                    <a:pt x="214350" y="124002"/>
                  </a:lnTo>
                  <a:lnTo>
                    <a:pt x="213283" y="120192"/>
                  </a:lnTo>
                  <a:lnTo>
                    <a:pt x="216674" y="115112"/>
                  </a:lnTo>
                  <a:lnTo>
                    <a:pt x="220637" y="117652"/>
                  </a:lnTo>
                  <a:lnTo>
                    <a:pt x="222478" y="115112"/>
                  </a:lnTo>
                  <a:lnTo>
                    <a:pt x="223875" y="112572"/>
                  </a:lnTo>
                  <a:lnTo>
                    <a:pt x="178396" y="112572"/>
                  </a:lnTo>
                  <a:lnTo>
                    <a:pt x="171183" y="112572"/>
                  </a:lnTo>
                  <a:lnTo>
                    <a:pt x="173926" y="117652"/>
                  </a:lnTo>
                  <a:lnTo>
                    <a:pt x="166712" y="125272"/>
                  </a:lnTo>
                  <a:lnTo>
                    <a:pt x="164706" y="131622"/>
                  </a:lnTo>
                  <a:lnTo>
                    <a:pt x="160439" y="130352"/>
                  </a:lnTo>
                  <a:lnTo>
                    <a:pt x="160159" y="127812"/>
                  </a:lnTo>
                  <a:lnTo>
                    <a:pt x="160502" y="125526"/>
                  </a:lnTo>
                  <a:lnTo>
                    <a:pt x="150876" y="134162"/>
                  </a:lnTo>
                  <a:lnTo>
                    <a:pt x="155549" y="135432"/>
                  </a:lnTo>
                  <a:lnTo>
                    <a:pt x="148501" y="135432"/>
                  </a:lnTo>
                  <a:lnTo>
                    <a:pt x="150317" y="136702"/>
                  </a:lnTo>
                  <a:lnTo>
                    <a:pt x="144691" y="135432"/>
                  </a:lnTo>
                  <a:lnTo>
                    <a:pt x="148653" y="141782"/>
                  </a:lnTo>
                  <a:lnTo>
                    <a:pt x="140830" y="139242"/>
                  </a:lnTo>
                  <a:lnTo>
                    <a:pt x="140271" y="146862"/>
                  </a:lnTo>
                  <a:lnTo>
                    <a:pt x="135483" y="148132"/>
                  </a:lnTo>
                  <a:lnTo>
                    <a:pt x="131381" y="148132"/>
                  </a:lnTo>
                  <a:lnTo>
                    <a:pt x="128422" y="151942"/>
                  </a:lnTo>
                  <a:lnTo>
                    <a:pt x="123482" y="153212"/>
                  </a:lnTo>
                  <a:lnTo>
                    <a:pt x="128371" y="153212"/>
                  </a:lnTo>
                  <a:lnTo>
                    <a:pt x="129044" y="157022"/>
                  </a:lnTo>
                  <a:lnTo>
                    <a:pt x="121615" y="165912"/>
                  </a:lnTo>
                  <a:lnTo>
                    <a:pt x="122224" y="158292"/>
                  </a:lnTo>
                  <a:lnTo>
                    <a:pt x="117284" y="158292"/>
                  </a:lnTo>
                  <a:lnTo>
                    <a:pt x="112801" y="164642"/>
                  </a:lnTo>
                  <a:lnTo>
                    <a:pt x="112572" y="172262"/>
                  </a:lnTo>
                  <a:lnTo>
                    <a:pt x="108978" y="177342"/>
                  </a:lnTo>
                  <a:lnTo>
                    <a:pt x="108038" y="176072"/>
                  </a:lnTo>
                  <a:lnTo>
                    <a:pt x="107086" y="177342"/>
                  </a:lnTo>
                  <a:lnTo>
                    <a:pt x="107073" y="176072"/>
                  </a:lnTo>
                  <a:lnTo>
                    <a:pt x="103949" y="182422"/>
                  </a:lnTo>
                  <a:lnTo>
                    <a:pt x="98691" y="188772"/>
                  </a:lnTo>
                  <a:lnTo>
                    <a:pt x="93510" y="196392"/>
                  </a:lnTo>
                  <a:lnTo>
                    <a:pt x="90601" y="204012"/>
                  </a:lnTo>
                  <a:lnTo>
                    <a:pt x="88849" y="204012"/>
                  </a:lnTo>
                  <a:lnTo>
                    <a:pt x="91884" y="205282"/>
                  </a:lnTo>
                  <a:lnTo>
                    <a:pt x="94234" y="206552"/>
                  </a:lnTo>
                  <a:lnTo>
                    <a:pt x="95643" y="207822"/>
                  </a:lnTo>
                  <a:lnTo>
                    <a:pt x="93205" y="211632"/>
                  </a:lnTo>
                  <a:lnTo>
                    <a:pt x="93814" y="216712"/>
                  </a:lnTo>
                  <a:lnTo>
                    <a:pt x="89979" y="215442"/>
                  </a:lnTo>
                  <a:lnTo>
                    <a:pt x="91592" y="214172"/>
                  </a:lnTo>
                  <a:lnTo>
                    <a:pt x="90563" y="212902"/>
                  </a:lnTo>
                  <a:lnTo>
                    <a:pt x="90385" y="210362"/>
                  </a:lnTo>
                  <a:lnTo>
                    <a:pt x="89014" y="215442"/>
                  </a:lnTo>
                  <a:lnTo>
                    <a:pt x="84556" y="216306"/>
                  </a:lnTo>
                  <a:lnTo>
                    <a:pt x="82880" y="220522"/>
                  </a:lnTo>
                  <a:lnTo>
                    <a:pt x="80098" y="226872"/>
                  </a:lnTo>
                  <a:lnTo>
                    <a:pt x="76708" y="231952"/>
                  </a:lnTo>
                  <a:lnTo>
                    <a:pt x="75653" y="229412"/>
                  </a:lnTo>
                  <a:lnTo>
                    <a:pt x="77597" y="224332"/>
                  </a:lnTo>
                  <a:lnTo>
                    <a:pt x="78193" y="223062"/>
                  </a:lnTo>
                  <a:lnTo>
                    <a:pt x="78790" y="221792"/>
                  </a:lnTo>
                  <a:lnTo>
                    <a:pt x="75514" y="223062"/>
                  </a:lnTo>
                  <a:lnTo>
                    <a:pt x="82143" y="215442"/>
                  </a:lnTo>
                  <a:lnTo>
                    <a:pt x="83235" y="214172"/>
                  </a:lnTo>
                  <a:lnTo>
                    <a:pt x="78994" y="215442"/>
                  </a:lnTo>
                  <a:lnTo>
                    <a:pt x="79730" y="212902"/>
                  </a:lnTo>
                  <a:lnTo>
                    <a:pt x="80454" y="211632"/>
                  </a:lnTo>
                  <a:lnTo>
                    <a:pt x="76161" y="210362"/>
                  </a:lnTo>
                  <a:lnTo>
                    <a:pt x="70967" y="217982"/>
                  </a:lnTo>
                  <a:lnTo>
                    <a:pt x="67906" y="224332"/>
                  </a:lnTo>
                  <a:lnTo>
                    <a:pt x="64985" y="229412"/>
                  </a:lnTo>
                  <a:lnTo>
                    <a:pt x="60210" y="237032"/>
                  </a:lnTo>
                  <a:lnTo>
                    <a:pt x="61048" y="240842"/>
                  </a:lnTo>
                  <a:lnTo>
                    <a:pt x="64274" y="238302"/>
                  </a:lnTo>
                  <a:lnTo>
                    <a:pt x="65125" y="242112"/>
                  </a:lnTo>
                  <a:lnTo>
                    <a:pt x="59905" y="252272"/>
                  </a:lnTo>
                  <a:lnTo>
                    <a:pt x="53530" y="256082"/>
                  </a:lnTo>
                  <a:lnTo>
                    <a:pt x="47904" y="258622"/>
                  </a:lnTo>
                  <a:lnTo>
                    <a:pt x="44919" y="267512"/>
                  </a:lnTo>
                  <a:lnTo>
                    <a:pt x="46189" y="271322"/>
                  </a:lnTo>
                  <a:lnTo>
                    <a:pt x="51473" y="276402"/>
                  </a:lnTo>
                  <a:lnTo>
                    <a:pt x="44196" y="284022"/>
                  </a:lnTo>
                  <a:lnTo>
                    <a:pt x="40462" y="278942"/>
                  </a:lnTo>
                  <a:lnTo>
                    <a:pt x="38417" y="285292"/>
                  </a:lnTo>
                  <a:lnTo>
                    <a:pt x="39116" y="290004"/>
                  </a:lnTo>
                  <a:lnTo>
                    <a:pt x="39230" y="291642"/>
                  </a:lnTo>
                  <a:lnTo>
                    <a:pt x="39344" y="294182"/>
                  </a:lnTo>
                  <a:lnTo>
                    <a:pt x="36283" y="299262"/>
                  </a:lnTo>
                  <a:lnTo>
                    <a:pt x="36957" y="299262"/>
                  </a:lnTo>
                  <a:lnTo>
                    <a:pt x="34099" y="305612"/>
                  </a:lnTo>
                  <a:lnTo>
                    <a:pt x="28867" y="305612"/>
                  </a:lnTo>
                  <a:lnTo>
                    <a:pt x="26365" y="317042"/>
                  </a:lnTo>
                  <a:lnTo>
                    <a:pt x="24117" y="328472"/>
                  </a:lnTo>
                  <a:lnTo>
                    <a:pt x="22148" y="339420"/>
                  </a:lnTo>
                  <a:lnTo>
                    <a:pt x="22148" y="347522"/>
                  </a:lnTo>
                  <a:lnTo>
                    <a:pt x="22085" y="347967"/>
                  </a:lnTo>
                  <a:lnTo>
                    <a:pt x="22085" y="364032"/>
                  </a:lnTo>
                  <a:lnTo>
                    <a:pt x="21602" y="366572"/>
                  </a:lnTo>
                  <a:lnTo>
                    <a:pt x="20891" y="365302"/>
                  </a:lnTo>
                  <a:lnTo>
                    <a:pt x="19100" y="369112"/>
                  </a:lnTo>
                  <a:lnTo>
                    <a:pt x="17297" y="371652"/>
                  </a:lnTo>
                  <a:lnTo>
                    <a:pt x="19265" y="364032"/>
                  </a:lnTo>
                  <a:lnTo>
                    <a:pt x="20815" y="362762"/>
                  </a:lnTo>
                  <a:lnTo>
                    <a:pt x="22085" y="364032"/>
                  </a:lnTo>
                  <a:lnTo>
                    <a:pt x="22085" y="347967"/>
                  </a:lnTo>
                  <a:lnTo>
                    <a:pt x="21412" y="352602"/>
                  </a:lnTo>
                  <a:lnTo>
                    <a:pt x="22148" y="347522"/>
                  </a:lnTo>
                  <a:lnTo>
                    <a:pt x="22148" y="339420"/>
                  </a:lnTo>
                  <a:lnTo>
                    <a:pt x="22059" y="339902"/>
                  </a:lnTo>
                  <a:lnTo>
                    <a:pt x="20078" y="352602"/>
                  </a:lnTo>
                  <a:lnTo>
                    <a:pt x="18821" y="351332"/>
                  </a:lnTo>
                  <a:lnTo>
                    <a:pt x="17894" y="347522"/>
                  </a:lnTo>
                  <a:lnTo>
                    <a:pt x="15582" y="351332"/>
                  </a:lnTo>
                  <a:lnTo>
                    <a:pt x="14554" y="358952"/>
                  </a:lnTo>
                  <a:lnTo>
                    <a:pt x="13042" y="367842"/>
                  </a:lnTo>
                  <a:lnTo>
                    <a:pt x="11125" y="375462"/>
                  </a:lnTo>
                  <a:lnTo>
                    <a:pt x="8902" y="383082"/>
                  </a:lnTo>
                  <a:lnTo>
                    <a:pt x="7188" y="390702"/>
                  </a:lnTo>
                  <a:lnTo>
                    <a:pt x="5295" y="399592"/>
                  </a:lnTo>
                  <a:lnTo>
                    <a:pt x="1282" y="414832"/>
                  </a:lnTo>
                  <a:lnTo>
                    <a:pt x="4737" y="422452"/>
                  </a:lnTo>
                  <a:lnTo>
                    <a:pt x="4445" y="423722"/>
                  </a:lnTo>
                  <a:lnTo>
                    <a:pt x="2641" y="426262"/>
                  </a:lnTo>
                  <a:lnTo>
                    <a:pt x="1803" y="423722"/>
                  </a:lnTo>
                  <a:lnTo>
                    <a:pt x="0" y="431342"/>
                  </a:lnTo>
                  <a:lnTo>
                    <a:pt x="3022" y="426262"/>
                  </a:lnTo>
                  <a:lnTo>
                    <a:pt x="4533" y="423722"/>
                  </a:lnTo>
                  <a:lnTo>
                    <a:pt x="6172" y="427532"/>
                  </a:lnTo>
                  <a:lnTo>
                    <a:pt x="6388" y="432612"/>
                  </a:lnTo>
                  <a:lnTo>
                    <a:pt x="3556" y="433882"/>
                  </a:lnTo>
                  <a:lnTo>
                    <a:pt x="2324" y="431342"/>
                  </a:lnTo>
                  <a:lnTo>
                    <a:pt x="3606" y="436422"/>
                  </a:lnTo>
                  <a:lnTo>
                    <a:pt x="7493" y="471982"/>
                  </a:lnTo>
                  <a:lnTo>
                    <a:pt x="7493" y="478332"/>
                  </a:lnTo>
                  <a:lnTo>
                    <a:pt x="6578" y="484682"/>
                  </a:lnTo>
                  <a:lnTo>
                    <a:pt x="5067" y="482142"/>
                  </a:lnTo>
                  <a:lnTo>
                    <a:pt x="6223" y="488492"/>
                  </a:lnTo>
                  <a:lnTo>
                    <a:pt x="9309" y="493572"/>
                  </a:lnTo>
                  <a:lnTo>
                    <a:pt x="11963" y="497382"/>
                  </a:lnTo>
                  <a:lnTo>
                    <a:pt x="11785" y="505002"/>
                  </a:lnTo>
                  <a:lnTo>
                    <a:pt x="10871" y="502462"/>
                  </a:lnTo>
                  <a:lnTo>
                    <a:pt x="13296" y="521512"/>
                  </a:lnTo>
                  <a:lnTo>
                    <a:pt x="16852" y="539292"/>
                  </a:lnTo>
                  <a:lnTo>
                    <a:pt x="20027" y="555802"/>
                  </a:lnTo>
                  <a:lnTo>
                    <a:pt x="21285" y="572312"/>
                  </a:lnTo>
                  <a:lnTo>
                    <a:pt x="24968" y="576122"/>
                  </a:lnTo>
                  <a:lnTo>
                    <a:pt x="27114" y="583742"/>
                  </a:lnTo>
                  <a:lnTo>
                    <a:pt x="29730" y="591362"/>
                  </a:lnTo>
                  <a:lnTo>
                    <a:pt x="34836" y="593902"/>
                  </a:lnTo>
                  <a:lnTo>
                    <a:pt x="34963" y="597712"/>
                  </a:lnTo>
                  <a:lnTo>
                    <a:pt x="35077" y="609142"/>
                  </a:lnTo>
                  <a:lnTo>
                    <a:pt x="35509" y="614222"/>
                  </a:lnTo>
                  <a:lnTo>
                    <a:pt x="37846" y="624382"/>
                  </a:lnTo>
                  <a:lnTo>
                    <a:pt x="39344" y="630732"/>
                  </a:lnTo>
                  <a:lnTo>
                    <a:pt x="46139" y="629462"/>
                  </a:lnTo>
                  <a:lnTo>
                    <a:pt x="49885" y="634542"/>
                  </a:lnTo>
                  <a:lnTo>
                    <a:pt x="45885" y="637082"/>
                  </a:lnTo>
                  <a:lnTo>
                    <a:pt x="54254" y="643432"/>
                  </a:lnTo>
                  <a:lnTo>
                    <a:pt x="51625" y="649782"/>
                  </a:lnTo>
                  <a:lnTo>
                    <a:pt x="55511" y="654862"/>
                  </a:lnTo>
                  <a:lnTo>
                    <a:pt x="54610" y="652322"/>
                  </a:lnTo>
                  <a:lnTo>
                    <a:pt x="54889" y="648512"/>
                  </a:lnTo>
                  <a:lnTo>
                    <a:pt x="56222" y="648512"/>
                  </a:lnTo>
                  <a:lnTo>
                    <a:pt x="59347" y="652322"/>
                  </a:lnTo>
                  <a:lnTo>
                    <a:pt x="61328" y="657402"/>
                  </a:lnTo>
                  <a:lnTo>
                    <a:pt x="62344" y="662482"/>
                  </a:lnTo>
                  <a:lnTo>
                    <a:pt x="63576" y="667562"/>
                  </a:lnTo>
                  <a:lnTo>
                    <a:pt x="64008" y="671372"/>
                  </a:lnTo>
                  <a:lnTo>
                    <a:pt x="63042" y="671372"/>
                  </a:lnTo>
                  <a:lnTo>
                    <a:pt x="78752" y="689152"/>
                  </a:lnTo>
                  <a:lnTo>
                    <a:pt x="76962" y="689152"/>
                  </a:lnTo>
                  <a:lnTo>
                    <a:pt x="71729" y="684072"/>
                  </a:lnTo>
                  <a:lnTo>
                    <a:pt x="75895" y="689152"/>
                  </a:lnTo>
                  <a:lnTo>
                    <a:pt x="75514" y="690422"/>
                  </a:lnTo>
                  <a:lnTo>
                    <a:pt x="74980" y="692962"/>
                  </a:lnTo>
                  <a:lnTo>
                    <a:pt x="78651" y="695502"/>
                  </a:lnTo>
                  <a:lnTo>
                    <a:pt x="78663" y="694232"/>
                  </a:lnTo>
                  <a:lnTo>
                    <a:pt x="81305" y="695502"/>
                  </a:lnTo>
                  <a:lnTo>
                    <a:pt x="82194" y="694232"/>
                  </a:lnTo>
                  <a:lnTo>
                    <a:pt x="83972" y="700582"/>
                  </a:lnTo>
                  <a:lnTo>
                    <a:pt x="87757" y="705662"/>
                  </a:lnTo>
                  <a:lnTo>
                    <a:pt x="92684" y="712012"/>
                  </a:lnTo>
                  <a:lnTo>
                    <a:pt x="97828" y="717092"/>
                  </a:lnTo>
                  <a:lnTo>
                    <a:pt x="94272" y="718362"/>
                  </a:lnTo>
                  <a:lnTo>
                    <a:pt x="102400" y="728522"/>
                  </a:lnTo>
                  <a:lnTo>
                    <a:pt x="111925" y="737412"/>
                  </a:lnTo>
                  <a:lnTo>
                    <a:pt x="122148" y="747572"/>
                  </a:lnTo>
                  <a:lnTo>
                    <a:pt x="132321" y="756462"/>
                  </a:lnTo>
                  <a:lnTo>
                    <a:pt x="128549" y="751382"/>
                  </a:lnTo>
                  <a:lnTo>
                    <a:pt x="133451" y="747572"/>
                  </a:lnTo>
                  <a:lnTo>
                    <a:pt x="137629" y="751382"/>
                  </a:lnTo>
                  <a:lnTo>
                    <a:pt x="137172" y="752741"/>
                  </a:lnTo>
                  <a:lnTo>
                    <a:pt x="140690" y="753922"/>
                  </a:lnTo>
                  <a:lnTo>
                    <a:pt x="145516" y="759002"/>
                  </a:lnTo>
                  <a:lnTo>
                    <a:pt x="140576" y="760272"/>
                  </a:lnTo>
                  <a:lnTo>
                    <a:pt x="136385" y="759002"/>
                  </a:lnTo>
                  <a:lnTo>
                    <a:pt x="144068" y="764082"/>
                  </a:lnTo>
                  <a:lnTo>
                    <a:pt x="143484" y="765352"/>
                  </a:lnTo>
                  <a:lnTo>
                    <a:pt x="144462" y="765352"/>
                  </a:lnTo>
                  <a:lnTo>
                    <a:pt x="148120" y="778052"/>
                  </a:lnTo>
                  <a:lnTo>
                    <a:pt x="155384" y="778052"/>
                  </a:lnTo>
                  <a:lnTo>
                    <a:pt x="154851" y="779322"/>
                  </a:lnTo>
                  <a:lnTo>
                    <a:pt x="164706" y="786942"/>
                  </a:lnTo>
                  <a:lnTo>
                    <a:pt x="173393" y="792022"/>
                  </a:lnTo>
                  <a:lnTo>
                    <a:pt x="181775" y="797102"/>
                  </a:lnTo>
                  <a:lnTo>
                    <a:pt x="190677" y="803452"/>
                  </a:lnTo>
                  <a:lnTo>
                    <a:pt x="193192" y="799642"/>
                  </a:lnTo>
                  <a:lnTo>
                    <a:pt x="197650" y="803452"/>
                  </a:lnTo>
                  <a:lnTo>
                    <a:pt x="203161" y="803452"/>
                  </a:lnTo>
                  <a:lnTo>
                    <a:pt x="210032" y="808532"/>
                  </a:lnTo>
                  <a:lnTo>
                    <a:pt x="217246" y="814882"/>
                  </a:lnTo>
                  <a:lnTo>
                    <a:pt x="225031" y="819962"/>
                  </a:lnTo>
                  <a:lnTo>
                    <a:pt x="233616" y="825042"/>
                  </a:lnTo>
                  <a:lnTo>
                    <a:pt x="243039" y="827582"/>
                  </a:lnTo>
                  <a:lnTo>
                    <a:pt x="237667" y="823772"/>
                  </a:lnTo>
                  <a:lnTo>
                    <a:pt x="242582" y="822502"/>
                  </a:lnTo>
                  <a:lnTo>
                    <a:pt x="241554" y="826312"/>
                  </a:lnTo>
                  <a:lnTo>
                    <a:pt x="254101" y="831392"/>
                  </a:lnTo>
                  <a:lnTo>
                    <a:pt x="246557" y="831392"/>
                  </a:lnTo>
                  <a:lnTo>
                    <a:pt x="259003" y="836472"/>
                  </a:lnTo>
                  <a:lnTo>
                    <a:pt x="264439" y="837742"/>
                  </a:lnTo>
                  <a:lnTo>
                    <a:pt x="267182" y="839012"/>
                  </a:lnTo>
                  <a:lnTo>
                    <a:pt x="270052" y="840282"/>
                  </a:lnTo>
                  <a:lnTo>
                    <a:pt x="273469" y="840282"/>
                  </a:lnTo>
                  <a:lnTo>
                    <a:pt x="286245" y="842822"/>
                  </a:lnTo>
                  <a:lnTo>
                    <a:pt x="284632" y="840282"/>
                  </a:lnTo>
                  <a:lnTo>
                    <a:pt x="282511" y="839012"/>
                  </a:lnTo>
                  <a:lnTo>
                    <a:pt x="287858" y="839012"/>
                  </a:lnTo>
                  <a:lnTo>
                    <a:pt x="291604" y="842822"/>
                  </a:lnTo>
                  <a:lnTo>
                    <a:pt x="290525" y="844092"/>
                  </a:lnTo>
                  <a:lnTo>
                    <a:pt x="289496" y="844092"/>
                  </a:lnTo>
                  <a:lnTo>
                    <a:pt x="307073" y="849172"/>
                  </a:lnTo>
                  <a:lnTo>
                    <a:pt x="333654" y="860602"/>
                  </a:lnTo>
                  <a:lnTo>
                    <a:pt x="342226" y="863142"/>
                  </a:lnTo>
                  <a:lnTo>
                    <a:pt x="350431" y="865682"/>
                  </a:lnTo>
                  <a:lnTo>
                    <a:pt x="358101" y="864412"/>
                  </a:lnTo>
                  <a:lnTo>
                    <a:pt x="357022" y="864412"/>
                  </a:lnTo>
                  <a:lnTo>
                    <a:pt x="376453" y="863142"/>
                  </a:lnTo>
                  <a:lnTo>
                    <a:pt x="379323" y="864412"/>
                  </a:lnTo>
                  <a:lnTo>
                    <a:pt x="375615" y="865682"/>
                  </a:lnTo>
                  <a:lnTo>
                    <a:pt x="377113" y="868222"/>
                  </a:lnTo>
                  <a:lnTo>
                    <a:pt x="382409" y="866952"/>
                  </a:lnTo>
                  <a:lnTo>
                    <a:pt x="399503" y="866952"/>
                  </a:lnTo>
                  <a:lnTo>
                    <a:pt x="410959" y="868222"/>
                  </a:lnTo>
                  <a:lnTo>
                    <a:pt x="418223" y="869492"/>
                  </a:lnTo>
                  <a:lnTo>
                    <a:pt x="426656" y="866952"/>
                  </a:lnTo>
                  <a:lnTo>
                    <a:pt x="432536" y="870762"/>
                  </a:lnTo>
                  <a:lnTo>
                    <a:pt x="448310" y="870762"/>
                  </a:lnTo>
                  <a:lnTo>
                    <a:pt x="457301" y="869492"/>
                  </a:lnTo>
                  <a:lnTo>
                    <a:pt x="463397" y="869492"/>
                  </a:lnTo>
                  <a:lnTo>
                    <a:pt x="469607" y="868222"/>
                  </a:lnTo>
                  <a:lnTo>
                    <a:pt x="475437" y="866952"/>
                  </a:lnTo>
                  <a:lnTo>
                    <a:pt x="481215" y="866952"/>
                  </a:lnTo>
                  <a:lnTo>
                    <a:pt x="486638" y="865682"/>
                  </a:lnTo>
                  <a:lnTo>
                    <a:pt x="491337" y="866952"/>
                  </a:lnTo>
                  <a:lnTo>
                    <a:pt x="490613" y="865682"/>
                  </a:lnTo>
                  <a:lnTo>
                    <a:pt x="489889" y="864412"/>
                  </a:lnTo>
                  <a:lnTo>
                    <a:pt x="491921" y="863142"/>
                  </a:lnTo>
                  <a:lnTo>
                    <a:pt x="493941" y="861872"/>
                  </a:lnTo>
                  <a:lnTo>
                    <a:pt x="494372" y="862825"/>
                  </a:lnTo>
                  <a:lnTo>
                    <a:pt x="496277" y="861872"/>
                  </a:lnTo>
                  <a:lnTo>
                    <a:pt x="524903" y="854252"/>
                  </a:lnTo>
                  <a:lnTo>
                    <a:pt x="539457" y="851712"/>
                  </a:lnTo>
                  <a:lnTo>
                    <a:pt x="554266" y="847902"/>
                  </a:lnTo>
                  <a:lnTo>
                    <a:pt x="561619" y="846632"/>
                  </a:lnTo>
                  <a:lnTo>
                    <a:pt x="583577" y="839012"/>
                  </a:lnTo>
                  <a:lnTo>
                    <a:pt x="598246" y="835202"/>
                  </a:lnTo>
                  <a:lnTo>
                    <a:pt x="609384" y="830122"/>
                  </a:lnTo>
                  <a:lnTo>
                    <a:pt x="612165" y="828852"/>
                  </a:lnTo>
                  <a:lnTo>
                    <a:pt x="615226" y="826312"/>
                  </a:lnTo>
                  <a:lnTo>
                    <a:pt x="618286" y="823772"/>
                  </a:lnTo>
                  <a:lnTo>
                    <a:pt x="620077" y="818692"/>
                  </a:lnTo>
                  <a:lnTo>
                    <a:pt x="622935" y="813612"/>
                  </a:lnTo>
                  <a:lnTo>
                    <a:pt x="632282" y="809802"/>
                  </a:lnTo>
                  <a:lnTo>
                    <a:pt x="630161" y="816152"/>
                  </a:lnTo>
                  <a:lnTo>
                    <a:pt x="638835" y="809802"/>
                  </a:lnTo>
                  <a:lnTo>
                    <a:pt x="647776" y="802182"/>
                  </a:lnTo>
                  <a:lnTo>
                    <a:pt x="656958" y="795832"/>
                  </a:lnTo>
                  <a:lnTo>
                    <a:pt x="664489" y="790752"/>
                  </a:lnTo>
                  <a:lnTo>
                    <a:pt x="666369" y="789482"/>
                  </a:lnTo>
                  <a:lnTo>
                    <a:pt x="675195" y="783132"/>
                  </a:lnTo>
                  <a:lnTo>
                    <a:pt x="683793" y="775512"/>
                  </a:lnTo>
                  <a:lnTo>
                    <a:pt x="691908" y="769162"/>
                  </a:lnTo>
                  <a:lnTo>
                    <a:pt x="699249" y="760272"/>
                  </a:lnTo>
                  <a:lnTo>
                    <a:pt x="698779" y="762812"/>
                  </a:lnTo>
                  <a:lnTo>
                    <a:pt x="699820" y="764082"/>
                  </a:lnTo>
                  <a:lnTo>
                    <a:pt x="711923" y="747572"/>
                  </a:lnTo>
                  <a:lnTo>
                    <a:pt x="715340" y="745032"/>
                  </a:lnTo>
                  <a:lnTo>
                    <a:pt x="714514" y="748842"/>
                  </a:lnTo>
                  <a:lnTo>
                    <a:pt x="717524" y="747572"/>
                  </a:lnTo>
                  <a:lnTo>
                    <a:pt x="723341" y="745032"/>
                  </a:lnTo>
                  <a:lnTo>
                    <a:pt x="723836" y="742492"/>
                  </a:lnTo>
                  <a:lnTo>
                    <a:pt x="725309" y="734872"/>
                  </a:lnTo>
                  <a:lnTo>
                    <a:pt x="729869" y="733602"/>
                  </a:lnTo>
                  <a:lnTo>
                    <a:pt x="730415" y="733602"/>
                  </a:lnTo>
                  <a:lnTo>
                    <a:pt x="741362" y="723442"/>
                  </a:lnTo>
                  <a:lnTo>
                    <a:pt x="735812" y="723442"/>
                  </a:lnTo>
                  <a:lnTo>
                    <a:pt x="741311" y="718362"/>
                  </a:lnTo>
                  <a:lnTo>
                    <a:pt x="745807" y="712012"/>
                  </a:lnTo>
                  <a:lnTo>
                    <a:pt x="750036" y="705662"/>
                  </a:lnTo>
                  <a:lnTo>
                    <a:pt x="754735" y="700582"/>
                  </a:lnTo>
                  <a:lnTo>
                    <a:pt x="756361" y="695502"/>
                  </a:lnTo>
                  <a:lnTo>
                    <a:pt x="760120" y="690422"/>
                  </a:lnTo>
                  <a:lnTo>
                    <a:pt x="763168" y="686612"/>
                  </a:lnTo>
                  <a:lnTo>
                    <a:pt x="762635" y="681532"/>
                  </a:lnTo>
                  <a:lnTo>
                    <a:pt x="767181" y="681532"/>
                  </a:lnTo>
                  <a:lnTo>
                    <a:pt x="772299" y="676452"/>
                  </a:lnTo>
                  <a:lnTo>
                    <a:pt x="776478" y="668832"/>
                  </a:lnTo>
                  <a:lnTo>
                    <a:pt x="778217" y="661212"/>
                  </a:lnTo>
                  <a:lnTo>
                    <a:pt x="778852" y="665022"/>
                  </a:lnTo>
                  <a:lnTo>
                    <a:pt x="780872" y="661212"/>
                  </a:lnTo>
                  <a:lnTo>
                    <a:pt x="781545" y="659942"/>
                  </a:lnTo>
                  <a:lnTo>
                    <a:pt x="782891" y="657402"/>
                  </a:lnTo>
                  <a:lnTo>
                    <a:pt x="783932" y="660895"/>
                  </a:lnTo>
                  <a:lnTo>
                    <a:pt x="783463" y="661720"/>
                  </a:lnTo>
                  <a:lnTo>
                    <a:pt x="783945" y="660946"/>
                  </a:lnTo>
                  <a:lnTo>
                    <a:pt x="784034" y="661212"/>
                  </a:lnTo>
                  <a:lnTo>
                    <a:pt x="786269" y="657402"/>
                  </a:lnTo>
                  <a:lnTo>
                    <a:pt x="787755" y="654862"/>
                  </a:lnTo>
                  <a:lnTo>
                    <a:pt x="790117" y="647242"/>
                  </a:lnTo>
                  <a:lnTo>
                    <a:pt x="786422" y="647242"/>
                  </a:lnTo>
                  <a:lnTo>
                    <a:pt x="793826" y="638352"/>
                  </a:lnTo>
                  <a:lnTo>
                    <a:pt x="795108" y="634542"/>
                  </a:lnTo>
                  <a:lnTo>
                    <a:pt x="796810" y="629462"/>
                  </a:lnTo>
                  <a:lnTo>
                    <a:pt x="799414" y="620572"/>
                  </a:lnTo>
                  <a:lnTo>
                    <a:pt x="805738" y="615492"/>
                  </a:lnTo>
                  <a:lnTo>
                    <a:pt x="810209" y="598982"/>
                  </a:lnTo>
                  <a:lnTo>
                    <a:pt x="812330" y="587552"/>
                  </a:lnTo>
                  <a:lnTo>
                    <a:pt x="812838" y="585012"/>
                  </a:lnTo>
                  <a:lnTo>
                    <a:pt x="814920" y="574852"/>
                  </a:lnTo>
                  <a:lnTo>
                    <a:pt x="816102" y="569772"/>
                  </a:lnTo>
                  <a:lnTo>
                    <a:pt x="816698" y="567232"/>
                  </a:lnTo>
                  <a:lnTo>
                    <a:pt x="818311" y="559612"/>
                  </a:lnTo>
                  <a:lnTo>
                    <a:pt x="819416" y="551992"/>
                  </a:lnTo>
                  <a:lnTo>
                    <a:pt x="821563" y="555802"/>
                  </a:lnTo>
                  <a:lnTo>
                    <a:pt x="818642" y="571042"/>
                  </a:lnTo>
                  <a:lnTo>
                    <a:pt x="820750" y="574852"/>
                  </a:lnTo>
                  <a:lnTo>
                    <a:pt x="821613" y="569772"/>
                  </a:lnTo>
                  <a:lnTo>
                    <a:pt x="822134" y="565962"/>
                  </a:lnTo>
                  <a:lnTo>
                    <a:pt x="822540" y="560882"/>
                  </a:lnTo>
                  <a:lnTo>
                    <a:pt x="822629" y="551992"/>
                  </a:lnTo>
                  <a:lnTo>
                    <a:pt x="822769" y="540562"/>
                  </a:lnTo>
                  <a:lnTo>
                    <a:pt x="822883" y="539292"/>
                  </a:lnTo>
                  <a:lnTo>
                    <a:pt x="823391" y="532942"/>
                  </a:lnTo>
                  <a:lnTo>
                    <a:pt x="826249" y="524052"/>
                  </a:lnTo>
                  <a:lnTo>
                    <a:pt x="828217" y="518972"/>
                  </a:lnTo>
                  <a:lnTo>
                    <a:pt x="828484" y="527862"/>
                  </a:lnTo>
                  <a:lnTo>
                    <a:pt x="829246" y="529132"/>
                  </a:lnTo>
                  <a:lnTo>
                    <a:pt x="830300" y="518972"/>
                  </a:lnTo>
                  <a:lnTo>
                    <a:pt x="830580" y="516432"/>
                  </a:lnTo>
                  <a:lnTo>
                    <a:pt x="830834" y="513892"/>
                  </a:lnTo>
                  <a:lnTo>
                    <a:pt x="831303" y="508812"/>
                  </a:lnTo>
                  <a:lnTo>
                    <a:pt x="831418" y="507542"/>
                  </a:lnTo>
                  <a:lnTo>
                    <a:pt x="832281" y="501192"/>
                  </a:lnTo>
                  <a:lnTo>
                    <a:pt x="833043" y="493572"/>
                  </a:lnTo>
                  <a:lnTo>
                    <a:pt x="833716" y="487222"/>
                  </a:lnTo>
                  <a:lnTo>
                    <a:pt x="833843" y="480872"/>
                  </a:lnTo>
                  <a:lnTo>
                    <a:pt x="832993" y="474522"/>
                  </a:lnTo>
                  <a:lnTo>
                    <a:pt x="833615" y="474522"/>
                  </a:lnTo>
                  <a:lnTo>
                    <a:pt x="834250" y="475792"/>
                  </a:lnTo>
                  <a:lnTo>
                    <a:pt x="834720" y="478332"/>
                  </a:lnTo>
                  <a:lnTo>
                    <a:pt x="834580" y="474522"/>
                  </a:lnTo>
                  <a:lnTo>
                    <a:pt x="835863" y="469442"/>
                  </a:lnTo>
                  <a:close/>
                </a:path>
                <a:path w="906780" h="925195">
                  <a:moveTo>
                    <a:pt x="845731" y="198742"/>
                  </a:moveTo>
                  <a:lnTo>
                    <a:pt x="844207" y="195427"/>
                  </a:lnTo>
                  <a:lnTo>
                    <a:pt x="844677" y="196837"/>
                  </a:lnTo>
                  <a:lnTo>
                    <a:pt x="845197" y="197866"/>
                  </a:lnTo>
                  <a:lnTo>
                    <a:pt x="845731" y="198742"/>
                  </a:lnTo>
                  <a:close/>
                </a:path>
                <a:path w="906780" h="925195">
                  <a:moveTo>
                    <a:pt x="856488" y="685850"/>
                  </a:moveTo>
                  <a:lnTo>
                    <a:pt x="856030" y="685584"/>
                  </a:lnTo>
                  <a:lnTo>
                    <a:pt x="855421" y="685634"/>
                  </a:lnTo>
                  <a:lnTo>
                    <a:pt x="854773" y="685876"/>
                  </a:lnTo>
                  <a:lnTo>
                    <a:pt x="855395" y="686041"/>
                  </a:lnTo>
                  <a:lnTo>
                    <a:pt x="856030" y="685990"/>
                  </a:lnTo>
                  <a:lnTo>
                    <a:pt x="856488" y="685850"/>
                  </a:lnTo>
                  <a:close/>
                </a:path>
                <a:path w="906780" h="925195">
                  <a:moveTo>
                    <a:pt x="873480" y="635050"/>
                  </a:moveTo>
                  <a:lnTo>
                    <a:pt x="871829" y="637413"/>
                  </a:lnTo>
                  <a:lnTo>
                    <a:pt x="872426" y="636828"/>
                  </a:lnTo>
                  <a:lnTo>
                    <a:pt x="872972" y="636016"/>
                  </a:lnTo>
                  <a:lnTo>
                    <a:pt x="873480" y="635050"/>
                  </a:lnTo>
                  <a:close/>
                </a:path>
                <a:path w="906780" h="925195">
                  <a:moveTo>
                    <a:pt x="877785" y="628980"/>
                  </a:moveTo>
                  <a:lnTo>
                    <a:pt x="876503" y="627951"/>
                  </a:lnTo>
                  <a:lnTo>
                    <a:pt x="875207" y="631964"/>
                  </a:lnTo>
                  <a:lnTo>
                    <a:pt x="873480" y="635050"/>
                  </a:lnTo>
                  <a:lnTo>
                    <a:pt x="877785" y="628980"/>
                  </a:lnTo>
                  <a:close/>
                </a:path>
                <a:path w="906780" h="925195">
                  <a:moveTo>
                    <a:pt x="878052" y="241935"/>
                  </a:moveTo>
                  <a:lnTo>
                    <a:pt x="877493" y="240766"/>
                  </a:lnTo>
                  <a:lnTo>
                    <a:pt x="876693" y="239623"/>
                  </a:lnTo>
                  <a:lnTo>
                    <a:pt x="876719" y="239801"/>
                  </a:lnTo>
                  <a:lnTo>
                    <a:pt x="876769" y="240004"/>
                  </a:lnTo>
                  <a:lnTo>
                    <a:pt x="878052" y="241935"/>
                  </a:lnTo>
                  <a:close/>
                </a:path>
                <a:path w="906780" h="925195">
                  <a:moveTo>
                    <a:pt x="901204" y="324294"/>
                  </a:moveTo>
                  <a:lnTo>
                    <a:pt x="901141" y="323215"/>
                  </a:lnTo>
                  <a:lnTo>
                    <a:pt x="900607" y="322694"/>
                  </a:lnTo>
                  <a:lnTo>
                    <a:pt x="900912" y="324523"/>
                  </a:lnTo>
                  <a:lnTo>
                    <a:pt x="901052" y="325437"/>
                  </a:lnTo>
                  <a:lnTo>
                    <a:pt x="901204" y="324294"/>
                  </a:lnTo>
                  <a:close/>
                </a:path>
                <a:path w="906780" h="925195">
                  <a:moveTo>
                    <a:pt x="906767" y="372211"/>
                  </a:moveTo>
                  <a:lnTo>
                    <a:pt x="906094" y="370370"/>
                  </a:lnTo>
                  <a:lnTo>
                    <a:pt x="905522" y="368871"/>
                  </a:lnTo>
                  <a:lnTo>
                    <a:pt x="905179" y="369404"/>
                  </a:lnTo>
                  <a:lnTo>
                    <a:pt x="905687" y="371411"/>
                  </a:lnTo>
                  <a:lnTo>
                    <a:pt x="906310" y="372186"/>
                  </a:lnTo>
                  <a:lnTo>
                    <a:pt x="906767" y="372211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66457" y="5655640"/>
              <a:ext cx="1508125" cy="1511300"/>
            </a:xfrm>
            <a:custGeom>
              <a:avLst/>
              <a:gdLst/>
              <a:ahLst/>
              <a:cxnLst/>
              <a:rect l="l" t="t" r="r" b="b"/>
              <a:pathLst>
                <a:path w="1508125" h="1511300">
                  <a:moveTo>
                    <a:pt x="11722" y="883945"/>
                  </a:moveTo>
                  <a:lnTo>
                    <a:pt x="10858" y="879094"/>
                  </a:lnTo>
                  <a:lnTo>
                    <a:pt x="8864" y="868845"/>
                  </a:lnTo>
                  <a:lnTo>
                    <a:pt x="6438" y="861415"/>
                  </a:lnTo>
                  <a:lnTo>
                    <a:pt x="7696" y="870305"/>
                  </a:lnTo>
                  <a:lnTo>
                    <a:pt x="10134" y="879716"/>
                  </a:lnTo>
                  <a:lnTo>
                    <a:pt x="11722" y="883945"/>
                  </a:lnTo>
                  <a:close/>
                </a:path>
                <a:path w="1508125" h="1511300">
                  <a:moveTo>
                    <a:pt x="37109" y="838200"/>
                  </a:moveTo>
                  <a:lnTo>
                    <a:pt x="33680" y="838200"/>
                  </a:lnTo>
                  <a:lnTo>
                    <a:pt x="31508" y="840117"/>
                  </a:lnTo>
                  <a:lnTo>
                    <a:pt x="37109" y="838200"/>
                  </a:lnTo>
                  <a:close/>
                </a:path>
                <a:path w="1508125" h="1511300">
                  <a:moveTo>
                    <a:pt x="51244" y="482600"/>
                  </a:moveTo>
                  <a:lnTo>
                    <a:pt x="28600" y="457200"/>
                  </a:lnTo>
                  <a:lnTo>
                    <a:pt x="34213" y="444500"/>
                  </a:lnTo>
                  <a:lnTo>
                    <a:pt x="38392" y="444500"/>
                  </a:lnTo>
                  <a:lnTo>
                    <a:pt x="40424" y="431800"/>
                  </a:lnTo>
                  <a:lnTo>
                    <a:pt x="39611" y="431800"/>
                  </a:lnTo>
                  <a:lnTo>
                    <a:pt x="25234" y="457200"/>
                  </a:lnTo>
                  <a:lnTo>
                    <a:pt x="47625" y="482600"/>
                  </a:lnTo>
                  <a:lnTo>
                    <a:pt x="51244" y="482600"/>
                  </a:lnTo>
                  <a:close/>
                </a:path>
                <a:path w="1508125" h="1511300">
                  <a:moveTo>
                    <a:pt x="63944" y="485533"/>
                  </a:moveTo>
                  <a:lnTo>
                    <a:pt x="62903" y="482600"/>
                  </a:lnTo>
                  <a:lnTo>
                    <a:pt x="59334" y="482600"/>
                  </a:lnTo>
                  <a:lnTo>
                    <a:pt x="63944" y="485533"/>
                  </a:lnTo>
                  <a:close/>
                </a:path>
                <a:path w="1508125" h="1511300">
                  <a:moveTo>
                    <a:pt x="68313" y="488327"/>
                  </a:moveTo>
                  <a:lnTo>
                    <a:pt x="63944" y="485533"/>
                  </a:lnTo>
                  <a:lnTo>
                    <a:pt x="67386" y="495300"/>
                  </a:lnTo>
                  <a:lnTo>
                    <a:pt x="68313" y="488327"/>
                  </a:lnTo>
                  <a:close/>
                </a:path>
                <a:path w="1508125" h="1511300">
                  <a:moveTo>
                    <a:pt x="82588" y="431800"/>
                  </a:moveTo>
                  <a:lnTo>
                    <a:pt x="74472" y="444500"/>
                  </a:lnTo>
                  <a:lnTo>
                    <a:pt x="76454" y="444500"/>
                  </a:lnTo>
                  <a:lnTo>
                    <a:pt x="82588" y="431800"/>
                  </a:lnTo>
                  <a:close/>
                </a:path>
                <a:path w="1508125" h="1511300">
                  <a:moveTo>
                    <a:pt x="120307" y="495300"/>
                  </a:moveTo>
                  <a:lnTo>
                    <a:pt x="108597" y="482600"/>
                  </a:lnTo>
                  <a:lnTo>
                    <a:pt x="117868" y="495300"/>
                  </a:lnTo>
                  <a:lnTo>
                    <a:pt x="118948" y="495300"/>
                  </a:lnTo>
                  <a:lnTo>
                    <a:pt x="120307" y="495300"/>
                  </a:lnTo>
                  <a:close/>
                </a:path>
                <a:path w="1508125" h="1511300">
                  <a:moveTo>
                    <a:pt x="130746" y="768718"/>
                  </a:moveTo>
                  <a:lnTo>
                    <a:pt x="130187" y="762000"/>
                  </a:lnTo>
                  <a:lnTo>
                    <a:pt x="130225" y="774700"/>
                  </a:lnTo>
                  <a:lnTo>
                    <a:pt x="130746" y="768718"/>
                  </a:lnTo>
                  <a:close/>
                </a:path>
                <a:path w="1508125" h="1511300">
                  <a:moveTo>
                    <a:pt x="139585" y="516445"/>
                  </a:moveTo>
                  <a:lnTo>
                    <a:pt x="139230" y="515810"/>
                  </a:lnTo>
                  <a:lnTo>
                    <a:pt x="132029" y="508000"/>
                  </a:lnTo>
                  <a:lnTo>
                    <a:pt x="131343" y="508000"/>
                  </a:lnTo>
                  <a:lnTo>
                    <a:pt x="139585" y="516445"/>
                  </a:lnTo>
                  <a:close/>
                </a:path>
                <a:path w="1508125" h="1511300">
                  <a:moveTo>
                    <a:pt x="145529" y="609600"/>
                  </a:moveTo>
                  <a:lnTo>
                    <a:pt x="144919" y="609600"/>
                  </a:lnTo>
                  <a:lnTo>
                    <a:pt x="141312" y="622300"/>
                  </a:lnTo>
                  <a:lnTo>
                    <a:pt x="144437" y="622300"/>
                  </a:lnTo>
                  <a:lnTo>
                    <a:pt x="145529" y="609600"/>
                  </a:lnTo>
                  <a:close/>
                </a:path>
                <a:path w="1508125" h="1511300">
                  <a:moveTo>
                    <a:pt x="148780" y="586143"/>
                  </a:moveTo>
                  <a:lnTo>
                    <a:pt x="147726" y="591426"/>
                  </a:lnTo>
                  <a:lnTo>
                    <a:pt x="146862" y="597281"/>
                  </a:lnTo>
                  <a:lnTo>
                    <a:pt x="147396" y="595020"/>
                  </a:lnTo>
                  <a:lnTo>
                    <a:pt x="148780" y="586143"/>
                  </a:lnTo>
                  <a:close/>
                </a:path>
                <a:path w="1508125" h="1511300">
                  <a:moveTo>
                    <a:pt x="163271" y="812800"/>
                  </a:moveTo>
                  <a:lnTo>
                    <a:pt x="161632" y="800100"/>
                  </a:lnTo>
                  <a:lnTo>
                    <a:pt x="161429" y="800100"/>
                  </a:lnTo>
                  <a:lnTo>
                    <a:pt x="162013" y="812800"/>
                  </a:lnTo>
                  <a:lnTo>
                    <a:pt x="163271" y="812800"/>
                  </a:lnTo>
                  <a:close/>
                </a:path>
                <a:path w="1508125" h="1511300">
                  <a:moveTo>
                    <a:pt x="164287" y="749300"/>
                  </a:moveTo>
                  <a:lnTo>
                    <a:pt x="163690" y="749300"/>
                  </a:lnTo>
                  <a:lnTo>
                    <a:pt x="164249" y="754265"/>
                  </a:lnTo>
                  <a:lnTo>
                    <a:pt x="164287" y="749300"/>
                  </a:lnTo>
                  <a:close/>
                </a:path>
                <a:path w="1508125" h="1511300">
                  <a:moveTo>
                    <a:pt x="165125" y="762000"/>
                  </a:moveTo>
                  <a:lnTo>
                    <a:pt x="164249" y="754265"/>
                  </a:lnTo>
                  <a:lnTo>
                    <a:pt x="164198" y="762000"/>
                  </a:lnTo>
                  <a:lnTo>
                    <a:pt x="165125" y="762000"/>
                  </a:lnTo>
                  <a:close/>
                </a:path>
                <a:path w="1508125" h="1511300">
                  <a:moveTo>
                    <a:pt x="175260" y="609600"/>
                  </a:moveTo>
                  <a:lnTo>
                    <a:pt x="173901" y="609600"/>
                  </a:lnTo>
                  <a:lnTo>
                    <a:pt x="173659" y="614629"/>
                  </a:lnTo>
                  <a:lnTo>
                    <a:pt x="175260" y="609600"/>
                  </a:lnTo>
                  <a:close/>
                </a:path>
                <a:path w="1508125" h="1511300">
                  <a:moveTo>
                    <a:pt x="177685" y="592201"/>
                  </a:moveTo>
                  <a:lnTo>
                    <a:pt x="176542" y="594779"/>
                  </a:lnTo>
                  <a:lnTo>
                    <a:pt x="175844" y="596747"/>
                  </a:lnTo>
                  <a:lnTo>
                    <a:pt x="176923" y="587590"/>
                  </a:lnTo>
                  <a:lnTo>
                    <a:pt x="173609" y="596900"/>
                  </a:lnTo>
                  <a:lnTo>
                    <a:pt x="175793" y="596900"/>
                  </a:lnTo>
                  <a:lnTo>
                    <a:pt x="175260" y="598805"/>
                  </a:lnTo>
                  <a:lnTo>
                    <a:pt x="177685" y="592201"/>
                  </a:lnTo>
                  <a:close/>
                </a:path>
                <a:path w="1508125" h="1511300">
                  <a:moveTo>
                    <a:pt x="201269" y="297091"/>
                  </a:moveTo>
                  <a:lnTo>
                    <a:pt x="199809" y="296113"/>
                  </a:lnTo>
                  <a:lnTo>
                    <a:pt x="200545" y="296646"/>
                  </a:lnTo>
                  <a:lnTo>
                    <a:pt x="201269" y="297091"/>
                  </a:lnTo>
                  <a:close/>
                </a:path>
                <a:path w="1508125" h="1511300">
                  <a:moveTo>
                    <a:pt x="222885" y="311137"/>
                  </a:moveTo>
                  <a:lnTo>
                    <a:pt x="217182" y="307162"/>
                  </a:lnTo>
                  <a:lnTo>
                    <a:pt x="209626" y="302234"/>
                  </a:lnTo>
                  <a:lnTo>
                    <a:pt x="202082" y="297611"/>
                  </a:lnTo>
                  <a:lnTo>
                    <a:pt x="222885" y="311137"/>
                  </a:lnTo>
                  <a:close/>
                </a:path>
                <a:path w="1508125" h="1511300">
                  <a:moveTo>
                    <a:pt x="251015" y="706818"/>
                  </a:moveTo>
                  <a:lnTo>
                    <a:pt x="250037" y="701852"/>
                  </a:lnTo>
                  <a:lnTo>
                    <a:pt x="250266" y="711009"/>
                  </a:lnTo>
                  <a:lnTo>
                    <a:pt x="251015" y="706818"/>
                  </a:lnTo>
                  <a:close/>
                </a:path>
                <a:path w="1508125" h="1511300">
                  <a:moveTo>
                    <a:pt x="266814" y="1295400"/>
                  </a:moveTo>
                  <a:lnTo>
                    <a:pt x="265734" y="1295400"/>
                  </a:lnTo>
                  <a:lnTo>
                    <a:pt x="264680" y="1298765"/>
                  </a:lnTo>
                  <a:lnTo>
                    <a:pt x="266814" y="1295400"/>
                  </a:lnTo>
                  <a:close/>
                </a:path>
                <a:path w="1508125" h="1511300">
                  <a:moveTo>
                    <a:pt x="278587" y="344843"/>
                  </a:moveTo>
                  <a:lnTo>
                    <a:pt x="278460" y="344284"/>
                  </a:lnTo>
                  <a:lnTo>
                    <a:pt x="277799" y="344449"/>
                  </a:lnTo>
                  <a:lnTo>
                    <a:pt x="277241" y="344474"/>
                  </a:lnTo>
                  <a:lnTo>
                    <a:pt x="276809" y="344398"/>
                  </a:lnTo>
                  <a:lnTo>
                    <a:pt x="276009" y="343115"/>
                  </a:lnTo>
                  <a:lnTo>
                    <a:pt x="276199" y="344030"/>
                  </a:lnTo>
                  <a:lnTo>
                    <a:pt x="276542" y="344881"/>
                  </a:lnTo>
                  <a:lnTo>
                    <a:pt x="276974" y="345655"/>
                  </a:lnTo>
                  <a:lnTo>
                    <a:pt x="277393" y="345973"/>
                  </a:lnTo>
                  <a:lnTo>
                    <a:pt x="277914" y="345986"/>
                  </a:lnTo>
                  <a:lnTo>
                    <a:pt x="278485" y="345833"/>
                  </a:lnTo>
                  <a:lnTo>
                    <a:pt x="278523" y="345300"/>
                  </a:lnTo>
                  <a:lnTo>
                    <a:pt x="278587" y="344843"/>
                  </a:lnTo>
                  <a:close/>
                </a:path>
                <a:path w="1508125" h="1511300">
                  <a:moveTo>
                    <a:pt x="283603" y="746785"/>
                  </a:moveTo>
                  <a:lnTo>
                    <a:pt x="283502" y="745820"/>
                  </a:lnTo>
                  <a:lnTo>
                    <a:pt x="283044" y="745083"/>
                  </a:lnTo>
                  <a:lnTo>
                    <a:pt x="283489" y="747839"/>
                  </a:lnTo>
                  <a:lnTo>
                    <a:pt x="283603" y="746785"/>
                  </a:lnTo>
                  <a:close/>
                </a:path>
                <a:path w="1508125" h="1511300">
                  <a:moveTo>
                    <a:pt x="284632" y="769747"/>
                  </a:moveTo>
                  <a:lnTo>
                    <a:pt x="283578" y="769772"/>
                  </a:lnTo>
                  <a:lnTo>
                    <a:pt x="284467" y="771702"/>
                  </a:lnTo>
                  <a:lnTo>
                    <a:pt x="284632" y="769747"/>
                  </a:lnTo>
                  <a:close/>
                </a:path>
                <a:path w="1508125" h="1511300">
                  <a:moveTo>
                    <a:pt x="285927" y="1295400"/>
                  </a:moveTo>
                  <a:lnTo>
                    <a:pt x="285635" y="1292301"/>
                  </a:lnTo>
                  <a:lnTo>
                    <a:pt x="284289" y="1295400"/>
                  </a:lnTo>
                  <a:lnTo>
                    <a:pt x="285927" y="1295400"/>
                  </a:lnTo>
                  <a:close/>
                </a:path>
                <a:path w="1508125" h="1511300">
                  <a:moveTo>
                    <a:pt x="308571" y="606679"/>
                  </a:moveTo>
                  <a:lnTo>
                    <a:pt x="307238" y="606996"/>
                  </a:lnTo>
                  <a:lnTo>
                    <a:pt x="307644" y="611085"/>
                  </a:lnTo>
                  <a:lnTo>
                    <a:pt x="308571" y="606679"/>
                  </a:lnTo>
                  <a:close/>
                </a:path>
                <a:path w="1508125" h="1511300">
                  <a:moveTo>
                    <a:pt x="311327" y="606005"/>
                  </a:moveTo>
                  <a:lnTo>
                    <a:pt x="309778" y="600925"/>
                  </a:lnTo>
                  <a:lnTo>
                    <a:pt x="308571" y="606679"/>
                  </a:lnTo>
                  <a:lnTo>
                    <a:pt x="311327" y="606005"/>
                  </a:lnTo>
                  <a:close/>
                </a:path>
                <a:path w="1508125" h="1511300">
                  <a:moveTo>
                    <a:pt x="312229" y="999388"/>
                  </a:moveTo>
                  <a:lnTo>
                    <a:pt x="310591" y="995895"/>
                  </a:lnTo>
                  <a:lnTo>
                    <a:pt x="311556" y="999705"/>
                  </a:lnTo>
                  <a:lnTo>
                    <a:pt x="312229" y="999388"/>
                  </a:lnTo>
                  <a:close/>
                </a:path>
                <a:path w="1508125" h="1511300">
                  <a:moveTo>
                    <a:pt x="326923" y="1171054"/>
                  </a:moveTo>
                  <a:lnTo>
                    <a:pt x="317957" y="1159700"/>
                  </a:lnTo>
                  <a:lnTo>
                    <a:pt x="316090" y="1160106"/>
                  </a:lnTo>
                  <a:lnTo>
                    <a:pt x="322262" y="1165796"/>
                  </a:lnTo>
                  <a:lnTo>
                    <a:pt x="326923" y="1171054"/>
                  </a:lnTo>
                  <a:close/>
                </a:path>
                <a:path w="1508125" h="1511300">
                  <a:moveTo>
                    <a:pt x="331431" y="1176502"/>
                  </a:moveTo>
                  <a:lnTo>
                    <a:pt x="330390" y="1174965"/>
                  </a:lnTo>
                  <a:lnTo>
                    <a:pt x="328777" y="1173060"/>
                  </a:lnTo>
                  <a:lnTo>
                    <a:pt x="326923" y="1171054"/>
                  </a:lnTo>
                  <a:lnTo>
                    <a:pt x="331431" y="1176502"/>
                  </a:lnTo>
                  <a:close/>
                </a:path>
                <a:path w="1508125" h="1511300">
                  <a:moveTo>
                    <a:pt x="332435" y="1177874"/>
                  </a:moveTo>
                  <a:lnTo>
                    <a:pt x="332219" y="1177417"/>
                  </a:lnTo>
                  <a:lnTo>
                    <a:pt x="331431" y="1176502"/>
                  </a:lnTo>
                  <a:lnTo>
                    <a:pt x="332092" y="1177417"/>
                  </a:lnTo>
                  <a:lnTo>
                    <a:pt x="332409" y="1177899"/>
                  </a:lnTo>
                  <a:close/>
                </a:path>
                <a:path w="1508125" h="1511300">
                  <a:moveTo>
                    <a:pt x="332689" y="1178610"/>
                  </a:moveTo>
                  <a:lnTo>
                    <a:pt x="332511" y="1178052"/>
                  </a:lnTo>
                  <a:lnTo>
                    <a:pt x="332409" y="1177899"/>
                  </a:lnTo>
                  <a:lnTo>
                    <a:pt x="332384" y="1178052"/>
                  </a:lnTo>
                  <a:lnTo>
                    <a:pt x="332689" y="1178610"/>
                  </a:lnTo>
                  <a:close/>
                </a:path>
                <a:path w="1508125" h="1511300">
                  <a:moveTo>
                    <a:pt x="334645" y="1371600"/>
                  </a:moveTo>
                  <a:lnTo>
                    <a:pt x="326936" y="1358900"/>
                  </a:lnTo>
                  <a:lnTo>
                    <a:pt x="327469" y="1371600"/>
                  </a:lnTo>
                  <a:lnTo>
                    <a:pt x="334645" y="1371600"/>
                  </a:lnTo>
                  <a:close/>
                </a:path>
                <a:path w="1508125" h="1511300">
                  <a:moveTo>
                    <a:pt x="334759" y="1344828"/>
                  </a:moveTo>
                  <a:lnTo>
                    <a:pt x="326885" y="1342326"/>
                  </a:lnTo>
                  <a:lnTo>
                    <a:pt x="330619" y="1344599"/>
                  </a:lnTo>
                  <a:lnTo>
                    <a:pt x="332003" y="1344815"/>
                  </a:lnTo>
                  <a:lnTo>
                    <a:pt x="333375" y="1344866"/>
                  </a:lnTo>
                  <a:lnTo>
                    <a:pt x="334759" y="1344828"/>
                  </a:lnTo>
                  <a:close/>
                </a:path>
                <a:path w="1508125" h="1511300">
                  <a:moveTo>
                    <a:pt x="345757" y="279400"/>
                  </a:moveTo>
                  <a:lnTo>
                    <a:pt x="343839" y="279400"/>
                  </a:lnTo>
                  <a:lnTo>
                    <a:pt x="342049" y="285356"/>
                  </a:lnTo>
                  <a:lnTo>
                    <a:pt x="345757" y="279400"/>
                  </a:lnTo>
                  <a:close/>
                </a:path>
                <a:path w="1508125" h="1511300">
                  <a:moveTo>
                    <a:pt x="348996" y="1003515"/>
                  </a:moveTo>
                  <a:lnTo>
                    <a:pt x="348615" y="1002245"/>
                  </a:lnTo>
                  <a:lnTo>
                    <a:pt x="346354" y="994625"/>
                  </a:lnTo>
                  <a:lnTo>
                    <a:pt x="346405" y="1004570"/>
                  </a:lnTo>
                  <a:lnTo>
                    <a:pt x="347306" y="1002245"/>
                  </a:lnTo>
                  <a:lnTo>
                    <a:pt x="348996" y="1003515"/>
                  </a:lnTo>
                  <a:close/>
                </a:path>
                <a:path w="1508125" h="1511300">
                  <a:moveTo>
                    <a:pt x="390766" y="1397000"/>
                  </a:moveTo>
                  <a:lnTo>
                    <a:pt x="383908" y="1384300"/>
                  </a:lnTo>
                  <a:lnTo>
                    <a:pt x="371970" y="1384300"/>
                  </a:lnTo>
                  <a:lnTo>
                    <a:pt x="373037" y="1371600"/>
                  </a:lnTo>
                  <a:lnTo>
                    <a:pt x="355003" y="1371600"/>
                  </a:lnTo>
                  <a:lnTo>
                    <a:pt x="330200" y="1358900"/>
                  </a:lnTo>
                  <a:lnTo>
                    <a:pt x="344893" y="1358900"/>
                  </a:lnTo>
                  <a:lnTo>
                    <a:pt x="330619" y="1346200"/>
                  </a:lnTo>
                  <a:lnTo>
                    <a:pt x="317525" y="1346200"/>
                  </a:lnTo>
                  <a:lnTo>
                    <a:pt x="311302" y="1333500"/>
                  </a:lnTo>
                  <a:lnTo>
                    <a:pt x="291642" y="1333500"/>
                  </a:lnTo>
                  <a:lnTo>
                    <a:pt x="287921" y="1320800"/>
                  </a:lnTo>
                  <a:lnTo>
                    <a:pt x="272453" y="1320800"/>
                  </a:lnTo>
                  <a:lnTo>
                    <a:pt x="274066" y="1308100"/>
                  </a:lnTo>
                  <a:lnTo>
                    <a:pt x="273405" y="1308100"/>
                  </a:lnTo>
                  <a:lnTo>
                    <a:pt x="273469" y="1307122"/>
                  </a:lnTo>
                  <a:lnTo>
                    <a:pt x="272961" y="1308100"/>
                  </a:lnTo>
                  <a:lnTo>
                    <a:pt x="271907" y="1308100"/>
                  </a:lnTo>
                  <a:lnTo>
                    <a:pt x="270687" y="1303629"/>
                  </a:lnTo>
                  <a:lnTo>
                    <a:pt x="270078" y="1308100"/>
                  </a:lnTo>
                  <a:lnTo>
                    <a:pt x="268947" y="1308100"/>
                  </a:lnTo>
                  <a:lnTo>
                    <a:pt x="264680" y="1320800"/>
                  </a:lnTo>
                  <a:lnTo>
                    <a:pt x="257771" y="1320800"/>
                  </a:lnTo>
                  <a:lnTo>
                    <a:pt x="264680" y="1298765"/>
                  </a:lnTo>
                  <a:lnTo>
                    <a:pt x="258762" y="1308100"/>
                  </a:lnTo>
                  <a:lnTo>
                    <a:pt x="253098" y="1320800"/>
                  </a:lnTo>
                  <a:lnTo>
                    <a:pt x="256222" y="1320800"/>
                  </a:lnTo>
                  <a:lnTo>
                    <a:pt x="262001" y="1333500"/>
                  </a:lnTo>
                  <a:lnTo>
                    <a:pt x="273265" y="1333500"/>
                  </a:lnTo>
                  <a:lnTo>
                    <a:pt x="280238" y="1346200"/>
                  </a:lnTo>
                  <a:lnTo>
                    <a:pt x="281609" y="1346200"/>
                  </a:lnTo>
                  <a:lnTo>
                    <a:pt x="318846" y="1371600"/>
                  </a:lnTo>
                  <a:lnTo>
                    <a:pt x="317754" y="1358900"/>
                  </a:lnTo>
                  <a:lnTo>
                    <a:pt x="326936" y="1358900"/>
                  </a:lnTo>
                  <a:lnTo>
                    <a:pt x="327634" y="1358900"/>
                  </a:lnTo>
                  <a:lnTo>
                    <a:pt x="334645" y="1371600"/>
                  </a:lnTo>
                  <a:lnTo>
                    <a:pt x="338035" y="1371600"/>
                  </a:lnTo>
                  <a:lnTo>
                    <a:pt x="338162" y="1371930"/>
                  </a:lnTo>
                  <a:lnTo>
                    <a:pt x="338785" y="1372768"/>
                  </a:lnTo>
                  <a:lnTo>
                    <a:pt x="340245" y="1374038"/>
                  </a:lnTo>
                  <a:lnTo>
                    <a:pt x="340271" y="1373708"/>
                  </a:lnTo>
                  <a:lnTo>
                    <a:pt x="339229" y="1372628"/>
                  </a:lnTo>
                  <a:lnTo>
                    <a:pt x="338188" y="1371600"/>
                  </a:lnTo>
                  <a:lnTo>
                    <a:pt x="340296" y="1371600"/>
                  </a:lnTo>
                  <a:lnTo>
                    <a:pt x="348361" y="1384300"/>
                  </a:lnTo>
                  <a:lnTo>
                    <a:pt x="358241" y="1384300"/>
                  </a:lnTo>
                  <a:lnTo>
                    <a:pt x="370789" y="1397000"/>
                  </a:lnTo>
                  <a:lnTo>
                    <a:pt x="390766" y="1397000"/>
                  </a:lnTo>
                  <a:close/>
                </a:path>
                <a:path w="1508125" h="1511300">
                  <a:moveTo>
                    <a:pt x="446227" y="1124165"/>
                  </a:moveTo>
                  <a:lnTo>
                    <a:pt x="444868" y="1121625"/>
                  </a:lnTo>
                  <a:lnTo>
                    <a:pt x="441337" y="1116545"/>
                  </a:lnTo>
                  <a:lnTo>
                    <a:pt x="435521" y="1116545"/>
                  </a:lnTo>
                  <a:lnTo>
                    <a:pt x="439254" y="1117815"/>
                  </a:lnTo>
                  <a:lnTo>
                    <a:pt x="446227" y="1124165"/>
                  </a:lnTo>
                  <a:close/>
                </a:path>
                <a:path w="1508125" h="1511300">
                  <a:moveTo>
                    <a:pt x="456539" y="1353908"/>
                  </a:moveTo>
                  <a:lnTo>
                    <a:pt x="455980" y="1353362"/>
                  </a:lnTo>
                  <a:lnTo>
                    <a:pt x="454901" y="1353172"/>
                  </a:lnTo>
                  <a:lnTo>
                    <a:pt x="453097" y="1353477"/>
                  </a:lnTo>
                  <a:lnTo>
                    <a:pt x="450329" y="1356537"/>
                  </a:lnTo>
                  <a:lnTo>
                    <a:pt x="452640" y="1360284"/>
                  </a:lnTo>
                  <a:lnTo>
                    <a:pt x="453034" y="1362659"/>
                  </a:lnTo>
                  <a:lnTo>
                    <a:pt x="453186" y="1359776"/>
                  </a:lnTo>
                  <a:lnTo>
                    <a:pt x="454507" y="1356893"/>
                  </a:lnTo>
                  <a:lnTo>
                    <a:pt x="456539" y="1353908"/>
                  </a:lnTo>
                  <a:close/>
                </a:path>
                <a:path w="1508125" h="1511300">
                  <a:moveTo>
                    <a:pt x="500900" y="139700"/>
                  </a:moveTo>
                  <a:lnTo>
                    <a:pt x="499198" y="139700"/>
                  </a:lnTo>
                  <a:lnTo>
                    <a:pt x="498449" y="151041"/>
                  </a:lnTo>
                  <a:lnTo>
                    <a:pt x="498576" y="151333"/>
                  </a:lnTo>
                  <a:lnTo>
                    <a:pt x="500900" y="139700"/>
                  </a:lnTo>
                  <a:close/>
                </a:path>
                <a:path w="1508125" h="1511300">
                  <a:moveTo>
                    <a:pt x="527939" y="1183652"/>
                  </a:moveTo>
                  <a:lnTo>
                    <a:pt x="525538" y="1181315"/>
                  </a:lnTo>
                  <a:lnTo>
                    <a:pt x="526046" y="1183055"/>
                  </a:lnTo>
                  <a:lnTo>
                    <a:pt x="527939" y="1183652"/>
                  </a:lnTo>
                  <a:close/>
                </a:path>
                <a:path w="1508125" h="1511300">
                  <a:moveTo>
                    <a:pt x="536384" y="1186395"/>
                  </a:moveTo>
                  <a:lnTo>
                    <a:pt x="527939" y="1183652"/>
                  </a:lnTo>
                  <a:lnTo>
                    <a:pt x="534670" y="1190205"/>
                  </a:lnTo>
                  <a:lnTo>
                    <a:pt x="536384" y="1186395"/>
                  </a:lnTo>
                  <a:close/>
                </a:path>
                <a:path w="1508125" h="1511300">
                  <a:moveTo>
                    <a:pt x="539838" y="1333500"/>
                  </a:moveTo>
                  <a:lnTo>
                    <a:pt x="535813" y="1329715"/>
                  </a:lnTo>
                  <a:lnTo>
                    <a:pt x="536346" y="1333500"/>
                  </a:lnTo>
                  <a:lnTo>
                    <a:pt x="539838" y="1333500"/>
                  </a:lnTo>
                  <a:close/>
                </a:path>
                <a:path w="1508125" h="1511300">
                  <a:moveTo>
                    <a:pt x="543242" y="1184643"/>
                  </a:moveTo>
                  <a:lnTo>
                    <a:pt x="538060" y="1181696"/>
                  </a:lnTo>
                  <a:lnTo>
                    <a:pt x="538962" y="1183525"/>
                  </a:lnTo>
                  <a:lnTo>
                    <a:pt x="539280" y="1185176"/>
                  </a:lnTo>
                  <a:lnTo>
                    <a:pt x="539394" y="1186713"/>
                  </a:lnTo>
                  <a:lnTo>
                    <a:pt x="540956" y="1185456"/>
                  </a:lnTo>
                  <a:lnTo>
                    <a:pt x="543229" y="1185329"/>
                  </a:lnTo>
                  <a:lnTo>
                    <a:pt x="543242" y="1184643"/>
                  </a:lnTo>
                  <a:close/>
                </a:path>
                <a:path w="1508125" h="1511300">
                  <a:moveTo>
                    <a:pt x="607364" y="1207973"/>
                  </a:moveTo>
                  <a:lnTo>
                    <a:pt x="606729" y="1206715"/>
                  </a:lnTo>
                  <a:lnTo>
                    <a:pt x="605256" y="1206715"/>
                  </a:lnTo>
                  <a:lnTo>
                    <a:pt x="607364" y="1207973"/>
                  </a:lnTo>
                  <a:close/>
                </a:path>
                <a:path w="1508125" h="1511300">
                  <a:moveTo>
                    <a:pt x="615302" y="1206715"/>
                  </a:moveTo>
                  <a:lnTo>
                    <a:pt x="604748" y="1202905"/>
                  </a:lnTo>
                  <a:lnTo>
                    <a:pt x="606729" y="1206715"/>
                  </a:lnTo>
                  <a:lnTo>
                    <a:pt x="615302" y="1206715"/>
                  </a:lnTo>
                  <a:close/>
                </a:path>
                <a:path w="1508125" h="1511300">
                  <a:moveTo>
                    <a:pt x="617537" y="322465"/>
                  </a:moveTo>
                  <a:lnTo>
                    <a:pt x="617410" y="322249"/>
                  </a:lnTo>
                  <a:lnTo>
                    <a:pt x="616267" y="322795"/>
                  </a:lnTo>
                  <a:lnTo>
                    <a:pt x="617537" y="322465"/>
                  </a:lnTo>
                  <a:close/>
                </a:path>
                <a:path w="1508125" h="1511300">
                  <a:moveTo>
                    <a:pt x="620191" y="1346200"/>
                  </a:moveTo>
                  <a:lnTo>
                    <a:pt x="614299" y="1333500"/>
                  </a:lnTo>
                  <a:lnTo>
                    <a:pt x="586549" y="1333500"/>
                  </a:lnTo>
                  <a:lnTo>
                    <a:pt x="588454" y="1320800"/>
                  </a:lnTo>
                  <a:lnTo>
                    <a:pt x="582117" y="1320800"/>
                  </a:lnTo>
                  <a:lnTo>
                    <a:pt x="582510" y="1333500"/>
                  </a:lnTo>
                  <a:lnTo>
                    <a:pt x="581190" y="1333500"/>
                  </a:lnTo>
                  <a:lnTo>
                    <a:pt x="565378" y="1320800"/>
                  </a:lnTo>
                  <a:lnTo>
                    <a:pt x="548093" y="1320800"/>
                  </a:lnTo>
                  <a:lnTo>
                    <a:pt x="533679" y="1308100"/>
                  </a:lnTo>
                  <a:lnTo>
                    <a:pt x="504253" y="1308100"/>
                  </a:lnTo>
                  <a:lnTo>
                    <a:pt x="500811" y="1320800"/>
                  </a:lnTo>
                  <a:lnTo>
                    <a:pt x="494334" y="1320800"/>
                  </a:lnTo>
                  <a:lnTo>
                    <a:pt x="489966" y="1333500"/>
                  </a:lnTo>
                  <a:lnTo>
                    <a:pt x="491947" y="1320800"/>
                  </a:lnTo>
                  <a:lnTo>
                    <a:pt x="488670" y="1320800"/>
                  </a:lnTo>
                  <a:lnTo>
                    <a:pt x="484149" y="1333500"/>
                  </a:lnTo>
                  <a:lnTo>
                    <a:pt x="475221" y="1346200"/>
                  </a:lnTo>
                  <a:lnTo>
                    <a:pt x="464972" y="1346200"/>
                  </a:lnTo>
                  <a:lnTo>
                    <a:pt x="456526" y="1358900"/>
                  </a:lnTo>
                  <a:lnTo>
                    <a:pt x="458381" y="1358900"/>
                  </a:lnTo>
                  <a:lnTo>
                    <a:pt x="453567" y="1371600"/>
                  </a:lnTo>
                  <a:lnTo>
                    <a:pt x="446430" y="1371600"/>
                  </a:lnTo>
                  <a:lnTo>
                    <a:pt x="442810" y="1384300"/>
                  </a:lnTo>
                  <a:lnTo>
                    <a:pt x="438734" y="1384300"/>
                  </a:lnTo>
                  <a:lnTo>
                    <a:pt x="434517" y="1397000"/>
                  </a:lnTo>
                  <a:lnTo>
                    <a:pt x="428447" y="1397000"/>
                  </a:lnTo>
                  <a:lnTo>
                    <a:pt x="427062" y="1400759"/>
                  </a:lnTo>
                  <a:lnTo>
                    <a:pt x="427062" y="1409700"/>
                  </a:lnTo>
                  <a:lnTo>
                    <a:pt x="424865" y="1413954"/>
                  </a:lnTo>
                  <a:lnTo>
                    <a:pt x="425831" y="1409700"/>
                  </a:lnTo>
                  <a:lnTo>
                    <a:pt x="427062" y="1409700"/>
                  </a:lnTo>
                  <a:lnTo>
                    <a:pt x="427062" y="1400759"/>
                  </a:lnTo>
                  <a:lnTo>
                    <a:pt x="423760" y="1409700"/>
                  </a:lnTo>
                  <a:lnTo>
                    <a:pt x="409854" y="1409700"/>
                  </a:lnTo>
                  <a:lnTo>
                    <a:pt x="397852" y="1397000"/>
                  </a:lnTo>
                  <a:lnTo>
                    <a:pt x="391337" y="1397000"/>
                  </a:lnTo>
                  <a:lnTo>
                    <a:pt x="398957" y="1409700"/>
                  </a:lnTo>
                  <a:lnTo>
                    <a:pt x="402729" y="1409700"/>
                  </a:lnTo>
                  <a:lnTo>
                    <a:pt x="411822" y="1422400"/>
                  </a:lnTo>
                  <a:lnTo>
                    <a:pt x="420522" y="1422400"/>
                  </a:lnTo>
                  <a:lnTo>
                    <a:pt x="422960" y="1422400"/>
                  </a:lnTo>
                  <a:lnTo>
                    <a:pt x="429450" y="1422400"/>
                  </a:lnTo>
                  <a:lnTo>
                    <a:pt x="433514" y="1409700"/>
                  </a:lnTo>
                  <a:lnTo>
                    <a:pt x="437438" y="1409700"/>
                  </a:lnTo>
                  <a:lnTo>
                    <a:pt x="458266" y="1384300"/>
                  </a:lnTo>
                  <a:lnTo>
                    <a:pt x="452564" y="1397000"/>
                  </a:lnTo>
                  <a:lnTo>
                    <a:pt x="459320" y="1384300"/>
                  </a:lnTo>
                  <a:lnTo>
                    <a:pt x="469595" y="1358900"/>
                  </a:lnTo>
                  <a:lnTo>
                    <a:pt x="481266" y="1346200"/>
                  </a:lnTo>
                  <a:lnTo>
                    <a:pt x="492239" y="1333500"/>
                  </a:lnTo>
                  <a:lnTo>
                    <a:pt x="486778" y="1346200"/>
                  </a:lnTo>
                  <a:lnTo>
                    <a:pt x="494220" y="1346200"/>
                  </a:lnTo>
                  <a:lnTo>
                    <a:pt x="499884" y="1333500"/>
                  </a:lnTo>
                  <a:lnTo>
                    <a:pt x="510032" y="1333500"/>
                  </a:lnTo>
                  <a:lnTo>
                    <a:pt x="510730" y="1320800"/>
                  </a:lnTo>
                  <a:lnTo>
                    <a:pt x="526351" y="1320800"/>
                  </a:lnTo>
                  <a:lnTo>
                    <a:pt x="535813" y="1329715"/>
                  </a:lnTo>
                  <a:lnTo>
                    <a:pt x="534581" y="1320800"/>
                  </a:lnTo>
                  <a:lnTo>
                    <a:pt x="556412" y="1333500"/>
                  </a:lnTo>
                  <a:lnTo>
                    <a:pt x="580707" y="1346200"/>
                  </a:lnTo>
                  <a:lnTo>
                    <a:pt x="620191" y="1346200"/>
                  </a:lnTo>
                  <a:close/>
                </a:path>
                <a:path w="1508125" h="1511300">
                  <a:moveTo>
                    <a:pt x="622211" y="324065"/>
                  </a:moveTo>
                  <a:lnTo>
                    <a:pt x="621144" y="321525"/>
                  </a:lnTo>
                  <a:lnTo>
                    <a:pt x="617537" y="322465"/>
                  </a:lnTo>
                  <a:lnTo>
                    <a:pt x="618464" y="324065"/>
                  </a:lnTo>
                  <a:lnTo>
                    <a:pt x="622211" y="324065"/>
                  </a:lnTo>
                  <a:close/>
                </a:path>
                <a:path w="1508125" h="1511300">
                  <a:moveTo>
                    <a:pt x="643890" y="38100"/>
                  </a:moveTo>
                  <a:lnTo>
                    <a:pt x="630466" y="47421"/>
                  </a:lnTo>
                  <a:lnTo>
                    <a:pt x="628459" y="50800"/>
                  </a:lnTo>
                  <a:lnTo>
                    <a:pt x="632510" y="50800"/>
                  </a:lnTo>
                  <a:lnTo>
                    <a:pt x="643890" y="38100"/>
                  </a:lnTo>
                  <a:close/>
                </a:path>
                <a:path w="1508125" h="1511300">
                  <a:moveTo>
                    <a:pt x="656717" y="1219415"/>
                  </a:moveTo>
                  <a:lnTo>
                    <a:pt x="655574" y="1221955"/>
                  </a:lnTo>
                  <a:lnTo>
                    <a:pt x="654380" y="1222781"/>
                  </a:lnTo>
                  <a:lnTo>
                    <a:pt x="656247" y="1223225"/>
                  </a:lnTo>
                  <a:lnTo>
                    <a:pt x="656717" y="1219415"/>
                  </a:lnTo>
                  <a:close/>
                </a:path>
                <a:path w="1508125" h="1511300">
                  <a:moveTo>
                    <a:pt x="674801" y="1346200"/>
                  </a:moveTo>
                  <a:lnTo>
                    <a:pt x="661581" y="1346200"/>
                  </a:lnTo>
                  <a:lnTo>
                    <a:pt x="652513" y="1333500"/>
                  </a:lnTo>
                  <a:lnTo>
                    <a:pt x="634212" y="1333500"/>
                  </a:lnTo>
                  <a:lnTo>
                    <a:pt x="632891" y="1346200"/>
                  </a:lnTo>
                  <a:lnTo>
                    <a:pt x="637082" y="1346200"/>
                  </a:lnTo>
                  <a:lnTo>
                    <a:pt x="658698" y="1358900"/>
                  </a:lnTo>
                  <a:lnTo>
                    <a:pt x="674801" y="1346200"/>
                  </a:lnTo>
                  <a:close/>
                </a:path>
                <a:path w="1508125" h="1511300">
                  <a:moveTo>
                    <a:pt x="685647" y="1229575"/>
                  </a:moveTo>
                  <a:lnTo>
                    <a:pt x="684530" y="1228305"/>
                  </a:lnTo>
                  <a:lnTo>
                    <a:pt x="683653" y="1229233"/>
                  </a:lnTo>
                  <a:lnTo>
                    <a:pt x="685647" y="1229575"/>
                  </a:lnTo>
                  <a:close/>
                </a:path>
                <a:path w="1508125" h="1511300">
                  <a:moveTo>
                    <a:pt x="722414" y="1339316"/>
                  </a:moveTo>
                  <a:lnTo>
                    <a:pt x="718845" y="1339621"/>
                  </a:lnTo>
                  <a:lnTo>
                    <a:pt x="717308" y="1339773"/>
                  </a:lnTo>
                  <a:lnTo>
                    <a:pt x="722414" y="1339316"/>
                  </a:lnTo>
                  <a:close/>
                </a:path>
                <a:path w="1508125" h="1511300">
                  <a:moveTo>
                    <a:pt x="737196" y="1358900"/>
                  </a:moveTo>
                  <a:lnTo>
                    <a:pt x="733844" y="1346200"/>
                  </a:lnTo>
                  <a:lnTo>
                    <a:pt x="713333" y="1346200"/>
                  </a:lnTo>
                  <a:lnTo>
                    <a:pt x="709739" y="1358900"/>
                  </a:lnTo>
                  <a:lnTo>
                    <a:pt x="737196" y="1358900"/>
                  </a:lnTo>
                  <a:close/>
                </a:path>
                <a:path w="1508125" h="1511300">
                  <a:moveTo>
                    <a:pt x="737514" y="273037"/>
                  </a:moveTo>
                  <a:lnTo>
                    <a:pt x="734898" y="270446"/>
                  </a:lnTo>
                  <a:lnTo>
                    <a:pt x="728179" y="269506"/>
                  </a:lnTo>
                  <a:lnTo>
                    <a:pt x="724217" y="272148"/>
                  </a:lnTo>
                  <a:lnTo>
                    <a:pt x="729513" y="271995"/>
                  </a:lnTo>
                  <a:lnTo>
                    <a:pt x="734834" y="273405"/>
                  </a:lnTo>
                  <a:lnTo>
                    <a:pt x="737514" y="273037"/>
                  </a:lnTo>
                  <a:close/>
                </a:path>
                <a:path w="1508125" h="1511300">
                  <a:moveTo>
                    <a:pt x="762495" y="1355305"/>
                  </a:moveTo>
                  <a:lnTo>
                    <a:pt x="759993" y="1355686"/>
                  </a:lnTo>
                  <a:lnTo>
                    <a:pt x="761301" y="1348651"/>
                  </a:lnTo>
                  <a:lnTo>
                    <a:pt x="747039" y="1356321"/>
                  </a:lnTo>
                  <a:lnTo>
                    <a:pt x="745998" y="1356334"/>
                  </a:lnTo>
                  <a:lnTo>
                    <a:pt x="746950" y="1356360"/>
                  </a:lnTo>
                  <a:lnTo>
                    <a:pt x="742226" y="1358900"/>
                  </a:lnTo>
                  <a:lnTo>
                    <a:pt x="759396" y="1358900"/>
                  </a:lnTo>
                  <a:lnTo>
                    <a:pt x="759853" y="1356423"/>
                  </a:lnTo>
                  <a:lnTo>
                    <a:pt x="760044" y="1356385"/>
                  </a:lnTo>
                  <a:lnTo>
                    <a:pt x="760996" y="1355928"/>
                  </a:lnTo>
                  <a:lnTo>
                    <a:pt x="762495" y="1355305"/>
                  </a:lnTo>
                  <a:close/>
                </a:path>
                <a:path w="1508125" h="1511300">
                  <a:moveTo>
                    <a:pt x="765873" y="1346200"/>
                  </a:moveTo>
                  <a:lnTo>
                    <a:pt x="761758" y="1346200"/>
                  </a:lnTo>
                  <a:lnTo>
                    <a:pt x="761301" y="1348651"/>
                  </a:lnTo>
                  <a:lnTo>
                    <a:pt x="765873" y="1346200"/>
                  </a:lnTo>
                  <a:close/>
                </a:path>
                <a:path w="1508125" h="1511300">
                  <a:moveTo>
                    <a:pt x="779513" y="1405674"/>
                  </a:moveTo>
                  <a:lnTo>
                    <a:pt x="777976" y="1401343"/>
                  </a:lnTo>
                  <a:lnTo>
                    <a:pt x="778751" y="1405356"/>
                  </a:lnTo>
                  <a:lnTo>
                    <a:pt x="778992" y="1405229"/>
                  </a:lnTo>
                  <a:lnTo>
                    <a:pt x="779284" y="1405407"/>
                  </a:lnTo>
                  <a:lnTo>
                    <a:pt x="779513" y="1405674"/>
                  </a:lnTo>
                  <a:close/>
                </a:path>
                <a:path w="1508125" h="1511300">
                  <a:moveTo>
                    <a:pt x="784796" y="1409700"/>
                  </a:moveTo>
                  <a:lnTo>
                    <a:pt x="778040" y="1391627"/>
                  </a:lnTo>
                  <a:lnTo>
                    <a:pt x="776846" y="1397000"/>
                  </a:lnTo>
                  <a:lnTo>
                    <a:pt x="783424" y="1409700"/>
                  </a:lnTo>
                  <a:lnTo>
                    <a:pt x="784796" y="1409700"/>
                  </a:lnTo>
                  <a:close/>
                </a:path>
                <a:path w="1508125" h="1511300">
                  <a:moveTo>
                    <a:pt x="786358" y="1397000"/>
                  </a:moveTo>
                  <a:lnTo>
                    <a:pt x="785431" y="1384300"/>
                  </a:lnTo>
                  <a:lnTo>
                    <a:pt x="780872" y="1371600"/>
                  </a:lnTo>
                  <a:lnTo>
                    <a:pt x="777760" y="1365072"/>
                  </a:lnTo>
                  <a:lnTo>
                    <a:pt x="777760" y="1382636"/>
                  </a:lnTo>
                  <a:lnTo>
                    <a:pt x="773887" y="1371600"/>
                  </a:lnTo>
                  <a:lnTo>
                    <a:pt x="775830" y="1371600"/>
                  </a:lnTo>
                  <a:lnTo>
                    <a:pt x="777760" y="1382636"/>
                  </a:lnTo>
                  <a:lnTo>
                    <a:pt x="777760" y="1365072"/>
                  </a:lnTo>
                  <a:lnTo>
                    <a:pt x="774827" y="1358900"/>
                  </a:lnTo>
                  <a:lnTo>
                    <a:pt x="769708" y="1358900"/>
                  </a:lnTo>
                  <a:lnTo>
                    <a:pt x="772502" y="1371600"/>
                  </a:lnTo>
                  <a:lnTo>
                    <a:pt x="770991" y="1371600"/>
                  </a:lnTo>
                  <a:lnTo>
                    <a:pt x="775296" y="1384300"/>
                  </a:lnTo>
                  <a:lnTo>
                    <a:pt x="778040" y="1391627"/>
                  </a:lnTo>
                  <a:lnTo>
                    <a:pt x="779665" y="1384300"/>
                  </a:lnTo>
                  <a:lnTo>
                    <a:pt x="780859" y="1384300"/>
                  </a:lnTo>
                  <a:lnTo>
                    <a:pt x="784377" y="1397000"/>
                  </a:lnTo>
                  <a:lnTo>
                    <a:pt x="786358" y="1397000"/>
                  </a:lnTo>
                  <a:close/>
                </a:path>
                <a:path w="1508125" h="1511300">
                  <a:moveTo>
                    <a:pt x="789051" y="1422400"/>
                  </a:moveTo>
                  <a:lnTo>
                    <a:pt x="787781" y="1409700"/>
                  </a:lnTo>
                  <a:lnTo>
                    <a:pt x="784796" y="1409700"/>
                  </a:lnTo>
                  <a:lnTo>
                    <a:pt x="789051" y="1422400"/>
                  </a:lnTo>
                  <a:close/>
                </a:path>
                <a:path w="1508125" h="1511300">
                  <a:moveTo>
                    <a:pt x="805573" y="1482293"/>
                  </a:moveTo>
                  <a:lnTo>
                    <a:pt x="805548" y="1472819"/>
                  </a:lnTo>
                  <a:lnTo>
                    <a:pt x="804011" y="1462747"/>
                  </a:lnTo>
                  <a:lnTo>
                    <a:pt x="801039" y="1452283"/>
                  </a:lnTo>
                  <a:lnTo>
                    <a:pt x="796747" y="1441653"/>
                  </a:lnTo>
                  <a:lnTo>
                    <a:pt x="797039" y="1438211"/>
                  </a:lnTo>
                  <a:lnTo>
                    <a:pt x="799020" y="1441018"/>
                  </a:lnTo>
                  <a:lnTo>
                    <a:pt x="800074" y="1441538"/>
                  </a:lnTo>
                  <a:lnTo>
                    <a:pt x="796213" y="1434414"/>
                  </a:lnTo>
                  <a:lnTo>
                    <a:pt x="792149" y="1428699"/>
                  </a:lnTo>
                  <a:lnTo>
                    <a:pt x="788441" y="1426210"/>
                  </a:lnTo>
                  <a:lnTo>
                    <a:pt x="785672" y="1428788"/>
                  </a:lnTo>
                  <a:lnTo>
                    <a:pt x="789622" y="1434579"/>
                  </a:lnTo>
                  <a:lnTo>
                    <a:pt x="792111" y="1439278"/>
                  </a:lnTo>
                  <a:lnTo>
                    <a:pt x="794804" y="1444091"/>
                  </a:lnTo>
                  <a:lnTo>
                    <a:pt x="799363" y="1450213"/>
                  </a:lnTo>
                  <a:lnTo>
                    <a:pt x="801966" y="1458734"/>
                  </a:lnTo>
                  <a:lnTo>
                    <a:pt x="801420" y="1465681"/>
                  </a:lnTo>
                  <a:lnTo>
                    <a:pt x="799325" y="1464652"/>
                  </a:lnTo>
                  <a:lnTo>
                    <a:pt x="801268" y="1467421"/>
                  </a:lnTo>
                  <a:lnTo>
                    <a:pt x="801471" y="1478330"/>
                  </a:lnTo>
                  <a:lnTo>
                    <a:pt x="805573" y="1482293"/>
                  </a:lnTo>
                  <a:close/>
                </a:path>
                <a:path w="1508125" h="1511300">
                  <a:moveTo>
                    <a:pt x="809447" y="1502244"/>
                  </a:moveTo>
                  <a:lnTo>
                    <a:pt x="806843" y="1493723"/>
                  </a:lnTo>
                  <a:lnTo>
                    <a:pt x="800608" y="1488706"/>
                  </a:lnTo>
                  <a:lnTo>
                    <a:pt x="805078" y="1501851"/>
                  </a:lnTo>
                  <a:lnTo>
                    <a:pt x="807059" y="1504696"/>
                  </a:lnTo>
                  <a:lnTo>
                    <a:pt x="809447" y="1502244"/>
                  </a:lnTo>
                  <a:close/>
                </a:path>
                <a:path w="1508125" h="1511300">
                  <a:moveTo>
                    <a:pt x="817473" y="1495958"/>
                  </a:moveTo>
                  <a:lnTo>
                    <a:pt x="817283" y="1495209"/>
                  </a:lnTo>
                  <a:lnTo>
                    <a:pt x="814412" y="1498523"/>
                  </a:lnTo>
                  <a:lnTo>
                    <a:pt x="817206" y="1497622"/>
                  </a:lnTo>
                  <a:lnTo>
                    <a:pt x="817333" y="1496796"/>
                  </a:lnTo>
                  <a:lnTo>
                    <a:pt x="817473" y="1495958"/>
                  </a:lnTo>
                  <a:close/>
                </a:path>
                <a:path w="1508125" h="1511300">
                  <a:moveTo>
                    <a:pt x="901458" y="1212418"/>
                  </a:moveTo>
                  <a:lnTo>
                    <a:pt x="899922" y="1212837"/>
                  </a:lnTo>
                  <a:lnTo>
                    <a:pt x="897991" y="1213269"/>
                  </a:lnTo>
                  <a:lnTo>
                    <a:pt x="897356" y="1214691"/>
                  </a:lnTo>
                  <a:lnTo>
                    <a:pt x="901458" y="1212418"/>
                  </a:lnTo>
                  <a:close/>
                </a:path>
                <a:path w="1508125" h="1511300">
                  <a:moveTo>
                    <a:pt x="903401" y="1211326"/>
                  </a:moveTo>
                  <a:lnTo>
                    <a:pt x="901458" y="1212405"/>
                  </a:lnTo>
                  <a:lnTo>
                    <a:pt x="902423" y="1212126"/>
                  </a:lnTo>
                  <a:lnTo>
                    <a:pt x="903249" y="1211846"/>
                  </a:lnTo>
                  <a:lnTo>
                    <a:pt x="903401" y="1211326"/>
                  </a:lnTo>
                  <a:close/>
                </a:path>
                <a:path w="1508125" h="1511300">
                  <a:moveTo>
                    <a:pt x="905294" y="1210043"/>
                  </a:moveTo>
                  <a:lnTo>
                    <a:pt x="903414" y="1210614"/>
                  </a:lnTo>
                  <a:lnTo>
                    <a:pt x="903528" y="1210868"/>
                  </a:lnTo>
                  <a:lnTo>
                    <a:pt x="903503" y="1211122"/>
                  </a:lnTo>
                  <a:lnTo>
                    <a:pt x="903414" y="1211313"/>
                  </a:lnTo>
                  <a:lnTo>
                    <a:pt x="905294" y="1210043"/>
                  </a:lnTo>
                  <a:close/>
                </a:path>
                <a:path w="1508125" h="1511300">
                  <a:moveTo>
                    <a:pt x="906665" y="1219415"/>
                  </a:moveTo>
                  <a:lnTo>
                    <a:pt x="903744" y="1220063"/>
                  </a:lnTo>
                  <a:lnTo>
                    <a:pt x="903681" y="1220685"/>
                  </a:lnTo>
                  <a:lnTo>
                    <a:pt x="906665" y="1219415"/>
                  </a:lnTo>
                  <a:close/>
                </a:path>
                <a:path w="1508125" h="1511300">
                  <a:moveTo>
                    <a:pt x="907516" y="1214259"/>
                  </a:moveTo>
                  <a:lnTo>
                    <a:pt x="903732" y="1216875"/>
                  </a:lnTo>
                  <a:lnTo>
                    <a:pt x="900823" y="1220685"/>
                  </a:lnTo>
                  <a:lnTo>
                    <a:pt x="903744" y="1220063"/>
                  </a:lnTo>
                  <a:lnTo>
                    <a:pt x="904036" y="1216875"/>
                  </a:lnTo>
                  <a:lnTo>
                    <a:pt x="905967" y="1215605"/>
                  </a:lnTo>
                  <a:lnTo>
                    <a:pt x="907516" y="1214259"/>
                  </a:lnTo>
                  <a:close/>
                </a:path>
                <a:path w="1508125" h="1511300">
                  <a:moveTo>
                    <a:pt x="912749" y="1211059"/>
                  </a:moveTo>
                  <a:lnTo>
                    <a:pt x="911796" y="1210525"/>
                  </a:lnTo>
                  <a:lnTo>
                    <a:pt x="907516" y="1214259"/>
                  </a:lnTo>
                  <a:lnTo>
                    <a:pt x="909231" y="1213065"/>
                  </a:lnTo>
                  <a:lnTo>
                    <a:pt x="912749" y="1211059"/>
                  </a:lnTo>
                  <a:close/>
                </a:path>
                <a:path w="1508125" h="1511300">
                  <a:moveTo>
                    <a:pt x="922032" y="306285"/>
                  </a:moveTo>
                  <a:lnTo>
                    <a:pt x="920242" y="305015"/>
                  </a:lnTo>
                  <a:lnTo>
                    <a:pt x="920483" y="305765"/>
                  </a:lnTo>
                  <a:lnTo>
                    <a:pt x="922032" y="306285"/>
                  </a:lnTo>
                  <a:close/>
                </a:path>
                <a:path w="1508125" h="1511300">
                  <a:moveTo>
                    <a:pt x="936282" y="1207452"/>
                  </a:moveTo>
                  <a:lnTo>
                    <a:pt x="932637" y="1207985"/>
                  </a:lnTo>
                  <a:lnTo>
                    <a:pt x="934072" y="1202905"/>
                  </a:lnTo>
                  <a:lnTo>
                    <a:pt x="936231" y="1200365"/>
                  </a:lnTo>
                  <a:lnTo>
                    <a:pt x="929894" y="1204175"/>
                  </a:lnTo>
                  <a:lnTo>
                    <a:pt x="924077" y="1209255"/>
                  </a:lnTo>
                  <a:lnTo>
                    <a:pt x="917333" y="1213065"/>
                  </a:lnTo>
                  <a:lnTo>
                    <a:pt x="914552" y="1211795"/>
                  </a:lnTo>
                  <a:lnTo>
                    <a:pt x="920318" y="1207973"/>
                  </a:lnTo>
                  <a:lnTo>
                    <a:pt x="922197" y="1205445"/>
                  </a:lnTo>
                  <a:lnTo>
                    <a:pt x="915873" y="1209255"/>
                  </a:lnTo>
                  <a:lnTo>
                    <a:pt x="912749" y="1211059"/>
                  </a:lnTo>
                  <a:lnTo>
                    <a:pt x="916381" y="1213065"/>
                  </a:lnTo>
                  <a:lnTo>
                    <a:pt x="917321" y="1214335"/>
                  </a:lnTo>
                  <a:lnTo>
                    <a:pt x="912495" y="1216875"/>
                  </a:lnTo>
                  <a:lnTo>
                    <a:pt x="919314" y="1218145"/>
                  </a:lnTo>
                  <a:lnTo>
                    <a:pt x="927036" y="1214335"/>
                  </a:lnTo>
                  <a:lnTo>
                    <a:pt x="928662" y="1213065"/>
                  </a:lnTo>
                  <a:lnTo>
                    <a:pt x="935151" y="1207985"/>
                  </a:lnTo>
                  <a:lnTo>
                    <a:pt x="936282" y="1207452"/>
                  </a:lnTo>
                  <a:close/>
                </a:path>
                <a:path w="1508125" h="1511300">
                  <a:moveTo>
                    <a:pt x="941273" y="1206715"/>
                  </a:moveTo>
                  <a:lnTo>
                    <a:pt x="940155" y="1205611"/>
                  </a:lnTo>
                  <a:lnTo>
                    <a:pt x="936282" y="1207452"/>
                  </a:lnTo>
                  <a:lnTo>
                    <a:pt x="941273" y="1206715"/>
                  </a:lnTo>
                  <a:close/>
                </a:path>
                <a:path w="1508125" h="1511300">
                  <a:moveTo>
                    <a:pt x="941539" y="1196327"/>
                  </a:moveTo>
                  <a:lnTo>
                    <a:pt x="940765" y="1196721"/>
                  </a:lnTo>
                  <a:lnTo>
                    <a:pt x="940028" y="1197102"/>
                  </a:lnTo>
                  <a:lnTo>
                    <a:pt x="939304" y="1197470"/>
                  </a:lnTo>
                  <a:lnTo>
                    <a:pt x="939355" y="1198118"/>
                  </a:lnTo>
                  <a:lnTo>
                    <a:pt x="939558" y="1198676"/>
                  </a:lnTo>
                  <a:lnTo>
                    <a:pt x="940193" y="1198803"/>
                  </a:lnTo>
                  <a:lnTo>
                    <a:pt x="940181" y="1197673"/>
                  </a:lnTo>
                  <a:lnTo>
                    <a:pt x="940562" y="1196975"/>
                  </a:lnTo>
                  <a:lnTo>
                    <a:pt x="941539" y="1196327"/>
                  </a:lnTo>
                  <a:close/>
                </a:path>
                <a:path w="1508125" h="1511300">
                  <a:moveTo>
                    <a:pt x="943305" y="220992"/>
                  </a:moveTo>
                  <a:lnTo>
                    <a:pt x="943114" y="220649"/>
                  </a:lnTo>
                  <a:lnTo>
                    <a:pt x="935037" y="215900"/>
                  </a:lnTo>
                  <a:lnTo>
                    <a:pt x="943305" y="220992"/>
                  </a:lnTo>
                  <a:close/>
                </a:path>
                <a:path w="1508125" h="1511300">
                  <a:moveTo>
                    <a:pt x="955624" y="228600"/>
                  </a:moveTo>
                  <a:lnTo>
                    <a:pt x="943305" y="220992"/>
                  </a:lnTo>
                  <a:lnTo>
                    <a:pt x="947623" y="228600"/>
                  </a:lnTo>
                  <a:lnTo>
                    <a:pt x="955624" y="228600"/>
                  </a:lnTo>
                  <a:close/>
                </a:path>
                <a:path w="1508125" h="1511300">
                  <a:moveTo>
                    <a:pt x="955890" y="1190612"/>
                  </a:moveTo>
                  <a:lnTo>
                    <a:pt x="955776" y="1188974"/>
                  </a:lnTo>
                  <a:lnTo>
                    <a:pt x="955611" y="1189393"/>
                  </a:lnTo>
                  <a:lnTo>
                    <a:pt x="955636" y="1189951"/>
                  </a:lnTo>
                  <a:lnTo>
                    <a:pt x="955890" y="1190612"/>
                  </a:lnTo>
                  <a:close/>
                </a:path>
                <a:path w="1508125" h="1511300">
                  <a:moveTo>
                    <a:pt x="956056" y="318655"/>
                  </a:moveTo>
                  <a:lnTo>
                    <a:pt x="952665" y="316509"/>
                  </a:lnTo>
                  <a:lnTo>
                    <a:pt x="952919" y="316966"/>
                  </a:lnTo>
                  <a:lnTo>
                    <a:pt x="953325" y="317411"/>
                  </a:lnTo>
                  <a:lnTo>
                    <a:pt x="953655" y="317855"/>
                  </a:lnTo>
                  <a:lnTo>
                    <a:pt x="954405" y="318109"/>
                  </a:lnTo>
                  <a:lnTo>
                    <a:pt x="955281" y="318389"/>
                  </a:lnTo>
                  <a:lnTo>
                    <a:pt x="956056" y="318655"/>
                  </a:lnTo>
                  <a:close/>
                </a:path>
                <a:path w="1508125" h="1511300">
                  <a:moveTo>
                    <a:pt x="956551" y="1186992"/>
                  </a:moveTo>
                  <a:lnTo>
                    <a:pt x="955687" y="1187653"/>
                  </a:lnTo>
                  <a:lnTo>
                    <a:pt x="955776" y="1188974"/>
                  </a:lnTo>
                  <a:lnTo>
                    <a:pt x="956551" y="1186992"/>
                  </a:lnTo>
                  <a:close/>
                </a:path>
                <a:path w="1508125" h="1511300">
                  <a:moveTo>
                    <a:pt x="958049" y="1185837"/>
                  </a:moveTo>
                  <a:lnTo>
                    <a:pt x="957021" y="1185760"/>
                  </a:lnTo>
                  <a:lnTo>
                    <a:pt x="956551" y="1186992"/>
                  </a:lnTo>
                  <a:lnTo>
                    <a:pt x="958049" y="1185837"/>
                  </a:lnTo>
                  <a:close/>
                </a:path>
                <a:path w="1508125" h="1511300">
                  <a:moveTo>
                    <a:pt x="970280" y="1182509"/>
                  </a:moveTo>
                  <a:lnTo>
                    <a:pt x="966622" y="1184046"/>
                  </a:lnTo>
                  <a:lnTo>
                    <a:pt x="960094" y="1184249"/>
                  </a:lnTo>
                  <a:lnTo>
                    <a:pt x="958049" y="1185837"/>
                  </a:lnTo>
                  <a:lnTo>
                    <a:pt x="968133" y="1186522"/>
                  </a:lnTo>
                  <a:lnTo>
                    <a:pt x="970280" y="1182509"/>
                  </a:lnTo>
                  <a:close/>
                </a:path>
                <a:path w="1508125" h="1511300">
                  <a:moveTo>
                    <a:pt x="973836" y="1201635"/>
                  </a:moveTo>
                  <a:lnTo>
                    <a:pt x="972845" y="1201331"/>
                  </a:lnTo>
                  <a:lnTo>
                    <a:pt x="969086" y="1202905"/>
                  </a:lnTo>
                  <a:lnTo>
                    <a:pt x="973836" y="1201635"/>
                  </a:lnTo>
                  <a:close/>
                </a:path>
                <a:path w="1508125" h="1511300">
                  <a:moveTo>
                    <a:pt x="973848" y="320687"/>
                  </a:moveTo>
                  <a:lnTo>
                    <a:pt x="967206" y="318820"/>
                  </a:lnTo>
                  <a:lnTo>
                    <a:pt x="966774" y="323811"/>
                  </a:lnTo>
                  <a:lnTo>
                    <a:pt x="970686" y="325043"/>
                  </a:lnTo>
                  <a:lnTo>
                    <a:pt x="973848" y="320687"/>
                  </a:lnTo>
                  <a:close/>
                </a:path>
                <a:path w="1508125" h="1511300">
                  <a:moveTo>
                    <a:pt x="1001179" y="380479"/>
                  </a:moveTo>
                  <a:lnTo>
                    <a:pt x="991819" y="373316"/>
                  </a:lnTo>
                  <a:lnTo>
                    <a:pt x="994308" y="375513"/>
                  </a:lnTo>
                  <a:lnTo>
                    <a:pt x="997712" y="378117"/>
                  </a:lnTo>
                  <a:lnTo>
                    <a:pt x="1001179" y="380479"/>
                  </a:lnTo>
                  <a:close/>
                </a:path>
                <a:path w="1508125" h="1511300">
                  <a:moveTo>
                    <a:pt x="1002258" y="381203"/>
                  </a:moveTo>
                  <a:lnTo>
                    <a:pt x="1001179" y="380479"/>
                  </a:lnTo>
                  <a:lnTo>
                    <a:pt x="1002195" y="381266"/>
                  </a:lnTo>
                  <a:close/>
                </a:path>
                <a:path w="1508125" h="1511300">
                  <a:moveTo>
                    <a:pt x="1015784" y="1433106"/>
                  </a:moveTo>
                  <a:lnTo>
                    <a:pt x="1015669" y="1431709"/>
                  </a:lnTo>
                  <a:lnTo>
                    <a:pt x="1015365" y="1431594"/>
                  </a:lnTo>
                  <a:lnTo>
                    <a:pt x="1015199" y="1431810"/>
                  </a:lnTo>
                  <a:lnTo>
                    <a:pt x="1014945" y="1431798"/>
                  </a:lnTo>
                  <a:lnTo>
                    <a:pt x="1015453" y="1432801"/>
                  </a:lnTo>
                  <a:lnTo>
                    <a:pt x="1015784" y="1433106"/>
                  </a:lnTo>
                  <a:close/>
                </a:path>
                <a:path w="1508125" h="1511300">
                  <a:moveTo>
                    <a:pt x="1020203" y="352983"/>
                  </a:moveTo>
                  <a:lnTo>
                    <a:pt x="1020102" y="352590"/>
                  </a:lnTo>
                  <a:lnTo>
                    <a:pt x="1017574" y="351523"/>
                  </a:lnTo>
                  <a:lnTo>
                    <a:pt x="1017663" y="351866"/>
                  </a:lnTo>
                  <a:lnTo>
                    <a:pt x="1017778" y="352120"/>
                  </a:lnTo>
                  <a:lnTo>
                    <a:pt x="1017968" y="352425"/>
                  </a:lnTo>
                  <a:lnTo>
                    <a:pt x="1019086" y="352501"/>
                  </a:lnTo>
                  <a:lnTo>
                    <a:pt x="1020203" y="352983"/>
                  </a:lnTo>
                  <a:close/>
                </a:path>
                <a:path w="1508125" h="1511300">
                  <a:moveTo>
                    <a:pt x="1020546" y="1170305"/>
                  </a:moveTo>
                  <a:lnTo>
                    <a:pt x="1019835" y="1170647"/>
                  </a:lnTo>
                  <a:lnTo>
                    <a:pt x="1019632" y="1171155"/>
                  </a:lnTo>
                  <a:lnTo>
                    <a:pt x="1020546" y="1170305"/>
                  </a:lnTo>
                  <a:close/>
                </a:path>
                <a:path w="1508125" h="1511300">
                  <a:moveTo>
                    <a:pt x="1021791" y="354825"/>
                  </a:moveTo>
                  <a:lnTo>
                    <a:pt x="1020292" y="353009"/>
                  </a:lnTo>
                  <a:lnTo>
                    <a:pt x="1020343" y="353453"/>
                  </a:lnTo>
                  <a:lnTo>
                    <a:pt x="1021791" y="354825"/>
                  </a:lnTo>
                  <a:close/>
                </a:path>
                <a:path w="1508125" h="1511300">
                  <a:moveTo>
                    <a:pt x="1030490" y="1144549"/>
                  </a:moveTo>
                  <a:lnTo>
                    <a:pt x="1029792" y="1141945"/>
                  </a:lnTo>
                  <a:lnTo>
                    <a:pt x="1023823" y="1148295"/>
                  </a:lnTo>
                  <a:lnTo>
                    <a:pt x="1030490" y="1144549"/>
                  </a:lnTo>
                  <a:close/>
                </a:path>
                <a:path w="1508125" h="1511300">
                  <a:moveTo>
                    <a:pt x="1032916" y="1143330"/>
                  </a:moveTo>
                  <a:lnTo>
                    <a:pt x="1030490" y="1144549"/>
                  </a:lnTo>
                  <a:lnTo>
                    <a:pt x="1030820" y="1145755"/>
                  </a:lnTo>
                  <a:lnTo>
                    <a:pt x="1032916" y="1143330"/>
                  </a:lnTo>
                  <a:close/>
                </a:path>
                <a:path w="1508125" h="1511300">
                  <a:moveTo>
                    <a:pt x="1039761" y="1161186"/>
                  </a:moveTo>
                  <a:lnTo>
                    <a:pt x="1035723" y="1163764"/>
                  </a:lnTo>
                  <a:lnTo>
                    <a:pt x="1031354" y="1165885"/>
                  </a:lnTo>
                  <a:lnTo>
                    <a:pt x="1027188" y="1168260"/>
                  </a:lnTo>
                  <a:lnTo>
                    <a:pt x="1034211" y="1168120"/>
                  </a:lnTo>
                  <a:lnTo>
                    <a:pt x="1028966" y="1172057"/>
                  </a:lnTo>
                  <a:lnTo>
                    <a:pt x="1035977" y="1169162"/>
                  </a:lnTo>
                  <a:lnTo>
                    <a:pt x="1035126" y="1168095"/>
                  </a:lnTo>
                  <a:lnTo>
                    <a:pt x="1033894" y="1166291"/>
                  </a:lnTo>
                  <a:lnTo>
                    <a:pt x="1039761" y="1161186"/>
                  </a:lnTo>
                  <a:close/>
                </a:path>
                <a:path w="1508125" h="1511300">
                  <a:moveTo>
                    <a:pt x="1046162" y="1151509"/>
                  </a:moveTo>
                  <a:lnTo>
                    <a:pt x="1045349" y="1150835"/>
                  </a:lnTo>
                  <a:lnTo>
                    <a:pt x="1044092" y="1151648"/>
                  </a:lnTo>
                  <a:lnTo>
                    <a:pt x="1043813" y="1152105"/>
                  </a:lnTo>
                  <a:lnTo>
                    <a:pt x="1045032" y="1152105"/>
                  </a:lnTo>
                  <a:lnTo>
                    <a:pt x="1046162" y="1151509"/>
                  </a:lnTo>
                  <a:close/>
                </a:path>
                <a:path w="1508125" h="1511300">
                  <a:moveTo>
                    <a:pt x="1048423" y="1153375"/>
                  </a:moveTo>
                  <a:lnTo>
                    <a:pt x="1047394" y="1150835"/>
                  </a:lnTo>
                  <a:lnTo>
                    <a:pt x="1046162" y="1151509"/>
                  </a:lnTo>
                  <a:lnTo>
                    <a:pt x="1048423" y="1153375"/>
                  </a:lnTo>
                  <a:close/>
                </a:path>
                <a:path w="1508125" h="1511300">
                  <a:moveTo>
                    <a:pt x="1059116" y="1124280"/>
                  </a:moveTo>
                  <a:lnTo>
                    <a:pt x="1058481" y="1122464"/>
                  </a:lnTo>
                  <a:lnTo>
                    <a:pt x="1058557" y="1123340"/>
                  </a:lnTo>
                  <a:lnTo>
                    <a:pt x="1058811" y="1123861"/>
                  </a:lnTo>
                  <a:lnTo>
                    <a:pt x="1059027" y="1124318"/>
                  </a:lnTo>
                  <a:close/>
                </a:path>
                <a:path w="1508125" h="1511300">
                  <a:moveTo>
                    <a:pt x="1081074" y="1131912"/>
                  </a:moveTo>
                  <a:lnTo>
                    <a:pt x="1075880" y="1134795"/>
                  </a:lnTo>
                  <a:lnTo>
                    <a:pt x="1070356" y="1140256"/>
                  </a:lnTo>
                  <a:lnTo>
                    <a:pt x="1077493" y="1136484"/>
                  </a:lnTo>
                  <a:lnTo>
                    <a:pt x="1077785" y="1137412"/>
                  </a:lnTo>
                  <a:lnTo>
                    <a:pt x="1080516" y="1133030"/>
                  </a:lnTo>
                  <a:lnTo>
                    <a:pt x="1081074" y="1131912"/>
                  </a:lnTo>
                  <a:close/>
                </a:path>
                <a:path w="1508125" h="1511300">
                  <a:moveTo>
                    <a:pt x="1089545" y="1095463"/>
                  </a:moveTo>
                  <a:lnTo>
                    <a:pt x="1083094" y="1099743"/>
                  </a:lnTo>
                  <a:lnTo>
                    <a:pt x="1086027" y="1098042"/>
                  </a:lnTo>
                  <a:lnTo>
                    <a:pt x="1088009" y="1096632"/>
                  </a:lnTo>
                  <a:lnTo>
                    <a:pt x="1089545" y="1095463"/>
                  </a:lnTo>
                  <a:close/>
                </a:path>
                <a:path w="1508125" h="1511300">
                  <a:moveTo>
                    <a:pt x="1125385" y="1055547"/>
                  </a:moveTo>
                  <a:lnTo>
                    <a:pt x="1124940" y="1055509"/>
                  </a:lnTo>
                  <a:lnTo>
                    <a:pt x="1124331" y="1055636"/>
                  </a:lnTo>
                  <a:lnTo>
                    <a:pt x="1123492" y="1056144"/>
                  </a:lnTo>
                  <a:lnTo>
                    <a:pt x="1123759" y="1056259"/>
                  </a:lnTo>
                  <a:lnTo>
                    <a:pt x="1124496" y="1055941"/>
                  </a:lnTo>
                  <a:lnTo>
                    <a:pt x="1125385" y="1055547"/>
                  </a:lnTo>
                  <a:close/>
                </a:path>
                <a:path w="1508125" h="1511300">
                  <a:moveTo>
                    <a:pt x="1137094" y="1226362"/>
                  </a:moveTo>
                  <a:lnTo>
                    <a:pt x="1133284" y="1231900"/>
                  </a:lnTo>
                  <a:lnTo>
                    <a:pt x="1135392" y="1231900"/>
                  </a:lnTo>
                  <a:lnTo>
                    <a:pt x="1137094" y="1226362"/>
                  </a:lnTo>
                  <a:close/>
                </a:path>
                <a:path w="1508125" h="1511300">
                  <a:moveTo>
                    <a:pt x="1151750" y="530999"/>
                  </a:moveTo>
                  <a:lnTo>
                    <a:pt x="1151470" y="530529"/>
                  </a:lnTo>
                  <a:lnTo>
                    <a:pt x="1151178" y="530085"/>
                  </a:lnTo>
                  <a:lnTo>
                    <a:pt x="1150848" y="529691"/>
                  </a:lnTo>
                  <a:lnTo>
                    <a:pt x="1148334" y="526948"/>
                  </a:lnTo>
                  <a:lnTo>
                    <a:pt x="1149921" y="528878"/>
                  </a:lnTo>
                  <a:lnTo>
                    <a:pt x="1151750" y="530999"/>
                  </a:lnTo>
                  <a:close/>
                </a:path>
                <a:path w="1508125" h="1511300">
                  <a:moveTo>
                    <a:pt x="1155255" y="534885"/>
                  </a:moveTo>
                  <a:lnTo>
                    <a:pt x="1155039" y="534885"/>
                  </a:lnTo>
                  <a:lnTo>
                    <a:pt x="1155255" y="534885"/>
                  </a:lnTo>
                  <a:close/>
                </a:path>
                <a:path w="1508125" h="1511300">
                  <a:moveTo>
                    <a:pt x="1157516" y="538695"/>
                  </a:moveTo>
                  <a:lnTo>
                    <a:pt x="1155039" y="534885"/>
                  </a:lnTo>
                  <a:lnTo>
                    <a:pt x="1154684" y="534885"/>
                  </a:lnTo>
                  <a:lnTo>
                    <a:pt x="1153109" y="533615"/>
                  </a:lnTo>
                  <a:lnTo>
                    <a:pt x="1151750" y="531075"/>
                  </a:lnTo>
                  <a:lnTo>
                    <a:pt x="1153744" y="534885"/>
                  </a:lnTo>
                  <a:lnTo>
                    <a:pt x="1155090" y="539965"/>
                  </a:lnTo>
                  <a:lnTo>
                    <a:pt x="1157516" y="538695"/>
                  </a:lnTo>
                  <a:close/>
                </a:path>
                <a:path w="1508125" h="1511300">
                  <a:moveTo>
                    <a:pt x="1166317" y="1012405"/>
                  </a:moveTo>
                  <a:lnTo>
                    <a:pt x="1165987" y="1012278"/>
                  </a:lnTo>
                  <a:lnTo>
                    <a:pt x="1165885" y="1012405"/>
                  </a:lnTo>
                  <a:lnTo>
                    <a:pt x="1165529" y="1014945"/>
                  </a:lnTo>
                  <a:lnTo>
                    <a:pt x="1166317" y="1012405"/>
                  </a:lnTo>
                  <a:close/>
                </a:path>
                <a:path w="1508125" h="1511300">
                  <a:moveTo>
                    <a:pt x="1167930" y="1012405"/>
                  </a:moveTo>
                  <a:lnTo>
                    <a:pt x="1167917" y="1011339"/>
                  </a:lnTo>
                  <a:lnTo>
                    <a:pt x="1167130" y="1012405"/>
                  </a:lnTo>
                  <a:lnTo>
                    <a:pt x="1167930" y="1012405"/>
                  </a:lnTo>
                  <a:close/>
                </a:path>
                <a:path w="1508125" h="1511300">
                  <a:moveTo>
                    <a:pt x="1168628" y="510057"/>
                  </a:moveTo>
                  <a:lnTo>
                    <a:pt x="1167625" y="508215"/>
                  </a:lnTo>
                  <a:lnTo>
                    <a:pt x="1167257" y="508558"/>
                  </a:lnTo>
                  <a:lnTo>
                    <a:pt x="1168628" y="510057"/>
                  </a:lnTo>
                  <a:close/>
                </a:path>
                <a:path w="1508125" h="1511300">
                  <a:moveTo>
                    <a:pt x="1171105" y="514565"/>
                  </a:moveTo>
                  <a:lnTo>
                    <a:pt x="1170432" y="512025"/>
                  </a:lnTo>
                  <a:lnTo>
                    <a:pt x="1168628" y="510057"/>
                  </a:lnTo>
                  <a:lnTo>
                    <a:pt x="1171105" y="514565"/>
                  </a:lnTo>
                  <a:close/>
                </a:path>
                <a:path w="1508125" h="1511300">
                  <a:moveTo>
                    <a:pt x="1188046" y="600252"/>
                  </a:moveTo>
                  <a:lnTo>
                    <a:pt x="1186535" y="597115"/>
                  </a:lnTo>
                  <a:lnTo>
                    <a:pt x="1187716" y="600925"/>
                  </a:lnTo>
                  <a:lnTo>
                    <a:pt x="1188046" y="600252"/>
                  </a:lnTo>
                  <a:close/>
                </a:path>
                <a:path w="1508125" h="1511300">
                  <a:moveTo>
                    <a:pt x="1192352" y="532485"/>
                  </a:moveTo>
                  <a:lnTo>
                    <a:pt x="1192199" y="531075"/>
                  </a:lnTo>
                  <a:lnTo>
                    <a:pt x="1190434" y="528535"/>
                  </a:lnTo>
                  <a:lnTo>
                    <a:pt x="1192352" y="532485"/>
                  </a:lnTo>
                  <a:close/>
                </a:path>
                <a:path w="1508125" h="1511300">
                  <a:moveTo>
                    <a:pt x="1193533" y="534885"/>
                  </a:moveTo>
                  <a:lnTo>
                    <a:pt x="1192352" y="532485"/>
                  </a:lnTo>
                  <a:lnTo>
                    <a:pt x="1192606" y="534670"/>
                  </a:lnTo>
                  <a:lnTo>
                    <a:pt x="1193533" y="534885"/>
                  </a:lnTo>
                  <a:close/>
                </a:path>
                <a:path w="1508125" h="1511300">
                  <a:moveTo>
                    <a:pt x="1200454" y="952995"/>
                  </a:moveTo>
                  <a:lnTo>
                    <a:pt x="1199934" y="953516"/>
                  </a:lnTo>
                  <a:lnTo>
                    <a:pt x="1200175" y="953389"/>
                  </a:lnTo>
                  <a:lnTo>
                    <a:pt x="1200454" y="952995"/>
                  </a:lnTo>
                  <a:close/>
                </a:path>
                <a:path w="1508125" h="1511300">
                  <a:moveTo>
                    <a:pt x="1202232" y="355600"/>
                  </a:moveTo>
                  <a:lnTo>
                    <a:pt x="1197889" y="355600"/>
                  </a:lnTo>
                  <a:lnTo>
                    <a:pt x="1202067" y="360438"/>
                  </a:lnTo>
                  <a:lnTo>
                    <a:pt x="1202232" y="355600"/>
                  </a:lnTo>
                  <a:close/>
                </a:path>
                <a:path w="1508125" h="1511300">
                  <a:moveTo>
                    <a:pt x="1219403" y="704811"/>
                  </a:moveTo>
                  <a:lnTo>
                    <a:pt x="1219200" y="701967"/>
                  </a:lnTo>
                  <a:lnTo>
                    <a:pt x="1218996" y="698614"/>
                  </a:lnTo>
                  <a:lnTo>
                    <a:pt x="1217841" y="695871"/>
                  </a:lnTo>
                  <a:lnTo>
                    <a:pt x="1217650" y="699401"/>
                  </a:lnTo>
                  <a:lnTo>
                    <a:pt x="1218374" y="702233"/>
                  </a:lnTo>
                  <a:lnTo>
                    <a:pt x="1219403" y="704811"/>
                  </a:lnTo>
                  <a:close/>
                </a:path>
                <a:path w="1508125" h="1511300">
                  <a:moveTo>
                    <a:pt x="1221105" y="803948"/>
                  </a:moveTo>
                  <a:lnTo>
                    <a:pt x="1221066" y="798410"/>
                  </a:lnTo>
                  <a:lnTo>
                    <a:pt x="1220635" y="795642"/>
                  </a:lnTo>
                  <a:lnTo>
                    <a:pt x="1219822" y="797445"/>
                  </a:lnTo>
                  <a:lnTo>
                    <a:pt x="1219047" y="799249"/>
                  </a:lnTo>
                  <a:lnTo>
                    <a:pt x="1217968" y="801027"/>
                  </a:lnTo>
                  <a:lnTo>
                    <a:pt x="1221105" y="803948"/>
                  </a:lnTo>
                  <a:close/>
                </a:path>
                <a:path w="1508125" h="1511300">
                  <a:moveTo>
                    <a:pt x="1221879" y="710844"/>
                  </a:moveTo>
                  <a:lnTo>
                    <a:pt x="1220063" y="706907"/>
                  </a:lnTo>
                  <a:lnTo>
                    <a:pt x="1219428" y="704824"/>
                  </a:lnTo>
                  <a:lnTo>
                    <a:pt x="1219390" y="708329"/>
                  </a:lnTo>
                  <a:lnTo>
                    <a:pt x="1219530" y="711022"/>
                  </a:lnTo>
                  <a:lnTo>
                    <a:pt x="1221879" y="710844"/>
                  </a:lnTo>
                  <a:close/>
                </a:path>
                <a:path w="1508125" h="1511300">
                  <a:moveTo>
                    <a:pt x="1234465" y="859066"/>
                  </a:moveTo>
                  <a:lnTo>
                    <a:pt x="1232242" y="858126"/>
                  </a:lnTo>
                  <a:lnTo>
                    <a:pt x="1234376" y="859282"/>
                  </a:lnTo>
                  <a:lnTo>
                    <a:pt x="1234465" y="859066"/>
                  </a:lnTo>
                  <a:close/>
                </a:path>
                <a:path w="1508125" h="1511300">
                  <a:moveTo>
                    <a:pt x="1236548" y="853617"/>
                  </a:moveTo>
                  <a:lnTo>
                    <a:pt x="1234465" y="859066"/>
                  </a:lnTo>
                  <a:lnTo>
                    <a:pt x="1235798" y="859624"/>
                  </a:lnTo>
                  <a:lnTo>
                    <a:pt x="1236548" y="853617"/>
                  </a:lnTo>
                  <a:close/>
                </a:path>
                <a:path w="1508125" h="1511300">
                  <a:moveTo>
                    <a:pt x="1238758" y="673315"/>
                  </a:moveTo>
                  <a:lnTo>
                    <a:pt x="1235633" y="665695"/>
                  </a:lnTo>
                  <a:lnTo>
                    <a:pt x="1235481" y="668235"/>
                  </a:lnTo>
                  <a:lnTo>
                    <a:pt x="1235405" y="670852"/>
                  </a:lnTo>
                  <a:lnTo>
                    <a:pt x="1238758" y="673315"/>
                  </a:lnTo>
                  <a:close/>
                </a:path>
                <a:path w="1508125" h="1511300">
                  <a:moveTo>
                    <a:pt x="1246606" y="1219200"/>
                  </a:moveTo>
                  <a:lnTo>
                    <a:pt x="1240434" y="1206500"/>
                  </a:lnTo>
                  <a:lnTo>
                    <a:pt x="1236395" y="1206500"/>
                  </a:lnTo>
                  <a:lnTo>
                    <a:pt x="1243241" y="1219200"/>
                  </a:lnTo>
                  <a:lnTo>
                    <a:pt x="1246606" y="1219200"/>
                  </a:lnTo>
                  <a:close/>
                </a:path>
                <a:path w="1508125" h="1511300">
                  <a:moveTo>
                    <a:pt x="1247089" y="796505"/>
                  </a:moveTo>
                  <a:lnTo>
                    <a:pt x="1247076" y="787615"/>
                  </a:lnTo>
                  <a:lnTo>
                    <a:pt x="1246035" y="779995"/>
                  </a:lnTo>
                  <a:lnTo>
                    <a:pt x="1245120" y="774915"/>
                  </a:lnTo>
                  <a:lnTo>
                    <a:pt x="1244663" y="772375"/>
                  </a:lnTo>
                  <a:lnTo>
                    <a:pt x="1243431" y="764755"/>
                  </a:lnTo>
                  <a:lnTo>
                    <a:pt x="1243025" y="758405"/>
                  </a:lnTo>
                  <a:lnTo>
                    <a:pt x="1243317" y="755865"/>
                  </a:lnTo>
                  <a:lnTo>
                    <a:pt x="1243749" y="752055"/>
                  </a:lnTo>
                  <a:lnTo>
                    <a:pt x="1245857" y="744435"/>
                  </a:lnTo>
                  <a:lnTo>
                    <a:pt x="1243914" y="744435"/>
                  </a:lnTo>
                  <a:lnTo>
                    <a:pt x="1243126" y="748245"/>
                  </a:lnTo>
                  <a:lnTo>
                    <a:pt x="1242237" y="752055"/>
                  </a:lnTo>
                  <a:lnTo>
                    <a:pt x="1239989" y="752055"/>
                  </a:lnTo>
                  <a:lnTo>
                    <a:pt x="1240840" y="744435"/>
                  </a:lnTo>
                  <a:lnTo>
                    <a:pt x="1242872" y="736815"/>
                  </a:lnTo>
                  <a:lnTo>
                    <a:pt x="1244879" y="730465"/>
                  </a:lnTo>
                  <a:lnTo>
                    <a:pt x="1245679" y="726655"/>
                  </a:lnTo>
                  <a:lnTo>
                    <a:pt x="1245006" y="717765"/>
                  </a:lnTo>
                  <a:lnTo>
                    <a:pt x="1242225" y="712685"/>
                  </a:lnTo>
                  <a:lnTo>
                    <a:pt x="1239139" y="707605"/>
                  </a:lnTo>
                  <a:lnTo>
                    <a:pt x="1238250" y="702525"/>
                  </a:lnTo>
                  <a:lnTo>
                    <a:pt x="1237576" y="698715"/>
                  </a:lnTo>
                  <a:lnTo>
                    <a:pt x="1236205" y="701255"/>
                  </a:lnTo>
                  <a:lnTo>
                    <a:pt x="1231874" y="702525"/>
                  </a:lnTo>
                  <a:lnTo>
                    <a:pt x="1229588" y="696175"/>
                  </a:lnTo>
                  <a:lnTo>
                    <a:pt x="1228217" y="692365"/>
                  </a:lnTo>
                  <a:lnTo>
                    <a:pt x="1227442" y="686015"/>
                  </a:lnTo>
                  <a:lnTo>
                    <a:pt x="1227289" y="684745"/>
                  </a:lnTo>
                  <a:lnTo>
                    <a:pt x="1226972" y="682205"/>
                  </a:lnTo>
                  <a:lnTo>
                    <a:pt x="1233119" y="678395"/>
                  </a:lnTo>
                  <a:lnTo>
                    <a:pt x="1235722" y="684745"/>
                  </a:lnTo>
                  <a:lnTo>
                    <a:pt x="1236332" y="687285"/>
                  </a:lnTo>
                  <a:lnTo>
                    <a:pt x="1236014" y="688555"/>
                  </a:lnTo>
                  <a:lnTo>
                    <a:pt x="1235405" y="688555"/>
                  </a:lnTo>
                  <a:lnTo>
                    <a:pt x="1236662" y="691095"/>
                  </a:lnTo>
                  <a:lnTo>
                    <a:pt x="1238211" y="696175"/>
                  </a:lnTo>
                  <a:lnTo>
                    <a:pt x="1239342" y="691095"/>
                  </a:lnTo>
                  <a:lnTo>
                    <a:pt x="1237361" y="691095"/>
                  </a:lnTo>
                  <a:lnTo>
                    <a:pt x="1238173" y="684745"/>
                  </a:lnTo>
                  <a:lnTo>
                    <a:pt x="1236865" y="678395"/>
                  </a:lnTo>
                  <a:lnTo>
                    <a:pt x="1236611" y="677125"/>
                  </a:lnTo>
                  <a:lnTo>
                    <a:pt x="1235316" y="670852"/>
                  </a:lnTo>
                  <a:lnTo>
                    <a:pt x="1235506" y="677125"/>
                  </a:lnTo>
                  <a:lnTo>
                    <a:pt x="1234859" y="666965"/>
                  </a:lnTo>
                  <a:lnTo>
                    <a:pt x="1233741" y="660615"/>
                  </a:lnTo>
                  <a:lnTo>
                    <a:pt x="1233512" y="659345"/>
                  </a:lnTo>
                  <a:lnTo>
                    <a:pt x="1231709" y="650455"/>
                  </a:lnTo>
                  <a:lnTo>
                    <a:pt x="1230845" y="646645"/>
                  </a:lnTo>
                  <a:lnTo>
                    <a:pt x="1229690" y="641565"/>
                  </a:lnTo>
                  <a:lnTo>
                    <a:pt x="1229398" y="644105"/>
                  </a:lnTo>
                  <a:lnTo>
                    <a:pt x="1227963" y="646645"/>
                  </a:lnTo>
                  <a:lnTo>
                    <a:pt x="1227658" y="645375"/>
                  </a:lnTo>
                  <a:lnTo>
                    <a:pt x="1224838" y="633945"/>
                  </a:lnTo>
                  <a:lnTo>
                    <a:pt x="1222540" y="631405"/>
                  </a:lnTo>
                  <a:lnTo>
                    <a:pt x="1220050" y="628865"/>
                  </a:lnTo>
                  <a:lnTo>
                    <a:pt x="1216990" y="623785"/>
                  </a:lnTo>
                  <a:lnTo>
                    <a:pt x="1218120" y="619975"/>
                  </a:lnTo>
                  <a:lnTo>
                    <a:pt x="1219809" y="618705"/>
                  </a:lnTo>
                  <a:lnTo>
                    <a:pt x="1220304" y="617435"/>
                  </a:lnTo>
                  <a:lnTo>
                    <a:pt x="1217815" y="611085"/>
                  </a:lnTo>
                  <a:lnTo>
                    <a:pt x="1217117" y="602195"/>
                  </a:lnTo>
                  <a:lnTo>
                    <a:pt x="1221714" y="608545"/>
                  </a:lnTo>
                  <a:lnTo>
                    <a:pt x="1224051" y="611085"/>
                  </a:lnTo>
                  <a:lnTo>
                    <a:pt x="1220330" y="602195"/>
                  </a:lnTo>
                  <a:lnTo>
                    <a:pt x="1218196" y="594575"/>
                  </a:lnTo>
                  <a:lnTo>
                    <a:pt x="1216901" y="586955"/>
                  </a:lnTo>
                  <a:lnTo>
                    <a:pt x="1215936" y="581875"/>
                  </a:lnTo>
                  <a:lnTo>
                    <a:pt x="1215694" y="580605"/>
                  </a:lnTo>
                  <a:lnTo>
                    <a:pt x="1217256" y="583145"/>
                  </a:lnTo>
                  <a:lnTo>
                    <a:pt x="1216444" y="580605"/>
                  </a:lnTo>
                  <a:lnTo>
                    <a:pt x="1216037" y="579335"/>
                  </a:lnTo>
                  <a:lnTo>
                    <a:pt x="1214742" y="576795"/>
                  </a:lnTo>
                  <a:lnTo>
                    <a:pt x="1212951" y="581875"/>
                  </a:lnTo>
                  <a:lnTo>
                    <a:pt x="1212329" y="579335"/>
                  </a:lnTo>
                  <a:lnTo>
                    <a:pt x="1212024" y="578065"/>
                  </a:lnTo>
                  <a:lnTo>
                    <a:pt x="1210767" y="574255"/>
                  </a:lnTo>
                  <a:lnTo>
                    <a:pt x="1212138" y="574255"/>
                  </a:lnTo>
                  <a:lnTo>
                    <a:pt x="1208455" y="570445"/>
                  </a:lnTo>
                  <a:lnTo>
                    <a:pt x="1207909" y="579335"/>
                  </a:lnTo>
                  <a:lnTo>
                    <a:pt x="1201978" y="572985"/>
                  </a:lnTo>
                  <a:lnTo>
                    <a:pt x="1201521" y="566635"/>
                  </a:lnTo>
                  <a:lnTo>
                    <a:pt x="1196809" y="561555"/>
                  </a:lnTo>
                  <a:lnTo>
                    <a:pt x="1194447" y="559015"/>
                  </a:lnTo>
                  <a:lnTo>
                    <a:pt x="1197495" y="555205"/>
                  </a:lnTo>
                  <a:lnTo>
                    <a:pt x="1200416" y="561555"/>
                  </a:lnTo>
                  <a:lnTo>
                    <a:pt x="1202105" y="560285"/>
                  </a:lnTo>
                  <a:lnTo>
                    <a:pt x="1203947" y="559015"/>
                  </a:lnTo>
                  <a:lnTo>
                    <a:pt x="1207325" y="564095"/>
                  </a:lnTo>
                  <a:lnTo>
                    <a:pt x="1205750" y="561555"/>
                  </a:lnTo>
                  <a:lnTo>
                    <a:pt x="1204582" y="559015"/>
                  </a:lnTo>
                  <a:lnTo>
                    <a:pt x="1203528" y="555205"/>
                  </a:lnTo>
                  <a:lnTo>
                    <a:pt x="1203718" y="553935"/>
                  </a:lnTo>
                  <a:lnTo>
                    <a:pt x="1204709" y="555205"/>
                  </a:lnTo>
                  <a:lnTo>
                    <a:pt x="1205318" y="555205"/>
                  </a:lnTo>
                  <a:lnTo>
                    <a:pt x="1204836" y="553935"/>
                  </a:lnTo>
                  <a:lnTo>
                    <a:pt x="1202423" y="547585"/>
                  </a:lnTo>
                  <a:lnTo>
                    <a:pt x="1198956" y="546315"/>
                  </a:lnTo>
                  <a:lnTo>
                    <a:pt x="1194739" y="543775"/>
                  </a:lnTo>
                  <a:lnTo>
                    <a:pt x="1189596" y="536155"/>
                  </a:lnTo>
                  <a:lnTo>
                    <a:pt x="1192911" y="537425"/>
                  </a:lnTo>
                  <a:lnTo>
                    <a:pt x="1192771" y="536155"/>
                  </a:lnTo>
                  <a:lnTo>
                    <a:pt x="1192606" y="534670"/>
                  </a:lnTo>
                  <a:lnTo>
                    <a:pt x="1188059" y="533615"/>
                  </a:lnTo>
                  <a:lnTo>
                    <a:pt x="1183436" y="529805"/>
                  </a:lnTo>
                  <a:lnTo>
                    <a:pt x="1180973" y="520915"/>
                  </a:lnTo>
                  <a:lnTo>
                    <a:pt x="1180630" y="519645"/>
                  </a:lnTo>
                  <a:lnTo>
                    <a:pt x="1180274" y="518375"/>
                  </a:lnTo>
                  <a:lnTo>
                    <a:pt x="1176756" y="519645"/>
                  </a:lnTo>
                  <a:lnTo>
                    <a:pt x="1174369" y="514565"/>
                  </a:lnTo>
                  <a:lnTo>
                    <a:pt x="1176489" y="520915"/>
                  </a:lnTo>
                  <a:lnTo>
                    <a:pt x="1173289" y="520915"/>
                  </a:lnTo>
                  <a:lnTo>
                    <a:pt x="1171143" y="515835"/>
                  </a:lnTo>
                  <a:lnTo>
                    <a:pt x="1166228" y="509485"/>
                  </a:lnTo>
                  <a:lnTo>
                    <a:pt x="1167257" y="508558"/>
                  </a:lnTo>
                  <a:lnTo>
                    <a:pt x="1165796" y="506945"/>
                  </a:lnTo>
                  <a:lnTo>
                    <a:pt x="1163116" y="500595"/>
                  </a:lnTo>
                  <a:lnTo>
                    <a:pt x="1160322" y="492975"/>
                  </a:lnTo>
                  <a:lnTo>
                    <a:pt x="1158341" y="490435"/>
                  </a:lnTo>
                  <a:lnTo>
                    <a:pt x="1155382" y="486625"/>
                  </a:lnTo>
                  <a:lnTo>
                    <a:pt x="1153922" y="481545"/>
                  </a:lnTo>
                  <a:lnTo>
                    <a:pt x="1159154" y="482815"/>
                  </a:lnTo>
                  <a:lnTo>
                    <a:pt x="1158621" y="481545"/>
                  </a:lnTo>
                  <a:lnTo>
                    <a:pt x="1157566" y="479005"/>
                  </a:lnTo>
                  <a:lnTo>
                    <a:pt x="1156550" y="477735"/>
                  </a:lnTo>
                  <a:lnTo>
                    <a:pt x="1155522" y="476465"/>
                  </a:lnTo>
                  <a:lnTo>
                    <a:pt x="1152461" y="472655"/>
                  </a:lnTo>
                  <a:lnTo>
                    <a:pt x="1151813" y="471385"/>
                  </a:lnTo>
                  <a:lnTo>
                    <a:pt x="1149883" y="467575"/>
                  </a:lnTo>
                  <a:lnTo>
                    <a:pt x="1147127" y="462495"/>
                  </a:lnTo>
                  <a:lnTo>
                    <a:pt x="1145997" y="461225"/>
                  </a:lnTo>
                  <a:lnTo>
                    <a:pt x="1141488" y="456145"/>
                  </a:lnTo>
                  <a:lnTo>
                    <a:pt x="1141234" y="460629"/>
                  </a:lnTo>
                  <a:lnTo>
                    <a:pt x="1133602" y="456145"/>
                  </a:lnTo>
                  <a:lnTo>
                    <a:pt x="1149540" y="471385"/>
                  </a:lnTo>
                  <a:lnTo>
                    <a:pt x="1136523" y="463765"/>
                  </a:lnTo>
                  <a:lnTo>
                    <a:pt x="1140561" y="468845"/>
                  </a:lnTo>
                  <a:lnTo>
                    <a:pt x="1147330" y="473925"/>
                  </a:lnTo>
                  <a:lnTo>
                    <a:pt x="1148930" y="476465"/>
                  </a:lnTo>
                  <a:lnTo>
                    <a:pt x="1142796" y="472655"/>
                  </a:lnTo>
                  <a:lnTo>
                    <a:pt x="1143647" y="473925"/>
                  </a:lnTo>
                  <a:lnTo>
                    <a:pt x="1143368" y="477735"/>
                  </a:lnTo>
                  <a:lnTo>
                    <a:pt x="1140548" y="471385"/>
                  </a:lnTo>
                  <a:lnTo>
                    <a:pt x="1135494" y="466305"/>
                  </a:lnTo>
                  <a:lnTo>
                    <a:pt x="1130020" y="461225"/>
                  </a:lnTo>
                  <a:lnTo>
                    <a:pt x="1129195" y="459955"/>
                  </a:lnTo>
                  <a:lnTo>
                    <a:pt x="1125905" y="454875"/>
                  </a:lnTo>
                  <a:lnTo>
                    <a:pt x="1132852" y="449795"/>
                  </a:lnTo>
                  <a:lnTo>
                    <a:pt x="1129207" y="442175"/>
                  </a:lnTo>
                  <a:lnTo>
                    <a:pt x="1124140" y="437095"/>
                  </a:lnTo>
                  <a:lnTo>
                    <a:pt x="1117892" y="433285"/>
                  </a:lnTo>
                  <a:lnTo>
                    <a:pt x="1113028" y="429475"/>
                  </a:lnTo>
                  <a:lnTo>
                    <a:pt x="1108062" y="425665"/>
                  </a:lnTo>
                  <a:lnTo>
                    <a:pt x="1104328" y="421855"/>
                  </a:lnTo>
                  <a:lnTo>
                    <a:pt x="1098169" y="415505"/>
                  </a:lnTo>
                  <a:lnTo>
                    <a:pt x="1101737" y="421855"/>
                  </a:lnTo>
                  <a:lnTo>
                    <a:pt x="1097343" y="421855"/>
                  </a:lnTo>
                  <a:lnTo>
                    <a:pt x="1092492" y="412965"/>
                  </a:lnTo>
                  <a:lnTo>
                    <a:pt x="1086840" y="409155"/>
                  </a:lnTo>
                  <a:lnTo>
                    <a:pt x="1089266" y="406615"/>
                  </a:lnTo>
                  <a:lnTo>
                    <a:pt x="1087081" y="404075"/>
                  </a:lnTo>
                  <a:lnTo>
                    <a:pt x="1086535" y="401535"/>
                  </a:lnTo>
                  <a:lnTo>
                    <a:pt x="1086256" y="400265"/>
                  </a:lnTo>
                  <a:lnTo>
                    <a:pt x="1085075" y="401535"/>
                  </a:lnTo>
                  <a:lnTo>
                    <a:pt x="1078179" y="393915"/>
                  </a:lnTo>
                  <a:lnTo>
                    <a:pt x="1074737" y="390105"/>
                  </a:lnTo>
                  <a:lnTo>
                    <a:pt x="1069505" y="393915"/>
                  </a:lnTo>
                  <a:lnTo>
                    <a:pt x="1065593" y="386295"/>
                  </a:lnTo>
                  <a:lnTo>
                    <a:pt x="1064933" y="385025"/>
                  </a:lnTo>
                  <a:lnTo>
                    <a:pt x="1056678" y="378675"/>
                  </a:lnTo>
                  <a:lnTo>
                    <a:pt x="1041577" y="373595"/>
                  </a:lnTo>
                  <a:lnTo>
                    <a:pt x="1032967" y="369785"/>
                  </a:lnTo>
                  <a:lnTo>
                    <a:pt x="1038758" y="369785"/>
                  </a:lnTo>
                  <a:lnTo>
                    <a:pt x="1033983" y="363435"/>
                  </a:lnTo>
                  <a:lnTo>
                    <a:pt x="1044168" y="367245"/>
                  </a:lnTo>
                  <a:lnTo>
                    <a:pt x="1039774" y="364705"/>
                  </a:lnTo>
                  <a:lnTo>
                    <a:pt x="1036104" y="362165"/>
                  </a:lnTo>
                  <a:lnTo>
                    <a:pt x="1034872" y="363435"/>
                  </a:lnTo>
                  <a:lnTo>
                    <a:pt x="1033322" y="359625"/>
                  </a:lnTo>
                  <a:lnTo>
                    <a:pt x="1020445" y="358355"/>
                  </a:lnTo>
                  <a:lnTo>
                    <a:pt x="1018578" y="354545"/>
                  </a:lnTo>
                  <a:lnTo>
                    <a:pt x="1017955" y="353275"/>
                  </a:lnTo>
                  <a:lnTo>
                    <a:pt x="1015415" y="353275"/>
                  </a:lnTo>
                  <a:lnTo>
                    <a:pt x="1013155" y="354545"/>
                  </a:lnTo>
                  <a:lnTo>
                    <a:pt x="1008392" y="352005"/>
                  </a:lnTo>
                  <a:lnTo>
                    <a:pt x="1008176" y="350735"/>
                  </a:lnTo>
                  <a:lnTo>
                    <a:pt x="1008507" y="350735"/>
                  </a:lnTo>
                  <a:lnTo>
                    <a:pt x="1000252" y="346925"/>
                  </a:lnTo>
                  <a:lnTo>
                    <a:pt x="1003033" y="352005"/>
                  </a:lnTo>
                  <a:lnTo>
                    <a:pt x="998588" y="346925"/>
                  </a:lnTo>
                  <a:lnTo>
                    <a:pt x="992644" y="341845"/>
                  </a:lnTo>
                  <a:lnTo>
                    <a:pt x="985723" y="338035"/>
                  </a:lnTo>
                  <a:lnTo>
                    <a:pt x="970991" y="330415"/>
                  </a:lnTo>
                  <a:lnTo>
                    <a:pt x="968540" y="329145"/>
                  </a:lnTo>
                  <a:lnTo>
                    <a:pt x="964285" y="326605"/>
                  </a:lnTo>
                  <a:lnTo>
                    <a:pt x="959853" y="324065"/>
                  </a:lnTo>
                  <a:lnTo>
                    <a:pt x="956119" y="321525"/>
                  </a:lnTo>
                  <a:lnTo>
                    <a:pt x="954887" y="320255"/>
                  </a:lnTo>
                  <a:lnTo>
                    <a:pt x="953655" y="318985"/>
                  </a:lnTo>
                  <a:lnTo>
                    <a:pt x="945057" y="315175"/>
                  </a:lnTo>
                  <a:lnTo>
                    <a:pt x="936205" y="312635"/>
                  </a:lnTo>
                  <a:lnTo>
                    <a:pt x="919695" y="306285"/>
                  </a:lnTo>
                  <a:lnTo>
                    <a:pt x="920648" y="306285"/>
                  </a:lnTo>
                  <a:lnTo>
                    <a:pt x="920483" y="305765"/>
                  </a:lnTo>
                  <a:lnTo>
                    <a:pt x="914603" y="303745"/>
                  </a:lnTo>
                  <a:lnTo>
                    <a:pt x="909739" y="305015"/>
                  </a:lnTo>
                  <a:lnTo>
                    <a:pt x="904570" y="306285"/>
                  </a:lnTo>
                  <a:lnTo>
                    <a:pt x="896213" y="303745"/>
                  </a:lnTo>
                  <a:lnTo>
                    <a:pt x="894803" y="299935"/>
                  </a:lnTo>
                  <a:lnTo>
                    <a:pt x="897750" y="299935"/>
                  </a:lnTo>
                  <a:lnTo>
                    <a:pt x="901090" y="301205"/>
                  </a:lnTo>
                  <a:lnTo>
                    <a:pt x="900861" y="299935"/>
                  </a:lnTo>
                  <a:lnTo>
                    <a:pt x="898004" y="294855"/>
                  </a:lnTo>
                  <a:lnTo>
                    <a:pt x="890358" y="292315"/>
                  </a:lnTo>
                  <a:lnTo>
                    <a:pt x="880846" y="291045"/>
                  </a:lnTo>
                  <a:lnTo>
                    <a:pt x="875195" y="288505"/>
                  </a:lnTo>
                  <a:lnTo>
                    <a:pt x="872363" y="287235"/>
                  </a:lnTo>
                  <a:lnTo>
                    <a:pt x="875144" y="287235"/>
                  </a:lnTo>
                  <a:lnTo>
                    <a:pt x="868413" y="284695"/>
                  </a:lnTo>
                  <a:lnTo>
                    <a:pt x="860005" y="284695"/>
                  </a:lnTo>
                  <a:lnTo>
                    <a:pt x="850531" y="283425"/>
                  </a:lnTo>
                  <a:lnTo>
                    <a:pt x="840562" y="282155"/>
                  </a:lnTo>
                  <a:lnTo>
                    <a:pt x="841375" y="282155"/>
                  </a:lnTo>
                  <a:lnTo>
                    <a:pt x="840917" y="280885"/>
                  </a:lnTo>
                  <a:lnTo>
                    <a:pt x="832027" y="282155"/>
                  </a:lnTo>
                  <a:lnTo>
                    <a:pt x="821385" y="283425"/>
                  </a:lnTo>
                  <a:lnTo>
                    <a:pt x="799541" y="283425"/>
                  </a:lnTo>
                  <a:lnTo>
                    <a:pt x="804024" y="279615"/>
                  </a:lnTo>
                  <a:lnTo>
                    <a:pt x="805751" y="282155"/>
                  </a:lnTo>
                  <a:lnTo>
                    <a:pt x="804710" y="279615"/>
                  </a:lnTo>
                  <a:lnTo>
                    <a:pt x="803668" y="277075"/>
                  </a:lnTo>
                  <a:lnTo>
                    <a:pt x="801116" y="278345"/>
                  </a:lnTo>
                  <a:lnTo>
                    <a:pt x="800455" y="280885"/>
                  </a:lnTo>
                  <a:lnTo>
                    <a:pt x="798703" y="282155"/>
                  </a:lnTo>
                  <a:lnTo>
                    <a:pt x="792886" y="283425"/>
                  </a:lnTo>
                  <a:lnTo>
                    <a:pt x="789279" y="280885"/>
                  </a:lnTo>
                  <a:lnTo>
                    <a:pt x="785114" y="279615"/>
                  </a:lnTo>
                  <a:lnTo>
                    <a:pt x="780948" y="278345"/>
                  </a:lnTo>
                  <a:lnTo>
                    <a:pt x="780021" y="274535"/>
                  </a:lnTo>
                  <a:lnTo>
                    <a:pt x="791273" y="274535"/>
                  </a:lnTo>
                  <a:lnTo>
                    <a:pt x="785964" y="269455"/>
                  </a:lnTo>
                  <a:lnTo>
                    <a:pt x="776668" y="274535"/>
                  </a:lnTo>
                  <a:lnTo>
                    <a:pt x="770788" y="273265"/>
                  </a:lnTo>
                  <a:lnTo>
                    <a:pt x="771664" y="270725"/>
                  </a:lnTo>
                  <a:lnTo>
                    <a:pt x="761238" y="271995"/>
                  </a:lnTo>
                  <a:lnTo>
                    <a:pt x="753935" y="274535"/>
                  </a:lnTo>
                  <a:lnTo>
                    <a:pt x="746455" y="275805"/>
                  </a:lnTo>
                  <a:lnTo>
                    <a:pt x="735469" y="275805"/>
                  </a:lnTo>
                  <a:lnTo>
                    <a:pt x="737425" y="278345"/>
                  </a:lnTo>
                  <a:lnTo>
                    <a:pt x="731786" y="279615"/>
                  </a:lnTo>
                  <a:lnTo>
                    <a:pt x="728230" y="279615"/>
                  </a:lnTo>
                  <a:lnTo>
                    <a:pt x="724687" y="278345"/>
                  </a:lnTo>
                  <a:lnTo>
                    <a:pt x="719061" y="279615"/>
                  </a:lnTo>
                  <a:lnTo>
                    <a:pt x="715645" y="274535"/>
                  </a:lnTo>
                  <a:lnTo>
                    <a:pt x="709104" y="277075"/>
                  </a:lnTo>
                  <a:lnTo>
                    <a:pt x="700290" y="279615"/>
                  </a:lnTo>
                  <a:lnTo>
                    <a:pt x="690537" y="282155"/>
                  </a:lnTo>
                  <a:lnTo>
                    <a:pt x="681228" y="284695"/>
                  </a:lnTo>
                  <a:lnTo>
                    <a:pt x="686993" y="280885"/>
                  </a:lnTo>
                  <a:lnTo>
                    <a:pt x="694461" y="278345"/>
                  </a:lnTo>
                  <a:lnTo>
                    <a:pt x="702386" y="275805"/>
                  </a:lnTo>
                  <a:lnTo>
                    <a:pt x="709549" y="273265"/>
                  </a:lnTo>
                  <a:lnTo>
                    <a:pt x="703160" y="273265"/>
                  </a:lnTo>
                  <a:lnTo>
                    <a:pt x="695375" y="274535"/>
                  </a:lnTo>
                  <a:lnTo>
                    <a:pt x="688263" y="275805"/>
                  </a:lnTo>
                  <a:lnTo>
                    <a:pt x="683907" y="278345"/>
                  </a:lnTo>
                  <a:lnTo>
                    <a:pt x="686498" y="277075"/>
                  </a:lnTo>
                  <a:lnTo>
                    <a:pt x="689686" y="275805"/>
                  </a:lnTo>
                  <a:lnTo>
                    <a:pt x="692429" y="275805"/>
                  </a:lnTo>
                  <a:lnTo>
                    <a:pt x="686244" y="279615"/>
                  </a:lnTo>
                  <a:lnTo>
                    <a:pt x="679132" y="283425"/>
                  </a:lnTo>
                  <a:lnTo>
                    <a:pt x="671042" y="285965"/>
                  </a:lnTo>
                  <a:lnTo>
                    <a:pt x="661924" y="288505"/>
                  </a:lnTo>
                  <a:lnTo>
                    <a:pt x="660565" y="287235"/>
                  </a:lnTo>
                  <a:lnTo>
                    <a:pt x="656475" y="283425"/>
                  </a:lnTo>
                  <a:lnTo>
                    <a:pt x="643458" y="284695"/>
                  </a:lnTo>
                  <a:lnTo>
                    <a:pt x="628307" y="287235"/>
                  </a:lnTo>
                  <a:lnTo>
                    <a:pt x="616432" y="285965"/>
                  </a:lnTo>
                  <a:lnTo>
                    <a:pt x="608253" y="289775"/>
                  </a:lnTo>
                  <a:lnTo>
                    <a:pt x="599846" y="292315"/>
                  </a:lnTo>
                  <a:lnTo>
                    <a:pt x="564502" y="302475"/>
                  </a:lnTo>
                  <a:lnTo>
                    <a:pt x="545795" y="310095"/>
                  </a:lnTo>
                  <a:lnTo>
                    <a:pt x="550037" y="312635"/>
                  </a:lnTo>
                  <a:lnTo>
                    <a:pt x="547509" y="313905"/>
                  </a:lnTo>
                  <a:lnTo>
                    <a:pt x="543610" y="316445"/>
                  </a:lnTo>
                  <a:lnTo>
                    <a:pt x="543763" y="320255"/>
                  </a:lnTo>
                  <a:lnTo>
                    <a:pt x="538175" y="324065"/>
                  </a:lnTo>
                  <a:lnTo>
                    <a:pt x="536155" y="325335"/>
                  </a:lnTo>
                  <a:lnTo>
                    <a:pt x="535343" y="325335"/>
                  </a:lnTo>
                  <a:lnTo>
                    <a:pt x="515874" y="329145"/>
                  </a:lnTo>
                  <a:lnTo>
                    <a:pt x="510565" y="329145"/>
                  </a:lnTo>
                  <a:lnTo>
                    <a:pt x="517893" y="325335"/>
                  </a:lnTo>
                  <a:lnTo>
                    <a:pt x="520331" y="324065"/>
                  </a:lnTo>
                  <a:lnTo>
                    <a:pt x="518896" y="322795"/>
                  </a:lnTo>
                  <a:lnTo>
                    <a:pt x="512241" y="325335"/>
                  </a:lnTo>
                  <a:lnTo>
                    <a:pt x="509384" y="325335"/>
                  </a:lnTo>
                  <a:lnTo>
                    <a:pt x="507149" y="324065"/>
                  </a:lnTo>
                  <a:lnTo>
                    <a:pt x="502361" y="324065"/>
                  </a:lnTo>
                  <a:lnTo>
                    <a:pt x="505637" y="326605"/>
                  </a:lnTo>
                  <a:lnTo>
                    <a:pt x="500278" y="330415"/>
                  </a:lnTo>
                  <a:lnTo>
                    <a:pt x="492506" y="332955"/>
                  </a:lnTo>
                  <a:lnTo>
                    <a:pt x="504609" y="331685"/>
                  </a:lnTo>
                  <a:lnTo>
                    <a:pt x="495160" y="338035"/>
                  </a:lnTo>
                  <a:lnTo>
                    <a:pt x="487934" y="339305"/>
                  </a:lnTo>
                  <a:lnTo>
                    <a:pt x="480822" y="341845"/>
                  </a:lnTo>
                  <a:lnTo>
                    <a:pt x="471741" y="348195"/>
                  </a:lnTo>
                  <a:lnTo>
                    <a:pt x="475449" y="343115"/>
                  </a:lnTo>
                  <a:lnTo>
                    <a:pt x="471614" y="346925"/>
                  </a:lnTo>
                  <a:lnTo>
                    <a:pt x="463715" y="352005"/>
                  </a:lnTo>
                  <a:lnTo>
                    <a:pt x="456260" y="357085"/>
                  </a:lnTo>
                  <a:lnTo>
                    <a:pt x="448564" y="363435"/>
                  </a:lnTo>
                  <a:lnTo>
                    <a:pt x="442645" y="371055"/>
                  </a:lnTo>
                  <a:lnTo>
                    <a:pt x="440867" y="376135"/>
                  </a:lnTo>
                  <a:lnTo>
                    <a:pt x="435444" y="376135"/>
                  </a:lnTo>
                  <a:lnTo>
                    <a:pt x="404850" y="407885"/>
                  </a:lnTo>
                  <a:lnTo>
                    <a:pt x="398843" y="414235"/>
                  </a:lnTo>
                  <a:lnTo>
                    <a:pt x="392811" y="419315"/>
                  </a:lnTo>
                  <a:lnTo>
                    <a:pt x="386664" y="424395"/>
                  </a:lnTo>
                  <a:lnTo>
                    <a:pt x="386359" y="421855"/>
                  </a:lnTo>
                  <a:lnTo>
                    <a:pt x="383667" y="425665"/>
                  </a:lnTo>
                  <a:lnTo>
                    <a:pt x="383603" y="429475"/>
                  </a:lnTo>
                  <a:lnTo>
                    <a:pt x="378447" y="433285"/>
                  </a:lnTo>
                  <a:lnTo>
                    <a:pt x="377964" y="432015"/>
                  </a:lnTo>
                  <a:lnTo>
                    <a:pt x="377990" y="429475"/>
                  </a:lnTo>
                  <a:lnTo>
                    <a:pt x="376542" y="432015"/>
                  </a:lnTo>
                  <a:lnTo>
                    <a:pt x="375551" y="433285"/>
                  </a:lnTo>
                  <a:lnTo>
                    <a:pt x="371729" y="443445"/>
                  </a:lnTo>
                  <a:lnTo>
                    <a:pt x="366928" y="447255"/>
                  </a:lnTo>
                  <a:lnTo>
                    <a:pt x="368312" y="440905"/>
                  </a:lnTo>
                  <a:lnTo>
                    <a:pt x="362470" y="447255"/>
                  </a:lnTo>
                  <a:lnTo>
                    <a:pt x="357847" y="453605"/>
                  </a:lnTo>
                  <a:lnTo>
                    <a:pt x="354126" y="459955"/>
                  </a:lnTo>
                  <a:lnTo>
                    <a:pt x="351028" y="465035"/>
                  </a:lnTo>
                  <a:lnTo>
                    <a:pt x="348653" y="471385"/>
                  </a:lnTo>
                  <a:lnTo>
                    <a:pt x="346316" y="477735"/>
                  </a:lnTo>
                  <a:lnTo>
                    <a:pt x="343687" y="484085"/>
                  </a:lnTo>
                  <a:lnTo>
                    <a:pt x="340410" y="490435"/>
                  </a:lnTo>
                  <a:lnTo>
                    <a:pt x="335343" y="490435"/>
                  </a:lnTo>
                  <a:lnTo>
                    <a:pt x="328777" y="495515"/>
                  </a:lnTo>
                  <a:lnTo>
                    <a:pt x="322186" y="501865"/>
                  </a:lnTo>
                  <a:lnTo>
                    <a:pt x="317017" y="508215"/>
                  </a:lnTo>
                  <a:lnTo>
                    <a:pt x="316395" y="508215"/>
                  </a:lnTo>
                  <a:lnTo>
                    <a:pt x="311518" y="517105"/>
                  </a:lnTo>
                  <a:lnTo>
                    <a:pt x="307403" y="524725"/>
                  </a:lnTo>
                  <a:lnTo>
                    <a:pt x="303364" y="534885"/>
                  </a:lnTo>
                  <a:lnTo>
                    <a:pt x="300774" y="541235"/>
                  </a:lnTo>
                  <a:lnTo>
                    <a:pt x="298157" y="550125"/>
                  </a:lnTo>
                  <a:lnTo>
                    <a:pt x="293674" y="567905"/>
                  </a:lnTo>
                  <a:lnTo>
                    <a:pt x="290969" y="576795"/>
                  </a:lnTo>
                  <a:lnTo>
                    <a:pt x="287769" y="579335"/>
                  </a:lnTo>
                  <a:lnTo>
                    <a:pt x="284657" y="583145"/>
                  </a:lnTo>
                  <a:lnTo>
                    <a:pt x="281584" y="589495"/>
                  </a:lnTo>
                  <a:lnTo>
                    <a:pt x="278587" y="594575"/>
                  </a:lnTo>
                  <a:lnTo>
                    <a:pt x="273964" y="608545"/>
                  </a:lnTo>
                  <a:lnTo>
                    <a:pt x="259588" y="649185"/>
                  </a:lnTo>
                  <a:lnTo>
                    <a:pt x="261569" y="645375"/>
                  </a:lnTo>
                  <a:lnTo>
                    <a:pt x="264375" y="650455"/>
                  </a:lnTo>
                  <a:lnTo>
                    <a:pt x="264045" y="655535"/>
                  </a:lnTo>
                  <a:lnTo>
                    <a:pt x="261467" y="660615"/>
                  </a:lnTo>
                  <a:lnTo>
                    <a:pt x="264934" y="672045"/>
                  </a:lnTo>
                  <a:lnTo>
                    <a:pt x="259295" y="670775"/>
                  </a:lnTo>
                  <a:lnTo>
                    <a:pt x="259854" y="668235"/>
                  </a:lnTo>
                  <a:lnTo>
                    <a:pt x="255778" y="672045"/>
                  </a:lnTo>
                  <a:lnTo>
                    <a:pt x="253136" y="678395"/>
                  </a:lnTo>
                  <a:lnTo>
                    <a:pt x="251574" y="686015"/>
                  </a:lnTo>
                  <a:lnTo>
                    <a:pt x="250710" y="693635"/>
                  </a:lnTo>
                  <a:lnTo>
                    <a:pt x="258241" y="696175"/>
                  </a:lnTo>
                  <a:lnTo>
                    <a:pt x="254025" y="706335"/>
                  </a:lnTo>
                  <a:lnTo>
                    <a:pt x="251460" y="716495"/>
                  </a:lnTo>
                  <a:lnTo>
                    <a:pt x="250278" y="727925"/>
                  </a:lnTo>
                  <a:lnTo>
                    <a:pt x="250266" y="739355"/>
                  </a:lnTo>
                  <a:lnTo>
                    <a:pt x="250875" y="750785"/>
                  </a:lnTo>
                  <a:lnTo>
                    <a:pt x="250939" y="760945"/>
                  </a:lnTo>
                  <a:lnTo>
                    <a:pt x="249872" y="768565"/>
                  </a:lnTo>
                  <a:lnTo>
                    <a:pt x="247040" y="774915"/>
                  </a:lnTo>
                  <a:lnTo>
                    <a:pt x="248615" y="781265"/>
                  </a:lnTo>
                  <a:lnTo>
                    <a:pt x="249262" y="788885"/>
                  </a:lnTo>
                  <a:lnTo>
                    <a:pt x="251752" y="793965"/>
                  </a:lnTo>
                  <a:lnTo>
                    <a:pt x="247535" y="793965"/>
                  </a:lnTo>
                  <a:lnTo>
                    <a:pt x="247789" y="804125"/>
                  </a:lnTo>
                  <a:lnTo>
                    <a:pt x="248170" y="815555"/>
                  </a:lnTo>
                  <a:lnTo>
                    <a:pt x="249174" y="826985"/>
                  </a:lnTo>
                  <a:lnTo>
                    <a:pt x="251460" y="840955"/>
                  </a:lnTo>
                  <a:lnTo>
                    <a:pt x="247713" y="837145"/>
                  </a:lnTo>
                  <a:lnTo>
                    <a:pt x="250825" y="843495"/>
                  </a:lnTo>
                  <a:lnTo>
                    <a:pt x="255993" y="848575"/>
                  </a:lnTo>
                  <a:lnTo>
                    <a:pt x="261226" y="853655"/>
                  </a:lnTo>
                  <a:lnTo>
                    <a:pt x="264502" y="860005"/>
                  </a:lnTo>
                  <a:lnTo>
                    <a:pt x="258953" y="863815"/>
                  </a:lnTo>
                  <a:lnTo>
                    <a:pt x="261086" y="879055"/>
                  </a:lnTo>
                  <a:lnTo>
                    <a:pt x="263766" y="894295"/>
                  </a:lnTo>
                  <a:lnTo>
                    <a:pt x="267944" y="909535"/>
                  </a:lnTo>
                  <a:lnTo>
                    <a:pt x="274510" y="923505"/>
                  </a:lnTo>
                  <a:lnTo>
                    <a:pt x="271665" y="923505"/>
                  </a:lnTo>
                  <a:lnTo>
                    <a:pt x="270484" y="919695"/>
                  </a:lnTo>
                  <a:lnTo>
                    <a:pt x="272694" y="929855"/>
                  </a:lnTo>
                  <a:lnTo>
                    <a:pt x="276415" y="941285"/>
                  </a:lnTo>
                  <a:lnTo>
                    <a:pt x="281038" y="950175"/>
                  </a:lnTo>
                  <a:lnTo>
                    <a:pt x="285991" y="950175"/>
                  </a:lnTo>
                  <a:lnTo>
                    <a:pt x="285115" y="953985"/>
                  </a:lnTo>
                  <a:lnTo>
                    <a:pt x="288569" y="962875"/>
                  </a:lnTo>
                  <a:lnTo>
                    <a:pt x="294233" y="971765"/>
                  </a:lnTo>
                  <a:lnTo>
                    <a:pt x="299986" y="979385"/>
                  </a:lnTo>
                  <a:lnTo>
                    <a:pt x="295440" y="979385"/>
                  </a:lnTo>
                  <a:lnTo>
                    <a:pt x="304546" y="985735"/>
                  </a:lnTo>
                  <a:lnTo>
                    <a:pt x="305943" y="984465"/>
                  </a:lnTo>
                  <a:lnTo>
                    <a:pt x="313245" y="995895"/>
                  </a:lnTo>
                  <a:lnTo>
                    <a:pt x="314172" y="998435"/>
                  </a:lnTo>
                  <a:lnTo>
                    <a:pt x="312229" y="999388"/>
                  </a:lnTo>
                  <a:lnTo>
                    <a:pt x="312978" y="1000975"/>
                  </a:lnTo>
                  <a:lnTo>
                    <a:pt x="315709" y="1003515"/>
                  </a:lnTo>
                  <a:lnTo>
                    <a:pt x="318617" y="1006055"/>
                  </a:lnTo>
                  <a:lnTo>
                    <a:pt x="321525" y="1012405"/>
                  </a:lnTo>
                  <a:lnTo>
                    <a:pt x="317106" y="1009865"/>
                  </a:lnTo>
                  <a:lnTo>
                    <a:pt x="321805" y="1018755"/>
                  </a:lnTo>
                  <a:lnTo>
                    <a:pt x="322326" y="1017485"/>
                  </a:lnTo>
                  <a:lnTo>
                    <a:pt x="328180" y="1021295"/>
                  </a:lnTo>
                  <a:lnTo>
                    <a:pt x="333184" y="1025105"/>
                  </a:lnTo>
                  <a:lnTo>
                    <a:pt x="338162" y="1037805"/>
                  </a:lnTo>
                  <a:lnTo>
                    <a:pt x="335940" y="1041615"/>
                  </a:lnTo>
                  <a:lnTo>
                    <a:pt x="338620" y="1041615"/>
                  </a:lnTo>
                  <a:lnTo>
                    <a:pt x="344271" y="1044155"/>
                  </a:lnTo>
                  <a:lnTo>
                    <a:pt x="346760" y="1050505"/>
                  </a:lnTo>
                  <a:lnTo>
                    <a:pt x="346062" y="1051775"/>
                  </a:lnTo>
                  <a:lnTo>
                    <a:pt x="344106" y="1050505"/>
                  </a:lnTo>
                  <a:lnTo>
                    <a:pt x="343141" y="1049235"/>
                  </a:lnTo>
                  <a:lnTo>
                    <a:pt x="346697" y="1058125"/>
                  </a:lnTo>
                  <a:lnTo>
                    <a:pt x="351459" y="1061935"/>
                  </a:lnTo>
                  <a:lnTo>
                    <a:pt x="356120" y="1065745"/>
                  </a:lnTo>
                  <a:lnTo>
                    <a:pt x="364490" y="1073365"/>
                  </a:lnTo>
                  <a:lnTo>
                    <a:pt x="366712" y="1079715"/>
                  </a:lnTo>
                  <a:lnTo>
                    <a:pt x="365810" y="1079715"/>
                  </a:lnTo>
                  <a:lnTo>
                    <a:pt x="365785" y="1080985"/>
                  </a:lnTo>
                  <a:lnTo>
                    <a:pt x="366090" y="1082255"/>
                  </a:lnTo>
                  <a:lnTo>
                    <a:pt x="359994" y="1074635"/>
                  </a:lnTo>
                  <a:lnTo>
                    <a:pt x="355142" y="1068285"/>
                  </a:lnTo>
                  <a:lnTo>
                    <a:pt x="352082" y="1064475"/>
                  </a:lnTo>
                  <a:lnTo>
                    <a:pt x="351396" y="1063205"/>
                  </a:lnTo>
                  <a:lnTo>
                    <a:pt x="348335" y="1065745"/>
                  </a:lnTo>
                  <a:lnTo>
                    <a:pt x="355003" y="1074635"/>
                  </a:lnTo>
                  <a:lnTo>
                    <a:pt x="345097" y="1070825"/>
                  </a:lnTo>
                  <a:lnTo>
                    <a:pt x="352158" y="1075905"/>
                  </a:lnTo>
                  <a:lnTo>
                    <a:pt x="360197" y="1080985"/>
                  </a:lnTo>
                  <a:lnTo>
                    <a:pt x="367753" y="1087335"/>
                  </a:lnTo>
                  <a:lnTo>
                    <a:pt x="373367" y="1093685"/>
                  </a:lnTo>
                  <a:lnTo>
                    <a:pt x="373494" y="1094955"/>
                  </a:lnTo>
                  <a:lnTo>
                    <a:pt x="373303" y="1096225"/>
                  </a:lnTo>
                  <a:lnTo>
                    <a:pt x="372262" y="1094955"/>
                  </a:lnTo>
                  <a:lnTo>
                    <a:pt x="373608" y="1097495"/>
                  </a:lnTo>
                  <a:lnTo>
                    <a:pt x="375246" y="1098765"/>
                  </a:lnTo>
                  <a:lnTo>
                    <a:pt x="377164" y="1100035"/>
                  </a:lnTo>
                  <a:lnTo>
                    <a:pt x="379171" y="1103845"/>
                  </a:lnTo>
                  <a:lnTo>
                    <a:pt x="380403" y="1105115"/>
                  </a:lnTo>
                  <a:lnTo>
                    <a:pt x="382739" y="1107655"/>
                  </a:lnTo>
                  <a:lnTo>
                    <a:pt x="381368" y="1110195"/>
                  </a:lnTo>
                  <a:lnTo>
                    <a:pt x="390690" y="1117815"/>
                  </a:lnTo>
                  <a:lnTo>
                    <a:pt x="394563" y="1121625"/>
                  </a:lnTo>
                  <a:lnTo>
                    <a:pt x="397167" y="1119085"/>
                  </a:lnTo>
                  <a:lnTo>
                    <a:pt x="401866" y="1124165"/>
                  </a:lnTo>
                  <a:lnTo>
                    <a:pt x="399923" y="1119085"/>
                  </a:lnTo>
                  <a:lnTo>
                    <a:pt x="399440" y="1117815"/>
                  </a:lnTo>
                  <a:lnTo>
                    <a:pt x="399859" y="1117815"/>
                  </a:lnTo>
                  <a:lnTo>
                    <a:pt x="398348" y="1116545"/>
                  </a:lnTo>
                  <a:lnTo>
                    <a:pt x="395592" y="1114005"/>
                  </a:lnTo>
                  <a:lnTo>
                    <a:pt x="394919" y="1114005"/>
                  </a:lnTo>
                  <a:lnTo>
                    <a:pt x="394182" y="1112735"/>
                  </a:lnTo>
                  <a:lnTo>
                    <a:pt x="389864" y="1108925"/>
                  </a:lnTo>
                  <a:lnTo>
                    <a:pt x="388823" y="1108011"/>
                  </a:lnTo>
                  <a:lnTo>
                    <a:pt x="388823" y="1112735"/>
                  </a:lnTo>
                  <a:lnTo>
                    <a:pt x="388670" y="1112735"/>
                  </a:lnTo>
                  <a:lnTo>
                    <a:pt x="387858" y="1114005"/>
                  </a:lnTo>
                  <a:lnTo>
                    <a:pt x="386956" y="1114005"/>
                  </a:lnTo>
                  <a:lnTo>
                    <a:pt x="383882" y="1111465"/>
                  </a:lnTo>
                  <a:lnTo>
                    <a:pt x="383578" y="1110195"/>
                  </a:lnTo>
                  <a:lnTo>
                    <a:pt x="383844" y="1108925"/>
                  </a:lnTo>
                  <a:lnTo>
                    <a:pt x="385140" y="1110195"/>
                  </a:lnTo>
                  <a:lnTo>
                    <a:pt x="386702" y="1111465"/>
                  </a:lnTo>
                  <a:lnTo>
                    <a:pt x="388823" y="1112735"/>
                  </a:lnTo>
                  <a:lnTo>
                    <a:pt x="388823" y="1108011"/>
                  </a:lnTo>
                  <a:lnTo>
                    <a:pt x="384149" y="1103845"/>
                  </a:lnTo>
                  <a:lnTo>
                    <a:pt x="388810" y="1105115"/>
                  </a:lnTo>
                  <a:lnTo>
                    <a:pt x="393306" y="1107655"/>
                  </a:lnTo>
                  <a:lnTo>
                    <a:pt x="395833" y="1112431"/>
                  </a:lnTo>
                  <a:lnTo>
                    <a:pt x="395363" y="1112418"/>
                  </a:lnTo>
                  <a:lnTo>
                    <a:pt x="394728" y="1112418"/>
                  </a:lnTo>
                  <a:lnTo>
                    <a:pt x="394144" y="1112393"/>
                  </a:lnTo>
                  <a:lnTo>
                    <a:pt x="394639" y="1112875"/>
                  </a:lnTo>
                  <a:lnTo>
                    <a:pt x="395605" y="1113790"/>
                  </a:lnTo>
                  <a:lnTo>
                    <a:pt x="396049" y="1114094"/>
                  </a:lnTo>
                  <a:lnTo>
                    <a:pt x="396379" y="1114183"/>
                  </a:lnTo>
                  <a:lnTo>
                    <a:pt x="396887" y="1114666"/>
                  </a:lnTo>
                  <a:lnTo>
                    <a:pt x="396621" y="1113866"/>
                  </a:lnTo>
                  <a:lnTo>
                    <a:pt x="396328" y="1113129"/>
                  </a:lnTo>
                  <a:lnTo>
                    <a:pt x="396138" y="1112735"/>
                  </a:lnTo>
                  <a:lnTo>
                    <a:pt x="399923" y="1112735"/>
                  </a:lnTo>
                  <a:lnTo>
                    <a:pt x="404063" y="1114005"/>
                  </a:lnTo>
                  <a:lnTo>
                    <a:pt x="406209" y="1114005"/>
                  </a:lnTo>
                  <a:lnTo>
                    <a:pt x="408165" y="1121625"/>
                  </a:lnTo>
                  <a:lnTo>
                    <a:pt x="411340" y="1129245"/>
                  </a:lnTo>
                  <a:lnTo>
                    <a:pt x="414235" y="1135595"/>
                  </a:lnTo>
                  <a:lnTo>
                    <a:pt x="415290" y="1139405"/>
                  </a:lnTo>
                  <a:lnTo>
                    <a:pt x="426783" y="1147025"/>
                  </a:lnTo>
                  <a:lnTo>
                    <a:pt x="438518" y="1155915"/>
                  </a:lnTo>
                  <a:lnTo>
                    <a:pt x="450062" y="1162265"/>
                  </a:lnTo>
                  <a:lnTo>
                    <a:pt x="460971" y="1164805"/>
                  </a:lnTo>
                  <a:lnTo>
                    <a:pt x="465518" y="1166075"/>
                  </a:lnTo>
                  <a:lnTo>
                    <a:pt x="464235" y="1169885"/>
                  </a:lnTo>
                  <a:lnTo>
                    <a:pt x="465035" y="1171155"/>
                  </a:lnTo>
                  <a:lnTo>
                    <a:pt x="462267" y="1169885"/>
                  </a:lnTo>
                  <a:lnTo>
                    <a:pt x="459587" y="1168615"/>
                  </a:lnTo>
                  <a:lnTo>
                    <a:pt x="457669" y="1168615"/>
                  </a:lnTo>
                  <a:lnTo>
                    <a:pt x="465404" y="1172425"/>
                  </a:lnTo>
                  <a:lnTo>
                    <a:pt x="473849" y="1177505"/>
                  </a:lnTo>
                  <a:lnTo>
                    <a:pt x="481457" y="1181315"/>
                  </a:lnTo>
                  <a:lnTo>
                    <a:pt x="486740" y="1181315"/>
                  </a:lnTo>
                  <a:lnTo>
                    <a:pt x="489356" y="1185125"/>
                  </a:lnTo>
                  <a:lnTo>
                    <a:pt x="487629" y="1185125"/>
                  </a:lnTo>
                  <a:lnTo>
                    <a:pt x="486994" y="1186395"/>
                  </a:lnTo>
                  <a:lnTo>
                    <a:pt x="492925" y="1190205"/>
                  </a:lnTo>
                  <a:lnTo>
                    <a:pt x="490067" y="1190205"/>
                  </a:lnTo>
                  <a:lnTo>
                    <a:pt x="499516" y="1197825"/>
                  </a:lnTo>
                  <a:lnTo>
                    <a:pt x="509358" y="1202905"/>
                  </a:lnTo>
                  <a:lnTo>
                    <a:pt x="519430" y="1206715"/>
                  </a:lnTo>
                  <a:lnTo>
                    <a:pt x="524510" y="1207985"/>
                  </a:lnTo>
                  <a:lnTo>
                    <a:pt x="550684" y="1214335"/>
                  </a:lnTo>
                  <a:lnTo>
                    <a:pt x="561390" y="1219415"/>
                  </a:lnTo>
                  <a:lnTo>
                    <a:pt x="572262" y="1227035"/>
                  </a:lnTo>
                  <a:lnTo>
                    <a:pt x="569264" y="1224597"/>
                  </a:lnTo>
                  <a:lnTo>
                    <a:pt x="598322" y="1235925"/>
                  </a:lnTo>
                  <a:lnTo>
                    <a:pt x="629196" y="1243545"/>
                  </a:lnTo>
                  <a:lnTo>
                    <a:pt x="660463" y="1249895"/>
                  </a:lnTo>
                  <a:lnTo>
                    <a:pt x="690956" y="1257515"/>
                  </a:lnTo>
                  <a:lnTo>
                    <a:pt x="702437" y="1260055"/>
                  </a:lnTo>
                  <a:lnTo>
                    <a:pt x="704075" y="1257515"/>
                  </a:lnTo>
                  <a:lnTo>
                    <a:pt x="711314" y="1254975"/>
                  </a:lnTo>
                  <a:lnTo>
                    <a:pt x="713486" y="1260055"/>
                  </a:lnTo>
                  <a:lnTo>
                    <a:pt x="721829" y="1257515"/>
                  </a:lnTo>
                  <a:lnTo>
                    <a:pt x="725944" y="1254975"/>
                  </a:lnTo>
                  <a:lnTo>
                    <a:pt x="734606" y="1253705"/>
                  </a:lnTo>
                  <a:lnTo>
                    <a:pt x="741883" y="1256245"/>
                  </a:lnTo>
                  <a:lnTo>
                    <a:pt x="753986" y="1260055"/>
                  </a:lnTo>
                  <a:lnTo>
                    <a:pt x="758190" y="1261325"/>
                  </a:lnTo>
                  <a:lnTo>
                    <a:pt x="772210" y="1261325"/>
                  </a:lnTo>
                  <a:lnTo>
                    <a:pt x="777557" y="1258785"/>
                  </a:lnTo>
                  <a:lnTo>
                    <a:pt x="774585" y="1256245"/>
                  </a:lnTo>
                  <a:lnTo>
                    <a:pt x="781710" y="1254975"/>
                  </a:lnTo>
                  <a:lnTo>
                    <a:pt x="795959" y="1254975"/>
                  </a:lnTo>
                  <a:lnTo>
                    <a:pt x="798118" y="1256245"/>
                  </a:lnTo>
                  <a:lnTo>
                    <a:pt x="798880" y="1254975"/>
                  </a:lnTo>
                  <a:lnTo>
                    <a:pt x="799617" y="1253705"/>
                  </a:lnTo>
                  <a:lnTo>
                    <a:pt x="800341" y="1252435"/>
                  </a:lnTo>
                  <a:lnTo>
                    <a:pt x="803567" y="1253705"/>
                  </a:lnTo>
                  <a:lnTo>
                    <a:pt x="804075" y="1256245"/>
                  </a:lnTo>
                  <a:lnTo>
                    <a:pt x="810361" y="1254975"/>
                  </a:lnTo>
                  <a:lnTo>
                    <a:pt x="816495" y="1252435"/>
                  </a:lnTo>
                  <a:lnTo>
                    <a:pt x="822540" y="1249895"/>
                  </a:lnTo>
                  <a:lnTo>
                    <a:pt x="829043" y="1251165"/>
                  </a:lnTo>
                  <a:lnTo>
                    <a:pt x="830414" y="1253705"/>
                  </a:lnTo>
                  <a:lnTo>
                    <a:pt x="833069" y="1256245"/>
                  </a:lnTo>
                  <a:lnTo>
                    <a:pt x="843407" y="1254975"/>
                  </a:lnTo>
                  <a:lnTo>
                    <a:pt x="850061" y="1252435"/>
                  </a:lnTo>
                  <a:lnTo>
                    <a:pt x="854468" y="1249895"/>
                  </a:lnTo>
                  <a:lnTo>
                    <a:pt x="861148" y="1246085"/>
                  </a:lnTo>
                  <a:lnTo>
                    <a:pt x="861288" y="1244815"/>
                  </a:lnTo>
                  <a:lnTo>
                    <a:pt x="861415" y="1243545"/>
                  </a:lnTo>
                  <a:lnTo>
                    <a:pt x="858177" y="1244815"/>
                  </a:lnTo>
                  <a:lnTo>
                    <a:pt x="852906" y="1243545"/>
                  </a:lnTo>
                  <a:lnTo>
                    <a:pt x="852182" y="1241005"/>
                  </a:lnTo>
                  <a:lnTo>
                    <a:pt x="859116" y="1238465"/>
                  </a:lnTo>
                  <a:lnTo>
                    <a:pt x="859155" y="1237195"/>
                  </a:lnTo>
                  <a:lnTo>
                    <a:pt x="859193" y="1235925"/>
                  </a:lnTo>
                  <a:lnTo>
                    <a:pt x="859231" y="1234655"/>
                  </a:lnTo>
                  <a:lnTo>
                    <a:pt x="859256" y="1233385"/>
                  </a:lnTo>
                  <a:lnTo>
                    <a:pt x="858647" y="1229575"/>
                  </a:lnTo>
                  <a:lnTo>
                    <a:pt x="858443" y="1228305"/>
                  </a:lnTo>
                  <a:lnTo>
                    <a:pt x="854278" y="1224495"/>
                  </a:lnTo>
                  <a:lnTo>
                    <a:pt x="844423" y="1223225"/>
                  </a:lnTo>
                  <a:lnTo>
                    <a:pt x="833386" y="1229575"/>
                  </a:lnTo>
                  <a:lnTo>
                    <a:pt x="831176" y="1228305"/>
                  </a:lnTo>
                  <a:lnTo>
                    <a:pt x="828954" y="1227035"/>
                  </a:lnTo>
                  <a:lnTo>
                    <a:pt x="838873" y="1224495"/>
                  </a:lnTo>
                  <a:lnTo>
                    <a:pt x="832637" y="1221955"/>
                  </a:lnTo>
                  <a:lnTo>
                    <a:pt x="829602" y="1225765"/>
                  </a:lnTo>
                  <a:lnTo>
                    <a:pt x="825906" y="1228305"/>
                  </a:lnTo>
                  <a:lnTo>
                    <a:pt x="824649" y="1227035"/>
                  </a:lnTo>
                  <a:lnTo>
                    <a:pt x="822807" y="1225765"/>
                  </a:lnTo>
                  <a:lnTo>
                    <a:pt x="820356" y="1225765"/>
                  </a:lnTo>
                  <a:lnTo>
                    <a:pt x="809650" y="1234655"/>
                  </a:lnTo>
                  <a:lnTo>
                    <a:pt x="807885" y="1232115"/>
                  </a:lnTo>
                  <a:lnTo>
                    <a:pt x="814184" y="1228305"/>
                  </a:lnTo>
                  <a:lnTo>
                    <a:pt x="806157" y="1228305"/>
                  </a:lnTo>
                  <a:lnTo>
                    <a:pt x="804786" y="1229575"/>
                  </a:lnTo>
                  <a:lnTo>
                    <a:pt x="806145" y="1232115"/>
                  </a:lnTo>
                  <a:lnTo>
                    <a:pt x="806780" y="1234655"/>
                  </a:lnTo>
                  <a:lnTo>
                    <a:pt x="803275" y="1235925"/>
                  </a:lnTo>
                  <a:lnTo>
                    <a:pt x="797115" y="1233385"/>
                  </a:lnTo>
                  <a:lnTo>
                    <a:pt x="798563" y="1230845"/>
                  </a:lnTo>
                  <a:lnTo>
                    <a:pt x="792073" y="1233385"/>
                  </a:lnTo>
                  <a:lnTo>
                    <a:pt x="790956" y="1232115"/>
                  </a:lnTo>
                  <a:lnTo>
                    <a:pt x="792289" y="1230845"/>
                  </a:lnTo>
                  <a:lnTo>
                    <a:pt x="794867" y="1229575"/>
                  </a:lnTo>
                  <a:lnTo>
                    <a:pt x="789076" y="1232115"/>
                  </a:lnTo>
                  <a:lnTo>
                    <a:pt x="779119" y="1232115"/>
                  </a:lnTo>
                  <a:lnTo>
                    <a:pt x="776236" y="1235925"/>
                  </a:lnTo>
                  <a:lnTo>
                    <a:pt x="773112" y="1234655"/>
                  </a:lnTo>
                  <a:lnTo>
                    <a:pt x="768057" y="1234655"/>
                  </a:lnTo>
                  <a:lnTo>
                    <a:pt x="763816" y="1235925"/>
                  </a:lnTo>
                  <a:lnTo>
                    <a:pt x="759548" y="1235925"/>
                  </a:lnTo>
                  <a:lnTo>
                    <a:pt x="756081" y="1234655"/>
                  </a:lnTo>
                  <a:lnTo>
                    <a:pt x="756335" y="1232115"/>
                  </a:lnTo>
                  <a:lnTo>
                    <a:pt x="754507" y="1233385"/>
                  </a:lnTo>
                  <a:lnTo>
                    <a:pt x="745807" y="1235925"/>
                  </a:lnTo>
                  <a:lnTo>
                    <a:pt x="740206" y="1237195"/>
                  </a:lnTo>
                  <a:lnTo>
                    <a:pt x="741349" y="1233385"/>
                  </a:lnTo>
                  <a:lnTo>
                    <a:pt x="725474" y="1230845"/>
                  </a:lnTo>
                  <a:lnTo>
                    <a:pt x="722591" y="1227035"/>
                  </a:lnTo>
                  <a:lnTo>
                    <a:pt x="714870" y="1230845"/>
                  </a:lnTo>
                  <a:lnTo>
                    <a:pt x="704519" y="1230845"/>
                  </a:lnTo>
                  <a:lnTo>
                    <a:pt x="693089" y="1229575"/>
                  </a:lnTo>
                  <a:lnTo>
                    <a:pt x="682117" y="1230845"/>
                  </a:lnTo>
                  <a:lnTo>
                    <a:pt x="683323" y="1229575"/>
                  </a:lnTo>
                  <a:lnTo>
                    <a:pt x="683653" y="1229233"/>
                  </a:lnTo>
                  <a:lnTo>
                    <a:pt x="678332" y="1228305"/>
                  </a:lnTo>
                  <a:lnTo>
                    <a:pt x="676516" y="1225765"/>
                  </a:lnTo>
                  <a:lnTo>
                    <a:pt x="672033" y="1223225"/>
                  </a:lnTo>
                  <a:lnTo>
                    <a:pt x="670153" y="1229575"/>
                  </a:lnTo>
                  <a:lnTo>
                    <a:pt x="658545" y="1228305"/>
                  </a:lnTo>
                  <a:lnTo>
                    <a:pt x="651611" y="1229575"/>
                  </a:lnTo>
                  <a:lnTo>
                    <a:pt x="649363" y="1225765"/>
                  </a:lnTo>
                  <a:lnTo>
                    <a:pt x="651903" y="1224495"/>
                  </a:lnTo>
                  <a:lnTo>
                    <a:pt x="654380" y="1222781"/>
                  </a:lnTo>
                  <a:lnTo>
                    <a:pt x="640321" y="1219415"/>
                  </a:lnTo>
                  <a:lnTo>
                    <a:pt x="642454" y="1224495"/>
                  </a:lnTo>
                  <a:lnTo>
                    <a:pt x="640943" y="1223225"/>
                  </a:lnTo>
                  <a:lnTo>
                    <a:pt x="639432" y="1221955"/>
                  </a:lnTo>
                  <a:lnTo>
                    <a:pt x="636397" y="1219415"/>
                  </a:lnTo>
                  <a:lnTo>
                    <a:pt x="636930" y="1221955"/>
                  </a:lnTo>
                  <a:lnTo>
                    <a:pt x="634593" y="1215605"/>
                  </a:lnTo>
                  <a:lnTo>
                    <a:pt x="631609" y="1223225"/>
                  </a:lnTo>
                  <a:lnTo>
                    <a:pt x="629158" y="1218145"/>
                  </a:lnTo>
                  <a:lnTo>
                    <a:pt x="627926" y="1215605"/>
                  </a:lnTo>
                  <a:lnTo>
                    <a:pt x="621271" y="1218145"/>
                  </a:lnTo>
                  <a:lnTo>
                    <a:pt x="617359" y="1214335"/>
                  </a:lnTo>
                  <a:lnTo>
                    <a:pt x="616356" y="1211795"/>
                  </a:lnTo>
                  <a:lnTo>
                    <a:pt x="614883" y="1210525"/>
                  </a:lnTo>
                  <a:lnTo>
                    <a:pt x="609561" y="1209255"/>
                  </a:lnTo>
                  <a:lnTo>
                    <a:pt x="607364" y="1207973"/>
                  </a:lnTo>
                  <a:lnTo>
                    <a:pt x="608698" y="1210525"/>
                  </a:lnTo>
                  <a:lnTo>
                    <a:pt x="605472" y="1211795"/>
                  </a:lnTo>
                  <a:lnTo>
                    <a:pt x="599046" y="1210525"/>
                  </a:lnTo>
                  <a:lnTo>
                    <a:pt x="597700" y="1207985"/>
                  </a:lnTo>
                  <a:lnTo>
                    <a:pt x="598208" y="1205445"/>
                  </a:lnTo>
                  <a:lnTo>
                    <a:pt x="597801" y="1204175"/>
                  </a:lnTo>
                  <a:lnTo>
                    <a:pt x="597382" y="1202905"/>
                  </a:lnTo>
                  <a:lnTo>
                    <a:pt x="588937" y="1201635"/>
                  </a:lnTo>
                  <a:lnTo>
                    <a:pt x="581113" y="1204175"/>
                  </a:lnTo>
                  <a:lnTo>
                    <a:pt x="575475" y="1201635"/>
                  </a:lnTo>
                  <a:lnTo>
                    <a:pt x="575373" y="1200365"/>
                  </a:lnTo>
                  <a:lnTo>
                    <a:pt x="574382" y="1199095"/>
                  </a:lnTo>
                  <a:lnTo>
                    <a:pt x="576110" y="1199095"/>
                  </a:lnTo>
                  <a:lnTo>
                    <a:pt x="567994" y="1197825"/>
                  </a:lnTo>
                  <a:lnTo>
                    <a:pt x="561860" y="1195285"/>
                  </a:lnTo>
                  <a:lnTo>
                    <a:pt x="558800" y="1194015"/>
                  </a:lnTo>
                  <a:lnTo>
                    <a:pt x="549236" y="1190205"/>
                  </a:lnTo>
                  <a:lnTo>
                    <a:pt x="539978" y="1188935"/>
                  </a:lnTo>
                  <a:lnTo>
                    <a:pt x="539521" y="1188935"/>
                  </a:lnTo>
                  <a:lnTo>
                    <a:pt x="539648" y="1190205"/>
                  </a:lnTo>
                  <a:lnTo>
                    <a:pt x="538657" y="1192745"/>
                  </a:lnTo>
                  <a:lnTo>
                    <a:pt x="537476" y="1195285"/>
                  </a:lnTo>
                  <a:lnTo>
                    <a:pt x="532917" y="1192745"/>
                  </a:lnTo>
                  <a:lnTo>
                    <a:pt x="527456" y="1192745"/>
                  </a:lnTo>
                  <a:lnTo>
                    <a:pt x="527418" y="1188935"/>
                  </a:lnTo>
                  <a:lnTo>
                    <a:pt x="530136" y="1190205"/>
                  </a:lnTo>
                  <a:lnTo>
                    <a:pt x="531037" y="1190205"/>
                  </a:lnTo>
                  <a:lnTo>
                    <a:pt x="532828" y="1188935"/>
                  </a:lnTo>
                  <a:lnTo>
                    <a:pt x="527380" y="1187665"/>
                  </a:lnTo>
                  <a:lnTo>
                    <a:pt x="526046" y="1183055"/>
                  </a:lnTo>
                  <a:lnTo>
                    <a:pt x="520547" y="1181315"/>
                  </a:lnTo>
                  <a:lnTo>
                    <a:pt x="513168" y="1178775"/>
                  </a:lnTo>
                  <a:lnTo>
                    <a:pt x="507326" y="1176235"/>
                  </a:lnTo>
                  <a:lnTo>
                    <a:pt x="510374" y="1174965"/>
                  </a:lnTo>
                  <a:lnTo>
                    <a:pt x="515480" y="1176235"/>
                  </a:lnTo>
                  <a:lnTo>
                    <a:pt x="519049" y="1177505"/>
                  </a:lnTo>
                  <a:lnTo>
                    <a:pt x="517461" y="1174965"/>
                  </a:lnTo>
                  <a:lnTo>
                    <a:pt x="527354" y="1182585"/>
                  </a:lnTo>
                  <a:lnTo>
                    <a:pt x="526389" y="1177505"/>
                  </a:lnTo>
                  <a:lnTo>
                    <a:pt x="528358" y="1178775"/>
                  </a:lnTo>
                  <a:lnTo>
                    <a:pt x="530517" y="1178775"/>
                  </a:lnTo>
                  <a:lnTo>
                    <a:pt x="530364" y="1177505"/>
                  </a:lnTo>
                  <a:lnTo>
                    <a:pt x="530072" y="1174965"/>
                  </a:lnTo>
                  <a:lnTo>
                    <a:pt x="523748" y="1171155"/>
                  </a:lnTo>
                  <a:lnTo>
                    <a:pt x="521627" y="1169885"/>
                  </a:lnTo>
                  <a:lnTo>
                    <a:pt x="514908" y="1167345"/>
                  </a:lnTo>
                  <a:lnTo>
                    <a:pt x="508292" y="1163535"/>
                  </a:lnTo>
                  <a:lnTo>
                    <a:pt x="500126" y="1158455"/>
                  </a:lnTo>
                  <a:lnTo>
                    <a:pt x="495642" y="1158455"/>
                  </a:lnTo>
                  <a:lnTo>
                    <a:pt x="498919" y="1162265"/>
                  </a:lnTo>
                  <a:lnTo>
                    <a:pt x="494398" y="1163535"/>
                  </a:lnTo>
                  <a:lnTo>
                    <a:pt x="483641" y="1155915"/>
                  </a:lnTo>
                  <a:lnTo>
                    <a:pt x="480072" y="1148295"/>
                  </a:lnTo>
                  <a:lnTo>
                    <a:pt x="477304" y="1143215"/>
                  </a:lnTo>
                  <a:lnTo>
                    <a:pt x="475208" y="1141945"/>
                  </a:lnTo>
                  <a:lnTo>
                    <a:pt x="468934" y="1138135"/>
                  </a:lnTo>
                  <a:lnTo>
                    <a:pt x="463486" y="1138135"/>
                  </a:lnTo>
                  <a:lnTo>
                    <a:pt x="458330" y="1141945"/>
                  </a:lnTo>
                  <a:lnTo>
                    <a:pt x="451078" y="1131785"/>
                  </a:lnTo>
                  <a:lnTo>
                    <a:pt x="457796" y="1130515"/>
                  </a:lnTo>
                  <a:lnTo>
                    <a:pt x="450862" y="1125435"/>
                  </a:lnTo>
                  <a:lnTo>
                    <a:pt x="446125" y="1124165"/>
                  </a:lnTo>
                  <a:lnTo>
                    <a:pt x="441667" y="1122895"/>
                  </a:lnTo>
                  <a:lnTo>
                    <a:pt x="435521" y="1116545"/>
                  </a:lnTo>
                  <a:lnTo>
                    <a:pt x="434797" y="1116545"/>
                  </a:lnTo>
                  <a:lnTo>
                    <a:pt x="430631" y="1114005"/>
                  </a:lnTo>
                  <a:lnTo>
                    <a:pt x="432777" y="1108925"/>
                  </a:lnTo>
                  <a:lnTo>
                    <a:pt x="428066" y="1105115"/>
                  </a:lnTo>
                  <a:lnTo>
                    <a:pt x="426415" y="1103845"/>
                  </a:lnTo>
                  <a:lnTo>
                    <a:pt x="423100" y="1101305"/>
                  </a:lnTo>
                  <a:lnTo>
                    <a:pt x="417944" y="1096225"/>
                  </a:lnTo>
                  <a:lnTo>
                    <a:pt x="407263" y="1088605"/>
                  </a:lnTo>
                  <a:lnTo>
                    <a:pt x="401853" y="1083525"/>
                  </a:lnTo>
                  <a:lnTo>
                    <a:pt x="400126" y="1082255"/>
                  </a:lnTo>
                  <a:lnTo>
                    <a:pt x="396659" y="1079715"/>
                  </a:lnTo>
                  <a:lnTo>
                    <a:pt x="394576" y="1077493"/>
                  </a:lnTo>
                  <a:lnTo>
                    <a:pt x="394576" y="1079715"/>
                  </a:lnTo>
                  <a:lnTo>
                    <a:pt x="390867" y="1074635"/>
                  </a:lnTo>
                  <a:lnTo>
                    <a:pt x="394576" y="1079715"/>
                  </a:lnTo>
                  <a:lnTo>
                    <a:pt x="394576" y="1077493"/>
                  </a:lnTo>
                  <a:lnTo>
                    <a:pt x="391922" y="1074635"/>
                  </a:lnTo>
                  <a:lnTo>
                    <a:pt x="393712" y="1073365"/>
                  </a:lnTo>
                  <a:lnTo>
                    <a:pt x="396887" y="1075905"/>
                  </a:lnTo>
                  <a:lnTo>
                    <a:pt x="396113" y="1073365"/>
                  </a:lnTo>
                  <a:lnTo>
                    <a:pt x="395325" y="1070825"/>
                  </a:lnTo>
                  <a:lnTo>
                    <a:pt x="391668" y="1067015"/>
                  </a:lnTo>
                  <a:lnTo>
                    <a:pt x="389229" y="1064475"/>
                  </a:lnTo>
                  <a:lnTo>
                    <a:pt x="383324" y="1058125"/>
                  </a:lnTo>
                  <a:lnTo>
                    <a:pt x="382663" y="1057249"/>
                  </a:lnTo>
                  <a:lnTo>
                    <a:pt x="382663" y="1065745"/>
                  </a:lnTo>
                  <a:lnTo>
                    <a:pt x="382041" y="1067015"/>
                  </a:lnTo>
                  <a:lnTo>
                    <a:pt x="380377" y="1067015"/>
                  </a:lnTo>
                  <a:lnTo>
                    <a:pt x="378993" y="1065745"/>
                  </a:lnTo>
                  <a:lnTo>
                    <a:pt x="380517" y="1065745"/>
                  </a:lnTo>
                  <a:lnTo>
                    <a:pt x="377812" y="1060665"/>
                  </a:lnTo>
                  <a:lnTo>
                    <a:pt x="376656" y="1058125"/>
                  </a:lnTo>
                  <a:lnTo>
                    <a:pt x="378256" y="1059395"/>
                  </a:lnTo>
                  <a:lnTo>
                    <a:pt x="380377" y="1061935"/>
                  </a:lnTo>
                  <a:lnTo>
                    <a:pt x="382663" y="1065745"/>
                  </a:lnTo>
                  <a:lnTo>
                    <a:pt x="382663" y="1057249"/>
                  </a:lnTo>
                  <a:lnTo>
                    <a:pt x="363575" y="1026375"/>
                  </a:lnTo>
                  <a:lnTo>
                    <a:pt x="359587" y="1018755"/>
                  </a:lnTo>
                  <a:lnTo>
                    <a:pt x="358965" y="1017485"/>
                  </a:lnTo>
                  <a:lnTo>
                    <a:pt x="356450" y="1012405"/>
                  </a:lnTo>
                  <a:lnTo>
                    <a:pt x="355828" y="1011135"/>
                  </a:lnTo>
                  <a:lnTo>
                    <a:pt x="347395" y="1006055"/>
                  </a:lnTo>
                  <a:lnTo>
                    <a:pt x="346316" y="1004785"/>
                  </a:lnTo>
                  <a:lnTo>
                    <a:pt x="342963" y="1002245"/>
                  </a:lnTo>
                  <a:lnTo>
                    <a:pt x="340372" y="997165"/>
                  </a:lnTo>
                  <a:lnTo>
                    <a:pt x="342074" y="994625"/>
                  </a:lnTo>
                  <a:lnTo>
                    <a:pt x="344678" y="997165"/>
                  </a:lnTo>
                  <a:lnTo>
                    <a:pt x="342595" y="994625"/>
                  </a:lnTo>
                  <a:lnTo>
                    <a:pt x="340525" y="992085"/>
                  </a:lnTo>
                  <a:lnTo>
                    <a:pt x="335953" y="985735"/>
                  </a:lnTo>
                  <a:lnTo>
                    <a:pt x="335000" y="984465"/>
                  </a:lnTo>
                  <a:lnTo>
                    <a:pt x="315722" y="943825"/>
                  </a:lnTo>
                  <a:lnTo>
                    <a:pt x="318109" y="946365"/>
                  </a:lnTo>
                  <a:lnTo>
                    <a:pt x="316725" y="943825"/>
                  </a:lnTo>
                  <a:lnTo>
                    <a:pt x="314655" y="940015"/>
                  </a:lnTo>
                  <a:lnTo>
                    <a:pt x="310019" y="934935"/>
                  </a:lnTo>
                  <a:lnTo>
                    <a:pt x="305828" y="931125"/>
                  </a:lnTo>
                  <a:lnTo>
                    <a:pt x="303733" y="923505"/>
                  </a:lnTo>
                  <a:lnTo>
                    <a:pt x="293611" y="885405"/>
                  </a:lnTo>
                  <a:lnTo>
                    <a:pt x="291465" y="879055"/>
                  </a:lnTo>
                  <a:lnTo>
                    <a:pt x="290207" y="872705"/>
                  </a:lnTo>
                  <a:lnTo>
                    <a:pt x="289826" y="866355"/>
                  </a:lnTo>
                  <a:lnTo>
                    <a:pt x="289255" y="860005"/>
                  </a:lnTo>
                  <a:lnTo>
                    <a:pt x="289153" y="853655"/>
                  </a:lnTo>
                  <a:lnTo>
                    <a:pt x="289826" y="848575"/>
                  </a:lnTo>
                  <a:lnTo>
                    <a:pt x="286372" y="843495"/>
                  </a:lnTo>
                  <a:lnTo>
                    <a:pt x="286054" y="840955"/>
                  </a:lnTo>
                  <a:lnTo>
                    <a:pt x="285064" y="833335"/>
                  </a:lnTo>
                  <a:lnTo>
                    <a:pt x="283552" y="824445"/>
                  </a:lnTo>
                  <a:lnTo>
                    <a:pt x="279527" y="820635"/>
                  </a:lnTo>
                  <a:lnTo>
                    <a:pt x="281584" y="811745"/>
                  </a:lnTo>
                  <a:lnTo>
                    <a:pt x="283260" y="805395"/>
                  </a:lnTo>
                  <a:lnTo>
                    <a:pt x="284568" y="799045"/>
                  </a:lnTo>
                  <a:lnTo>
                    <a:pt x="285546" y="786345"/>
                  </a:lnTo>
                  <a:lnTo>
                    <a:pt x="285280" y="781265"/>
                  </a:lnTo>
                  <a:lnTo>
                    <a:pt x="279882" y="777455"/>
                  </a:lnTo>
                  <a:lnTo>
                    <a:pt x="279019" y="771105"/>
                  </a:lnTo>
                  <a:lnTo>
                    <a:pt x="283578" y="769835"/>
                  </a:lnTo>
                  <a:lnTo>
                    <a:pt x="278993" y="760945"/>
                  </a:lnTo>
                  <a:lnTo>
                    <a:pt x="284543" y="755865"/>
                  </a:lnTo>
                  <a:lnTo>
                    <a:pt x="284365" y="754595"/>
                  </a:lnTo>
                  <a:lnTo>
                    <a:pt x="283489" y="748245"/>
                  </a:lnTo>
                  <a:lnTo>
                    <a:pt x="283171" y="750785"/>
                  </a:lnTo>
                  <a:lnTo>
                    <a:pt x="281343" y="754595"/>
                  </a:lnTo>
                  <a:lnTo>
                    <a:pt x="280022" y="753325"/>
                  </a:lnTo>
                  <a:lnTo>
                    <a:pt x="279095" y="748245"/>
                  </a:lnTo>
                  <a:lnTo>
                    <a:pt x="280009" y="741895"/>
                  </a:lnTo>
                  <a:lnTo>
                    <a:pt x="281444" y="736815"/>
                  </a:lnTo>
                  <a:lnTo>
                    <a:pt x="283197" y="731735"/>
                  </a:lnTo>
                  <a:lnTo>
                    <a:pt x="285711" y="727925"/>
                  </a:lnTo>
                  <a:lnTo>
                    <a:pt x="286829" y="727925"/>
                  </a:lnTo>
                  <a:lnTo>
                    <a:pt x="285978" y="702525"/>
                  </a:lnTo>
                  <a:lnTo>
                    <a:pt x="287718" y="702525"/>
                  </a:lnTo>
                  <a:lnTo>
                    <a:pt x="287858" y="707605"/>
                  </a:lnTo>
                  <a:lnTo>
                    <a:pt x="288620" y="711415"/>
                  </a:lnTo>
                  <a:lnTo>
                    <a:pt x="288086" y="705065"/>
                  </a:lnTo>
                  <a:lnTo>
                    <a:pt x="289648" y="703795"/>
                  </a:lnTo>
                  <a:lnTo>
                    <a:pt x="291274" y="702525"/>
                  </a:lnTo>
                  <a:lnTo>
                    <a:pt x="290944" y="697445"/>
                  </a:lnTo>
                  <a:lnTo>
                    <a:pt x="290868" y="696175"/>
                  </a:lnTo>
                  <a:lnTo>
                    <a:pt x="289661" y="697445"/>
                  </a:lnTo>
                  <a:lnTo>
                    <a:pt x="288302" y="694905"/>
                  </a:lnTo>
                  <a:lnTo>
                    <a:pt x="287426" y="694905"/>
                  </a:lnTo>
                  <a:lnTo>
                    <a:pt x="289852" y="688555"/>
                  </a:lnTo>
                  <a:lnTo>
                    <a:pt x="292150" y="682205"/>
                  </a:lnTo>
                  <a:lnTo>
                    <a:pt x="294017" y="673315"/>
                  </a:lnTo>
                  <a:lnTo>
                    <a:pt x="294170" y="672045"/>
                  </a:lnTo>
                  <a:lnTo>
                    <a:pt x="295148" y="664425"/>
                  </a:lnTo>
                  <a:lnTo>
                    <a:pt x="297789" y="668235"/>
                  </a:lnTo>
                  <a:lnTo>
                    <a:pt x="298640" y="664425"/>
                  </a:lnTo>
                  <a:lnTo>
                    <a:pt x="300901" y="654265"/>
                  </a:lnTo>
                  <a:lnTo>
                    <a:pt x="302958" y="645375"/>
                  </a:lnTo>
                  <a:lnTo>
                    <a:pt x="304419" y="639025"/>
                  </a:lnTo>
                  <a:lnTo>
                    <a:pt x="308419" y="625055"/>
                  </a:lnTo>
                  <a:lnTo>
                    <a:pt x="311061" y="616165"/>
                  </a:lnTo>
                  <a:lnTo>
                    <a:pt x="312940" y="609815"/>
                  </a:lnTo>
                  <a:lnTo>
                    <a:pt x="309257" y="616165"/>
                  </a:lnTo>
                  <a:lnTo>
                    <a:pt x="304634" y="612355"/>
                  </a:lnTo>
                  <a:lnTo>
                    <a:pt x="306070" y="607275"/>
                  </a:lnTo>
                  <a:lnTo>
                    <a:pt x="307238" y="606996"/>
                  </a:lnTo>
                  <a:lnTo>
                    <a:pt x="306755" y="602195"/>
                  </a:lnTo>
                  <a:lnTo>
                    <a:pt x="310273" y="595845"/>
                  </a:lnTo>
                  <a:lnTo>
                    <a:pt x="313905" y="599655"/>
                  </a:lnTo>
                  <a:lnTo>
                    <a:pt x="313601" y="604735"/>
                  </a:lnTo>
                  <a:lnTo>
                    <a:pt x="315531" y="595845"/>
                  </a:lnTo>
                  <a:lnTo>
                    <a:pt x="315810" y="594575"/>
                  </a:lnTo>
                  <a:lnTo>
                    <a:pt x="317373" y="594575"/>
                  </a:lnTo>
                  <a:lnTo>
                    <a:pt x="317195" y="597115"/>
                  </a:lnTo>
                  <a:lnTo>
                    <a:pt x="318668" y="598385"/>
                  </a:lnTo>
                  <a:lnTo>
                    <a:pt x="319836" y="594575"/>
                  </a:lnTo>
                  <a:lnTo>
                    <a:pt x="323380" y="589495"/>
                  </a:lnTo>
                  <a:lnTo>
                    <a:pt x="326669" y="583145"/>
                  </a:lnTo>
                  <a:lnTo>
                    <a:pt x="327075" y="578065"/>
                  </a:lnTo>
                  <a:lnTo>
                    <a:pt x="328599" y="578065"/>
                  </a:lnTo>
                  <a:lnTo>
                    <a:pt x="332574" y="569175"/>
                  </a:lnTo>
                  <a:lnTo>
                    <a:pt x="335394" y="561555"/>
                  </a:lnTo>
                  <a:lnTo>
                    <a:pt x="338670" y="555205"/>
                  </a:lnTo>
                  <a:lnTo>
                    <a:pt x="341718" y="548855"/>
                  </a:lnTo>
                  <a:lnTo>
                    <a:pt x="344512" y="542505"/>
                  </a:lnTo>
                  <a:lnTo>
                    <a:pt x="348500" y="534885"/>
                  </a:lnTo>
                  <a:lnTo>
                    <a:pt x="345071" y="532345"/>
                  </a:lnTo>
                  <a:lnTo>
                    <a:pt x="349097" y="527265"/>
                  </a:lnTo>
                  <a:lnTo>
                    <a:pt x="348691" y="520915"/>
                  </a:lnTo>
                  <a:lnTo>
                    <a:pt x="355282" y="513295"/>
                  </a:lnTo>
                  <a:lnTo>
                    <a:pt x="369277" y="498055"/>
                  </a:lnTo>
                  <a:lnTo>
                    <a:pt x="375818" y="489165"/>
                  </a:lnTo>
                  <a:lnTo>
                    <a:pt x="378167" y="484085"/>
                  </a:lnTo>
                  <a:lnTo>
                    <a:pt x="380504" y="479005"/>
                  </a:lnTo>
                  <a:lnTo>
                    <a:pt x="374865" y="484085"/>
                  </a:lnTo>
                  <a:lnTo>
                    <a:pt x="375894" y="479005"/>
                  </a:lnTo>
                  <a:lnTo>
                    <a:pt x="379361" y="479005"/>
                  </a:lnTo>
                  <a:lnTo>
                    <a:pt x="383324" y="475195"/>
                  </a:lnTo>
                  <a:lnTo>
                    <a:pt x="386080" y="473925"/>
                  </a:lnTo>
                  <a:lnTo>
                    <a:pt x="385914" y="476465"/>
                  </a:lnTo>
                  <a:lnTo>
                    <a:pt x="387959" y="473925"/>
                  </a:lnTo>
                  <a:lnTo>
                    <a:pt x="395084" y="465035"/>
                  </a:lnTo>
                  <a:lnTo>
                    <a:pt x="398805" y="459955"/>
                  </a:lnTo>
                  <a:lnTo>
                    <a:pt x="404799" y="451065"/>
                  </a:lnTo>
                  <a:lnTo>
                    <a:pt x="407784" y="447255"/>
                  </a:lnTo>
                  <a:lnTo>
                    <a:pt x="411759" y="442175"/>
                  </a:lnTo>
                  <a:lnTo>
                    <a:pt x="413753" y="439635"/>
                  </a:lnTo>
                  <a:lnTo>
                    <a:pt x="410857" y="440905"/>
                  </a:lnTo>
                  <a:lnTo>
                    <a:pt x="408330" y="442175"/>
                  </a:lnTo>
                  <a:lnTo>
                    <a:pt x="408457" y="439635"/>
                  </a:lnTo>
                  <a:lnTo>
                    <a:pt x="411035" y="435825"/>
                  </a:lnTo>
                  <a:lnTo>
                    <a:pt x="416445" y="434555"/>
                  </a:lnTo>
                  <a:lnTo>
                    <a:pt x="417283" y="435825"/>
                  </a:lnTo>
                  <a:lnTo>
                    <a:pt x="416788" y="437095"/>
                  </a:lnTo>
                  <a:lnTo>
                    <a:pt x="418896" y="434555"/>
                  </a:lnTo>
                  <a:lnTo>
                    <a:pt x="419963" y="433285"/>
                  </a:lnTo>
                  <a:lnTo>
                    <a:pt x="423125" y="429475"/>
                  </a:lnTo>
                  <a:lnTo>
                    <a:pt x="428332" y="424395"/>
                  </a:lnTo>
                  <a:lnTo>
                    <a:pt x="430936" y="421855"/>
                  </a:lnTo>
                  <a:lnTo>
                    <a:pt x="439813" y="415505"/>
                  </a:lnTo>
                  <a:lnTo>
                    <a:pt x="458660" y="405345"/>
                  </a:lnTo>
                  <a:lnTo>
                    <a:pt x="466979" y="398995"/>
                  </a:lnTo>
                  <a:lnTo>
                    <a:pt x="474129" y="393915"/>
                  </a:lnTo>
                  <a:lnTo>
                    <a:pt x="479869" y="387565"/>
                  </a:lnTo>
                  <a:lnTo>
                    <a:pt x="479132" y="388835"/>
                  </a:lnTo>
                  <a:lnTo>
                    <a:pt x="480428" y="387565"/>
                  </a:lnTo>
                  <a:lnTo>
                    <a:pt x="492061" y="376135"/>
                  </a:lnTo>
                  <a:lnTo>
                    <a:pt x="494652" y="373595"/>
                  </a:lnTo>
                  <a:lnTo>
                    <a:pt x="497852" y="372325"/>
                  </a:lnTo>
                  <a:lnTo>
                    <a:pt x="496100" y="376135"/>
                  </a:lnTo>
                  <a:lnTo>
                    <a:pt x="498602" y="376135"/>
                  </a:lnTo>
                  <a:lnTo>
                    <a:pt x="502526" y="372325"/>
                  </a:lnTo>
                  <a:lnTo>
                    <a:pt x="506450" y="368515"/>
                  </a:lnTo>
                  <a:lnTo>
                    <a:pt x="510298" y="365975"/>
                  </a:lnTo>
                  <a:lnTo>
                    <a:pt x="518388" y="360895"/>
                  </a:lnTo>
                  <a:lnTo>
                    <a:pt x="528116" y="357085"/>
                  </a:lnTo>
                  <a:lnTo>
                    <a:pt x="533819" y="354545"/>
                  </a:lnTo>
                  <a:lnTo>
                    <a:pt x="543179" y="348195"/>
                  </a:lnTo>
                  <a:lnTo>
                    <a:pt x="545045" y="346925"/>
                  </a:lnTo>
                  <a:lnTo>
                    <a:pt x="552157" y="346925"/>
                  </a:lnTo>
                  <a:lnTo>
                    <a:pt x="560247" y="344385"/>
                  </a:lnTo>
                  <a:lnTo>
                    <a:pt x="568998" y="341845"/>
                  </a:lnTo>
                  <a:lnTo>
                    <a:pt x="578078" y="338035"/>
                  </a:lnTo>
                  <a:lnTo>
                    <a:pt x="584225" y="334225"/>
                  </a:lnTo>
                  <a:lnTo>
                    <a:pt x="590461" y="331685"/>
                  </a:lnTo>
                  <a:lnTo>
                    <a:pt x="596544" y="329145"/>
                  </a:lnTo>
                  <a:lnTo>
                    <a:pt x="608761" y="326605"/>
                  </a:lnTo>
                  <a:lnTo>
                    <a:pt x="613981" y="326605"/>
                  </a:lnTo>
                  <a:lnTo>
                    <a:pt x="612127" y="324065"/>
                  </a:lnTo>
                  <a:lnTo>
                    <a:pt x="616267" y="320255"/>
                  </a:lnTo>
                  <a:lnTo>
                    <a:pt x="617410" y="322249"/>
                  </a:lnTo>
                  <a:lnTo>
                    <a:pt x="618896" y="321525"/>
                  </a:lnTo>
                  <a:lnTo>
                    <a:pt x="621995" y="320255"/>
                  </a:lnTo>
                  <a:lnTo>
                    <a:pt x="634415" y="315175"/>
                  </a:lnTo>
                  <a:lnTo>
                    <a:pt x="683831" y="307555"/>
                  </a:lnTo>
                  <a:lnTo>
                    <a:pt x="734174" y="307555"/>
                  </a:lnTo>
                  <a:lnTo>
                    <a:pt x="750684" y="308825"/>
                  </a:lnTo>
                  <a:lnTo>
                    <a:pt x="759206" y="307555"/>
                  </a:lnTo>
                  <a:lnTo>
                    <a:pt x="763943" y="303745"/>
                  </a:lnTo>
                  <a:lnTo>
                    <a:pt x="769493" y="299935"/>
                  </a:lnTo>
                  <a:lnTo>
                    <a:pt x="780440" y="302475"/>
                  </a:lnTo>
                  <a:lnTo>
                    <a:pt x="774344" y="306285"/>
                  </a:lnTo>
                  <a:lnTo>
                    <a:pt x="799045" y="306285"/>
                  </a:lnTo>
                  <a:lnTo>
                    <a:pt x="823823" y="308825"/>
                  </a:lnTo>
                  <a:lnTo>
                    <a:pt x="860183" y="316445"/>
                  </a:lnTo>
                  <a:lnTo>
                    <a:pt x="872312" y="317715"/>
                  </a:lnTo>
                  <a:lnTo>
                    <a:pt x="870178" y="318985"/>
                  </a:lnTo>
                  <a:lnTo>
                    <a:pt x="869784" y="320255"/>
                  </a:lnTo>
                  <a:lnTo>
                    <a:pt x="866736" y="318985"/>
                  </a:lnTo>
                  <a:lnTo>
                    <a:pt x="872807" y="322795"/>
                  </a:lnTo>
                  <a:lnTo>
                    <a:pt x="880795" y="324065"/>
                  </a:lnTo>
                  <a:lnTo>
                    <a:pt x="887933" y="325335"/>
                  </a:lnTo>
                  <a:lnTo>
                    <a:pt x="891489" y="324065"/>
                  </a:lnTo>
                  <a:lnTo>
                    <a:pt x="896124" y="325335"/>
                  </a:lnTo>
                  <a:lnTo>
                    <a:pt x="891768" y="326605"/>
                  </a:lnTo>
                  <a:lnTo>
                    <a:pt x="894219" y="329145"/>
                  </a:lnTo>
                  <a:lnTo>
                    <a:pt x="899871" y="332955"/>
                  </a:lnTo>
                  <a:lnTo>
                    <a:pt x="912012" y="330415"/>
                  </a:lnTo>
                  <a:lnTo>
                    <a:pt x="914019" y="334225"/>
                  </a:lnTo>
                  <a:lnTo>
                    <a:pt x="914374" y="335495"/>
                  </a:lnTo>
                  <a:lnTo>
                    <a:pt x="915289" y="335495"/>
                  </a:lnTo>
                  <a:lnTo>
                    <a:pt x="929259" y="343115"/>
                  </a:lnTo>
                  <a:lnTo>
                    <a:pt x="926960" y="338035"/>
                  </a:lnTo>
                  <a:lnTo>
                    <a:pt x="934821" y="341845"/>
                  </a:lnTo>
                  <a:lnTo>
                    <a:pt x="942746" y="344385"/>
                  </a:lnTo>
                  <a:lnTo>
                    <a:pt x="950163" y="348195"/>
                  </a:lnTo>
                  <a:lnTo>
                    <a:pt x="955179" y="351231"/>
                  </a:lnTo>
                  <a:lnTo>
                    <a:pt x="954798" y="351434"/>
                  </a:lnTo>
                  <a:lnTo>
                    <a:pt x="960983" y="356920"/>
                  </a:lnTo>
                  <a:lnTo>
                    <a:pt x="959815" y="354596"/>
                  </a:lnTo>
                  <a:lnTo>
                    <a:pt x="958240" y="352767"/>
                  </a:lnTo>
                  <a:lnTo>
                    <a:pt x="957694" y="352272"/>
                  </a:lnTo>
                  <a:lnTo>
                    <a:pt x="962418" y="353275"/>
                  </a:lnTo>
                  <a:lnTo>
                    <a:pt x="968425" y="357085"/>
                  </a:lnTo>
                  <a:lnTo>
                    <a:pt x="973924" y="359625"/>
                  </a:lnTo>
                  <a:lnTo>
                    <a:pt x="978331" y="358355"/>
                  </a:lnTo>
                  <a:lnTo>
                    <a:pt x="979233" y="363435"/>
                  </a:lnTo>
                  <a:lnTo>
                    <a:pt x="985748" y="368515"/>
                  </a:lnTo>
                  <a:lnTo>
                    <a:pt x="994448" y="372325"/>
                  </a:lnTo>
                  <a:lnTo>
                    <a:pt x="1001941" y="376135"/>
                  </a:lnTo>
                  <a:lnTo>
                    <a:pt x="998740" y="376135"/>
                  </a:lnTo>
                  <a:lnTo>
                    <a:pt x="1006259" y="381215"/>
                  </a:lnTo>
                  <a:lnTo>
                    <a:pt x="1002245" y="381215"/>
                  </a:lnTo>
                  <a:lnTo>
                    <a:pt x="1009408" y="386295"/>
                  </a:lnTo>
                  <a:lnTo>
                    <a:pt x="1016673" y="390105"/>
                  </a:lnTo>
                  <a:lnTo>
                    <a:pt x="1017409" y="386295"/>
                  </a:lnTo>
                  <a:lnTo>
                    <a:pt x="1025753" y="395185"/>
                  </a:lnTo>
                  <a:lnTo>
                    <a:pt x="1035570" y="401535"/>
                  </a:lnTo>
                  <a:lnTo>
                    <a:pt x="1043851" y="406615"/>
                  </a:lnTo>
                  <a:lnTo>
                    <a:pt x="1047572" y="414235"/>
                  </a:lnTo>
                  <a:lnTo>
                    <a:pt x="1063777" y="424395"/>
                  </a:lnTo>
                  <a:lnTo>
                    <a:pt x="1078191" y="437095"/>
                  </a:lnTo>
                  <a:lnTo>
                    <a:pt x="1085151" y="442175"/>
                  </a:lnTo>
                  <a:lnTo>
                    <a:pt x="1092136" y="448525"/>
                  </a:lnTo>
                  <a:lnTo>
                    <a:pt x="1098829" y="453605"/>
                  </a:lnTo>
                  <a:lnTo>
                    <a:pt x="1104900" y="459955"/>
                  </a:lnTo>
                  <a:lnTo>
                    <a:pt x="1099908" y="458685"/>
                  </a:lnTo>
                  <a:lnTo>
                    <a:pt x="1093495" y="453605"/>
                  </a:lnTo>
                  <a:lnTo>
                    <a:pt x="1087183" y="447255"/>
                  </a:lnTo>
                  <a:lnTo>
                    <a:pt x="1082484" y="447255"/>
                  </a:lnTo>
                  <a:lnTo>
                    <a:pt x="1086840" y="451065"/>
                  </a:lnTo>
                  <a:lnTo>
                    <a:pt x="1090930" y="453605"/>
                  </a:lnTo>
                  <a:lnTo>
                    <a:pt x="1094854" y="456145"/>
                  </a:lnTo>
                  <a:lnTo>
                    <a:pt x="1098575" y="458685"/>
                  </a:lnTo>
                  <a:lnTo>
                    <a:pt x="1105268" y="465035"/>
                  </a:lnTo>
                  <a:lnTo>
                    <a:pt x="1110221" y="468845"/>
                  </a:lnTo>
                  <a:lnTo>
                    <a:pt x="1115072" y="473925"/>
                  </a:lnTo>
                  <a:lnTo>
                    <a:pt x="1119860" y="479005"/>
                  </a:lnTo>
                  <a:lnTo>
                    <a:pt x="1124610" y="485355"/>
                  </a:lnTo>
                  <a:lnTo>
                    <a:pt x="1127480" y="490435"/>
                  </a:lnTo>
                  <a:lnTo>
                    <a:pt x="1120254" y="485355"/>
                  </a:lnTo>
                  <a:lnTo>
                    <a:pt x="1118146" y="484085"/>
                  </a:lnTo>
                  <a:lnTo>
                    <a:pt x="1123924" y="490435"/>
                  </a:lnTo>
                  <a:lnTo>
                    <a:pt x="1128814" y="496785"/>
                  </a:lnTo>
                  <a:lnTo>
                    <a:pt x="1133233" y="503135"/>
                  </a:lnTo>
                  <a:lnTo>
                    <a:pt x="1141780" y="515835"/>
                  </a:lnTo>
                  <a:lnTo>
                    <a:pt x="1146251" y="522185"/>
                  </a:lnTo>
                  <a:lnTo>
                    <a:pt x="1150797" y="528535"/>
                  </a:lnTo>
                  <a:lnTo>
                    <a:pt x="1155204" y="534822"/>
                  </a:lnTo>
                  <a:lnTo>
                    <a:pt x="1157833" y="533615"/>
                  </a:lnTo>
                  <a:lnTo>
                    <a:pt x="1163307" y="537425"/>
                  </a:lnTo>
                  <a:lnTo>
                    <a:pt x="1169073" y="541235"/>
                  </a:lnTo>
                  <a:lnTo>
                    <a:pt x="1172743" y="543775"/>
                  </a:lnTo>
                  <a:lnTo>
                    <a:pt x="1169085" y="546315"/>
                  </a:lnTo>
                  <a:lnTo>
                    <a:pt x="1170482" y="552665"/>
                  </a:lnTo>
                  <a:lnTo>
                    <a:pt x="1171143" y="557745"/>
                  </a:lnTo>
                  <a:lnTo>
                    <a:pt x="1165263" y="557745"/>
                  </a:lnTo>
                  <a:lnTo>
                    <a:pt x="1166964" y="560285"/>
                  </a:lnTo>
                  <a:lnTo>
                    <a:pt x="1169746" y="562825"/>
                  </a:lnTo>
                  <a:lnTo>
                    <a:pt x="1171308" y="561555"/>
                  </a:lnTo>
                  <a:lnTo>
                    <a:pt x="1172565" y="564095"/>
                  </a:lnTo>
                  <a:lnTo>
                    <a:pt x="1172044" y="566635"/>
                  </a:lnTo>
                  <a:lnTo>
                    <a:pt x="1168171" y="564095"/>
                  </a:lnTo>
                  <a:lnTo>
                    <a:pt x="1172921" y="569175"/>
                  </a:lnTo>
                  <a:lnTo>
                    <a:pt x="1175893" y="572985"/>
                  </a:lnTo>
                  <a:lnTo>
                    <a:pt x="1178293" y="575525"/>
                  </a:lnTo>
                  <a:lnTo>
                    <a:pt x="1181328" y="581875"/>
                  </a:lnTo>
                  <a:lnTo>
                    <a:pt x="1179957" y="581875"/>
                  </a:lnTo>
                  <a:lnTo>
                    <a:pt x="1178483" y="579335"/>
                  </a:lnTo>
                  <a:lnTo>
                    <a:pt x="1176413" y="579335"/>
                  </a:lnTo>
                  <a:lnTo>
                    <a:pt x="1181417" y="584415"/>
                  </a:lnTo>
                  <a:lnTo>
                    <a:pt x="1186497" y="589495"/>
                  </a:lnTo>
                  <a:lnTo>
                    <a:pt x="1189393" y="599655"/>
                  </a:lnTo>
                  <a:lnTo>
                    <a:pt x="1188326" y="599655"/>
                  </a:lnTo>
                  <a:lnTo>
                    <a:pt x="1188046" y="600252"/>
                  </a:lnTo>
                  <a:lnTo>
                    <a:pt x="1192644" y="609815"/>
                  </a:lnTo>
                  <a:lnTo>
                    <a:pt x="1198562" y="619975"/>
                  </a:lnTo>
                  <a:lnTo>
                    <a:pt x="1203629" y="631405"/>
                  </a:lnTo>
                  <a:lnTo>
                    <a:pt x="1207160" y="645375"/>
                  </a:lnTo>
                  <a:lnTo>
                    <a:pt x="1203756" y="644105"/>
                  </a:lnTo>
                  <a:lnTo>
                    <a:pt x="1203642" y="649185"/>
                  </a:lnTo>
                  <a:lnTo>
                    <a:pt x="1203845" y="651725"/>
                  </a:lnTo>
                  <a:lnTo>
                    <a:pt x="1201991" y="654265"/>
                  </a:lnTo>
                  <a:lnTo>
                    <a:pt x="1203680" y="658075"/>
                  </a:lnTo>
                  <a:lnTo>
                    <a:pt x="1204887" y="661885"/>
                  </a:lnTo>
                  <a:lnTo>
                    <a:pt x="1206017" y="664425"/>
                  </a:lnTo>
                  <a:lnTo>
                    <a:pt x="1207846" y="660615"/>
                  </a:lnTo>
                  <a:lnTo>
                    <a:pt x="1209636" y="666965"/>
                  </a:lnTo>
                  <a:lnTo>
                    <a:pt x="1211973" y="673315"/>
                  </a:lnTo>
                  <a:lnTo>
                    <a:pt x="1213954" y="679665"/>
                  </a:lnTo>
                  <a:lnTo>
                    <a:pt x="1214678" y="684745"/>
                  </a:lnTo>
                  <a:lnTo>
                    <a:pt x="1211148" y="678395"/>
                  </a:lnTo>
                  <a:lnTo>
                    <a:pt x="1215428" y="696175"/>
                  </a:lnTo>
                  <a:lnTo>
                    <a:pt x="1215644" y="686015"/>
                  </a:lnTo>
                  <a:lnTo>
                    <a:pt x="1218628" y="689825"/>
                  </a:lnTo>
                  <a:lnTo>
                    <a:pt x="1220812" y="689825"/>
                  </a:lnTo>
                  <a:lnTo>
                    <a:pt x="1222286" y="691095"/>
                  </a:lnTo>
                  <a:lnTo>
                    <a:pt x="1223162" y="696175"/>
                  </a:lnTo>
                  <a:lnTo>
                    <a:pt x="1222082" y="693635"/>
                  </a:lnTo>
                  <a:lnTo>
                    <a:pt x="1225130" y="706335"/>
                  </a:lnTo>
                  <a:lnTo>
                    <a:pt x="1221892" y="711415"/>
                  </a:lnTo>
                  <a:lnTo>
                    <a:pt x="1226261" y="720305"/>
                  </a:lnTo>
                  <a:lnTo>
                    <a:pt x="1225473" y="727925"/>
                  </a:lnTo>
                  <a:lnTo>
                    <a:pt x="1223860" y="730465"/>
                  </a:lnTo>
                  <a:lnTo>
                    <a:pt x="1219263" y="726655"/>
                  </a:lnTo>
                  <a:lnTo>
                    <a:pt x="1218196" y="727925"/>
                  </a:lnTo>
                  <a:lnTo>
                    <a:pt x="1220838" y="734275"/>
                  </a:lnTo>
                  <a:lnTo>
                    <a:pt x="1223759" y="749515"/>
                  </a:lnTo>
                  <a:lnTo>
                    <a:pt x="1226337" y="755865"/>
                  </a:lnTo>
                  <a:lnTo>
                    <a:pt x="1225219" y="754595"/>
                  </a:lnTo>
                  <a:lnTo>
                    <a:pt x="1221714" y="754595"/>
                  </a:lnTo>
                  <a:lnTo>
                    <a:pt x="1225397" y="758405"/>
                  </a:lnTo>
                  <a:lnTo>
                    <a:pt x="1224114" y="763485"/>
                  </a:lnTo>
                  <a:lnTo>
                    <a:pt x="1221232" y="763485"/>
                  </a:lnTo>
                  <a:lnTo>
                    <a:pt x="1221892" y="768565"/>
                  </a:lnTo>
                  <a:lnTo>
                    <a:pt x="1225677" y="768565"/>
                  </a:lnTo>
                  <a:lnTo>
                    <a:pt x="1224991" y="774915"/>
                  </a:lnTo>
                  <a:lnTo>
                    <a:pt x="1224699" y="773645"/>
                  </a:lnTo>
                  <a:lnTo>
                    <a:pt x="1224140" y="773645"/>
                  </a:lnTo>
                  <a:lnTo>
                    <a:pt x="1223606" y="771105"/>
                  </a:lnTo>
                  <a:lnTo>
                    <a:pt x="1223264" y="779995"/>
                  </a:lnTo>
                  <a:lnTo>
                    <a:pt x="1223200" y="786345"/>
                  </a:lnTo>
                  <a:lnTo>
                    <a:pt x="1223454" y="793965"/>
                  </a:lnTo>
                  <a:lnTo>
                    <a:pt x="1223416" y="805395"/>
                  </a:lnTo>
                  <a:lnTo>
                    <a:pt x="1221600" y="816825"/>
                  </a:lnTo>
                  <a:lnTo>
                    <a:pt x="1218996" y="816825"/>
                  </a:lnTo>
                  <a:lnTo>
                    <a:pt x="1218742" y="813015"/>
                  </a:lnTo>
                  <a:lnTo>
                    <a:pt x="1218653" y="807935"/>
                  </a:lnTo>
                  <a:lnTo>
                    <a:pt x="1216494" y="807935"/>
                  </a:lnTo>
                  <a:lnTo>
                    <a:pt x="1216190" y="815555"/>
                  </a:lnTo>
                  <a:lnTo>
                    <a:pt x="1216126" y="843495"/>
                  </a:lnTo>
                  <a:lnTo>
                    <a:pt x="1215898" y="848575"/>
                  </a:lnTo>
                  <a:lnTo>
                    <a:pt x="1214945" y="857465"/>
                  </a:lnTo>
                  <a:lnTo>
                    <a:pt x="1213497" y="865085"/>
                  </a:lnTo>
                  <a:lnTo>
                    <a:pt x="1211681" y="872705"/>
                  </a:lnTo>
                  <a:lnTo>
                    <a:pt x="1213104" y="868895"/>
                  </a:lnTo>
                  <a:lnTo>
                    <a:pt x="1214970" y="872705"/>
                  </a:lnTo>
                  <a:lnTo>
                    <a:pt x="1212405" y="879055"/>
                  </a:lnTo>
                  <a:lnTo>
                    <a:pt x="1208722" y="885405"/>
                  </a:lnTo>
                  <a:lnTo>
                    <a:pt x="1207236" y="893025"/>
                  </a:lnTo>
                  <a:lnTo>
                    <a:pt x="1207503" y="890485"/>
                  </a:lnTo>
                  <a:lnTo>
                    <a:pt x="1203960" y="889215"/>
                  </a:lnTo>
                  <a:lnTo>
                    <a:pt x="1204671" y="890485"/>
                  </a:lnTo>
                  <a:lnTo>
                    <a:pt x="1201204" y="900645"/>
                  </a:lnTo>
                  <a:lnTo>
                    <a:pt x="1198676" y="910805"/>
                  </a:lnTo>
                  <a:lnTo>
                    <a:pt x="1196289" y="923505"/>
                  </a:lnTo>
                  <a:lnTo>
                    <a:pt x="1193228" y="938745"/>
                  </a:lnTo>
                  <a:lnTo>
                    <a:pt x="1192390" y="934935"/>
                  </a:lnTo>
                  <a:lnTo>
                    <a:pt x="1188732" y="941285"/>
                  </a:lnTo>
                  <a:lnTo>
                    <a:pt x="1185202" y="948905"/>
                  </a:lnTo>
                  <a:lnTo>
                    <a:pt x="1181773" y="956525"/>
                  </a:lnTo>
                  <a:lnTo>
                    <a:pt x="1178458" y="962875"/>
                  </a:lnTo>
                  <a:lnTo>
                    <a:pt x="1179233" y="965415"/>
                  </a:lnTo>
                  <a:lnTo>
                    <a:pt x="1176934" y="970495"/>
                  </a:lnTo>
                  <a:lnTo>
                    <a:pt x="1180807" y="969225"/>
                  </a:lnTo>
                  <a:lnTo>
                    <a:pt x="1162634" y="997165"/>
                  </a:lnTo>
                  <a:lnTo>
                    <a:pt x="1156919" y="1011135"/>
                  </a:lnTo>
                  <a:lnTo>
                    <a:pt x="1152626" y="1020025"/>
                  </a:lnTo>
                  <a:lnTo>
                    <a:pt x="1147064" y="1027645"/>
                  </a:lnTo>
                  <a:lnTo>
                    <a:pt x="1139825" y="1033995"/>
                  </a:lnTo>
                  <a:lnTo>
                    <a:pt x="1141450" y="1031455"/>
                  </a:lnTo>
                  <a:lnTo>
                    <a:pt x="1142263" y="1026375"/>
                  </a:lnTo>
                  <a:lnTo>
                    <a:pt x="1140955" y="1028915"/>
                  </a:lnTo>
                  <a:lnTo>
                    <a:pt x="1130820" y="1046695"/>
                  </a:lnTo>
                  <a:lnTo>
                    <a:pt x="1134529" y="1047965"/>
                  </a:lnTo>
                  <a:lnTo>
                    <a:pt x="1134033" y="1045425"/>
                  </a:lnTo>
                  <a:lnTo>
                    <a:pt x="1138682" y="1044155"/>
                  </a:lnTo>
                  <a:lnTo>
                    <a:pt x="1138847" y="1046695"/>
                  </a:lnTo>
                  <a:lnTo>
                    <a:pt x="1136751" y="1053045"/>
                  </a:lnTo>
                  <a:lnTo>
                    <a:pt x="1133817" y="1056855"/>
                  </a:lnTo>
                  <a:lnTo>
                    <a:pt x="1137234" y="1047965"/>
                  </a:lnTo>
                  <a:lnTo>
                    <a:pt x="1129550" y="1054315"/>
                  </a:lnTo>
                  <a:lnTo>
                    <a:pt x="1125385" y="1055585"/>
                  </a:lnTo>
                  <a:lnTo>
                    <a:pt x="1126655" y="1056855"/>
                  </a:lnTo>
                  <a:lnTo>
                    <a:pt x="1126680" y="1058125"/>
                  </a:lnTo>
                  <a:lnTo>
                    <a:pt x="1127734" y="1058125"/>
                  </a:lnTo>
                  <a:lnTo>
                    <a:pt x="1123238" y="1061935"/>
                  </a:lnTo>
                  <a:lnTo>
                    <a:pt x="1123848" y="1064475"/>
                  </a:lnTo>
                  <a:lnTo>
                    <a:pt x="1124280" y="1067015"/>
                  </a:lnTo>
                  <a:lnTo>
                    <a:pt x="1119200" y="1073365"/>
                  </a:lnTo>
                  <a:lnTo>
                    <a:pt x="1118311" y="1070825"/>
                  </a:lnTo>
                  <a:lnTo>
                    <a:pt x="1115453" y="1075905"/>
                  </a:lnTo>
                  <a:lnTo>
                    <a:pt x="1113942" y="1082255"/>
                  </a:lnTo>
                  <a:lnTo>
                    <a:pt x="1109675" y="1086065"/>
                  </a:lnTo>
                  <a:lnTo>
                    <a:pt x="1105103" y="1084795"/>
                  </a:lnTo>
                  <a:lnTo>
                    <a:pt x="1112100" y="1079715"/>
                  </a:lnTo>
                  <a:lnTo>
                    <a:pt x="1109878" y="1077175"/>
                  </a:lnTo>
                  <a:lnTo>
                    <a:pt x="1104633" y="1084795"/>
                  </a:lnTo>
                  <a:lnTo>
                    <a:pt x="1105039" y="1096225"/>
                  </a:lnTo>
                  <a:lnTo>
                    <a:pt x="1096403" y="1098765"/>
                  </a:lnTo>
                  <a:lnTo>
                    <a:pt x="1098181" y="1094955"/>
                  </a:lnTo>
                  <a:lnTo>
                    <a:pt x="1101877" y="1091145"/>
                  </a:lnTo>
                  <a:lnTo>
                    <a:pt x="1103223" y="1087335"/>
                  </a:lnTo>
                  <a:lnTo>
                    <a:pt x="1094562" y="1091145"/>
                  </a:lnTo>
                  <a:lnTo>
                    <a:pt x="1094295" y="1092415"/>
                  </a:lnTo>
                  <a:lnTo>
                    <a:pt x="1089545" y="1096225"/>
                  </a:lnTo>
                  <a:lnTo>
                    <a:pt x="1090041" y="1096225"/>
                  </a:lnTo>
                  <a:lnTo>
                    <a:pt x="1078509" y="1103845"/>
                  </a:lnTo>
                  <a:lnTo>
                    <a:pt x="1081938" y="1102575"/>
                  </a:lnTo>
                  <a:lnTo>
                    <a:pt x="1081862" y="1110195"/>
                  </a:lnTo>
                  <a:lnTo>
                    <a:pt x="1078331" y="1114005"/>
                  </a:lnTo>
                  <a:lnTo>
                    <a:pt x="1074204" y="1117815"/>
                  </a:lnTo>
                  <a:lnTo>
                    <a:pt x="1070203" y="1122895"/>
                  </a:lnTo>
                  <a:lnTo>
                    <a:pt x="1065263" y="1126705"/>
                  </a:lnTo>
                  <a:lnTo>
                    <a:pt x="1061783" y="1133055"/>
                  </a:lnTo>
                  <a:lnTo>
                    <a:pt x="1063371" y="1129245"/>
                  </a:lnTo>
                  <a:lnTo>
                    <a:pt x="1064412" y="1126705"/>
                  </a:lnTo>
                  <a:lnTo>
                    <a:pt x="1063650" y="1125435"/>
                  </a:lnTo>
                  <a:lnTo>
                    <a:pt x="1059014" y="1125435"/>
                  </a:lnTo>
                  <a:lnTo>
                    <a:pt x="1055408" y="1126705"/>
                  </a:lnTo>
                  <a:lnTo>
                    <a:pt x="1050302" y="1129245"/>
                  </a:lnTo>
                  <a:lnTo>
                    <a:pt x="1050683" y="1126705"/>
                  </a:lnTo>
                  <a:lnTo>
                    <a:pt x="1047851" y="1133055"/>
                  </a:lnTo>
                  <a:lnTo>
                    <a:pt x="1040371" y="1131785"/>
                  </a:lnTo>
                  <a:lnTo>
                    <a:pt x="1036396" y="1141945"/>
                  </a:lnTo>
                  <a:lnTo>
                    <a:pt x="1035202" y="1140675"/>
                  </a:lnTo>
                  <a:lnTo>
                    <a:pt x="1032916" y="1143330"/>
                  </a:lnTo>
                  <a:lnTo>
                    <a:pt x="1033411" y="1144485"/>
                  </a:lnTo>
                  <a:lnTo>
                    <a:pt x="1025486" y="1152105"/>
                  </a:lnTo>
                  <a:lnTo>
                    <a:pt x="1014488" y="1157185"/>
                  </a:lnTo>
                  <a:lnTo>
                    <a:pt x="1002639" y="1163535"/>
                  </a:lnTo>
                  <a:lnTo>
                    <a:pt x="984377" y="1181315"/>
                  </a:lnTo>
                  <a:lnTo>
                    <a:pt x="978928" y="1186395"/>
                  </a:lnTo>
                  <a:lnTo>
                    <a:pt x="973543" y="1192745"/>
                  </a:lnTo>
                  <a:lnTo>
                    <a:pt x="965898" y="1199095"/>
                  </a:lnTo>
                  <a:lnTo>
                    <a:pt x="960208" y="1199095"/>
                  </a:lnTo>
                  <a:lnTo>
                    <a:pt x="967333" y="1192745"/>
                  </a:lnTo>
                  <a:lnTo>
                    <a:pt x="958811" y="1194015"/>
                  </a:lnTo>
                  <a:lnTo>
                    <a:pt x="953681" y="1197825"/>
                  </a:lnTo>
                  <a:lnTo>
                    <a:pt x="947013" y="1202905"/>
                  </a:lnTo>
                  <a:lnTo>
                    <a:pt x="947978" y="1200365"/>
                  </a:lnTo>
                  <a:lnTo>
                    <a:pt x="943089" y="1200365"/>
                  </a:lnTo>
                  <a:lnTo>
                    <a:pt x="937399" y="1202905"/>
                  </a:lnTo>
                  <a:lnTo>
                    <a:pt x="940155" y="1205611"/>
                  </a:lnTo>
                  <a:lnTo>
                    <a:pt x="943165" y="1204175"/>
                  </a:lnTo>
                  <a:lnTo>
                    <a:pt x="941298" y="1211795"/>
                  </a:lnTo>
                  <a:lnTo>
                    <a:pt x="948664" y="1204175"/>
                  </a:lnTo>
                  <a:lnTo>
                    <a:pt x="949896" y="1202905"/>
                  </a:lnTo>
                  <a:lnTo>
                    <a:pt x="952766" y="1202905"/>
                  </a:lnTo>
                  <a:lnTo>
                    <a:pt x="955827" y="1205445"/>
                  </a:lnTo>
                  <a:lnTo>
                    <a:pt x="951077" y="1207985"/>
                  </a:lnTo>
                  <a:lnTo>
                    <a:pt x="959777" y="1207985"/>
                  </a:lnTo>
                  <a:lnTo>
                    <a:pt x="956538" y="1202905"/>
                  </a:lnTo>
                  <a:lnTo>
                    <a:pt x="964971" y="1202905"/>
                  </a:lnTo>
                  <a:lnTo>
                    <a:pt x="964463" y="1204175"/>
                  </a:lnTo>
                  <a:lnTo>
                    <a:pt x="970673" y="1199095"/>
                  </a:lnTo>
                  <a:lnTo>
                    <a:pt x="969873" y="1200365"/>
                  </a:lnTo>
                  <a:lnTo>
                    <a:pt x="972845" y="1201331"/>
                  </a:lnTo>
                  <a:lnTo>
                    <a:pt x="978115" y="1199095"/>
                  </a:lnTo>
                  <a:lnTo>
                    <a:pt x="984478" y="1195285"/>
                  </a:lnTo>
                  <a:lnTo>
                    <a:pt x="989457" y="1191475"/>
                  </a:lnTo>
                  <a:lnTo>
                    <a:pt x="994346" y="1190205"/>
                  </a:lnTo>
                  <a:lnTo>
                    <a:pt x="993470" y="1191475"/>
                  </a:lnTo>
                  <a:lnTo>
                    <a:pt x="994841" y="1190205"/>
                  </a:lnTo>
                  <a:lnTo>
                    <a:pt x="1000302" y="1185125"/>
                  </a:lnTo>
                  <a:lnTo>
                    <a:pt x="1000442" y="1182585"/>
                  </a:lnTo>
                  <a:lnTo>
                    <a:pt x="999363" y="1180045"/>
                  </a:lnTo>
                  <a:lnTo>
                    <a:pt x="1002601" y="1173695"/>
                  </a:lnTo>
                  <a:lnTo>
                    <a:pt x="1016927" y="1177505"/>
                  </a:lnTo>
                  <a:lnTo>
                    <a:pt x="1016292" y="1173695"/>
                  </a:lnTo>
                  <a:lnTo>
                    <a:pt x="1016076" y="1172425"/>
                  </a:lnTo>
                  <a:lnTo>
                    <a:pt x="1019835" y="1170647"/>
                  </a:lnTo>
                  <a:lnTo>
                    <a:pt x="1021664" y="1166075"/>
                  </a:lnTo>
                  <a:lnTo>
                    <a:pt x="1026274" y="1164958"/>
                  </a:lnTo>
                  <a:lnTo>
                    <a:pt x="1020546" y="1170305"/>
                  </a:lnTo>
                  <a:lnTo>
                    <a:pt x="1021422" y="1169885"/>
                  </a:lnTo>
                  <a:lnTo>
                    <a:pt x="1021816" y="1172425"/>
                  </a:lnTo>
                  <a:lnTo>
                    <a:pt x="1023353" y="1169885"/>
                  </a:lnTo>
                  <a:lnTo>
                    <a:pt x="1026350" y="1164932"/>
                  </a:lnTo>
                  <a:lnTo>
                    <a:pt x="1026858" y="1164805"/>
                  </a:lnTo>
                  <a:lnTo>
                    <a:pt x="1032395" y="1160995"/>
                  </a:lnTo>
                  <a:lnTo>
                    <a:pt x="1036955" y="1157185"/>
                  </a:lnTo>
                  <a:lnTo>
                    <a:pt x="1041412" y="1153375"/>
                  </a:lnTo>
                  <a:lnTo>
                    <a:pt x="1044092" y="1151648"/>
                  </a:lnTo>
                  <a:lnTo>
                    <a:pt x="1046175" y="1148295"/>
                  </a:lnTo>
                  <a:lnTo>
                    <a:pt x="1050671" y="1148295"/>
                  </a:lnTo>
                  <a:lnTo>
                    <a:pt x="1054277" y="1145755"/>
                  </a:lnTo>
                  <a:lnTo>
                    <a:pt x="1057275" y="1141945"/>
                  </a:lnTo>
                  <a:lnTo>
                    <a:pt x="1058265" y="1140675"/>
                  </a:lnTo>
                  <a:lnTo>
                    <a:pt x="1063917" y="1136865"/>
                  </a:lnTo>
                  <a:lnTo>
                    <a:pt x="1064374" y="1141945"/>
                  </a:lnTo>
                  <a:lnTo>
                    <a:pt x="1056335" y="1145755"/>
                  </a:lnTo>
                  <a:lnTo>
                    <a:pt x="1065682" y="1141945"/>
                  </a:lnTo>
                  <a:lnTo>
                    <a:pt x="1068019" y="1136865"/>
                  </a:lnTo>
                  <a:lnTo>
                    <a:pt x="1073531" y="1133055"/>
                  </a:lnTo>
                  <a:lnTo>
                    <a:pt x="1079881" y="1130515"/>
                  </a:lnTo>
                  <a:lnTo>
                    <a:pt x="1084707" y="1125435"/>
                  </a:lnTo>
                  <a:lnTo>
                    <a:pt x="1084986" y="1121625"/>
                  </a:lnTo>
                  <a:lnTo>
                    <a:pt x="1089520" y="1116545"/>
                  </a:lnTo>
                  <a:lnTo>
                    <a:pt x="1096162" y="1110195"/>
                  </a:lnTo>
                  <a:lnTo>
                    <a:pt x="1102741" y="1102575"/>
                  </a:lnTo>
                  <a:lnTo>
                    <a:pt x="1106233" y="1100035"/>
                  </a:lnTo>
                  <a:lnTo>
                    <a:pt x="1107668" y="1098765"/>
                  </a:lnTo>
                  <a:lnTo>
                    <a:pt x="1122019" y="1086065"/>
                  </a:lnTo>
                  <a:lnTo>
                    <a:pt x="1129957" y="1078445"/>
                  </a:lnTo>
                  <a:lnTo>
                    <a:pt x="1130427" y="1078445"/>
                  </a:lnTo>
                  <a:lnTo>
                    <a:pt x="1130249" y="1074635"/>
                  </a:lnTo>
                  <a:lnTo>
                    <a:pt x="1130935" y="1073365"/>
                  </a:lnTo>
                  <a:lnTo>
                    <a:pt x="1132992" y="1069555"/>
                  </a:lnTo>
                  <a:lnTo>
                    <a:pt x="1137031" y="1063205"/>
                  </a:lnTo>
                  <a:lnTo>
                    <a:pt x="1140714" y="1056855"/>
                  </a:lnTo>
                  <a:lnTo>
                    <a:pt x="1143088" y="1059395"/>
                  </a:lnTo>
                  <a:lnTo>
                    <a:pt x="1143330" y="1061935"/>
                  </a:lnTo>
                  <a:lnTo>
                    <a:pt x="1141564" y="1065745"/>
                  </a:lnTo>
                  <a:lnTo>
                    <a:pt x="1143317" y="1064475"/>
                  </a:lnTo>
                  <a:lnTo>
                    <a:pt x="1144790" y="1061935"/>
                  </a:lnTo>
                  <a:lnTo>
                    <a:pt x="1146416" y="1059395"/>
                  </a:lnTo>
                  <a:lnTo>
                    <a:pt x="1146149" y="1056855"/>
                  </a:lnTo>
                  <a:lnTo>
                    <a:pt x="1146898" y="1054315"/>
                  </a:lnTo>
                  <a:lnTo>
                    <a:pt x="1149464" y="1049235"/>
                  </a:lnTo>
                  <a:lnTo>
                    <a:pt x="1151585" y="1053045"/>
                  </a:lnTo>
                  <a:lnTo>
                    <a:pt x="1153655" y="1049235"/>
                  </a:lnTo>
                  <a:lnTo>
                    <a:pt x="1155725" y="1045425"/>
                  </a:lnTo>
                  <a:lnTo>
                    <a:pt x="1156385" y="1044155"/>
                  </a:lnTo>
                  <a:lnTo>
                    <a:pt x="1161643" y="1033995"/>
                  </a:lnTo>
                  <a:lnTo>
                    <a:pt x="1164272" y="1028915"/>
                  </a:lnTo>
                  <a:lnTo>
                    <a:pt x="1170419" y="1021295"/>
                  </a:lnTo>
                  <a:lnTo>
                    <a:pt x="1167015" y="1020025"/>
                  </a:lnTo>
                  <a:lnTo>
                    <a:pt x="1162735" y="1020025"/>
                  </a:lnTo>
                  <a:lnTo>
                    <a:pt x="1159929" y="1018755"/>
                  </a:lnTo>
                  <a:lnTo>
                    <a:pt x="1160995" y="1011135"/>
                  </a:lnTo>
                  <a:lnTo>
                    <a:pt x="1163040" y="1011135"/>
                  </a:lnTo>
                  <a:lnTo>
                    <a:pt x="1165987" y="1012278"/>
                  </a:lnTo>
                  <a:lnTo>
                    <a:pt x="1166901" y="1011135"/>
                  </a:lnTo>
                  <a:lnTo>
                    <a:pt x="1167904" y="1009865"/>
                  </a:lnTo>
                  <a:lnTo>
                    <a:pt x="1167917" y="1011339"/>
                  </a:lnTo>
                  <a:lnTo>
                    <a:pt x="1168984" y="1009865"/>
                  </a:lnTo>
                  <a:lnTo>
                    <a:pt x="1169911" y="1008595"/>
                  </a:lnTo>
                  <a:lnTo>
                    <a:pt x="1172400" y="1009865"/>
                  </a:lnTo>
                  <a:lnTo>
                    <a:pt x="1172794" y="1008595"/>
                  </a:lnTo>
                  <a:lnTo>
                    <a:pt x="1173594" y="1006055"/>
                  </a:lnTo>
                  <a:lnTo>
                    <a:pt x="1175258" y="1007325"/>
                  </a:lnTo>
                  <a:lnTo>
                    <a:pt x="1174838" y="1008595"/>
                  </a:lnTo>
                  <a:lnTo>
                    <a:pt x="1172006" y="1011135"/>
                  </a:lnTo>
                  <a:lnTo>
                    <a:pt x="1172006" y="1012405"/>
                  </a:lnTo>
                  <a:lnTo>
                    <a:pt x="1167930" y="1012405"/>
                  </a:lnTo>
                  <a:lnTo>
                    <a:pt x="1167968" y="1017485"/>
                  </a:lnTo>
                  <a:lnTo>
                    <a:pt x="1172019" y="1012875"/>
                  </a:lnTo>
                  <a:lnTo>
                    <a:pt x="1172019" y="1013675"/>
                  </a:lnTo>
                  <a:lnTo>
                    <a:pt x="1172845" y="1012405"/>
                  </a:lnTo>
                  <a:lnTo>
                    <a:pt x="1175334" y="1008595"/>
                  </a:lnTo>
                  <a:lnTo>
                    <a:pt x="1177823" y="1006055"/>
                  </a:lnTo>
                  <a:lnTo>
                    <a:pt x="1180312" y="1003515"/>
                  </a:lnTo>
                  <a:lnTo>
                    <a:pt x="1183411" y="1002245"/>
                  </a:lnTo>
                  <a:lnTo>
                    <a:pt x="1181696" y="1002245"/>
                  </a:lnTo>
                  <a:lnTo>
                    <a:pt x="1179944" y="999705"/>
                  </a:lnTo>
                  <a:lnTo>
                    <a:pt x="1181709" y="995895"/>
                  </a:lnTo>
                  <a:lnTo>
                    <a:pt x="1186929" y="985735"/>
                  </a:lnTo>
                  <a:lnTo>
                    <a:pt x="1186675" y="994625"/>
                  </a:lnTo>
                  <a:lnTo>
                    <a:pt x="1191196" y="989545"/>
                  </a:lnTo>
                  <a:lnTo>
                    <a:pt x="1190891" y="985735"/>
                  </a:lnTo>
                  <a:lnTo>
                    <a:pt x="1195628" y="980655"/>
                  </a:lnTo>
                  <a:lnTo>
                    <a:pt x="1191742" y="978115"/>
                  </a:lnTo>
                  <a:lnTo>
                    <a:pt x="1193076" y="975575"/>
                  </a:lnTo>
                  <a:lnTo>
                    <a:pt x="1196746" y="975575"/>
                  </a:lnTo>
                  <a:lnTo>
                    <a:pt x="1198206" y="969225"/>
                  </a:lnTo>
                  <a:lnTo>
                    <a:pt x="1198499" y="967955"/>
                  </a:lnTo>
                  <a:lnTo>
                    <a:pt x="1201267" y="960335"/>
                  </a:lnTo>
                  <a:lnTo>
                    <a:pt x="1202639" y="955255"/>
                  </a:lnTo>
                  <a:lnTo>
                    <a:pt x="1200175" y="953985"/>
                  </a:lnTo>
                  <a:lnTo>
                    <a:pt x="1199299" y="955255"/>
                  </a:lnTo>
                  <a:lnTo>
                    <a:pt x="1199502" y="953985"/>
                  </a:lnTo>
                  <a:lnTo>
                    <a:pt x="1199578" y="953681"/>
                  </a:lnTo>
                  <a:lnTo>
                    <a:pt x="1199845" y="953579"/>
                  </a:lnTo>
                  <a:lnTo>
                    <a:pt x="1199591" y="953643"/>
                  </a:lnTo>
                  <a:lnTo>
                    <a:pt x="1203807" y="940015"/>
                  </a:lnTo>
                  <a:lnTo>
                    <a:pt x="1204366" y="938745"/>
                  </a:lnTo>
                  <a:lnTo>
                    <a:pt x="1209408" y="927315"/>
                  </a:lnTo>
                  <a:lnTo>
                    <a:pt x="1215047" y="913345"/>
                  </a:lnTo>
                  <a:lnTo>
                    <a:pt x="1219454" y="899375"/>
                  </a:lnTo>
                  <a:lnTo>
                    <a:pt x="1220838" y="900645"/>
                  </a:lnTo>
                  <a:lnTo>
                    <a:pt x="1221054" y="899375"/>
                  </a:lnTo>
                  <a:lnTo>
                    <a:pt x="1222108" y="893025"/>
                  </a:lnTo>
                  <a:lnTo>
                    <a:pt x="1223721" y="882865"/>
                  </a:lnTo>
                  <a:lnTo>
                    <a:pt x="1224584" y="873975"/>
                  </a:lnTo>
                  <a:lnTo>
                    <a:pt x="1224445" y="868895"/>
                  </a:lnTo>
                  <a:lnTo>
                    <a:pt x="1224407" y="867625"/>
                  </a:lnTo>
                  <a:lnTo>
                    <a:pt x="1225118" y="863815"/>
                  </a:lnTo>
                  <a:lnTo>
                    <a:pt x="1228699" y="860005"/>
                  </a:lnTo>
                  <a:lnTo>
                    <a:pt x="1230109" y="861275"/>
                  </a:lnTo>
                  <a:lnTo>
                    <a:pt x="1230185" y="860005"/>
                  </a:lnTo>
                  <a:lnTo>
                    <a:pt x="1230655" y="852385"/>
                  </a:lnTo>
                  <a:lnTo>
                    <a:pt x="1230020" y="852385"/>
                  </a:lnTo>
                  <a:lnTo>
                    <a:pt x="1233665" y="839685"/>
                  </a:lnTo>
                  <a:lnTo>
                    <a:pt x="1234668" y="843495"/>
                  </a:lnTo>
                  <a:lnTo>
                    <a:pt x="1235303" y="843495"/>
                  </a:lnTo>
                  <a:lnTo>
                    <a:pt x="1234427" y="848575"/>
                  </a:lnTo>
                  <a:lnTo>
                    <a:pt x="1236306" y="842225"/>
                  </a:lnTo>
                  <a:lnTo>
                    <a:pt x="1237005" y="839685"/>
                  </a:lnTo>
                  <a:lnTo>
                    <a:pt x="1237703" y="837145"/>
                  </a:lnTo>
                  <a:lnTo>
                    <a:pt x="1238135" y="830795"/>
                  </a:lnTo>
                  <a:lnTo>
                    <a:pt x="1237119" y="823175"/>
                  </a:lnTo>
                  <a:lnTo>
                    <a:pt x="1240358" y="828255"/>
                  </a:lnTo>
                  <a:lnTo>
                    <a:pt x="1241336" y="823175"/>
                  </a:lnTo>
                  <a:lnTo>
                    <a:pt x="1242314" y="818095"/>
                  </a:lnTo>
                  <a:lnTo>
                    <a:pt x="1242796" y="815555"/>
                  </a:lnTo>
                  <a:lnTo>
                    <a:pt x="1242326" y="810475"/>
                  </a:lnTo>
                  <a:lnTo>
                    <a:pt x="1238732" y="818095"/>
                  </a:lnTo>
                  <a:lnTo>
                    <a:pt x="1238770" y="816825"/>
                  </a:lnTo>
                  <a:lnTo>
                    <a:pt x="1238897" y="811745"/>
                  </a:lnTo>
                  <a:lnTo>
                    <a:pt x="1240790" y="801585"/>
                  </a:lnTo>
                  <a:lnTo>
                    <a:pt x="1245349" y="804125"/>
                  </a:lnTo>
                  <a:lnTo>
                    <a:pt x="1245933" y="801585"/>
                  </a:lnTo>
                  <a:lnTo>
                    <a:pt x="1247089" y="796505"/>
                  </a:lnTo>
                  <a:close/>
                </a:path>
                <a:path w="1508125" h="1511300">
                  <a:moveTo>
                    <a:pt x="1248752" y="762863"/>
                  </a:moveTo>
                  <a:lnTo>
                    <a:pt x="1247546" y="752754"/>
                  </a:lnTo>
                  <a:lnTo>
                    <a:pt x="1248244" y="760196"/>
                  </a:lnTo>
                  <a:lnTo>
                    <a:pt x="1248752" y="762863"/>
                  </a:lnTo>
                  <a:close/>
                </a:path>
                <a:path w="1508125" h="1511300">
                  <a:moveTo>
                    <a:pt x="1251432" y="1219200"/>
                  </a:moveTo>
                  <a:lnTo>
                    <a:pt x="1251407" y="1218882"/>
                  </a:lnTo>
                  <a:lnTo>
                    <a:pt x="1251204" y="1218603"/>
                  </a:lnTo>
                  <a:lnTo>
                    <a:pt x="1251432" y="1219200"/>
                  </a:lnTo>
                  <a:close/>
                </a:path>
                <a:path w="1508125" h="1511300">
                  <a:moveTo>
                    <a:pt x="1251889" y="1231900"/>
                  </a:moveTo>
                  <a:lnTo>
                    <a:pt x="1248029" y="1219200"/>
                  </a:lnTo>
                  <a:lnTo>
                    <a:pt x="1249705" y="1231900"/>
                  </a:lnTo>
                  <a:lnTo>
                    <a:pt x="1251889" y="1231900"/>
                  </a:lnTo>
                  <a:close/>
                </a:path>
                <a:path w="1508125" h="1511300">
                  <a:moveTo>
                    <a:pt x="1316964" y="800100"/>
                  </a:moveTo>
                  <a:lnTo>
                    <a:pt x="1315351" y="812800"/>
                  </a:lnTo>
                  <a:lnTo>
                    <a:pt x="1315681" y="812800"/>
                  </a:lnTo>
                  <a:lnTo>
                    <a:pt x="1316964" y="800100"/>
                  </a:lnTo>
                  <a:close/>
                </a:path>
                <a:path w="1508125" h="1511300">
                  <a:moveTo>
                    <a:pt x="1320584" y="1003300"/>
                  </a:moveTo>
                  <a:lnTo>
                    <a:pt x="1314132" y="990600"/>
                  </a:lnTo>
                  <a:lnTo>
                    <a:pt x="1314018" y="991158"/>
                  </a:lnTo>
                  <a:lnTo>
                    <a:pt x="1320584" y="1003300"/>
                  </a:lnTo>
                  <a:close/>
                </a:path>
                <a:path w="1508125" h="1511300">
                  <a:moveTo>
                    <a:pt x="1331048" y="1155700"/>
                  </a:moveTo>
                  <a:lnTo>
                    <a:pt x="1330426" y="1155700"/>
                  </a:lnTo>
                  <a:lnTo>
                    <a:pt x="1329931" y="1157465"/>
                  </a:lnTo>
                  <a:lnTo>
                    <a:pt x="1331048" y="1155700"/>
                  </a:lnTo>
                  <a:close/>
                </a:path>
                <a:path w="1508125" h="1511300">
                  <a:moveTo>
                    <a:pt x="1340180" y="1054100"/>
                  </a:moveTo>
                  <a:lnTo>
                    <a:pt x="1337449" y="1049820"/>
                  </a:lnTo>
                  <a:lnTo>
                    <a:pt x="1339659" y="1054100"/>
                  </a:lnTo>
                  <a:lnTo>
                    <a:pt x="1340180" y="1054100"/>
                  </a:lnTo>
                  <a:close/>
                </a:path>
                <a:path w="1508125" h="1511300">
                  <a:moveTo>
                    <a:pt x="1342034" y="850900"/>
                  </a:moveTo>
                  <a:lnTo>
                    <a:pt x="1340383" y="850900"/>
                  </a:lnTo>
                  <a:lnTo>
                    <a:pt x="1340523" y="863600"/>
                  </a:lnTo>
                  <a:lnTo>
                    <a:pt x="1342034" y="850900"/>
                  </a:lnTo>
                  <a:close/>
                </a:path>
                <a:path w="1508125" h="1511300">
                  <a:moveTo>
                    <a:pt x="1362481" y="1168400"/>
                  </a:moveTo>
                  <a:lnTo>
                    <a:pt x="1331074" y="1168400"/>
                  </a:lnTo>
                  <a:lnTo>
                    <a:pt x="1326870" y="1168400"/>
                  </a:lnTo>
                  <a:lnTo>
                    <a:pt x="1323009" y="1168400"/>
                  </a:lnTo>
                  <a:lnTo>
                    <a:pt x="1313637" y="1193800"/>
                  </a:lnTo>
                  <a:lnTo>
                    <a:pt x="1306258" y="1206500"/>
                  </a:lnTo>
                  <a:lnTo>
                    <a:pt x="1304175" y="1219200"/>
                  </a:lnTo>
                  <a:lnTo>
                    <a:pt x="1299108" y="1219200"/>
                  </a:lnTo>
                  <a:lnTo>
                    <a:pt x="1299159" y="1206500"/>
                  </a:lnTo>
                  <a:lnTo>
                    <a:pt x="1295273" y="1217447"/>
                  </a:lnTo>
                  <a:lnTo>
                    <a:pt x="1295273" y="1257300"/>
                  </a:lnTo>
                  <a:lnTo>
                    <a:pt x="1291018" y="1257300"/>
                  </a:lnTo>
                  <a:lnTo>
                    <a:pt x="1278331" y="1244600"/>
                  </a:lnTo>
                  <a:lnTo>
                    <a:pt x="1269263" y="1231900"/>
                  </a:lnTo>
                  <a:lnTo>
                    <a:pt x="1275854" y="1244600"/>
                  </a:lnTo>
                  <a:lnTo>
                    <a:pt x="1268171" y="1231900"/>
                  </a:lnTo>
                  <a:lnTo>
                    <a:pt x="1269263" y="1231900"/>
                  </a:lnTo>
                  <a:lnTo>
                    <a:pt x="1272527" y="1231900"/>
                  </a:lnTo>
                  <a:lnTo>
                    <a:pt x="1280858" y="1244600"/>
                  </a:lnTo>
                  <a:lnTo>
                    <a:pt x="1290878" y="1244600"/>
                  </a:lnTo>
                  <a:lnTo>
                    <a:pt x="1295273" y="1257300"/>
                  </a:lnTo>
                  <a:lnTo>
                    <a:pt x="1295273" y="1217447"/>
                  </a:lnTo>
                  <a:lnTo>
                    <a:pt x="1294650" y="1219200"/>
                  </a:lnTo>
                  <a:lnTo>
                    <a:pt x="1285316" y="1219200"/>
                  </a:lnTo>
                  <a:lnTo>
                    <a:pt x="1275257" y="1206500"/>
                  </a:lnTo>
                  <a:lnTo>
                    <a:pt x="1268145" y="1206500"/>
                  </a:lnTo>
                  <a:lnTo>
                    <a:pt x="1261021" y="1193800"/>
                  </a:lnTo>
                  <a:lnTo>
                    <a:pt x="1253858" y="1193800"/>
                  </a:lnTo>
                  <a:lnTo>
                    <a:pt x="1239443" y="1181100"/>
                  </a:lnTo>
                  <a:lnTo>
                    <a:pt x="1232192" y="1181100"/>
                  </a:lnTo>
                  <a:lnTo>
                    <a:pt x="1224902" y="1168400"/>
                  </a:lnTo>
                  <a:lnTo>
                    <a:pt x="1212519" y="1168400"/>
                  </a:lnTo>
                  <a:lnTo>
                    <a:pt x="1208138" y="1155700"/>
                  </a:lnTo>
                  <a:lnTo>
                    <a:pt x="1197698" y="1155700"/>
                  </a:lnTo>
                  <a:lnTo>
                    <a:pt x="1192872" y="1143000"/>
                  </a:lnTo>
                  <a:lnTo>
                    <a:pt x="1173213" y="1143000"/>
                  </a:lnTo>
                  <a:lnTo>
                    <a:pt x="1167942" y="1155700"/>
                  </a:lnTo>
                  <a:lnTo>
                    <a:pt x="1171536" y="1155700"/>
                  </a:lnTo>
                  <a:lnTo>
                    <a:pt x="1125994" y="1193800"/>
                  </a:lnTo>
                  <a:lnTo>
                    <a:pt x="1114894" y="1206500"/>
                  </a:lnTo>
                  <a:lnTo>
                    <a:pt x="1103591" y="1206500"/>
                  </a:lnTo>
                  <a:lnTo>
                    <a:pt x="1092073" y="1219200"/>
                  </a:lnTo>
                  <a:lnTo>
                    <a:pt x="1080325" y="1231900"/>
                  </a:lnTo>
                  <a:lnTo>
                    <a:pt x="1068324" y="1244600"/>
                  </a:lnTo>
                  <a:lnTo>
                    <a:pt x="1056093" y="1244600"/>
                  </a:lnTo>
                  <a:lnTo>
                    <a:pt x="1043635" y="1257300"/>
                  </a:lnTo>
                  <a:lnTo>
                    <a:pt x="1030922" y="1257300"/>
                  </a:lnTo>
                  <a:lnTo>
                    <a:pt x="1024496" y="1270000"/>
                  </a:lnTo>
                  <a:lnTo>
                    <a:pt x="1011466" y="1270000"/>
                  </a:lnTo>
                  <a:lnTo>
                    <a:pt x="1004900" y="1282700"/>
                  </a:lnTo>
                  <a:lnTo>
                    <a:pt x="972019" y="1295400"/>
                  </a:lnTo>
                  <a:lnTo>
                    <a:pt x="972629" y="1308100"/>
                  </a:lnTo>
                  <a:lnTo>
                    <a:pt x="972832" y="1308100"/>
                  </a:lnTo>
                  <a:lnTo>
                    <a:pt x="973035" y="1320800"/>
                  </a:lnTo>
                  <a:lnTo>
                    <a:pt x="973823" y="1320800"/>
                  </a:lnTo>
                  <a:lnTo>
                    <a:pt x="974344" y="1333500"/>
                  </a:lnTo>
                  <a:lnTo>
                    <a:pt x="977252" y="1333500"/>
                  </a:lnTo>
                  <a:lnTo>
                    <a:pt x="979182" y="1346200"/>
                  </a:lnTo>
                  <a:lnTo>
                    <a:pt x="981176" y="1346200"/>
                  </a:lnTo>
                  <a:lnTo>
                    <a:pt x="977214" y="1358900"/>
                  </a:lnTo>
                  <a:lnTo>
                    <a:pt x="984669" y="1384300"/>
                  </a:lnTo>
                  <a:lnTo>
                    <a:pt x="986307" y="1384300"/>
                  </a:lnTo>
                  <a:lnTo>
                    <a:pt x="986955" y="1397000"/>
                  </a:lnTo>
                  <a:lnTo>
                    <a:pt x="986917" y="1409700"/>
                  </a:lnTo>
                  <a:lnTo>
                    <a:pt x="986497" y="1422400"/>
                  </a:lnTo>
                  <a:lnTo>
                    <a:pt x="986155" y="1422400"/>
                  </a:lnTo>
                  <a:lnTo>
                    <a:pt x="985774" y="1435100"/>
                  </a:lnTo>
                  <a:lnTo>
                    <a:pt x="985545" y="1447800"/>
                  </a:lnTo>
                  <a:lnTo>
                    <a:pt x="986091" y="1447800"/>
                  </a:lnTo>
                  <a:lnTo>
                    <a:pt x="983348" y="1460500"/>
                  </a:lnTo>
                  <a:lnTo>
                    <a:pt x="954747" y="1460500"/>
                  </a:lnTo>
                  <a:lnTo>
                    <a:pt x="944981" y="1473200"/>
                  </a:lnTo>
                  <a:lnTo>
                    <a:pt x="926655" y="1473200"/>
                  </a:lnTo>
                  <a:lnTo>
                    <a:pt x="890358" y="1485900"/>
                  </a:lnTo>
                  <a:lnTo>
                    <a:pt x="875296" y="1485900"/>
                  </a:lnTo>
                  <a:lnTo>
                    <a:pt x="870445" y="1473200"/>
                  </a:lnTo>
                  <a:lnTo>
                    <a:pt x="850519" y="1485900"/>
                  </a:lnTo>
                  <a:lnTo>
                    <a:pt x="837374" y="1485900"/>
                  </a:lnTo>
                  <a:lnTo>
                    <a:pt x="824001" y="1498600"/>
                  </a:lnTo>
                  <a:lnTo>
                    <a:pt x="817194" y="1498600"/>
                  </a:lnTo>
                  <a:lnTo>
                    <a:pt x="815721" y="1511300"/>
                  </a:lnTo>
                  <a:lnTo>
                    <a:pt x="892860" y="1511300"/>
                  </a:lnTo>
                  <a:lnTo>
                    <a:pt x="915390" y="1498600"/>
                  </a:lnTo>
                  <a:lnTo>
                    <a:pt x="921181" y="1498600"/>
                  </a:lnTo>
                  <a:lnTo>
                    <a:pt x="928306" y="1485900"/>
                  </a:lnTo>
                  <a:lnTo>
                    <a:pt x="950734" y="1485900"/>
                  </a:lnTo>
                  <a:lnTo>
                    <a:pt x="945464" y="1498600"/>
                  </a:lnTo>
                  <a:lnTo>
                    <a:pt x="951344" y="1485900"/>
                  </a:lnTo>
                  <a:lnTo>
                    <a:pt x="981481" y="1485900"/>
                  </a:lnTo>
                  <a:lnTo>
                    <a:pt x="984211" y="1473200"/>
                  </a:lnTo>
                  <a:lnTo>
                    <a:pt x="1014564" y="1473200"/>
                  </a:lnTo>
                  <a:lnTo>
                    <a:pt x="1013294" y="1460500"/>
                  </a:lnTo>
                  <a:lnTo>
                    <a:pt x="1012799" y="1447800"/>
                  </a:lnTo>
                  <a:lnTo>
                    <a:pt x="1012431" y="1447800"/>
                  </a:lnTo>
                  <a:lnTo>
                    <a:pt x="1012786" y="1435100"/>
                  </a:lnTo>
                  <a:lnTo>
                    <a:pt x="1012964" y="1435100"/>
                  </a:lnTo>
                  <a:lnTo>
                    <a:pt x="1010412" y="1422400"/>
                  </a:lnTo>
                  <a:lnTo>
                    <a:pt x="1007973" y="1409700"/>
                  </a:lnTo>
                  <a:lnTo>
                    <a:pt x="1010018" y="1409700"/>
                  </a:lnTo>
                  <a:lnTo>
                    <a:pt x="1009256" y="1397000"/>
                  </a:lnTo>
                  <a:lnTo>
                    <a:pt x="1008316" y="1371600"/>
                  </a:lnTo>
                  <a:lnTo>
                    <a:pt x="1011478" y="1371600"/>
                  </a:lnTo>
                  <a:lnTo>
                    <a:pt x="1009040" y="1358900"/>
                  </a:lnTo>
                  <a:lnTo>
                    <a:pt x="1007059" y="1358900"/>
                  </a:lnTo>
                  <a:lnTo>
                    <a:pt x="1005433" y="1346200"/>
                  </a:lnTo>
                  <a:lnTo>
                    <a:pt x="1004062" y="1333500"/>
                  </a:lnTo>
                  <a:lnTo>
                    <a:pt x="1001649" y="1320800"/>
                  </a:lnTo>
                  <a:lnTo>
                    <a:pt x="1001102" y="1308100"/>
                  </a:lnTo>
                  <a:lnTo>
                    <a:pt x="1015415" y="1308100"/>
                  </a:lnTo>
                  <a:lnTo>
                    <a:pt x="1019136" y="1295400"/>
                  </a:lnTo>
                  <a:lnTo>
                    <a:pt x="1027036" y="1295400"/>
                  </a:lnTo>
                  <a:lnTo>
                    <a:pt x="1035100" y="1282700"/>
                  </a:lnTo>
                  <a:lnTo>
                    <a:pt x="1045057" y="1282700"/>
                  </a:lnTo>
                  <a:lnTo>
                    <a:pt x="1053744" y="1270000"/>
                  </a:lnTo>
                  <a:lnTo>
                    <a:pt x="1058799" y="1270000"/>
                  </a:lnTo>
                  <a:lnTo>
                    <a:pt x="1054354" y="1282700"/>
                  </a:lnTo>
                  <a:lnTo>
                    <a:pt x="1057897" y="1282700"/>
                  </a:lnTo>
                  <a:lnTo>
                    <a:pt x="1066253" y="1270000"/>
                  </a:lnTo>
                  <a:lnTo>
                    <a:pt x="1073721" y="1270000"/>
                  </a:lnTo>
                  <a:lnTo>
                    <a:pt x="1073746" y="1257300"/>
                  </a:lnTo>
                  <a:lnTo>
                    <a:pt x="1094409" y="1257300"/>
                  </a:lnTo>
                  <a:lnTo>
                    <a:pt x="1095298" y="1244600"/>
                  </a:lnTo>
                  <a:lnTo>
                    <a:pt x="1106093" y="1244600"/>
                  </a:lnTo>
                  <a:lnTo>
                    <a:pt x="1112139" y="1231900"/>
                  </a:lnTo>
                  <a:lnTo>
                    <a:pt x="1129322" y="1231900"/>
                  </a:lnTo>
                  <a:lnTo>
                    <a:pt x="1137742" y="1219200"/>
                  </a:lnTo>
                  <a:lnTo>
                    <a:pt x="1139291" y="1219200"/>
                  </a:lnTo>
                  <a:lnTo>
                    <a:pt x="1137094" y="1226362"/>
                  </a:lnTo>
                  <a:lnTo>
                    <a:pt x="1142022" y="1219200"/>
                  </a:lnTo>
                  <a:lnTo>
                    <a:pt x="1141082" y="1219200"/>
                  </a:lnTo>
                  <a:lnTo>
                    <a:pt x="1140333" y="1206500"/>
                  </a:lnTo>
                  <a:lnTo>
                    <a:pt x="1162113" y="1206500"/>
                  </a:lnTo>
                  <a:lnTo>
                    <a:pt x="1168234" y="1193800"/>
                  </a:lnTo>
                  <a:lnTo>
                    <a:pt x="1172705" y="1193800"/>
                  </a:lnTo>
                  <a:lnTo>
                    <a:pt x="1176731" y="1181100"/>
                  </a:lnTo>
                  <a:lnTo>
                    <a:pt x="1180566" y="1181100"/>
                  </a:lnTo>
                  <a:lnTo>
                    <a:pt x="1181049" y="1168400"/>
                  </a:lnTo>
                  <a:lnTo>
                    <a:pt x="1183576" y="1168400"/>
                  </a:lnTo>
                  <a:lnTo>
                    <a:pt x="1183360" y="1181100"/>
                  </a:lnTo>
                  <a:lnTo>
                    <a:pt x="1183627" y="1168400"/>
                  </a:lnTo>
                  <a:lnTo>
                    <a:pt x="1188656" y="1168400"/>
                  </a:lnTo>
                  <a:lnTo>
                    <a:pt x="1189888" y="1181100"/>
                  </a:lnTo>
                  <a:lnTo>
                    <a:pt x="1200619" y="1181100"/>
                  </a:lnTo>
                  <a:lnTo>
                    <a:pt x="1208087" y="1193800"/>
                  </a:lnTo>
                  <a:lnTo>
                    <a:pt x="1222768" y="1193800"/>
                  </a:lnTo>
                  <a:lnTo>
                    <a:pt x="1225753" y="1199261"/>
                  </a:lnTo>
                  <a:lnTo>
                    <a:pt x="1224559" y="1198740"/>
                  </a:lnTo>
                  <a:lnTo>
                    <a:pt x="1224648" y="1199591"/>
                  </a:lnTo>
                  <a:lnTo>
                    <a:pt x="1227023" y="1201572"/>
                  </a:lnTo>
                  <a:lnTo>
                    <a:pt x="1229728" y="1206500"/>
                  </a:lnTo>
                  <a:lnTo>
                    <a:pt x="1230083" y="1206500"/>
                  </a:lnTo>
                  <a:lnTo>
                    <a:pt x="1230312" y="1204315"/>
                  </a:lnTo>
                  <a:lnTo>
                    <a:pt x="1234249" y="1207579"/>
                  </a:lnTo>
                  <a:lnTo>
                    <a:pt x="1232357" y="1204506"/>
                  </a:lnTo>
                  <a:lnTo>
                    <a:pt x="1231531" y="1202169"/>
                  </a:lnTo>
                  <a:lnTo>
                    <a:pt x="1231074" y="1200111"/>
                  </a:lnTo>
                  <a:lnTo>
                    <a:pt x="1230757" y="1200162"/>
                  </a:lnTo>
                  <a:lnTo>
                    <a:pt x="1231442" y="1193800"/>
                  </a:lnTo>
                  <a:lnTo>
                    <a:pt x="1233246" y="1193800"/>
                  </a:lnTo>
                  <a:lnTo>
                    <a:pt x="1241488" y="1206500"/>
                  </a:lnTo>
                  <a:lnTo>
                    <a:pt x="1242098" y="1206500"/>
                  </a:lnTo>
                  <a:lnTo>
                    <a:pt x="1251204" y="1218603"/>
                  </a:lnTo>
                  <a:lnTo>
                    <a:pt x="1246492" y="1206500"/>
                  </a:lnTo>
                  <a:lnTo>
                    <a:pt x="1250619" y="1206500"/>
                  </a:lnTo>
                  <a:lnTo>
                    <a:pt x="1251407" y="1218882"/>
                  </a:lnTo>
                  <a:lnTo>
                    <a:pt x="1251648" y="1219200"/>
                  </a:lnTo>
                  <a:lnTo>
                    <a:pt x="1252880" y="1219200"/>
                  </a:lnTo>
                  <a:lnTo>
                    <a:pt x="1257490" y="1219200"/>
                  </a:lnTo>
                  <a:lnTo>
                    <a:pt x="1264539" y="1231900"/>
                  </a:lnTo>
                  <a:lnTo>
                    <a:pt x="1262176" y="1231900"/>
                  </a:lnTo>
                  <a:lnTo>
                    <a:pt x="1252880" y="1219200"/>
                  </a:lnTo>
                  <a:lnTo>
                    <a:pt x="1255445" y="1231900"/>
                  </a:lnTo>
                  <a:lnTo>
                    <a:pt x="1256766" y="1231900"/>
                  </a:lnTo>
                  <a:lnTo>
                    <a:pt x="1259725" y="1244600"/>
                  </a:lnTo>
                  <a:lnTo>
                    <a:pt x="1270063" y="1244600"/>
                  </a:lnTo>
                  <a:lnTo>
                    <a:pt x="1274546" y="1257300"/>
                  </a:lnTo>
                  <a:lnTo>
                    <a:pt x="1299578" y="1270000"/>
                  </a:lnTo>
                  <a:lnTo>
                    <a:pt x="1305547" y="1257300"/>
                  </a:lnTo>
                  <a:lnTo>
                    <a:pt x="1311503" y="1244600"/>
                  </a:lnTo>
                  <a:lnTo>
                    <a:pt x="1319009" y="1231900"/>
                  </a:lnTo>
                  <a:lnTo>
                    <a:pt x="1327023" y="1219200"/>
                  </a:lnTo>
                  <a:lnTo>
                    <a:pt x="1323797" y="1219200"/>
                  </a:lnTo>
                  <a:lnTo>
                    <a:pt x="1337564" y="1193800"/>
                  </a:lnTo>
                  <a:lnTo>
                    <a:pt x="1348486" y="1181100"/>
                  </a:lnTo>
                  <a:lnTo>
                    <a:pt x="1357884" y="1181100"/>
                  </a:lnTo>
                  <a:lnTo>
                    <a:pt x="1362481" y="1168400"/>
                  </a:lnTo>
                  <a:close/>
                </a:path>
                <a:path w="1508125" h="1511300">
                  <a:moveTo>
                    <a:pt x="1368742" y="513194"/>
                  </a:moveTo>
                  <a:lnTo>
                    <a:pt x="1366570" y="513600"/>
                  </a:lnTo>
                  <a:lnTo>
                    <a:pt x="1364640" y="514184"/>
                  </a:lnTo>
                  <a:lnTo>
                    <a:pt x="1363306" y="514997"/>
                  </a:lnTo>
                  <a:lnTo>
                    <a:pt x="1368742" y="513194"/>
                  </a:lnTo>
                  <a:close/>
                </a:path>
                <a:path w="1508125" h="1511300">
                  <a:moveTo>
                    <a:pt x="1401483" y="1100658"/>
                  </a:moveTo>
                  <a:lnTo>
                    <a:pt x="1399870" y="1104900"/>
                  </a:lnTo>
                  <a:lnTo>
                    <a:pt x="1400657" y="1104900"/>
                  </a:lnTo>
                  <a:lnTo>
                    <a:pt x="1401483" y="1100658"/>
                  </a:lnTo>
                  <a:close/>
                </a:path>
                <a:path w="1508125" h="1511300">
                  <a:moveTo>
                    <a:pt x="1404721" y="1092200"/>
                  </a:moveTo>
                  <a:lnTo>
                    <a:pt x="1403146" y="1092200"/>
                  </a:lnTo>
                  <a:lnTo>
                    <a:pt x="1401483" y="1100658"/>
                  </a:lnTo>
                  <a:lnTo>
                    <a:pt x="1404721" y="1092200"/>
                  </a:lnTo>
                  <a:close/>
                </a:path>
                <a:path w="1508125" h="1511300">
                  <a:moveTo>
                    <a:pt x="1417523" y="500126"/>
                  </a:moveTo>
                  <a:lnTo>
                    <a:pt x="1413116" y="501040"/>
                  </a:lnTo>
                  <a:lnTo>
                    <a:pt x="1413421" y="502043"/>
                  </a:lnTo>
                  <a:lnTo>
                    <a:pt x="1414830" y="501396"/>
                  </a:lnTo>
                  <a:lnTo>
                    <a:pt x="1415542" y="500926"/>
                  </a:lnTo>
                  <a:lnTo>
                    <a:pt x="1417523" y="500126"/>
                  </a:lnTo>
                  <a:close/>
                </a:path>
                <a:path w="1508125" h="1511300">
                  <a:moveTo>
                    <a:pt x="1450530" y="635000"/>
                  </a:moveTo>
                  <a:lnTo>
                    <a:pt x="1450390" y="634034"/>
                  </a:lnTo>
                  <a:lnTo>
                    <a:pt x="1445704" y="622300"/>
                  </a:lnTo>
                  <a:lnTo>
                    <a:pt x="1450530" y="635000"/>
                  </a:lnTo>
                  <a:close/>
                </a:path>
                <a:path w="1508125" h="1511300">
                  <a:moveTo>
                    <a:pt x="1507540" y="723900"/>
                  </a:moveTo>
                  <a:lnTo>
                    <a:pt x="1501330" y="698500"/>
                  </a:lnTo>
                  <a:lnTo>
                    <a:pt x="1499387" y="698500"/>
                  </a:lnTo>
                  <a:lnTo>
                    <a:pt x="1498422" y="685800"/>
                  </a:lnTo>
                  <a:lnTo>
                    <a:pt x="1496758" y="685800"/>
                  </a:lnTo>
                  <a:lnTo>
                    <a:pt x="1495336" y="673100"/>
                  </a:lnTo>
                  <a:lnTo>
                    <a:pt x="1494104" y="660400"/>
                  </a:lnTo>
                  <a:lnTo>
                    <a:pt x="1493100" y="660400"/>
                  </a:lnTo>
                  <a:lnTo>
                    <a:pt x="1492351" y="647700"/>
                  </a:lnTo>
                  <a:lnTo>
                    <a:pt x="1487195" y="635000"/>
                  </a:lnTo>
                  <a:lnTo>
                    <a:pt x="1482966" y="622300"/>
                  </a:lnTo>
                  <a:lnTo>
                    <a:pt x="1478483" y="596900"/>
                  </a:lnTo>
                  <a:lnTo>
                    <a:pt x="1472577" y="596900"/>
                  </a:lnTo>
                  <a:lnTo>
                    <a:pt x="1471599" y="584200"/>
                  </a:lnTo>
                  <a:lnTo>
                    <a:pt x="1471079" y="571500"/>
                  </a:lnTo>
                  <a:lnTo>
                    <a:pt x="1470469" y="558800"/>
                  </a:lnTo>
                  <a:lnTo>
                    <a:pt x="1469847" y="558800"/>
                  </a:lnTo>
                  <a:lnTo>
                    <a:pt x="1468831" y="546100"/>
                  </a:lnTo>
                  <a:lnTo>
                    <a:pt x="1467929" y="533400"/>
                  </a:lnTo>
                  <a:lnTo>
                    <a:pt x="1467002" y="533400"/>
                  </a:lnTo>
                  <a:lnTo>
                    <a:pt x="1461693" y="508000"/>
                  </a:lnTo>
                  <a:lnTo>
                    <a:pt x="1460766" y="508000"/>
                  </a:lnTo>
                  <a:lnTo>
                    <a:pt x="1459725" y="495300"/>
                  </a:lnTo>
                  <a:lnTo>
                    <a:pt x="1450682" y="495300"/>
                  </a:lnTo>
                  <a:lnTo>
                    <a:pt x="1443634" y="508000"/>
                  </a:lnTo>
                  <a:lnTo>
                    <a:pt x="1413421" y="508000"/>
                  </a:lnTo>
                  <a:lnTo>
                    <a:pt x="1394371" y="520700"/>
                  </a:lnTo>
                  <a:lnTo>
                    <a:pt x="1363065" y="520700"/>
                  </a:lnTo>
                  <a:lnTo>
                    <a:pt x="1345476" y="533400"/>
                  </a:lnTo>
                  <a:lnTo>
                    <a:pt x="1305979" y="533400"/>
                  </a:lnTo>
                  <a:lnTo>
                    <a:pt x="1304188" y="520700"/>
                  </a:lnTo>
                  <a:lnTo>
                    <a:pt x="1296860" y="520700"/>
                  </a:lnTo>
                  <a:lnTo>
                    <a:pt x="1293190" y="508000"/>
                  </a:lnTo>
                  <a:lnTo>
                    <a:pt x="1286700" y="495300"/>
                  </a:lnTo>
                  <a:lnTo>
                    <a:pt x="1278407" y="469900"/>
                  </a:lnTo>
                  <a:lnTo>
                    <a:pt x="1269365" y="457200"/>
                  </a:lnTo>
                  <a:lnTo>
                    <a:pt x="1274178" y="457200"/>
                  </a:lnTo>
                  <a:lnTo>
                    <a:pt x="1258506" y="431800"/>
                  </a:lnTo>
                  <a:lnTo>
                    <a:pt x="1240193" y="406400"/>
                  </a:lnTo>
                  <a:lnTo>
                    <a:pt x="1219784" y="381000"/>
                  </a:lnTo>
                  <a:lnTo>
                    <a:pt x="1208836" y="368300"/>
                  </a:lnTo>
                  <a:lnTo>
                    <a:pt x="1202067" y="360438"/>
                  </a:lnTo>
                  <a:lnTo>
                    <a:pt x="1201801" y="368300"/>
                  </a:lnTo>
                  <a:lnTo>
                    <a:pt x="1197889" y="368300"/>
                  </a:lnTo>
                  <a:lnTo>
                    <a:pt x="1191793" y="355600"/>
                  </a:lnTo>
                  <a:lnTo>
                    <a:pt x="1185341" y="355600"/>
                  </a:lnTo>
                  <a:lnTo>
                    <a:pt x="1180299" y="342900"/>
                  </a:lnTo>
                  <a:lnTo>
                    <a:pt x="1179283" y="342900"/>
                  </a:lnTo>
                  <a:lnTo>
                    <a:pt x="1174127" y="330200"/>
                  </a:lnTo>
                  <a:lnTo>
                    <a:pt x="1173530" y="330200"/>
                  </a:lnTo>
                  <a:lnTo>
                    <a:pt x="1164920" y="317500"/>
                  </a:lnTo>
                  <a:lnTo>
                    <a:pt x="1155407" y="304800"/>
                  </a:lnTo>
                  <a:lnTo>
                    <a:pt x="1145984" y="304800"/>
                  </a:lnTo>
                  <a:lnTo>
                    <a:pt x="1138631" y="292100"/>
                  </a:lnTo>
                  <a:lnTo>
                    <a:pt x="1134643" y="292100"/>
                  </a:lnTo>
                  <a:lnTo>
                    <a:pt x="1164285" y="254000"/>
                  </a:lnTo>
                  <a:lnTo>
                    <a:pt x="1167206" y="241300"/>
                  </a:lnTo>
                  <a:lnTo>
                    <a:pt x="1171460" y="241300"/>
                  </a:lnTo>
                  <a:lnTo>
                    <a:pt x="1175346" y="228600"/>
                  </a:lnTo>
                  <a:lnTo>
                    <a:pt x="1195768" y="203200"/>
                  </a:lnTo>
                  <a:lnTo>
                    <a:pt x="1198448" y="203200"/>
                  </a:lnTo>
                  <a:lnTo>
                    <a:pt x="1211478" y="190500"/>
                  </a:lnTo>
                  <a:lnTo>
                    <a:pt x="1230198" y="165100"/>
                  </a:lnTo>
                  <a:lnTo>
                    <a:pt x="1221270" y="165100"/>
                  </a:lnTo>
                  <a:lnTo>
                    <a:pt x="1212024" y="152400"/>
                  </a:lnTo>
                  <a:lnTo>
                    <a:pt x="1202537" y="152400"/>
                  </a:lnTo>
                  <a:lnTo>
                    <a:pt x="1192847" y="139700"/>
                  </a:lnTo>
                  <a:lnTo>
                    <a:pt x="1183652" y="139700"/>
                  </a:lnTo>
                  <a:lnTo>
                    <a:pt x="1183652" y="177800"/>
                  </a:lnTo>
                  <a:lnTo>
                    <a:pt x="1181608" y="190500"/>
                  </a:lnTo>
                  <a:lnTo>
                    <a:pt x="1177772" y="177800"/>
                  </a:lnTo>
                  <a:lnTo>
                    <a:pt x="1183652" y="177800"/>
                  </a:lnTo>
                  <a:lnTo>
                    <a:pt x="1183652" y="139700"/>
                  </a:lnTo>
                  <a:lnTo>
                    <a:pt x="1170787" y="139700"/>
                  </a:lnTo>
                  <a:lnTo>
                    <a:pt x="1163307" y="127000"/>
                  </a:lnTo>
                  <a:lnTo>
                    <a:pt x="1142263" y="114300"/>
                  </a:lnTo>
                  <a:lnTo>
                    <a:pt x="1124750" y="101600"/>
                  </a:lnTo>
                  <a:lnTo>
                    <a:pt x="1105395" y="88900"/>
                  </a:lnTo>
                  <a:lnTo>
                    <a:pt x="1078826" y="76200"/>
                  </a:lnTo>
                  <a:lnTo>
                    <a:pt x="1082446" y="88900"/>
                  </a:lnTo>
                  <a:lnTo>
                    <a:pt x="1076058" y="88900"/>
                  </a:lnTo>
                  <a:lnTo>
                    <a:pt x="1067727" y="76200"/>
                  </a:lnTo>
                  <a:lnTo>
                    <a:pt x="1063345" y="76200"/>
                  </a:lnTo>
                  <a:lnTo>
                    <a:pt x="1058189" y="63500"/>
                  </a:lnTo>
                  <a:lnTo>
                    <a:pt x="1046416" y="63500"/>
                  </a:lnTo>
                  <a:lnTo>
                    <a:pt x="1039710" y="50800"/>
                  </a:lnTo>
                  <a:lnTo>
                    <a:pt x="1026033" y="50800"/>
                  </a:lnTo>
                  <a:lnTo>
                    <a:pt x="1011275" y="76200"/>
                  </a:lnTo>
                  <a:lnTo>
                    <a:pt x="1004100" y="76200"/>
                  </a:lnTo>
                  <a:lnTo>
                    <a:pt x="998969" y="88900"/>
                  </a:lnTo>
                  <a:lnTo>
                    <a:pt x="969391" y="127000"/>
                  </a:lnTo>
                  <a:lnTo>
                    <a:pt x="948397" y="165100"/>
                  </a:lnTo>
                  <a:lnTo>
                    <a:pt x="949325" y="165100"/>
                  </a:lnTo>
                  <a:lnTo>
                    <a:pt x="942848" y="177800"/>
                  </a:lnTo>
                  <a:lnTo>
                    <a:pt x="941463" y="177800"/>
                  </a:lnTo>
                  <a:lnTo>
                    <a:pt x="940587" y="190500"/>
                  </a:lnTo>
                  <a:lnTo>
                    <a:pt x="936434" y="177800"/>
                  </a:lnTo>
                  <a:lnTo>
                    <a:pt x="906767" y="177800"/>
                  </a:lnTo>
                  <a:lnTo>
                    <a:pt x="878751" y="165100"/>
                  </a:lnTo>
                  <a:lnTo>
                    <a:pt x="865466" y="165100"/>
                  </a:lnTo>
                  <a:lnTo>
                    <a:pt x="852081" y="152400"/>
                  </a:lnTo>
                  <a:lnTo>
                    <a:pt x="796747" y="152400"/>
                  </a:lnTo>
                  <a:lnTo>
                    <a:pt x="779411" y="139700"/>
                  </a:lnTo>
                  <a:lnTo>
                    <a:pt x="704443" y="139700"/>
                  </a:lnTo>
                  <a:lnTo>
                    <a:pt x="704354" y="127000"/>
                  </a:lnTo>
                  <a:lnTo>
                    <a:pt x="702424" y="127000"/>
                  </a:lnTo>
                  <a:lnTo>
                    <a:pt x="703122" y="139700"/>
                  </a:lnTo>
                  <a:lnTo>
                    <a:pt x="701052" y="139700"/>
                  </a:lnTo>
                  <a:lnTo>
                    <a:pt x="699363" y="127000"/>
                  </a:lnTo>
                  <a:lnTo>
                    <a:pt x="697801" y="114300"/>
                  </a:lnTo>
                  <a:lnTo>
                    <a:pt x="696366" y="88900"/>
                  </a:lnTo>
                  <a:lnTo>
                    <a:pt x="695032" y="76200"/>
                  </a:lnTo>
                  <a:lnTo>
                    <a:pt x="691832" y="38100"/>
                  </a:lnTo>
                  <a:lnTo>
                    <a:pt x="688619" y="0"/>
                  </a:lnTo>
                  <a:lnTo>
                    <a:pt x="652500" y="12700"/>
                  </a:lnTo>
                  <a:lnTo>
                    <a:pt x="626922" y="12700"/>
                  </a:lnTo>
                  <a:lnTo>
                    <a:pt x="584898" y="25400"/>
                  </a:lnTo>
                  <a:lnTo>
                    <a:pt x="501383" y="38100"/>
                  </a:lnTo>
                  <a:lnTo>
                    <a:pt x="494258" y="50800"/>
                  </a:lnTo>
                  <a:lnTo>
                    <a:pt x="464464" y="50800"/>
                  </a:lnTo>
                  <a:lnTo>
                    <a:pt x="461429" y="63500"/>
                  </a:lnTo>
                  <a:lnTo>
                    <a:pt x="456793" y="63500"/>
                  </a:lnTo>
                  <a:lnTo>
                    <a:pt x="458558" y="76200"/>
                  </a:lnTo>
                  <a:lnTo>
                    <a:pt x="460273" y="76200"/>
                  </a:lnTo>
                  <a:lnTo>
                    <a:pt x="461149" y="88900"/>
                  </a:lnTo>
                  <a:lnTo>
                    <a:pt x="463296" y="88900"/>
                  </a:lnTo>
                  <a:lnTo>
                    <a:pt x="464210" y="101600"/>
                  </a:lnTo>
                  <a:lnTo>
                    <a:pt x="460832" y="101600"/>
                  </a:lnTo>
                  <a:lnTo>
                    <a:pt x="455764" y="88900"/>
                  </a:lnTo>
                  <a:lnTo>
                    <a:pt x="459613" y="101600"/>
                  </a:lnTo>
                  <a:lnTo>
                    <a:pt x="461860" y="114300"/>
                  </a:lnTo>
                  <a:lnTo>
                    <a:pt x="466115" y="127000"/>
                  </a:lnTo>
                  <a:lnTo>
                    <a:pt x="468160" y="127000"/>
                  </a:lnTo>
                  <a:lnTo>
                    <a:pt x="470141" y="139700"/>
                  </a:lnTo>
                  <a:lnTo>
                    <a:pt x="472071" y="152400"/>
                  </a:lnTo>
                  <a:lnTo>
                    <a:pt x="473964" y="152400"/>
                  </a:lnTo>
                  <a:lnTo>
                    <a:pt x="484632" y="203200"/>
                  </a:lnTo>
                  <a:lnTo>
                    <a:pt x="465912" y="203200"/>
                  </a:lnTo>
                  <a:lnTo>
                    <a:pt x="459346" y="215900"/>
                  </a:lnTo>
                  <a:lnTo>
                    <a:pt x="449694" y="215900"/>
                  </a:lnTo>
                  <a:lnTo>
                    <a:pt x="440245" y="228600"/>
                  </a:lnTo>
                  <a:lnTo>
                    <a:pt x="416852" y="228600"/>
                  </a:lnTo>
                  <a:lnTo>
                    <a:pt x="401891" y="241300"/>
                  </a:lnTo>
                  <a:lnTo>
                    <a:pt x="390029" y="254000"/>
                  </a:lnTo>
                  <a:lnTo>
                    <a:pt x="385889" y="254000"/>
                  </a:lnTo>
                  <a:lnTo>
                    <a:pt x="381469" y="266700"/>
                  </a:lnTo>
                  <a:lnTo>
                    <a:pt x="379984" y="266700"/>
                  </a:lnTo>
                  <a:lnTo>
                    <a:pt x="378993" y="254000"/>
                  </a:lnTo>
                  <a:lnTo>
                    <a:pt x="376072" y="254000"/>
                  </a:lnTo>
                  <a:lnTo>
                    <a:pt x="366179" y="266700"/>
                  </a:lnTo>
                  <a:lnTo>
                    <a:pt x="356806" y="279400"/>
                  </a:lnTo>
                  <a:lnTo>
                    <a:pt x="348386" y="279400"/>
                  </a:lnTo>
                  <a:lnTo>
                    <a:pt x="341414" y="292100"/>
                  </a:lnTo>
                  <a:lnTo>
                    <a:pt x="340017" y="292100"/>
                  </a:lnTo>
                  <a:lnTo>
                    <a:pt x="342049" y="285356"/>
                  </a:lnTo>
                  <a:lnTo>
                    <a:pt x="337845" y="292100"/>
                  </a:lnTo>
                  <a:lnTo>
                    <a:pt x="327558" y="304800"/>
                  </a:lnTo>
                  <a:lnTo>
                    <a:pt x="321475" y="304800"/>
                  </a:lnTo>
                  <a:lnTo>
                    <a:pt x="314147" y="317500"/>
                  </a:lnTo>
                  <a:lnTo>
                    <a:pt x="307327" y="317500"/>
                  </a:lnTo>
                  <a:lnTo>
                    <a:pt x="300939" y="330200"/>
                  </a:lnTo>
                  <a:lnTo>
                    <a:pt x="283654" y="342900"/>
                  </a:lnTo>
                  <a:lnTo>
                    <a:pt x="281012" y="355600"/>
                  </a:lnTo>
                  <a:lnTo>
                    <a:pt x="268617" y="355600"/>
                  </a:lnTo>
                  <a:lnTo>
                    <a:pt x="262166" y="342900"/>
                  </a:lnTo>
                  <a:lnTo>
                    <a:pt x="250164" y="342900"/>
                  </a:lnTo>
                  <a:lnTo>
                    <a:pt x="236283" y="330200"/>
                  </a:lnTo>
                  <a:lnTo>
                    <a:pt x="218605" y="317500"/>
                  </a:lnTo>
                  <a:lnTo>
                    <a:pt x="203644" y="304800"/>
                  </a:lnTo>
                  <a:lnTo>
                    <a:pt x="199732" y="304800"/>
                  </a:lnTo>
                  <a:lnTo>
                    <a:pt x="191655" y="292100"/>
                  </a:lnTo>
                  <a:lnTo>
                    <a:pt x="178130" y="292100"/>
                  </a:lnTo>
                  <a:lnTo>
                    <a:pt x="168287" y="279400"/>
                  </a:lnTo>
                  <a:lnTo>
                    <a:pt x="163195" y="279400"/>
                  </a:lnTo>
                  <a:lnTo>
                    <a:pt x="165163" y="292100"/>
                  </a:lnTo>
                  <a:lnTo>
                    <a:pt x="159816" y="279400"/>
                  </a:lnTo>
                  <a:lnTo>
                    <a:pt x="148590" y="279400"/>
                  </a:lnTo>
                  <a:lnTo>
                    <a:pt x="142862" y="266700"/>
                  </a:lnTo>
                  <a:lnTo>
                    <a:pt x="137845" y="279400"/>
                  </a:lnTo>
                  <a:lnTo>
                    <a:pt x="132943" y="292100"/>
                  </a:lnTo>
                  <a:lnTo>
                    <a:pt x="128219" y="292100"/>
                  </a:lnTo>
                  <a:lnTo>
                    <a:pt x="120154" y="304800"/>
                  </a:lnTo>
                  <a:lnTo>
                    <a:pt x="119595" y="304800"/>
                  </a:lnTo>
                  <a:lnTo>
                    <a:pt x="117906" y="317500"/>
                  </a:lnTo>
                  <a:lnTo>
                    <a:pt x="113639" y="317500"/>
                  </a:lnTo>
                  <a:lnTo>
                    <a:pt x="109397" y="330200"/>
                  </a:lnTo>
                  <a:lnTo>
                    <a:pt x="104965" y="330200"/>
                  </a:lnTo>
                  <a:lnTo>
                    <a:pt x="100088" y="342900"/>
                  </a:lnTo>
                  <a:lnTo>
                    <a:pt x="94564" y="342900"/>
                  </a:lnTo>
                  <a:lnTo>
                    <a:pt x="65862" y="393700"/>
                  </a:lnTo>
                  <a:lnTo>
                    <a:pt x="51917" y="419100"/>
                  </a:lnTo>
                  <a:lnTo>
                    <a:pt x="42900" y="444500"/>
                  </a:lnTo>
                  <a:lnTo>
                    <a:pt x="32080" y="457200"/>
                  </a:lnTo>
                  <a:lnTo>
                    <a:pt x="69075" y="482600"/>
                  </a:lnTo>
                  <a:lnTo>
                    <a:pt x="68313" y="488327"/>
                  </a:lnTo>
                  <a:lnTo>
                    <a:pt x="79222" y="495300"/>
                  </a:lnTo>
                  <a:lnTo>
                    <a:pt x="89039" y="508000"/>
                  </a:lnTo>
                  <a:lnTo>
                    <a:pt x="99009" y="508000"/>
                  </a:lnTo>
                  <a:lnTo>
                    <a:pt x="109321" y="520700"/>
                  </a:lnTo>
                  <a:lnTo>
                    <a:pt x="120180" y="533400"/>
                  </a:lnTo>
                  <a:lnTo>
                    <a:pt x="124167" y="533400"/>
                  </a:lnTo>
                  <a:lnTo>
                    <a:pt x="131368" y="546100"/>
                  </a:lnTo>
                  <a:lnTo>
                    <a:pt x="138442" y="546100"/>
                  </a:lnTo>
                  <a:lnTo>
                    <a:pt x="157670" y="571500"/>
                  </a:lnTo>
                  <a:lnTo>
                    <a:pt x="154254" y="584200"/>
                  </a:lnTo>
                  <a:lnTo>
                    <a:pt x="152590" y="584200"/>
                  </a:lnTo>
                  <a:lnTo>
                    <a:pt x="150761" y="596900"/>
                  </a:lnTo>
                  <a:lnTo>
                    <a:pt x="149098" y="596900"/>
                  </a:lnTo>
                  <a:lnTo>
                    <a:pt x="147650" y="609600"/>
                  </a:lnTo>
                  <a:lnTo>
                    <a:pt x="148818" y="609600"/>
                  </a:lnTo>
                  <a:lnTo>
                    <a:pt x="149313" y="622300"/>
                  </a:lnTo>
                  <a:lnTo>
                    <a:pt x="148945" y="647700"/>
                  </a:lnTo>
                  <a:lnTo>
                    <a:pt x="145440" y="647700"/>
                  </a:lnTo>
                  <a:lnTo>
                    <a:pt x="141922" y="660400"/>
                  </a:lnTo>
                  <a:lnTo>
                    <a:pt x="138226" y="673100"/>
                  </a:lnTo>
                  <a:lnTo>
                    <a:pt x="133515" y="660400"/>
                  </a:lnTo>
                  <a:lnTo>
                    <a:pt x="133223" y="673100"/>
                  </a:lnTo>
                  <a:lnTo>
                    <a:pt x="135966" y="673100"/>
                  </a:lnTo>
                  <a:lnTo>
                    <a:pt x="134366" y="685800"/>
                  </a:lnTo>
                  <a:lnTo>
                    <a:pt x="131597" y="685800"/>
                  </a:lnTo>
                  <a:lnTo>
                    <a:pt x="131241" y="698500"/>
                  </a:lnTo>
                  <a:lnTo>
                    <a:pt x="132689" y="711200"/>
                  </a:lnTo>
                  <a:lnTo>
                    <a:pt x="132245" y="723900"/>
                  </a:lnTo>
                  <a:lnTo>
                    <a:pt x="130530" y="723900"/>
                  </a:lnTo>
                  <a:lnTo>
                    <a:pt x="128981" y="711200"/>
                  </a:lnTo>
                  <a:lnTo>
                    <a:pt x="130454" y="723900"/>
                  </a:lnTo>
                  <a:lnTo>
                    <a:pt x="131711" y="736600"/>
                  </a:lnTo>
                  <a:lnTo>
                    <a:pt x="132422" y="749300"/>
                  </a:lnTo>
                  <a:lnTo>
                    <a:pt x="132245" y="762000"/>
                  </a:lnTo>
                  <a:lnTo>
                    <a:pt x="131343" y="762000"/>
                  </a:lnTo>
                  <a:lnTo>
                    <a:pt x="130746" y="768718"/>
                  </a:lnTo>
                  <a:lnTo>
                    <a:pt x="133388" y="800100"/>
                  </a:lnTo>
                  <a:lnTo>
                    <a:pt x="135813" y="812800"/>
                  </a:lnTo>
                  <a:lnTo>
                    <a:pt x="137769" y="825500"/>
                  </a:lnTo>
                  <a:lnTo>
                    <a:pt x="87541" y="825500"/>
                  </a:lnTo>
                  <a:lnTo>
                    <a:pt x="66052" y="838200"/>
                  </a:lnTo>
                  <a:lnTo>
                    <a:pt x="40132" y="838200"/>
                  </a:lnTo>
                  <a:lnTo>
                    <a:pt x="31546" y="850900"/>
                  </a:lnTo>
                  <a:lnTo>
                    <a:pt x="27393" y="850900"/>
                  </a:lnTo>
                  <a:lnTo>
                    <a:pt x="27393" y="876300"/>
                  </a:lnTo>
                  <a:lnTo>
                    <a:pt x="21704" y="876300"/>
                  </a:lnTo>
                  <a:lnTo>
                    <a:pt x="17411" y="863600"/>
                  </a:lnTo>
                  <a:lnTo>
                    <a:pt x="25692" y="863600"/>
                  </a:lnTo>
                  <a:lnTo>
                    <a:pt x="27393" y="876300"/>
                  </a:lnTo>
                  <a:lnTo>
                    <a:pt x="27393" y="850900"/>
                  </a:lnTo>
                  <a:lnTo>
                    <a:pt x="19291" y="850900"/>
                  </a:lnTo>
                  <a:lnTo>
                    <a:pt x="31508" y="840117"/>
                  </a:lnTo>
                  <a:lnTo>
                    <a:pt x="0" y="850900"/>
                  </a:lnTo>
                  <a:lnTo>
                    <a:pt x="3390" y="863600"/>
                  </a:lnTo>
                  <a:lnTo>
                    <a:pt x="1435" y="850900"/>
                  </a:lnTo>
                  <a:lnTo>
                    <a:pt x="10464" y="850900"/>
                  </a:lnTo>
                  <a:lnTo>
                    <a:pt x="9525" y="863600"/>
                  </a:lnTo>
                  <a:lnTo>
                    <a:pt x="11201" y="863600"/>
                  </a:lnTo>
                  <a:lnTo>
                    <a:pt x="12636" y="876300"/>
                  </a:lnTo>
                  <a:lnTo>
                    <a:pt x="11645" y="863600"/>
                  </a:lnTo>
                  <a:lnTo>
                    <a:pt x="12890" y="876300"/>
                  </a:lnTo>
                  <a:lnTo>
                    <a:pt x="15760" y="889000"/>
                  </a:lnTo>
                  <a:lnTo>
                    <a:pt x="16395" y="895565"/>
                  </a:lnTo>
                  <a:lnTo>
                    <a:pt x="13220" y="888187"/>
                  </a:lnTo>
                  <a:lnTo>
                    <a:pt x="11722" y="883970"/>
                  </a:lnTo>
                  <a:lnTo>
                    <a:pt x="13068" y="890993"/>
                  </a:lnTo>
                  <a:lnTo>
                    <a:pt x="14274" y="896416"/>
                  </a:lnTo>
                  <a:lnTo>
                    <a:pt x="16446" y="896099"/>
                  </a:lnTo>
                  <a:lnTo>
                    <a:pt x="17005" y="901700"/>
                  </a:lnTo>
                  <a:lnTo>
                    <a:pt x="16611" y="901700"/>
                  </a:lnTo>
                  <a:lnTo>
                    <a:pt x="19583" y="914400"/>
                  </a:lnTo>
                  <a:lnTo>
                    <a:pt x="22402" y="914400"/>
                  </a:lnTo>
                  <a:lnTo>
                    <a:pt x="24853" y="927100"/>
                  </a:lnTo>
                  <a:lnTo>
                    <a:pt x="26733" y="939800"/>
                  </a:lnTo>
                  <a:lnTo>
                    <a:pt x="19507" y="939800"/>
                  </a:lnTo>
                  <a:lnTo>
                    <a:pt x="24320" y="952500"/>
                  </a:lnTo>
                  <a:lnTo>
                    <a:pt x="28930" y="965200"/>
                  </a:lnTo>
                  <a:lnTo>
                    <a:pt x="33705" y="977900"/>
                  </a:lnTo>
                  <a:lnTo>
                    <a:pt x="39014" y="990600"/>
                  </a:lnTo>
                  <a:lnTo>
                    <a:pt x="39331" y="990600"/>
                  </a:lnTo>
                  <a:lnTo>
                    <a:pt x="40271" y="1003300"/>
                  </a:lnTo>
                  <a:lnTo>
                    <a:pt x="37426" y="1003300"/>
                  </a:lnTo>
                  <a:lnTo>
                    <a:pt x="40259" y="1016000"/>
                  </a:lnTo>
                  <a:lnTo>
                    <a:pt x="45326" y="1016000"/>
                  </a:lnTo>
                  <a:lnTo>
                    <a:pt x="47066" y="1028700"/>
                  </a:lnTo>
                  <a:lnTo>
                    <a:pt x="45300" y="1028700"/>
                  </a:lnTo>
                  <a:lnTo>
                    <a:pt x="46951" y="1041400"/>
                  </a:lnTo>
                  <a:lnTo>
                    <a:pt x="48729" y="1041400"/>
                  </a:lnTo>
                  <a:lnTo>
                    <a:pt x="50533" y="1054100"/>
                  </a:lnTo>
                  <a:lnTo>
                    <a:pt x="74193" y="1054100"/>
                  </a:lnTo>
                  <a:lnTo>
                    <a:pt x="92519" y="1041400"/>
                  </a:lnTo>
                  <a:lnTo>
                    <a:pt x="126923" y="1041400"/>
                  </a:lnTo>
                  <a:lnTo>
                    <a:pt x="118706" y="1054100"/>
                  </a:lnTo>
                  <a:lnTo>
                    <a:pt x="135597" y="1054100"/>
                  </a:lnTo>
                  <a:lnTo>
                    <a:pt x="147815" y="1041400"/>
                  </a:lnTo>
                  <a:lnTo>
                    <a:pt x="209931" y="1041400"/>
                  </a:lnTo>
                  <a:lnTo>
                    <a:pt x="218008" y="1066800"/>
                  </a:lnTo>
                  <a:lnTo>
                    <a:pt x="214579" y="1054100"/>
                  </a:lnTo>
                  <a:lnTo>
                    <a:pt x="220814" y="1054100"/>
                  </a:lnTo>
                  <a:lnTo>
                    <a:pt x="226377" y="1066800"/>
                  </a:lnTo>
                  <a:lnTo>
                    <a:pt x="233057" y="1092200"/>
                  </a:lnTo>
                  <a:lnTo>
                    <a:pt x="242658" y="1104900"/>
                  </a:lnTo>
                  <a:lnTo>
                    <a:pt x="242163" y="1103096"/>
                  </a:lnTo>
                  <a:lnTo>
                    <a:pt x="249440" y="1117600"/>
                  </a:lnTo>
                  <a:lnTo>
                    <a:pt x="264807" y="1130300"/>
                  </a:lnTo>
                  <a:lnTo>
                    <a:pt x="283298" y="1155700"/>
                  </a:lnTo>
                  <a:lnTo>
                    <a:pt x="305447" y="1168400"/>
                  </a:lnTo>
                  <a:lnTo>
                    <a:pt x="300202" y="1168400"/>
                  </a:lnTo>
                  <a:lnTo>
                    <a:pt x="303695" y="1181100"/>
                  </a:lnTo>
                  <a:lnTo>
                    <a:pt x="308190" y="1181100"/>
                  </a:lnTo>
                  <a:lnTo>
                    <a:pt x="322834" y="1193800"/>
                  </a:lnTo>
                  <a:lnTo>
                    <a:pt x="319163" y="1206500"/>
                  </a:lnTo>
                  <a:lnTo>
                    <a:pt x="315188" y="1206500"/>
                  </a:lnTo>
                  <a:lnTo>
                    <a:pt x="314058" y="1219200"/>
                  </a:lnTo>
                  <a:lnTo>
                    <a:pt x="304190" y="1231900"/>
                  </a:lnTo>
                  <a:lnTo>
                    <a:pt x="295351" y="1244600"/>
                  </a:lnTo>
                  <a:lnTo>
                    <a:pt x="287426" y="1257300"/>
                  </a:lnTo>
                  <a:lnTo>
                    <a:pt x="280162" y="1270000"/>
                  </a:lnTo>
                  <a:lnTo>
                    <a:pt x="276720" y="1270000"/>
                  </a:lnTo>
                  <a:lnTo>
                    <a:pt x="273354" y="1282700"/>
                  </a:lnTo>
                  <a:lnTo>
                    <a:pt x="266814" y="1295400"/>
                  </a:lnTo>
                  <a:lnTo>
                    <a:pt x="268427" y="1295400"/>
                  </a:lnTo>
                  <a:lnTo>
                    <a:pt x="270687" y="1303629"/>
                  </a:lnTo>
                  <a:lnTo>
                    <a:pt x="271805" y="1295400"/>
                  </a:lnTo>
                  <a:lnTo>
                    <a:pt x="274167" y="1295400"/>
                  </a:lnTo>
                  <a:lnTo>
                    <a:pt x="273469" y="1307122"/>
                  </a:lnTo>
                  <a:lnTo>
                    <a:pt x="279527" y="1295400"/>
                  </a:lnTo>
                  <a:lnTo>
                    <a:pt x="281292" y="1295400"/>
                  </a:lnTo>
                  <a:lnTo>
                    <a:pt x="284746" y="1282700"/>
                  </a:lnTo>
                  <a:lnTo>
                    <a:pt x="285635" y="1292301"/>
                  </a:lnTo>
                  <a:lnTo>
                    <a:pt x="289814" y="1282700"/>
                  </a:lnTo>
                  <a:lnTo>
                    <a:pt x="296976" y="1282700"/>
                  </a:lnTo>
                  <a:lnTo>
                    <a:pt x="295579" y="1270000"/>
                  </a:lnTo>
                  <a:lnTo>
                    <a:pt x="299770" y="1270000"/>
                  </a:lnTo>
                  <a:lnTo>
                    <a:pt x="298932" y="1270558"/>
                  </a:lnTo>
                  <a:lnTo>
                    <a:pt x="299618" y="1270622"/>
                  </a:lnTo>
                  <a:lnTo>
                    <a:pt x="300431" y="1270342"/>
                  </a:lnTo>
                  <a:lnTo>
                    <a:pt x="301078" y="1269923"/>
                  </a:lnTo>
                  <a:lnTo>
                    <a:pt x="300621" y="1269644"/>
                  </a:lnTo>
                  <a:lnTo>
                    <a:pt x="299847" y="1269949"/>
                  </a:lnTo>
                  <a:lnTo>
                    <a:pt x="305854" y="1257300"/>
                  </a:lnTo>
                  <a:lnTo>
                    <a:pt x="314871" y="1257300"/>
                  </a:lnTo>
                  <a:lnTo>
                    <a:pt x="315976" y="1244600"/>
                  </a:lnTo>
                  <a:lnTo>
                    <a:pt x="325234" y="1231900"/>
                  </a:lnTo>
                  <a:lnTo>
                    <a:pt x="329844" y="1231900"/>
                  </a:lnTo>
                  <a:lnTo>
                    <a:pt x="330377" y="1219200"/>
                  </a:lnTo>
                  <a:lnTo>
                    <a:pt x="336257" y="1219200"/>
                  </a:lnTo>
                  <a:lnTo>
                    <a:pt x="347624" y="1193800"/>
                  </a:lnTo>
                  <a:lnTo>
                    <a:pt x="339763" y="1181100"/>
                  </a:lnTo>
                  <a:lnTo>
                    <a:pt x="332701" y="1181100"/>
                  </a:lnTo>
                  <a:lnTo>
                    <a:pt x="320598" y="1168400"/>
                  </a:lnTo>
                  <a:lnTo>
                    <a:pt x="310286" y="1168400"/>
                  </a:lnTo>
                  <a:lnTo>
                    <a:pt x="305346" y="1155700"/>
                  </a:lnTo>
                  <a:lnTo>
                    <a:pt x="300545" y="1155700"/>
                  </a:lnTo>
                  <a:lnTo>
                    <a:pt x="295859" y="1143000"/>
                  </a:lnTo>
                  <a:lnTo>
                    <a:pt x="291299" y="1143000"/>
                  </a:lnTo>
                  <a:lnTo>
                    <a:pt x="282460" y="1130300"/>
                  </a:lnTo>
                  <a:lnTo>
                    <a:pt x="256895" y="1092200"/>
                  </a:lnTo>
                  <a:lnTo>
                    <a:pt x="258114" y="1092200"/>
                  </a:lnTo>
                  <a:lnTo>
                    <a:pt x="247599" y="1079500"/>
                  </a:lnTo>
                  <a:lnTo>
                    <a:pt x="237604" y="1066800"/>
                  </a:lnTo>
                  <a:lnTo>
                    <a:pt x="228320" y="1054100"/>
                  </a:lnTo>
                  <a:lnTo>
                    <a:pt x="219913" y="1041400"/>
                  </a:lnTo>
                  <a:lnTo>
                    <a:pt x="216662" y="1041400"/>
                  </a:lnTo>
                  <a:lnTo>
                    <a:pt x="212725" y="1028700"/>
                  </a:lnTo>
                  <a:lnTo>
                    <a:pt x="215582" y="1028700"/>
                  </a:lnTo>
                  <a:lnTo>
                    <a:pt x="212305" y="1016000"/>
                  </a:lnTo>
                  <a:lnTo>
                    <a:pt x="203441" y="1016000"/>
                  </a:lnTo>
                  <a:lnTo>
                    <a:pt x="197650" y="1028700"/>
                  </a:lnTo>
                  <a:lnTo>
                    <a:pt x="174917" y="1028700"/>
                  </a:lnTo>
                  <a:lnTo>
                    <a:pt x="174586" y="1016000"/>
                  </a:lnTo>
                  <a:lnTo>
                    <a:pt x="160718" y="1016000"/>
                  </a:lnTo>
                  <a:lnTo>
                    <a:pt x="149529" y="1028700"/>
                  </a:lnTo>
                  <a:lnTo>
                    <a:pt x="67487" y="1028700"/>
                  </a:lnTo>
                  <a:lnTo>
                    <a:pt x="66281" y="1016000"/>
                  </a:lnTo>
                  <a:lnTo>
                    <a:pt x="63068" y="1016000"/>
                  </a:lnTo>
                  <a:lnTo>
                    <a:pt x="60833" y="1003300"/>
                  </a:lnTo>
                  <a:lnTo>
                    <a:pt x="59016" y="1003300"/>
                  </a:lnTo>
                  <a:lnTo>
                    <a:pt x="56540" y="990600"/>
                  </a:lnTo>
                  <a:lnTo>
                    <a:pt x="54673" y="977900"/>
                  </a:lnTo>
                  <a:lnTo>
                    <a:pt x="53606" y="977900"/>
                  </a:lnTo>
                  <a:lnTo>
                    <a:pt x="53505" y="965200"/>
                  </a:lnTo>
                  <a:lnTo>
                    <a:pt x="51346" y="965200"/>
                  </a:lnTo>
                  <a:lnTo>
                    <a:pt x="52095" y="977900"/>
                  </a:lnTo>
                  <a:lnTo>
                    <a:pt x="50469" y="977900"/>
                  </a:lnTo>
                  <a:lnTo>
                    <a:pt x="48298" y="965200"/>
                  </a:lnTo>
                  <a:lnTo>
                    <a:pt x="47510" y="952500"/>
                  </a:lnTo>
                  <a:lnTo>
                    <a:pt x="47231" y="939800"/>
                  </a:lnTo>
                  <a:lnTo>
                    <a:pt x="46583" y="927100"/>
                  </a:lnTo>
                  <a:lnTo>
                    <a:pt x="44869" y="927100"/>
                  </a:lnTo>
                  <a:lnTo>
                    <a:pt x="42773" y="914400"/>
                  </a:lnTo>
                  <a:lnTo>
                    <a:pt x="40386" y="914400"/>
                  </a:lnTo>
                  <a:lnTo>
                    <a:pt x="37846" y="901700"/>
                  </a:lnTo>
                  <a:lnTo>
                    <a:pt x="34378" y="901700"/>
                  </a:lnTo>
                  <a:lnTo>
                    <a:pt x="31902" y="889000"/>
                  </a:lnTo>
                  <a:lnTo>
                    <a:pt x="29654" y="889000"/>
                  </a:lnTo>
                  <a:lnTo>
                    <a:pt x="28702" y="876300"/>
                  </a:lnTo>
                  <a:lnTo>
                    <a:pt x="28194" y="876300"/>
                  </a:lnTo>
                  <a:lnTo>
                    <a:pt x="28232" y="863600"/>
                  </a:lnTo>
                  <a:lnTo>
                    <a:pt x="71843" y="863600"/>
                  </a:lnTo>
                  <a:lnTo>
                    <a:pt x="87833" y="850900"/>
                  </a:lnTo>
                  <a:lnTo>
                    <a:pt x="121437" y="850900"/>
                  </a:lnTo>
                  <a:lnTo>
                    <a:pt x="128231" y="838200"/>
                  </a:lnTo>
                  <a:lnTo>
                    <a:pt x="155054" y="838200"/>
                  </a:lnTo>
                  <a:lnTo>
                    <a:pt x="156756" y="825500"/>
                  </a:lnTo>
                  <a:lnTo>
                    <a:pt x="158305" y="838200"/>
                  </a:lnTo>
                  <a:lnTo>
                    <a:pt x="158673" y="825500"/>
                  </a:lnTo>
                  <a:lnTo>
                    <a:pt x="156845" y="812800"/>
                  </a:lnTo>
                  <a:lnTo>
                    <a:pt x="157149" y="800100"/>
                  </a:lnTo>
                  <a:lnTo>
                    <a:pt x="161036" y="800100"/>
                  </a:lnTo>
                  <a:lnTo>
                    <a:pt x="160655" y="787400"/>
                  </a:lnTo>
                  <a:lnTo>
                    <a:pt x="161099" y="774700"/>
                  </a:lnTo>
                  <a:lnTo>
                    <a:pt x="161747" y="774700"/>
                  </a:lnTo>
                  <a:lnTo>
                    <a:pt x="163233" y="762000"/>
                  </a:lnTo>
                  <a:lnTo>
                    <a:pt x="163690" y="749300"/>
                  </a:lnTo>
                  <a:lnTo>
                    <a:pt x="161467" y="749300"/>
                  </a:lnTo>
                  <a:lnTo>
                    <a:pt x="161709" y="736600"/>
                  </a:lnTo>
                  <a:lnTo>
                    <a:pt x="156705" y="736600"/>
                  </a:lnTo>
                  <a:lnTo>
                    <a:pt x="154584" y="723900"/>
                  </a:lnTo>
                  <a:lnTo>
                    <a:pt x="155663" y="723900"/>
                  </a:lnTo>
                  <a:lnTo>
                    <a:pt x="156273" y="711200"/>
                  </a:lnTo>
                  <a:lnTo>
                    <a:pt x="157429" y="698500"/>
                  </a:lnTo>
                  <a:lnTo>
                    <a:pt x="160134" y="698500"/>
                  </a:lnTo>
                  <a:lnTo>
                    <a:pt x="158902" y="711200"/>
                  </a:lnTo>
                  <a:lnTo>
                    <a:pt x="163703" y="711200"/>
                  </a:lnTo>
                  <a:lnTo>
                    <a:pt x="165188" y="698500"/>
                  </a:lnTo>
                  <a:lnTo>
                    <a:pt x="165938" y="698500"/>
                  </a:lnTo>
                  <a:lnTo>
                    <a:pt x="165963" y="699833"/>
                  </a:lnTo>
                  <a:lnTo>
                    <a:pt x="166039" y="698500"/>
                  </a:lnTo>
                  <a:lnTo>
                    <a:pt x="168757" y="685800"/>
                  </a:lnTo>
                  <a:lnTo>
                    <a:pt x="167589" y="673100"/>
                  </a:lnTo>
                  <a:lnTo>
                    <a:pt x="165938" y="673100"/>
                  </a:lnTo>
                  <a:lnTo>
                    <a:pt x="167208" y="660400"/>
                  </a:lnTo>
                  <a:lnTo>
                    <a:pt x="169075" y="660400"/>
                  </a:lnTo>
                  <a:lnTo>
                    <a:pt x="173405" y="647700"/>
                  </a:lnTo>
                  <a:lnTo>
                    <a:pt x="169049" y="647700"/>
                  </a:lnTo>
                  <a:lnTo>
                    <a:pt x="168783" y="635000"/>
                  </a:lnTo>
                  <a:lnTo>
                    <a:pt x="172059" y="622300"/>
                  </a:lnTo>
                  <a:lnTo>
                    <a:pt x="173304" y="622300"/>
                  </a:lnTo>
                  <a:lnTo>
                    <a:pt x="173659" y="614629"/>
                  </a:lnTo>
                  <a:lnTo>
                    <a:pt x="171234" y="622300"/>
                  </a:lnTo>
                  <a:lnTo>
                    <a:pt x="170840" y="609600"/>
                  </a:lnTo>
                  <a:lnTo>
                    <a:pt x="171742" y="609600"/>
                  </a:lnTo>
                  <a:lnTo>
                    <a:pt x="173532" y="596900"/>
                  </a:lnTo>
                  <a:lnTo>
                    <a:pt x="175869" y="584200"/>
                  </a:lnTo>
                  <a:lnTo>
                    <a:pt x="177317" y="584200"/>
                  </a:lnTo>
                  <a:lnTo>
                    <a:pt x="176923" y="587590"/>
                  </a:lnTo>
                  <a:lnTo>
                    <a:pt x="178130" y="584200"/>
                  </a:lnTo>
                  <a:lnTo>
                    <a:pt x="179463" y="584200"/>
                  </a:lnTo>
                  <a:lnTo>
                    <a:pt x="189153" y="558800"/>
                  </a:lnTo>
                  <a:lnTo>
                    <a:pt x="183083" y="546100"/>
                  </a:lnTo>
                  <a:lnTo>
                    <a:pt x="176415" y="546100"/>
                  </a:lnTo>
                  <a:lnTo>
                    <a:pt x="170027" y="533400"/>
                  </a:lnTo>
                  <a:lnTo>
                    <a:pt x="163207" y="533400"/>
                  </a:lnTo>
                  <a:lnTo>
                    <a:pt x="160909" y="520700"/>
                  </a:lnTo>
                  <a:lnTo>
                    <a:pt x="148526" y="520700"/>
                  </a:lnTo>
                  <a:lnTo>
                    <a:pt x="140665" y="508000"/>
                  </a:lnTo>
                  <a:lnTo>
                    <a:pt x="132689" y="495300"/>
                  </a:lnTo>
                  <a:lnTo>
                    <a:pt x="120307" y="495300"/>
                  </a:lnTo>
                  <a:lnTo>
                    <a:pt x="132029" y="508000"/>
                  </a:lnTo>
                  <a:lnTo>
                    <a:pt x="134835" y="508000"/>
                  </a:lnTo>
                  <a:lnTo>
                    <a:pt x="139230" y="515810"/>
                  </a:lnTo>
                  <a:lnTo>
                    <a:pt x="143738" y="520700"/>
                  </a:lnTo>
                  <a:lnTo>
                    <a:pt x="139585" y="516445"/>
                  </a:lnTo>
                  <a:lnTo>
                    <a:pt x="141986" y="520700"/>
                  </a:lnTo>
                  <a:lnTo>
                    <a:pt x="139928" y="520700"/>
                  </a:lnTo>
                  <a:lnTo>
                    <a:pt x="130683" y="508000"/>
                  </a:lnTo>
                  <a:lnTo>
                    <a:pt x="131343" y="508000"/>
                  </a:lnTo>
                  <a:lnTo>
                    <a:pt x="118948" y="495300"/>
                  </a:lnTo>
                  <a:lnTo>
                    <a:pt x="126847" y="508000"/>
                  </a:lnTo>
                  <a:lnTo>
                    <a:pt x="119557" y="508000"/>
                  </a:lnTo>
                  <a:lnTo>
                    <a:pt x="107810" y="495300"/>
                  </a:lnTo>
                  <a:lnTo>
                    <a:pt x="96735" y="482600"/>
                  </a:lnTo>
                  <a:lnTo>
                    <a:pt x="102768" y="482600"/>
                  </a:lnTo>
                  <a:lnTo>
                    <a:pt x="97713" y="469900"/>
                  </a:lnTo>
                  <a:lnTo>
                    <a:pt x="87261" y="469900"/>
                  </a:lnTo>
                  <a:lnTo>
                    <a:pt x="81876" y="457200"/>
                  </a:lnTo>
                  <a:lnTo>
                    <a:pt x="69278" y="457200"/>
                  </a:lnTo>
                  <a:lnTo>
                    <a:pt x="70256" y="444500"/>
                  </a:lnTo>
                  <a:lnTo>
                    <a:pt x="74472" y="444500"/>
                  </a:lnTo>
                  <a:lnTo>
                    <a:pt x="76492" y="431800"/>
                  </a:lnTo>
                  <a:lnTo>
                    <a:pt x="81495" y="419100"/>
                  </a:lnTo>
                  <a:lnTo>
                    <a:pt x="87579" y="419100"/>
                  </a:lnTo>
                  <a:lnTo>
                    <a:pt x="92862" y="406400"/>
                  </a:lnTo>
                  <a:lnTo>
                    <a:pt x="99898" y="406400"/>
                  </a:lnTo>
                  <a:lnTo>
                    <a:pt x="104406" y="393700"/>
                  </a:lnTo>
                  <a:lnTo>
                    <a:pt x="105879" y="393700"/>
                  </a:lnTo>
                  <a:lnTo>
                    <a:pt x="107276" y="390271"/>
                  </a:lnTo>
                  <a:lnTo>
                    <a:pt x="108026" y="389597"/>
                  </a:lnTo>
                  <a:lnTo>
                    <a:pt x="107480" y="389750"/>
                  </a:lnTo>
                  <a:lnTo>
                    <a:pt x="111061" y="381000"/>
                  </a:lnTo>
                  <a:lnTo>
                    <a:pt x="116078" y="368300"/>
                  </a:lnTo>
                  <a:lnTo>
                    <a:pt x="117081" y="368300"/>
                  </a:lnTo>
                  <a:lnTo>
                    <a:pt x="129857" y="355600"/>
                  </a:lnTo>
                  <a:lnTo>
                    <a:pt x="135178" y="342900"/>
                  </a:lnTo>
                  <a:lnTo>
                    <a:pt x="139077" y="342900"/>
                  </a:lnTo>
                  <a:lnTo>
                    <a:pt x="141960" y="330200"/>
                  </a:lnTo>
                  <a:lnTo>
                    <a:pt x="144208" y="330200"/>
                  </a:lnTo>
                  <a:lnTo>
                    <a:pt x="145999" y="317500"/>
                  </a:lnTo>
                  <a:lnTo>
                    <a:pt x="147574" y="317500"/>
                  </a:lnTo>
                  <a:lnTo>
                    <a:pt x="149009" y="304800"/>
                  </a:lnTo>
                  <a:lnTo>
                    <a:pt x="152704" y="304800"/>
                  </a:lnTo>
                  <a:lnTo>
                    <a:pt x="157048" y="317500"/>
                  </a:lnTo>
                  <a:lnTo>
                    <a:pt x="169379" y="317500"/>
                  </a:lnTo>
                  <a:lnTo>
                    <a:pt x="176415" y="330200"/>
                  </a:lnTo>
                  <a:lnTo>
                    <a:pt x="194424" y="330200"/>
                  </a:lnTo>
                  <a:lnTo>
                    <a:pt x="204330" y="342900"/>
                  </a:lnTo>
                  <a:lnTo>
                    <a:pt x="219036" y="342900"/>
                  </a:lnTo>
                  <a:lnTo>
                    <a:pt x="225806" y="355600"/>
                  </a:lnTo>
                  <a:lnTo>
                    <a:pt x="233349" y="355600"/>
                  </a:lnTo>
                  <a:lnTo>
                    <a:pt x="241490" y="368300"/>
                  </a:lnTo>
                  <a:lnTo>
                    <a:pt x="258787" y="368300"/>
                  </a:lnTo>
                  <a:lnTo>
                    <a:pt x="281597" y="381000"/>
                  </a:lnTo>
                  <a:lnTo>
                    <a:pt x="292468" y="381000"/>
                  </a:lnTo>
                  <a:lnTo>
                    <a:pt x="295935" y="368300"/>
                  </a:lnTo>
                  <a:lnTo>
                    <a:pt x="302145" y="368300"/>
                  </a:lnTo>
                  <a:lnTo>
                    <a:pt x="307390" y="355600"/>
                  </a:lnTo>
                  <a:lnTo>
                    <a:pt x="317157" y="355600"/>
                  </a:lnTo>
                  <a:lnTo>
                    <a:pt x="328980" y="342900"/>
                  </a:lnTo>
                  <a:lnTo>
                    <a:pt x="341795" y="330200"/>
                  </a:lnTo>
                  <a:lnTo>
                    <a:pt x="354812" y="317500"/>
                  </a:lnTo>
                  <a:lnTo>
                    <a:pt x="367207" y="304800"/>
                  </a:lnTo>
                  <a:lnTo>
                    <a:pt x="364909" y="304800"/>
                  </a:lnTo>
                  <a:lnTo>
                    <a:pt x="376618" y="292100"/>
                  </a:lnTo>
                  <a:lnTo>
                    <a:pt x="381393" y="292100"/>
                  </a:lnTo>
                  <a:lnTo>
                    <a:pt x="387019" y="279400"/>
                  </a:lnTo>
                  <a:lnTo>
                    <a:pt x="401256" y="279400"/>
                  </a:lnTo>
                  <a:lnTo>
                    <a:pt x="406273" y="266700"/>
                  </a:lnTo>
                  <a:lnTo>
                    <a:pt x="402221" y="279400"/>
                  </a:lnTo>
                  <a:lnTo>
                    <a:pt x="407123" y="279400"/>
                  </a:lnTo>
                  <a:lnTo>
                    <a:pt x="419823" y="266700"/>
                  </a:lnTo>
                  <a:lnTo>
                    <a:pt x="434962" y="254000"/>
                  </a:lnTo>
                  <a:lnTo>
                    <a:pt x="459270" y="254000"/>
                  </a:lnTo>
                  <a:lnTo>
                    <a:pt x="465810" y="241300"/>
                  </a:lnTo>
                  <a:lnTo>
                    <a:pt x="480161" y="241300"/>
                  </a:lnTo>
                  <a:lnTo>
                    <a:pt x="488086" y="228600"/>
                  </a:lnTo>
                  <a:lnTo>
                    <a:pt x="497941" y="228600"/>
                  </a:lnTo>
                  <a:lnTo>
                    <a:pt x="511162" y="215900"/>
                  </a:lnTo>
                  <a:lnTo>
                    <a:pt x="519353" y="215900"/>
                  </a:lnTo>
                  <a:lnTo>
                    <a:pt x="516597" y="203200"/>
                  </a:lnTo>
                  <a:lnTo>
                    <a:pt x="513892" y="203200"/>
                  </a:lnTo>
                  <a:lnTo>
                    <a:pt x="509295" y="190500"/>
                  </a:lnTo>
                  <a:lnTo>
                    <a:pt x="504913" y="177800"/>
                  </a:lnTo>
                  <a:lnTo>
                    <a:pt x="501929" y="165100"/>
                  </a:lnTo>
                  <a:lnTo>
                    <a:pt x="499033" y="152400"/>
                  </a:lnTo>
                  <a:lnTo>
                    <a:pt x="498576" y="151333"/>
                  </a:lnTo>
                  <a:lnTo>
                    <a:pt x="498360" y="152400"/>
                  </a:lnTo>
                  <a:lnTo>
                    <a:pt x="498449" y="151041"/>
                  </a:lnTo>
                  <a:lnTo>
                    <a:pt x="493636" y="139700"/>
                  </a:lnTo>
                  <a:lnTo>
                    <a:pt x="493344" y="139700"/>
                  </a:lnTo>
                  <a:lnTo>
                    <a:pt x="489229" y="127000"/>
                  </a:lnTo>
                  <a:lnTo>
                    <a:pt x="489077" y="114300"/>
                  </a:lnTo>
                  <a:lnTo>
                    <a:pt x="488772" y="101600"/>
                  </a:lnTo>
                  <a:lnTo>
                    <a:pt x="490715" y="101600"/>
                  </a:lnTo>
                  <a:lnTo>
                    <a:pt x="496087" y="114300"/>
                  </a:lnTo>
                  <a:lnTo>
                    <a:pt x="497319" y="114300"/>
                  </a:lnTo>
                  <a:lnTo>
                    <a:pt x="495617" y="101600"/>
                  </a:lnTo>
                  <a:lnTo>
                    <a:pt x="493369" y="101600"/>
                  </a:lnTo>
                  <a:lnTo>
                    <a:pt x="492721" y="88900"/>
                  </a:lnTo>
                  <a:lnTo>
                    <a:pt x="495350" y="88900"/>
                  </a:lnTo>
                  <a:lnTo>
                    <a:pt x="499071" y="76200"/>
                  </a:lnTo>
                  <a:lnTo>
                    <a:pt x="527507" y="76200"/>
                  </a:lnTo>
                  <a:lnTo>
                    <a:pt x="538505" y="63500"/>
                  </a:lnTo>
                  <a:lnTo>
                    <a:pt x="577240" y="63500"/>
                  </a:lnTo>
                  <a:lnTo>
                    <a:pt x="599465" y="53911"/>
                  </a:lnTo>
                  <a:lnTo>
                    <a:pt x="589165" y="63500"/>
                  </a:lnTo>
                  <a:lnTo>
                    <a:pt x="601408" y="63500"/>
                  </a:lnTo>
                  <a:lnTo>
                    <a:pt x="616343" y="50800"/>
                  </a:lnTo>
                  <a:lnTo>
                    <a:pt x="625602" y="50800"/>
                  </a:lnTo>
                  <a:lnTo>
                    <a:pt x="630466" y="47421"/>
                  </a:lnTo>
                  <a:lnTo>
                    <a:pt x="636003" y="38100"/>
                  </a:lnTo>
                  <a:lnTo>
                    <a:pt x="643890" y="38100"/>
                  </a:lnTo>
                  <a:lnTo>
                    <a:pt x="666724" y="38100"/>
                  </a:lnTo>
                  <a:lnTo>
                    <a:pt x="665530" y="50800"/>
                  </a:lnTo>
                  <a:lnTo>
                    <a:pt x="664565" y="50800"/>
                  </a:lnTo>
                  <a:lnTo>
                    <a:pt x="664705" y="63500"/>
                  </a:lnTo>
                  <a:lnTo>
                    <a:pt x="665645" y="76200"/>
                  </a:lnTo>
                  <a:lnTo>
                    <a:pt x="666800" y="88900"/>
                  </a:lnTo>
                  <a:lnTo>
                    <a:pt x="667613" y="101600"/>
                  </a:lnTo>
                  <a:lnTo>
                    <a:pt x="667473" y="114300"/>
                  </a:lnTo>
                  <a:lnTo>
                    <a:pt x="665822" y="127000"/>
                  </a:lnTo>
                  <a:lnTo>
                    <a:pt x="667181" y="127000"/>
                  </a:lnTo>
                  <a:lnTo>
                    <a:pt x="668197" y="139700"/>
                  </a:lnTo>
                  <a:lnTo>
                    <a:pt x="669188" y="139700"/>
                  </a:lnTo>
                  <a:lnTo>
                    <a:pt x="672744" y="177800"/>
                  </a:lnTo>
                  <a:lnTo>
                    <a:pt x="808736" y="177800"/>
                  </a:lnTo>
                  <a:lnTo>
                    <a:pt x="815136" y="180428"/>
                  </a:lnTo>
                  <a:lnTo>
                    <a:pt x="812419" y="177800"/>
                  </a:lnTo>
                  <a:lnTo>
                    <a:pt x="836447" y="177800"/>
                  </a:lnTo>
                  <a:lnTo>
                    <a:pt x="845375" y="190500"/>
                  </a:lnTo>
                  <a:lnTo>
                    <a:pt x="855954" y="190500"/>
                  </a:lnTo>
                  <a:lnTo>
                    <a:pt x="860056" y="203200"/>
                  </a:lnTo>
                  <a:lnTo>
                    <a:pt x="907694" y="203200"/>
                  </a:lnTo>
                  <a:lnTo>
                    <a:pt x="914984" y="215900"/>
                  </a:lnTo>
                  <a:lnTo>
                    <a:pt x="935037" y="215900"/>
                  </a:lnTo>
                  <a:lnTo>
                    <a:pt x="940409" y="215900"/>
                  </a:lnTo>
                  <a:lnTo>
                    <a:pt x="943114" y="220649"/>
                  </a:lnTo>
                  <a:lnTo>
                    <a:pt x="956589" y="228600"/>
                  </a:lnTo>
                  <a:lnTo>
                    <a:pt x="975702" y="190500"/>
                  </a:lnTo>
                  <a:lnTo>
                    <a:pt x="986980" y="177800"/>
                  </a:lnTo>
                  <a:lnTo>
                    <a:pt x="992174" y="165100"/>
                  </a:lnTo>
                  <a:lnTo>
                    <a:pt x="996645" y="152400"/>
                  </a:lnTo>
                  <a:lnTo>
                    <a:pt x="1000074" y="152400"/>
                  </a:lnTo>
                  <a:lnTo>
                    <a:pt x="1002144" y="139700"/>
                  </a:lnTo>
                  <a:lnTo>
                    <a:pt x="1010412" y="139700"/>
                  </a:lnTo>
                  <a:lnTo>
                    <a:pt x="1015377" y="127000"/>
                  </a:lnTo>
                  <a:lnTo>
                    <a:pt x="1020267" y="114300"/>
                  </a:lnTo>
                  <a:lnTo>
                    <a:pt x="1025105" y="114300"/>
                  </a:lnTo>
                  <a:lnTo>
                    <a:pt x="1029893" y="101600"/>
                  </a:lnTo>
                  <a:lnTo>
                    <a:pt x="1032751" y="101600"/>
                  </a:lnTo>
                  <a:lnTo>
                    <a:pt x="1033068" y="88900"/>
                  </a:lnTo>
                  <a:lnTo>
                    <a:pt x="1040942" y="88900"/>
                  </a:lnTo>
                  <a:lnTo>
                    <a:pt x="1052068" y="101600"/>
                  </a:lnTo>
                  <a:lnTo>
                    <a:pt x="1065237" y="101600"/>
                  </a:lnTo>
                  <a:lnTo>
                    <a:pt x="1076655" y="114300"/>
                  </a:lnTo>
                  <a:lnTo>
                    <a:pt x="1084072" y="114300"/>
                  </a:lnTo>
                  <a:lnTo>
                    <a:pt x="1089939" y="127000"/>
                  </a:lnTo>
                  <a:lnTo>
                    <a:pt x="1100683" y="127000"/>
                  </a:lnTo>
                  <a:lnTo>
                    <a:pt x="1109091" y="139700"/>
                  </a:lnTo>
                  <a:lnTo>
                    <a:pt x="1116787" y="139700"/>
                  </a:lnTo>
                  <a:lnTo>
                    <a:pt x="1128229" y="152400"/>
                  </a:lnTo>
                  <a:lnTo>
                    <a:pt x="1139024" y="152400"/>
                  </a:lnTo>
                  <a:lnTo>
                    <a:pt x="1149324" y="165100"/>
                  </a:lnTo>
                  <a:lnTo>
                    <a:pt x="1168933" y="165100"/>
                  </a:lnTo>
                  <a:lnTo>
                    <a:pt x="1175232" y="177800"/>
                  </a:lnTo>
                  <a:lnTo>
                    <a:pt x="1175677" y="177800"/>
                  </a:lnTo>
                  <a:lnTo>
                    <a:pt x="1165847" y="190500"/>
                  </a:lnTo>
                  <a:lnTo>
                    <a:pt x="1159459" y="203200"/>
                  </a:lnTo>
                  <a:lnTo>
                    <a:pt x="1153109" y="203200"/>
                  </a:lnTo>
                  <a:lnTo>
                    <a:pt x="1147152" y="215900"/>
                  </a:lnTo>
                  <a:lnTo>
                    <a:pt x="1141691" y="215900"/>
                  </a:lnTo>
                  <a:lnTo>
                    <a:pt x="1134503" y="228600"/>
                  </a:lnTo>
                  <a:lnTo>
                    <a:pt x="1127747" y="228600"/>
                  </a:lnTo>
                  <a:lnTo>
                    <a:pt x="1121333" y="241300"/>
                  </a:lnTo>
                  <a:lnTo>
                    <a:pt x="1115237" y="254000"/>
                  </a:lnTo>
                  <a:lnTo>
                    <a:pt x="1081925" y="292100"/>
                  </a:lnTo>
                  <a:lnTo>
                    <a:pt x="1101852" y="304800"/>
                  </a:lnTo>
                  <a:lnTo>
                    <a:pt x="1111491" y="317500"/>
                  </a:lnTo>
                  <a:lnTo>
                    <a:pt x="1123797" y="330200"/>
                  </a:lnTo>
                  <a:lnTo>
                    <a:pt x="1129715" y="330200"/>
                  </a:lnTo>
                  <a:lnTo>
                    <a:pt x="1135646" y="342900"/>
                  </a:lnTo>
                  <a:lnTo>
                    <a:pt x="1141603" y="342900"/>
                  </a:lnTo>
                  <a:lnTo>
                    <a:pt x="1149426" y="355600"/>
                  </a:lnTo>
                  <a:lnTo>
                    <a:pt x="1159687" y="368300"/>
                  </a:lnTo>
                  <a:lnTo>
                    <a:pt x="1171587" y="381000"/>
                  </a:lnTo>
                  <a:lnTo>
                    <a:pt x="1184313" y="393700"/>
                  </a:lnTo>
                  <a:lnTo>
                    <a:pt x="1197076" y="419100"/>
                  </a:lnTo>
                  <a:lnTo>
                    <a:pt x="1209179" y="431800"/>
                  </a:lnTo>
                  <a:lnTo>
                    <a:pt x="1220025" y="444500"/>
                  </a:lnTo>
                  <a:lnTo>
                    <a:pt x="1229017" y="469900"/>
                  </a:lnTo>
                  <a:lnTo>
                    <a:pt x="1226312" y="457200"/>
                  </a:lnTo>
                  <a:lnTo>
                    <a:pt x="1233982" y="457200"/>
                  </a:lnTo>
                  <a:lnTo>
                    <a:pt x="1238885" y="469900"/>
                  </a:lnTo>
                  <a:lnTo>
                    <a:pt x="1243672" y="482600"/>
                  </a:lnTo>
                  <a:lnTo>
                    <a:pt x="1249286" y="482600"/>
                  </a:lnTo>
                  <a:lnTo>
                    <a:pt x="1252880" y="495300"/>
                  </a:lnTo>
                  <a:lnTo>
                    <a:pt x="1249857" y="495300"/>
                  </a:lnTo>
                  <a:lnTo>
                    <a:pt x="1251089" y="508000"/>
                  </a:lnTo>
                  <a:lnTo>
                    <a:pt x="1255331" y="520700"/>
                  </a:lnTo>
                  <a:lnTo>
                    <a:pt x="1261097" y="533400"/>
                  </a:lnTo>
                  <a:lnTo>
                    <a:pt x="1266939" y="546100"/>
                  </a:lnTo>
                  <a:lnTo>
                    <a:pt x="1277315" y="546100"/>
                  </a:lnTo>
                  <a:lnTo>
                    <a:pt x="1279779" y="558800"/>
                  </a:lnTo>
                  <a:lnTo>
                    <a:pt x="1282636" y="558800"/>
                  </a:lnTo>
                  <a:lnTo>
                    <a:pt x="1285773" y="571500"/>
                  </a:lnTo>
                  <a:lnTo>
                    <a:pt x="1316101" y="571500"/>
                  </a:lnTo>
                  <a:lnTo>
                    <a:pt x="1326515" y="558800"/>
                  </a:lnTo>
                  <a:lnTo>
                    <a:pt x="1354899" y="558800"/>
                  </a:lnTo>
                  <a:lnTo>
                    <a:pt x="1373225" y="546100"/>
                  </a:lnTo>
                  <a:lnTo>
                    <a:pt x="1429740" y="546100"/>
                  </a:lnTo>
                  <a:lnTo>
                    <a:pt x="1432001" y="533400"/>
                  </a:lnTo>
                  <a:lnTo>
                    <a:pt x="1432864" y="546100"/>
                  </a:lnTo>
                  <a:lnTo>
                    <a:pt x="1431201" y="546100"/>
                  </a:lnTo>
                  <a:lnTo>
                    <a:pt x="1434807" y="558800"/>
                  </a:lnTo>
                  <a:lnTo>
                    <a:pt x="1439011" y="584200"/>
                  </a:lnTo>
                  <a:lnTo>
                    <a:pt x="1441323" y="596900"/>
                  </a:lnTo>
                  <a:lnTo>
                    <a:pt x="1443939" y="609600"/>
                  </a:lnTo>
                  <a:lnTo>
                    <a:pt x="1446961" y="609600"/>
                  </a:lnTo>
                  <a:lnTo>
                    <a:pt x="1450390" y="634034"/>
                  </a:lnTo>
                  <a:lnTo>
                    <a:pt x="1450784" y="635000"/>
                  </a:lnTo>
                  <a:lnTo>
                    <a:pt x="1464119" y="660400"/>
                  </a:lnTo>
                  <a:lnTo>
                    <a:pt x="1469263" y="673100"/>
                  </a:lnTo>
                  <a:lnTo>
                    <a:pt x="1464640" y="673100"/>
                  </a:lnTo>
                  <a:lnTo>
                    <a:pt x="1467256" y="685800"/>
                  </a:lnTo>
                  <a:lnTo>
                    <a:pt x="1469021" y="698500"/>
                  </a:lnTo>
                  <a:lnTo>
                    <a:pt x="1444625" y="698500"/>
                  </a:lnTo>
                  <a:lnTo>
                    <a:pt x="1435696" y="711200"/>
                  </a:lnTo>
                  <a:lnTo>
                    <a:pt x="1324356" y="711200"/>
                  </a:lnTo>
                  <a:lnTo>
                    <a:pt x="1314500" y="723900"/>
                  </a:lnTo>
                  <a:lnTo>
                    <a:pt x="1314983" y="736600"/>
                  </a:lnTo>
                  <a:lnTo>
                    <a:pt x="1315567" y="749300"/>
                  </a:lnTo>
                  <a:lnTo>
                    <a:pt x="1316189" y="762000"/>
                  </a:lnTo>
                  <a:lnTo>
                    <a:pt x="1312786" y="762000"/>
                  </a:lnTo>
                  <a:lnTo>
                    <a:pt x="1315821" y="774700"/>
                  </a:lnTo>
                  <a:lnTo>
                    <a:pt x="1317802" y="774700"/>
                  </a:lnTo>
                  <a:lnTo>
                    <a:pt x="1318831" y="787400"/>
                  </a:lnTo>
                  <a:lnTo>
                    <a:pt x="1319009" y="800100"/>
                  </a:lnTo>
                  <a:lnTo>
                    <a:pt x="1317967" y="812800"/>
                  </a:lnTo>
                  <a:lnTo>
                    <a:pt x="1315681" y="812800"/>
                  </a:lnTo>
                  <a:lnTo>
                    <a:pt x="1316228" y="825500"/>
                  </a:lnTo>
                  <a:lnTo>
                    <a:pt x="1316507" y="825500"/>
                  </a:lnTo>
                  <a:lnTo>
                    <a:pt x="1314399" y="838200"/>
                  </a:lnTo>
                  <a:lnTo>
                    <a:pt x="1313002" y="825500"/>
                  </a:lnTo>
                  <a:lnTo>
                    <a:pt x="1311465" y="838200"/>
                  </a:lnTo>
                  <a:lnTo>
                    <a:pt x="1311186" y="850900"/>
                  </a:lnTo>
                  <a:lnTo>
                    <a:pt x="1311694" y="850900"/>
                  </a:lnTo>
                  <a:lnTo>
                    <a:pt x="1312519" y="863600"/>
                  </a:lnTo>
                  <a:lnTo>
                    <a:pt x="1310843" y="876300"/>
                  </a:lnTo>
                  <a:lnTo>
                    <a:pt x="1307261" y="889000"/>
                  </a:lnTo>
                  <a:lnTo>
                    <a:pt x="1302943" y="901700"/>
                  </a:lnTo>
                  <a:lnTo>
                    <a:pt x="1299857" y="901700"/>
                  </a:lnTo>
                  <a:lnTo>
                    <a:pt x="1299857" y="914400"/>
                  </a:lnTo>
                  <a:lnTo>
                    <a:pt x="1298714" y="914400"/>
                  </a:lnTo>
                  <a:lnTo>
                    <a:pt x="1297457" y="920572"/>
                  </a:lnTo>
                  <a:lnTo>
                    <a:pt x="1297457" y="977900"/>
                  </a:lnTo>
                  <a:lnTo>
                    <a:pt x="1296174" y="990600"/>
                  </a:lnTo>
                  <a:lnTo>
                    <a:pt x="1292834" y="990600"/>
                  </a:lnTo>
                  <a:lnTo>
                    <a:pt x="1296200" y="977900"/>
                  </a:lnTo>
                  <a:lnTo>
                    <a:pt x="1297457" y="977900"/>
                  </a:lnTo>
                  <a:lnTo>
                    <a:pt x="1297457" y="920572"/>
                  </a:lnTo>
                  <a:lnTo>
                    <a:pt x="1296123" y="927100"/>
                  </a:lnTo>
                  <a:lnTo>
                    <a:pt x="1291005" y="927100"/>
                  </a:lnTo>
                  <a:lnTo>
                    <a:pt x="1287881" y="939800"/>
                  </a:lnTo>
                  <a:lnTo>
                    <a:pt x="1285341" y="952500"/>
                  </a:lnTo>
                  <a:lnTo>
                    <a:pt x="1283144" y="965200"/>
                  </a:lnTo>
                  <a:lnTo>
                    <a:pt x="1280426" y="965200"/>
                  </a:lnTo>
                  <a:lnTo>
                    <a:pt x="1284503" y="952500"/>
                  </a:lnTo>
                  <a:lnTo>
                    <a:pt x="1277340" y="952500"/>
                  </a:lnTo>
                  <a:lnTo>
                    <a:pt x="1274457" y="965200"/>
                  </a:lnTo>
                  <a:lnTo>
                    <a:pt x="1273708" y="952500"/>
                  </a:lnTo>
                  <a:lnTo>
                    <a:pt x="1270571" y="965555"/>
                  </a:lnTo>
                  <a:lnTo>
                    <a:pt x="1262113" y="1003300"/>
                  </a:lnTo>
                  <a:lnTo>
                    <a:pt x="1266151" y="1003300"/>
                  </a:lnTo>
                  <a:lnTo>
                    <a:pt x="1280287" y="965555"/>
                  </a:lnTo>
                  <a:lnTo>
                    <a:pt x="1279537" y="977900"/>
                  </a:lnTo>
                  <a:lnTo>
                    <a:pt x="1275892" y="977900"/>
                  </a:lnTo>
                  <a:lnTo>
                    <a:pt x="1273289" y="990600"/>
                  </a:lnTo>
                  <a:lnTo>
                    <a:pt x="1269568" y="1003300"/>
                  </a:lnTo>
                  <a:lnTo>
                    <a:pt x="1275283" y="1003300"/>
                  </a:lnTo>
                  <a:lnTo>
                    <a:pt x="1281518" y="1016000"/>
                  </a:lnTo>
                  <a:lnTo>
                    <a:pt x="1300276" y="1016000"/>
                  </a:lnTo>
                  <a:lnTo>
                    <a:pt x="1302270" y="1028700"/>
                  </a:lnTo>
                  <a:lnTo>
                    <a:pt x="1313827" y="1028700"/>
                  </a:lnTo>
                  <a:lnTo>
                    <a:pt x="1319364" y="1041400"/>
                  </a:lnTo>
                  <a:lnTo>
                    <a:pt x="1326845" y="1041400"/>
                  </a:lnTo>
                  <a:lnTo>
                    <a:pt x="1334820" y="1045705"/>
                  </a:lnTo>
                  <a:lnTo>
                    <a:pt x="1331023" y="1041400"/>
                  </a:lnTo>
                  <a:lnTo>
                    <a:pt x="1332064" y="1041400"/>
                  </a:lnTo>
                  <a:lnTo>
                    <a:pt x="1334820" y="1045705"/>
                  </a:lnTo>
                  <a:lnTo>
                    <a:pt x="1337449" y="1049820"/>
                  </a:lnTo>
                  <a:lnTo>
                    <a:pt x="1336027" y="1047064"/>
                  </a:lnTo>
                  <a:lnTo>
                    <a:pt x="1342224" y="1054100"/>
                  </a:lnTo>
                  <a:lnTo>
                    <a:pt x="1340180" y="1054100"/>
                  </a:lnTo>
                  <a:lnTo>
                    <a:pt x="1358506" y="1066800"/>
                  </a:lnTo>
                  <a:lnTo>
                    <a:pt x="1365885" y="1066800"/>
                  </a:lnTo>
                  <a:lnTo>
                    <a:pt x="1362151" y="1054100"/>
                  </a:lnTo>
                  <a:lnTo>
                    <a:pt x="1372704" y="1054100"/>
                  </a:lnTo>
                  <a:lnTo>
                    <a:pt x="1378267" y="1066800"/>
                  </a:lnTo>
                  <a:lnTo>
                    <a:pt x="1383944" y="1066800"/>
                  </a:lnTo>
                  <a:lnTo>
                    <a:pt x="1380299" y="1079500"/>
                  </a:lnTo>
                  <a:lnTo>
                    <a:pt x="1373822" y="1079500"/>
                  </a:lnTo>
                  <a:lnTo>
                    <a:pt x="1353451" y="1117600"/>
                  </a:lnTo>
                  <a:lnTo>
                    <a:pt x="1347254" y="1130300"/>
                  </a:lnTo>
                  <a:lnTo>
                    <a:pt x="1341945" y="1143000"/>
                  </a:lnTo>
                  <a:lnTo>
                    <a:pt x="1337830" y="1155700"/>
                  </a:lnTo>
                  <a:lnTo>
                    <a:pt x="1335265" y="1155700"/>
                  </a:lnTo>
                  <a:lnTo>
                    <a:pt x="1334681" y="1157465"/>
                  </a:lnTo>
                  <a:lnTo>
                    <a:pt x="1366456" y="1157465"/>
                  </a:lnTo>
                  <a:lnTo>
                    <a:pt x="1367091" y="1155700"/>
                  </a:lnTo>
                  <a:lnTo>
                    <a:pt x="1367904" y="1155700"/>
                  </a:lnTo>
                  <a:lnTo>
                    <a:pt x="1369021" y="1143000"/>
                  </a:lnTo>
                  <a:lnTo>
                    <a:pt x="1372755" y="1130300"/>
                  </a:lnTo>
                  <a:lnTo>
                    <a:pt x="1381493" y="1117600"/>
                  </a:lnTo>
                  <a:lnTo>
                    <a:pt x="1381848" y="1130300"/>
                  </a:lnTo>
                  <a:lnTo>
                    <a:pt x="1387068" y="1130300"/>
                  </a:lnTo>
                  <a:lnTo>
                    <a:pt x="1390053" y="1117600"/>
                  </a:lnTo>
                  <a:lnTo>
                    <a:pt x="1391602" y="1117600"/>
                  </a:lnTo>
                  <a:lnTo>
                    <a:pt x="1393101" y="1104900"/>
                  </a:lnTo>
                  <a:lnTo>
                    <a:pt x="1396593" y="1104900"/>
                  </a:lnTo>
                  <a:lnTo>
                    <a:pt x="1397838" y="1092200"/>
                  </a:lnTo>
                  <a:lnTo>
                    <a:pt x="1399489" y="1092200"/>
                  </a:lnTo>
                  <a:lnTo>
                    <a:pt x="1408125" y="1080528"/>
                  </a:lnTo>
                  <a:lnTo>
                    <a:pt x="1406664" y="1092200"/>
                  </a:lnTo>
                  <a:lnTo>
                    <a:pt x="1408836" y="1092200"/>
                  </a:lnTo>
                  <a:lnTo>
                    <a:pt x="1411084" y="1079500"/>
                  </a:lnTo>
                  <a:lnTo>
                    <a:pt x="1417828" y="1066800"/>
                  </a:lnTo>
                  <a:lnTo>
                    <a:pt x="1423314" y="1066800"/>
                  </a:lnTo>
                  <a:lnTo>
                    <a:pt x="1423543" y="1054100"/>
                  </a:lnTo>
                  <a:lnTo>
                    <a:pt x="1403553" y="1054100"/>
                  </a:lnTo>
                  <a:lnTo>
                    <a:pt x="1388973" y="1041400"/>
                  </a:lnTo>
                  <a:lnTo>
                    <a:pt x="1386192" y="1041400"/>
                  </a:lnTo>
                  <a:lnTo>
                    <a:pt x="1361732" y="1028700"/>
                  </a:lnTo>
                  <a:lnTo>
                    <a:pt x="1353261" y="1020102"/>
                  </a:lnTo>
                  <a:lnTo>
                    <a:pt x="1353261" y="1054100"/>
                  </a:lnTo>
                  <a:lnTo>
                    <a:pt x="1350352" y="1054100"/>
                  </a:lnTo>
                  <a:lnTo>
                    <a:pt x="1335519" y="1046073"/>
                  </a:lnTo>
                  <a:lnTo>
                    <a:pt x="1333093" y="1041400"/>
                  </a:lnTo>
                  <a:lnTo>
                    <a:pt x="1346454" y="1041400"/>
                  </a:lnTo>
                  <a:lnTo>
                    <a:pt x="1353261" y="1054100"/>
                  </a:lnTo>
                  <a:lnTo>
                    <a:pt x="1353261" y="1020102"/>
                  </a:lnTo>
                  <a:lnTo>
                    <a:pt x="1349235" y="1016000"/>
                  </a:lnTo>
                  <a:lnTo>
                    <a:pt x="1336662" y="1016000"/>
                  </a:lnTo>
                  <a:lnTo>
                    <a:pt x="1324076" y="1003300"/>
                  </a:lnTo>
                  <a:lnTo>
                    <a:pt x="1320584" y="1003300"/>
                  </a:lnTo>
                  <a:lnTo>
                    <a:pt x="1311529" y="1003300"/>
                  </a:lnTo>
                  <a:lnTo>
                    <a:pt x="1314018" y="991158"/>
                  </a:lnTo>
                  <a:lnTo>
                    <a:pt x="1313713" y="990600"/>
                  </a:lnTo>
                  <a:lnTo>
                    <a:pt x="1301445" y="990600"/>
                  </a:lnTo>
                  <a:lnTo>
                    <a:pt x="1303096" y="977900"/>
                  </a:lnTo>
                  <a:lnTo>
                    <a:pt x="1307757" y="965200"/>
                  </a:lnTo>
                  <a:lnTo>
                    <a:pt x="1310652" y="965200"/>
                  </a:lnTo>
                  <a:lnTo>
                    <a:pt x="1313548" y="952500"/>
                  </a:lnTo>
                  <a:lnTo>
                    <a:pt x="1316393" y="952500"/>
                  </a:lnTo>
                  <a:lnTo>
                    <a:pt x="1319149" y="939800"/>
                  </a:lnTo>
                  <a:lnTo>
                    <a:pt x="1324444" y="927100"/>
                  </a:lnTo>
                  <a:lnTo>
                    <a:pt x="1329397" y="914400"/>
                  </a:lnTo>
                  <a:lnTo>
                    <a:pt x="1333944" y="889000"/>
                  </a:lnTo>
                  <a:lnTo>
                    <a:pt x="1338033" y="876300"/>
                  </a:lnTo>
                  <a:lnTo>
                    <a:pt x="1337868" y="876300"/>
                  </a:lnTo>
                  <a:lnTo>
                    <a:pt x="1337564" y="863600"/>
                  </a:lnTo>
                  <a:lnTo>
                    <a:pt x="1337183" y="863600"/>
                  </a:lnTo>
                  <a:lnTo>
                    <a:pt x="1337995" y="850900"/>
                  </a:lnTo>
                  <a:lnTo>
                    <a:pt x="1337665" y="850900"/>
                  </a:lnTo>
                  <a:lnTo>
                    <a:pt x="1338859" y="838200"/>
                  </a:lnTo>
                  <a:lnTo>
                    <a:pt x="1342440" y="838200"/>
                  </a:lnTo>
                  <a:lnTo>
                    <a:pt x="1342720" y="825500"/>
                  </a:lnTo>
                  <a:lnTo>
                    <a:pt x="1342936" y="812800"/>
                  </a:lnTo>
                  <a:lnTo>
                    <a:pt x="1343075" y="800100"/>
                  </a:lnTo>
                  <a:lnTo>
                    <a:pt x="1342986" y="768718"/>
                  </a:lnTo>
                  <a:lnTo>
                    <a:pt x="1343063" y="749300"/>
                  </a:lnTo>
                  <a:lnTo>
                    <a:pt x="1370571" y="749300"/>
                  </a:lnTo>
                  <a:lnTo>
                    <a:pt x="1374076" y="736600"/>
                  </a:lnTo>
                  <a:lnTo>
                    <a:pt x="1432280" y="736600"/>
                  </a:lnTo>
                  <a:lnTo>
                    <a:pt x="1507540" y="723900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0945" y="5563399"/>
              <a:ext cx="2663190" cy="1701800"/>
            </a:xfrm>
            <a:custGeom>
              <a:avLst/>
              <a:gdLst/>
              <a:ahLst/>
              <a:cxnLst/>
              <a:rect l="l" t="t" r="r" b="b"/>
              <a:pathLst>
                <a:path w="2663190" h="1701800">
                  <a:moveTo>
                    <a:pt x="38989" y="1066800"/>
                  </a:moveTo>
                  <a:lnTo>
                    <a:pt x="38633" y="1064958"/>
                  </a:lnTo>
                  <a:lnTo>
                    <a:pt x="33934" y="1054100"/>
                  </a:lnTo>
                  <a:lnTo>
                    <a:pt x="38989" y="1066800"/>
                  </a:lnTo>
                  <a:close/>
                </a:path>
                <a:path w="2663190" h="1701800">
                  <a:moveTo>
                    <a:pt x="41846" y="902728"/>
                  </a:moveTo>
                  <a:lnTo>
                    <a:pt x="41757" y="901763"/>
                  </a:lnTo>
                  <a:lnTo>
                    <a:pt x="40690" y="901827"/>
                  </a:lnTo>
                  <a:lnTo>
                    <a:pt x="41097" y="902182"/>
                  </a:lnTo>
                  <a:lnTo>
                    <a:pt x="41478" y="902487"/>
                  </a:lnTo>
                  <a:lnTo>
                    <a:pt x="41846" y="902728"/>
                  </a:lnTo>
                  <a:close/>
                </a:path>
                <a:path w="2663190" h="1701800">
                  <a:moveTo>
                    <a:pt x="140106" y="834263"/>
                  </a:moveTo>
                  <a:lnTo>
                    <a:pt x="121094" y="840130"/>
                  </a:lnTo>
                  <a:lnTo>
                    <a:pt x="130225" y="838225"/>
                  </a:lnTo>
                  <a:lnTo>
                    <a:pt x="140106" y="834263"/>
                  </a:lnTo>
                  <a:close/>
                </a:path>
                <a:path w="2663190" h="1701800">
                  <a:moveTo>
                    <a:pt x="146138" y="629475"/>
                  </a:moveTo>
                  <a:lnTo>
                    <a:pt x="143941" y="622300"/>
                  </a:lnTo>
                  <a:lnTo>
                    <a:pt x="144145" y="628091"/>
                  </a:lnTo>
                  <a:lnTo>
                    <a:pt x="146138" y="629475"/>
                  </a:lnTo>
                  <a:close/>
                </a:path>
                <a:path w="2663190" h="1701800">
                  <a:moveTo>
                    <a:pt x="169964" y="1087069"/>
                  </a:moveTo>
                  <a:lnTo>
                    <a:pt x="164058" y="1068158"/>
                  </a:lnTo>
                  <a:lnTo>
                    <a:pt x="168249" y="1082154"/>
                  </a:lnTo>
                  <a:lnTo>
                    <a:pt x="169964" y="1087069"/>
                  </a:lnTo>
                  <a:close/>
                </a:path>
                <a:path w="2663190" h="1701800">
                  <a:moveTo>
                    <a:pt x="207632" y="1133983"/>
                  </a:moveTo>
                  <a:lnTo>
                    <a:pt x="190792" y="1136738"/>
                  </a:lnTo>
                  <a:lnTo>
                    <a:pt x="202501" y="1137970"/>
                  </a:lnTo>
                  <a:lnTo>
                    <a:pt x="207632" y="1133983"/>
                  </a:lnTo>
                  <a:close/>
                </a:path>
                <a:path w="2663190" h="1701800">
                  <a:moveTo>
                    <a:pt x="279361" y="1244600"/>
                  </a:moveTo>
                  <a:lnTo>
                    <a:pt x="272275" y="1231900"/>
                  </a:lnTo>
                  <a:lnTo>
                    <a:pt x="276567" y="1244600"/>
                  </a:lnTo>
                  <a:lnTo>
                    <a:pt x="279361" y="1244600"/>
                  </a:lnTo>
                  <a:close/>
                </a:path>
                <a:path w="2663190" h="1701800">
                  <a:moveTo>
                    <a:pt x="282486" y="1485900"/>
                  </a:moveTo>
                  <a:lnTo>
                    <a:pt x="280987" y="1476044"/>
                  </a:lnTo>
                  <a:lnTo>
                    <a:pt x="277520" y="1474381"/>
                  </a:lnTo>
                  <a:lnTo>
                    <a:pt x="281305" y="1485900"/>
                  </a:lnTo>
                  <a:lnTo>
                    <a:pt x="282486" y="1485900"/>
                  </a:lnTo>
                  <a:close/>
                </a:path>
                <a:path w="2663190" h="1701800">
                  <a:moveTo>
                    <a:pt x="284530" y="1477733"/>
                  </a:moveTo>
                  <a:lnTo>
                    <a:pt x="280657" y="1473835"/>
                  </a:lnTo>
                  <a:lnTo>
                    <a:pt x="280987" y="1476044"/>
                  </a:lnTo>
                  <a:lnTo>
                    <a:pt x="284530" y="1477733"/>
                  </a:lnTo>
                  <a:close/>
                </a:path>
                <a:path w="2663190" h="1701800">
                  <a:moveTo>
                    <a:pt x="320459" y="1100747"/>
                  </a:moveTo>
                  <a:lnTo>
                    <a:pt x="312508" y="1102017"/>
                  </a:lnTo>
                  <a:lnTo>
                    <a:pt x="312762" y="1102728"/>
                  </a:lnTo>
                  <a:lnTo>
                    <a:pt x="315810" y="1103503"/>
                  </a:lnTo>
                  <a:lnTo>
                    <a:pt x="316280" y="1104950"/>
                  </a:lnTo>
                  <a:lnTo>
                    <a:pt x="320459" y="1100747"/>
                  </a:lnTo>
                  <a:close/>
                </a:path>
                <a:path w="2663190" h="1701800">
                  <a:moveTo>
                    <a:pt x="331609" y="1270000"/>
                  </a:moveTo>
                  <a:lnTo>
                    <a:pt x="327850" y="1257300"/>
                  </a:lnTo>
                  <a:lnTo>
                    <a:pt x="328180" y="1261783"/>
                  </a:lnTo>
                  <a:lnTo>
                    <a:pt x="331609" y="1270000"/>
                  </a:lnTo>
                  <a:close/>
                </a:path>
                <a:path w="2663190" h="1701800">
                  <a:moveTo>
                    <a:pt x="347878" y="330200"/>
                  </a:moveTo>
                  <a:lnTo>
                    <a:pt x="339153" y="317500"/>
                  </a:lnTo>
                  <a:lnTo>
                    <a:pt x="340614" y="323405"/>
                  </a:lnTo>
                  <a:lnTo>
                    <a:pt x="347878" y="330200"/>
                  </a:lnTo>
                  <a:close/>
                </a:path>
                <a:path w="2663190" h="1701800">
                  <a:moveTo>
                    <a:pt x="407987" y="461581"/>
                  </a:moveTo>
                  <a:lnTo>
                    <a:pt x="405599" y="461860"/>
                  </a:lnTo>
                  <a:lnTo>
                    <a:pt x="403390" y="461937"/>
                  </a:lnTo>
                  <a:lnTo>
                    <a:pt x="401320" y="461886"/>
                  </a:lnTo>
                  <a:lnTo>
                    <a:pt x="397192" y="468160"/>
                  </a:lnTo>
                  <a:lnTo>
                    <a:pt x="396417" y="471766"/>
                  </a:lnTo>
                  <a:lnTo>
                    <a:pt x="399745" y="470357"/>
                  </a:lnTo>
                  <a:lnTo>
                    <a:pt x="407987" y="461581"/>
                  </a:lnTo>
                  <a:close/>
                </a:path>
                <a:path w="2663190" h="1701800">
                  <a:moveTo>
                    <a:pt x="581469" y="1420152"/>
                  </a:moveTo>
                  <a:lnTo>
                    <a:pt x="580364" y="1420139"/>
                  </a:lnTo>
                  <a:lnTo>
                    <a:pt x="577494" y="1422209"/>
                  </a:lnTo>
                  <a:lnTo>
                    <a:pt x="575792" y="1423047"/>
                  </a:lnTo>
                  <a:lnTo>
                    <a:pt x="570725" y="1431493"/>
                  </a:lnTo>
                  <a:lnTo>
                    <a:pt x="569518" y="1433563"/>
                  </a:lnTo>
                  <a:lnTo>
                    <a:pt x="577888" y="1425587"/>
                  </a:lnTo>
                  <a:lnTo>
                    <a:pt x="581469" y="1420152"/>
                  </a:lnTo>
                  <a:close/>
                </a:path>
                <a:path w="2663190" h="1701800">
                  <a:moveTo>
                    <a:pt x="588264" y="1549400"/>
                  </a:moveTo>
                  <a:lnTo>
                    <a:pt x="586955" y="1549400"/>
                  </a:lnTo>
                  <a:lnTo>
                    <a:pt x="587070" y="1551622"/>
                  </a:lnTo>
                  <a:lnTo>
                    <a:pt x="588264" y="1549400"/>
                  </a:lnTo>
                  <a:close/>
                </a:path>
                <a:path w="2663190" h="1701800">
                  <a:moveTo>
                    <a:pt x="593572" y="1526133"/>
                  </a:moveTo>
                  <a:lnTo>
                    <a:pt x="592658" y="1526286"/>
                  </a:lnTo>
                  <a:lnTo>
                    <a:pt x="583679" y="1537119"/>
                  </a:lnTo>
                  <a:lnTo>
                    <a:pt x="587032" y="1534883"/>
                  </a:lnTo>
                  <a:lnTo>
                    <a:pt x="589559" y="1533855"/>
                  </a:lnTo>
                  <a:lnTo>
                    <a:pt x="591718" y="1533220"/>
                  </a:lnTo>
                  <a:lnTo>
                    <a:pt x="591540" y="1530502"/>
                  </a:lnTo>
                  <a:lnTo>
                    <a:pt x="593572" y="1526133"/>
                  </a:lnTo>
                  <a:close/>
                </a:path>
                <a:path w="2663190" h="1701800">
                  <a:moveTo>
                    <a:pt x="666407" y="152527"/>
                  </a:moveTo>
                  <a:lnTo>
                    <a:pt x="658749" y="153873"/>
                  </a:lnTo>
                  <a:lnTo>
                    <a:pt x="651535" y="154914"/>
                  </a:lnTo>
                  <a:lnTo>
                    <a:pt x="645287" y="155905"/>
                  </a:lnTo>
                  <a:lnTo>
                    <a:pt x="640562" y="157086"/>
                  </a:lnTo>
                  <a:lnTo>
                    <a:pt x="645871" y="157403"/>
                  </a:lnTo>
                  <a:lnTo>
                    <a:pt x="652792" y="156743"/>
                  </a:lnTo>
                  <a:lnTo>
                    <a:pt x="660044" y="155117"/>
                  </a:lnTo>
                  <a:lnTo>
                    <a:pt x="666407" y="152527"/>
                  </a:lnTo>
                  <a:close/>
                </a:path>
                <a:path w="2663190" h="1701800">
                  <a:moveTo>
                    <a:pt x="684961" y="1404962"/>
                  </a:moveTo>
                  <a:lnTo>
                    <a:pt x="671601" y="1399463"/>
                  </a:lnTo>
                  <a:lnTo>
                    <a:pt x="671322" y="1400898"/>
                  </a:lnTo>
                  <a:lnTo>
                    <a:pt x="670585" y="1402880"/>
                  </a:lnTo>
                  <a:lnTo>
                    <a:pt x="655815" y="1399044"/>
                  </a:lnTo>
                  <a:lnTo>
                    <a:pt x="662419" y="1401533"/>
                  </a:lnTo>
                  <a:lnTo>
                    <a:pt x="669074" y="1403959"/>
                  </a:lnTo>
                  <a:lnTo>
                    <a:pt x="675754" y="1406296"/>
                  </a:lnTo>
                  <a:lnTo>
                    <a:pt x="682472" y="1408582"/>
                  </a:lnTo>
                  <a:lnTo>
                    <a:pt x="672579" y="1401762"/>
                  </a:lnTo>
                  <a:lnTo>
                    <a:pt x="684961" y="1404962"/>
                  </a:lnTo>
                  <a:close/>
                </a:path>
                <a:path w="2663190" h="1701800">
                  <a:moveTo>
                    <a:pt x="693674" y="38100"/>
                  </a:moveTo>
                  <a:lnTo>
                    <a:pt x="689800" y="38100"/>
                  </a:lnTo>
                  <a:lnTo>
                    <a:pt x="684136" y="50800"/>
                  </a:lnTo>
                  <a:lnTo>
                    <a:pt x="693674" y="38100"/>
                  </a:lnTo>
                  <a:close/>
                </a:path>
                <a:path w="2663190" h="1701800">
                  <a:moveTo>
                    <a:pt x="800608" y="11074"/>
                  </a:moveTo>
                  <a:lnTo>
                    <a:pt x="794664" y="10909"/>
                  </a:lnTo>
                  <a:lnTo>
                    <a:pt x="786904" y="11760"/>
                  </a:lnTo>
                  <a:lnTo>
                    <a:pt x="778738" y="13614"/>
                  </a:lnTo>
                  <a:lnTo>
                    <a:pt x="771550" y="16395"/>
                  </a:lnTo>
                  <a:lnTo>
                    <a:pt x="780148" y="14833"/>
                  </a:lnTo>
                  <a:lnTo>
                    <a:pt x="788263" y="13576"/>
                  </a:lnTo>
                  <a:lnTo>
                    <a:pt x="795286" y="12407"/>
                  </a:lnTo>
                  <a:lnTo>
                    <a:pt x="800608" y="11074"/>
                  </a:lnTo>
                  <a:close/>
                </a:path>
                <a:path w="2663190" h="1701800">
                  <a:moveTo>
                    <a:pt x="825233" y="1448892"/>
                  </a:moveTo>
                  <a:lnTo>
                    <a:pt x="818769" y="1449120"/>
                  </a:lnTo>
                  <a:lnTo>
                    <a:pt x="799617" y="1446034"/>
                  </a:lnTo>
                  <a:lnTo>
                    <a:pt x="791819" y="1445996"/>
                  </a:lnTo>
                  <a:lnTo>
                    <a:pt x="798690" y="1447177"/>
                  </a:lnTo>
                  <a:lnTo>
                    <a:pt x="806665" y="1448663"/>
                  </a:lnTo>
                  <a:lnTo>
                    <a:pt x="815301" y="1449832"/>
                  </a:lnTo>
                  <a:lnTo>
                    <a:pt x="824115" y="1450060"/>
                  </a:lnTo>
                  <a:lnTo>
                    <a:pt x="825233" y="1448892"/>
                  </a:lnTo>
                  <a:close/>
                </a:path>
                <a:path w="2663190" h="1701800">
                  <a:moveTo>
                    <a:pt x="826579" y="1447419"/>
                  </a:moveTo>
                  <a:lnTo>
                    <a:pt x="825233" y="1448917"/>
                  </a:lnTo>
                  <a:lnTo>
                    <a:pt x="825957" y="1448600"/>
                  </a:lnTo>
                  <a:lnTo>
                    <a:pt x="826427" y="1448130"/>
                  </a:lnTo>
                  <a:lnTo>
                    <a:pt x="826579" y="1447419"/>
                  </a:lnTo>
                  <a:close/>
                </a:path>
                <a:path w="2663190" h="1701800">
                  <a:moveTo>
                    <a:pt x="871842" y="114300"/>
                  </a:moveTo>
                  <a:lnTo>
                    <a:pt x="870115" y="101600"/>
                  </a:lnTo>
                  <a:lnTo>
                    <a:pt x="865301" y="101600"/>
                  </a:lnTo>
                  <a:lnTo>
                    <a:pt x="869924" y="114300"/>
                  </a:lnTo>
                  <a:lnTo>
                    <a:pt x="871842" y="114300"/>
                  </a:lnTo>
                  <a:close/>
                </a:path>
                <a:path w="2663190" h="1701800">
                  <a:moveTo>
                    <a:pt x="885024" y="1497914"/>
                  </a:moveTo>
                  <a:lnTo>
                    <a:pt x="883488" y="1493583"/>
                  </a:lnTo>
                  <a:lnTo>
                    <a:pt x="884262" y="1497596"/>
                  </a:lnTo>
                  <a:lnTo>
                    <a:pt x="884504" y="1497469"/>
                  </a:lnTo>
                  <a:lnTo>
                    <a:pt x="884796" y="1497647"/>
                  </a:lnTo>
                  <a:lnTo>
                    <a:pt x="885024" y="1497914"/>
                  </a:lnTo>
                  <a:close/>
                </a:path>
                <a:path w="2663190" h="1701800">
                  <a:moveTo>
                    <a:pt x="886548" y="1502219"/>
                  </a:moveTo>
                  <a:lnTo>
                    <a:pt x="886066" y="1500174"/>
                  </a:lnTo>
                  <a:lnTo>
                    <a:pt x="885621" y="1498434"/>
                  </a:lnTo>
                  <a:lnTo>
                    <a:pt x="885024" y="1497914"/>
                  </a:lnTo>
                  <a:lnTo>
                    <a:pt x="886548" y="1502219"/>
                  </a:lnTo>
                  <a:close/>
                </a:path>
                <a:path w="2663190" h="1701800">
                  <a:moveTo>
                    <a:pt x="889787" y="1511287"/>
                  </a:moveTo>
                  <a:lnTo>
                    <a:pt x="886561" y="1502232"/>
                  </a:lnTo>
                  <a:lnTo>
                    <a:pt x="887310" y="1505445"/>
                  </a:lnTo>
                  <a:lnTo>
                    <a:pt x="888136" y="1509458"/>
                  </a:lnTo>
                  <a:lnTo>
                    <a:pt x="889787" y="1511287"/>
                  </a:lnTo>
                  <a:close/>
                </a:path>
                <a:path w="2663190" h="1701800">
                  <a:moveTo>
                    <a:pt x="959383" y="1648193"/>
                  </a:moveTo>
                  <a:lnTo>
                    <a:pt x="957846" y="1648523"/>
                  </a:lnTo>
                  <a:lnTo>
                    <a:pt x="957757" y="1648853"/>
                  </a:lnTo>
                  <a:lnTo>
                    <a:pt x="958024" y="1648980"/>
                  </a:lnTo>
                  <a:lnTo>
                    <a:pt x="958024" y="1649247"/>
                  </a:lnTo>
                  <a:lnTo>
                    <a:pt x="959091" y="1648548"/>
                  </a:lnTo>
                  <a:lnTo>
                    <a:pt x="959383" y="1648193"/>
                  </a:lnTo>
                  <a:close/>
                </a:path>
                <a:path w="2663190" h="1701800">
                  <a:moveTo>
                    <a:pt x="1080719" y="61760"/>
                  </a:moveTo>
                  <a:lnTo>
                    <a:pt x="1075575" y="68948"/>
                  </a:lnTo>
                  <a:lnTo>
                    <a:pt x="1076325" y="68326"/>
                  </a:lnTo>
                  <a:lnTo>
                    <a:pt x="1077175" y="67411"/>
                  </a:lnTo>
                  <a:lnTo>
                    <a:pt x="1077988" y="66624"/>
                  </a:lnTo>
                  <a:lnTo>
                    <a:pt x="1080719" y="61760"/>
                  </a:lnTo>
                  <a:close/>
                </a:path>
                <a:path w="2663190" h="1701800">
                  <a:moveTo>
                    <a:pt x="1102791" y="20586"/>
                  </a:moveTo>
                  <a:lnTo>
                    <a:pt x="1099858" y="22517"/>
                  </a:lnTo>
                  <a:lnTo>
                    <a:pt x="1092746" y="34048"/>
                  </a:lnTo>
                  <a:lnTo>
                    <a:pt x="1094841" y="33604"/>
                  </a:lnTo>
                  <a:lnTo>
                    <a:pt x="1096797" y="33401"/>
                  </a:lnTo>
                  <a:lnTo>
                    <a:pt x="1098638" y="33401"/>
                  </a:lnTo>
                  <a:lnTo>
                    <a:pt x="1102169" y="25222"/>
                  </a:lnTo>
                  <a:lnTo>
                    <a:pt x="1102791" y="20586"/>
                  </a:lnTo>
                  <a:close/>
                </a:path>
                <a:path w="2663190" h="1701800">
                  <a:moveTo>
                    <a:pt x="1169797" y="1473200"/>
                  </a:moveTo>
                  <a:lnTo>
                    <a:pt x="1167295" y="1460500"/>
                  </a:lnTo>
                  <a:lnTo>
                    <a:pt x="1169047" y="1473200"/>
                  </a:lnTo>
                  <a:lnTo>
                    <a:pt x="1169797" y="1473200"/>
                  </a:lnTo>
                  <a:close/>
                </a:path>
                <a:path w="2663190" h="1701800">
                  <a:moveTo>
                    <a:pt x="1170711" y="1502117"/>
                  </a:moveTo>
                  <a:lnTo>
                    <a:pt x="1169733" y="1497037"/>
                  </a:lnTo>
                  <a:lnTo>
                    <a:pt x="1170000" y="1501635"/>
                  </a:lnTo>
                  <a:lnTo>
                    <a:pt x="1170266" y="1501533"/>
                  </a:lnTo>
                  <a:lnTo>
                    <a:pt x="1170520" y="1501775"/>
                  </a:lnTo>
                  <a:lnTo>
                    <a:pt x="1170711" y="1502117"/>
                  </a:lnTo>
                  <a:close/>
                </a:path>
                <a:path w="2663190" h="1701800">
                  <a:moveTo>
                    <a:pt x="1171689" y="1507159"/>
                  </a:moveTo>
                  <a:lnTo>
                    <a:pt x="1171460" y="1504823"/>
                  </a:lnTo>
                  <a:lnTo>
                    <a:pt x="1171244" y="1502803"/>
                  </a:lnTo>
                  <a:lnTo>
                    <a:pt x="1170711" y="1502117"/>
                  </a:lnTo>
                  <a:lnTo>
                    <a:pt x="1171689" y="1507159"/>
                  </a:lnTo>
                  <a:close/>
                </a:path>
                <a:path w="2663190" h="1701800">
                  <a:moveTo>
                    <a:pt x="1173784" y="1517777"/>
                  </a:moveTo>
                  <a:lnTo>
                    <a:pt x="1171702" y="1507172"/>
                  </a:lnTo>
                  <a:lnTo>
                    <a:pt x="1172057" y="1510868"/>
                  </a:lnTo>
                  <a:lnTo>
                    <a:pt x="1172362" y="1515465"/>
                  </a:lnTo>
                  <a:lnTo>
                    <a:pt x="1173784" y="1517777"/>
                  </a:lnTo>
                  <a:close/>
                </a:path>
                <a:path w="2663190" h="1701800">
                  <a:moveTo>
                    <a:pt x="1175778" y="1511300"/>
                  </a:moveTo>
                  <a:lnTo>
                    <a:pt x="1173365" y="1501495"/>
                  </a:lnTo>
                  <a:lnTo>
                    <a:pt x="1175029" y="1511300"/>
                  </a:lnTo>
                  <a:lnTo>
                    <a:pt x="1175778" y="1511300"/>
                  </a:lnTo>
                  <a:close/>
                </a:path>
                <a:path w="2663190" h="1701800">
                  <a:moveTo>
                    <a:pt x="1179296" y="1511300"/>
                  </a:moveTo>
                  <a:lnTo>
                    <a:pt x="1175778" y="1511300"/>
                  </a:lnTo>
                  <a:lnTo>
                    <a:pt x="1179131" y="1524000"/>
                  </a:lnTo>
                  <a:lnTo>
                    <a:pt x="1179296" y="1511300"/>
                  </a:lnTo>
                  <a:close/>
                </a:path>
                <a:path w="2663190" h="1701800">
                  <a:moveTo>
                    <a:pt x="1179499" y="1473200"/>
                  </a:moveTo>
                  <a:lnTo>
                    <a:pt x="1178547" y="1473200"/>
                  </a:lnTo>
                  <a:lnTo>
                    <a:pt x="1176794" y="1460500"/>
                  </a:lnTo>
                  <a:lnTo>
                    <a:pt x="1174546" y="1447800"/>
                  </a:lnTo>
                  <a:lnTo>
                    <a:pt x="1173327" y="1435100"/>
                  </a:lnTo>
                  <a:lnTo>
                    <a:pt x="1172984" y="1435100"/>
                  </a:lnTo>
                  <a:lnTo>
                    <a:pt x="1175575" y="1422400"/>
                  </a:lnTo>
                  <a:lnTo>
                    <a:pt x="1171816" y="1422400"/>
                  </a:lnTo>
                  <a:lnTo>
                    <a:pt x="1168069" y="1435100"/>
                  </a:lnTo>
                  <a:lnTo>
                    <a:pt x="1165910" y="1435100"/>
                  </a:lnTo>
                  <a:lnTo>
                    <a:pt x="1169149" y="1447800"/>
                  </a:lnTo>
                  <a:lnTo>
                    <a:pt x="1171905" y="1460500"/>
                  </a:lnTo>
                  <a:lnTo>
                    <a:pt x="1173175" y="1473200"/>
                  </a:lnTo>
                  <a:lnTo>
                    <a:pt x="1169797" y="1473200"/>
                  </a:lnTo>
                  <a:lnTo>
                    <a:pt x="1172641" y="1498600"/>
                  </a:lnTo>
                  <a:lnTo>
                    <a:pt x="1173365" y="1501495"/>
                  </a:lnTo>
                  <a:lnTo>
                    <a:pt x="1172870" y="1498600"/>
                  </a:lnTo>
                  <a:lnTo>
                    <a:pt x="1172883" y="1485900"/>
                  </a:lnTo>
                  <a:lnTo>
                    <a:pt x="1174051" y="1485900"/>
                  </a:lnTo>
                  <a:lnTo>
                    <a:pt x="1175346" y="1473200"/>
                  </a:lnTo>
                  <a:lnTo>
                    <a:pt x="1177493" y="1485900"/>
                  </a:lnTo>
                  <a:lnTo>
                    <a:pt x="1179271" y="1485900"/>
                  </a:lnTo>
                  <a:lnTo>
                    <a:pt x="1179499" y="1473200"/>
                  </a:lnTo>
                  <a:close/>
                </a:path>
                <a:path w="2663190" h="1701800">
                  <a:moveTo>
                    <a:pt x="1187678" y="1410258"/>
                  </a:moveTo>
                  <a:lnTo>
                    <a:pt x="1186345" y="1411262"/>
                  </a:lnTo>
                  <a:lnTo>
                    <a:pt x="1185138" y="1412214"/>
                  </a:lnTo>
                  <a:lnTo>
                    <a:pt x="1183982" y="1413090"/>
                  </a:lnTo>
                  <a:lnTo>
                    <a:pt x="1180973" y="1415491"/>
                  </a:lnTo>
                  <a:lnTo>
                    <a:pt x="1179588" y="1416621"/>
                  </a:lnTo>
                  <a:lnTo>
                    <a:pt x="1187640" y="1411173"/>
                  </a:lnTo>
                  <a:lnTo>
                    <a:pt x="1187602" y="1410614"/>
                  </a:lnTo>
                  <a:lnTo>
                    <a:pt x="1187678" y="1410258"/>
                  </a:lnTo>
                  <a:close/>
                </a:path>
                <a:path w="2663190" h="1701800">
                  <a:moveTo>
                    <a:pt x="1188199" y="1581162"/>
                  </a:moveTo>
                  <a:lnTo>
                    <a:pt x="1187932" y="1569694"/>
                  </a:lnTo>
                  <a:lnTo>
                    <a:pt x="1186294" y="1557566"/>
                  </a:lnTo>
                  <a:lnTo>
                    <a:pt x="1183347" y="1545018"/>
                  </a:lnTo>
                  <a:lnTo>
                    <a:pt x="1184059" y="1541233"/>
                  </a:lnTo>
                  <a:lnTo>
                    <a:pt x="1185684" y="1544688"/>
                  </a:lnTo>
                  <a:lnTo>
                    <a:pt x="1186662" y="1545437"/>
                  </a:lnTo>
                  <a:lnTo>
                    <a:pt x="1183728" y="1536877"/>
                  </a:lnTo>
                  <a:lnTo>
                    <a:pt x="1180401" y="1529829"/>
                  </a:lnTo>
                  <a:lnTo>
                    <a:pt x="1177036" y="1526438"/>
                  </a:lnTo>
                  <a:lnTo>
                    <a:pt x="1173962" y="1528851"/>
                  </a:lnTo>
                  <a:lnTo>
                    <a:pt x="1177163" y="1535963"/>
                  </a:lnTo>
                  <a:lnTo>
                    <a:pt x="1181112" y="1547418"/>
                  </a:lnTo>
                  <a:lnTo>
                    <a:pt x="1184871" y="1554975"/>
                  </a:lnTo>
                  <a:lnTo>
                    <a:pt x="1186395" y="1564894"/>
                  </a:lnTo>
                  <a:lnTo>
                    <a:pt x="1184986" y="1572539"/>
                  </a:lnTo>
                  <a:lnTo>
                    <a:pt x="1183043" y="1571040"/>
                  </a:lnTo>
                  <a:lnTo>
                    <a:pt x="1184617" y="1574431"/>
                  </a:lnTo>
                  <a:lnTo>
                    <a:pt x="1183462" y="1586649"/>
                  </a:lnTo>
                  <a:lnTo>
                    <a:pt x="1187043" y="1591716"/>
                  </a:lnTo>
                  <a:lnTo>
                    <a:pt x="1188199" y="1581162"/>
                  </a:lnTo>
                  <a:close/>
                </a:path>
                <a:path w="2663190" h="1701800">
                  <a:moveTo>
                    <a:pt x="1188580" y="1422400"/>
                  </a:moveTo>
                  <a:lnTo>
                    <a:pt x="1181811" y="1422400"/>
                  </a:lnTo>
                  <a:lnTo>
                    <a:pt x="1178102" y="1435100"/>
                  </a:lnTo>
                  <a:lnTo>
                    <a:pt x="1180960" y="1435100"/>
                  </a:lnTo>
                  <a:lnTo>
                    <a:pt x="1188580" y="1422400"/>
                  </a:lnTo>
                  <a:close/>
                </a:path>
                <a:path w="2663190" h="1701800">
                  <a:moveTo>
                    <a:pt x="1192415" y="1407985"/>
                  </a:moveTo>
                  <a:lnTo>
                    <a:pt x="1190764" y="1409077"/>
                  </a:lnTo>
                  <a:lnTo>
                    <a:pt x="1187640" y="1411185"/>
                  </a:lnTo>
                  <a:lnTo>
                    <a:pt x="1187526" y="1411960"/>
                  </a:lnTo>
                  <a:lnTo>
                    <a:pt x="1187742" y="1412506"/>
                  </a:lnTo>
                  <a:lnTo>
                    <a:pt x="1188974" y="1412201"/>
                  </a:lnTo>
                  <a:lnTo>
                    <a:pt x="1189278" y="1410766"/>
                  </a:lnTo>
                  <a:lnTo>
                    <a:pt x="1190282" y="1409547"/>
                  </a:lnTo>
                  <a:lnTo>
                    <a:pt x="1192415" y="1407985"/>
                  </a:lnTo>
                  <a:close/>
                </a:path>
                <a:path w="2663190" h="1701800">
                  <a:moveTo>
                    <a:pt x="1193495" y="1422400"/>
                  </a:moveTo>
                  <a:lnTo>
                    <a:pt x="1192542" y="1422400"/>
                  </a:lnTo>
                  <a:lnTo>
                    <a:pt x="1187665" y="1435100"/>
                  </a:lnTo>
                  <a:lnTo>
                    <a:pt x="1193495" y="1422400"/>
                  </a:lnTo>
                  <a:close/>
                </a:path>
                <a:path w="2663190" h="1701800">
                  <a:moveTo>
                    <a:pt x="1194168" y="1613509"/>
                  </a:moveTo>
                  <a:lnTo>
                    <a:pt x="1192669" y="1613979"/>
                  </a:lnTo>
                  <a:lnTo>
                    <a:pt x="1192834" y="1612900"/>
                  </a:lnTo>
                  <a:lnTo>
                    <a:pt x="1188148" y="1612900"/>
                  </a:lnTo>
                  <a:lnTo>
                    <a:pt x="1186891" y="1604657"/>
                  </a:lnTo>
                  <a:lnTo>
                    <a:pt x="1181328" y="1598066"/>
                  </a:lnTo>
                  <a:lnTo>
                    <a:pt x="1184021" y="1612900"/>
                  </a:lnTo>
                  <a:lnTo>
                    <a:pt x="1125347" y="1612900"/>
                  </a:lnTo>
                  <a:lnTo>
                    <a:pt x="1118781" y="1625600"/>
                  </a:lnTo>
                  <a:lnTo>
                    <a:pt x="1106373" y="1625600"/>
                  </a:lnTo>
                  <a:lnTo>
                    <a:pt x="1080808" y="1638300"/>
                  </a:lnTo>
                  <a:lnTo>
                    <a:pt x="1080566" y="1625600"/>
                  </a:lnTo>
                  <a:lnTo>
                    <a:pt x="1069924" y="1625600"/>
                  </a:lnTo>
                  <a:lnTo>
                    <a:pt x="1072908" y="1638300"/>
                  </a:lnTo>
                  <a:lnTo>
                    <a:pt x="1023150" y="1638300"/>
                  </a:lnTo>
                  <a:lnTo>
                    <a:pt x="1011936" y="1651000"/>
                  </a:lnTo>
                  <a:lnTo>
                    <a:pt x="975829" y="1651000"/>
                  </a:lnTo>
                  <a:lnTo>
                    <a:pt x="963295" y="1663700"/>
                  </a:lnTo>
                  <a:lnTo>
                    <a:pt x="958037" y="1651000"/>
                  </a:lnTo>
                  <a:lnTo>
                    <a:pt x="952550" y="1663700"/>
                  </a:lnTo>
                  <a:lnTo>
                    <a:pt x="907084" y="1663700"/>
                  </a:lnTo>
                  <a:lnTo>
                    <a:pt x="886993" y="1676400"/>
                  </a:lnTo>
                  <a:lnTo>
                    <a:pt x="870280" y="1676400"/>
                  </a:lnTo>
                  <a:lnTo>
                    <a:pt x="869340" y="1663700"/>
                  </a:lnTo>
                  <a:lnTo>
                    <a:pt x="867117" y="1663700"/>
                  </a:lnTo>
                  <a:lnTo>
                    <a:pt x="864831" y="1651000"/>
                  </a:lnTo>
                  <a:lnTo>
                    <a:pt x="862444" y="1638300"/>
                  </a:lnTo>
                  <a:lnTo>
                    <a:pt x="860463" y="1638300"/>
                  </a:lnTo>
                  <a:lnTo>
                    <a:pt x="860171" y="1636356"/>
                  </a:lnTo>
                  <a:lnTo>
                    <a:pt x="860171" y="1638300"/>
                  </a:lnTo>
                  <a:lnTo>
                    <a:pt x="859955" y="1638300"/>
                  </a:lnTo>
                  <a:lnTo>
                    <a:pt x="857326" y="1625600"/>
                  </a:lnTo>
                  <a:lnTo>
                    <a:pt x="858266" y="1625600"/>
                  </a:lnTo>
                  <a:lnTo>
                    <a:pt x="860171" y="1638300"/>
                  </a:lnTo>
                  <a:lnTo>
                    <a:pt x="860171" y="1636356"/>
                  </a:lnTo>
                  <a:lnTo>
                    <a:pt x="858558" y="1625600"/>
                  </a:lnTo>
                  <a:lnTo>
                    <a:pt x="857669" y="1612900"/>
                  </a:lnTo>
                  <a:lnTo>
                    <a:pt x="857199" y="1612900"/>
                  </a:lnTo>
                  <a:lnTo>
                    <a:pt x="856526" y="1600200"/>
                  </a:lnTo>
                  <a:lnTo>
                    <a:pt x="851662" y="1600200"/>
                  </a:lnTo>
                  <a:lnTo>
                    <a:pt x="846467" y="1587500"/>
                  </a:lnTo>
                  <a:lnTo>
                    <a:pt x="841133" y="1574800"/>
                  </a:lnTo>
                  <a:lnTo>
                    <a:pt x="835875" y="1562100"/>
                  </a:lnTo>
                  <a:lnTo>
                    <a:pt x="837628" y="1549400"/>
                  </a:lnTo>
                  <a:lnTo>
                    <a:pt x="841324" y="1562100"/>
                  </a:lnTo>
                  <a:lnTo>
                    <a:pt x="847013" y="1562100"/>
                  </a:lnTo>
                  <a:lnTo>
                    <a:pt x="840676" y="1549400"/>
                  </a:lnTo>
                  <a:lnTo>
                    <a:pt x="839114" y="1549400"/>
                  </a:lnTo>
                  <a:lnTo>
                    <a:pt x="836371" y="1536700"/>
                  </a:lnTo>
                  <a:lnTo>
                    <a:pt x="833488" y="1536700"/>
                  </a:lnTo>
                  <a:lnTo>
                    <a:pt x="832116" y="1524000"/>
                  </a:lnTo>
                  <a:lnTo>
                    <a:pt x="831011" y="1511300"/>
                  </a:lnTo>
                  <a:lnTo>
                    <a:pt x="771347" y="1511300"/>
                  </a:lnTo>
                  <a:lnTo>
                    <a:pt x="767816" y="1498600"/>
                  </a:lnTo>
                  <a:lnTo>
                    <a:pt x="720496" y="1498600"/>
                  </a:lnTo>
                  <a:lnTo>
                    <a:pt x="706805" y="1485900"/>
                  </a:lnTo>
                  <a:lnTo>
                    <a:pt x="646150" y="1485900"/>
                  </a:lnTo>
                  <a:lnTo>
                    <a:pt x="641807" y="1473200"/>
                  </a:lnTo>
                  <a:lnTo>
                    <a:pt x="638733" y="1473200"/>
                  </a:lnTo>
                  <a:lnTo>
                    <a:pt x="637946" y="1485900"/>
                  </a:lnTo>
                  <a:lnTo>
                    <a:pt x="631952" y="1485900"/>
                  </a:lnTo>
                  <a:lnTo>
                    <a:pt x="620763" y="1498600"/>
                  </a:lnTo>
                  <a:lnTo>
                    <a:pt x="613283" y="1511300"/>
                  </a:lnTo>
                  <a:lnTo>
                    <a:pt x="606171" y="1524000"/>
                  </a:lnTo>
                  <a:lnTo>
                    <a:pt x="599897" y="1524000"/>
                  </a:lnTo>
                  <a:lnTo>
                    <a:pt x="594868" y="1536700"/>
                  </a:lnTo>
                  <a:lnTo>
                    <a:pt x="599973" y="1536700"/>
                  </a:lnTo>
                  <a:lnTo>
                    <a:pt x="594931" y="1549400"/>
                  </a:lnTo>
                  <a:lnTo>
                    <a:pt x="590740" y="1549400"/>
                  </a:lnTo>
                  <a:lnTo>
                    <a:pt x="587540" y="1560004"/>
                  </a:lnTo>
                  <a:lnTo>
                    <a:pt x="587070" y="1551622"/>
                  </a:lnTo>
                  <a:lnTo>
                    <a:pt x="582295" y="1560601"/>
                  </a:lnTo>
                  <a:lnTo>
                    <a:pt x="586714" y="1549400"/>
                  </a:lnTo>
                  <a:lnTo>
                    <a:pt x="582701" y="1549400"/>
                  </a:lnTo>
                  <a:lnTo>
                    <a:pt x="571944" y="1574800"/>
                  </a:lnTo>
                  <a:lnTo>
                    <a:pt x="566597" y="1574800"/>
                  </a:lnTo>
                  <a:lnTo>
                    <a:pt x="563041" y="1587500"/>
                  </a:lnTo>
                  <a:lnTo>
                    <a:pt x="556094" y="1587500"/>
                  </a:lnTo>
                  <a:lnTo>
                    <a:pt x="550989" y="1600200"/>
                  </a:lnTo>
                  <a:lnTo>
                    <a:pt x="547649" y="1600200"/>
                  </a:lnTo>
                  <a:lnTo>
                    <a:pt x="554520" y="1587500"/>
                  </a:lnTo>
                  <a:lnTo>
                    <a:pt x="555739" y="1584274"/>
                  </a:lnTo>
                  <a:lnTo>
                    <a:pt x="573087" y="1562100"/>
                  </a:lnTo>
                  <a:lnTo>
                    <a:pt x="565238" y="1562100"/>
                  </a:lnTo>
                  <a:lnTo>
                    <a:pt x="558571" y="1574800"/>
                  </a:lnTo>
                  <a:lnTo>
                    <a:pt x="553059" y="1574800"/>
                  </a:lnTo>
                  <a:lnTo>
                    <a:pt x="548411" y="1587500"/>
                  </a:lnTo>
                  <a:lnTo>
                    <a:pt x="540308" y="1587500"/>
                  </a:lnTo>
                  <a:lnTo>
                    <a:pt x="539826" y="1600200"/>
                  </a:lnTo>
                  <a:lnTo>
                    <a:pt x="538175" y="1600200"/>
                  </a:lnTo>
                  <a:lnTo>
                    <a:pt x="537222" y="1587500"/>
                  </a:lnTo>
                  <a:lnTo>
                    <a:pt x="531710" y="1587500"/>
                  </a:lnTo>
                  <a:lnTo>
                    <a:pt x="530771" y="1600200"/>
                  </a:lnTo>
                  <a:lnTo>
                    <a:pt x="526986" y="1600200"/>
                  </a:lnTo>
                  <a:lnTo>
                    <a:pt x="501281" y="1574800"/>
                  </a:lnTo>
                  <a:lnTo>
                    <a:pt x="489331" y="1562100"/>
                  </a:lnTo>
                  <a:lnTo>
                    <a:pt x="479488" y="1562100"/>
                  </a:lnTo>
                  <a:lnTo>
                    <a:pt x="460146" y="1549400"/>
                  </a:lnTo>
                  <a:lnTo>
                    <a:pt x="444804" y="1549400"/>
                  </a:lnTo>
                  <a:lnTo>
                    <a:pt x="434733" y="1536700"/>
                  </a:lnTo>
                  <a:lnTo>
                    <a:pt x="420636" y="1524000"/>
                  </a:lnTo>
                  <a:lnTo>
                    <a:pt x="405193" y="1524000"/>
                  </a:lnTo>
                  <a:lnTo>
                    <a:pt x="395693" y="1511300"/>
                  </a:lnTo>
                  <a:lnTo>
                    <a:pt x="400011" y="1511300"/>
                  </a:lnTo>
                  <a:lnTo>
                    <a:pt x="389153" y="1498600"/>
                  </a:lnTo>
                  <a:lnTo>
                    <a:pt x="378764" y="1498600"/>
                  </a:lnTo>
                  <a:lnTo>
                    <a:pt x="366903" y="1498600"/>
                  </a:lnTo>
                  <a:lnTo>
                    <a:pt x="366141" y="1485900"/>
                  </a:lnTo>
                  <a:lnTo>
                    <a:pt x="353250" y="1485900"/>
                  </a:lnTo>
                  <a:lnTo>
                    <a:pt x="339953" y="1473200"/>
                  </a:lnTo>
                  <a:lnTo>
                    <a:pt x="326351" y="1473200"/>
                  </a:lnTo>
                  <a:lnTo>
                    <a:pt x="266827" y="1435100"/>
                  </a:lnTo>
                  <a:lnTo>
                    <a:pt x="274650" y="1435100"/>
                  </a:lnTo>
                  <a:lnTo>
                    <a:pt x="275615" y="1422400"/>
                  </a:lnTo>
                  <a:lnTo>
                    <a:pt x="277990" y="1422400"/>
                  </a:lnTo>
                  <a:lnTo>
                    <a:pt x="284988" y="1409700"/>
                  </a:lnTo>
                  <a:lnTo>
                    <a:pt x="290461" y="1409700"/>
                  </a:lnTo>
                  <a:lnTo>
                    <a:pt x="296049" y="1397000"/>
                  </a:lnTo>
                  <a:lnTo>
                    <a:pt x="301701" y="1384300"/>
                  </a:lnTo>
                  <a:lnTo>
                    <a:pt x="307428" y="1371600"/>
                  </a:lnTo>
                  <a:lnTo>
                    <a:pt x="330606" y="1346200"/>
                  </a:lnTo>
                  <a:lnTo>
                    <a:pt x="342087" y="1320800"/>
                  </a:lnTo>
                  <a:lnTo>
                    <a:pt x="361149" y="1295400"/>
                  </a:lnTo>
                  <a:lnTo>
                    <a:pt x="354545" y="1282700"/>
                  </a:lnTo>
                  <a:lnTo>
                    <a:pt x="340398" y="1270000"/>
                  </a:lnTo>
                  <a:lnTo>
                    <a:pt x="331609" y="1270000"/>
                  </a:lnTo>
                  <a:lnTo>
                    <a:pt x="328803" y="1270000"/>
                  </a:lnTo>
                  <a:lnTo>
                    <a:pt x="328180" y="1261783"/>
                  </a:lnTo>
                  <a:lnTo>
                    <a:pt x="326313" y="1257300"/>
                  </a:lnTo>
                  <a:lnTo>
                    <a:pt x="321449" y="1257300"/>
                  </a:lnTo>
                  <a:lnTo>
                    <a:pt x="314134" y="1244600"/>
                  </a:lnTo>
                  <a:lnTo>
                    <a:pt x="310642" y="1244587"/>
                  </a:lnTo>
                  <a:lnTo>
                    <a:pt x="305803" y="1231900"/>
                  </a:lnTo>
                  <a:lnTo>
                    <a:pt x="300812" y="1231900"/>
                  </a:lnTo>
                  <a:lnTo>
                    <a:pt x="297472" y="1219200"/>
                  </a:lnTo>
                  <a:lnTo>
                    <a:pt x="289318" y="1219200"/>
                  </a:lnTo>
                  <a:lnTo>
                    <a:pt x="281089" y="1206500"/>
                  </a:lnTo>
                  <a:lnTo>
                    <a:pt x="275831" y="1193800"/>
                  </a:lnTo>
                  <a:lnTo>
                    <a:pt x="235839" y="1193800"/>
                  </a:lnTo>
                  <a:lnTo>
                    <a:pt x="225704" y="1206500"/>
                  </a:lnTo>
                  <a:lnTo>
                    <a:pt x="189357" y="1206500"/>
                  </a:lnTo>
                  <a:lnTo>
                    <a:pt x="196672" y="1193800"/>
                  </a:lnTo>
                  <a:lnTo>
                    <a:pt x="178536" y="1206500"/>
                  </a:lnTo>
                  <a:lnTo>
                    <a:pt x="107784" y="1206500"/>
                  </a:lnTo>
                  <a:lnTo>
                    <a:pt x="93052" y="1155700"/>
                  </a:lnTo>
                  <a:lnTo>
                    <a:pt x="89344" y="1130300"/>
                  </a:lnTo>
                  <a:lnTo>
                    <a:pt x="86118" y="1117600"/>
                  </a:lnTo>
                  <a:lnTo>
                    <a:pt x="83515" y="1104900"/>
                  </a:lnTo>
                  <a:lnTo>
                    <a:pt x="81648" y="1079500"/>
                  </a:lnTo>
                  <a:lnTo>
                    <a:pt x="76123" y="1066800"/>
                  </a:lnTo>
                  <a:lnTo>
                    <a:pt x="71310" y="1054100"/>
                  </a:lnTo>
                  <a:lnTo>
                    <a:pt x="66268" y="1028700"/>
                  </a:lnTo>
                  <a:lnTo>
                    <a:pt x="60083" y="1016000"/>
                  </a:lnTo>
                  <a:lnTo>
                    <a:pt x="58039" y="1003300"/>
                  </a:lnTo>
                  <a:lnTo>
                    <a:pt x="55257" y="965200"/>
                  </a:lnTo>
                  <a:lnTo>
                    <a:pt x="50495" y="939800"/>
                  </a:lnTo>
                  <a:lnTo>
                    <a:pt x="49085" y="939800"/>
                  </a:lnTo>
                  <a:lnTo>
                    <a:pt x="46558" y="927100"/>
                  </a:lnTo>
                  <a:lnTo>
                    <a:pt x="40944" y="914400"/>
                  </a:lnTo>
                  <a:lnTo>
                    <a:pt x="40703" y="914400"/>
                  </a:lnTo>
                  <a:lnTo>
                    <a:pt x="38989" y="901700"/>
                  </a:lnTo>
                  <a:lnTo>
                    <a:pt x="53479" y="901700"/>
                  </a:lnTo>
                  <a:lnTo>
                    <a:pt x="55841" y="892822"/>
                  </a:lnTo>
                  <a:lnTo>
                    <a:pt x="56222" y="892746"/>
                  </a:lnTo>
                  <a:lnTo>
                    <a:pt x="58407" y="892111"/>
                  </a:lnTo>
                  <a:lnTo>
                    <a:pt x="59918" y="891247"/>
                  </a:lnTo>
                  <a:lnTo>
                    <a:pt x="55918" y="892543"/>
                  </a:lnTo>
                  <a:lnTo>
                    <a:pt x="56870" y="889000"/>
                  </a:lnTo>
                  <a:lnTo>
                    <a:pt x="102285" y="889000"/>
                  </a:lnTo>
                  <a:lnTo>
                    <a:pt x="145084" y="876300"/>
                  </a:lnTo>
                  <a:lnTo>
                    <a:pt x="185762" y="876300"/>
                  </a:lnTo>
                  <a:lnTo>
                    <a:pt x="185280" y="863600"/>
                  </a:lnTo>
                  <a:lnTo>
                    <a:pt x="183984" y="863600"/>
                  </a:lnTo>
                  <a:lnTo>
                    <a:pt x="182346" y="850900"/>
                  </a:lnTo>
                  <a:lnTo>
                    <a:pt x="181432" y="850900"/>
                  </a:lnTo>
                  <a:lnTo>
                    <a:pt x="184594" y="812800"/>
                  </a:lnTo>
                  <a:lnTo>
                    <a:pt x="187096" y="774700"/>
                  </a:lnTo>
                  <a:lnTo>
                    <a:pt x="189699" y="787400"/>
                  </a:lnTo>
                  <a:lnTo>
                    <a:pt x="190728" y="774700"/>
                  </a:lnTo>
                  <a:lnTo>
                    <a:pt x="191770" y="762000"/>
                  </a:lnTo>
                  <a:lnTo>
                    <a:pt x="194068" y="749300"/>
                  </a:lnTo>
                  <a:lnTo>
                    <a:pt x="196697" y="736600"/>
                  </a:lnTo>
                  <a:lnTo>
                    <a:pt x="199732" y="711200"/>
                  </a:lnTo>
                  <a:lnTo>
                    <a:pt x="201409" y="711200"/>
                  </a:lnTo>
                  <a:lnTo>
                    <a:pt x="203974" y="698500"/>
                  </a:lnTo>
                  <a:lnTo>
                    <a:pt x="207797" y="673100"/>
                  </a:lnTo>
                  <a:lnTo>
                    <a:pt x="208165" y="673100"/>
                  </a:lnTo>
                  <a:lnTo>
                    <a:pt x="179070" y="647700"/>
                  </a:lnTo>
                  <a:lnTo>
                    <a:pt x="164528" y="635000"/>
                  </a:lnTo>
                  <a:lnTo>
                    <a:pt x="170713" y="647700"/>
                  </a:lnTo>
                  <a:lnTo>
                    <a:pt x="159143" y="647700"/>
                  </a:lnTo>
                  <a:lnTo>
                    <a:pt x="157721" y="635000"/>
                  </a:lnTo>
                  <a:lnTo>
                    <a:pt x="157416" y="635000"/>
                  </a:lnTo>
                  <a:lnTo>
                    <a:pt x="158089" y="647700"/>
                  </a:lnTo>
                  <a:lnTo>
                    <a:pt x="151091" y="635000"/>
                  </a:lnTo>
                  <a:lnTo>
                    <a:pt x="154178" y="635000"/>
                  </a:lnTo>
                  <a:lnTo>
                    <a:pt x="146138" y="629475"/>
                  </a:lnTo>
                  <a:lnTo>
                    <a:pt x="147840" y="635000"/>
                  </a:lnTo>
                  <a:lnTo>
                    <a:pt x="144386" y="635000"/>
                  </a:lnTo>
                  <a:lnTo>
                    <a:pt x="144145" y="628091"/>
                  </a:lnTo>
                  <a:lnTo>
                    <a:pt x="135724" y="622300"/>
                  </a:lnTo>
                  <a:lnTo>
                    <a:pt x="142417" y="622300"/>
                  </a:lnTo>
                  <a:lnTo>
                    <a:pt x="134175" y="609600"/>
                  </a:lnTo>
                  <a:lnTo>
                    <a:pt x="123850" y="596900"/>
                  </a:lnTo>
                  <a:lnTo>
                    <a:pt x="112661" y="596900"/>
                  </a:lnTo>
                  <a:lnTo>
                    <a:pt x="101866" y="584200"/>
                  </a:lnTo>
                  <a:lnTo>
                    <a:pt x="78625" y="571500"/>
                  </a:lnTo>
                  <a:lnTo>
                    <a:pt x="76123" y="558800"/>
                  </a:lnTo>
                  <a:lnTo>
                    <a:pt x="78562" y="558800"/>
                  </a:lnTo>
                  <a:lnTo>
                    <a:pt x="94030" y="533400"/>
                  </a:lnTo>
                  <a:lnTo>
                    <a:pt x="93687" y="520700"/>
                  </a:lnTo>
                  <a:lnTo>
                    <a:pt x="96240" y="520700"/>
                  </a:lnTo>
                  <a:lnTo>
                    <a:pt x="100050" y="508000"/>
                  </a:lnTo>
                  <a:lnTo>
                    <a:pt x="103416" y="495300"/>
                  </a:lnTo>
                  <a:lnTo>
                    <a:pt x="116484" y="482600"/>
                  </a:lnTo>
                  <a:lnTo>
                    <a:pt x="130340" y="457200"/>
                  </a:lnTo>
                  <a:lnTo>
                    <a:pt x="144538" y="444500"/>
                  </a:lnTo>
                  <a:lnTo>
                    <a:pt x="158610" y="419100"/>
                  </a:lnTo>
                  <a:lnTo>
                    <a:pt x="163614" y="406400"/>
                  </a:lnTo>
                  <a:lnTo>
                    <a:pt x="162547" y="406400"/>
                  </a:lnTo>
                  <a:lnTo>
                    <a:pt x="163283" y="393700"/>
                  </a:lnTo>
                  <a:lnTo>
                    <a:pt x="168465" y="393700"/>
                  </a:lnTo>
                  <a:lnTo>
                    <a:pt x="175234" y="381000"/>
                  </a:lnTo>
                  <a:lnTo>
                    <a:pt x="178511" y="381000"/>
                  </a:lnTo>
                  <a:lnTo>
                    <a:pt x="204038" y="342900"/>
                  </a:lnTo>
                  <a:lnTo>
                    <a:pt x="216217" y="317500"/>
                  </a:lnTo>
                  <a:lnTo>
                    <a:pt x="226352" y="304800"/>
                  </a:lnTo>
                  <a:lnTo>
                    <a:pt x="227330" y="304800"/>
                  </a:lnTo>
                  <a:lnTo>
                    <a:pt x="228981" y="292100"/>
                  </a:lnTo>
                  <a:lnTo>
                    <a:pt x="240360" y="292100"/>
                  </a:lnTo>
                  <a:lnTo>
                    <a:pt x="246684" y="304800"/>
                  </a:lnTo>
                  <a:lnTo>
                    <a:pt x="260667" y="304800"/>
                  </a:lnTo>
                  <a:lnTo>
                    <a:pt x="281165" y="330200"/>
                  </a:lnTo>
                  <a:lnTo>
                    <a:pt x="291338" y="330200"/>
                  </a:lnTo>
                  <a:lnTo>
                    <a:pt x="301434" y="342900"/>
                  </a:lnTo>
                  <a:lnTo>
                    <a:pt x="311416" y="342900"/>
                  </a:lnTo>
                  <a:lnTo>
                    <a:pt x="321259" y="355600"/>
                  </a:lnTo>
                  <a:lnTo>
                    <a:pt x="330949" y="355600"/>
                  </a:lnTo>
                  <a:lnTo>
                    <a:pt x="340461" y="368300"/>
                  </a:lnTo>
                  <a:lnTo>
                    <a:pt x="352590" y="368300"/>
                  </a:lnTo>
                  <a:lnTo>
                    <a:pt x="368833" y="381000"/>
                  </a:lnTo>
                  <a:lnTo>
                    <a:pt x="378383" y="381000"/>
                  </a:lnTo>
                  <a:lnTo>
                    <a:pt x="386562" y="368300"/>
                  </a:lnTo>
                  <a:lnTo>
                    <a:pt x="390601" y="368300"/>
                  </a:lnTo>
                  <a:lnTo>
                    <a:pt x="410502" y="342900"/>
                  </a:lnTo>
                  <a:lnTo>
                    <a:pt x="422109" y="342900"/>
                  </a:lnTo>
                  <a:lnTo>
                    <a:pt x="428104" y="330200"/>
                  </a:lnTo>
                  <a:lnTo>
                    <a:pt x="433806" y="330200"/>
                  </a:lnTo>
                  <a:lnTo>
                    <a:pt x="447649" y="317500"/>
                  </a:lnTo>
                  <a:lnTo>
                    <a:pt x="396963" y="317500"/>
                  </a:lnTo>
                  <a:lnTo>
                    <a:pt x="388658" y="317500"/>
                  </a:lnTo>
                  <a:lnTo>
                    <a:pt x="377659" y="330200"/>
                  </a:lnTo>
                  <a:lnTo>
                    <a:pt x="370763" y="330200"/>
                  </a:lnTo>
                  <a:lnTo>
                    <a:pt x="369874" y="342900"/>
                  </a:lnTo>
                  <a:lnTo>
                    <a:pt x="366306" y="342900"/>
                  </a:lnTo>
                  <a:lnTo>
                    <a:pt x="358127" y="330200"/>
                  </a:lnTo>
                  <a:lnTo>
                    <a:pt x="347878" y="330200"/>
                  </a:lnTo>
                  <a:lnTo>
                    <a:pt x="342303" y="330200"/>
                  </a:lnTo>
                  <a:lnTo>
                    <a:pt x="340614" y="323405"/>
                  </a:lnTo>
                  <a:lnTo>
                    <a:pt x="334289" y="317500"/>
                  </a:lnTo>
                  <a:lnTo>
                    <a:pt x="320065" y="304800"/>
                  </a:lnTo>
                  <a:lnTo>
                    <a:pt x="305435" y="304800"/>
                  </a:lnTo>
                  <a:lnTo>
                    <a:pt x="261543" y="279400"/>
                  </a:lnTo>
                  <a:lnTo>
                    <a:pt x="254038" y="266700"/>
                  </a:lnTo>
                  <a:lnTo>
                    <a:pt x="235991" y="266700"/>
                  </a:lnTo>
                  <a:lnTo>
                    <a:pt x="229082" y="254000"/>
                  </a:lnTo>
                  <a:lnTo>
                    <a:pt x="226783" y="254000"/>
                  </a:lnTo>
                  <a:lnTo>
                    <a:pt x="226783" y="292100"/>
                  </a:lnTo>
                  <a:lnTo>
                    <a:pt x="224269" y="304800"/>
                  </a:lnTo>
                  <a:lnTo>
                    <a:pt x="224193" y="292100"/>
                  </a:lnTo>
                  <a:lnTo>
                    <a:pt x="226783" y="292100"/>
                  </a:lnTo>
                  <a:lnTo>
                    <a:pt x="226783" y="254000"/>
                  </a:lnTo>
                  <a:lnTo>
                    <a:pt x="222364" y="254000"/>
                  </a:lnTo>
                  <a:lnTo>
                    <a:pt x="208724" y="279400"/>
                  </a:lnTo>
                  <a:lnTo>
                    <a:pt x="202082" y="279400"/>
                  </a:lnTo>
                  <a:lnTo>
                    <a:pt x="197700" y="292100"/>
                  </a:lnTo>
                  <a:lnTo>
                    <a:pt x="194983" y="292100"/>
                  </a:lnTo>
                  <a:lnTo>
                    <a:pt x="192354" y="304800"/>
                  </a:lnTo>
                  <a:lnTo>
                    <a:pt x="189039" y="304800"/>
                  </a:lnTo>
                  <a:lnTo>
                    <a:pt x="183946" y="317500"/>
                  </a:lnTo>
                  <a:lnTo>
                    <a:pt x="183502" y="317500"/>
                  </a:lnTo>
                  <a:lnTo>
                    <a:pt x="184162" y="304800"/>
                  </a:lnTo>
                  <a:lnTo>
                    <a:pt x="181635" y="317500"/>
                  </a:lnTo>
                  <a:lnTo>
                    <a:pt x="178955" y="317500"/>
                  </a:lnTo>
                  <a:lnTo>
                    <a:pt x="174523" y="330200"/>
                  </a:lnTo>
                  <a:lnTo>
                    <a:pt x="168998" y="342900"/>
                  </a:lnTo>
                  <a:lnTo>
                    <a:pt x="163004" y="342900"/>
                  </a:lnTo>
                  <a:lnTo>
                    <a:pt x="166814" y="330200"/>
                  </a:lnTo>
                  <a:lnTo>
                    <a:pt x="148132" y="368300"/>
                  </a:lnTo>
                  <a:lnTo>
                    <a:pt x="134505" y="393700"/>
                  </a:lnTo>
                  <a:lnTo>
                    <a:pt x="122402" y="419100"/>
                  </a:lnTo>
                  <a:lnTo>
                    <a:pt x="108331" y="444500"/>
                  </a:lnTo>
                  <a:lnTo>
                    <a:pt x="101333" y="444500"/>
                  </a:lnTo>
                  <a:lnTo>
                    <a:pt x="90411" y="457200"/>
                  </a:lnTo>
                  <a:lnTo>
                    <a:pt x="78333" y="482600"/>
                  </a:lnTo>
                  <a:lnTo>
                    <a:pt x="67881" y="495300"/>
                  </a:lnTo>
                  <a:lnTo>
                    <a:pt x="62014" y="495300"/>
                  </a:lnTo>
                  <a:lnTo>
                    <a:pt x="56832" y="508000"/>
                  </a:lnTo>
                  <a:lnTo>
                    <a:pt x="51904" y="520700"/>
                  </a:lnTo>
                  <a:lnTo>
                    <a:pt x="47218" y="520700"/>
                  </a:lnTo>
                  <a:lnTo>
                    <a:pt x="21348" y="571500"/>
                  </a:lnTo>
                  <a:lnTo>
                    <a:pt x="50723" y="596900"/>
                  </a:lnTo>
                  <a:lnTo>
                    <a:pt x="67767" y="609600"/>
                  </a:lnTo>
                  <a:lnTo>
                    <a:pt x="76301" y="609600"/>
                  </a:lnTo>
                  <a:lnTo>
                    <a:pt x="84975" y="622300"/>
                  </a:lnTo>
                  <a:lnTo>
                    <a:pt x="93802" y="622300"/>
                  </a:lnTo>
                  <a:lnTo>
                    <a:pt x="102831" y="635000"/>
                  </a:lnTo>
                  <a:lnTo>
                    <a:pt x="113195" y="647700"/>
                  </a:lnTo>
                  <a:lnTo>
                    <a:pt x="126911" y="660400"/>
                  </a:lnTo>
                  <a:lnTo>
                    <a:pt x="143141" y="673100"/>
                  </a:lnTo>
                  <a:lnTo>
                    <a:pt x="161074" y="685800"/>
                  </a:lnTo>
                  <a:lnTo>
                    <a:pt x="165557" y="685800"/>
                  </a:lnTo>
                  <a:lnTo>
                    <a:pt x="162674" y="698500"/>
                  </a:lnTo>
                  <a:lnTo>
                    <a:pt x="161023" y="711200"/>
                  </a:lnTo>
                  <a:lnTo>
                    <a:pt x="151269" y="749300"/>
                  </a:lnTo>
                  <a:lnTo>
                    <a:pt x="154482" y="749300"/>
                  </a:lnTo>
                  <a:lnTo>
                    <a:pt x="155384" y="762000"/>
                  </a:lnTo>
                  <a:lnTo>
                    <a:pt x="154241" y="774700"/>
                  </a:lnTo>
                  <a:lnTo>
                    <a:pt x="154114" y="787400"/>
                  </a:lnTo>
                  <a:lnTo>
                    <a:pt x="153479" y="800100"/>
                  </a:lnTo>
                  <a:lnTo>
                    <a:pt x="149021" y="800100"/>
                  </a:lnTo>
                  <a:lnTo>
                    <a:pt x="147370" y="812800"/>
                  </a:lnTo>
                  <a:lnTo>
                    <a:pt x="146189" y="812800"/>
                  </a:lnTo>
                  <a:lnTo>
                    <a:pt x="145415" y="825500"/>
                  </a:lnTo>
                  <a:lnTo>
                    <a:pt x="144995" y="825500"/>
                  </a:lnTo>
                  <a:lnTo>
                    <a:pt x="144894" y="838200"/>
                  </a:lnTo>
                  <a:lnTo>
                    <a:pt x="148780" y="838200"/>
                  </a:lnTo>
                  <a:lnTo>
                    <a:pt x="150266" y="850900"/>
                  </a:lnTo>
                  <a:lnTo>
                    <a:pt x="93814" y="850900"/>
                  </a:lnTo>
                  <a:lnTo>
                    <a:pt x="84328" y="863600"/>
                  </a:lnTo>
                  <a:lnTo>
                    <a:pt x="38620" y="863600"/>
                  </a:lnTo>
                  <a:lnTo>
                    <a:pt x="25450" y="876300"/>
                  </a:lnTo>
                  <a:lnTo>
                    <a:pt x="0" y="876300"/>
                  </a:lnTo>
                  <a:lnTo>
                    <a:pt x="1498" y="889000"/>
                  </a:lnTo>
                  <a:lnTo>
                    <a:pt x="2857" y="889000"/>
                  </a:lnTo>
                  <a:lnTo>
                    <a:pt x="4064" y="901700"/>
                  </a:lnTo>
                  <a:lnTo>
                    <a:pt x="5118" y="901700"/>
                  </a:lnTo>
                  <a:lnTo>
                    <a:pt x="5753" y="914400"/>
                  </a:lnTo>
                  <a:lnTo>
                    <a:pt x="6807" y="914400"/>
                  </a:lnTo>
                  <a:lnTo>
                    <a:pt x="6680" y="927100"/>
                  </a:lnTo>
                  <a:lnTo>
                    <a:pt x="10236" y="927100"/>
                  </a:lnTo>
                  <a:lnTo>
                    <a:pt x="16891" y="952500"/>
                  </a:lnTo>
                  <a:lnTo>
                    <a:pt x="20434" y="965200"/>
                  </a:lnTo>
                  <a:lnTo>
                    <a:pt x="16192" y="965200"/>
                  </a:lnTo>
                  <a:lnTo>
                    <a:pt x="21285" y="990600"/>
                  </a:lnTo>
                  <a:lnTo>
                    <a:pt x="26060" y="1016000"/>
                  </a:lnTo>
                  <a:lnTo>
                    <a:pt x="31610" y="1028700"/>
                  </a:lnTo>
                  <a:lnTo>
                    <a:pt x="38633" y="1064958"/>
                  </a:lnTo>
                  <a:lnTo>
                    <a:pt x="39420" y="1066800"/>
                  </a:lnTo>
                  <a:lnTo>
                    <a:pt x="53390" y="1092200"/>
                  </a:lnTo>
                  <a:lnTo>
                    <a:pt x="58928" y="1104900"/>
                  </a:lnTo>
                  <a:lnTo>
                    <a:pt x="54508" y="1117600"/>
                  </a:lnTo>
                  <a:lnTo>
                    <a:pt x="57772" y="1130300"/>
                  </a:lnTo>
                  <a:lnTo>
                    <a:pt x="60794" y="1143000"/>
                  </a:lnTo>
                  <a:lnTo>
                    <a:pt x="66586" y="1168400"/>
                  </a:lnTo>
                  <a:lnTo>
                    <a:pt x="68046" y="1181100"/>
                  </a:lnTo>
                  <a:lnTo>
                    <a:pt x="69570" y="1181100"/>
                  </a:lnTo>
                  <a:lnTo>
                    <a:pt x="71158" y="1193800"/>
                  </a:lnTo>
                  <a:lnTo>
                    <a:pt x="72821" y="1206500"/>
                  </a:lnTo>
                  <a:lnTo>
                    <a:pt x="77546" y="1219200"/>
                  </a:lnTo>
                  <a:lnTo>
                    <a:pt x="84124" y="1244600"/>
                  </a:lnTo>
                  <a:lnTo>
                    <a:pt x="166281" y="1244587"/>
                  </a:lnTo>
                  <a:lnTo>
                    <a:pt x="175298" y="1231900"/>
                  </a:lnTo>
                  <a:lnTo>
                    <a:pt x="229463" y="1231900"/>
                  </a:lnTo>
                  <a:lnTo>
                    <a:pt x="250380" y="1219200"/>
                  </a:lnTo>
                  <a:lnTo>
                    <a:pt x="247015" y="1231900"/>
                  </a:lnTo>
                  <a:lnTo>
                    <a:pt x="254076" y="1231900"/>
                  </a:lnTo>
                  <a:lnTo>
                    <a:pt x="256578" y="1219200"/>
                  </a:lnTo>
                  <a:lnTo>
                    <a:pt x="266877" y="1219200"/>
                  </a:lnTo>
                  <a:lnTo>
                    <a:pt x="275882" y="1231900"/>
                  </a:lnTo>
                  <a:lnTo>
                    <a:pt x="279361" y="1244600"/>
                  </a:lnTo>
                  <a:lnTo>
                    <a:pt x="285013" y="1257300"/>
                  </a:lnTo>
                  <a:lnTo>
                    <a:pt x="291350" y="1257300"/>
                  </a:lnTo>
                  <a:lnTo>
                    <a:pt x="300507" y="1270000"/>
                  </a:lnTo>
                  <a:lnTo>
                    <a:pt x="305879" y="1282700"/>
                  </a:lnTo>
                  <a:lnTo>
                    <a:pt x="316966" y="1282700"/>
                  </a:lnTo>
                  <a:lnTo>
                    <a:pt x="320840" y="1295400"/>
                  </a:lnTo>
                  <a:lnTo>
                    <a:pt x="326605" y="1295400"/>
                  </a:lnTo>
                  <a:lnTo>
                    <a:pt x="324002" y="1308100"/>
                  </a:lnTo>
                  <a:lnTo>
                    <a:pt x="315239" y="1308100"/>
                  </a:lnTo>
                  <a:lnTo>
                    <a:pt x="312356" y="1320800"/>
                  </a:lnTo>
                  <a:lnTo>
                    <a:pt x="307975" y="1320800"/>
                  </a:lnTo>
                  <a:lnTo>
                    <a:pt x="304190" y="1333500"/>
                  </a:lnTo>
                  <a:lnTo>
                    <a:pt x="298881" y="1346200"/>
                  </a:lnTo>
                  <a:lnTo>
                    <a:pt x="296710" y="1346200"/>
                  </a:lnTo>
                  <a:lnTo>
                    <a:pt x="299529" y="1333500"/>
                  </a:lnTo>
                  <a:lnTo>
                    <a:pt x="285546" y="1358900"/>
                  </a:lnTo>
                  <a:lnTo>
                    <a:pt x="281419" y="1364221"/>
                  </a:lnTo>
                  <a:lnTo>
                    <a:pt x="281419" y="1409649"/>
                  </a:lnTo>
                  <a:lnTo>
                    <a:pt x="275869" y="1419479"/>
                  </a:lnTo>
                  <a:lnTo>
                    <a:pt x="274497" y="1422400"/>
                  </a:lnTo>
                  <a:lnTo>
                    <a:pt x="274231" y="1422400"/>
                  </a:lnTo>
                  <a:lnTo>
                    <a:pt x="272097" y="1422400"/>
                  </a:lnTo>
                  <a:lnTo>
                    <a:pt x="274929" y="1409700"/>
                  </a:lnTo>
                  <a:lnTo>
                    <a:pt x="274231" y="1422400"/>
                  </a:lnTo>
                  <a:lnTo>
                    <a:pt x="275869" y="1419479"/>
                  </a:lnTo>
                  <a:lnTo>
                    <a:pt x="281419" y="1409649"/>
                  </a:lnTo>
                  <a:lnTo>
                    <a:pt x="281419" y="1364221"/>
                  </a:lnTo>
                  <a:lnTo>
                    <a:pt x="275678" y="1371600"/>
                  </a:lnTo>
                  <a:lnTo>
                    <a:pt x="270471" y="1371600"/>
                  </a:lnTo>
                  <a:lnTo>
                    <a:pt x="270471" y="1386547"/>
                  </a:lnTo>
                  <a:lnTo>
                    <a:pt x="266827" y="1397000"/>
                  </a:lnTo>
                  <a:lnTo>
                    <a:pt x="255841" y="1409700"/>
                  </a:lnTo>
                  <a:lnTo>
                    <a:pt x="251358" y="1409700"/>
                  </a:lnTo>
                  <a:lnTo>
                    <a:pt x="262826" y="1397000"/>
                  </a:lnTo>
                  <a:lnTo>
                    <a:pt x="270471" y="1386547"/>
                  </a:lnTo>
                  <a:lnTo>
                    <a:pt x="270471" y="1371600"/>
                  </a:lnTo>
                  <a:lnTo>
                    <a:pt x="268960" y="1371600"/>
                  </a:lnTo>
                  <a:lnTo>
                    <a:pt x="255295" y="1397000"/>
                  </a:lnTo>
                  <a:lnTo>
                    <a:pt x="251167" y="1409700"/>
                  </a:lnTo>
                  <a:lnTo>
                    <a:pt x="248869" y="1409700"/>
                  </a:lnTo>
                  <a:lnTo>
                    <a:pt x="245110" y="1422400"/>
                  </a:lnTo>
                  <a:lnTo>
                    <a:pt x="241363" y="1422400"/>
                  </a:lnTo>
                  <a:lnTo>
                    <a:pt x="237642" y="1435100"/>
                  </a:lnTo>
                  <a:lnTo>
                    <a:pt x="233908" y="1435100"/>
                  </a:lnTo>
                  <a:lnTo>
                    <a:pt x="230124" y="1447800"/>
                  </a:lnTo>
                  <a:lnTo>
                    <a:pt x="237451" y="1447800"/>
                  </a:lnTo>
                  <a:lnTo>
                    <a:pt x="243166" y="1460500"/>
                  </a:lnTo>
                  <a:lnTo>
                    <a:pt x="259778" y="1460500"/>
                  </a:lnTo>
                  <a:lnTo>
                    <a:pt x="268859" y="1473200"/>
                  </a:lnTo>
                  <a:lnTo>
                    <a:pt x="275056" y="1473200"/>
                  </a:lnTo>
                  <a:lnTo>
                    <a:pt x="277520" y="1474381"/>
                  </a:lnTo>
                  <a:lnTo>
                    <a:pt x="277139" y="1473200"/>
                  </a:lnTo>
                  <a:lnTo>
                    <a:pt x="280035" y="1473200"/>
                  </a:lnTo>
                  <a:lnTo>
                    <a:pt x="280657" y="1473835"/>
                  </a:lnTo>
                  <a:lnTo>
                    <a:pt x="280568" y="1473200"/>
                  </a:lnTo>
                  <a:lnTo>
                    <a:pt x="289496" y="1473200"/>
                  </a:lnTo>
                  <a:lnTo>
                    <a:pt x="295173" y="1482852"/>
                  </a:lnTo>
                  <a:lnTo>
                    <a:pt x="284530" y="1477733"/>
                  </a:lnTo>
                  <a:lnTo>
                    <a:pt x="292608" y="1485900"/>
                  </a:lnTo>
                  <a:lnTo>
                    <a:pt x="290487" y="1485900"/>
                  </a:lnTo>
                  <a:lnTo>
                    <a:pt x="311124" y="1498600"/>
                  </a:lnTo>
                  <a:lnTo>
                    <a:pt x="316293" y="1498600"/>
                  </a:lnTo>
                  <a:lnTo>
                    <a:pt x="312496" y="1485900"/>
                  </a:lnTo>
                  <a:lnTo>
                    <a:pt x="323024" y="1485900"/>
                  </a:lnTo>
                  <a:lnTo>
                    <a:pt x="333781" y="1498600"/>
                  </a:lnTo>
                  <a:lnTo>
                    <a:pt x="357339" y="1524000"/>
                  </a:lnTo>
                  <a:lnTo>
                    <a:pt x="362800" y="1524000"/>
                  </a:lnTo>
                  <a:lnTo>
                    <a:pt x="389369" y="1549400"/>
                  </a:lnTo>
                  <a:lnTo>
                    <a:pt x="416928" y="1562100"/>
                  </a:lnTo>
                  <a:lnTo>
                    <a:pt x="442785" y="1574800"/>
                  </a:lnTo>
                  <a:lnTo>
                    <a:pt x="464223" y="1574800"/>
                  </a:lnTo>
                  <a:lnTo>
                    <a:pt x="473964" y="1587500"/>
                  </a:lnTo>
                  <a:lnTo>
                    <a:pt x="477888" y="1587500"/>
                  </a:lnTo>
                  <a:lnTo>
                    <a:pt x="496595" y="1600200"/>
                  </a:lnTo>
                  <a:lnTo>
                    <a:pt x="513105" y="1612900"/>
                  </a:lnTo>
                  <a:lnTo>
                    <a:pt x="523392" y="1612900"/>
                  </a:lnTo>
                  <a:lnTo>
                    <a:pt x="537387" y="1625600"/>
                  </a:lnTo>
                  <a:lnTo>
                    <a:pt x="534289" y="1625600"/>
                  </a:lnTo>
                  <a:lnTo>
                    <a:pt x="545719" y="1638300"/>
                  </a:lnTo>
                  <a:lnTo>
                    <a:pt x="545884" y="1638300"/>
                  </a:lnTo>
                  <a:lnTo>
                    <a:pt x="546138" y="1638300"/>
                  </a:lnTo>
                  <a:lnTo>
                    <a:pt x="547065" y="1638300"/>
                  </a:lnTo>
                  <a:lnTo>
                    <a:pt x="547268" y="1635086"/>
                  </a:lnTo>
                  <a:lnTo>
                    <a:pt x="550621" y="1625600"/>
                  </a:lnTo>
                  <a:lnTo>
                    <a:pt x="559638" y="1625600"/>
                  </a:lnTo>
                  <a:lnTo>
                    <a:pt x="570928" y="1612900"/>
                  </a:lnTo>
                  <a:lnTo>
                    <a:pt x="576351" y="1600200"/>
                  </a:lnTo>
                  <a:lnTo>
                    <a:pt x="581317" y="1600200"/>
                  </a:lnTo>
                  <a:lnTo>
                    <a:pt x="586016" y="1587500"/>
                  </a:lnTo>
                  <a:lnTo>
                    <a:pt x="592848" y="1574800"/>
                  </a:lnTo>
                  <a:lnTo>
                    <a:pt x="599389" y="1574800"/>
                  </a:lnTo>
                  <a:lnTo>
                    <a:pt x="605777" y="1562100"/>
                  </a:lnTo>
                  <a:lnTo>
                    <a:pt x="612140" y="1549400"/>
                  </a:lnTo>
                  <a:lnTo>
                    <a:pt x="618591" y="1536700"/>
                  </a:lnTo>
                  <a:lnTo>
                    <a:pt x="625259" y="1536700"/>
                  </a:lnTo>
                  <a:lnTo>
                    <a:pt x="632269" y="1524000"/>
                  </a:lnTo>
                  <a:lnTo>
                    <a:pt x="639749" y="1511300"/>
                  </a:lnTo>
                  <a:lnTo>
                    <a:pt x="646188" y="1511300"/>
                  </a:lnTo>
                  <a:lnTo>
                    <a:pt x="646569" y="1498600"/>
                  </a:lnTo>
                  <a:lnTo>
                    <a:pt x="647268" y="1498600"/>
                  </a:lnTo>
                  <a:lnTo>
                    <a:pt x="649605" y="1511300"/>
                  </a:lnTo>
                  <a:lnTo>
                    <a:pt x="688200" y="1511300"/>
                  </a:lnTo>
                  <a:lnTo>
                    <a:pt x="705535" y="1524000"/>
                  </a:lnTo>
                  <a:lnTo>
                    <a:pt x="749871" y="1524000"/>
                  </a:lnTo>
                  <a:lnTo>
                    <a:pt x="758863" y="1536700"/>
                  </a:lnTo>
                  <a:lnTo>
                    <a:pt x="813066" y="1536700"/>
                  </a:lnTo>
                  <a:lnTo>
                    <a:pt x="817092" y="1562100"/>
                  </a:lnTo>
                  <a:lnTo>
                    <a:pt x="825271" y="1587500"/>
                  </a:lnTo>
                  <a:lnTo>
                    <a:pt x="829030" y="1612900"/>
                  </a:lnTo>
                  <a:lnTo>
                    <a:pt x="832510" y="1625600"/>
                  </a:lnTo>
                  <a:lnTo>
                    <a:pt x="835660" y="1651000"/>
                  </a:lnTo>
                  <a:lnTo>
                    <a:pt x="838428" y="1663700"/>
                  </a:lnTo>
                  <a:lnTo>
                    <a:pt x="839419" y="1663700"/>
                  </a:lnTo>
                  <a:lnTo>
                    <a:pt x="840384" y="1676400"/>
                  </a:lnTo>
                  <a:lnTo>
                    <a:pt x="842365" y="1676400"/>
                  </a:lnTo>
                  <a:lnTo>
                    <a:pt x="843978" y="1689100"/>
                  </a:lnTo>
                  <a:lnTo>
                    <a:pt x="845159" y="1689100"/>
                  </a:lnTo>
                  <a:lnTo>
                    <a:pt x="847725" y="1701800"/>
                  </a:lnTo>
                  <a:lnTo>
                    <a:pt x="883615" y="1701800"/>
                  </a:lnTo>
                  <a:lnTo>
                    <a:pt x="896251" y="1689100"/>
                  </a:lnTo>
                  <a:lnTo>
                    <a:pt x="949528" y="1689100"/>
                  </a:lnTo>
                  <a:lnTo>
                    <a:pt x="977785" y="1676400"/>
                  </a:lnTo>
                  <a:lnTo>
                    <a:pt x="1002868" y="1676400"/>
                  </a:lnTo>
                  <a:lnTo>
                    <a:pt x="1018476" y="1663700"/>
                  </a:lnTo>
                  <a:lnTo>
                    <a:pt x="1056119" y="1663700"/>
                  </a:lnTo>
                  <a:lnTo>
                    <a:pt x="1059383" y="1651000"/>
                  </a:lnTo>
                  <a:lnTo>
                    <a:pt x="1066406" y="1651000"/>
                  </a:lnTo>
                  <a:lnTo>
                    <a:pt x="1067473" y="1663700"/>
                  </a:lnTo>
                  <a:lnTo>
                    <a:pt x="1108481" y="1638300"/>
                  </a:lnTo>
                  <a:lnTo>
                    <a:pt x="1122641" y="1638300"/>
                  </a:lnTo>
                  <a:lnTo>
                    <a:pt x="1125296" y="1651000"/>
                  </a:lnTo>
                  <a:lnTo>
                    <a:pt x="1130693" y="1651000"/>
                  </a:lnTo>
                  <a:lnTo>
                    <a:pt x="1153096" y="1638300"/>
                  </a:lnTo>
                  <a:lnTo>
                    <a:pt x="1183081" y="1638300"/>
                  </a:lnTo>
                  <a:lnTo>
                    <a:pt x="1193647" y="1625600"/>
                  </a:lnTo>
                  <a:lnTo>
                    <a:pt x="1191018" y="1625600"/>
                  </a:lnTo>
                  <a:lnTo>
                    <a:pt x="1192491" y="1615224"/>
                  </a:lnTo>
                  <a:lnTo>
                    <a:pt x="1194168" y="1613509"/>
                  </a:lnTo>
                  <a:close/>
                </a:path>
                <a:path w="2663190" h="1701800">
                  <a:moveTo>
                    <a:pt x="1199388" y="1403540"/>
                  </a:moveTo>
                  <a:lnTo>
                    <a:pt x="1196124" y="1405445"/>
                  </a:lnTo>
                  <a:lnTo>
                    <a:pt x="1194003" y="1406829"/>
                  </a:lnTo>
                  <a:lnTo>
                    <a:pt x="1192415" y="1407985"/>
                  </a:lnTo>
                  <a:lnTo>
                    <a:pt x="1197051" y="1405039"/>
                  </a:lnTo>
                  <a:lnTo>
                    <a:pt x="1199388" y="1403540"/>
                  </a:lnTo>
                  <a:close/>
                </a:path>
                <a:path w="2663190" h="1701800">
                  <a:moveTo>
                    <a:pt x="1203172" y="1420241"/>
                  </a:moveTo>
                  <a:lnTo>
                    <a:pt x="1201407" y="1422400"/>
                  </a:lnTo>
                  <a:lnTo>
                    <a:pt x="1202359" y="1422400"/>
                  </a:lnTo>
                  <a:lnTo>
                    <a:pt x="1203172" y="1420241"/>
                  </a:lnTo>
                  <a:close/>
                </a:path>
                <a:path w="2663190" h="1701800">
                  <a:moveTo>
                    <a:pt x="1203833" y="1409700"/>
                  </a:moveTo>
                  <a:lnTo>
                    <a:pt x="1200061" y="1409700"/>
                  </a:lnTo>
                  <a:lnTo>
                    <a:pt x="1194536" y="1422400"/>
                  </a:lnTo>
                  <a:lnTo>
                    <a:pt x="1201407" y="1422400"/>
                  </a:lnTo>
                  <a:lnTo>
                    <a:pt x="1203833" y="1409700"/>
                  </a:lnTo>
                  <a:close/>
                </a:path>
                <a:path w="2663190" h="1701800">
                  <a:moveTo>
                    <a:pt x="1211834" y="1409700"/>
                  </a:moveTo>
                  <a:lnTo>
                    <a:pt x="1207185" y="1409700"/>
                  </a:lnTo>
                  <a:lnTo>
                    <a:pt x="1203172" y="1420241"/>
                  </a:lnTo>
                  <a:lnTo>
                    <a:pt x="1211834" y="1409700"/>
                  </a:lnTo>
                  <a:close/>
                </a:path>
                <a:path w="2663190" h="1701800">
                  <a:moveTo>
                    <a:pt x="1222806" y="1387309"/>
                  </a:moveTo>
                  <a:lnTo>
                    <a:pt x="1222362" y="1388008"/>
                  </a:lnTo>
                  <a:lnTo>
                    <a:pt x="1222222" y="1388694"/>
                  </a:lnTo>
                  <a:lnTo>
                    <a:pt x="1222514" y="1389354"/>
                  </a:lnTo>
                  <a:lnTo>
                    <a:pt x="1222806" y="1387309"/>
                  </a:lnTo>
                  <a:close/>
                </a:path>
                <a:path w="2663190" h="1701800">
                  <a:moveTo>
                    <a:pt x="1223289" y="93738"/>
                  </a:moveTo>
                  <a:lnTo>
                    <a:pt x="1222857" y="93179"/>
                  </a:lnTo>
                  <a:lnTo>
                    <a:pt x="1217472" y="90525"/>
                  </a:lnTo>
                  <a:lnTo>
                    <a:pt x="1217828" y="90995"/>
                  </a:lnTo>
                  <a:lnTo>
                    <a:pt x="1218768" y="91909"/>
                  </a:lnTo>
                  <a:lnTo>
                    <a:pt x="1220914" y="92544"/>
                  </a:lnTo>
                  <a:lnTo>
                    <a:pt x="1223289" y="93738"/>
                  </a:lnTo>
                  <a:close/>
                </a:path>
                <a:path w="2663190" h="1701800">
                  <a:moveTo>
                    <a:pt x="1227391" y="97015"/>
                  </a:moveTo>
                  <a:lnTo>
                    <a:pt x="1223479" y="93840"/>
                  </a:lnTo>
                  <a:lnTo>
                    <a:pt x="1223289" y="93738"/>
                  </a:lnTo>
                  <a:lnTo>
                    <a:pt x="1223822" y="94449"/>
                  </a:lnTo>
                  <a:lnTo>
                    <a:pt x="1227391" y="97015"/>
                  </a:lnTo>
                  <a:close/>
                </a:path>
                <a:path w="2663190" h="1701800">
                  <a:moveTo>
                    <a:pt x="1244193" y="1384300"/>
                  </a:moveTo>
                  <a:lnTo>
                    <a:pt x="1241882" y="1384300"/>
                  </a:lnTo>
                  <a:lnTo>
                    <a:pt x="1240574" y="1388224"/>
                  </a:lnTo>
                  <a:lnTo>
                    <a:pt x="1244193" y="1384300"/>
                  </a:lnTo>
                  <a:close/>
                </a:path>
                <a:path w="2663190" h="1701800">
                  <a:moveTo>
                    <a:pt x="1249629" y="1393215"/>
                  </a:moveTo>
                  <a:lnTo>
                    <a:pt x="1244206" y="1397000"/>
                  </a:lnTo>
                  <a:lnTo>
                    <a:pt x="1237640" y="1397000"/>
                  </a:lnTo>
                  <a:lnTo>
                    <a:pt x="1240574" y="1388224"/>
                  </a:lnTo>
                  <a:lnTo>
                    <a:pt x="1232484" y="1397000"/>
                  </a:lnTo>
                  <a:lnTo>
                    <a:pt x="1221943" y="1397000"/>
                  </a:lnTo>
                  <a:lnTo>
                    <a:pt x="1211834" y="1409700"/>
                  </a:lnTo>
                  <a:lnTo>
                    <a:pt x="1217853" y="1409700"/>
                  </a:lnTo>
                  <a:lnTo>
                    <a:pt x="1207681" y="1422400"/>
                  </a:lnTo>
                  <a:lnTo>
                    <a:pt x="1217091" y="1422400"/>
                  </a:lnTo>
                  <a:lnTo>
                    <a:pt x="1222197" y="1409700"/>
                  </a:lnTo>
                  <a:lnTo>
                    <a:pt x="1235138" y="1409700"/>
                  </a:lnTo>
                  <a:lnTo>
                    <a:pt x="1248664" y="1397000"/>
                  </a:lnTo>
                  <a:lnTo>
                    <a:pt x="1247622" y="1397000"/>
                  </a:lnTo>
                  <a:lnTo>
                    <a:pt x="1249629" y="1393215"/>
                  </a:lnTo>
                  <a:close/>
                </a:path>
                <a:path w="2663190" h="1701800">
                  <a:moveTo>
                    <a:pt x="1252639" y="1366507"/>
                  </a:moveTo>
                  <a:lnTo>
                    <a:pt x="1246301" y="1370622"/>
                  </a:lnTo>
                  <a:lnTo>
                    <a:pt x="1238758" y="1375092"/>
                  </a:lnTo>
                  <a:lnTo>
                    <a:pt x="1230769" y="1380058"/>
                  </a:lnTo>
                  <a:lnTo>
                    <a:pt x="1223073" y="1385658"/>
                  </a:lnTo>
                  <a:lnTo>
                    <a:pt x="1222806" y="1387309"/>
                  </a:lnTo>
                  <a:lnTo>
                    <a:pt x="1228255" y="1382953"/>
                  </a:lnTo>
                  <a:lnTo>
                    <a:pt x="1237132" y="1377784"/>
                  </a:lnTo>
                  <a:lnTo>
                    <a:pt x="1246314" y="1372171"/>
                  </a:lnTo>
                  <a:lnTo>
                    <a:pt x="1252639" y="1366507"/>
                  </a:lnTo>
                  <a:close/>
                </a:path>
                <a:path w="2663190" h="1701800">
                  <a:moveTo>
                    <a:pt x="1360601" y="347599"/>
                  </a:moveTo>
                  <a:lnTo>
                    <a:pt x="1358747" y="349732"/>
                  </a:lnTo>
                  <a:lnTo>
                    <a:pt x="1357058" y="355600"/>
                  </a:lnTo>
                  <a:lnTo>
                    <a:pt x="1358442" y="355600"/>
                  </a:lnTo>
                  <a:lnTo>
                    <a:pt x="1360525" y="351053"/>
                  </a:lnTo>
                  <a:lnTo>
                    <a:pt x="1360601" y="347599"/>
                  </a:lnTo>
                  <a:close/>
                </a:path>
                <a:path w="2663190" h="1701800">
                  <a:moveTo>
                    <a:pt x="1377315" y="184086"/>
                  </a:moveTo>
                  <a:lnTo>
                    <a:pt x="1376730" y="183121"/>
                  </a:lnTo>
                  <a:lnTo>
                    <a:pt x="1374381" y="180644"/>
                  </a:lnTo>
                  <a:lnTo>
                    <a:pt x="1374749" y="181737"/>
                  </a:lnTo>
                  <a:lnTo>
                    <a:pt x="1375943" y="183121"/>
                  </a:lnTo>
                  <a:lnTo>
                    <a:pt x="1377226" y="184531"/>
                  </a:lnTo>
                  <a:lnTo>
                    <a:pt x="1377315" y="184086"/>
                  </a:lnTo>
                  <a:close/>
                </a:path>
                <a:path w="2663190" h="1701800">
                  <a:moveTo>
                    <a:pt x="1377645" y="330200"/>
                  </a:moveTo>
                  <a:lnTo>
                    <a:pt x="1369631" y="342900"/>
                  </a:lnTo>
                  <a:lnTo>
                    <a:pt x="1370723" y="342900"/>
                  </a:lnTo>
                  <a:lnTo>
                    <a:pt x="1377645" y="330200"/>
                  </a:lnTo>
                  <a:close/>
                </a:path>
                <a:path w="2663190" h="1701800">
                  <a:moveTo>
                    <a:pt x="1378750" y="419100"/>
                  </a:moveTo>
                  <a:lnTo>
                    <a:pt x="1368818" y="406400"/>
                  </a:lnTo>
                  <a:lnTo>
                    <a:pt x="1368145" y="406400"/>
                  </a:lnTo>
                  <a:lnTo>
                    <a:pt x="1375778" y="419100"/>
                  </a:lnTo>
                  <a:lnTo>
                    <a:pt x="1378750" y="419100"/>
                  </a:lnTo>
                  <a:close/>
                </a:path>
                <a:path w="2663190" h="1701800">
                  <a:moveTo>
                    <a:pt x="1383296" y="417880"/>
                  </a:moveTo>
                  <a:lnTo>
                    <a:pt x="1378635" y="411099"/>
                  </a:lnTo>
                  <a:lnTo>
                    <a:pt x="1380413" y="413854"/>
                  </a:lnTo>
                  <a:lnTo>
                    <a:pt x="1381887" y="416052"/>
                  </a:lnTo>
                  <a:lnTo>
                    <a:pt x="1383296" y="417880"/>
                  </a:lnTo>
                  <a:close/>
                </a:path>
                <a:path w="2663190" h="1701800">
                  <a:moveTo>
                    <a:pt x="1399908" y="1447800"/>
                  </a:moveTo>
                  <a:lnTo>
                    <a:pt x="1396161" y="1436433"/>
                  </a:lnTo>
                  <a:lnTo>
                    <a:pt x="1396669" y="1447800"/>
                  </a:lnTo>
                  <a:lnTo>
                    <a:pt x="1399908" y="1447800"/>
                  </a:lnTo>
                  <a:close/>
                </a:path>
                <a:path w="2663190" h="1701800">
                  <a:moveTo>
                    <a:pt x="1408417" y="658164"/>
                  </a:moveTo>
                  <a:lnTo>
                    <a:pt x="1394231" y="661276"/>
                  </a:lnTo>
                  <a:lnTo>
                    <a:pt x="1389456" y="662863"/>
                  </a:lnTo>
                  <a:lnTo>
                    <a:pt x="1383931" y="652856"/>
                  </a:lnTo>
                  <a:lnTo>
                    <a:pt x="1389087" y="663600"/>
                  </a:lnTo>
                  <a:lnTo>
                    <a:pt x="1408417" y="658164"/>
                  </a:lnTo>
                  <a:close/>
                </a:path>
                <a:path w="2663190" h="1701800">
                  <a:moveTo>
                    <a:pt x="1433233" y="1414564"/>
                  </a:moveTo>
                  <a:lnTo>
                    <a:pt x="1432572" y="1412176"/>
                  </a:lnTo>
                  <a:lnTo>
                    <a:pt x="1432572" y="1413598"/>
                  </a:lnTo>
                  <a:lnTo>
                    <a:pt x="1432852" y="1414170"/>
                  </a:lnTo>
                  <a:lnTo>
                    <a:pt x="1433118" y="1414703"/>
                  </a:lnTo>
                  <a:lnTo>
                    <a:pt x="1433233" y="1414564"/>
                  </a:lnTo>
                  <a:close/>
                </a:path>
                <a:path w="2663190" h="1701800">
                  <a:moveTo>
                    <a:pt x="1452168" y="512559"/>
                  </a:moveTo>
                  <a:lnTo>
                    <a:pt x="1451648" y="508000"/>
                  </a:lnTo>
                  <a:lnTo>
                    <a:pt x="1450187" y="508000"/>
                  </a:lnTo>
                  <a:lnTo>
                    <a:pt x="1452168" y="512559"/>
                  </a:lnTo>
                  <a:close/>
                </a:path>
                <a:path w="2663190" h="1701800">
                  <a:moveTo>
                    <a:pt x="1455699" y="520700"/>
                  </a:moveTo>
                  <a:lnTo>
                    <a:pt x="1452168" y="512559"/>
                  </a:lnTo>
                  <a:lnTo>
                    <a:pt x="1453095" y="520700"/>
                  </a:lnTo>
                  <a:lnTo>
                    <a:pt x="1455699" y="520700"/>
                  </a:lnTo>
                  <a:close/>
                </a:path>
                <a:path w="2663190" h="1701800">
                  <a:moveTo>
                    <a:pt x="1456296" y="513499"/>
                  </a:moveTo>
                  <a:lnTo>
                    <a:pt x="1454886" y="510959"/>
                  </a:lnTo>
                  <a:lnTo>
                    <a:pt x="1453095" y="508393"/>
                  </a:lnTo>
                  <a:lnTo>
                    <a:pt x="1453299" y="508850"/>
                  </a:lnTo>
                  <a:lnTo>
                    <a:pt x="1453438" y="509193"/>
                  </a:lnTo>
                  <a:lnTo>
                    <a:pt x="1456296" y="513499"/>
                  </a:lnTo>
                  <a:close/>
                </a:path>
                <a:path w="2663190" h="1701800">
                  <a:moveTo>
                    <a:pt x="1484477" y="1331836"/>
                  </a:moveTo>
                  <a:lnTo>
                    <a:pt x="1474000" y="1346034"/>
                  </a:lnTo>
                  <a:lnTo>
                    <a:pt x="1478686" y="1340002"/>
                  </a:lnTo>
                  <a:lnTo>
                    <a:pt x="1481950" y="1335493"/>
                  </a:lnTo>
                  <a:lnTo>
                    <a:pt x="1484477" y="1331836"/>
                  </a:lnTo>
                  <a:close/>
                </a:path>
                <a:path w="2663190" h="1701800">
                  <a:moveTo>
                    <a:pt x="1504911" y="1015453"/>
                  </a:moveTo>
                  <a:lnTo>
                    <a:pt x="1504276" y="1014717"/>
                  </a:lnTo>
                  <a:lnTo>
                    <a:pt x="1503489" y="1016660"/>
                  </a:lnTo>
                  <a:lnTo>
                    <a:pt x="1501533" y="1022692"/>
                  </a:lnTo>
                  <a:lnTo>
                    <a:pt x="1500251" y="1027620"/>
                  </a:lnTo>
                  <a:lnTo>
                    <a:pt x="1499374" y="1029893"/>
                  </a:lnTo>
                  <a:lnTo>
                    <a:pt x="1500606" y="1027049"/>
                  </a:lnTo>
                  <a:lnTo>
                    <a:pt x="1504911" y="1015453"/>
                  </a:lnTo>
                  <a:close/>
                </a:path>
                <a:path w="2663190" h="1701800">
                  <a:moveTo>
                    <a:pt x="1506435" y="889000"/>
                  </a:moveTo>
                  <a:lnTo>
                    <a:pt x="1505813" y="889000"/>
                  </a:lnTo>
                  <a:lnTo>
                    <a:pt x="1506270" y="890778"/>
                  </a:lnTo>
                  <a:lnTo>
                    <a:pt x="1506435" y="889000"/>
                  </a:lnTo>
                  <a:close/>
                </a:path>
                <a:path w="2663190" h="1701800">
                  <a:moveTo>
                    <a:pt x="1534452" y="1295400"/>
                  </a:moveTo>
                  <a:lnTo>
                    <a:pt x="1521879" y="1295400"/>
                  </a:lnTo>
                  <a:lnTo>
                    <a:pt x="1519542" y="1295400"/>
                  </a:lnTo>
                  <a:lnTo>
                    <a:pt x="1513433" y="1295400"/>
                  </a:lnTo>
                  <a:lnTo>
                    <a:pt x="1507820" y="1308100"/>
                  </a:lnTo>
                  <a:lnTo>
                    <a:pt x="1505597" y="1312722"/>
                  </a:lnTo>
                  <a:lnTo>
                    <a:pt x="1506689" y="1308100"/>
                  </a:lnTo>
                  <a:lnTo>
                    <a:pt x="1498447" y="1320800"/>
                  </a:lnTo>
                  <a:lnTo>
                    <a:pt x="1493367" y="1320800"/>
                  </a:lnTo>
                  <a:lnTo>
                    <a:pt x="1489379" y="1333500"/>
                  </a:lnTo>
                  <a:lnTo>
                    <a:pt x="1485315" y="1333500"/>
                  </a:lnTo>
                  <a:lnTo>
                    <a:pt x="1473327" y="1349514"/>
                  </a:lnTo>
                  <a:lnTo>
                    <a:pt x="1473327" y="1381696"/>
                  </a:lnTo>
                  <a:lnTo>
                    <a:pt x="1472399" y="1384541"/>
                  </a:lnTo>
                  <a:lnTo>
                    <a:pt x="1471549" y="1386179"/>
                  </a:lnTo>
                  <a:lnTo>
                    <a:pt x="1471739" y="1384300"/>
                  </a:lnTo>
                  <a:lnTo>
                    <a:pt x="1473327" y="1381696"/>
                  </a:lnTo>
                  <a:lnTo>
                    <a:pt x="1473327" y="1349514"/>
                  </a:lnTo>
                  <a:lnTo>
                    <a:pt x="1466291" y="1358900"/>
                  </a:lnTo>
                  <a:lnTo>
                    <a:pt x="1471752" y="1358900"/>
                  </a:lnTo>
                  <a:lnTo>
                    <a:pt x="1466100" y="1371600"/>
                  </a:lnTo>
                  <a:lnTo>
                    <a:pt x="1456690" y="1397000"/>
                  </a:lnTo>
                  <a:lnTo>
                    <a:pt x="1445882" y="1409700"/>
                  </a:lnTo>
                  <a:lnTo>
                    <a:pt x="1436052" y="1435100"/>
                  </a:lnTo>
                  <a:lnTo>
                    <a:pt x="1440688" y="1422400"/>
                  </a:lnTo>
                  <a:lnTo>
                    <a:pt x="1433118" y="1422400"/>
                  </a:lnTo>
                  <a:lnTo>
                    <a:pt x="1425740" y="1435100"/>
                  </a:lnTo>
                  <a:lnTo>
                    <a:pt x="1407541" y="1435100"/>
                  </a:lnTo>
                  <a:lnTo>
                    <a:pt x="1394383" y="1422400"/>
                  </a:lnTo>
                  <a:lnTo>
                    <a:pt x="1388999" y="1422400"/>
                  </a:lnTo>
                  <a:lnTo>
                    <a:pt x="1378864" y="1409649"/>
                  </a:lnTo>
                  <a:lnTo>
                    <a:pt x="1375511" y="1405521"/>
                  </a:lnTo>
                  <a:lnTo>
                    <a:pt x="1375511" y="1423695"/>
                  </a:lnTo>
                  <a:lnTo>
                    <a:pt x="1374063" y="1422400"/>
                  </a:lnTo>
                  <a:lnTo>
                    <a:pt x="1374711" y="1422400"/>
                  </a:lnTo>
                  <a:lnTo>
                    <a:pt x="1375511" y="1423695"/>
                  </a:lnTo>
                  <a:lnTo>
                    <a:pt x="1375511" y="1405521"/>
                  </a:lnTo>
                  <a:lnTo>
                    <a:pt x="1368590" y="1397000"/>
                  </a:lnTo>
                  <a:lnTo>
                    <a:pt x="1352410" y="1384300"/>
                  </a:lnTo>
                  <a:lnTo>
                    <a:pt x="1346720" y="1384300"/>
                  </a:lnTo>
                  <a:lnTo>
                    <a:pt x="1340853" y="1371600"/>
                  </a:lnTo>
                  <a:lnTo>
                    <a:pt x="1326400" y="1371600"/>
                  </a:lnTo>
                  <a:lnTo>
                    <a:pt x="1321943" y="1358900"/>
                  </a:lnTo>
                  <a:lnTo>
                    <a:pt x="1314818" y="1358900"/>
                  </a:lnTo>
                  <a:lnTo>
                    <a:pt x="1305229" y="1346200"/>
                  </a:lnTo>
                  <a:lnTo>
                    <a:pt x="1288072" y="1346200"/>
                  </a:lnTo>
                  <a:lnTo>
                    <a:pt x="1283411" y="1358900"/>
                  </a:lnTo>
                  <a:lnTo>
                    <a:pt x="1275524" y="1358900"/>
                  </a:lnTo>
                  <a:lnTo>
                    <a:pt x="1268539" y="1371600"/>
                  </a:lnTo>
                  <a:lnTo>
                    <a:pt x="1265186" y="1371600"/>
                  </a:lnTo>
                  <a:lnTo>
                    <a:pt x="1260055" y="1384300"/>
                  </a:lnTo>
                  <a:lnTo>
                    <a:pt x="1254353" y="1384300"/>
                  </a:lnTo>
                  <a:lnTo>
                    <a:pt x="1249629" y="1393215"/>
                  </a:lnTo>
                  <a:lnTo>
                    <a:pt x="1262392" y="1384300"/>
                  </a:lnTo>
                  <a:lnTo>
                    <a:pt x="1275511" y="1371600"/>
                  </a:lnTo>
                  <a:lnTo>
                    <a:pt x="1284795" y="1371600"/>
                  </a:lnTo>
                  <a:lnTo>
                    <a:pt x="1291501" y="1358900"/>
                  </a:lnTo>
                  <a:lnTo>
                    <a:pt x="1293609" y="1358900"/>
                  </a:lnTo>
                  <a:lnTo>
                    <a:pt x="1303451" y="1371600"/>
                  </a:lnTo>
                  <a:lnTo>
                    <a:pt x="1304594" y="1371600"/>
                  </a:lnTo>
                  <a:lnTo>
                    <a:pt x="1305509" y="1358900"/>
                  </a:lnTo>
                  <a:lnTo>
                    <a:pt x="1306169" y="1358900"/>
                  </a:lnTo>
                  <a:lnTo>
                    <a:pt x="1320012" y="1371600"/>
                  </a:lnTo>
                  <a:lnTo>
                    <a:pt x="1330350" y="1397000"/>
                  </a:lnTo>
                  <a:lnTo>
                    <a:pt x="1344472" y="1397000"/>
                  </a:lnTo>
                  <a:lnTo>
                    <a:pt x="1350860" y="1409649"/>
                  </a:lnTo>
                  <a:lnTo>
                    <a:pt x="1349794" y="1397000"/>
                  </a:lnTo>
                  <a:lnTo>
                    <a:pt x="1353019" y="1397000"/>
                  </a:lnTo>
                  <a:lnTo>
                    <a:pt x="1358861" y="1408899"/>
                  </a:lnTo>
                  <a:lnTo>
                    <a:pt x="1354721" y="1405204"/>
                  </a:lnTo>
                  <a:lnTo>
                    <a:pt x="1357134" y="1408849"/>
                  </a:lnTo>
                  <a:lnTo>
                    <a:pt x="1358353" y="1411490"/>
                  </a:lnTo>
                  <a:lnTo>
                    <a:pt x="1356779" y="1411528"/>
                  </a:lnTo>
                  <a:lnTo>
                    <a:pt x="1350835" y="1407375"/>
                  </a:lnTo>
                  <a:lnTo>
                    <a:pt x="1362608" y="1418996"/>
                  </a:lnTo>
                  <a:lnTo>
                    <a:pt x="1363370" y="1417815"/>
                  </a:lnTo>
                  <a:lnTo>
                    <a:pt x="1363764" y="1417396"/>
                  </a:lnTo>
                  <a:lnTo>
                    <a:pt x="1366710" y="1422400"/>
                  </a:lnTo>
                  <a:lnTo>
                    <a:pt x="1373136" y="1422400"/>
                  </a:lnTo>
                  <a:lnTo>
                    <a:pt x="1376070" y="1424584"/>
                  </a:lnTo>
                  <a:lnTo>
                    <a:pt x="1382636" y="1435100"/>
                  </a:lnTo>
                  <a:lnTo>
                    <a:pt x="1395717" y="1435100"/>
                  </a:lnTo>
                  <a:lnTo>
                    <a:pt x="1396161" y="1436433"/>
                  </a:lnTo>
                  <a:lnTo>
                    <a:pt x="1396111" y="1435100"/>
                  </a:lnTo>
                  <a:lnTo>
                    <a:pt x="1406169" y="1447800"/>
                  </a:lnTo>
                  <a:lnTo>
                    <a:pt x="1407464" y="1447800"/>
                  </a:lnTo>
                  <a:lnTo>
                    <a:pt x="1414576" y="1460500"/>
                  </a:lnTo>
                  <a:lnTo>
                    <a:pt x="1425625" y="1460500"/>
                  </a:lnTo>
                  <a:lnTo>
                    <a:pt x="1429499" y="1447800"/>
                  </a:lnTo>
                  <a:lnTo>
                    <a:pt x="1433766" y="1447800"/>
                  </a:lnTo>
                  <a:lnTo>
                    <a:pt x="1438719" y="1435100"/>
                  </a:lnTo>
                  <a:lnTo>
                    <a:pt x="1436611" y="1447800"/>
                  </a:lnTo>
                  <a:lnTo>
                    <a:pt x="1439964" y="1447800"/>
                  </a:lnTo>
                  <a:lnTo>
                    <a:pt x="1441056" y="1435100"/>
                  </a:lnTo>
                  <a:lnTo>
                    <a:pt x="1442250" y="1435100"/>
                  </a:lnTo>
                  <a:lnTo>
                    <a:pt x="1446707" y="1422400"/>
                  </a:lnTo>
                  <a:lnTo>
                    <a:pt x="1452892" y="1422400"/>
                  </a:lnTo>
                  <a:lnTo>
                    <a:pt x="1457464" y="1416431"/>
                  </a:lnTo>
                  <a:lnTo>
                    <a:pt x="1458328" y="1415796"/>
                  </a:lnTo>
                  <a:lnTo>
                    <a:pt x="1458810" y="1414691"/>
                  </a:lnTo>
                  <a:lnTo>
                    <a:pt x="1462633" y="1409700"/>
                  </a:lnTo>
                  <a:lnTo>
                    <a:pt x="1467015" y="1397000"/>
                  </a:lnTo>
                  <a:lnTo>
                    <a:pt x="1470533" y="1397000"/>
                  </a:lnTo>
                  <a:lnTo>
                    <a:pt x="1471320" y="1388656"/>
                  </a:lnTo>
                  <a:lnTo>
                    <a:pt x="1472272" y="1388630"/>
                  </a:lnTo>
                  <a:lnTo>
                    <a:pt x="1474127" y="1387932"/>
                  </a:lnTo>
                  <a:lnTo>
                    <a:pt x="1476717" y="1384071"/>
                  </a:lnTo>
                  <a:lnTo>
                    <a:pt x="1474025" y="1380540"/>
                  </a:lnTo>
                  <a:lnTo>
                    <a:pt x="1479473" y="1371600"/>
                  </a:lnTo>
                  <a:lnTo>
                    <a:pt x="1490522" y="1358900"/>
                  </a:lnTo>
                  <a:lnTo>
                    <a:pt x="1501698" y="1333500"/>
                  </a:lnTo>
                  <a:lnTo>
                    <a:pt x="1507007" y="1333500"/>
                  </a:lnTo>
                  <a:lnTo>
                    <a:pt x="1519313" y="1308100"/>
                  </a:lnTo>
                  <a:lnTo>
                    <a:pt x="1534452" y="1295400"/>
                  </a:lnTo>
                  <a:close/>
                </a:path>
                <a:path w="2663190" h="1701800">
                  <a:moveTo>
                    <a:pt x="1540789" y="508000"/>
                  </a:moveTo>
                  <a:lnTo>
                    <a:pt x="1534833" y="508000"/>
                  </a:lnTo>
                  <a:lnTo>
                    <a:pt x="1532915" y="513054"/>
                  </a:lnTo>
                  <a:lnTo>
                    <a:pt x="1540789" y="508000"/>
                  </a:lnTo>
                  <a:close/>
                </a:path>
                <a:path w="2663190" h="1701800">
                  <a:moveTo>
                    <a:pt x="1550492" y="1226426"/>
                  </a:moveTo>
                  <a:lnTo>
                    <a:pt x="1549882" y="1226705"/>
                  </a:lnTo>
                  <a:lnTo>
                    <a:pt x="1548993" y="1227416"/>
                  </a:lnTo>
                  <a:lnTo>
                    <a:pt x="1547609" y="1229093"/>
                  </a:lnTo>
                  <a:lnTo>
                    <a:pt x="1547914" y="1229093"/>
                  </a:lnTo>
                  <a:lnTo>
                    <a:pt x="1549095" y="1227912"/>
                  </a:lnTo>
                  <a:lnTo>
                    <a:pt x="1550492" y="1226426"/>
                  </a:lnTo>
                  <a:close/>
                </a:path>
                <a:path w="2663190" h="1701800">
                  <a:moveTo>
                    <a:pt x="1573644" y="1231900"/>
                  </a:moveTo>
                  <a:lnTo>
                    <a:pt x="1573174" y="1231900"/>
                  </a:lnTo>
                  <a:lnTo>
                    <a:pt x="1568716" y="1244600"/>
                  </a:lnTo>
                  <a:lnTo>
                    <a:pt x="1573644" y="1231900"/>
                  </a:lnTo>
                  <a:close/>
                </a:path>
                <a:path w="2663190" h="1701800">
                  <a:moveTo>
                    <a:pt x="1573987" y="1231900"/>
                  </a:moveTo>
                  <a:lnTo>
                    <a:pt x="1573872" y="1231315"/>
                  </a:lnTo>
                  <a:lnTo>
                    <a:pt x="1573644" y="1231900"/>
                  </a:lnTo>
                  <a:lnTo>
                    <a:pt x="1573987" y="1231900"/>
                  </a:lnTo>
                  <a:close/>
                </a:path>
                <a:path w="2663190" h="1701800">
                  <a:moveTo>
                    <a:pt x="1584134" y="1088085"/>
                  </a:moveTo>
                  <a:lnTo>
                    <a:pt x="1583804" y="1087247"/>
                  </a:lnTo>
                  <a:lnTo>
                    <a:pt x="1583296" y="1086548"/>
                  </a:lnTo>
                  <a:lnTo>
                    <a:pt x="1583016" y="1086993"/>
                  </a:lnTo>
                  <a:lnTo>
                    <a:pt x="1583385" y="1087805"/>
                  </a:lnTo>
                  <a:lnTo>
                    <a:pt x="1584109" y="1088796"/>
                  </a:lnTo>
                  <a:lnTo>
                    <a:pt x="1584134" y="1088085"/>
                  </a:lnTo>
                  <a:close/>
                </a:path>
                <a:path w="2663190" h="1701800">
                  <a:moveTo>
                    <a:pt x="1586191" y="1168400"/>
                  </a:moveTo>
                  <a:lnTo>
                    <a:pt x="1585595" y="1168400"/>
                  </a:lnTo>
                  <a:lnTo>
                    <a:pt x="1585112" y="1170139"/>
                  </a:lnTo>
                  <a:lnTo>
                    <a:pt x="1586191" y="1168400"/>
                  </a:lnTo>
                  <a:close/>
                </a:path>
                <a:path w="2663190" h="1701800">
                  <a:moveTo>
                    <a:pt x="1600161" y="1105471"/>
                  </a:moveTo>
                  <a:lnTo>
                    <a:pt x="1600073" y="1104900"/>
                  </a:lnTo>
                  <a:lnTo>
                    <a:pt x="1599933" y="1104900"/>
                  </a:lnTo>
                  <a:lnTo>
                    <a:pt x="1600161" y="1105471"/>
                  </a:lnTo>
                  <a:close/>
                </a:path>
                <a:path w="2663190" h="1701800">
                  <a:moveTo>
                    <a:pt x="1611884" y="1130300"/>
                  </a:moveTo>
                  <a:lnTo>
                    <a:pt x="1607223" y="1117600"/>
                  </a:lnTo>
                  <a:lnTo>
                    <a:pt x="1605051" y="1117600"/>
                  </a:lnTo>
                  <a:lnTo>
                    <a:pt x="1600161" y="1105471"/>
                  </a:lnTo>
                  <a:lnTo>
                    <a:pt x="1601393" y="1113332"/>
                  </a:lnTo>
                  <a:lnTo>
                    <a:pt x="1596059" y="1104900"/>
                  </a:lnTo>
                  <a:lnTo>
                    <a:pt x="1589824" y="1104900"/>
                  </a:lnTo>
                  <a:lnTo>
                    <a:pt x="1585785" y="1092200"/>
                  </a:lnTo>
                  <a:lnTo>
                    <a:pt x="1563458" y="1092200"/>
                  </a:lnTo>
                  <a:lnTo>
                    <a:pt x="1561299" y="1079500"/>
                  </a:lnTo>
                  <a:lnTo>
                    <a:pt x="1550797" y="1079500"/>
                  </a:lnTo>
                  <a:lnTo>
                    <a:pt x="1544332" y="1066800"/>
                  </a:lnTo>
                  <a:lnTo>
                    <a:pt x="1528622" y="1066800"/>
                  </a:lnTo>
                  <a:lnTo>
                    <a:pt x="1526832" y="1054100"/>
                  </a:lnTo>
                  <a:lnTo>
                    <a:pt x="1513751" y="1054100"/>
                  </a:lnTo>
                  <a:lnTo>
                    <a:pt x="1502194" y="1041400"/>
                  </a:lnTo>
                  <a:lnTo>
                    <a:pt x="1497368" y="1041400"/>
                  </a:lnTo>
                  <a:lnTo>
                    <a:pt x="1498460" y="1032408"/>
                  </a:lnTo>
                  <a:lnTo>
                    <a:pt x="1498777" y="1031608"/>
                  </a:lnTo>
                  <a:lnTo>
                    <a:pt x="1499374" y="1029893"/>
                  </a:lnTo>
                  <a:lnTo>
                    <a:pt x="1498523" y="1031913"/>
                  </a:lnTo>
                  <a:lnTo>
                    <a:pt x="1498917" y="1028700"/>
                  </a:lnTo>
                  <a:lnTo>
                    <a:pt x="1500784" y="1016000"/>
                  </a:lnTo>
                  <a:lnTo>
                    <a:pt x="1491437" y="1016000"/>
                  </a:lnTo>
                  <a:lnTo>
                    <a:pt x="1488541" y="1016000"/>
                  </a:lnTo>
                  <a:lnTo>
                    <a:pt x="1486001" y="1028700"/>
                  </a:lnTo>
                  <a:lnTo>
                    <a:pt x="1477162" y="1054100"/>
                  </a:lnTo>
                  <a:lnTo>
                    <a:pt x="1481201" y="1054100"/>
                  </a:lnTo>
                  <a:lnTo>
                    <a:pt x="1492326" y="1066800"/>
                  </a:lnTo>
                  <a:lnTo>
                    <a:pt x="1501648" y="1066800"/>
                  </a:lnTo>
                  <a:lnTo>
                    <a:pt x="1508467" y="1079500"/>
                  </a:lnTo>
                  <a:lnTo>
                    <a:pt x="1520024" y="1079500"/>
                  </a:lnTo>
                  <a:lnTo>
                    <a:pt x="1531759" y="1092200"/>
                  </a:lnTo>
                  <a:lnTo>
                    <a:pt x="1543824" y="1092200"/>
                  </a:lnTo>
                  <a:lnTo>
                    <a:pt x="1556118" y="1104900"/>
                  </a:lnTo>
                  <a:lnTo>
                    <a:pt x="1568577" y="1104900"/>
                  </a:lnTo>
                  <a:lnTo>
                    <a:pt x="1574838" y="1117600"/>
                  </a:lnTo>
                  <a:lnTo>
                    <a:pt x="1587398" y="1117600"/>
                  </a:lnTo>
                  <a:lnTo>
                    <a:pt x="1593659" y="1130300"/>
                  </a:lnTo>
                  <a:lnTo>
                    <a:pt x="1611884" y="1130300"/>
                  </a:lnTo>
                  <a:close/>
                </a:path>
                <a:path w="2663190" h="1701800">
                  <a:moveTo>
                    <a:pt x="1621358" y="487616"/>
                  </a:moveTo>
                  <a:lnTo>
                    <a:pt x="1618030" y="487959"/>
                  </a:lnTo>
                  <a:lnTo>
                    <a:pt x="1614373" y="488556"/>
                  </a:lnTo>
                  <a:lnTo>
                    <a:pt x="1611934" y="489521"/>
                  </a:lnTo>
                  <a:lnTo>
                    <a:pt x="1621358" y="487616"/>
                  </a:lnTo>
                  <a:close/>
                </a:path>
                <a:path w="2663190" h="1701800">
                  <a:moveTo>
                    <a:pt x="1630146" y="1130300"/>
                  </a:moveTo>
                  <a:lnTo>
                    <a:pt x="1629473" y="1130300"/>
                  </a:lnTo>
                  <a:lnTo>
                    <a:pt x="1624203" y="1143000"/>
                  </a:lnTo>
                  <a:lnTo>
                    <a:pt x="1616278" y="1143000"/>
                  </a:lnTo>
                  <a:lnTo>
                    <a:pt x="1618424" y="1130300"/>
                  </a:lnTo>
                  <a:lnTo>
                    <a:pt x="1623936" y="1130300"/>
                  </a:lnTo>
                  <a:lnTo>
                    <a:pt x="1616151" y="1117600"/>
                  </a:lnTo>
                  <a:lnTo>
                    <a:pt x="1612226" y="1117600"/>
                  </a:lnTo>
                  <a:lnTo>
                    <a:pt x="1617802" y="1130300"/>
                  </a:lnTo>
                  <a:lnTo>
                    <a:pt x="1612709" y="1130300"/>
                  </a:lnTo>
                  <a:lnTo>
                    <a:pt x="1607388" y="1143000"/>
                  </a:lnTo>
                  <a:lnTo>
                    <a:pt x="1604467" y="1143000"/>
                  </a:lnTo>
                  <a:lnTo>
                    <a:pt x="1600454" y="1155700"/>
                  </a:lnTo>
                  <a:lnTo>
                    <a:pt x="1596174" y="1155700"/>
                  </a:lnTo>
                  <a:lnTo>
                    <a:pt x="1591691" y="1168400"/>
                  </a:lnTo>
                  <a:lnTo>
                    <a:pt x="1587004" y="1168400"/>
                  </a:lnTo>
                  <a:lnTo>
                    <a:pt x="1582089" y="1181100"/>
                  </a:lnTo>
                  <a:lnTo>
                    <a:pt x="1585112" y="1170139"/>
                  </a:lnTo>
                  <a:lnTo>
                    <a:pt x="1562620" y="1206500"/>
                  </a:lnTo>
                  <a:lnTo>
                    <a:pt x="1567675" y="1206500"/>
                  </a:lnTo>
                  <a:lnTo>
                    <a:pt x="1575231" y="1193800"/>
                  </a:lnTo>
                  <a:lnTo>
                    <a:pt x="1573377" y="1206500"/>
                  </a:lnTo>
                  <a:lnTo>
                    <a:pt x="1570278" y="1206500"/>
                  </a:lnTo>
                  <a:lnTo>
                    <a:pt x="1566291" y="1219200"/>
                  </a:lnTo>
                  <a:lnTo>
                    <a:pt x="1561769" y="1231900"/>
                  </a:lnTo>
                  <a:lnTo>
                    <a:pt x="1564881" y="1219200"/>
                  </a:lnTo>
                  <a:lnTo>
                    <a:pt x="1562087" y="1219200"/>
                  </a:lnTo>
                  <a:lnTo>
                    <a:pt x="1556321" y="1231900"/>
                  </a:lnTo>
                  <a:lnTo>
                    <a:pt x="1552841" y="1231900"/>
                  </a:lnTo>
                  <a:lnTo>
                    <a:pt x="1545348" y="1244600"/>
                  </a:lnTo>
                  <a:lnTo>
                    <a:pt x="1545120" y="1244600"/>
                  </a:lnTo>
                  <a:lnTo>
                    <a:pt x="1544307" y="1257300"/>
                  </a:lnTo>
                  <a:lnTo>
                    <a:pt x="1535074" y="1270000"/>
                  </a:lnTo>
                  <a:lnTo>
                    <a:pt x="1530286" y="1270000"/>
                  </a:lnTo>
                  <a:lnTo>
                    <a:pt x="1526247" y="1282700"/>
                  </a:lnTo>
                  <a:lnTo>
                    <a:pt x="1541360" y="1282700"/>
                  </a:lnTo>
                  <a:lnTo>
                    <a:pt x="1548269" y="1270000"/>
                  </a:lnTo>
                  <a:lnTo>
                    <a:pt x="1548625" y="1270000"/>
                  </a:lnTo>
                  <a:lnTo>
                    <a:pt x="1550047" y="1257300"/>
                  </a:lnTo>
                  <a:lnTo>
                    <a:pt x="1555800" y="1257300"/>
                  </a:lnTo>
                  <a:lnTo>
                    <a:pt x="1571612" y="1219200"/>
                  </a:lnTo>
                  <a:lnTo>
                    <a:pt x="1573872" y="1231315"/>
                  </a:lnTo>
                  <a:lnTo>
                    <a:pt x="1578140" y="1220330"/>
                  </a:lnTo>
                  <a:lnTo>
                    <a:pt x="1578127" y="1221460"/>
                  </a:lnTo>
                  <a:lnTo>
                    <a:pt x="1578902" y="1219200"/>
                  </a:lnTo>
                  <a:lnTo>
                    <a:pt x="1581746" y="1219200"/>
                  </a:lnTo>
                  <a:lnTo>
                    <a:pt x="1587639" y="1206500"/>
                  </a:lnTo>
                  <a:lnTo>
                    <a:pt x="1593303" y="1206500"/>
                  </a:lnTo>
                  <a:lnTo>
                    <a:pt x="1597837" y="1193800"/>
                  </a:lnTo>
                  <a:lnTo>
                    <a:pt x="1602422" y="1181100"/>
                  </a:lnTo>
                  <a:lnTo>
                    <a:pt x="1607007" y="1168400"/>
                  </a:lnTo>
                  <a:lnTo>
                    <a:pt x="1613369" y="1168400"/>
                  </a:lnTo>
                  <a:lnTo>
                    <a:pt x="1617522" y="1155700"/>
                  </a:lnTo>
                  <a:lnTo>
                    <a:pt x="1621485" y="1155700"/>
                  </a:lnTo>
                  <a:lnTo>
                    <a:pt x="1625663" y="1143000"/>
                  </a:lnTo>
                  <a:lnTo>
                    <a:pt x="1630146" y="1130300"/>
                  </a:lnTo>
                  <a:close/>
                </a:path>
                <a:path w="2663190" h="1701800">
                  <a:moveTo>
                    <a:pt x="1635264" y="639686"/>
                  </a:moveTo>
                  <a:lnTo>
                    <a:pt x="1634007" y="633183"/>
                  </a:lnTo>
                  <a:lnTo>
                    <a:pt x="1632635" y="625525"/>
                  </a:lnTo>
                  <a:lnTo>
                    <a:pt x="1630476" y="619188"/>
                  </a:lnTo>
                  <a:lnTo>
                    <a:pt x="1631543" y="627227"/>
                  </a:lnTo>
                  <a:lnTo>
                    <a:pt x="1633258" y="633717"/>
                  </a:lnTo>
                  <a:lnTo>
                    <a:pt x="1635264" y="639686"/>
                  </a:lnTo>
                  <a:close/>
                </a:path>
                <a:path w="2663190" h="1701800">
                  <a:moveTo>
                    <a:pt x="1686852" y="859764"/>
                  </a:moveTo>
                  <a:lnTo>
                    <a:pt x="1684909" y="853998"/>
                  </a:lnTo>
                  <a:lnTo>
                    <a:pt x="1682280" y="845362"/>
                  </a:lnTo>
                  <a:lnTo>
                    <a:pt x="1682496" y="849680"/>
                  </a:lnTo>
                  <a:lnTo>
                    <a:pt x="1682927" y="854900"/>
                  </a:lnTo>
                  <a:lnTo>
                    <a:pt x="1682407" y="856119"/>
                  </a:lnTo>
                  <a:lnTo>
                    <a:pt x="1683816" y="857034"/>
                  </a:lnTo>
                  <a:lnTo>
                    <a:pt x="1685302" y="858253"/>
                  </a:lnTo>
                  <a:lnTo>
                    <a:pt x="1686852" y="859764"/>
                  </a:lnTo>
                  <a:close/>
                </a:path>
                <a:path w="2663190" h="1701800">
                  <a:moveTo>
                    <a:pt x="1691513" y="765314"/>
                  </a:moveTo>
                  <a:lnTo>
                    <a:pt x="1685023" y="743978"/>
                  </a:lnTo>
                  <a:lnTo>
                    <a:pt x="1689646" y="759764"/>
                  </a:lnTo>
                  <a:lnTo>
                    <a:pt x="1691513" y="765314"/>
                  </a:lnTo>
                  <a:close/>
                </a:path>
                <a:path w="2663190" h="1701800">
                  <a:moveTo>
                    <a:pt x="1716633" y="901700"/>
                  </a:moveTo>
                  <a:lnTo>
                    <a:pt x="1715452" y="889000"/>
                  </a:lnTo>
                  <a:lnTo>
                    <a:pt x="1710093" y="889000"/>
                  </a:lnTo>
                  <a:lnTo>
                    <a:pt x="1707908" y="876300"/>
                  </a:lnTo>
                  <a:lnTo>
                    <a:pt x="1705838" y="863600"/>
                  </a:lnTo>
                  <a:lnTo>
                    <a:pt x="1703819" y="850900"/>
                  </a:lnTo>
                  <a:lnTo>
                    <a:pt x="1706079" y="850900"/>
                  </a:lnTo>
                  <a:lnTo>
                    <a:pt x="1708505" y="863600"/>
                  </a:lnTo>
                  <a:lnTo>
                    <a:pt x="1711007" y="863600"/>
                  </a:lnTo>
                  <a:lnTo>
                    <a:pt x="1708924" y="850900"/>
                  </a:lnTo>
                  <a:lnTo>
                    <a:pt x="1708404" y="850900"/>
                  </a:lnTo>
                  <a:lnTo>
                    <a:pt x="1705749" y="838200"/>
                  </a:lnTo>
                  <a:lnTo>
                    <a:pt x="1704276" y="825500"/>
                  </a:lnTo>
                  <a:lnTo>
                    <a:pt x="1702676" y="825500"/>
                  </a:lnTo>
                  <a:lnTo>
                    <a:pt x="1700187" y="812800"/>
                  </a:lnTo>
                  <a:lnTo>
                    <a:pt x="1697570" y="812800"/>
                  </a:lnTo>
                  <a:lnTo>
                    <a:pt x="1692262" y="787400"/>
                  </a:lnTo>
                  <a:lnTo>
                    <a:pt x="1687271" y="774700"/>
                  </a:lnTo>
                  <a:lnTo>
                    <a:pt x="1683131" y="762000"/>
                  </a:lnTo>
                  <a:lnTo>
                    <a:pt x="1680362" y="749300"/>
                  </a:lnTo>
                  <a:lnTo>
                    <a:pt x="1679498" y="736600"/>
                  </a:lnTo>
                  <a:lnTo>
                    <a:pt x="1678266" y="736600"/>
                  </a:lnTo>
                  <a:lnTo>
                    <a:pt x="1679194" y="749300"/>
                  </a:lnTo>
                  <a:lnTo>
                    <a:pt x="1676857" y="749300"/>
                  </a:lnTo>
                  <a:lnTo>
                    <a:pt x="1674241" y="736600"/>
                  </a:lnTo>
                  <a:lnTo>
                    <a:pt x="1673034" y="711200"/>
                  </a:lnTo>
                  <a:lnTo>
                    <a:pt x="1672399" y="698500"/>
                  </a:lnTo>
                  <a:lnTo>
                    <a:pt x="1671535" y="698500"/>
                  </a:lnTo>
                  <a:lnTo>
                    <a:pt x="1667217" y="673100"/>
                  </a:lnTo>
                  <a:lnTo>
                    <a:pt x="1661985" y="660400"/>
                  </a:lnTo>
                  <a:lnTo>
                    <a:pt x="1656524" y="647700"/>
                  </a:lnTo>
                  <a:lnTo>
                    <a:pt x="1651546" y="635000"/>
                  </a:lnTo>
                  <a:lnTo>
                    <a:pt x="1644650" y="635000"/>
                  </a:lnTo>
                  <a:lnTo>
                    <a:pt x="1639760" y="622300"/>
                  </a:lnTo>
                  <a:lnTo>
                    <a:pt x="1637868" y="596900"/>
                  </a:lnTo>
                  <a:lnTo>
                    <a:pt x="1643354" y="596900"/>
                  </a:lnTo>
                  <a:lnTo>
                    <a:pt x="1644535" y="601332"/>
                  </a:lnTo>
                  <a:lnTo>
                    <a:pt x="1645450" y="603084"/>
                  </a:lnTo>
                  <a:lnTo>
                    <a:pt x="1645742" y="603173"/>
                  </a:lnTo>
                  <a:lnTo>
                    <a:pt x="1646491" y="609600"/>
                  </a:lnTo>
                  <a:lnTo>
                    <a:pt x="1647786" y="609600"/>
                  </a:lnTo>
                  <a:lnTo>
                    <a:pt x="1649514" y="622300"/>
                  </a:lnTo>
                  <a:lnTo>
                    <a:pt x="1651076" y="622300"/>
                  </a:lnTo>
                  <a:lnTo>
                    <a:pt x="1648663" y="609600"/>
                  </a:lnTo>
                  <a:lnTo>
                    <a:pt x="1646961" y="596900"/>
                  </a:lnTo>
                  <a:lnTo>
                    <a:pt x="1645640" y="590029"/>
                  </a:lnTo>
                  <a:lnTo>
                    <a:pt x="1645640" y="602310"/>
                  </a:lnTo>
                  <a:lnTo>
                    <a:pt x="1644637" y="599109"/>
                  </a:lnTo>
                  <a:lnTo>
                    <a:pt x="1643900" y="596900"/>
                  </a:lnTo>
                  <a:lnTo>
                    <a:pt x="1645031" y="596900"/>
                  </a:lnTo>
                  <a:lnTo>
                    <a:pt x="1645640" y="602310"/>
                  </a:lnTo>
                  <a:lnTo>
                    <a:pt x="1645640" y="590029"/>
                  </a:lnTo>
                  <a:lnTo>
                    <a:pt x="1644523" y="584200"/>
                  </a:lnTo>
                  <a:lnTo>
                    <a:pt x="1643126" y="584200"/>
                  </a:lnTo>
                  <a:lnTo>
                    <a:pt x="1644561" y="571500"/>
                  </a:lnTo>
                  <a:lnTo>
                    <a:pt x="1640801" y="571500"/>
                  </a:lnTo>
                  <a:lnTo>
                    <a:pt x="1642160" y="584200"/>
                  </a:lnTo>
                  <a:lnTo>
                    <a:pt x="1640395" y="571500"/>
                  </a:lnTo>
                  <a:lnTo>
                    <a:pt x="1638490" y="558800"/>
                  </a:lnTo>
                  <a:lnTo>
                    <a:pt x="1636483" y="558800"/>
                  </a:lnTo>
                  <a:lnTo>
                    <a:pt x="1629702" y="520700"/>
                  </a:lnTo>
                  <a:lnTo>
                    <a:pt x="1627949" y="520700"/>
                  </a:lnTo>
                  <a:lnTo>
                    <a:pt x="1626184" y="508000"/>
                  </a:lnTo>
                  <a:lnTo>
                    <a:pt x="1624368" y="508000"/>
                  </a:lnTo>
                  <a:lnTo>
                    <a:pt x="1622501" y="495300"/>
                  </a:lnTo>
                  <a:lnTo>
                    <a:pt x="1623402" y="508000"/>
                  </a:lnTo>
                  <a:lnTo>
                    <a:pt x="1621612" y="508000"/>
                  </a:lnTo>
                  <a:lnTo>
                    <a:pt x="1620443" y="495300"/>
                  </a:lnTo>
                  <a:lnTo>
                    <a:pt x="1602549" y="495300"/>
                  </a:lnTo>
                  <a:lnTo>
                    <a:pt x="1591183" y="508000"/>
                  </a:lnTo>
                  <a:lnTo>
                    <a:pt x="1578419" y="508000"/>
                  </a:lnTo>
                  <a:lnTo>
                    <a:pt x="1563941" y="520700"/>
                  </a:lnTo>
                  <a:lnTo>
                    <a:pt x="1556702" y="520700"/>
                  </a:lnTo>
                  <a:lnTo>
                    <a:pt x="1555877" y="508000"/>
                  </a:lnTo>
                  <a:lnTo>
                    <a:pt x="1552790" y="508000"/>
                  </a:lnTo>
                  <a:lnTo>
                    <a:pt x="1538770" y="520700"/>
                  </a:lnTo>
                  <a:lnTo>
                    <a:pt x="1530019" y="520700"/>
                  </a:lnTo>
                  <a:lnTo>
                    <a:pt x="1532915" y="513054"/>
                  </a:lnTo>
                  <a:lnTo>
                    <a:pt x="1521040" y="520700"/>
                  </a:lnTo>
                  <a:lnTo>
                    <a:pt x="1469034" y="520700"/>
                  </a:lnTo>
                  <a:lnTo>
                    <a:pt x="1464195" y="533400"/>
                  </a:lnTo>
                  <a:lnTo>
                    <a:pt x="1461376" y="533400"/>
                  </a:lnTo>
                  <a:lnTo>
                    <a:pt x="1461389" y="520700"/>
                  </a:lnTo>
                  <a:lnTo>
                    <a:pt x="1460576" y="533400"/>
                  </a:lnTo>
                  <a:lnTo>
                    <a:pt x="1453134" y="533400"/>
                  </a:lnTo>
                  <a:lnTo>
                    <a:pt x="1451483" y="528307"/>
                  </a:lnTo>
                  <a:lnTo>
                    <a:pt x="1451660" y="520700"/>
                  </a:lnTo>
                  <a:lnTo>
                    <a:pt x="1453095" y="520700"/>
                  </a:lnTo>
                  <a:lnTo>
                    <a:pt x="1451381" y="515493"/>
                  </a:lnTo>
                  <a:lnTo>
                    <a:pt x="1451381" y="533400"/>
                  </a:lnTo>
                  <a:lnTo>
                    <a:pt x="1444421" y="512559"/>
                  </a:lnTo>
                  <a:lnTo>
                    <a:pt x="1441843" y="508000"/>
                  </a:lnTo>
                  <a:lnTo>
                    <a:pt x="1442923" y="508000"/>
                  </a:lnTo>
                  <a:lnTo>
                    <a:pt x="1444459" y="512610"/>
                  </a:lnTo>
                  <a:lnTo>
                    <a:pt x="1451381" y="533400"/>
                  </a:lnTo>
                  <a:lnTo>
                    <a:pt x="1451381" y="515493"/>
                  </a:lnTo>
                  <a:lnTo>
                    <a:pt x="1444752" y="495300"/>
                  </a:lnTo>
                  <a:lnTo>
                    <a:pt x="1438973" y="495300"/>
                  </a:lnTo>
                  <a:lnTo>
                    <a:pt x="1432204" y="482600"/>
                  </a:lnTo>
                  <a:lnTo>
                    <a:pt x="1420863" y="469900"/>
                  </a:lnTo>
                  <a:lnTo>
                    <a:pt x="1425676" y="469900"/>
                  </a:lnTo>
                  <a:lnTo>
                    <a:pt x="1420253" y="457200"/>
                  </a:lnTo>
                  <a:lnTo>
                    <a:pt x="1419758" y="457200"/>
                  </a:lnTo>
                  <a:lnTo>
                    <a:pt x="1418488" y="469900"/>
                  </a:lnTo>
                  <a:lnTo>
                    <a:pt x="1413865" y="457200"/>
                  </a:lnTo>
                  <a:lnTo>
                    <a:pt x="1407248" y="457200"/>
                  </a:lnTo>
                  <a:lnTo>
                    <a:pt x="1399400" y="444500"/>
                  </a:lnTo>
                  <a:lnTo>
                    <a:pt x="1393494" y="431800"/>
                  </a:lnTo>
                  <a:lnTo>
                    <a:pt x="1391221" y="431800"/>
                  </a:lnTo>
                  <a:lnTo>
                    <a:pt x="1383296" y="419100"/>
                  </a:lnTo>
                  <a:lnTo>
                    <a:pt x="1388465" y="431800"/>
                  </a:lnTo>
                  <a:lnTo>
                    <a:pt x="1382014" y="431800"/>
                  </a:lnTo>
                  <a:lnTo>
                    <a:pt x="1375778" y="419100"/>
                  </a:lnTo>
                  <a:lnTo>
                    <a:pt x="1372641" y="419100"/>
                  </a:lnTo>
                  <a:lnTo>
                    <a:pt x="1372641" y="457200"/>
                  </a:lnTo>
                  <a:lnTo>
                    <a:pt x="1372057" y="457200"/>
                  </a:lnTo>
                  <a:lnTo>
                    <a:pt x="1371790" y="456247"/>
                  </a:lnTo>
                  <a:lnTo>
                    <a:pt x="1372641" y="457200"/>
                  </a:lnTo>
                  <a:lnTo>
                    <a:pt x="1372641" y="419100"/>
                  </a:lnTo>
                  <a:lnTo>
                    <a:pt x="1370317" y="419100"/>
                  </a:lnTo>
                  <a:lnTo>
                    <a:pt x="1365389" y="406400"/>
                  </a:lnTo>
                  <a:lnTo>
                    <a:pt x="1360665" y="406400"/>
                  </a:lnTo>
                  <a:lnTo>
                    <a:pt x="1355877" y="393700"/>
                  </a:lnTo>
                  <a:lnTo>
                    <a:pt x="1352931" y="393700"/>
                  </a:lnTo>
                  <a:lnTo>
                    <a:pt x="1348219" y="381000"/>
                  </a:lnTo>
                  <a:lnTo>
                    <a:pt x="1343012" y="381000"/>
                  </a:lnTo>
                  <a:lnTo>
                    <a:pt x="1346009" y="368300"/>
                  </a:lnTo>
                  <a:lnTo>
                    <a:pt x="1353413" y="368300"/>
                  </a:lnTo>
                  <a:lnTo>
                    <a:pt x="1357058" y="355600"/>
                  </a:lnTo>
                  <a:lnTo>
                    <a:pt x="1353654" y="355600"/>
                  </a:lnTo>
                  <a:lnTo>
                    <a:pt x="1358747" y="349732"/>
                  </a:lnTo>
                  <a:lnTo>
                    <a:pt x="1360716" y="342900"/>
                  </a:lnTo>
                  <a:lnTo>
                    <a:pt x="1360601" y="347599"/>
                  </a:lnTo>
                  <a:lnTo>
                    <a:pt x="1363802" y="343916"/>
                  </a:lnTo>
                  <a:lnTo>
                    <a:pt x="1360525" y="351053"/>
                  </a:lnTo>
                  <a:lnTo>
                    <a:pt x="1360424" y="355600"/>
                  </a:lnTo>
                  <a:lnTo>
                    <a:pt x="1358442" y="355600"/>
                  </a:lnTo>
                  <a:lnTo>
                    <a:pt x="1353413" y="368300"/>
                  </a:lnTo>
                  <a:lnTo>
                    <a:pt x="1359776" y="368300"/>
                  </a:lnTo>
                  <a:lnTo>
                    <a:pt x="1362862" y="355600"/>
                  </a:lnTo>
                  <a:lnTo>
                    <a:pt x="1372933" y="355600"/>
                  </a:lnTo>
                  <a:lnTo>
                    <a:pt x="1377607" y="342900"/>
                  </a:lnTo>
                  <a:lnTo>
                    <a:pt x="1382763" y="342900"/>
                  </a:lnTo>
                  <a:lnTo>
                    <a:pt x="1388630" y="330200"/>
                  </a:lnTo>
                  <a:lnTo>
                    <a:pt x="1384833" y="330200"/>
                  </a:lnTo>
                  <a:lnTo>
                    <a:pt x="1390840" y="317500"/>
                  </a:lnTo>
                  <a:lnTo>
                    <a:pt x="1361617" y="355600"/>
                  </a:lnTo>
                  <a:lnTo>
                    <a:pt x="1369631" y="342900"/>
                  </a:lnTo>
                  <a:lnTo>
                    <a:pt x="1364691" y="342900"/>
                  </a:lnTo>
                  <a:lnTo>
                    <a:pt x="1373771" y="330200"/>
                  </a:lnTo>
                  <a:lnTo>
                    <a:pt x="1382979" y="317500"/>
                  </a:lnTo>
                  <a:lnTo>
                    <a:pt x="1394409" y="304800"/>
                  </a:lnTo>
                  <a:lnTo>
                    <a:pt x="1400708" y="317500"/>
                  </a:lnTo>
                  <a:lnTo>
                    <a:pt x="1407172" y="304800"/>
                  </a:lnTo>
                  <a:lnTo>
                    <a:pt x="1413103" y="292100"/>
                  </a:lnTo>
                  <a:lnTo>
                    <a:pt x="1418628" y="292100"/>
                  </a:lnTo>
                  <a:lnTo>
                    <a:pt x="1423924" y="279400"/>
                  </a:lnTo>
                  <a:lnTo>
                    <a:pt x="1429118" y="279400"/>
                  </a:lnTo>
                  <a:lnTo>
                    <a:pt x="1437652" y="266700"/>
                  </a:lnTo>
                  <a:lnTo>
                    <a:pt x="1455521" y="241300"/>
                  </a:lnTo>
                  <a:lnTo>
                    <a:pt x="1432788" y="228600"/>
                  </a:lnTo>
                  <a:lnTo>
                    <a:pt x="1420939" y="215900"/>
                  </a:lnTo>
                  <a:lnTo>
                    <a:pt x="1417993" y="215900"/>
                  </a:lnTo>
                  <a:lnTo>
                    <a:pt x="1426870" y="228600"/>
                  </a:lnTo>
                  <a:lnTo>
                    <a:pt x="1420736" y="228600"/>
                  </a:lnTo>
                  <a:lnTo>
                    <a:pt x="1416875" y="215900"/>
                  </a:lnTo>
                  <a:lnTo>
                    <a:pt x="1400556" y="215900"/>
                  </a:lnTo>
                  <a:lnTo>
                    <a:pt x="1392923" y="203200"/>
                  </a:lnTo>
                  <a:lnTo>
                    <a:pt x="1388960" y="203200"/>
                  </a:lnTo>
                  <a:lnTo>
                    <a:pt x="1381645" y="190500"/>
                  </a:lnTo>
                  <a:lnTo>
                    <a:pt x="1372489" y="190500"/>
                  </a:lnTo>
                  <a:lnTo>
                    <a:pt x="1362036" y="177800"/>
                  </a:lnTo>
                  <a:lnTo>
                    <a:pt x="1342275" y="177800"/>
                  </a:lnTo>
                  <a:lnTo>
                    <a:pt x="1326946" y="165100"/>
                  </a:lnTo>
                  <a:lnTo>
                    <a:pt x="1307299" y="152400"/>
                  </a:lnTo>
                  <a:lnTo>
                    <a:pt x="1291678" y="139700"/>
                  </a:lnTo>
                  <a:lnTo>
                    <a:pt x="1276223" y="139700"/>
                  </a:lnTo>
                  <a:lnTo>
                    <a:pt x="1257109" y="127000"/>
                  </a:lnTo>
                  <a:lnTo>
                    <a:pt x="1266583" y="127000"/>
                  </a:lnTo>
                  <a:lnTo>
                    <a:pt x="1257795" y="114300"/>
                  </a:lnTo>
                  <a:lnTo>
                    <a:pt x="1238745" y="114300"/>
                  </a:lnTo>
                  <a:lnTo>
                    <a:pt x="1227264" y="101600"/>
                  </a:lnTo>
                  <a:lnTo>
                    <a:pt x="1210856" y="101600"/>
                  </a:lnTo>
                  <a:lnTo>
                    <a:pt x="1202016" y="91567"/>
                  </a:lnTo>
                  <a:lnTo>
                    <a:pt x="1202016" y="114300"/>
                  </a:lnTo>
                  <a:lnTo>
                    <a:pt x="1201661" y="119646"/>
                  </a:lnTo>
                  <a:lnTo>
                    <a:pt x="1193406" y="114300"/>
                  </a:lnTo>
                  <a:lnTo>
                    <a:pt x="1202016" y="114300"/>
                  </a:lnTo>
                  <a:lnTo>
                    <a:pt x="1202016" y="91567"/>
                  </a:lnTo>
                  <a:lnTo>
                    <a:pt x="1199680" y="88900"/>
                  </a:lnTo>
                  <a:lnTo>
                    <a:pt x="1182662" y="88900"/>
                  </a:lnTo>
                  <a:lnTo>
                    <a:pt x="1174203" y="76200"/>
                  </a:lnTo>
                  <a:lnTo>
                    <a:pt x="1164805" y="63500"/>
                  </a:lnTo>
                  <a:lnTo>
                    <a:pt x="1154734" y="63500"/>
                  </a:lnTo>
                  <a:lnTo>
                    <a:pt x="1106131" y="38100"/>
                  </a:lnTo>
                  <a:lnTo>
                    <a:pt x="1102055" y="38100"/>
                  </a:lnTo>
                  <a:lnTo>
                    <a:pt x="1098029" y="50800"/>
                  </a:lnTo>
                  <a:lnTo>
                    <a:pt x="1094066" y="50800"/>
                  </a:lnTo>
                  <a:lnTo>
                    <a:pt x="1090129" y="63500"/>
                  </a:lnTo>
                  <a:lnTo>
                    <a:pt x="1082001" y="63500"/>
                  </a:lnTo>
                  <a:lnTo>
                    <a:pt x="1077988" y="76200"/>
                  </a:lnTo>
                  <a:lnTo>
                    <a:pt x="1068019" y="88900"/>
                  </a:lnTo>
                  <a:lnTo>
                    <a:pt x="1057592" y="114300"/>
                  </a:lnTo>
                  <a:lnTo>
                    <a:pt x="1047280" y="127000"/>
                  </a:lnTo>
                  <a:lnTo>
                    <a:pt x="1037653" y="139700"/>
                  </a:lnTo>
                  <a:lnTo>
                    <a:pt x="1039050" y="139700"/>
                  </a:lnTo>
                  <a:lnTo>
                    <a:pt x="1033322" y="152400"/>
                  </a:lnTo>
                  <a:lnTo>
                    <a:pt x="1028382" y="152400"/>
                  </a:lnTo>
                  <a:lnTo>
                    <a:pt x="1027442" y="165100"/>
                  </a:lnTo>
                  <a:lnTo>
                    <a:pt x="1026210" y="165100"/>
                  </a:lnTo>
                  <a:lnTo>
                    <a:pt x="1023442" y="177800"/>
                  </a:lnTo>
                  <a:lnTo>
                    <a:pt x="1019162" y="177800"/>
                  </a:lnTo>
                  <a:lnTo>
                    <a:pt x="1017358" y="190500"/>
                  </a:lnTo>
                  <a:lnTo>
                    <a:pt x="1012799" y="190500"/>
                  </a:lnTo>
                  <a:lnTo>
                    <a:pt x="1013777" y="177800"/>
                  </a:lnTo>
                  <a:lnTo>
                    <a:pt x="968451" y="177800"/>
                  </a:lnTo>
                  <a:lnTo>
                    <a:pt x="962482" y="165100"/>
                  </a:lnTo>
                  <a:lnTo>
                    <a:pt x="874649" y="165100"/>
                  </a:lnTo>
                  <a:lnTo>
                    <a:pt x="873048" y="152400"/>
                  </a:lnTo>
                  <a:lnTo>
                    <a:pt x="871702" y="152400"/>
                  </a:lnTo>
                  <a:lnTo>
                    <a:pt x="870305" y="139700"/>
                  </a:lnTo>
                  <a:lnTo>
                    <a:pt x="865301" y="101600"/>
                  </a:lnTo>
                  <a:lnTo>
                    <a:pt x="862482" y="88900"/>
                  </a:lnTo>
                  <a:lnTo>
                    <a:pt x="863231" y="76200"/>
                  </a:lnTo>
                  <a:lnTo>
                    <a:pt x="863993" y="76200"/>
                  </a:lnTo>
                  <a:lnTo>
                    <a:pt x="865238" y="63500"/>
                  </a:lnTo>
                  <a:lnTo>
                    <a:pt x="867460" y="63500"/>
                  </a:lnTo>
                  <a:lnTo>
                    <a:pt x="870089" y="88900"/>
                  </a:lnTo>
                  <a:lnTo>
                    <a:pt x="872109" y="76200"/>
                  </a:lnTo>
                  <a:lnTo>
                    <a:pt x="871283" y="63500"/>
                  </a:lnTo>
                  <a:lnTo>
                    <a:pt x="869899" y="63500"/>
                  </a:lnTo>
                  <a:lnTo>
                    <a:pt x="867041" y="50800"/>
                  </a:lnTo>
                  <a:lnTo>
                    <a:pt x="866571" y="38100"/>
                  </a:lnTo>
                  <a:lnTo>
                    <a:pt x="868756" y="38100"/>
                  </a:lnTo>
                  <a:lnTo>
                    <a:pt x="867359" y="25400"/>
                  </a:lnTo>
                  <a:lnTo>
                    <a:pt x="866013" y="12700"/>
                  </a:lnTo>
                  <a:lnTo>
                    <a:pt x="864704" y="12700"/>
                  </a:lnTo>
                  <a:lnTo>
                    <a:pt x="863460" y="0"/>
                  </a:lnTo>
                  <a:lnTo>
                    <a:pt x="829652" y="12700"/>
                  </a:lnTo>
                  <a:lnTo>
                    <a:pt x="809790" y="12700"/>
                  </a:lnTo>
                  <a:lnTo>
                    <a:pt x="803884" y="25400"/>
                  </a:lnTo>
                  <a:lnTo>
                    <a:pt x="773277" y="25400"/>
                  </a:lnTo>
                  <a:lnTo>
                    <a:pt x="761085" y="38100"/>
                  </a:lnTo>
                  <a:lnTo>
                    <a:pt x="753097" y="25400"/>
                  </a:lnTo>
                  <a:lnTo>
                    <a:pt x="738962" y="38100"/>
                  </a:lnTo>
                  <a:lnTo>
                    <a:pt x="725932" y="38100"/>
                  </a:lnTo>
                  <a:lnTo>
                    <a:pt x="739736" y="25400"/>
                  </a:lnTo>
                  <a:lnTo>
                    <a:pt x="724293" y="38100"/>
                  </a:lnTo>
                  <a:lnTo>
                    <a:pt x="719797" y="38100"/>
                  </a:lnTo>
                  <a:lnTo>
                    <a:pt x="698449" y="50800"/>
                  </a:lnTo>
                  <a:lnTo>
                    <a:pt x="690714" y="50800"/>
                  </a:lnTo>
                  <a:lnTo>
                    <a:pt x="707085" y="38100"/>
                  </a:lnTo>
                  <a:lnTo>
                    <a:pt x="702703" y="38100"/>
                  </a:lnTo>
                  <a:lnTo>
                    <a:pt x="689114" y="50800"/>
                  </a:lnTo>
                  <a:lnTo>
                    <a:pt x="684136" y="50800"/>
                  </a:lnTo>
                  <a:lnTo>
                    <a:pt x="673252" y="50800"/>
                  </a:lnTo>
                  <a:lnTo>
                    <a:pt x="655129" y="63500"/>
                  </a:lnTo>
                  <a:lnTo>
                    <a:pt x="595122" y="63500"/>
                  </a:lnTo>
                  <a:lnTo>
                    <a:pt x="561873" y="76200"/>
                  </a:lnTo>
                  <a:lnTo>
                    <a:pt x="514121" y="76200"/>
                  </a:lnTo>
                  <a:lnTo>
                    <a:pt x="506590" y="88900"/>
                  </a:lnTo>
                  <a:lnTo>
                    <a:pt x="461289" y="88900"/>
                  </a:lnTo>
                  <a:lnTo>
                    <a:pt x="469658" y="127000"/>
                  </a:lnTo>
                  <a:lnTo>
                    <a:pt x="474548" y="152400"/>
                  </a:lnTo>
                  <a:lnTo>
                    <a:pt x="477126" y="165100"/>
                  </a:lnTo>
                  <a:lnTo>
                    <a:pt x="479856" y="177800"/>
                  </a:lnTo>
                  <a:lnTo>
                    <a:pt x="482790" y="190500"/>
                  </a:lnTo>
                  <a:lnTo>
                    <a:pt x="485978" y="203200"/>
                  </a:lnTo>
                  <a:lnTo>
                    <a:pt x="490474" y="203200"/>
                  </a:lnTo>
                  <a:lnTo>
                    <a:pt x="493483" y="215900"/>
                  </a:lnTo>
                  <a:lnTo>
                    <a:pt x="498259" y="215900"/>
                  </a:lnTo>
                  <a:lnTo>
                    <a:pt x="502081" y="228600"/>
                  </a:lnTo>
                  <a:lnTo>
                    <a:pt x="502437" y="232702"/>
                  </a:lnTo>
                  <a:lnTo>
                    <a:pt x="500583" y="230936"/>
                  </a:lnTo>
                  <a:lnTo>
                    <a:pt x="496671" y="224955"/>
                  </a:lnTo>
                  <a:lnTo>
                    <a:pt x="493572" y="222999"/>
                  </a:lnTo>
                  <a:lnTo>
                    <a:pt x="493572" y="223723"/>
                  </a:lnTo>
                  <a:lnTo>
                    <a:pt x="496303" y="230695"/>
                  </a:lnTo>
                  <a:lnTo>
                    <a:pt x="498906" y="236308"/>
                  </a:lnTo>
                  <a:lnTo>
                    <a:pt x="499872" y="237680"/>
                  </a:lnTo>
                  <a:lnTo>
                    <a:pt x="500913" y="239242"/>
                  </a:lnTo>
                  <a:lnTo>
                    <a:pt x="501726" y="239509"/>
                  </a:lnTo>
                  <a:lnTo>
                    <a:pt x="503008" y="239407"/>
                  </a:lnTo>
                  <a:lnTo>
                    <a:pt x="503186" y="241300"/>
                  </a:lnTo>
                  <a:lnTo>
                    <a:pt x="503262" y="254000"/>
                  </a:lnTo>
                  <a:lnTo>
                    <a:pt x="464578" y="254000"/>
                  </a:lnTo>
                  <a:lnTo>
                    <a:pt x="465518" y="266700"/>
                  </a:lnTo>
                  <a:lnTo>
                    <a:pt x="454126" y="279400"/>
                  </a:lnTo>
                  <a:lnTo>
                    <a:pt x="447916" y="279400"/>
                  </a:lnTo>
                  <a:lnTo>
                    <a:pt x="453783" y="266700"/>
                  </a:lnTo>
                  <a:lnTo>
                    <a:pt x="452920" y="266700"/>
                  </a:lnTo>
                  <a:lnTo>
                    <a:pt x="442074" y="279400"/>
                  </a:lnTo>
                  <a:lnTo>
                    <a:pt x="445033" y="279400"/>
                  </a:lnTo>
                  <a:lnTo>
                    <a:pt x="437502" y="292100"/>
                  </a:lnTo>
                  <a:lnTo>
                    <a:pt x="416445" y="292100"/>
                  </a:lnTo>
                  <a:lnTo>
                    <a:pt x="407657" y="304800"/>
                  </a:lnTo>
                  <a:lnTo>
                    <a:pt x="474167" y="304800"/>
                  </a:lnTo>
                  <a:lnTo>
                    <a:pt x="486956" y="292100"/>
                  </a:lnTo>
                  <a:lnTo>
                    <a:pt x="514921" y="279400"/>
                  </a:lnTo>
                  <a:lnTo>
                    <a:pt x="526224" y="266700"/>
                  </a:lnTo>
                  <a:lnTo>
                    <a:pt x="534060" y="266700"/>
                  </a:lnTo>
                  <a:lnTo>
                    <a:pt x="532307" y="254000"/>
                  </a:lnTo>
                  <a:lnTo>
                    <a:pt x="530479" y="254000"/>
                  </a:lnTo>
                  <a:lnTo>
                    <a:pt x="528574" y="241300"/>
                  </a:lnTo>
                  <a:lnTo>
                    <a:pt x="526630" y="241300"/>
                  </a:lnTo>
                  <a:lnTo>
                    <a:pt x="526503" y="228600"/>
                  </a:lnTo>
                  <a:lnTo>
                    <a:pt x="524637" y="203200"/>
                  </a:lnTo>
                  <a:lnTo>
                    <a:pt x="521411" y="190500"/>
                  </a:lnTo>
                  <a:lnTo>
                    <a:pt x="517232" y="177800"/>
                  </a:lnTo>
                  <a:lnTo>
                    <a:pt x="503821" y="127000"/>
                  </a:lnTo>
                  <a:lnTo>
                    <a:pt x="503516" y="127000"/>
                  </a:lnTo>
                  <a:lnTo>
                    <a:pt x="503275" y="114300"/>
                  </a:lnTo>
                  <a:lnTo>
                    <a:pt x="528815" y="114300"/>
                  </a:lnTo>
                  <a:lnTo>
                    <a:pt x="604278" y="88900"/>
                  </a:lnTo>
                  <a:lnTo>
                    <a:pt x="642848" y="88900"/>
                  </a:lnTo>
                  <a:lnTo>
                    <a:pt x="681761" y="76200"/>
                  </a:lnTo>
                  <a:lnTo>
                    <a:pt x="831011" y="50800"/>
                  </a:lnTo>
                  <a:lnTo>
                    <a:pt x="831164" y="50800"/>
                  </a:lnTo>
                  <a:lnTo>
                    <a:pt x="832662" y="38100"/>
                  </a:lnTo>
                  <a:lnTo>
                    <a:pt x="839673" y="38100"/>
                  </a:lnTo>
                  <a:lnTo>
                    <a:pt x="840003" y="50800"/>
                  </a:lnTo>
                  <a:lnTo>
                    <a:pt x="840511" y="50800"/>
                  </a:lnTo>
                  <a:lnTo>
                    <a:pt x="840714" y="63500"/>
                  </a:lnTo>
                  <a:lnTo>
                    <a:pt x="840409" y="63500"/>
                  </a:lnTo>
                  <a:lnTo>
                    <a:pt x="834224" y="50800"/>
                  </a:lnTo>
                  <a:lnTo>
                    <a:pt x="836676" y="63500"/>
                  </a:lnTo>
                  <a:lnTo>
                    <a:pt x="838873" y="88900"/>
                  </a:lnTo>
                  <a:lnTo>
                    <a:pt x="840854" y="101600"/>
                  </a:lnTo>
                  <a:lnTo>
                    <a:pt x="842645" y="114300"/>
                  </a:lnTo>
                  <a:lnTo>
                    <a:pt x="844283" y="127000"/>
                  </a:lnTo>
                  <a:lnTo>
                    <a:pt x="845807" y="139700"/>
                  </a:lnTo>
                  <a:lnTo>
                    <a:pt x="850265" y="190500"/>
                  </a:lnTo>
                  <a:lnTo>
                    <a:pt x="921334" y="190500"/>
                  </a:lnTo>
                  <a:lnTo>
                    <a:pt x="934783" y="203200"/>
                  </a:lnTo>
                  <a:lnTo>
                    <a:pt x="977646" y="203200"/>
                  </a:lnTo>
                  <a:lnTo>
                    <a:pt x="999147" y="215900"/>
                  </a:lnTo>
                  <a:lnTo>
                    <a:pt x="1024445" y="215900"/>
                  </a:lnTo>
                  <a:lnTo>
                    <a:pt x="1029627" y="203200"/>
                  </a:lnTo>
                  <a:lnTo>
                    <a:pt x="1031163" y="203200"/>
                  </a:lnTo>
                  <a:lnTo>
                    <a:pt x="1036472" y="190500"/>
                  </a:lnTo>
                  <a:lnTo>
                    <a:pt x="1042987" y="190500"/>
                  </a:lnTo>
                  <a:lnTo>
                    <a:pt x="1050086" y="177800"/>
                  </a:lnTo>
                  <a:lnTo>
                    <a:pt x="1056360" y="165100"/>
                  </a:lnTo>
                  <a:lnTo>
                    <a:pt x="1062139" y="152400"/>
                  </a:lnTo>
                  <a:lnTo>
                    <a:pt x="1065047" y="152400"/>
                  </a:lnTo>
                  <a:lnTo>
                    <a:pt x="1070648" y="139700"/>
                  </a:lnTo>
                  <a:lnTo>
                    <a:pt x="1078407" y="127000"/>
                  </a:lnTo>
                  <a:lnTo>
                    <a:pt x="1083779" y="127000"/>
                  </a:lnTo>
                  <a:lnTo>
                    <a:pt x="1082217" y="114300"/>
                  </a:lnTo>
                  <a:lnTo>
                    <a:pt x="1088161" y="114300"/>
                  </a:lnTo>
                  <a:lnTo>
                    <a:pt x="1093635" y="101600"/>
                  </a:lnTo>
                  <a:lnTo>
                    <a:pt x="1098765" y="88900"/>
                  </a:lnTo>
                  <a:lnTo>
                    <a:pt x="1106322" y="76200"/>
                  </a:lnTo>
                  <a:lnTo>
                    <a:pt x="1112329" y="76200"/>
                  </a:lnTo>
                  <a:lnTo>
                    <a:pt x="1113383" y="63500"/>
                  </a:lnTo>
                  <a:lnTo>
                    <a:pt x="1114310" y="63500"/>
                  </a:lnTo>
                  <a:lnTo>
                    <a:pt x="1114310" y="63703"/>
                  </a:lnTo>
                  <a:lnTo>
                    <a:pt x="1114247" y="64287"/>
                  </a:lnTo>
                  <a:lnTo>
                    <a:pt x="1114386" y="64998"/>
                  </a:lnTo>
                  <a:lnTo>
                    <a:pt x="1115060" y="64808"/>
                  </a:lnTo>
                  <a:lnTo>
                    <a:pt x="1115936" y="65862"/>
                  </a:lnTo>
                  <a:lnTo>
                    <a:pt x="1116584" y="66789"/>
                  </a:lnTo>
                  <a:lnTo>
                    <a:pt x="1117015" y="67576"/>
                  </a:lnTo>
                  <a:lnTo>
                    <a:pt x="1116749" y="65874"/>
                  </a:lnTo>
                  <a:lnTo>
                    <a:pt x="1115783" y="64312"/>
                  </a:lnTo>
                  <a:lnTo>
                    <a:pt x="1115085" y="63500"/>
                  </a:lnTo>
                  <a:lnTo>
                    <a:pt x="1117765" y="63500"/>
                  </a:lnTo>
                  <a:lnTo>
                    <a:pt x="1125385" y="76200"/>
                  </a:lnTo>
                  <a:lnTo>
                    <a:pt x="1134122" y="76200"/>
                  </a:lnTo>
                  <a:lnTo>
                    <a:pt x="1141882" y="88900"/>
                  </a:lnTo>
                  <a:lnTo>
                    <a:pt x="1149692" y="88900"/>
                  </a:lnTo>
                  <a:lnTo>
                    <a:pt x="1165402" y="101600"/>
                  </a:lnTo>
                  <a:lnTo>
                    <a:pt x="1185278" y="114300"/>
                  </a:lnTo>
                  <a:lnTo>
                    <a:pt x="1193114" y="114300"/>
                  </a:lnTo>
                  <a:lnTo>
                    <a:pt x="1197749" y="117246"/>
                  </a:lnTo>
                  <a:lnTo>
                    <a:pt x="1201661" y="119697"/>
                  </a:lnTo>
                  <a:lnTo>
                    <a:pt x="1201191" y="127000"/>
                  </a:lnTo>
                  <a:lnTo>
                    <a:pt x="1206766" y="127000"/>
                  </a:lnTo>
                  <a:lnTo>
                    <a:pt x="1219466" y="139700"/>
                  </a:lnTo>
                  <a:lnTo>
                    <a:pt x="1239685" y="139700"/>
                  </a:lnTo>
                  <a:lnTo>
                    <a:pt x="1262316" y="165100"/>
                  </a:lnTo>
                  <a:lnTo>
                    <a:pt x="1285798" y="177800"/>
                  </a:lnTo>
                  <a:lnTo>
                    <a:pt x="1306410" y="190500"/>
                  </a:lnTo>
                  <a:lnTo>
                    <a:pt x="1320482" y="203200"/>
                  </a:lnTo>
                  <a:lnTo>
                    <a:pt x="1375918" y="228600"/>
                  </a:lnTo>
                  <a:lnTo>
                    <a:pt x="1402257" y="241300"/>
                  </a:lnTo>
                  <a:lnTo>
                    <a:pt x="1413979" y="254000"/>
                  </a:lnTo>
                  <a:lnTo>
                    <a:pt x="1407820" y="254000"/>
                  </a:lnTo>
                  <a:lnTo>
                    <a:pt x="1402956" y="266700"/>
                  </a:lnTo>
                  <a:lnTo>
                    <a:pt x="1398270" y="266700"/>
                  </a:lnTo>
                  <a:lnTo>
                    <a:pt x="1393571" y="279400"/>
                  </a:lnTo>
                  <a:lnTo>
                    <a:pt x="1392123" y="279400"/>
                  </a:lnTo>
                  <a:lnTo>
                    <a:pt x="1397025" y="266700"/>
                  </a:lnTo>
                  <a:lnTo>
                    <a:pt x="1403388" y="254000"/>
                  </a:lnTo>
                  <a:lnTo>
                    <a:pt x="1400911" y="254000"/>
                  </a:lnTo>
                  <a:lnTo>
                    <a:pt x="1375460" y="292100"/>
                  </a:lnTo>
                  <a:lnTo>
                    <a:pt x="1347368" y="327596"/>
                  </a:lnTo>
                  <a:lnTo>
                    <a:pt x="1349629" y="317500"/>
                  </a:lnTo>
                  <a:lnTo>
                    <a:pt x="1337945" y="342900"/>
                  </a:lnTo>
                  <a:lnTo>
                    <a:pt x="1325397" y="355600"/>
                  </a:lnTo>
                  <a:lnTo>
                    <a:pt x="1305623" y="381000"/>
                  </a:lnTo>
                  <a:lnTo>
                    <a:pt x="1306690" y="381000"/>
                  </a:lnTo>
                  <a:lnTo>
                    <a:pt x="1325194" y="393700"/>
                  </a:lnTo>
                  <a:lnTo>
                    <a:pt x="1338554" y="419100"/>
                  </a:lnTo>
                  <a:lnTo>
                    <a:pt x="1350124" y="431800"/>
                  </a:lnTo>
                  <a:lnTo>
                    <a:pt x="1369415" y="453555"/>
                  </a:lnTo>
                  <a:lnTo>
                    <a:pt x="1371028" y="457200"/>
                  </a:lnTo>
                  <a:lnTo>
                    <a:pt x="1377010" y="469900"/>
                  </a:lnTo>
                  <a:lnTo>
                    <a:pt x="1378826" y="457200"/>
                  </a:lnTo>
                  <a:lnTo>
                    <a:pt x="1385709" y="457200"/>
                  </a:lnTo>
                  <a:lnTo>
                    <a:pt x="1397342" y="469900"/>
                  </a:lnTo>
                  <a:lnTo>
                    <a:pt x="1403870" y="482600"/>
                  </a:lnTo>
                  <a:lnTo>
                    <a:pt x="1400543" y="482600"/>
                  </a:lnTo>
                  <a:lnTo>
                    <a:pt x="1406486" y="495300"/>
                  </a:lnTo>
                  <a:lnTo>
                    <a:pt x="1411135" y="508000"/>
                  </a:lnTo>
                  <a:lnTo>
                    <a:pt x="1413535" y="508000"/>
                  </a:lnTo>
                  <a:lnTo>
                    <a:pt x="1417408" y="520700"/>
                  </a:lnTo>
                  <a:lnTo>
                    <a:pt x="1416964" y="520700"/>
                  </a:lnTo>
                  <a:lnTo>
                    <a:pt x="1421066" y="533400"/>
                  </a:lnTo>
                  <a:lnTo>
                    <a:pt x="1428965" y="533400"/>
                  </a:lnTo>
                  <a:lnTo>
                    <a:pt x="1430121" y="546100"/>
                  </a:lnTo>
                  <a:lnTo>
                    <a:pt x="1432687" y="546100"/>
                  </a:lnTo>
                  <a:lnTo>
                    <a:pt x="1437347" y="558800"/>
                  </a:lnTo>
                  <a:lnTo>
                    <a:pt x="1435036" y="558800"/>
                  </a:lnTo>
                  <a:lnTo>
                    <a:pt x="1440992" y="571500"/>
                  </a:lnTo>
                  <a:lnTo>
                    <a:pt x="1441869" y="571500"/>
                  </a:lnTo>
                  <a:lnTo>
                    <a:pt x="1440357" y="558800"/>
                  </a:lnTo>
                  <a:lnTo>
                    <a:pt x="1442732" y="558800"/>
                  </a:lnTo>
                  <a:lnTo>
                    <a:pt x="1441869" y="571500"/>
                  </a:lnTo>
                  <a:lnTo>
                    <a:pt x="1443202" y="571500"/>
                  </a:lnTo>
                  <a:lnTo>
                    <a:pt x="1447850" y="558800"/>
                  </a:lnTo>
                  <a:lnTo>
                    <a:pt x="1480972" y="558800"/>
                  </a:lnTo>
                  <a:lnTo>
                    <a:pt x="1485963" y="546100"/>
                  </a:lnTo>
                  <a:lnTo>
                    <a:pt x="1499425" y="546100"/>
                  </a:lnTo>
                  <a:lnTo>
                    <a:pt x="1492173" y="558800"/>
                  </a:lnTo>
                  <a:lnTo>
                    <a:pt x="1507197" y="546100"/>
                  </a:lnTo>
                  <a:lnTo>
                    <a:pt x="1534871" y="546100"/>
                  </a:lnTo>
                  <a:lnTo>
                    <a:pt x="1548282" y="533400"/>
                  </a:lnTo>
                  <a:lnTo>
                    <a:pt x="1576171" y="533400"/>
                  </a:lnTo>
                  <a:lnTo>
                    <a:pt x="1580883" y="520700"/>
                  </a:lnTo>
                  <a:lnTo>
                    <a:pt x="1599666" y="520700"/>
                  </a:lnTo>
                  <a:lnTo>
                    <a:pt x="1595704" y="533400"/>
                  </a:lnTo>
                  <a:lnTo>
                    <a:pt x="1602016" y="520700"/>
                  </a:lnTo>
                  <a:lnTo>
                    <a:pt x="1602524" y="520700"/>
                  </a:lnTo>
                  <a:lnTo>
                    <a:pt x="1602867" y="533400"/>
                  </a:lnTo>
                  <a:lnTo>
                    <a:pt x="1603121" y="533400"/>
                  </a:lnTo>
                  <a:lnTo>
                    <a:pt x="1606842" y="546100"/>
                  </a:lnTo>
                  <a:lnTo>
                    <a:pt x="1607108" y="546100"/>
                  </a:lnTo>
                  <a:lnTo>
                    <a:pt x="1611376" y="558800"/>
                  </a:lnTo>
                  <a:lnTo>
                    <a:pt x="1616062" y="571500"/>
                  </a:lnTo>
                  <a:lnTo>
                    <a:pt x="1620304" y="584200"/>
                  </a:lnTo>
                  <a:lnTo>
                    <a:pt x="1623237" y="596900"/>
                  </a:lnTo>
                  <a:lnTo>
                    <a:pt x="1617218" y="584200"/>
                  </a:lnTo>
                  <a:lnTo>
                    <a:pt x="1627835" y="622300"/>
                  </a:lnTo>
                  <a:lnTo>
                    <a:pt x="1624431" y="596900"/>
                  </a:lnTo>
                  <a:lnTo>
                    <a:pt x="1628851" y="609600"/>
                  </a:lnTo>
                  <a:lnTo>
                    <a:pt x="1633067" y="609600"/>
                  </a:lnTo>
                  <a:lnTo>
                    <a:pt x="1636001" y="622300"/>
                  </a:lnTo>
                  <a:lnTo>
                    <a:pt x="1637753" y="635000"/>
                  </a:lnTo>
                  <a:lnTo>
                    <a:pt x="1639811" y="647700"/>
                  </a:lnTo>
                  <a:lnTo>
                    <a:pt x="1640090" y="652272"/>
                  </a:lnTo>
                  <a:lnTo>
                    <a:pt x="1636890" y="644436"/>
                  </a:lnTo>
                  <a:lnTo>
                    <a:pt x="1635277" y="639673"/>
                  </a:lnTo>
                  <a:lnTo>
                    <a:pt x="1636839" y="647573"/>
                  </a:lnTo>
                  <a:lnTo>
                    <a:pt x="1638198" y="653681"/>
                  </a:lnTo>
                  <a:lnTo>
                    <a:pt x="1640154" y="653427"/>
                  </a:lnTo>
                  <a:lnTo>
                    <a:pt x="1640598" y="660400"/>
                  </a:lnTo>
                  <a:lnTo>
                    <a:pt x="1643735" y="673100"/>
                  </a:lnTo>
                  <a:lnTo>
                    <a:pt x="1646783" y="673100"/>
                  </a:lnTo>
                  <a:lnTo>
                    <a:pt x="1649488" y="685800"/>
                  </a:lnTo>
                  <a:lnTo>
                    <a:pt x="1651673" y="698500"/>
                  </a:lnTo>
                  <a:lnTo>
                    <a:pt x="1644421" y="698500"/>
                  </a:lnTo>
                  <a:lnTo>
                    <a:pt x="1649564" y="711200"/>
                  </a:lnTo>
                  <a:lnTo>
                    <a:pt x="1654670" y="723900"/>
                  </a:lnTo>
                  <a:lnTo>
                    <a:pt x="1659940" y="749300"/>
                  </a:lnTo>
                  <a:lnTo>
                    <a:pt x="1665643" y="762000"/>
                  </a:lnTo>
                  <a:lnTo>
                    <a:pt x="1666113" y="762000"/>
                  </a:lnTo>
                  <a:lnTo>
                    <a:pt x="1667319" y="774700"/>
                  </a:lnTo>
                  <a:lnTo>
                    <a:pt x="1664462" y="774700"/>
                  </a:lnTo>
                  <a:lnTo>
                    <a:pt x="1667992" y="787400"/>
                  </a:lnTo>
                  <a:lnTo>
                    <a:pt x="1671535" y="787400"/>
                  </a:lnTo>
                  <a:lnTo>
                    <a:pt x="1674545" y="800100"/>
                  </a:lnTo>
                  <a:lnTo>
                    <a:pt x="1671408" y="800100"/>
                  </a:lnTo>
                  <a:lnTo>
                    <a:pt x="1673885" y="812800"/>
                  </a:lnTo>
                  <a:lnTo>
                    <a:pt x="1676641" y="812800"/>
                  </a:lnTo>
                  <a:lnTo>
                    <a:pt x="1679575" y="825500"/>
                  </a:lnTo>
                  <a:lnTo>
                    <a:pt x="1682597" y="838200"/>
                  </a:lnTo>
                  <a:lnTo>
                    <a:pt x="1686407" y="850900"/>
                  </a:lnTo>
                  <a:lnTo>
                    <a:pt x="1689696" y="863600"/>
                  </a:lnTo>
                  <a:lnTo>
                    <a:pt x="1691093" y="876300"/>
                  </a:lnTo>
                  <a:lnTo>
                    <a:pt x="1686280" y="876300"/>
                  </a:lnTo>
                  <a:lnTo>
                    <a:pt x="1685353" y="863600"/>
                  </a:lnTo>
                  <a:lnTo>
                    <a:pt x="1683486" y="863600"/>
                  </a:lnTo>
                  <a:lnTo>
                    <a:pt x="1684350" y="876300"/>
                  </a:lnTo>
                  <a:lnTo>
                    <a:pt x="1628165" y="876300"/>
                  </a:lnTo>
                  <a:lnTo>
                    <a:pt x="1610410" y="889000"/>
                  </a:lnTo>
                  <a:lnTo>
                    <a:pt x="1509191" y="889000"/>
                  </a:lnTo>
                  <a:lnTo>
                    <a:pt x="1509077" y="901700"/>
                  </a:lnTo>
                  <a:lnTo>
                    <a:pt x="1508988" y="901369"/>
                  </a:lnTo>
                  <a:lnTo>
                    <a:pt x="1506270" y="890778"/>
                  </a:lnTo>
                  <a:lnTo>
                    <a:pt x="1500606" y="952500"/>
                  </a:lnTo>
                  <a:lnTo>
                    <a:pt x="1499044" y="965200"/>
                  </a:lnTo>
                  <a:lnTo>
                    <a:pt x="1497101" y="977900"/>
                  </a:lnTo>
                  <a:lnTo>
                    <a:pt x="1494624" y="1003300"/>
                  </a:lnTo>
                  <a:lnTo>
                    <a:pt x="1504124" y="1003300"/>
                  </a:lnTo>
                  <a:lnTo>
                    <a:pt x="1510817" y="977900"/>
                  </a:lnTo>
                  <a:lnTo>
                    <a:pt x="1512735" y="977900"/>
                  </a:lnTo>
                  <a:lnTo>
                    <a:pt x="1514551" y="965200"/>
                  </a:lnTo>
                  <a:lnTo>
                    <a:pt x="1516227" y="952500"/>
                  </a:lnTo>
                  <a:lnTo>
                    <a:pt x="1517751" y="952500"/>
                  </a:lnTo>
                  <a:lnTo>
                    <a:pt x="1518704" y="939800"/>
                  </a:lnTo>
                  <a:lnTo>
                    <a:pt x="1519529" y="939800"/>
                  </a:lnTo>
                  <a:lnTo>
                    <a:pt x="1520825" y="927100"/>
                  </a:lnTo>
                  <a:lnTo>
                    <a:pt x="1521383" y="927100"/>
                  </a:lnTo>
                  <a:lnTo>
                    <a:pt x="1521460" y="914400"/>
                  </a:lnTo>
                  <a:lnTo>
                    <a:pt x="1523060" y="914400"/>
                  </a:lnTo>
                  <a:lnTo>
                    <a:pt x="1526590" y="901700"/>
                  </a:lnTo>
                  <a:lnTo>
                    <a:pt x="1675866" y="901700"/>
                  </a:lnTo>
                  <a:lnTo>
                    <a:pt x="1676628" y="901700"/>
                  </a:lnTo>
                  <a:lnTo>
                    <a:pt x="1716633" y="901700"/>
                  </a:lnTo>
                  <a:close/>
                </a:path>
                <a:path w="2663190" h="1701800">
                  <a:moveTo>
                    <a:pt x="2296083" y="623201"/>
                  </a:moveTo>
                  <a:lnTo>
                    <a:pt x="2291651" y="625182"/>
                  </a:lnTo>
                  <a:lnTo>
                    <a:pt x="2290851" y="626643"/>
                  </a:lnTo>
                  <a:lnTo>
                    <a:pt x="2291981" y="629310"/>
                  </a:lnTo>
                  <a:lnTo>
                    <a:pt x="2294864" y="628332"/>
                  </a:lnTo>
                  <a:lnTo>
                    <a:pt x="2296083" y="623201"/>
                  </a:lnTo>
                  <a:close/>
                </a:path>
                <a:path w="2663190" h="1701800">
                  <a:moveTo>
                    <a:pt x="2319871" y="623544"/>
                  </a:moveTo>
                  <a:lnTo>
                    <a:pt x="2317038" y="619417"/>
                  </a:lnTo>
                  <a:lnTo>
                    <a:pt x="2314092" y="624611"/>
                  </a:lnTo>
                  <a:lnTo>
                    <a:pt x="2312987" y="622795"/>
                  </a:lnTo>
                  <a:lnTo>
                    <a:pt x="2310053" y="628891"/>
                  </a:lnTo>
                  <a:lnTo>
                    <a:pt x="2307183" y="629894"/>
                  </a:lnTo>
                  <a:lnTo>
                    <a:pt x="2304643" y="628103"/>
                  </a:lnTo>
                  <a:lnTo>
                    <a:pt x="2304859" y="626249"/>
                  </a:lnTo>
                  <a:lnTo>
                    <a:pt x="2304008" y="627646"/>
                  </a:lnTo>
                  <a:lnTo>
                    <a:pt x="2300008" y="625881"/>
                  </a:lnTo>
                  <a:lnTo>
                    <a:pt x="2298941" y="629145"/>
                  </a:lnTo>
                  <a:lnTo>
                    <a:pt x="2303500" y="632294"/>
                  </a:lnTo>
                  <a:lnTo>
                    <a:pt x="2308263" y="631748"/>
                  </a:lnTo>
                  <a:lnTo>
                    <a:pt x="2312936" y="627888"/>
                  </a:lnTo>
                  <a:lnTo>
                    <a:pt x="2314181" y="628802"/>
                  </a:lnTo>
                  <a:lnTo>
                    <a:pt x="2313292" y="630237"/>
                  </a:lnTo>
                  <a:lnTo>
                    <a:pt x="2313178" y="631151"/>
                  </a:lnTo>
                  <a:lnTo>
                    <a:pt x="2316264" y="628294"/>
                  </a:lnTo>
                  <a:lnTo>
                    <a:pt x="2319871" y="623544"/>
                  </a:lnTo>
                  <a:close/>
                </a:path>
                <a:path w="2663190" h="1701800">
                  <a:moveTo>
                    <a:pt x="2352840" y="616165"/>
                  </a:moveTo>
                  <a:lnTo>
                    <a:pt x="2351798" y="616458"/>
                  </a:lnTo>
                  <a:lnTo>
                    <a:pt x="2350947" y="616953"/>
                  </a:lnTo>
                  <a:lnTo>
                    <a:pt x="2350160" y="617575"/>
                  </a:lnTo>
                  <a:lnTo>
                    <a:pt x="2352675" y="616953"/>
                  </a:lnTo>
                  <a:lnTo>
                    <a:pt x="2352840" y="616165"/>
                  </a:lnTo>
                  <a:close/>
                </a:path>
                <a:path w="2663190" h="1701800">
                  <a:moveTo>
                    <a:pt x="2575052" y="722058"/>
                  </a:moveTo>
                  <a:lnTo>
                    <a:pt x="2574099" y="720420"/>
                  </a:lnTo>
                  <a:lnTo>
                    <a:pt x="2574239" y="720991"/>
                  </a:lnTo>
                  <a:lnTo>
                    <a:pt x="2574594" y="721537"/>
                  </a:lnTo>
                  <a:lnTo>
                    <a:pt x="2575052" y="722058"/>
                  </a:lnTo>
                  <a:close/>
                </a:path>
                <a:path w="2663190" h="1701800">
                  <a:moveTo>
                    <a:pt x="2578836" y="725373"/>
                  </a:moveTo>
                  <a:lnTo>
                    <a:pt x="2576512" y="723836"/>
                  </a:lnTo>
                  <a:lnTo>
                    <a:pt x="2575052" y="722058"/>
                  </a:lnTo>
                  <a:lnTo>
                    <a:pt x="2577477" y="726287"/>
                  </a:lnTo>
                  <a:lnTo>
                    <a:pt x="2578836" y="725373"/>
                  </a:lnTo>
                  <a:close/>
                </a:path>
                <a:path w="2663190" h="1701800">
                  <a:moveTo>
                    <a:pt x="2661526" y="871258"/>
                  </a:moveTo>
                  <a:lnTo>
                    <a:pt x="2661081" y="870000"/>
                  </a:lnTo>
                  <a:lnTo>
                    <a:pt x="2660485" y="869607"/>
                  </a:lnTo>
                  <a:lnTo>
                    <a:pt x="2660027" y="869645"/>
                  </a:lnTo>
                  <a:lnTo>
                    <a:pt x="2660637" y="870750"/>
                  </a:lnTo>
                  <a:lnTo>
                    <a:pt x="2661183" y="871639"/>
                  </a:lnTo>
                  <a:lnTo>
                    <a:pt x="2661526" y="871258"/>
                  </a:lnTo>
                  <a:close/>
                </a:path>
                <a:path w="2663190" h="1701800">
                  <a:moveTo>
                    <a:pt x="2662707" y="899388"/>
                  </a:moveTo>
                  <a:lnTo>
                    <a:pt x="2662351" y="900112"/>
                  </a:lnTo>
                  <a:lnTo>
                    <a:pt x="2662199" y="900811"/>
                  </a:lnTo>
                  <a:lnTo>
                    <a:pt x="2662631" y="901153"/>
                  </a:lnTo>
                  <a:lnTo>
                    <a:pt x="2662656" y="900506"/>
                  </a:lnTo>
                  <a:lnTo>
                    <a:pt x="2662669" y="899972"/>
                  </a:lnTo>
                  <a:lnTo>
                    <a:pt x="2662707" y="899388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05391" y="6110084"/>
              <a:ext cx="821690" cy="812800"/>
            </a:xfrm>
            <a:custGeom>
              <a:avLst/>
              <a:gdLst/>
              <a:ahLst/>
              <a:cxnLst/>
              <a:rect l="l" t="t" r="r" b="b"/>
              <a:pathLst>
                <a:path w="821689" h="812800">
                  <a:moveTo>
                    <a:pt x="39204" y="377304"/>
                  </a:moveTo>
                  <a:lnTo>
                    <a:pt x="39128" y="376516"/>
                  </a:lnTo>
                  <a:lnTo>
                    <a:pt x="38684" y="375907"/>
                  </a:lnTo>
                  <a:lnTo>
                    <a:pt x="39052" y="378129"/>
                  </a:lnTo>
                  <a:lnTo>
                    <a:pt x="39204" y="377304"/>
                  </a:lnTo>
                  <a:close/>
                </a:path>
                <a:path w="821689" h="812800">
                  <a:moveTo>
                    <a:pt x="49504" y="584098"/>
                  </a:moveTo>
                  <a:lnTo>
                    <a:pt x="48793" y="580390"/>
                  </a:lnTo>
                  <a:lnTo>
                    <a:pt x="49288" y="584200"/>
                  </a:lnTo>
                  <a:lnTo>
                    <a:pt x="49504" y="584098"/>
                  </a:lnTo>
                  <a:close/>
                </a:path>
                <a:path w="821689" h="812800">
                  <a:moveTo>
                    <a:pt x="62941" y="264795"/>
                  </a:moveTo>
                  <a:lnTo>
                    <a:pt x="61442" y="265163"/>
                  </a:lnTo>
                  <a:lnTo>
                    <a:pt x="62026" y="269240"/>
                  </a:lnTo>
                  <a:lnTo>
                    <a:pt x="62941" y="264795"/>
                  </a:lnTo>
                  <a:close/>
                </a:path>
                <a:path w="821689" h="812800">
                  <a:moveTo>
                    <a:pt x="65493" y="264160"/>
                  </a:moveTo>
                  <a:lnTo>
                    <a:pt x="63842" y="260350"/>
                  </a:lnTo>
                  <a:lnTo>
                    <a:pt x="62941" y="264795"/>
                  </a:lnTo>
                  <a:lnTo>
                    <a:pt x="65493" y="264160"/>
                  </a:lnTo>
                  <a:close/>
                </a:path>
                <a:path w="821689" h="812800">
                  <a:moveTo>
                    <a:pt x="79971" y="637540"/>
                  </a:moveTo>
                  <a:lnTo>
                    <a:pt x="79209" y="637540"/>
                  </a:lnTo>
                  <a:lnTo>
                    <a:pt x="79514" y="637908"/>
                  </a:lnTo>
                  <a:lnTo>
                    <a:pt x="79971" y="637540"/>
                  </a:lnTo>
                  <a:close/>
                </a:path>
                <a:path w="821689" h="812800">
                  <a:moveTo>
                    <a:pt x="84747" y="585470"/>
                  </a:moveTo>
                  <a:lnTo>
                    <a:pt x="84429" y="584200"/>
                  </a:lnTo>
                  <a:lnTo>
                    <a:pt x="83172" y="579120"/>
                  </a:lnTo>
                  <a:lnTo>
                    <a:pt x="82207" y="586524"/>
                  </a:lnTo>
                  <a:lnTo>
                    <a:pt x="83286" y="584200"/>
                  </a:lnTo>
                  <a:lnTo>
                    <a:pt x="84747" y="585470"/>
                  </a:lnTo>
                  <a:close/>
                </a:path>
                <a:path w="821689" h="812800">
                  <a:moveTo>
                    <a:pt x="100761" y="547954"/>
                  </a:moveTo>
                  <a:lnTo>
                    <a:pt x="99288" y="547039"/>
                  </a:lnTo>
                  <a:lnTo>
                    <a:pt x="99809" y="548398"/>
                  </a:lnTo>
                  <a:lnTo>
                    <a:pt x="100761" y="547954"/>
                  </a:lnTo>
                  <a:close/>
                </a:path>
                <a:path w="821689" h="812800">
                  <a:moveTo>
                    <a:pt x="100888" y="390004"/>
                  </a:moveTo>
                  <a:lnTo>
                    <a:pt x="100736" y="389940"/>
                  </a:lnTo>
                  <a:lnTo>
                    <a:pt x="99707" y="392544"/>
                  </a:lnTo>
                  <a:lnTo>
                    <a:pt x="100888" y="390004"/>
                  </a:lnTo>
                  <a:close/>
                </a:path>
                <a:path w="821689" h="812800">
                  <a:moveTo>
                    <a:pt x="103593" y="271805"/>
                  </a:moveTo>
                  <a:lnTo>
                    <a:pt x="102374" y="271602"/>
                  </a:lnTo>
                  <a:lnTo>
                    <a:pt x="102844" y="273164"/>
                  </a:lnTo>
                  <a:lnTo>
                    <a:pt x="103593" y="271805"/>
                  </a:lnTo>
                  <a:close/>
                </a:path>
                <a:path w="821689" h="812800">
                  <a:moveTo>
                    <a:pt x="104952" y="264274"/>
                  </a:moveTo>
                  <a:lnTo>
                    <a:pt x="103606" y="265544"/>
                  </a:lnTo>
                  <a:lnTo>
                    <a:pt x="96177" y="270624"/>
                  </a:lnTo>
                  <a:lnTo>
                    <a:pt x="102374" y="271602"/>
                  </a:lnTo>
                  <a:lnTo>
                    <a:pt x="101701" y="269354"/>
                  </a:lnTo>
                  <a:lnTo>
                    <a:pt x="104952" y="264274"/>
                  </a:lnTo>
                  <a:close/>
                </a:path>
                <a:path w="821689" h="812800">
                  <a:moveTo>
                    <a:pt x="109537" y="563867"/>
                  </a:moveTo>
                  <a:lnTo>
                    <a:pt x="108216" y="562305"/>
                  </a:lnTo>
                  <a:lnTo>
                    <a:pt x="108470" y="563029"/>
                  </a:lnTo>
                  <a:lnTo>
                    <a:pt x="108902" y="563613"/>
                  </a:lnTo>
                  <a:lnTo>
                    <a:pt x="109537" y="563867"/>
                  </a:lnTo>
                  <a:close/>
                </a:path>
                <a:path w="821689" h="812800">
                  <a:moveTo>
                    <a:pt x="119303" y="299974"/>
                  </a:moveTo>
                  <a:lnTo>
                    <a:pt x="118808" y="300291"/>
                  </a:lnTo>
                  <a:lnTo>
                    <a:pt x="118351" y="300621"/>
                  </a:lnTo>
                  <a:lnTo>
                    <a:pt x="117944" y="300964"/>
                  </a:lnTo>
                  <a:lnTo>
                    <a:pt x="118897" y="302196"/>
                  </a:lnTo>
                  <a:lnTo>
                    <a:pt x="119265" y="300977"/>
                  </a:lnTo>
                  <a:lnTo>
                    <a:pt x="119291" y="300634"/>
                  </a:lnTo>
                  <a:lnTo>
                    <a:pt x="119189" y="300405"/>
                  </a:lnTo>
                  <a:lnTo>
                    <a:pt x="119303" y="299974"/>
                  </a:lnTo>
                  <a:close/>
                </a:path>
                <a:path w="821689" h="812800">
                  <a:moveTo>
                    <a:pt x="141770" y="251752"/>
                  </a:moveTo>
                  <a:lnTo>
                    <a:pt x="140741" y="252844"/>
                  </a:lnTo>
                  <a:lnTo>
                    <a:pt x="141236" y="254114"/>
                  </a:lnTo>
                  <a:lnTo>
                    <a:pt x="141770" y="251752"/>
                  </a:lnTo>
                  <a:close/>
                </a:path>
                <a:path w="821689" h="812800">
                  <a:moveTo>
                    <a:pt x="142024" y="250609"/>
                  </a:moveTo>
                  <a:lnTo>
                    <a:pt x="141770" y="251752"/>
                  </a:lnTo>
                  <a:lnTo>
                    <a:pt x="141935" y="251574"/>
                  </a:lnTo>
                  <a:lnTo>
                    <a:pt x="142024" y="250609"/>
                  </a:lnTo>
                  <a:close/>
                </a:path>
                <a:path w="821689" h="812800">
                  <a:moveTo>
                    <a:pt x="146151" y="203123"/>
                  </a:moveTo>
                  <a:lnTo>
                    <a:pt x="143916" y="204584"/>
                  </a:lnTo>
                  <a:lnTo>
                    <a:pt x="145542" y="204584"/>
                  </a:lnTo>
                  <a:lnTo>
                    <a:pt x="146151" y="203123"/>
                  </a:lnTo>
                  <a:close/>
                </a:path>
                <a:path w="821689" h="812800">
                  <a:moveTo>
                    <a:pt x="150393" y="186232"/>
                  </a:moveTo>
                  <a:lnTo>
                    <a:pt x="144818" y="194221"/>
                  </a:lnTo>
                  <a:lnTo>
                    <a:pt x="146443" y="193979"/>
                  </a:lnTo>
                  <a:lnTo>
                    <a:pt x="147891" y="194195"/>
                  </a:lnTo>
                  <a:lnTo>
                    <a:pt x="149225" y="194525"/>
                  </a:lnTo>
                  <a:lnTo>
                    <a:pt x="146418" y="193357"/>
                  </a:lnTo>
                  <a:lnTo>
                    <a:pt x="150393" y="186232"/>
                  </a:lnTo>
                  <a:close/>
                </a:path>
                <a:path w="821689" h="812800">
                  <a:moveTo>
                    <a:pt x="151676" y="199504"/>
                  </a:moveTo>
                  <a:lnTo>
                    <a:pt x="148704" y="196964"/>
                  </a:lnTo>
                  <a:lnTo>
                    <a:pt x="146151" y="203123"/>
                  </a:lnTo>
                  <a:lnTo>
                    <a:pt x="151676" y="199504"/>
                  </a:lnTo>
                  <a:close/>
                </a:path>
                <a:path w="821689" h="812800">
                  <a:moveTo>
                    <a:pt x="152031" y="680720"/>
                  </a:moveTo>
                  <a:lnTo>
                    <a:pt x="150329" y="680720"/>
                  </a:lnTo>
                  <a:lnTo>
                    <a:pt x="151409" y="681888"/>
                  </a:lnTo>
                  <a:lnTo>
                    <a:pt x="152031" y="680720"/>
                  </a:lnTo>
                  <a:close/>
                </a:path>
                <a:path w="821689" h="812800">
                  <a:moveTo>
                    <a:pt x="154927" y="568756"/>
                  </a:moveTo>
                  <a:lnTo>
                    <a:pt x="150926" y="564730"/>
                  </a:lnTo>
                  <a:lnTo>
                    <a:pt x="152069" y="567080"/>
                  </a:lnTo>
                  <a:lnTo>
                    <a:pt x="154927" y="568756"/>
                  </a:lnTo>
                  <a:close/>
                </a:path>
                <a:path w="821689" h="812800">
                  <a:moveTo>
                    <a:pt x="155346" y="130810"/>
                  </a:moveTo>
                  <a:lnTo>
                    <a:pt x="155232" y="130479"/>
                  </a:lnTo>
                  <a:lnTo>
                    <a:pt x="154965" y="130810"/>
                  </a:lnTo>
                  <a:lnTo>
                    <a:pt x="155346" y="130810"/>
                  </a:lnTo>
                  <a:close/>
                </a:path>
                <a:path w="821689" h="812800">
                  <a:moveTo>
                    <a:pt x="159029" y="685800"/>
                  </a:moveTo>
                  <a:lnTo>
                    <a:pt x="158076" y="684530"/>
                  </a:lnTo>
                  <a:lnTo>
                    <a:pt x="154762" y="675640"/>
                  </a:lnTo>
                  <a:lnTo>
                    <a:pt x="152031" y="680720"/>
                  </a:lnTo>
                  <a:lnTo>
                    <a:pt x="153644" y="680720"/>
                  </a:lnTo>
                  <a:lnTo>
                    <a:pt x="159029" y="685800"/>
                  </a:lnTo>
                  <a:close/>
                </a:path>
                <a:path w="821689" h="812800">
                  <a:moveTo>
                    <a:pt x="172834" y="645350"/>
                  </a:moveTo>
                  <a:lnTo>
                    <a:pt x="169329" y="644004"/>
                  </a:lnTo>
                  <a:lnTo>
                    <a:pt x="172313" y="646557"/>
                  </a:lnTo>
                  <a:lnTo>
                    <a:pt x="172834" y="645350"/>
                  </a:lnTo>
                  <a:close/>
                </a:path>
                <a:path w="821689" h="812800">
                  <a:moveTo>
                    <a:pt x="175285" y="649084"/>
                  </a:moveTo>
                  <a:lnTo>
                    <a:pt x="172313" y="646557"/>
                  </a:lnTo>
                  <a:lnTo>
                    <a:pt x="171221" y="649084"/>
                  </a:lnTo>
                  <a:lnTo>
                    <a:pt x="175285" y="649084"/>
                  </a:lnTo>
                  <a:close/>
                </a:path>
                <a:path w="821689" h="812800">
                  <a:moveTo>
                    <a:pt x="177025" y="656704"/>
                  </a:moveTo>
                  <a:lnTo>
                    <a:pt x="175285" y="655434"/>
                  </a:lnTo>
                  <a:lnTo>
                    <a:pt x="173697" y="656704"/>
                  </a:lnTo>
                  <a:lnTo>
                    <a:pt x="177025" y="656704"/>
                  </a:lnTo>
                  <a:close/>
                </a:path>
                <a:path w="821689" h="812800">
                  <a:moveTo>
                    <a:pt x="179895" y="153301"/>
                  </a:moveTo>
                  <a:lnTo>
                    <a:pt x="178625" y="153060"/>
                  </a:lnTo>
                  <a:lnTo>
                    <a:pt x="178206" y="153784"/>
                  </a:lnTo>
                  <a:lnTo>
                    <a:pt x="179895" y="153301"/>
                  </a:lnTo>
                  <a:close/>
                </a:path>
                <a:path w="821689" h="812800">
                  <a:moveTo>
                    <a:pt x="181876" y="147434"/>
                  </a:moveTo>
                  <a:lnTo>
                    <a:pt x="175602" y="152514"/>
                  </a:lnTo>
                  <a:lnTo>
                    <a:pt x="178625" y="153060"/>
                  </a:lnTo>
                  <a:lnTo>
                    <a:pt x="181876" y="147434"/>
                  </a:lnTo>
                  <a:close/>
                </a:path>
                <a:path w="821689" h="812800">
                  <a:moveTo>
                    <a:pt x="222491" y="736993"/>
                  </a:moveTo>
                  <a:lnTo>
                    <a:pt x="221005" y="735330"/>
                  </a:lnTo>
                  <a:lnTo>
                    <a:pt x="221157" y="736549"/>
                  </a:lnTo>
                  <a:lnTo>
                    <a:pt x="221665" y="736600"/>
                  </a:lnTo>
                  <a:lnTo>
                    <a:pt x="222491" y="736993"/>
                  </a:lnTo>
                  <a:close/>
                </a:path>
                <a:path w="821689" h="812800">
                  <a:moveTo>
                    <a:pt x="228892" y="120015"/>
                  </a:moveTo>
                  <a:lnTo>
                    <a:pt x="227418" y="120764"/>
                  </a:lnTo>
                  <a:lnTo>
                    <a:pt x="228739" y="120764"/>
                  </a:lnTo>
                  <a:lnTo>
                    <a:pt x="228892" y="120015"/>
                  </a:lnTo>
                  <a:close/>
                </a:path>
                <a:path w="821689" h="812800">
                  <a:moveTo>
                    <a:pt x="229654" y="740410"/>
                  </a:moveTo>
                  <a:lnTo>
                    <a:pt x="222491" y="736993"/>
                  </a:lnTo>
                  <a:lnTo>
                    <a:pt x="227812" y="742950"/>
                  </a:lnTo>
                  <a:lnTo>
                    <a:pt x="229654" y="740410"/>
                  </a:lnTo>
                  <a:close/>
                </a:path>
                <a:path w="821689" h="812800">
                  <a:moveTo>
                    <a:pt x="229895" y="119494"/>
                  </a:moveTo>
                  <a:lnTo>
                    <a:pt x="228981" y="119494"/>
                  </a:lnTo>
                  <a:lnTo>
                    <a:pt x="228892" y="120015"/>
                  </a:lnTo>
                  <a:lnTo>
                    <a:pt x="229895" y="119494"/>
                  </a:lnTo>
                  <a:close/>
                </a:path>
                <a:path w="821689" h="812800">
                  <a:moveTo>
                    <a:pt x="232156" y="740410"/>
                  </a:moveTo>
                  <a:lnTo>
                    <a:pt x="232117" y="741159"/>
                  </a:lnTo>
                  <a:lnTo>
                    <a:pt x="232156" y="740410"/>
                  </a:lnTo>
                  <a:close/>
                </a:path>
                <a:path w="821689" h="812800">
                  <a:moveTo>
                    <a:pt x="240842" y="740079"/>
                  </a:moveTo>
                  <a:lnTo>
                    <a:pt x="231571" y="734822"/>
                  </a:lnTo>
                  <a:lnTo>
                    <a:pt x="232130" y="736523"/>
                  </a:lnTo>
                  <a:lnTo>
                    <a:pt x="232219" y="738085"/>
                  </a:lnTo>
                  <a:lnTo>
                    <a:pt x="232168" y="739521"/>
                  </a:lnTo>
                  <a:lnTo>
                    <a:pt x="232803" y="736460"/>
                  </a:lnTo>
                  <a:lnTo>
                    <a:pt x="240842" y="740079"/>
                  </a:lnTo>
                  <a:close/>
                </a:path>
                <a:path w="821689" h="812800">
                  <a:moveTo>
                    <a:pt x="252742" y="39560"/>
                  </a:moveTo>
                  <a:lnTo>
                    <a:pt x="252437" y="39573"/>
                  </a:lnTo>
                  <a:lnTo>
                    <a:pt x="252044" y="39598"/>
                  </a:lnTo>
                  <a:lnTo>
                    <a:pt x="252742" y="39560"/>
                  </a:lnTo>
                  <a:close/>
                </a:path>
                <a:path w="821689" h="812800">
                  <a:moveTo>
                    <a:pt x="258445" y="29337"/>
                  </a:moveTo>
                  <a:lnTo>
                    <a:pt x="249275" y="31064"/>
                  </a:lnTo>
                  <a:lnTo>
                    <a:pt x="251472" y="32651"/>
                  </a:lnTo>
                  <a:lnTo>
                    <a:pt x="249351" y="35801"/>
                  </a:lnTo>
                  <a:lnTo>
                    <a:pt x="247878" y="38709"/>
                  </a:lnTo>
                  <a:lnTo>
                    <a:pt x="252044" y="39598"/>
                  </a:lnTo>
                  <a:lnTo>
                    <a:pt x="250418" y="38582"/>
                  </a:lnTo>
                  <a:lnTo>
                    <a:pt x="258445" y="29337"/>
                  </a:lnTo>
                  <a:close/>
                </a:path>
                <a:path w="821689" h="812800">
                  <a:moveTo>
                    <a:pt x="274866" y="91694"/>
                  </a:moveTo>
                  <a:lnTo>
                    <a:pt x="274853" y="91376"/>
                  </a:lnTo>
                  <a:lnTo>
                    <a:pt x="274396" y="91567"/>
                  </a:lnTo>
                  <a:lnTo>
                    <a:pt x="274472" y="91859"/>
                  </a:lnTo>
                  <a:lnTo>
                    <a:pt x="274612" y="91998"/>
                  </a:lnTo>
                  <a:lnTo>
                    <a:pt x="274701" y="92252"/>
                  </a:lnTo>
                  <a:lnTo>
                    <a:pt x="274866" y="91694"/>
                  </a:lnTo>
                  <a:close/>
                </a:path>
                <a:path w="821689" h="812800">
                  <a:moveTo>
                    <a:pt x="286994" y="757732"/>
                  </a:moveTo>
                  <a:lnTo>
                    <a:pt x="286143" y="755650"/>
                  </a:lnTo>
                  <a:lnTo>
                    <a:pt x="285242" y="755650"/>
                  </a:lnTo>
                  <a:lnTo>
                    <a:pt x="286994" y="757732"/>
                  </a:lnTo>
                  <a:close/>
                </a:path>
                <a:path w="821689" h="812800">
                  <a:moveTo>
                    <a:pt x="293458" y="755650"/>
                  </a:moveTo>
                  <a:lnTo>
                    <a:pt x="285102" y="753110"/>
                  </a:lnTo>
                  <a:lnTo>
                    <a:pt x="286143" y="755650"/>
                  </a:lnTo>
                  <a:lnTo>
                    <a:pt x="293458" y="755650"/>
                  </a:lnTo>
                  <a:close/>
                </a:path>
                <a:path w="821689" h="812800">
                  <a:moveTo>
                    <a:pt x="313956" y="83934"/>
                  </a:moveTo>
                  <a:lnTo>
                    <a:pt x="312140" y="83934"/>
                  </a:lnTo>
                  <a:lnTo>
                    <a:pt x="312940" y="85077"/>
                  </a:lnTo>
                  <a:lnTo>
                    <a:pt x="313309" y="84823"/>
                  </a:lnTo>
                  <a:lnTo>
                    <a:pt x="313956" y="83934"/>
                  </a:lnTo>
                  <a:close/>
                </a:path>
                <a:path w="821689" h="812800">
                  <a:moveTo>
                    <a:pt x="315150" y="78854"/>
                  </a:moveTo>
                  <a:lnTo>
                    <a:pt x="309181" y="78854"/>
                  </a:lnTo>
                  <a:lnTo>
                    <a:pt x="306311" y="83934"/>
                  </a:lnTo>
                  <a:lnTo>
                    <a:pt x="312140" y="83934"/>
                  </a:lnTo>
                  <a:lnTo>
                    <a:pt x="311238" y="82664"/>
                  </a:lnTo>
                  <a:lnTo>
                    <a:pt x="315150" y="78854"/>
                  </a:lnTo>
                  <a:close/>
                </a:path>
                <a:path w="821689" h="812800">
                  <a:moveTo>
                    <a:pt x="320255" y="45720"/>
                  </a:moveTo>
                  <a:lnTo>
                    <a:pt x="319976" y="45351"/>
                  </a:lnTo>
                  <a:lnTo>
                    <a:pt x="319341" y="45720"/>
                  </a:lnTo>
                  <a:lnTo>
                    <a:pt x="320255" y="45720"/>
                  </a:lnTo>
                  <a:close/>
                </a:path>
                <a:path w="821689" h="812800">
                  <a:moveTo>
                    <a:pt x="324231" y="46990"/>
                  </a:moveTo>
                  <a:lnTo>
                    <a:pt x="323342" y="45720"/>
                  </a:lnTo>
                  <a:lnTo>
                    <a:pt x="320255" y="45720"/>
                  </a:lnTo>
                  <a:lnTo>
                    <a:pt x="321195" y="46990"/>
                  </a:lnTo>
                  <a:lnTo>
                    <a:pt x="324231" y="46990"/>
                  </a:lnTo>
                  <a:close/>
                </a:path>
                <a:path w="821689" h="812800">
                  <a:moveTo>
                    <a:pt x="349338" y="89204"/>
                  </a:moveTo>
                  <a:lnTo>
                    <a:pt x="348437" y="89662"/>
                  </a:lnTo>
                  <a:lnTo>
                    <a:pt x="348500" y="90462"/>
                  </a:lnTo>
                  <a:lnTo>
                    <a:pt x="348551" y="91249"/>
                  </a:lnTo>
                  <a:lnTo>
                    <a:pt x="348703" y="91986"/>
                  </a:lnTo>
                  <a:lnTo>
                    <a:pt x="349338" y="89204"/>
                  </a:lnTo>
                  <a:close/>
                </a:path>
                <a:path w="821689" h="812800">
                  <a:moveTo>
                    <a:pt x="352361" y="96634"/>
                  </a:moveTo>
                  <a:lnTo>
                    <a:pt x="350189" y="95364"/>
                  </a:lnTo>
                  <a:lnTo>
                    <a:pt x="344639" y="95364"/>
                  </a:lnTo>
                  <a:lnTo>
                    <a:pt x="343979" y="92824"/>
                  </a:lnTo>
                  <a:lnTo>
                    <a:pt x="348437" y="90284"/>
                  </a:lnTo>
                  <a:lnTo>
                    <a:pt x="348208" y="87744"/>
                  </a:lnTo>
                  <a:lnTo>
                    <a:pt x="347967" y="85204"/>
                  </a:lnTo>
                  <a:lnTo>
                    <a:pt x="347853" y="83934"/>
                  </a:lnTo>
                  <a:lnTo>
                    <a:pt x="348983" y="80124"/>
                  </a:lnTo>
                  <a:lnTo>
                    <a:pt x="350481" y="75044"/>
                  </a:lnTo>
                  <a:lnTo>
                    <a:pt x="337185" y="73774"/>
                  </a:lnTo>
                  <a:lnTo>
                    <a:pt x="329666" y="80124"/>
                  </a:lnTo>
                  <a:lnTo>
                    <a:pt x="327888" y="78854"/>
                  </a:lnTo>
                  <a:lnTo>
                    <a:pt x="326097" y="77584"/>
                  </a:lnTo>
                  <a:lnTo>
                    <a:pt x="333209" y="75044"/>
                  </a:lnTo>
                  <a:lnTo>
                    <a:pt x="328396" y="73774"/>
                  </a:lnTo>
                  <a:lnTo>
                    <a:pt x="326440" y="76314"/>
                  </a:lnTo>
                  <a:lnTo>
                    <a:pt x="324065" y="78854"/>
                  </a:lnTo>
                  <a:lnTo>
                    <a:pt x="322935" y="77584"/>
                  </a:lnTo>
                  <a:lnTo>
                    <a:pt x="321386" y="77584"/>
                  </a:lnTo>
                  <a:lnTo>
                    <a:pt x="319493" y="76314"/>
                  </a:lnTo>
                  <a:lnTo>
                    <a:pt x="313956" y="83934"/>
                  </a:lnTo>
                  <a:lnTo>
                    <a:pt x="314617" y="83934"/>
                  </a:lnTo>
                  <a:lnTo>
                    <a:pt x="313309" y="84823"/>
                  </a:lnTo>
                  <a:lnTo>
                    <a:pt x="313029" y="85204"/>
                  </a:lnTo>
                  <a:lnTo>
                    <a:pt x="312940" y="85077"/>
                  </a:lnTo>
                  <a:lnTo>
                    <a:pt x="308991" y="87744"/>
                  </a:lnTo>
                  <a:lnTo>
                    <a:pt x="304126" y="86474"/>
                  </a:lnTo>
                  <a:lnTo>
                    <a:pt x="304419" y="83934"/>
                  </a:lnTo>
                  <a:lnTo>
                    <a:pt x="300672" y="87744"/>
                  </a:lnTo>
                  <a:lnTo>
                    <a:pt x="299440" y="86474"/>
                  </a:lnTo>
                  <a:lnTo>
                    <a:pt x="300037" y="85204"/>
                  </a:lnTo>
                  <a:lnTo>
                    <a:pt x="301625" y="83934"/>
                  </a:lnTo>
                  <a:lnTo>
                    <a:pt x="298196" y="86474"/>
                  </a:lnTo>
                  <a:lnTo>
                    <a:pt x="290957" y="89014"/>
                  </a:lnTo>
                  <a:lnTo>
                    <a:pt x="290156" y="92824"/>
                  </a:lnTo>
                  <a:lnTo>
                    <a:pt x="284530" y="90284"/>
                  </a:lnTo>
                  <a:lnTo>
                    <a:pt x="276809" y="99174"/>
                  </a:lnTo>
                  <a:lnTo>
                    <a:pt x="274701" y="92824"/>
                  </a:lnTo>
                  <a:lnTo>
                    <a:pt x="274040" y="95364"/>
                  </a:lnTo>
                  <a:lnTo>
                    <a:pt x="269811" y="100444"/>
                  </a:lnTo>
                  <a:lnTo>
                    <a:pt x="266319" y="102984"/>
                  </a:lnTo>
                  <a:lnTo>
                    <a:pt x="265506" y="99174"/>
                  </a:lnTo>
                  <a:lnTo>
                    <a:pt x="260400" y="101714"/>
                  </a:lnTo>
                  <a:lnTo>
                    <a:pt x="254279" y="102984"/>
                  </a:lnTo>
                  <a:lnTo>
                    <a:pt x="250431" y="100444"/>
                  </a:lnTo>
                  <a:lnTo>
                    <a:pt x="247154" y="106794"/>
                  </a:lnTo>
                  <a:lnTo>
                    <a:pt x="241173" y="111874"/>
                  </a:lnTo>
                  <a:lnTo>
                    <a:pt x="234353" y="116954"/>
                  </a:lnTo>
                  <a:lnTo>
                    <a:pt x="229971" y="120764"/>
                  </a:lnTo>
                  <a:lnTo>
                    <a:pt x="269557" y="120764"/>
                  </a:lnTo>
                  <a:lnTo>
                    <a:pt x="270611" y="119494"/>
                  </a:lnTo>
                  <a:lnTo>
                    <a:pt x="276250" y="120764"/>
                  </a:lnTo>
                  <a:lnTo>
                    <a:pt x="281838" y="119494"/>
                  </a:lnTo>
                  <a:lnTo>
                    <a:pt x="293052" y="119494"/>
                  </a:lnTo>
                  <a:lnTo>
                    <a:pt x="298399" y="114414"/>
                  </a:lnTo>
                  <a:lnTo>
                    <a:pt x="295592" y="111874"/>
                  </a:lnTo>
                  <a:lnTo>
                    <a:pt x="300558" y="110604"/>
                  </a:lnTo>
                  <a:lnTo>
                    <a:pt x="310134" y="104254"/>
                  </a:lnTo>
                  <a:lnTo>
                    <a:pt x="310476" y="108064"/>
                  </a:lnTo>
                  <a:lnTo>
                    <a:pt x="310769" y="106794"/>
                  </a:lnTo>
                  <a:lnTo>
                    <a:pt x="311035" y="104254"/>
                  </a:lnTo>
                  <a:lnTo>
                    <a:pt x="313385" y="105524"/>
                  </a:lnTo>
                  <a:lnTo>
                    <a:pt x="314261" y="108064"/>
                  </a:lnTo>
                  <a:lnTo>
                    <a:pt x="317677" y="104254"/>
                  </a:lnTo>
                  <a:lnTo>
                    <a:pt x="319481" y="102984"/>
                  </a:lnTo>
                  <a:lnTo>
                    <a:pt x="321284" y="101714"/>
                  </a:lnTo>
                  <a:lnTo>
                    <a:pt x="325005" y="100444"/>
                  </a:lnTo>
                  <a:lnTo>
                    <a:pt x="329526" y="101714"/>
                  </a:lnTo>
                  <a:lnTo>
                    <a:pt x="330911" y="104254"/>
                  </a:lnTo>
                  <a:lnTo>
                    <a:pt x="332994" y="106794"/>
                  </a:lnTo>
                  <a:lnTo>
                    <a:pt x="339585" y="106794"/>
                  </a:lnTo>
                  <a:lnTo>
                    <a:pt x="344271" y="104254"/>
                  </a:lnTo>
                  <a:lnTo>
                    <a:pt x="348322" y="100444"/>
                  </a:lnTo>
                  <a:lnTo>
                    <a:pt x="349669" y="99174"/>
                  </a:lnTo>
                  <a:lnTo>
                    <a:pt x="352361" y="96634"/>
                  </a:lnTo>
                  <a:close/>
                </a:path>
                <a:path w="821689" h="812800">
                  <a:moveTo>
                    <a:pt x="379171" y="71615"/>
                  </a:moveTo>
                  <a:lnTo>
                    <a:pt x="378066" y="71755"/>
                  </a:lnTo>
                  <a:lnTo>
                    <a:pt x="376643" y="71818"/>
                  </a:lnTo>
                  <a:lnTo>
                    <a:pt x="376034" y="73126"/>
                  </a:lnTo>
                  <a:lnTo>
                    <a:pt x="379171" y="71615"/>
                  </a:lnTo>
                  <a:close/>
                </a:path>
                <a:path w="821689" h="812800">
                  <a:moveTo>
                    <a:pt x="380682" y="70891"/>
                  </a:moveTo>
                  <a:lnTo>
                    <a:pt x="379171" y="71615"/>
                  </a:lnTo>
                  <a:lnTo>
                    <a:pt x="379895" y="71501"/>
                  </a:lnTo>
                  <a:lnTo>
                    <a:pt x="380504" y="71374"/>
                  </a:lnTo>
                  <a:lnTo>
                    <a:pt x="380682" y="70891"/>
                  </a:lnTo>
                  <a:close/>
                </a:path>
                <a:path w="821689" h="812800">
                  <a:moveTo>
                    <a:pt x="381812" y="80124"/>
                  </a:moveTo>
                  <a:lnTo>
                    <a:pt x="379806" y="79476"/>
                  </a:lnTo>
                  <a:lnTo>
                    <a:pt x="379691" y="80124"/>
                  </a:lnTo>
                  <a:lnTo>
                    <a:pt x="381812" y="80124"/>
                  </a:lnTo>
                  <a:close/>
                </a:path>
                <a:path w="821689" h="812800">
                  <a:moveTo>
                    <a:pt x="382219" y="70307"/>
                  </a:moveTo>
                  <a:lnTo>
                    <a:pt x="380784" y="70205"/>
                  </a:lnTo>
                  <a:lnTo>
                    <a:pt x="380847" y="70472"/>
                  </a:lnTo>
                  <a:lnTo>
                    <a:pt x="380771" y="70688"/>
                  </a:lnTo>
                  <a:lnTo>
                    <a:pt x="380682" y="70878"/>
                  </a:lnTo>
                  <a:lnTo>
                    <a:pt x="382219" y="70307"/>
                  </a:lnTo>
                  <a:close/>
                </a:path>
                <a:path w="821689" h="812800">
                  <a:moveTo>
                    <a:pt x="384479" y="74358"/>
                  </a:moveTo>
                  <a:lnTo>
                    <a:pt x="379209" y="75044"/>
                  </a:lnTo>
                  <a:lnTo>
                    <a:pt x="377850" y="78854"/>
                  </a:lnTo>
                  <a:lnTo>
                    <a:pt x="379806" y="79476"/>
                  </a:lnTo>
                  <a:lnTo>
                    <a:pt x="380352" y="76314"/>
                  </a:lnTo>
                  <a:lnTo>
                    <a:pt x="381927" y="76314"/>
                  </a:lnTo>
                  <a:lnTo>
                    <a:pt x="384479" y="74358"/>
                  </a:lnTo>
                  <a:close/>
                </a:path>
                <a:path w="821689" h="812800">
                  <a:moveTo>
                    <a:pt x="387642" y="73939"/>
                  </a:moveTo>
                  <a:lnTo>
                    <a:pt x="386880" y="72504"/>
                  </a:lnTo>
                  <a:lnTo>
                    <a:pt x="384479" y="74358"/>
                  </a:lnTo>
                  <a:lnTo>
                    <a:pt x="387642" y="73939"/>
                  </a:lnTo>
                  <a:close/>
                </a:path>
                <a:path w="821689" h="812800">
                  <a:moveTo>
                    <a:pt x="405714" y="71234"/>
                  </a:moveTo>
                  <a:lnTo>
                    <a:pt x="400456" y="72504"/>
                  </a:lnTo>
                  <a:lnTo>
                    <a:pt x="395401" y="76314"/>
                  </a:lnTo>
                  <a:lnTo>
                    <a:pt x="390131" y="77584"/>
                  </a:lnTo>
                  <a:lnTo>
                    <a:pt x="388505" y="75044"/>
                  </a:lnTo>
                  <a:lnTo>
                    <a:pt x="393128" y="73774"/>
                  </a:lnTo>
                  <a:lnTo>
                    <a:pt x="394970" y="72504"/>
                  </a:lnTo>
                  <a:lnTo>
                    <a:pt x="388886" y="73774"/>
                  </a:lnTo>
                  <a:lnTo>
                    <a:pt x="387642" y="73939"/>
                  </a:lnTo>
                  <a:lnTo>
                    <a:pt x="389572" y="77584"/>
                  </a:lnTo>
                  <a:lnTo>
                    <a:pt x="389940" y="78854"/>
                  </a:lnTo>
                  <a:lnTo>
                    <a:pt x="386181" y="80124"/>
                  </a:lnTo>
                  <a:lnTo>
                    <a:pt x="390575" y="82664"/>
                  </a:lnTo>
                  <a:lnTo>
                    <a:pt x="396417" y="81394"/>
                  </a:lnTo>
                  <a:lnTo>
                    <a:pt x="402894" y="78854"/>
                  </a:lnTo>
                  <a:lnTo>
                    <a:pt x="405180" y="78397"/>
                  </a:lnTo>
                  <a:lnTo>
                    <a:pt x="401434" y="77584"/>
                  </a:lnTo>
                  <a:lnTo>
                    <a:pt x="402386" y="76314"/>
                  </a:lnTo>
                  <a:lnTo>
                    <a:pt x="403593" y="73774"/>
                  </a:lnTo>
                  <a:lnTo>
                    <a:pt x="405714" y="71234"/>
                  </a:lnTo>
                  <a:close/>
                </a:path>
                <a:path w="821689" h="812800">
                  <a:moveTo>
                    <a:pt x="406476" y="779830"/>
                  </a:moveTo>
                  <a:lnTo>
                    <a:pt x="405942" y="779767"/>
                  </a:lnTo>
                  <a:lnTo>
                    <a:pt x="405879" y="780072"/>
                  </a:lnTo>
                  <a:lnTo>
                    <a:pt x="405955" y="780249"/>
                  </a:lnTo>
                  <a:lnTo>
                    <a:pt x="405930" y="780503"/>
                  </a:lnTo>
                  <a:lnTo>
                    <a:pt x="406336" y="780110"/>
                  </a:lnTo>
                  <a:lnTo>
                    <a:pt x="406476" y="779830"/>
                  </a:lnTo>
                  <a:close/>
                </a:path>
                <a:path w="821689" h="812800">
                  <a:moveTo>
                    <a:pt x="407314" y="78854"/>
                  </a:moveTo>
                  <a:lnTo>
                    <a:pt x="406971" y="78028"/>
                  </a:lnTo>
                  <a:lnTo>
                    <a:pt x="405180" y="78397"/>
                  </a:lnTo>
                  <a:lnTo>
                    <a:pt x="407314" y="78854"/>
                  </a:lnTo>
                  <a:close/>
                </a:path>
                <a:path w="821689" h="812800">
                  <a:moveTo>
                    <a:pt x="408228" y="723722"/>
                  </a:moveTo>
                  <a:lnTo>
                    <a:pt x="407860" y="723531"/>
                  </a:lnTo>
                  <a:lnTo>
                    <a:pt x="407644" y="723417"/>
                  </a:lnTo>
                  <a:lnTo>
                    <a:pt x="407339" y="723277"/>
                  </a:lnTo>
                  <a:lnTo>
                    <a:pt x="408228" y="723722"/>
                  </a:lnTo>
                  <a:close/>
                </a:path>
                <a:path w="821689" h="812800">
                  <a:moveTo>
                    <a:pt x="408393" y="69481"/>
                  </a:moveTo>
                  <a:lnTo>
                    <a:pt x="407352" y="69773"/>
                  </a:lnTo>
                  <a:lnTo>
                    <a:pt x="406501" y="70269"/>
                  </a:lnTo>
                  <a:lnTo>
                    <a:pt x="405714" y="70891"/>
                  </a:lnTo>
                  <a:lnTo>
                    <a:pt x="408228" y="70269"/>
                  </a:lnTo>
                  <a:lnTo>
                    <a:pt x="408393" y="69481"/>
                  </a:lnTo>
                  <a:close/>
                </a:path>
                <a:path w="821689" h="812800">
                  <a:moveTo>
                    <a:pt x="410019" y="69964"/>
                  </a:moveTo>
                  <a:lnTo>
                    <a:pt x="408228" y="70281"/>
                  </a:lnTo>
                  <a:lnTo>
                    <a:pt x="408101" y="70904"/>
                  </a:lnTo>
                  <a:lnTo>
                    <a:pt x="408089" y="71475"/>
                  </a:lnTo>
                  <a:lnTo>
                    <a:pt x="408457" y="71831"/>
                  </a:lnTo>
                  <a:lnTo>
                    <a:pt x="408762" y="70764"/>
                  </a:lnTo>
                  <a:lnTo>
                    <a:pt x="409206" y="70231"/>
                  </a:lnTo>
                  <a:lnTo>
                    <a:pt x="410019" y="69964"/>
                  </a:lnTo>
                  <a:close/>
                </a:path>
                <a:path w="821689" h="812800">
                  <a:moveTo>
                    <a:pt x="412623" y="69799"/>
                  </a:moveTo>
                  <a:lnTo>
                    <a:pt x="411441" y="69710"/>
                  </a:lnTo>
                  <a:lnTo>
                    <a:pt x="410641" y="69773"/>
                  </a:lnTo>
                  <a:lnTo>
                    <a:pt x="410032" y="69964"/>
                  </a:lnTo>
                  <a:lnTo>
                    <a:pt x="410895" y="69875"/>
                  </a:lnTo>
                  <a:lnTo>
                    <a:pt x="411746" y="69799"/>
                  </a:lnTo>
                  <a:lnTo>
                    <a:pt x="412623" y="69799"/>
                  </a:lnTo>
                  <a:close/>
                </a:path>
                <a:path w="821689" h="812800">
                  <a:moveTo>
                    <a:pt x="415061" y="717194"/>
                  </a:moveTo>
                  <a:lnTo>
                    <a:pt x="408178" y="714400"/>
                  </a:lnTo>
                  <a:lnTo>
                    <a:pt x="409206" y="716838"/>
                  </a:lnTo>
                  <a:lnTo>
                    <a:pt x="406704" y="718616"/>
                  </a:lnTo>
                  <a:lnTo>
                    <a:pt x="404736" y="720496"/>
                  </a:lnTo>
                  <a:lnTo>
                    <a:pt x="407339" y="723265"/>
                  </a:lnTo>
                  <a:lnTo>
                    <a:pt x="406641" y="721575"/>
                  </a:lnTo>
                  <a:lnTo>
                    <a:pt x="415061" y="717194"/>
                  </a:lnTo>
                  <a:close/>
                </a:path>
                <a:path w="821689" h="812800">
                  <a:moveTo>
                    <a:pt x="421500" y="69596"/>
                  </a:moveTo>
                  <a:lnTo>
                    <a:pt x="421259" y="69913"/>
                  </a:lnTo>
                  <a:lnTo>
                    <a:pt x="421093" y="70383"/>
                  </a:lnTo>
                  <a:lnTo>
                    <a:pt x="421017" y="71094"/>
                  </a:lnTo>
                  <a:lnTo>
                    <a:pt x="421500" y="69596"/>
                  </a:lnTo>
                  <a:close/>
                </a:path>
                <a:path w="821689" h="812800">
                  <a:moveTo>
                    <a:pt x="422706" y="68275"/>
                  </a:moveTo>
                  <a:lnTo>
                    <a:pt x="421919" y="68414"/>
                  </a:lnTo>
                  <a:lnTo>
                    <a:pt x="421513" y="69596"/>
                  </a:lnTo>
                  <a:lnTo>
                    <a:pt x="422706" y="68275"/>
                  </a:lnTo>
                  <a:close/>
                </a:path>
                <a:path w="821689" h="812800">
                  <a:moveTo>
                    <a:pt x="424053" y="68033"/>
                  </a:moveTo>
                  <a:lnTo>
                    <a:pt x="423456" y="67449"/>
                  </a:lnTo>
                  <a:lnTo>
                    <a:pt x="422706" y="68275"/>
                  </a:lnTo>
                  <a:lnTo>
                    <a:pt x="424053" y="68033"/>
                  </a:lnTo>
                  <a:close/>
                </a:path>
                <a:path w="821689" h="812800">
                  <a:moveTo>
                    <a:pt x="432790" y="71285"/>
                  </a:moveTo>
                  <a:lnTo>
                    <a:pt x="430022" y="70802"/>
                  </a:lnTo>
                  <a:lnTo>
                    <a:pt x="425894" y="67691"/>
                  </a:lnTo>
                  <a:lnTo>
                    <a:pt x="424053" y="68033"/>
                  </a:lnTo>
                  <a:lnTo>
                    <a:pt x="430022" y="73685"/>
                  </a:lnTo>
                  <a:lnTo>
                    <a:pt x="432790" y="71285"/>
                  </a:lnTo>
                  <a:close/>
                </a:path>
                <a:path w="821689" h="812800">
                  <a:moveTo>
                    <a:pt x="443433" y="90284"/>
                  </a:moveTo>
                  <a:lnTo>
                    <a:pt x="443344" y="90131"/>
                  </a:lnTo>
                  <a:lnTo>
                    <a:pt x="442620" y="90284"/>
                  </a:lnTo>
                  <a:lnTo>
                    <a:pt x="443433" y="90284"/>
                  </a:lnTo>
                  <a:close/>
                </a:path>
                <a:path w="821689" h="812800">
                  <a:moveTo>
                    <a:pt x="450481" y="784733"/>
                  </a:moveTo>
                  <a:lnTo>
                    <a:pt x="447662" y="783945"/>
                  </a:lnTo>
                  <a:lnTo>
                    <a:pt x="448627" y="785685"/>
                  </a:lnTo>
                  <a:lnTo>
                    <a:pt x="449910" y="785228"/>
                  </a:lnTo>
                  <a:lnTo>
                    <a:pt x="450481" y="784733"/>
                  </a:lnTo>
                  <a:close/>
                </a:path>
                <a:path w="821689" h="812800">
                  <a:moveTo>
                    <a:pt x="452589" y="781050"/>
                  </a:moveTo>
                  <a:lnTo>
                    <a:pt x="446112" y="779780"/>
                  </a:lnTo>
                  <a:lnTo>
                    <a:pt x="441909" y="782320"/>
                  </a:lnTo>
                  <a:lnTo>
                    <a:pt x="447662" y="783945"/>
                  </a:lnTo>
                  <a:lnTo>
                    <a:pt x="447471" y="783590"/>
                  </a:lnTo>
                  <a:lnTo>
                    <a:pt x="452589" y="781050"/>
                  </a:lnTo>
                  <a:close/>
                </a:path>
                <a:path w="821689" h="812800">
                  <a:moveTo>
                    <a:pt x="462508" y="747814"/>
                  </a:moveTo>
                  <a:lnTo>
                    <a:pt x="462305" y="747217"/>
                  </a:lnTo>
                  <a:lnTo>
                    <a:pt x="461543" y="748144"/>
                  </a:lnTo>
                  <a:lnTo>
                    <a:pt x="462508" y="747814"/>
                  </a:lnTo>
                  <a:close/>
                </a:path>
                <a:path w="821689" h="812800">
                  <a:moveTo>
                    <a:pt x="465950" y="749414"/>
                  </a:moveTo>
                  <a:lnTo>
                    <a:pt x="465239" y="746874"/>
                  </a:lnTo>
                  <a:lnTo>
                    <a:pt x="462508" y="747814"/>
                  </a:lnTo>
                  <a:lnTo>
                    <a:pt x="463067" y="749414"/>
                  </a:lnTo>
                  <a:lnTo>
                    <a:pt x="465950" y="749414"/>
                  </a:lnTo>
                  <a:close/>
                </a:path>
                <a:path w="821689" h="812800">
                  <a:moveTo>
                    <a:pt x="468198" y="713854"/>
                  </a:moveTo>
                  <a:lnTo>
                    <a:pt x="463054" y="711314"/>
                  </a:lnTo>
                  <a:lnTo>
                    <a:pt x="458431" y="713854"/>
                  </a:lnTo>
                  <a:lnTo>
                    <a:pt x="468198" y="713854"/>
                  </a:lnTo>
                  <a:close/>
                </a:path>
                <a:path w="821689" h="812800">
                  <a:moveTo>
                    <a:pt x="470319" y="90284"/>
                  </a:moveTo>
                  <a:lnTo>
                    <a:pt x="465620" y="90284"/>
                  </a:lnTo>
                  <a:lnTo>
                    <a:pt x="464820" y="92824"/>
                  </a:lnTo>
                  <a:lnTo>
                    <a:pt x="470319" y="90284"/>
                  </a:lnTo>
                  <a:close/>
                </a:path>
                <a:path w="821689" h="812800">
                  <a:moveTo>
                    <a:pt x="472147" y="14490"/>
                  </a:moveTo>
                  <a:lnTo>
                    <a:pt x="470611" y="12661"/>
                  </a:lnTo>
                  <a:lnTo>
                    <a:pt x="468630" y="13970"/>
                  </a:lnTo>
                  <a:lnTo>
                    <a:pt x="472147" y="14490"/>
                  </a:lnTo>
                  <a:close/>
                </a:path>
                <a:path w="821689" h="812800">
                  <a:moveTo>
                    <a:pt x="473773" y="12700"/>
                  </a:moveTo>
                  <a:lnTo>
                    <a:pt x="473290" y="11430"/>
                  </a:lnTo>
                  <a:lnTo>
                    <a:pt x="472300" y="8890"/>
                  </a:lnTo>
                  <a:lnTo>
                    <a:pt x="467423" y="8890"/>
                  </a:lnTo>
                  <a:lnTo>
                    <a:pt x="470611" y="12661"/>
                  </a:lnTo>
                  <a:lnTo>
                    <a:pt x="472478" y="11430"/>
                  </a:lnTo>
                  <a:lnTo>
                    <a:pt x="473773" y="12700"/>
                  </a:lnTo>
                  <a:close/>
                </a:path>
                <a:path w="821689" h="812800">
                  <a:moveTo>
                    <a:pt x="477647" y="95694"/>
                  </a:moveTo>
                  <a:lnTo>
                    <a:pt x="474700" y="94627"/>
                  </a:lnTo>
                  <a:lnTo>
                    <a:pt x="471678" y="93903"/>
                  </a:lnTo>
                  <a:lnTo>
                    <a:pt x="468680" y="92976"/>
                  </a:lnTo>
                  <a:lnTo>
                    <a:pt x="470014" y="94805"/>
                  </a:lnTo>
                  <a:lnTo>
                    <a:pt x="471703" y="97243"/>
                  </a:lnTo>
                  <a:lnTo>
                    <a:pt x="467487" y="97002"/>
                  </a:lnTo>
                  <a:lnTo>
                    <a:pt x="471881" y="99161"/>
                  </a:lnTo>
                  <a:lnTo>
                    <a:pt x="472084" y="97777"/>
                  </a:lnTo>
                  <a:lnTo>
                    <a:pt x="472541" y="95669"/>
                  </a:lnTo>
                  <a:lnTo>
                    <a:pt x="477647" y="95694"/>
                  </a:lnTo>
                  <a:close/>
                </a:path>
                <a:path w="821689" h="812800">
                  <a:moveTo>
                    <a:pt x="484759" y="76314"/>
                  </a:moveTo>
                  <a:lnTo>
                    <a:pt x="478510" y="75044"/>
                  </a:lnTo>
                  <a:lnTo>
                    <a:pt x="483692" y="77812"/>
                  </a:lnTo>
                  <a:lnTo>
                    <a:pt x="484759" y="76314"/>
                  </a:lnTo>
                  <a:close/>
                </a:path>
                <a:path w="821689" h="812800">
                  <a:moveTo>
                    <a:pt x="485648" y="78854"/>
                  </a:moveTo>
                  <a:lnTo>
                    <a:pt x="483692" y="77812"/>
                  </a:lnTo>
                  <a:lnTo>
                    <a:pt x="482942" y="78854"/>
                  </a:lnTo>
                  <a:lnTo>
                    <a:pt x="485648" y="78854"/>
                  </a:lnTo>
                  <a:close/>
                </a:path>
                <a:path w="821689" h="812800">
                  <a:moveTo>
                    <a:pt x="485736" y="92824"/>
                  </a:moveTo>
                  <a:lnTo>
                    <a:pt x="480199" y="92824"/>
                  </a:lnTo>
                  <a:lnTo>
                    <a:pt x="485711" y="93649"/>
                  </a:lnTo>
                  <a:lnTo>
                    <a:pt x="485736" y="92824"/>
                  </a:lnTo>
                  <a:close/>
                </a:path>
                <a:path w="821689" h="812800">
                  <a:moveTo>
                    <a:pt x="489775" y="713854"/>
                  </a:moveTo>
                  <a:lnTo>
                    <a:pt x="488746" y="712584"/>
                  </a:lnTo>
                  <a:lnTo>
                    <a:pt x="480352" y="713854"/>
                  </a:lnTo>
                  <a:lnTo>
                    <a:pt x="489775" y="713854"/>
                  </a:lnTo>
                  <a:close/>
                </a:path>
                <a:path w="821689" h="812800">
                  <a:moveTo>
                    <a:pt x="490296" y="792962"/>
                  </a:moveTo>
                  <a:lnTo>
                    <a:pt x="489165" y="793343"/>
                  </a:lnTo>
                  <a:lnTo>
                    <a:pt x="489204" y="794131"/>
                  </a:lnTo>
                  <a:lnTo>
                    <a:pt x="489216" y="794918"/>
                  </a:lnTo>
                  <a:lnTo>
                    <a:pt x="489381" y="795680"/>
                  </a:lnTo>
                  <a:lnTo>
                    <a:pt x="490296" y="792962"/>
                  </a:lnTo>
                  <a:close/>
                </a:path>
                <a:path w="821689" h="812800">
                  <a:moveTo>
                    <a:pt x="507682" y="84594"/>
                  </a:moveTo>
                  <a:lnTo>
                    <a:pt x="507123" y="85204"/>
                  </a:lnTo>
                  <a:lnTo>
                    <a:pt x="506857" y="85699"/>
                  </a:lnTo>
                  <a:lnTo>
                    <a:pt x="506628" y="86144"/>
                  </a:lnTo>
                  <a:lnTo>
                    <a:pt x="507682" y="84594"/>
                  </a:lnTo>
                  <a:close/>
                </a:path>
                <a:path w="821689" h="812800">
                  <a:moveTo>
                    <a:pt x="508038" y="107619"/>
                  </a:moveTo>
                  <a:lnTo>
                    <a:pt x="504926" y="105117"/>
                  </a:lnTo>
                  <a:lnTo>
                    <a:pt x="499910" y="104597"/>
                  </a:lnTo>
                  <a:lnTo>
                    <a:pt x="504304" y="107365"/>
                  </a:lnTo>
                  <a:lnTo>
                    <a:pt x="503783" y="108165"/>
                  </a:lnTo>
                  <a:lnTo>
                    <a:pt x="507187" y="107657"/>
                  </a:lnTo>
                  <a:lnTo>
                    <a:pt x="508038" y="107619"/>
                  </a:lnTo>
                  <a:close/>
                </a:path>
                <a:path w="821689" h="812800">
                  <a:moveTo>
                    <a:pt x="508965" y="708444"/>
                  </a:moveTo>
                  <a:lnTo>
                    <a:pt x="508457" y="708774"/>
                  </a:lnTo>
                  <a:lnTo>
                    <a:pt x="506641" y="711809"/>
                  </a:lnTo>
                  <a:lnTo>
                    <a:pt x="507453" y="711314"/>
                  </a:lnTo>
                  <a:lnTo>
                    <a:pt x="508965" y="708444"/>
                  </a:lnTo>
                  <a:close/>
                </a:path>
                <a:path w="821689" h="812800">
                  <a:moveTo>
                    <a:pt x="520166" y="776732"/>
                  </a:moveTo>
                  <a:lnTo>
                    <a:pt x="516343" y="773049"/>
                  </a:lnTo>
                  <a:lnTo>
                    <a:pt x="513664" y="778586"/>
                  </a:lnTo>
                  <a:lnTo>
                    <a:pt x="512216" y="776909"/>
                  </a:lnTo>
                  <a:lnTo>
                    <a:pt x="509320" y="783437"/>
                  </a:lnTo>
                  <a:lnTo>
                    <a:pt x="506018" y="784872"/>
                  </a:lnTo>
                  <a:lnTo>
                    <a:pt x="502958" y="783437"/>
                  </a:lnTo>
                  <a:lnTo>
                    <a:pt x="503110" y="781532"/>
                  </a:lnTo>
                  <a:lnTo>
                    <a:pt x="502196" y="783069"/>
                  </a:lnTo>
                  <a:lnTo>
                    <a:pt x="497586" y="781824"/>
                  </a:lnTo>
                  <a:lnTo>
                    <a:pt x="496417" y="785304"/>
                  </a:lnTo>
                  <a:lnTo>
                    <a:pt x="501700" y="787882"/>
                  </a:lnTo>
                  <a:lnTo>
                    <a:pt x="507504" y="786549"/>
                  </a:lnTo>
                  <a:lnTo>
                    <a:pt x="512635" y="782015"/>
                  </a:lnTo>
                  <a:lnTo>
                    <a:pt x="514172" y="782739"/>
                  </a:lnTo>
                  <a:lnTo>
                    <a:pt x="513283" y="784301"/>
                  </a:lnTo>
                  <a:lnTo>
                    <a:pt x="513207" y="785228"/>
                  </a:lnTo>
                  <a:lnTo>
                    <a:pt x="516699" y="781900"/>
                  </a:lnTo>
                  <a:lnTo>
                    <a:pt x="520166" y="776732"/>
                  </a:lnTo>
                  <a:close/>
                </a:path>
                <a:path w="821689" h="812800">
                  <a:moveTo>
                    <a:pt x="520344" y="699884"/>
                  </a:moveTo>
                  <a:lnTo>
                    <a:pt x="516407" y="701154"/>
                  </a:lnTo>
                  <a:lnTo>
                    <a:pt x="507149" y="704964"/>
                  </a:lnTo>
                  <a:lnTo>
                    <a:pt x="505929" y="707504"/>
                  </a:lnTo>
                  <a:lnTo>
                    <a:pt x="507352" y="707504"/>
                  </a:lnTo>
                  <a:lnTo>
                    <a:pt x="508927" y="704964"/>
                  </a:lnTo>
                  <a:lnTo>
                    <a:pt x="510781" y="704964"/>
                  </a:lnTo>
                  <a:lnTo>
                    <a:pt x="508965" y="708444"/>
                  </a:lnTo>
                  <a:lnTo>
                    <a:pt x="514159" y="704964"/>
                  </a:lnTo>
                  <a:lnTo>
                    <a:pt x="516051" y="703694"/>
                  </a:lnTo>
                  <a:lnTo>
                    <a:pt x="520344" y="699884"/>
                  </a:lnTo>
                  <a:close/>
                </a:path>
                <a:path w="821689" h="812800">
                  <a:moveTo>
                    <a:pt x="528104" y="778510"/>
                  </a:moveTo>
                  <a:lnTo>
                    <a:pt x="525716" y="778510"/>
                  </a:lnTo>
                  <a:lnTo>
                    <a:pt x="525640" y="779780"/>
                  </a:lnTo>
                  <a:lnTo>
                    <a:pt x="528104" y="778510"/>
                  </a:lnTo>
                  <a:close/>
                </a:path>
                <a:path w="821689" h="812800">
                  <a:moveTo>
                    <a:pt x="530085" y="771829"/>
                  </a:moveTo>
                  <a:lnTo>
                    <a:pt x="524395" y="774712"/>
                  </a:lnTo>
                  <a:lnTo>
                    <a:pt x="523278" y="778510"/>
                  </a:lnTo>
                  <a:lnTo>
                    <a:pt x="525716" y="778510"/>
                  </a:lnTo>
                  <a:lnTo>
                    <a:pt x="525856" y="775970"/>
                  </a:lnTo>
                  <a:lnTo>
                    <a:pt x="527418" y="774700"/>
                  </a:lnTo>
                  <a:lnTo>
                    <a:pt x="530085" y="771829"/>
                  </a:lnTo>
                  <a:close/>
                </a:path>
                <a:path w="821689" h="812800">
                  <a:moveTo>
                    <a:pt x="532917" y="770394"/>
                  </a:moveTo>
                  <a:lnTo>
                    <a:pt x="532130" y="769620"/>
                  </a:lnTo>
                  <a:lnTo>
                    <a:pt x="530085" y="771829"/>
                  </a:lnTo>
                  <a:lnTo>
                    <a:pt x="532917" y="770394"/>
                  </a:lnTo>
                  <a:close/>
                </a:path>
                <a:path w="821689" h="812800">
                  <a:moveTo>
                    <a:pt x="534504" y="96100"/>
                  </a:moveTo>
                  <a:lnTo>
                    <a:pt x="529996" y="92875"/>
                  </a:lnTo>
                  <a:lnTo>
                    <a:pt x="531888" y="94475"/>
                  </a:lnTo>
                  <a:lnTo>
                    <a:pt x="533323" y="95402"/>
                  </a:lnTo>
                  <a:lnTo>
                    <a:pt x="534504" y="96100"/>
                  </a:lnTo>
                  <a:close/>
                </a:path>
                <a:path w="821689" h="812800">
                  <a:moveTo>
                    <a:pt x="535063" y="772490"/>
                  </a:moveTo>
                  <a:lnTo>
                    <a:pt x="534593" y="772045"/>
                  </a:lnTo>
                  <a:lnTo>
                    <a:pt x="534441" y="772160"/>
                  </a:lnTo>
                  <a:lnTo>
                    <a:pt x="535063" y="772490"/>
                  </a:lnTo>
                  <a:close/>
                </a:path>
                <a:path w="821689" h="812800">
                  <a:moveTo>
                    <a:pt x="537819" y="694956"/>
                  </a:moveTo>
                  <a:lnTo>
                    <a:pt x="535482" y="693674"/>
                  </a:lnTo>
                  <a:lnTo>
                    <a:pt x="531012" y="693674"/>
                  </a:lnTo>
                  <a:lnTo>
                    <a:pt x="529450" y="696658"/>
                  </a:lnTo>
                  <a:lnTo>
                    <a:pt x="532701" y="695858"/>
                  </a:lnTo>
                  <a:lnTo>
                    <a:pt x="536562" y="696379"/>
                  </a:lnTo>
                  <a:lnTo>
                    <a:pt x="537819" y="694956"/>
                  </a:lnTo>
                  <a:close/>
                </a:path>
                <a:path w="821689" h="812800">
                  <a:moveTo>
                    <a:pt x="540626" y="765810"/>
                  </a:moveTo>
                  <a:lnTo>
                    <a:pt x="534441" y="769620"/>
                  </a:lnTo>
                  <a:lnTo>
                    <a:pt x="532917" y="770394"/>
                  </a:lnTo>
                  <a:lnTo>
                    <a:pt x="534593" y="772045"/>
                  </a:lnTo>
                  <a:lnTo>
                    <a:pt x="539127" y="768350"/>
                  </a:lnTo>
                  <a:lnTo>
                    <a:pt x="540626" y="765810"/>
                  </a:lnTo>
                  <a:close/>
                </a:path>
                <a:path w="821689" h="812800">
                  <a:moveTo>
                    <a:pt x="547128" y="773430"/>
                  </a:moveTo>
                  <a:lnTo>
                    <a:pt x="536803" y="773430"/>
                  </a:lnTo>
                  <a:lnTo>
                    <a:pt x="536016" y="773430"/>
                  </a:lnTo>
                  <a:lnTo>
                    <a:pt x="536816" y="774700"/>
                  </a:lnTo>
                  <a:lnTo>
                    <a:pt x="532879" y="777240"/>
                  </a:lnTo>
                  <a:lnTo>
                    <a:pt x="538594" y="778510"/>
                  </a:lnTo>
                  <a:lnTo>
                    <a:pt x="544931" y="774700"/>
                  </a:lnTo>
                  <a:lnTo>
                    <a:pt x="547128" y="773430"/>
                  </a:lnTo>
                  <a:close/>
                </a:path>
                <a:path w="821689" h="812800">
                  <a:moveTo>
                    <a:pt x="553720" y="769620"/>
                  </a:moveTo>
                  <a:lnTo>
                    <a:pt x="549402" y="769620"/>
                  </a:lnTo>
                  <a:lnTo>
                    <a:pt x="549935" y="767080"/>
                  </a:lnTo>
                  <a:lnTo>
                    <a:pt x="550418" y="764540"/>
                  </a:lnTo>
                  <a:lnTo>
                    <a:pt x="552132" y="762000"/>
                  </a:lnTo>
                  <a:lnTo>
                    <a:pt x="546989" y="765810"/>
                  </a:lnTo>
                  <a:lnTo>
                    <a:pt x="542302" y="769620"/>
                  </a:lnTo>
                  <a:lnTo>
                    <a:pt x="538149" y="772490"/>
                  </a:lnTo>
                  <a:lnTo>
                    <a:pt x="548754" y="772490"/>
                  </a:lnTo>
                  <a:lnTo>
                    <a:pt x="553720" y="769620"/>
                  </a:lnTo>
                  <a:close/>
                </a:path>
                <a:path w="821689" h="812800">
                  <a:moveTo>
                    <a:pt x="554634" y="760120"/>
                  </a:moveTo>
                  <a:lnTo>
                    <a:pt x="554570" y="759625"/>
                  </a:lnTo>
                  <a:lnTo>
                    <a:pt x="554520" y="759333"/>
                  </a:lnTo>
                  <a:lnTo>
                    <a:pt x="553516" y="759955"/>
                  </a:lnTo>
                  <a:lnTo>
                    <a:pt x="552754" y="760730"/>
                  </a:lnTo>
                  <a:lnTo>
                    <a:pt x="552132" y="761568"/>
                  </a:lnTo>
                  <a:lnTo>
                    <a:pt x="554634" y="760120"/>
                  </a:lnTo>
                  <a:close/>
                </a:path>
                <a:path w="821689" h="812800">
                  <a:moveTo>
                    <a:pt x="556450" y="759231"/>
                  </a:moveTo>
                  <a:lnTo>
                    <a:pt x="554634" y="760120"/>
                  </a:lnTo>
                  <a:lnTo>
                    <a:pt x="554710" y="760755"/>
                  </a:lnTo>
                  <a:lnTo>
                    <a:pt x="554888" y="761301"/>
                  </a:lnTo>
                  <a:lnTo>
                    <a:pt x="555434" y="761504"/>
                  </a:lnTo>
                  <a:lnTo>
                    <a:pt x="555371" y="760412"/>
                  </a:lnTo>
                  <a:lnTo>
                    <a:pt x="555675" y="759739"/>
                  </a:lnTo>
                  <a:lnTo>
                    <a:pt x="556450" y="759231"/>
                  </a:lnTo>
                  <a:close/>
                </a:path>
                <a:path w="821689" h="812800">
                  <a:moveTo>
                    <a:pt x="556564" y="769620"/>
                  </a:moveTo>
                  <a:lnTo>
                    <a:pt x="555777" y="768426"/>
                  </a:lnTo>
                  <a:lnTo>
                    <a:pt x="553720" y="769620"/>
                  </a:lnTo>
                  <a:lnTo>
                    <a:pt x="556564" y="769620"/>
                  </a:lnTo>
                  <a:close/>
                </a:path>
                <a:path w="821689" h="812800">
                  <a:moveTo>
                    <a:pt x="559168" y="758177"/>
                  </a:moveTo>
                  <a:lnTo>
                    <a:pt x="557885" y="758507"/>
                  </a:lnTo>
                  <a:lnTo>
                    <a:pt x="557047" y="758837"/>
                  </a:lnTo>
                  <a:lnTo>
                    <a:pt x="556450" y="759218"/>
                  </a:lnTo>
                  <a:lnTo>
                    <a:pt x="558241" y="758482"/>
                  </a:lnTo>
                  <a:lnTo>
                    <a:pt x="559168" y="758177"/>
                  </a:lnTo>
                  <a:close/>
                </a:path>
                <a:path w="821689" h="812800">
                  <a:moveTo>
                    <a:pt x="568452" y="112115"/>
                  </a:moveTo>
                  <a:lnTo>
                    <a:pt x="568337" y="111620"/>
                  </a:lnTo>
                  <a:lnTo>
                    <a:pt x="567893" y="111061"/>
                  </a:lnTo>
                  <a:lnTo>
                    <a:pt x="567817" y="111328"/>
                  </a:lnTo>
                  <a:lnTo>
                    <a:pt x="568083" y="111874"/>
                  </a:lnTo>
                  <a:lnTo>
                    <a:pt x="568439" y="112496"/>
                  </a:lnTo>
                  <a:lnTo>
                    <a:pt x="568452" y="112115"/>
                  </a:lnTo>
                  <a:close/>
                </a:path>
                <a:path w="821689" h="812800">
                  <a:moveTo>
                    <a:pt x="576046" y="768438"/>
                  </a:moveTo>
                  <a:lnTo>
                    <a:pt x="575525" y="768870"/>
                  </a:lnTo>
                  <a:lnTo>
                    <a:pt x="574827" y="769493"/>
                  </a:lnTo>
                  <a:lnTo>
                    <a:pt x="574408" y="769874"/>
                  </a:lnTo>
                  <a:lnTo>
                    <a:pt x="576046" y="768438"/>
                  </a:lnTo>
                  <a:close/>
                </a:path>
                <a:path w="821689" h="812800">
                  <a:moveTo>
                    <a:pt x="578650" y="680516"/>
                  </a:moveTo>
                  <a:lnTo>
                    <a:pt x="576668" y="679818"/>
                  </a:lnTo>
                  <a:lnTo>
                    <a:pt x="576427" y="682104"/>
                  </a:lnTo>
                  <a:lnTo>
                    <a:pt x="578650" y="680516"/>
                  </a:lnTo>
                  <a:close/>
                </a:path>
                <a:path w="821689" h="812800">
                  <a:moveTo>
                    <a:pt x="578751" y="678294"/>
                  </a:moveTo>
                  <a:lnTo>
                    <a:pt x="575386" y="677024"/>
                  </a:lnTo>
                  <a:lnTo>
                    <a:pt x="572389" y="678294"/>
                  </a:lnTo>
                  <a:lnTo>
                    <a:pt x="576668" y="679818"/>
                  </a:lnTo>
                  <a:lnTo>
                    <a:pt x="576821" y="678294"/>
                  </a:lnTo>
                  <a:lnTo>
                    <a:pt x="578751" y="678294"/>
                  </a:lnTo>
                  <a:close/>
                </a:path>
                <a:path w="821689" h="812800">
                  <a:moveTo>
                    <a:pt x="583946" y="768350"/>
                  </a:moveTo>
                  <a:lnTo>
                    <a:pt x="582701" y="767422"/>
                  </a:lnTo>
                  <a:lnTo>
                    <a:pt x="579945" y="768350"/>
                  </a:lnTo>
                  <a:lnTo>
                    <a:pt x="583946" y="768350"/>
                  </a:lnTo>
                  <a:close/>
                </a:path>
                <a:path w="821689" h="812800">
                  <a:moveTo>
                    <a:pt x="595553" y="46926"/>
                  </a:moveTo>
                  <a:lnTo>
                    <a:pt x="592886" y="44970"/>
                  </a:lnTo>
                  <a:lnTo>
                    <a:pt x="593064" y="45402"/>
                  </a:lnTo>
                  <a:lnTo>
                    <a:pt x="593356" y="45834"/>
                  </a:lnTo>
                  <a:lnTo>
                    <a:pt x="593598" y="46240"/>
                  </a:lnTo>
                  <a:lnTo>
                    <a:pt x="594207" y="46469"/>
                  </a:lnTo>
                  <a:lnTo>
                    <a:pt x="594918" y="46697"/>
                  </a:lnTo>
                  <a:lnTo>
                    <a:pt x="595553" y="46926"/>
                  </a:lnTo>
                  <a:close/>
                </a:path>
                <a:path w="821689" h="812800">
                  <a:moveTo>
                    <a:pt x="597281" y="144068"/>
                  </a:moveTo>
                  <a:lnTo>
                    <a:pt x="593890" y="144894"/>
                  </a:lnTo>
                  <a:lnTo>
                    <a:pt x="595617" y="147434"/>
                  </a:lnTo>
                  <a:lnTo>
                    <a:pt x="595807" y="147713"/>
                  </a:lnTo>
                  <a:lnTo>
                    <a:pt x="596468" y="148704"/>
                  </a:lnTo>
                  <a:lnTo>
                    <a:pt x="597281" y="144068"/>
                  </a:lnTo>
                  <a:close/>
                </a:path>
                <a:path w="821689" h="812800">
                  <a:moveTo>
                    <a:pt x="597700" y="143967"/>
                  </a:moveTo>
                  <a:lnTo>
                    <a:pt x="597357" y="143624"/>
                  </a:lnTo>
                  <a:lnTo>
                    <a:pt x="597281" y="144068"/>
                  </a:lnTo>
                  <a:lnTo>
                    <a:pt x="597700" y="143967"/>
                  </a:lnTo>
                  <a:close/>
                </a:path>
                <a:path w="821689" h="812800">
                  <a:moveTo>
                    <a:pt x="600976" y="156895"/>
                  </a:moveTo>
                  <a:lnTo>
                    <a:pt x="600684" y="157441"/>
                  </a:lnTo>
                  <a:lnTo>
                    <a:pt x="600532" y="157988"/>
                  </a:lnTo>
                  <a:lnTo>
                    <a:pt x="600506" y="158407"/>
                  </a:lnTo>
                  <a:lnTo>
                    <a:pt x="600811" y="157975"/>
                  </a:lnTo>
                  <a:lnTo>
                    <a:pt x="600951" y="157454"/>
                  </a:lnTo>
                  <a:lnTo>
                    <a:pt x="600976" y="156895"/>
                  </a:lnTo>
                  <a:close/>
                </a:path>
                <a:path w="821689" h="812800">
                  <a:moveTo>
                    <a:pt x="627189" y="103530"/>
                  </a:moveTo>
                  <a:lnTo>
                    <a:pt x="619937" y="97396"/>
                  </a:lnTo>
                  <a:lnTo>
                    <a:pt x="621830" y="99301"/>
                  </a:lnTo>
                  <a:lnTo>
                    <a:pt x="624471" y="101523"/>
                  </a:lnTo>
                  <a:lnTo>
                    <a:pt x="627189" y="103530"/>
                  </a:lnTo>
                  <a:close/>
                </a:path>
                <a:path w="821689" h="812800">
                  <a:moveTo>
                    <a:pt x="629666" y="173723"/>
                  </a:moveTo>
                  <a:lnTo>
                    <a:pt x="629513" y="173202"/>
                  </a:lnTo>
                  <a:lnTo>
                    <a:pt x="629488" y="173443"/>
                  </a:lnTo>
                  <a:lnTo>
                    <a:pt x="629666" y="173723"/>
                  </a:lnTo>
                  <a:close/>
                </a:path>
                <a:path w="821689" h="812800">
                  <a:moveTo>
                    <a:pt x="629716" y="719848"/>
                  </a:moveTo>
                  <a:lnTo>
                    <a:pt x="629043" y="717550"/>
                  </a:lnTo>
                  <a:lnTo>
                    <a:pt x="624166" y="722630"/>
                  </a:lnTo>
                  <a:lnTo>
                    <a:pt x="629716" y="719848"/>
                  </a:lnTo>
                  <a:close/>
                </a:path>
                <a:path w="821689" h="812800">
                  <a:moveTo>
                    <a:pt x="632015" y="719353"/>
                  </a:moveTo>
                  <a:lnTo>
                    <a:pt x="631761" y="718820"/>
                  </a:lnTo>
                  <a:lnTo>
                    <a:pt x="629716" y="719848"/>
                  </a:lnTo>
                  <a:lnTo>
                    <a:pt x="630148" y="721360"/>
                  </a:lnTo>
                  <a:lnTo>
                    <a:pt x="632015" y="719353"/>
                  </a:lnTo>
                  <a:close/>
                </a:path>
                <a:path w="821689" h="812800">
                  <a:moveTo>
                    <a:pt x="637781" y="74930"/>
                  </a:moveTo>
                  <a:lnTo>
                    <a:pt x="636866" y="74930"/>
                  </a:lnTo>
                  <a:lnTo>
                    <a:pt x="636968" y="76149"/>
                  </a:lnTo>
                  <a:lnTo>
                    <a:pt x="637781" y="74930"/>
                  </a:lnTo>
                  <a:close/>
                </a:path>
                <a:path w="821689" h="812800">
                  <a:moveTo>
                    <a:pt x="643458" y="727925"/>
                  </a:moveTo>
                  <a:lnTo>
                    <a:pt x="643216" y="727710"/>
                  </a:lnTo>
                  <a:lnTo>
                    <a:pt x="640549" y="729754"/>
                  </a:lnTo>
                  <a:lnTo>
                    <a:pt x="638390" y="732790"/>
                  </a:lnTo>
                  <a:lnTo>
                    <a:pt x="643458" y="727925"/>
                  </a:lnTo>
                  <a:close/>
                </a:path>
                <a:path w="821689" h="812800">
                  <a:moveTo>
                    <a:pt x="647052" y="76619"/>
                  </a:moveTo>
                  <a:lnTo>
                    <a:pt x="646988" y="76276"/>
                  </a:lnTo>
                  <a:lnTo>
                    <a:pt x="644906" y="75425"/>
                  </a:lnTo>
                  <a:lnTo>
                    <a:pt x="645020" y="75958"/>
                  </a:lnTo>
                  <a:lnTo>
                    <a:pt x="645160" y="76225"/>
                  </a:lnTo>
                  <a:lnTo>
                    <a:pt x="646125" y="76225"/>
                  </a:lnTo>
                  <a:lnTo>
                    <a:pt x="647052" y="76619"/>
                  </a:lnTo>
                  <a:close/>
                </a:path>
                <a:path w="821689" h="812800">
                  <a:moveTo>
                    <a:pt x="648220" y="78282"/>
                  </a:moveTo>
                  <a:lnTo>
                    <a:pt x="647128" y="76657"/>
                  </a:lnTo>
                  <a:lnTo>
                    <a:pt x="647115" y="77063"/>
                  </a:lnTo>
                  <a:lnTo>
                    <a:pt x="648220" y="78282"/>
                  </a:lnTo>
                  <a:close/>
                </a:path>
                <a:path w="821689" h="812800">
                  <a:moveTo>
                    <a:pt x="651370" y="610044"/>
                  </a:moveTo>
                  <a:lnTo>
                    <a:pt x="649224" y="611530"/>
                  </a:lnTo>
                  <a:lnTo>
                    <a:pt x="649643" y="611543"/>
                  </a:lnTo>
                  <a:lnTo>
                    <a:pt x="650049" y="611428"/>
                  </a:lnTo>
                  <a:lnTo>
                    <a:pt x="650468" y="611378"/>
                  </a:lnTo>
                  <a:lnTo>
                    <a:pt x="650760" y="610971"/>
                  </a:lnTo>
                  <a:lnTo>
                    <a:pt x="651370" y="610044"/>
                  </a:lnTo>
                  <a:close/>
                </a:path>
                <a:path w="821689" h="812800">
                  <a:moveTo>
                    <a:pt x="657517" y="602018"/>
                  </a:moveTo>
                  <a:lnTo>
                    <a:pt x="653783" y="598373"/>
                  </a:lnTo>
                  <a:lnTo>
                    <a:pt x="652322" y="602576"/>
                  </a:lnTo>
                  <a:lnTo>
                    <a:pt x="656653" y="604634"/>
                  </a:lnTo>
                  <a:lnTo>
                    <a:pt x="657517" y="602018"/>
                  </a:lnTo>
                  <a:close/>
                </a:path>
                <a:path w="821689" h="812800">
                  <a:moveTo>
                    <a:pt x="659942" y="647814"/>
                  </a:moveTo>
                  <a:lnTo>
                    <a:pt x="659663" y="647814"/>
                  </a:lnTo>
                  <a:lnTo>
                    <a:pt x="658647" y="650354"/>
                  </a:lnTo>
                  <a:lnTo>
                    <a:pt x="659130" y="650354"/>
                  </a:lnTo>
                  <a:lnTo>
                    <a:pt x="659942" y="647814"/>
                  </a:lnTo>
                  <a:close/>
                </a:path>
                <a:path w="821689" h="812800">
                  <a:moveTo>
                    <a:pt x="669264" y="228777"/>
                  </a:moveTo>
                  <a:lnTo>
                    <a:pt x="667816" y="225386"/>
                  </a:lnTo>
                  <a:lnTo>
                    <a:pt x="666521" y="226072"/>
                  </a:lnTo>
                  <a:lnTo>
                    <a:pt x="669264" y="228777"/>
                  </a:lnTo>
                  <a:close/>
                </a:path>
                <a:path w="821689" h="812800">
                  <a:moveTo>
                    <a:pt x="669912" y="224269"/>
                  </a:moveTo>
                  <a:lnTo>
                    <a:pt x="667753" y="225247"/>
                  </a:lnTo>
                  <a:lnTo>
                    <a:pt x="667816" y="225386"/>
                  </a:lnTo>
                  <a:lnTo>
                    <a:pt x="669912" y="224269"/>
                  </a:lnTo>
                  <a:close/>
                </a:path>
                <a:path w="821689" h="812800">
                  <a:moveTo>
                    <a:pt x="677468" y="572147"/>
                  </a:moveTo>
                  <a:lnTo>
                    <a:pt x="677176" y="572173"/>
                  </a:lnTo>
                  <a:lnTo>
                    <a:pt x="676757" y="573925"/>
                  </a:lnTo>
                  <a:lnTo>
                    <a:pt x="677024" y="573913"/>
                  </a:lnTo>
                  <a:lnTo>
                    <a:pt x="677240" y="573862"/>
                  </a:lnTo>
                  <a:lnTo>
                    <a:pt x="677456" y="573747"/>
                  </a:lnTo>
                  <a:lnTo>
                    <a:pt x="677291" y="572922"/>
                  </a:lnTo>
                  <a:lnTo>
                    <a:pt x="677468" y="572147"/>
                  </a:lnTo>
                  <a:close/>
                </a:path>
                <a:path w="821689" h="812800">
                  <a:moveTo>
                    <a:pt x="678027" y="581698"/>
                  </a:moveTo>
                  <a:lnTo>
                    <a:pt x="676770" y="580504"/>
                  </a:lnTo>
                  <a:lnTo>
                    <a:pt x="677265" y="581774"/>
                  </a:lnTo>
                  <a:lnTo>
                    <a:pt x="677976" y="581774"/>
                  </a:lnTo>
                  <a:close/>
                </a:path>
                <a:path w="821689" h="812800">
                  <a:moveTo>
                    <a:pt x="678789" y="571207"/>
                  </a:moveTo>
                  <a:lnTo>
                    <a:pt x="677481" y="572096"/>
                  </a:lnTo>
                  <a:lnTo>
                    <a:pt x="677875" y="572122"/>
                  </a:lnTo>
                  <a:lnTo>
                    <a:pt x="678789" y="571207"/>
                  </a:lnTo>
                  <a:close/>
                </a:path>
                <a:path w="821689" h="812800">
                  <a:moveTo>
                    <a:pt x="697090" y="285673"/>
                  </a:moveTo>
                  <a:lnTo>
                    <a:pt x="694321" y="281851"/>
                  </a:lnTo>
                  <a:lnTo>
                    <a:pt x="693127" y="280606"/>
                  </a:lnTo>
                  <a:lnTo>
                    <a:pt x="697090" y="285673"/>
                  </a:lnTo>
                  <a:close/>
                </a:path>
                <a:path w="821689" h="812800">
                  <a:moveTo>
                    <a:pt x="697941" y="525945"/>
                  </a:moveTo>
                  <a:lnTo>
                    <a:pt x="697522" y="525818"/>
                  </a:lnTo>
                  <a:lnTo>
                    <a:pt x="696937" y="525881"/>
                  </a:lnTo>
                  <a:lnTo>
                    <a:pt x="695718" y="526364"/>
                  </a:lnTo>
                  <a:lnTo>
                    <a:pt x="696518" y="526427"/>
                  </a:lnTo>
                  <a:lnTo>
                    <a:pt x="697242" y="526186"/>
                  </a:lnTo>
                  <a:lnTo>
                    <a:pt x="697941" y="525945"/>
                  </a:lnTo>
                  <a:close/>
                </a:path>
                <a:path w="821689" h="812800">
                  <a:moveTo>
                    <a:pt x="699858" y="282676"/>
                  </a:moveTo>
                  <a:lnTo>
                    <a:pt x="699846" y="282194"/>
                  </a:lnTo>
                  <a:lnTo>
                    <a:pt x="699592" y="282054"/>
                  </a:lnTo>
                  <a:lnTo>
                    <a:pt x="699858" y="282676"/>
                  </a:lnTo>
                  <a:close/>
                </a:path>
                <a:path w="821689" h="812800">
                  <a:moveTo>
                    <a:pt x="700443" y="115176"/>
                  </a:moveTo>
                  <a:lnTo>
                    <a:pt x="700138" y="113715"/>
                  </a:lnTo>
                  <a:lnTo>
                    <a:pt x="699858" y="114465"/>
                  </a:lnTo>
                  <a:lnTo>
                    <a:pt x="699960" y="115303"/>
                  </a:lnTo>
                  <a:lnTo>
                    <a:pt x="700087" y="116128"/>
                  </a:lnTo>
                  <a:lnTo>
                    <a:pt x="700341" y="115798"/>
                  </a:lnTo>
                  <a:lnTo>
                    <a:pt x="700443" y="115176"/>
                  </a:lnTo>
                  <a:close/>
                </a:path>
                <a:path w="821689" h="812800">
                  <a:moveTo>
                    <a:pt x="701573" y="233349"/>
                  </a:moveTo>
                  <a:lnTo>
                    <a:pt x="701395" y="232524"/>
                  </a:lnTo>
                  <a:lnTo>
                    <a:pt x="701205" y="232918"/>
                  </a:lnTo>
                  <a:lnTo>
                    <a:pt x="701573" y="233349"/>
                  </a:lnTo>
                  <a:close/>
                </a:path>
                <a:path w="821689" h="812800">
                  <a:moveTo>
                    <a:pt x="704557" y="293484"/>
                  </a:moveTo>
                  <a:lnTo>
                    <a:pt x="699858" y="282676"/>
                  </a:lnTo>
                  <a:lnTo>
                    <a:pt x="700049" y="290944"/>
                  </a:lnTo>
                  <a:lnTo>
                    <a:pt x="704557" y="293484"/>
                  </a:lnTo>
                  <a:close/>
                </a:path>
                <a:path w="821689" h="812800">
                  <a:moveTo>
                    <a:pt x="705510" y="590410"/>
                  </a:moveTo>
                  <a:lnTo>
                    <a:pt x="700468" y="597585"/>
                  </a:lnTo>
                  <a:lnTo>
                    <a:pt x="702081" y="595706"/>
                  </a:lnTo>
                  <a:lnTo>
                    <a:pt x="703897" y="593102"/>
                  </a:lnTo>
                  <a:lnTo>
                    <a:pt x="705510" y="590410"/>
                  </a:lnTo>
                  <a:close/>
                </a:path>
                <a:path w="821689" h="812800">
                  <a:moveTo>
                    <a:pt x="708406" y="245389"/>
                  </a:moveTo>
                  <a:lnTo>
                    <a:pt x="708342" y="243916"/>
                  </a:lnTo>
                  <a:lnTo>
                    <a:pt x="704608" y="243967"/>
                  </a:lnTo>
                  <a:lnTo>
                    <a:pt x="706310" y="240144"/>
                  </a:lnTo>
                  <a:lnTo>
                    <a:pt x="701954" y="233794"/>
                  </a:lnTo>
                  <a:lnTo>
                    <a:pt x="701573" y="233349"/>
                  </a:lnTo>
                  <a:lnTo>
                    <a:pt x="704049" y="245224"/>
                  </a:lnTo>
                  <a:lnTo>
                    <a:pt x="704519" y="244170"/>
                  </a:lnTo>
                  <a:lnTo>
                    <a:pt x="705688" y="245452"/>
                  </a:lnTo>
                  <a:lnTo>
                    <a:pt x="707047" y="246926"/>
                  </a:lnTo>
                  <a:lnTo>
                    <a:pt x="708139" y="248526"/>
                  </a:lnTo>
                  <a:lnTo>
                    <a:pt x="708266" y="246976"/>
                  </a:lnTo>
                  <a:lnTo>
                    <a:pt x="708406" y="245389"/>
                  </a:lnTo>
                  <a:close/>
                </a:path>
                <a:path w="821689" h="812800">
                  <a:moveTo>
                    <a:pt x="715619" y="673100"/>
                  </a:moveTo>
                  <a:lnTo>
                    <a:pt x="715137" y="671830"/>
                  </a:lnTo>
                  <a:lnTo>
                    <a:pt x="714971" y="671995"/>
                  </a:lnTo>
                  <a:lnTo>
                    <a:pt x="715619" y="673100"/>
                  </a:lnTo>
                  <a:close/>
                </a:path>
                <a:path w="821689" h="812800">
                  <a:moveTo>
                    <a:pt x="715924" y="390537"/>
                  </a:moveTo>
                  <a:lnTo>
                    <a:pt x="715886" y="389940"/>
                  </a:lnTo>
                  <a:lnTo>
                    <a:pt x="714959" y="387464"/>
                  </a:lnTo>
                  <a:lnTo>
                    <a:pt x="715924" y="390537"/>
                  </a:lnTo>
                  <a:close/>
                </a:path>
                <a:path w="821689" h="812800">
                  <a:moveTo>
                    <a:pt x="716203" y="472440"/>
                  </a:moveTo>
                  <a:lnTo>
                    <a:pt x="709358" y="471284"/>
                  </a:lnTo>
                  <a:lnTo>
                    <a:pt x="710184" y="480174"/>
                  </a:lnTo>
                  <a:lnTo>
                    <a:pt x="713600" y="478015"/>
                  </a:lnTo>
                  <a:lnTo>
                    <a:pt x="715340" y="483984"/>
                  </a:lnTo>
                  <a:lnTo>
                    <a:pt x="715810" y="477634"/>
                  </a:lnTo>
                  <a:lnTo>
                    <a:pt x="716203" y="472440"/>
                  </a:lnTo>
                  <a:close/>
                </a:path>
                <a:path w="821689" h="812800">
                  <a:moveTo>
                    <a:pt x="716915" y="472554"/>
                  </a:moveTo>
                  <a:lnTo>
                    <a:pt x="716356" y="470395"/>
                  </a:lnTo>
                  <a:lnTo>
                    <a:pt x="716203" y="472440"/>
                  </a:lnTo>
                  <a:lnTo>
                    <a:pt x="716915" y="472554"/>
                  </a:lnTo>
                  <a:close/>
                </a:path>
                <a:path w="821689" h="812800">
                  <a:moveTo>
                    <a:pt x="717562" y="424649"/>
                  </a:moveTo>
                  <a:lnTo>
                    <a:pt x="716953" y="425564"/>
                  </a:lnTo>
                  <a:lnTo>
                    <a:pt x="717410" y="426834"/>
                  </a:lnTo>
                  <a:lnTo>
                    <a:pt x="717562" y="424649"/>
                  </a:lnTo>
                  <a:close/>
                </a:path>
                <a:path w="821689" h="812800">
                  <a:moveTo>
                    <a:pt x="717715" y="407377"/>
                  </a:moveTo>
                  <a:lnTo>
                    <a:pt x="717169" y="406006"/>
                  </a:lnTo>
                  <a:lnTo>
                    <a:pt x="717296" y="406781"/>
                  </a:lnTo>
                  <a:lnTo>
                    <a:pt x="717638" y="407619"/>
                  </a:lnTo>
                  <a:lnTo>
                    <a:pt x="717677" y="407466"/>
                  </a:lnTo>
                  <a:close/>
                </a:path>
                <a:path w="821689" h="812800">
                  <a:moveTo>
                    <a:pt x="718362" y="423443"/>
                  </a:moveTo>
                  <a:lnTo>
                    <a:pt x="717677" y="423024"/>
                  </a:lnTo>
                  <a:lnTo>
                    <a:pt x="717562" y="424649"/>
                  </a:lnTo>
                  <a:lnTo>
                    <a:pt x="718362" y="423443"/>
                  </a:lnTo>
                  <a:close/>
                </a:path>
                <a:path w="821689" h="812800">
                  <a:moveTo>
                    <a:pt x="722363" y="473824"/>
                  </a:moveTo>
                  <a:lnTo>
                    <a:pt x="721779" y="472401"/>
                  </a:lnTo>
                  <a:lnTo>
                    <a:pt x="721360" y="472554"/>
                  </a:lnTo>
                  <a:lnTo>
                    <a:pt x="722363" y="473824"/>
                  </a:lnTo>
                  <a:close/>
                </a:path>
                <a:path w="821689" h="812800">
                  <a:moveTo>
                    <a:pt x="724382" y="439293"/>
                  </a:moveTo>
                  <a:lnTo>
                    <a:pt x="723480" y="441502"/>
                  </a:lnTo>
                  <a:lnTo>
                    <a:pt x="724001" y="440651"/>
                  </a:lnTo>
                  <a:lnTo>
                    <a:pt x="724230" y="439928"/>
                  </a:lnTo>
                  <a:lnTo>
                    <a:pt x="724382" y="439293"/>
                  </a:lnTo>
                  <a:close/>
                </a:path>
                <a:path w="821689" h="812800">
                  <a:moveTo>
                    <a:pt x="726859" y="440804"/>
                  </a:moveTo>
                  <a:lnTo>
                    <a:pt x="725703" y="443344"/>
                  </a:lnTo>
                  <a:lnTo>
                    <a:pt x="726059" y="443826"/>
                  </a:lnTo>
                  <a:lnTo>
                    <a:pt x="726859" y="440804"/>
                  </a:lnTo>
                  <a:close/>
                </a:path>
                <a:path w="821689" h="812800">
                  <a:moveTo>
                    <a:pt x="727595" y="445884"/>
                  </a:moveTo>
                  <a:lnTo>
                    <a:pt x="726059" y="443826"/>
                  </a:lnTo>
                  <a:lnTo>
                    <a:pt x="725512" y="445884"/>
                  </a:lnTo>
                  <a:lnTo>
                    <a:pt x="727595" y="445884"/>
                  </a:lnTo>
                  <a:close/>
                </a:path>
                <a:path w="821689" h="812800">
                  <a:moveTo>
                    <a:pt x="730377" y="655269"/>
                  </a:moveTo>
                  <a:lnTo>
                    <a:pt x="729310" y="656729"/>
                  </a:lnTo>
                  <a:lnTo>
                    <a:pt x="729424" y="657504"/>
                  </a:lnTo>
                  <a:lnTo>
                    <a:pt x="729653" y="658329"/>
                  </a:lnTo>
                  <a:lnTo>
                    <a:pt x="729983" y="659193"/>
                  </a:lnTo>
                  <a:lnTo>
                    <a:pt x="730377" y="655269"/>
                  </a:lnTo>
                  <a:close/>
                </a:path>
                <a:path w="821689" h="812800">
                  <a:moveTo>
                    <a:pt x="731240" y="308254"/>
                  </a:moveTo>
                  <a:lnTo>
                    <a:pt x="730707" y="305879"/>
                  </a:lnTo>
                  <a:lnTo>
                    <a:pt x="730135" y="304076"/>
                  </a:lnTo>
                  <a:lnTo>
                    <a:pt x="727862" y="304736"/>
                  </a:lnTo>
                  <a:lnTo>
                    <a:pt x="729081" y="305841"/>
                  </a:lnTo>
                  <a:lnTo>
                    <a:pt x="730275" y="306971"/>
                  </a:lnTo>
                  <a:lnTo>
                    <a:pt x="731240" y="308254"/>
                  </a:lnTo>
                  <a:close/>
                </a:path>
                <a:path w="821689" h="812800">
                  <a:moveTo>
                    <a:pt x="732942" y="311848"/>
                  </a:moveTo>
                  <a:lnTo>
                    <a:pt x="732294" y="309905"/>
                  </a:lnTo>
                  <a:lnTo>
                    <a:pt x="731240" y="308254"/>
                  </a:lnTo>
                  <a:lnTo>
                    <a:pt x="731494" y="310273"/>
                  </a:lnTo>
                  <a:lnTo>
                    <a:pt x="731659" y="312674"/>
                  </a:lnTo>
                  <a:lnTo>
                    <a:pt x="732751" y="314452"/>
                  </a:lnTo>
                  <a:lnTo>
                    <a:pt x="732942" y="311848"/>
                  </a:lnTo>
                  <a:close/>
                </a:path>
                <a:path w="821689" h="812800">
                  <a:moveTo>
                    <a:pt x="743953" y="179070"/>
                  </a:moveTo>
                  <a:lnTo>
                    <a:pt x="743127" y="179070"/>
                  </a:lnTo>
                  <a:lnTo>
                    <a:pt x="743877" y="179425"/>
                  </a:lnTo>
                  <a:lnTo>
                    <a:pt x="743953" y="179070"/>
                  </a:lnTo>
                  <a:close/>
                </a:path>
                <a:path w="821689" h="812800">
                  <a:moveTo>
                    <a:pt x="745553" y="619760"/>
                  </a:moveTo>
                  <a:lnTo>
                    <a:pt x="745045" y="619353"/>
                  </a:lnTo>
                  <a:lnTo>
                    <a:pt x="744931" y="621030"/>
                  </a:lnTo>
                  <a:lnTo>
                    <a:pt x="744601" y="622300"/>
                  </a:lnTo>
                  <a:lnTo>
                    <a:pt x="745553" y="619760"/>
                  </a:lnTo>
                  <a:close/>
                </a:path>
                <a:path w="821689" h="812800">
                  <a:moveTo>
                    <a:pt x="747001" y="618667"/>
                  </a:moveTo>
                  <a:lnTo>
                    <a:pt x="746950" y="617816"/>
                  </a:lnTo>
                  <a:lnTo>
                    <a:pt x="746290" y="618490"/>
                  </a:lnTo>
                  <a:lnTo>
                    <a:pt x="747001" y="618667"/>
                  </a:lnTo>
                  <a:close/>
                </a:path>
                <a:path w="821689" h="812800">
                  <a:moveTo>
                    <a:pt x="749833" y="386194"/>
                  </a:moveTo>
                  <a:lnTo>
                    <a:pt x="749769" y="384924"/>
                  </a:lnTo>
                  <a:lnTo>
                    <a:pt x="749579" y="384924"/>
                  </a:lnTo>
                  <a:lnTo>
                    <a:pt x="749833" y="386194"/>
                  </a:lnTo>
                  <a:close/>
                </a:path>
                <a:path w="821689" h="812800">
                  <a:moveTo>
                    <a:pt x="750722" y="437362"/>
                  </a:moveTo>
                  <a:lnTo>
                    <a:pt x="750544" y="436994"/>
                  </a:lnTo>
                  <a:lnTo>
                    <a:pt x="750646" y="437426"/>
                  </a:lnTo>
                  <a:close/>
                </a:path>
                <a:path w="821689" h="812800">
                  <a:moveTo>
                    <a:pt x="751306" y="619760"/>
                  </a:moveTo>
                  <a:lnTo>
                    <a:pt x="751052" y="619696"/>
                  </a:lnTo>
                  <a:lnTo>
                    <a:pt x="747001" y="618667"/>
                  </a:lnTo>
                  <a:lnTo>
                    <a:pt x="747306" y="623570"/>
                  </a:lnTo>
                  <a:lnTo>
                    <a:pt x="751306" y="619760"/>
                  </a:lnTo>
                  <a:close/>
                </a:path>
                <a:path w="821689" h="812800">
                  <a:moveTo>
                    <a:pt x="752627" y="617639"/>
                  </a:moveTo>
                  <a:lnTo>
                    <a:pt x="750862" y="618490"/>
                  </a:lnTo>
                  <a:lnTo>
                    <a:pt x="750963" y="619353"/>
                  </a:lnTo>
                  <a:lnTo>
                    <a:pt x="751052" y="619696"/>
                  </a:lnTo>
                  <a:lnTo>
                    <a:pt x="752627" y="617639"/>
                  </a:lnTo>
                  <a:close/>
                </a:path>
                <a:path w="821689" h="812800">
                  <a:moveTo>
                    <a:pt x="752868" y="444106"/>
                  </a:moveTo>
                  <a:lnTo>
                    <a:pt x="752779" y="442252"/>
                  </a:lnTo>
                  <a:lnTo>
                    <a:pt x="752182" y="440169"/>
                  </a:lnTo>
                  <a:lnTo>
                    <a:pt x="752182" y="440563"/>
                  </a:lnTo>
                  <a:lnTo>
                    <a:pt x="752208" y="440982"/>
                  </a:lnTo>
                  <a:lnTo>
                    <a:pt x="752309" y="441337"/>
                  </a:lnTo>
                  <a:lnTo>
                    <a:pt x="752868" y="444106"/>
                  </a:lnTo>
                  <a:close/>
                </a:path>
                <a:path w="821689" h="812800">
                  <a:moveTo>
                    <a:pt x="753529" y="434454"/>
                  </a:moveTo>
                  <a:lnTo>
                    <a:pt x="750493" y="434454"/>
                  </a:lnTo>
                  <a:lnTo>
                    <a:pt x="751154" y="436994"/>
                  </a:lnTo>
                  <a:lnTo>
                    <a:pt x="750722" y="437362"/>
                  </a:lnTo>
                  <a:lnTo>
                    <a:pt x="751763" y="439534"/>
                  </a:lnTo>
                  <a:lnTo>
                    <a:pt x="752182" y="440804"/>
                  </a:lnTo>
                  <a:lnTo>
                    <a:pt x="752119" y="438264"/>
                  </a:lnTo>
                  <a:lnTo>
                    <a:pt x="753529" y="434454"/>
                  </a:lnTo>
                  <a:close/>
                </a:path>
                <a:path w="821689" h="812800">
                  <a:moveTo>
                    <a:pt x="753757" y="616153"/>
                  </a:moveTo>
                  <a:lnTo>
                    <a:pt x="752627" y="617639"/>
                  </a:lnTo>
                  <a:lnTo>
                    <a:pt x="753491" y="617220"/>
                  </a:lnTo>
                  <a:lnTo>
                    <a:pt x="753757" y="616153"/>
                  </a:lnTo>
                  <a:close/>
                </a:path>
                <a:path w="821689" h="812800">
                  <a:moveTo>
                    <a:pt x="754087" y="414134"/>
                  </a:moveTo>
                  <a:lnTo>
                    <a:pt x="753821" y="411594"/>
                  </a:lnTo>
                  <a:lnTo>
                    <a:pt x="753694" y="410324"/>
                  </a:lnTo>
                  <a:lnTo>
                    <a:pt x="753427" y="407784"/>
                  </a:lnTo>
                  <a:lnTo>
                    <a:pt x="753033" y="403974"/>
                  </a:lnTo>
                  <a:lnTo>
                    <a:pt x="749223" y="407784"/>
                  </a:lnTo>
                  <a:lnTo>
                    <a:pt x="749109" y="398894"/>
                  </a:lnTo>
                  <a:lnTo>
                    <a:pt x="750595" y="398894"/>
                  </a:lnTo>
                  <a:lnTo>
                    <a:pt x="751230" y="400164"/>
                  </a:lnTo>
                  <a:lnTo>
                    <a:pt x="753008" y="401434"/>
                  </a:lnTo>
                  <a:lnTo>
                    <a:pt x="750951" y="398894"/>
                  </a:lnTo>
                  <a:lnTo>
                    <a:pt x="749922" y="397624"/>
                  </a:lnTo>
                  <a:lnTo>
                    <a:pt x="747623" y="393814"/>
                  </a:lnTo>
                  <a:lnTo>
                    <a:pt x="746861" y="392544"/>
                  </a:lnTo>
                  <a:lnTo>
                    <a:pt x="747750" y="384924"/>
                  </a:lnTo>
                  <a:lnTo>
                    <a:pt x="749579" y="384924"/>
                  </a:lnTo>
                  <a:lnTo>
                    <a:pt x="748309" y="378574"/>
                  </a:lnTo>
                  <a:lnTo>
                    <a:pt x="748055" y="377304"/>
                  </a:lnTo>
                  <a:lnTo>
                    <a:pt x="745324" y="370954"/>
                  </a:lnTo>
                  <a:lnTo>
                    <a:pt x="744778" y="369684"/>
                  </a:lnTo>
                  <a:lnTo>
                    <a:pt x="741768" y="360794"/>
                  </a:lnTo>
                  <a:lnTo>
                    <a:pt x="740803" y="350634"/>
                  </a:lnTo>
                  <a:lnTo>
                    <a:pt x="747725" y="354444"/>
                  </a:lnTo>
                  <a:lnTo>
                    <a:pt x="745337" y="350634"/>
                  </a:lnTo>
                  <a:lnTo>
                    <a:pt x="742162" y="345554"/>
                  </a:lnTo>
                  <a:lnTo>
                    <a:pt x="747471" y="344284"/>
                  </a:lnTo>
                  <a:lnTo>
                    <a:pt x="746633" y="341744"/>
                  </a:lnTo>
                  <a:lnTo>
                    <a:pt x="746061" y="340474"/>
                  </a:lnTo>
                  <a:lnTo>
                    <a:pt x="745477" y="339204"/>
                  </a:lnTo>
                  <a:lnTo>
                    <a:pt x="744258" y="336664"/>
                  </a:lnTo>
                  <a:lnTo>
                    <a:pt x="742391" y="340474"/>
                  </a:lnTo>
                  <a:lnTo>
                    <a:pt x="740841" y="334124"/>
                  </a:lnTo>
                  <a:lnTo>
                    <a:pt x="738149" y="331584"/>
                  </a:lnTo>
                  <a:lnTo>
                    <a:pt x="736803" y="330314"/>
                  </a:lnTo>
                  <a:lnTo>
                    <a:pt x="735457" y="329044"/>
                  </a:lnTo>
                  <a:lnTo>
                    <a:pt x="735660" y="325234"/>
                  </a:lnTo>
                  <a:lnTo>
                    <a:pt x="735799" y="322694"/>
                  </a:lnTo>
                  <a:lnTo>
                    <a:pt x="739228" y="326504"/>
                  </a:lnTo>
                  <a:lnTo>
                    <a:pt x="735101" y="315074"/>
                  </a:lnTo>
                  <a:lnTo>
                    <a:pt x="734834" y="322694"/>
                  </a:lnTo>
                  <a:lnTo>
                    <a:pt x="730427" y="316344"/>
                  </a:lnTo>
                  <a:lnTo>
                    <a:pt x="728268" y="325234"/>
                  </a:lnTo>
                  <a:lnTo>
                    <a:pt x="727583" y="316344"/>
                  </a:lnTo>
                  <a:lnTo>
                    <a:pt x="728522" y="317614"/>
                  </a:lnTo>
                  <a:lnTo>
                    <a:pt x="728141" y="316344"/>
                  </a:lnTo>
                  <a:lnTo>
                    <a:pt x="726986" y="312534"/>
                  </a:lnTo>
                  <a:lnTo>
                    <a:pt x="726211" y="309994"/>
                  </a:lnTo>
                  <a:lnTo>
                    <a:pt x="727849" y="304914"/>
                  </a:lnTo>
                  <a:lnTo>
                    <a:pt x="725055" y="302374"/>
                  </a:lnTo>
                  <a:lnTo>
                    <a:pt x="722172" y="299834"/>
                  </a:lnTo>
                  <a:lnTo>
                    <a:pt x="721791" y="294754"/>
                  </a:lnTo>
                  <a:lnTo>
                    <a:pt x="722998" y="293484"/>
                  </a:lnTo>
                  <a:lnTo>
                    <a:pt x="728700" y="293484"/>
                  </a:lnTo>
                  <a:lnTo>
                    <a:pt x="723138" y="290944"/>
                  </a:lnTo>
                  <a:lnTo>
                    <a:pt x="722287" y="278244"/>
                  </a:lnTo>
                  <a:lnTo>
                    <a:pt x="715886" y="276974"/>
                  </a:lnTo>
                  <a:lnTo>
                    <a:pt x="717550" y="276974"/>
                  </a:lnTo>
                  <a:lnTo>
                    <a:pt x="720242" y="275704"/>
                  </a:lnTo>
                  <a:lnTo>
                    <a:pt x="720598" y="275704"/>
                  </a:lnTo>
                  <a:lnTo>
                    <a:pt x="715962" y="274434"/>
                  </a:lnTo>
                  <a:lnTo>
                    <a:pt x="715848" y="273164"/>
                  </a:lnTo>
                  <a:lnTo>
                    <a:pt x="715797" y="271602"/>
                  </a:lnTo>
                  <a:lnTo>
                    <a:pt x="716038" y="270624"/>
                  </a:lnTo>
                  <a:lnTo>
                    <a:pt x="718362" y="270624"/>
                  </a:lnTo>
                  <a:lnTo>
                    <a:pt x="717600" y="269354"/>
                  </a:lnTo>
                  <a:lnTo>
                    <a:pt x="716089" y="266814"/>
                  </a:lnTo>
                  <a:lnTo>
                    <a:pt x="714273" y="268084"/>
                  </a:lnTo>
                  <a:lnTo>
                    <a:pt x="712724" y="269354"/>
                  </a:lnTo>
                  <a:lnTo>
                    <a:pt x="711225" y="264274"/>
                  </a:lnTo>
                  <a:lnTo>
                    <a:pt x="711873" y="265544"/>
                  </a:lnTo>
                  <a:lnTo>
                    <a:pt x="712203" y="264274"/>
                  </a:lnTo>
                  <a:lnTo>
                    <a:pt x="713498" y="265544"/>
                  </a:lnTo>
                  <a:lnTo>
                    <a:pt x="712952" y="264274"/>
                  </a:lnTo>
                  <a:lnTo>
                    <a:pt x="710234" y="257924"/>
                  </a:lnTo>
                  <a:lnTo>
                    <a:pt x="706094" y="251574"/>
                  </a:lnTo>
                  <a:lnTo>
                    <a:pt x="703529" y="247764"/>
                  </a:lnTo>
                  <a:lnTo>
                    <a:pt x="701827" y="245224"/>
                  </a:lnTo>
                  <a:lnTo>
                    <a:pt x="698195" y="238874"/>
                  </a:lnTo>
                  <a:lnTo>
                    <a:pt x="699477" y="236334"/>
                  </a:lnTo>
                  <a:lnTo>
                    <a:pt x="700760" y="233794"/>
                  </a:lnTo>
                  <a:lnTo>
                    <a:pt x="701205" y="232918"/>
                  </a:lnTo>
                  <a:lnTo>
                    <a:pt x="696480" y="227444"/>
                  </a:lnTo>
                  <a:lnTo>
                    <a:pt x="691349" y="222364"/>
                  </a:lnTo>
                  <a:lnTo>
                    <a:pt x="686168" y="216014"/>
                  </a:lnTo>
                  <a:lnTo>
                    <a:pt x="680389" y="212204"/>
                  </a:lnTo>
                  <a:lnTo>
                    <a:pt x="678192" y="208394"/>
                  </a:lnTo>
                  <a:lnTo>
                    <a:pt x="676732" y="205854"/>
                  </a:lnTo>
                  <a:lnTo>
                    <a:pt x="677837" y="208394"/>
                  </a:lnTo>
                  <a:lnTo>
                    <a:pt x="674077" y="207124"/>
                  </a:lnTo>
                  <a:lnTo>
                    <a:pt x="672503" y="203314"/>
                  </a:lnTo>
                  <a:lnTo>
                    <a:pt x="670915" y="198234"/>
                  </a:lnTo>
                  <a:lnTo>
                    <a:pt x="667105" y="193154"/>
                  </a:lnTo>
                  <a:lnTo>
                    <a:pt x="668769" y="194424"/>
                  </a:lnTo>
                  <a:lnTo>
                    <a:pt x="671969" y="193154"/>
                  </a:lnTo>
                  <a:lnTo>
                    <a:pt x="671004" y="193154"/>
                  </a:lnTo>
                  <a:lnTo>
                    <a:pt x="666051" y="186804"/>
                  </a:lnTo>
                  <a:lnTo>
                    <a:pt x="659853" y="181724"/>
                  </a:lnTo>
                  <a:lnTo>
                    <a:pt x="652487" y="176644"/>
                  </a:lnTo>
                  <a:lnTo>
                    <a:pt x="647395" y="172834"/>
                  </a:lnTo>
                  <a:lnTo>
                    <a:pt x="643991" y="170294"/>
                  </a:lnTo>
                  <a:lnTo>
                    <a:pt x="646760" y="170294"/>
                  </a:lnTo>
                  <a:lnTo>
                    <a:pt x="643724" y="165214"/>
                  </a:lnTo>
                  <a:lnTo>
                    <a:pt x="642213" y="163944"/>
                  </a:lnTo>
                  <a:lnTo>
                    <a:pt x="640689" y="162674"/>
                  </a:lnTo>
                  <a:lnTo>
                    <a:pt x="636143" y="158864"/>
                  </a:lnTo>
                  <a:lnTo>
                    <a:pt x="633095" y="155054"/>
                  </a:lnTo>
                  <a:lnTo>
                    <a:pt x="632079" y="153784"/>
                  </a:lnTo>
                  <a:lnTo>
                    <a:pt x="629386" y="155054"/>
                  </a:lnTo>
                  <a:lnTo>
                    <a:pt x="626948" y="152514"/>
                  </a:lnTo>
                  <a:lnTo>
                    <a:pt x="626656" y="155054"/>
                  </a:lnTo>
                  <a:lnTo>
                    <a:pt x="625983" y="153784"/>
                  </a:lnTo>
                  <a:lnTo>
                    <a:pt x="606361" y="137274"/>
                  </a:lnTo>
                  <a:lnTo>
                    <a:pt x="600329" y="133464"/>
                  </a:lnTo>
                  <a:lnTo>
                    <a:pt x="597433" y="132194"/>
                  </a:lnTo>
                  <a:lnTo>
                    <a:pt x="594550" y="130924"/>
                  </a:lnTo>
                  <a:lnTo>
                    <a:pt x="589356" y="127114"/>
                  </a:lnTo>
                  <a:lnTo>
                    <a:pt x="586181" y="123304"/>
                  </a:lnTo>
                  <a:lnTo>
                    <a:pt x="585114" y="122034"/>
                  </a:lnTo>
                  <a:lnTo>
                    <a:pt x="586879" y="123304"/>
                  </a:lnTo>
                  <a:lnTo>
                    <a:pt x="590219" y="123304"/>
                  </a:lnTo>
                  <a:lnTo>
                    <a:pt x="588810" y="122034"/>
                  </a:lnTo>
                  <a:lnTo>
                    <a:pt x="580745" y="118224"/>
                  </a:lnTo>
                  <a:lnTo>
                    <a:pt x="575360" y="115684"/>
                  </a:lnTo>
                  <a:lnTo>
                    <a:pt x="574675" y="119494"/>
                  </a:lnTo>
                  <a:lnTo>
                    <a:pt x="575983" y="118224"/>
                  </a:lnTo>
                  <a:lnTo>
                    <a:pt x="577253" y="122034"/>
                  </a:lnTo>
                  <a:lnTo>
                    <a:pt x="574675" y="123304"/>
                  </a:lnTo>
                  <a:lnTo>
                    <a:pt x="570471" y="123304"/>
                  </a:lnTo>
                  <a:lnTo>
                    <a:pt x="567461" y="120764"/>
                  </a:lnTo>
                  <a:lnTo>
                    <a:pt x="574001" y="122034"/>
                  </a:lnTo>
                  <a:lnTo>
                    <a:pt x="573201" y="120764"/>
                  </a:lnTo>
                  <a:lnTo>
                    <a:pt x="570026" y="115684"/>
                  </a:lnTo>
                  <a:lnTo>
                    <a:pt x="568426" y="113144"/>
                  </a:lnTo>
                  <a:lnTo>
                    <a:pt x="568363" y="114414"/>
                  </a:lnTo>
                  <a:lnTo>
                    <a:pt x="566966" y="114414"/>
                  </a:lnTo>
                  <a:lnTo>
                    <a:pt x="566661" y="115684"/>
                  </a:lnTo>
                  <a:lnTo>
                    <a:pt x="564197" y="113144"/>
                  </a:lnTo>
                  <a:lnTo>
                    <a:pt x="562114" y="114414"/>
                  </a:lnTo>
                  <a:lnTo>
                    <a:pt x="559396" y="115684"/>
                  </a:lnTo>
                  <a:lnTo>
                    <a:pt x="555066" y="113144"/>
                  </a:lnTo>
                  <a:lnTo>
                    <a:pt x="556336" y="111874"/>
                  </a:lnTo>
                  <a:lnTo>
                    <a:pt x="548322" y="111874"/>
                  </a:lnTo>
                  <a:lnTo>
                    <a:pt x="544842" y="109334"/>
                  </a:lnTo>
                  <a:lnTo>
                    <a:pt x="544868" y="108064"/>
                  </a:lnTo>
                  <a:lnTo>
                    <a:pt x="544918" y="105524"/>
                  </a:lnTo>
                  <a:lnTo>
                    <a:pt x="549262" y="109334"/>
                  </a:lnTo>
                  <a:lnTo>
                    <a:pt x="550862" y="106794"/>
                  </a:lnTo>
                  <a:lnTo>
                    <a:pt x="548132" y="105524"/>
                  </a:lnTo>
                  <a:lnTo>
                    <a:pt x="545401" y="104254"/>
                  </a:lnTo>
                  <a:lnTo>
                    <a:pt x="537654" y="108064"/>
                  </a:lnTo>
                  <a:lnTo>
                    <a:pt x="534174" y="102984"/>
                  </a:lnTo>
                  <a:lnTo>
                    <a:pt x="536892" y="102984"/>
                  </a:lnTo>
                  <a:lnTo>
                    <a:pt x="540245" y="104254"/>
                  </a:lnTo>
                  <a:lnTo>
                    <a:pt x="542861" y="104254"/>
                  </a:lnTo>
                  <a:lnTo>
                    <a:pt x="542188" y="102984"/>
                  </a:lnTo>
                  <a:lnTo>
                    <a:pt x="540169" y="99174"/>
                  </a:lnTo>
                  <a:lnTo>
                    <a:pt x="539496" y="97904"/>
                  </a:lnTo>
                  <a:lnTo>
                    <a:pt x="538200" y="99174"/>
                  </a:lnTo>
                  <a:lnTo>
                    <a:pt x="534504" y="96634"/>
                  </a:lnTo>
                  <a:lnTo>
                    <a:pt x="534873" y="96634"/>
                  </a:lnTo>
                  <a:lnTo>
                    <a:pt x="526211" y="91554"/>
                  </a:lnTo>
                  <a:lnTo>
                    <a:pt x="528180" y="94094"/>
                  </a:lnTo>
                  <a:lnTo>
                    <a:pt x="521335" y="96634"/>
                  </a:lnTo>
                  <a:lnTo>
                    <a:pt x="515569" y="95364"/>
                  </a:lnTo>
                  <a:lnTo>
                    <a:pt x="512572" y="94094"/>
                  </a:lnTo>
                  <a:lnTo>
                    <a:pt x="509587" y="92824"/>
                  </a:lnTo>
                  <a:lnTo>
                    <a:pt x="502107" y="94094"/>
                  </a:lnTo>
                  <a:lnTo>
                    <a:pt x="509422" y="91554"/>
                  </a:lnTo>
                  <a:lnTo>
                    <a:pt x="513067" y="90284"/>
                  </a:lnTo>
                  <a:lnTo>
                    <a:pt x="504685" y="91554"/>
                  </a:lnTo>
                  <a:lnTo>
                    <a:pt x="505663" y="89014"/>
                  </a:lnTo>
                  <a:lnTo>
                    <a:pt x="506145" y="87744"/>
                  </a:lnTo>
                  <a:lnTo>
                    <a:pt x="506628" y="86474"/>
                  </a:lnTo>
                  <a:lnTo>
                    <a:pt x="504520" y="85204"/>
                  </a:lnTo>
                  <a:lnTo>
                    <a:pt x="502831" y="83934"/>
                  </a:lnTo>
                  <a:lnTo>
                    <a:pt x="501129" y="82664"/>
                  </a:lnTo>
                  <a:lnTo>
                    <a:pt x="502526" y="81394"/>
                  </a:lnTo>
                  <a:lnTo>
                    <a:pt x="497014" y="83934"/>
                  </a:lnTo>
                  <a:lnTo>
                    <a:pt x="496417" y="81394"/>
                  </a:lnTo>
                  <a:lnTo>
                    <a:pt x="496125" y="80124"/>
                  </a:lnTo>
                  <a:lnTo>
                    <a:pt x="495528" y="77584"/>
                  </a:lnTo>
                  <a:lnTo>
                    <a:pt x="487807" y="80124"/>
                  </a:lnTo>
                  <a:lnTo>
                    <a:pt x="487832" y="78854"/>
                  </a:lnTo>
                  <a:lnTo>
                    <a:pt x="485648" y="78854"/>
                  </a:lnTo>
                  <a:lnTo>
                    <a:pt x="484720" y="80124"/>
                  </a:lnTo>
                  <a:lnTo>
                    <a:pt x="477024" y="80124"/>
                  </a:lnTo>
                  <a:lnTo>
                    <a:pt x="468718" y="76314"/>
                  </a:lnTo>
                  <a:lnTo>
                    <a:pt x="459587" y="73774"/>
                  </a:lnTo>
                  <a:lnTo>
                    <a:pt x="449402" y="75044"/>
                  </a:lnTo>
                  <a:lnTo>
                    <a:pt x="441960" y="76314"/>
                  </a:lnTo>
                  <a:lnTo>
                    <a:pt x="436422" y="78854"/>
                  </a:lnTo>
                  <a:lnTo>
                    <a:pt x="431126" y="81394"/>
                  </a:lnTo>
                  <a:lnTo>
                    <a:pt x="424434" y="83934"/>
                  </a:lnTo>
                  <a:lnTo>
                    <a:pt x="422694" y="82664"/>
                  </a:lnTo>
                  <a:lnTo>
                    <a:pt x="420941" y="81394"/>
                  </a:lnTo>
                  <a:lnTo>
                    <a:pt x="427570" y="78854"/>
                  </a:lnTo>
                  <a:lnTo>
                    <a:pt x="421843" y="76314"/>
                  </a:lnTo>
                  <a:lnTo>
                    <a:pt x="417372" y="76314"/>
                  </a:lnTo>
                  <a:lnTo>
                    <a:pt x="411911" y="77584"/>
                  </a:lnTo>
                  <a:lnTo>
                    <a:pt x="413029" y="76314"/>
                  </a:lnTo>
                  <a:lnTo>
                    <a:pt x="410171" y="73774"/>
                  </a:lnTo>
                  <a:lnTo>
                    <a:pt x="405714" y="75044"/>
                  </a:lnTo>
                  <a:lnTo>
                    <a:pt x="406971" y="78028"/>
                  </a:lnTo>
                  <a:lnTo>
                    <a:pt x="409155" y="77584"/>
                  </a:lnTo>
                  <a:lnTo>
                    <a:pt x="406082" y="83934"/>
                  </a:lnTo>
                  <a:lnTo>
                    <a:pt x="413842" y="78854"/>
                  </a:lnTo>
                  <a:lnTo>
                    <a:pt x="415505" y="80124"/>
                  </a:lnTo>
                  <a:lnTo>
                    <a:pt x="416585" y="83934"/>
                  </a:lnTo>
                  <a:lnTo>
                    <a:pt x="412877" y="83934"/>
                  </a:lnTo>
                  <a:lnTo>
                    <a:pt x="418236" y="87744"/>
                  </a:lnTo>
                  <a:lnTo>
                    <a:pt x="417690" y="82664"/>
                  </a:lnTo>
                  <a:lnTo>
                    <a:pt x="422262" y="86474"/>
                  </a:lnTo>
                  <a:lnTo>
                    <a:pt x="422503" y="86474"/>
                  </a:lnTo>
                  <a:lnTo>
                    <a:pt x="422021" y="87744"/>
                  </a:lnTo>
                  <a:lnTo>
                    <a:pt x="427329" y="85204"/>
                  </a:lnTo>
                  <a:lnTo>
                    <a:pt x="426250" y="86474"/>
                  </a:lnTo>
                  <a:lnTo>
                    <a:pt x="428015" y="90284"/>
                  </a:lnTo>
                  <a:lnTo>
                    <a:pt x="424840" y="89014"/>
                  </a:lnTo>
                  <a:lnTo>
                    <a:pt x="433946" y="92824"/>
                  </a:lnTo>
                  <a:lnTo>
                    <a:pt x="436067" y="90284"/>
                  </a:lnTo>
                  <a:lnTo>
                    <a:pt x="440283" y="85204"/>
                  </a:lnTo>
                  <a:lnTo>
                    <a:pt x="443344" y="90131"/>
                  </a:lnTo>
                  <a:lnTo>
                    <a:pt x="448602" y="89014"/>
                  </a:lnTo>
                  <a:lnTo>
                    <a:pt x="449694" y="87744"/>
                  </a:lnTo>
                  <a:lnTo>
                    <a:pt x="450291" y="85204"/>
                  </a:lnTo>
                  <a:lnTo>
                    <a:pt x="451789" y="83934"/>
                  </a:lnTo>
                  <a:lnTo>
                    <a:pt x="454761" y="81394"/>
                  </a:lnTo>
                  <a:lnTo>
                    <a:pt x="459778" y="94094"/>
                  </a:lnTo>
                  <a:lnTo>
                    <a:pt x="461733" y="90284"/>
                  </a:lnTo>
                  <a:lnTo>
                    <a:pt x="464312" y="90284"/>
                  </a:lnTo>
                  <a:lnTo>
                    <a:pt x="467690" y="87744"/>
                  </a:lnTo>
                  <a:lnTo>
                    <a:pt x="473456" y="92824"/>
                  </a:lnTo>
                  <a:lnTo>
                    <a:pt x="485851" y="89014"/>
                  </a:lnTo>
                  <a:lnTo>
                    <a:pt x="485736" y="92824"/>
                  </a:lnTo>
                  <a:lnTo>
                    <a:pt x="487489" y="92824"/>
                  </a:lnTo>
                  <a:lnTo>
                    <a:pt x="487502" y="93916"/>
                  </a:lnTo>
                  <a:lnTo>
                    <a:pt x="485711" y="93649"/>
                  </a:lnTo>
                  <a:lnTo>
                    <a:pt x="485622" y="96634"/>
                  </a:lnTo>
                  <a:lnTo>
                    <a:pt x="487514" y="95072"/>
                  </a:lnTo>
                  <a:lnTo>
                    <a:pt x="487565" y="100444"/>
                  </a:lnTo>
                  <a:lnTo>
                    <a:pt x="495630" y="92824"/>
                  </a:lnTo>
                  <a:lnTo>
                    <a:pt x="500507" y="97904"/>
                  </a:lnTo>
                  <a:lnTo>
                    <a:pt x="497636" y="101714"/>
                  </a:lnTo>
                  <a:lnTo>
                    <a:pt x="492848" y="97904"/>
                  </a:lnTo>
                  <a:lnTo>
                    <a:pt x="497573" y="102984"/>
                  </a:lnTo>
                  <a:lnTo>
                    <a:pt x="498640" y="101714"/>
                  </a:lnTo>
                  <a:lnTo>
                    <a:pt x="502920" y="96634"/>
                  </a:lnTo>
                  <a:lnTo>
                    <a:pt x="508215" y="106794"/>
                  </a:lnTo>
                  <a:lnTo>
                    <a:pt x="512813" y="108000"/>
                  </a:lnTo>
                  <a:lnTo>
                    <a:pt x="512699" y="108788"/>
                  </a:lnTo>
                  <a:lnTo>
                    <a:pt x="512724" y="110096"/>
                  </a:lnTo>
                  <a:lnTo>
                    <a:pt x="513905" y="110718"/>
                  </a:lnTo>
                  <a:lnTo>
                    <a:pt x="515696" y="106934"/>
                  </a:lnTo>
                  <a:lnTo>
                    <a:pt x="516763" y="105410"/>
                  </a:lnTo>
                  <a:lnTo>
                    <a:pt x="515493" y="106756"/>
                  </a:lnTo>
                  <a:lnTo>
                    <a:pt x="514311" y="107200"/>
                  </a:lnTo>
                  <a:lnTo>
                    <a:pt x="513461" y="107124"/>
                  </a:lnTo>
                  <a:lnTo>
                    <a:pt x="515035" y="102984"/>
                  </a:lnTo>
                  <a:lnTo>
                    <a:pt x="523963" y="109334"/>
                  </a:lnTo>
                  <a:lnTo>
                    <a:pt x="532460" y="110604"/>
                  </a:lnTo>
                  <a:lnTo>
                    <a:pt x="539445" y="115684"/>
                  </a:lnTo>
                  <a:lnTo>
                    <a:pt x="546011" y="120764"/>
                  </a:lnTo>
                  <a:lnTo>
                    <a:pt x="551700" y="124574"/>
                  </a:lnTo>
                  <a:lnTo>
                    <a:pt x="551103" y="125844"/>
                  </a:lnTo>
                  <a:lnTo>
                    <a:pt x="554748" y="120764"/>
                  </a:lnTo>
                  <a:lnTo>
                    <a:pt x="561784" y="124574"/>
                  </a:lnTo>
                  <a:lnTo>
                    <a:pt x="567245" y="127114"/>
                  </a:lnTo>
                  <a:lnTo>
                    <a:pt x="565454" y="129654"/>
                  </a:lnTo>
                  <a:lnTo>
                    <a:pt x="563981" y="130924"/>
                  </a:lnTo>
                  <a:lnTo>
                    <a:pt x="562178" y="130924"/>
                  </a:lnTo>
                  <a:lnTo>
                    <a:pt x="563676" y="132194"/>
                  </a:lnTo>
                  <a:lnTo>
                    <a:pt x="564438" y="132829"/>
                  </a:lnTo>
                  <a:lnTo>
                    <a:pt x="563956" y="133096"/>
                  </a:lnTo>
                  <a:lnTo>
                    <a:pt x="563283" y="133578"/>
                  </a:lnTo>
                  <a:lnTo>
                    <a:pt x="565086" y="133350"/>
                  </a:lnTo>
                  <a:lnTo>
                    <a:pt x="565238" y="133464"/>
                  </a:lnTo>
                  <a:lnTo>
                    <a:pt x="565505" y="133286"/>
                  </a:lnTo>
                  <a:lnTo>
                    <a:pt x="566458" y="133159"/>
                  </a:lnTo>
                  <a:lnTo>
                    <a:pt x="566051" y="132930"/>
                  </a:lnTo>
                  <a:lnTo>
                    <a:pt x="567169" y="132194"/>
                  </a:lnTo>
                  <a:lnTo>
                    <a:pt x="569074" y="132194"/>
                  </a:lnTo>
                  <a:lnTo>
                    <a:pt x="572439" y="133464"/>
                  </a:lnTo>
                  <a:lnTo>
                    <a:pt x="569226" y="136004"/>
                  </a:lnTo>
                  <a:lnTo>
                    <a:pt x="575335" y="139814"/>
                  </a:lnTo>
                  <a:lnTo>
                    <a:pt x="584365" y="139814"/>
                  </a:lnTo>
                  <a:lnTo>
                    <a:pt x="590486" y="147434"/>
                  </a:lnTo>
                  <a:lnTo>
                    <a:pt x="593102" y="144894"/>
                  </a:lnTo>
                  <a:lnTo>
                    <a:pt x="590270" y="133464"/>
                  </a:lnTo>
                  <a:lnTo>
                    <a:pt x="599884" y="137274"/>
                  </a:lnTo>
                  <a:lnTo>
                    <a:pt x="599033" y="139814"/>
                  </a:lnTo>
                  <a:lnTo>
                    <a:pt x="597319" y="142354"/>
                  </a:lnTo>
                  <a:lnTo>
                    <a:pt x="598182" y="142354"/>
                  </a:lnTo>
                  <a:lnTo>
                    <a:pt x="599071" y="143624"/>
                  </a:lnTo>
                  <a:lnTo>
                    <a:pt x="597700" y="143967"/>
                  </a:lnTo>
                  <a:lnTo>
                    <a:pt x="599922" y="146164"/>
                  </a:lnTo>
                  <a:lnTo>
                    <a:pt x="598182" y="148704"/>
                  </a:lnTo>
                  <a:lnTo>
                    <a:pt x="600760" y="148704"/>
                  </a:lnTo>
                  <a:lnTo>
                    <a:pt x="599008" y="149974"/>
                  </a:lnTo>
                  <a:lnTo>
                    <a:pt x="598131" y="149974"/>
                  </a:lnTo>
                  <a:lnTo>
                    <a:pt x="597319" y="147434"/>
                  </a:lnTo>
                  <a:lnTo>
                    <a:pt x="596696" y="147434"/>
                  </a:lnTo>
                  <a:lnTo>
                    <a:pt x="596646" y="147713"/>
                  </a:lnTo>
                  <a:lnTo>
                    <a:pt x="596531" y="148704"/>
                  </a:lnTo>
                  <a:lnTo>
                    <a:pt x="598398" y="151244"/>
                  </a:lnTo>
                  <a:lnTo>
                    <a:pt x="601078" y="155054"/>
                  </a:lnTo>
                  <a:lnTo>
                    <a:pt x="600976" y="157594"/>
                  </a:lnTo>
                  <a:lnTo>
                    <a:pt x="601700" y="156324"/>
                  </a:lnTo>
                  <a:lnTo>
                    <a:pt x="603326" y="153784"/>
                  </a:lnTo>
                  <a:lnTo>
                    <a:pt x="605828" y="156324"/>
                  </a:lnTo>
                  <a:lnTo>
                    <a:pt x="611797" y="160134"/>
                  </a:lnTo>
                  <a:lnTo>
                    <a:pt x="605663" y="160134"/>
                  </a:lnTo>
                  <a:lnTo>
                    <a:pt x="608088" y="163944"/>
                  </a:lnTo>
                  <a:lnTo>
                    <a:pt x="610857" y="162674"/>
                  </a:lnTo>
                  <a:lnTo>
                    <a:pt x="612902" y="167754"/>
                  </a:lnTo>
                  <a:lnTo>
                    <a:pt x="615784" y="163944"/>
                  </a:lnTo>
                  <a:lnTo>
                    <a:pt x="617347" y="166484"/>
                  </a:lnTo>
                  <a:lnTo>
                    <a:pt x="616318" y="167754"/>
                  </a:lnTo>
                  <a:lnTo>
                    <a:pt x="616153" y="169024"/>
                  </a:lnTo>
                  <a:lnTo>
                    <a:pt x="620166" y="170294"/>
                  </a:lnTo>
                  <a:lnTo>
                    <a:pt x="629450" y="180454"/>
                  </a:lnTo>
                  <a:lnTo>
                    <a:pt x="629475" y="174104"/>
                  </a:lnTo>
                  <a:lnTo>
                    <a:pt x="628954" y="172834"/>
                  </a:lnTo>
                  <a:lnTo>
                    <a:pt x="629513" y="172834"/>
                  </a:lnTo>
                  <a:lnTo>
                    <a:pt x="637603" y="179184"/>
                  </a:lnTo>
                  <a:lnTo>
                    <a:pt x="643636" y="186804"/>
                  </a:lnTo>
                  <a:lnTo>
                    <a:pt x="649122" y="194424"/>
                  </a:lnTo>
                  <a:lnTo>
                    <a:pt x="655535" y="200774"/>
                  </a:lnTo>
                  <a:lnTo>
                    <a:pt x="654405" y="202044"/>
                  </a:lnTo>
                  <a:lnTo>
                    <a:pt x="660603" y="205854"/>
                  </a:lnTo>
                  <a:lnTo>
                    <a:pt x="665086" y="214744"/>
                  </a:lnTo>
                  <a:lnTo>
                    <a:pt x="670877" y="216014"/>
                  </a:lnTo>
                  <a:lnTo>
                    <a:pt x="672185" y="218554"/>
                  </a:lnTo>
                  <a:lnTo>
                    <a:pt x="671817" y="222364"/>
                  </a:lnTo>
                  <a:lnTo>
                    <a:pt x="669848" y="222364"/>
                  </a:lnTo>
                  <a:lnTo>
                    <a:pt x="673963" y="226174"/>
                  </a:lnTo>
                  <a:lnTo>
                    <a:pt x="676186" y="226174"/>
                  </a:lnTo>
                  <a:lnTo>
                    <a:pt x="678243" y="233794"/>
                  </a:lnTo>
                  <a:lnTo>
                    <a:pt x="674103" y="230670"/>
                  </a:lnTo>
                  <a:lnTo>
                    <a:pt x="673709" y="229984"/>
                  </a:lnTo>
                  <a:lnTo>
                    <a:pt x="673950" y="230555"/>
                  </a:lnTo>
                  <a:lnTo>
                    <a:pt x="673201" y="229984"/>
                  </a:lnTo>
                  <a:lnTo>
                    <a:pt x="674674" y="232232"/>
                  </a:lnTo>
                  <a:lnTo>
                    <a:pt x="676440" y="236334"/>
                  </a:lnTo>
                  <a:lnTo>
                    <a:pt x="675233" y="238874"/>
                  </a:lnTo>
                  <a:lnTo>
                    <a:pt x="682663" y="243954"/>
                  </a:lnTo>
                  <a:lnTo>
                    <a:pt x="678129" y="243954"/>
                  </a:lnTo>
                  <a:lnTo>
                    <a:pt x="681418" y="250304"/>
                  </a:lnTo>
                  <a:lnTo>
                    <a:pt x="684174" y="252844"/>
                  </a:lnTo>
                  <a:lnTo>
                    <a:pt x="683869" y="247764"/>
                  </a:lnTo>
                  <a:lnTo>
                    <a:pt x="686333" y="250304"/>
                  </a:lnTo>
                  <a:lnTo>
                    <a:pt x="689305" y="256654"/>
                  </a:lnTo>
                  <a:lnTo>
                    <a:pt x="684047" y="257924"/>
                  </a:lnTo>
                  <a:lnTo>
                    <a:pt x="687666" y="266814"/>
                  </a:lnTo>
                  <a:lnTo>
                    <a:pt x="694321" y="274434"/>
                  </a:lnTo>
                  <a:lnTo>
                    <a:pt x="699846" y="282054"/>
                  </a:lnTo>
                  <a:lnTo>
                    <a:pt x="699846" y="282194"/>
                  </a:lnTo>
                  <a:lnTo>
                    <a:pt x="704469" y="284594"/>
                  </a:lnTo>
                  <a:lnTo>
                    <a:pt x="706208" y="290944"/>
                  </a:lnTo>
                  <a:lnTo>
                    <a:pt x="701992" y="299834"/>
                  </a:lnTo>
                  <a:lnTo>
                    <a:pt x="704418" y="307454"/>
                  </a:lnTo>
                  <a:lnTo>
                    <a:pt x="711581" y="312534"/>
                  </a:lnTo>
                  <a:lnTo>
                    <a:pt x="713676" y="317614"/>
                  </a:lnTo>
                  <a:lnTo>
                    <a:pt x="715048" y="315074"/>
                  </a:lnTo>
                  <a:lnTo>
                    <a:pt x="719226" y="312534"/>
                  </a:lnTo>
                  <a:lnTo>
                    <a:pt x="722630" y="320154"/>
                  </a:lnTo>
                  <a:lnTo>
                    <a:pt x="723722" y="326504"/>
                  </a:lnTo>
                  <a:lnTo>
                    <a:pt x="717588" y="330314"/>
                  </a:lnTo>
                  <a:lnTo>
                    <a:pt x="715175" y="326504"/>
                  </a:lnTo>
                  <a:lnTo>
                    <a:pt x="714641" y="323964"/>
                  </a:lnTo>
                  <a:lnTo>
                    <a:pt x="715581" y="323964"/>
                  </a:lnTo>
                  <a:lnTo>
                    <a:pt x="714438" y="321424"/>
                  </a:lnTo>
                  <a:lnTo>
                    <a:pt x="713016" y="318884"/>
                  </a:lnTo>
                  <a:lnTo>
                    <a:pt x="711822" y="322694"/>
                  </a:lnTo>
                  <a:lnTo>
                    <a:pt x="713740" y="322694"/>
                  </a:lnTo>
                  <a:lnTo>
                    <a:pt x="712825" y="326504"/>
                  </a:lnTo>
                  <a:lnTo>
                    <a:pt x="715035" y="334543"/>
                  </a:lnTo>
                  <a:lnTo>
                    <a:pt x="714984" y="335292"/>
                  </a:lnTo>
                  <a:lnTo>
                    <a:pt x="711936" y="334124"/>
                  </a:lnTo>
                  <a:lnTo>
                    <a:pt x="714781" y="337934"/>
                  </a:lnTo>
                  <a:lnTo>
                    <a:pt x="714883" y="336829"/>
                  </a:lnTo>
                  <a:lnTo>
                    <a:pt x="714844" y="337616"/>
                  </a:lnTo>
                  <a:lnTo>
                    <a:pt x="714667" y="340474"/>
                  </a:lnTo>
                  <a:lnTo>
                    <a:pt x="718947" y="344284"/>
                  </a:lnTo>
                  <a:lnTo>
                    <a:pt x="718248" y="353174"/>
                  </a:lnTo>
                  <a:lnTo>
                    <a:pt x="719010" y="351904"/>
                  </a:lnTo>
                  <a:lnTo>
                    <a:pt x="720839" y="350634"/>
                  </a:lnTo>
                  <a:lnTo>
                    <a:pt x="721029" y="351904"/>
                  </a:lnTo>
                  <a:lnTo>
                    <a:pt x="721601" y="358254"/>
                  </a:lnTo>
                  <a:lnTo>
                    <a:pt x="723252" y="359524"/>
                  </a:lnTo>
                  <a:lnTo>
                    <a:pt x="725347" y="360794"/>
                  </a:lnTo>
                  <a:lnTo>
                    <a:pt x="727227" y="365874"/>
                  </a:lnTo>
                  <a:lnTo>
                    <a:pt x="725322" y="370954"/>
                  </a:lnTo>
                  <a:lnTo>
                    <a:pt x="720636" y="364604"/>
                  </a:lnTo>
                  <a:lnTo>
                    <a:pt x="724166" y="373494"/>
                  </a:lnTo>
                  <a:lnTo>
                    <a:pt x="723163" y="378574"/>
                  </a:lnTo>
                  <a:lnTo>
                    <a:pt x="719696" y="374764"/>
                  </a:lnTo>
                  <a:lnTo>
                    <a:pt x="717969" y="372224"/>
                  </a:lnTo>
                  <a:lnTo>
                    <a:pt x="722845" y="379844"/>
                  </a:lnTo>
                  <a:lnTo>
                    <a:pt x="716711" y="387464"/>
                  </a:lnTo>
                  <a:lnTo>
                    <a:pt x="716559" y="392544"/>
                  </a:lnTo>
                  <a:lnTo>
                    <a:pt x="715924" y="390537"/>
                  </a:lnTo>
                  <a:lnTo>
                    <a:pt x="716064" y="395084"/>
                  </a:lnTo>
                  <a:lnTo>
                    <a:pt x="719467" y="392544"/>
                  </a:lnTo>
                  <a:lnTo>
                    <a:pt x="718959" y="395084"/>
                  </a:lnTo>
                  <a:lnTo>
                    <a:pt x="719035" y="396354"/>
                  </a:lnTo>
                  <a:lnTo>
                    <a:pt x="717588" y="396354"/>
                  </a:lnTo>
                  <a:lnTo>
                    <a:pt x="720013" y="398894"/>
                  </a:lnTo>
                  <a:lnTo>
                    <a:pt x="723328" y="393814"/>
                  </a:lnTo>
                  <a:lnTo>
                    <a:pt x="726706" y="398894"/>
                  </a:lnTo>
                  <a:lnTo>
                    <a:pt x="724992" y="402704"/>
                  </a:lnTo>
                  <a:lnTo>
                    <a:pt x="729284" y="409054"/>
                  </a:lnTo>
                  <a:lnTo>
                    <a:pt x="724331" y="410324"/>
                  </a:lnTo>
                  <a:lnTo>
                    <a:pt x="724293" y="409054"/>
                  </a:lnTo>
                  <a:lnTo>
                    <a:pt x="724217" y="406514"/>
                  </a:lnTo>
                  <a:lnTo>
                    <a:pt x="720242" y="406514"/>
                  </a:lnTo>
                  <a:lnTo>
                    <a:pt x="718705" y="402704"/>
                  </a:lnTo>
                  <a:lnTo>
                    <a:pt x="719328" y="405244"/>
                  </a:lnTo>
                  <a:lnTo>
                    <a:pt x="719429" y="406514"/>
                  </a:lnTo>
                  <a:lnTo>
                    <a:pt x="718870" y="409054"/>
                  </a:lnTo>
                  <a:lnTo>
                    <a:pt x="718337" y="409054"/>
                  </a:lnTo>
                  <a:lnTo>
                    <a:pt x="717626" y="407784"/>
                  </a:lnTo>
                  <a:lnTo>
                    <a:pt x="716483" y="412864"/>
                  </a:lnTo>
                  <a:lnTo>
                    <a:pt x="718362" y="415404"/>
                  </a:lnTo>
                  <a:lnTo>
                    <a:pt x="720979" y="417944"/>
                  </a:lnTo>
                  <a:lnTo>
                    <a:pt x="722033" y="423024"/>
                  </a:lnTo>
                  <a:lnTo>
                    <a:pt x="719480" y="421754"/>
                  </a:lnTo>
                  <a:lnTo>
                    <a:pt x="718362" y="423443"/>
                  </a:lnTo>
                  <a:lnTo>
                    <a:pt x="721893" y="425564"/>
                  </a:lnTo>
                  <a:lnTo>
                    <a:pt x="723696" y="429374"/>
                  </a:lnTo>
                  <a:lnTo>
                    <a:pt x="721283" y="435724"/>
                  </a:lnTo>
                  <a:lnTo>
                    <a:pt x="724814" y="436994"/>
                  </a:lnTo>
                  <a:lnTo>
                    <a:pt x="724369" y="439534"/>
                  </a:lnTo>
                  <a:lnTo>
                    <a:pt x="725576" y="435724"/>
                  </a:lnTo>
                  <a:lnTo>
                    <a:pt x="728141" y="438264"/>
                  </a:lnTo>
                  <a:lnTo>
                    <a:pt x="727646" y="440804"/>
                  </a:lnTo>
                  <a:lnTo>
                    <a:pt x="727595" y="445884"/>
                  </a:lnTo>
                  <a:lnTo>
                    <a:pt x="729475" y="448424"/>
                  </a:lnTo>
                  <a:lnTo>
                    <a:pt x="719162" y="453504"/>
                  </a:lnTo>
                  <a:lnTo>
                    <a:pt x="721144" y="461124"/>
                  </a:lnTo>
                  <a:lnTo>
                    <a:pt x="718883" y="464934"/>
                  </a:lnTo>
                  <a:lnTo>
                    <a:pt x="716254" y="461124"/>
                  </a:lnTo>
                  <a:lnTo>
                    <a:pt x="714603" y="463664"/>
                  </a:lnTo>
                  <a:lnTo>
                    <a:pt x="716356" y="470395"/>
                  </a:lnTo>
                  <a:lnTo>
                    <a:pt x="716381" y="470014"/>
                  </a:lnTo>
                  <a:lnTo>
                    <a:pt x="719150" y="480174"/>
                  </a:lnTo>
                  <a:lnTo>
                    <a:pt x="720191" y="476364"/>
                  </a:lnTo>
                  <a:lnTo>
                    <a:pt x="719404" y="471284"/>
                  </a:lnTo>
                  <a:lnTo>
                    <a:pt x="719836" y="470014"/>
                  </a:lnTo>
                  <a:lnTo>
                    <a:pt x="720267" y="468744"/>
                  </a:lnTo>
                  <a:lnTo>
                    <a:pt x="721779" y="472401"/>
                  </a:lnTo>
                  <a:lnTo>
                    <a:pt x="724814" y="471284"/>
                  </a:lnTo>
                  <a:lnTo>
                    <a:pt x="721956" y="475094"/>
                  </a:lnTo>
                  <a:lnTo>
                    <a:pt x="721906" y="476364"/>
                  </a:lnTo>
                  <a:lnTo>
                    <a:pt x="721804" y="483984"/>
                  </a:lnTo>
                  <a:lnTo>
                    <a:pt x="719759" y="489064"/>
                  </a:lnTo>
                  <a:lnTo>
                    <a:pt x="711365" y="486524"/>
                  </a:lnTo>
                  <a:lnTo>
                    <a:pt x="708710" y="492874"/>
                  </a:lnTo>
                  <a:lnTo>
                    <a:pt x="708101" y="500494"/>
                  </a:lnTo>
                  <a:lnTo>
                    <a:pt x="707351" y="508114"/>
                  </a:lnTo>
                  <a:lnTo>
                    <a:pt x="704253" y="515734"/>
                  </a:lnTo>
                  <a:lnTo>
                    <a:pt x="707097" y="513194"/>
                  </a:lnTo>
                  <a:lnTo>
                    <a:pt x="709777" y="515734"/>
                  </a:lnTo>
                  <a:lnTo>
                    <a:pt x="704811" y="520814"/>
                  </a:lnTo>
                  <a:lnTo>
                    <a:pt x="704684" y="524624"/>
                  </a:lnTo>
                  <a:lnTo>
                    <a:pt x="702106" y="523354"/>
                  </a:lnTo>
                  <a:lnTo>
                    <a:pt x="700252" y="525894"/>
                  </a:lnTo>
                  <a:lnTo>
                    <a:pt x="697928" y="527164"/>
                  </a:lnTo>
                  <a:lnTo>
                    <a:pt x="700024" y="527164"/>
                  </a:lnTo>
                  <a:lnTo>
                    <a:pt x="693699" y="534784"/>
                  </a:lnTo>
                  <a:lnTo>
                    <a:pt x="698500" y="538594"/>
                  </a:lnTo>
                  <a:lnTo>
                    <a:pt x="692518" y="542404"/>
                  </a:lnTo>
                  <a:lnTo>
                    <a:pt x="690333" y="548754"/>
                  </a:lnTo>
                  <a:lnTo>
                    <a:pt x="690791" y="553834"/>
                  </a:lnTo>
                  <a:lnTo>
                    <a:pt x="691172" y="558914"/>
                  </a:lnTo>
                  <a:lnTo>
                    <a:pt x="688733" y="565264"/>
                  </a:lnTo>
                  <a:lnTo>
                    <a:pt x="688340" y="563994"/>
                  </a:lnTo>
                  <a:lnTo>
                    <a:pt x="687552" y="561454"/>
                  </a:lnTo>
                  <a:lnTo>
                    <a:pt x="683399" y="563994"/>
                  </a:lnTo>
                  <a:lnTo>
                    <a:pt x="684885" y="556374"/>
                  </a:lnTo>
                  <a:lnTo>
                    <a:pt x="683120" y="560184"/>
                  </a:lnTo>
                  <a:lnTo>
                    <a:pt x="681126" y="561454"/>
                  </a:lnTo>
                  <a:lnTo>
                    <a:pt x="682853" y="562724"/>
                  </a:lnTo>
                  <a:lnTo>
                    <a:pt x="680288" y="563994"/>
                  </a:lnTo>
                  <a:lnTo>
                    <a:pt x="681418" y="572884"/>
                  </a:lnTo>
                  <a:lnTo>
                    <a:pt x="677456" y="574154"/>
                  </a:lnTo>
                  <a:lnTo>
                    <a:pt x="677811" y="576694"/>
                  </a:lnTo>
                  <a:lnTo>
                    <a:pt x="680148" y="577964"/>
                  </a:lnTo>
                  <a:lnTo>
                    <a:pt x="678027" y="581698"/>
                  </a:lnTo>
                  <a:lnTo>
                    <a:pt x="675055" y="586854"/>
                  </a:lnTo>
                  <a:lnTo>
                    <a:pt x="679691" y="585584"/>
                  </a:lnTo>
                  <a:lnTo>
                    <a:pt x="671017" y="590664"/>
                  </a:lnTo>
                  <a:lnTo>
                    <a:pt x="658444" y="607174"/>
                  </a:lnTo>
                  <a:lnTo>
                    <a:pt x="650455" y="612254"/>
                  </a:lnTo>
                  <a:lnTo>
                    <a:pt x="641108" y="624954"/>
                  </a:lnTo>
                  <a:lnTo>
                    <a:pt x="636574" y="630034"/>
                  </a:lnTo>
                  <a:lnTo>
                    <a:pt x="635571" y="630034"/>
                  </a:lnTo>
                  <a:lnTo>
                    <a:pt x="636727" y="628764"/>
                  </a:lnTo>
                  <a:lnTo>
                    <a:pt x="635533" y="630034"/>
                  </a:lnTo>
                  <a:lnTo>
                    <a:pt x="633158" y="632574"/>
                  </a:lnTo>
                  <a:lnTo>
                    <a:pt x="633031" y="636384"/>
                  </a:lnTo>
                  <a:lnTo>
                    <a:pt x="632675" y="640194"/>
                  </a:lnTo>
                  <a:lnTo>
                    <a:pt x="628383" y="644004"/>
                  </a:lnTo>
                  <a:lnTo>
                    <a:pt x="621207" y="644004"/>
                  </a:lnTo>
                  <a:lnTo>
                    <a:pt x="628891" y="638924"/>
                  </a:lnTo>
                  <a:lnTo>
                    <a:pt x="630809" y="637654"/>
                  </a:lnTo>
                  <a:lnTo>
                    <a:pt x="627087" y="638924"/>
                  </a:lnTo>
                  <a:lnTo>
                    <a:pt x="622439" y="637654"/>
                  </a:lnTo>
                  <a:lnTo>
                    <a:pt x="618947" y="641464"/>
                  </a:lnTo>
                  <a:lnTo>
                    <a:pt x="615124" y="646557"/>
                  </a:lnTo>
                  <a:lnTo>
                    <a:pt x="609561" y="649084"/>
                  </a:lnTo>
                  <a:lnTo>
                    <a:pt x="610552" y="647814"/>
                  </a:lnTo>
                  <a:lnTo>
                    <a:pt x="604240" y="647814"/>
                  </a:lnTo>
                  <a:lnTo>
                    <a:pt x="602386" y="657974"/>
                  </a:lnTo>
                  <a:lnTo>
                    <a:pt x="594880" y="663054"/>
                  </a:lnTo>
                  <a:lnTo>
                    <a:pt x="594715" y="661784"/>
                  </a:lnTo>
                  <a:lnTo>
                    <a:pt x="594067" y="661784"/>
                  </a:lnTo>
                  <a:lnTo>
                    <a:pt x="591540" y="668134"/>
                  </a:lnTo>
                  <a:lnTo>
                    <a:pt x="587108" y="673214"/>
                  </a:lnTo>
                  <a:lnTo>
                    <a:pt x="581748" y="678294"/>
                  </a:lnTo>
                  <a:lnTo>
                    <a:pt x="578650" y="680516"/>
                  </a:lnTo>
                  <a:lnTo>
                    <a:pt x="579539" y="680834"/>
                  </a:lnTo>
                  <a:lnTo>
                    <a:pt x="573443" y="685914"/>
                  </a:lnTo>
                  <a:lnTo>
                    <a:pt x="570230" y="685914"/>
                  </a:lnTo>
                  <a:lnTo>
                    <a:pt x="564692" y="687184"/>
                  </a:lnTo>
                  <a:lnTo>
                    <a:pt x="563803" y="685914"/>
                  </a:lnTo>
                  <a:lnTo>
                    <a:pt x="562013" y="683374"/>
                  </a:lnTo>
                  <a:lnTo>
                    <a:pt x="564146" y="682104"/>
                  </a:lnTo>
                  <a:lnTo>
                    <a:pt x="566064" y="680834"/>
                  </a:lnTo>
                  <a:lnTo>
                    <a:pt x="568083" y="679564"/>
                  </a:lnTo>
                  <a:lnTo>
                    <a:pt x="562483" y="677024"/>
                  </a:lnTo>
                  <a:lnTo>
                    <a:pt x="560197" y="684644"/>
                  </a:lnTo>
                  <a:lnTo>
                    <a:pt x="556272" y="685914"/>
                  </a:lnTo>
                  <a:lnTo>
                    <a:pt x="555650" y="683374"/>
                  </a:lnTo>
                  <a:lnTo>
                    <a:pt x="550405" y="687184"/>
                  </a:lnTo>
                  <a:lnTo>
                    <a:pt x="547204" y="690994"/>
                  </a:lnTo>
                  <a:lnTo>
                    <a:pt x="543737" y="694804"/>
                  </a:lnTo>
                  <a:lnTo>
                    <a:pt x="537629" y="698614"/>
                  </a:lnTo>
                  <a:lnTo>
                    <a:pt x="539445" y="699884"/>
                  </a:lnTo>
                  <a:lnTo>
                    <a:pt x="536816" y="702424"/>
                  </a:lnTo>
                  <a:lnTo>
                    <a:pt x="531698" y="702424"/>
                  </a:lnTo>
                  <a:lnTo>
                    <a:pt x="528637" y="704964"/>
                  </a:lnTo>
                  <a:lnTo>
                    <a:pt x="524687" y="699884"/>
                  </a:lnTo>
                  <a:lnTo>
                    <a:pt x="521208" y="702424"/>
                  </a:lnTo>
                  <a:lnTo>
                    <a:pt x="512597" y="711314"/>
                  </a:lnTo>
                  <a:lnTo>
                    <a:pt x="505409" y="713854"/>
                  </a:lnTo>
                  <a:lnTo>
                    <a:pt x="506641" y="711809"/>
                  </a:lnTo>
                  <a:lnTo>
                    <a:pt x="501192" y="715124"/>
                  </a:lnTo>
                  <a:lnTo>
                    <a:pt x="492874" y="717664"/>
                  </a:lnTo>
                  <a:lnTo>
                    <a:pt x="490816" y="715124"/>
                  </a:lnTo>
                  <a:lnTo>
                    <a:pt x="470776" y="715124"/>
                  </a:lnTo>
                  <a:lnTo>
                    <a:pt x="456133" y="715124"/>
                  </a:lnTo>
                  <a:lnTo>
                    <a:pt x="433565" y="715124"/>
                  </a:lnTo>
                  <a:lnTo>
                    <a:pt x="417245" y="715124"/>
                  </a:lnTo>
                  <a:lnTo>
                    <a:pt x="419100" y="718934"/>
                  </a:lnTo>
                  <a:lnTo>
                    <a:pt x="417220" y="718934"/>
                  </a:lnTo>
                  <a:lnTo>
                    <a:pt x="414375" y="720204"/>
                  </a:lnTo>
                  <a:lnTo>
                    <a:pt x="413334" y="724014"/>
                  </a:lnTo>
                  <a:lnTo>
                    <a:pt x="409282" y="725284"/>
                  </a:lnTo>
                  <a:lnTo>
                    <a:pt x="407708" y="724014"/>
                  </a:lnTo>
                  <a:lnTo>
                    <a:pt x="407365" y="724014"/>
                  </a:lnTo>
                  <a:lnTo>
                    <a:pt x="397751" y="718934"/>
                  </a:lnTo>
                  <a:lnTo>
                    <a:pt x="395338" y="717664"/>
                  </a:lnTo>
                  <a:lnTo>
                    <a:pt x="392645" y="715124"/>
                  </a:lnTo>
                  <a:lnTo>
                    <a:pt x="399249" y="716394"/>
                  </a:lnTo>
                  <a:lnTo>
                    <a:pt x="398970" y="713854"/>
                  </a:lnTo>
                  <a:lnTo>
                    <a:pt x="390385" y="712584"/>
                  </a:lnTo>
                  <a:lnTo>
                    <a:pt x="392976" y="711314"/>
                  </a:lnTo>
                  <a:lnTo>
                    <a:pt x="395554" y="710044"/>
                  </a:lnTo>
                  <a:lnTo>
                    <a:pt x="390118" y="707504"/>
                  </a:lnTo>
                  <a:lnTo>
                    <a:pt x="391020" y="710044"/>
                  </a:lnTo>
                  <a:lnTo>
                    <a:pt x="386765" y="711314"/>
                  </a:lnTo>
                  <a:lnTo>
                    <a:pt x="381990" y="710044"/>
                  </a:lnTo>
                  <a:lnTo>
                    <a:pt x="388531" y="715124"/>
                  </a:lnTo>
                  <a:lnTo>
                    <a:pt x="381495" y="715124"/>
                  </a:lnTo>
                  <a:lnTo>
                    <a:pt x="373405" y="710044"/>
                  </a:lnTo>
                  <a:lnTo>
                    <a:pt x="366433" y="708774"/>
                  </a:lnTo>
                  <a:lnTo>
                    <a:pt x="370624" y="707504"/>
                  </a:lnTo>
                  <a:lnTo>
                    <a:pt x="364312" y="707504"/>
                  </a:lnTo>
                  <a:lnTo>
                    <a:pt x="356108" y="706234"/>
                  </a:lnTo>
                  <a:lnTo>
                    <a:pt x="347675" y="706234"/>
                  </a:lnTo>
                  <a:lnTo>
                    <a:pt x="340715" y="708774"/>
                  </a:lnTo>
                  <a:lnTo>
                    <a:pt x="339877" y="707504"/>
                  </a:lnTo>
                  <a:lnTo>
                    <a:pt x="339471" y="706234"/>
                  </a:lnTo>
                  <a:lnTo>
                    <a:pt x="339064" y="704964"/>
                  </a:lnTo>
                  <a:lnTo>
                    <a:pt x="341871" y="704964"/>
                  </a:lnTo>
                  <a:lnTo>
                    <a:pt x="334860" y="702424"/>
                  </a:lnTo>
                  <a:lnTo>
                    <a:pt x="326186" y="702424"/>
                  </a:lnTo>
                  <a:lnTo>
                    <a:pt x="302768" y="698614"/>
                  </a:lnTo>
                  <a:lnTo>
                    <a:pt x="298107" y="694804"/>
                  </a:lnTo>
                  <a:lnTo>
                    <a:pt x="299986" y="692264"/>
                  </a:lnTo>
                  <a:lnTo>
                    <a:pt x="297167" y="692264"/>
                  </a:lnTo>
                  <a:lnTo>
                    <a:pt x="293751" y="694804"/>
                  </a:lnTo>
                  <a:lnTo>
                    <a:pt x="291490" y="690994"/>
                  </a:lnTo>
                  <a:lnTo>
                    <a:pt x="292023" y="690994"/>
                  </a:lnTo>
                  <a:lnTo>
                    <a:pt x="293382" y="689724"/>
                  </a:lnTo>
                  <a:lnTo>
                    <a:pt x="292252" y="688454"/>
                  </a:lnTo>
                  <a:lnTo>
                    <a:pt x="283984" y="689724"/>
                  </a:lnTo>
                  <a:lnTo>
                    <a:pt x="282575" y="688454"/>
                  </a:lnTo>
                  <a:lnTo>
                    <a:pt x="281165" y="687184"/>
                  </a:lnTo>
                  <a:lnTo>
                    <a:pt x="285064" y="685914"/>
                  </a:lnTo>
                  <a:lnTo>
                    <a:pt x="279133" y="680834"/>
                  </a:lnTo>
                  <a:lnTo>
                    <a:pt x="273469" y="680834"/>
                  </a:lnTo>
                  <a:lnTo>
                    <a:pt x="267665" y="679564"/>
                  </a:lnTo>
                  <a:lnTo>
                    <a:pt x="262089" y="679564"/>
                  </a:lnTo>
                  <a:lnTo>
                    <a:pt x="256451" y="678294"/>
                  </a:lnTo>
                  <a:lnTo>
                    <a:pt x="250698" y="675754"/>
                  </a:lnTo>
                  <a:lnTo>
                    <a:pt x="254114" y="670674"/>
                  </a:lnTo>
                  <a:lnTo>
                    <a:pt x="249631" y="666864"/>
                  </a:lnTo>
                  <a:lnTo>
                    <a:pt x="245148" y="663054"/>
                  </a:lnTo>
                  <a:lnTo>
                    <a:pt x="241287" y="659244"/>
                  </a:lnTo>
                  <a:lnTo>
                    <a:pt x="241973" y="657974"/>
                  </a:lnTo>
                  <a:lnTo>
                    <a:pt x="235458" y="652894"/>
                  </a:lnTo>
                  <a:lnTo>
                    <a:pt x="228942" y="649084"/>
                  </a:lnTo>
                  <a:lnTo>
                    <a:pt x="215417" y="644004"/>
                  </a:lnTo>
                  <a:lnTo>
                    <a:pt x="211226" y="641464"/>
                  </a:lnTo>
                  <a:lnTo>
                    <a:pt x="209130" y="640194"/>
                  </a:lnTo>
                  <a:lnTo>
                    <a:pt x="202222" y="636384"/>
                  </a:lnTo>
                  <a:lnTo>
                    <a:pt x="200875" y="630034"/>
                  </a:lnTo>
                  <a:lnTo>
                    <a:pt x="195237" y="624954"/>
                  </a:lnTo>
                  <a:lnTo>
                    <a:pt x="189636" y="617334"/>
                  </a:lnTo>
                  <a:lnTo>
                    <a:pt x="180746" y="607174"/>
                  </a:lnTo>
                  <a:lnTo>
                    <a:pt x="176847" y="602094"/>
                  </a:lnTo>
                  <a:lnTo>
                    <a:pt x="175171" y="598284"/>
                  </a:lnTo>
                  <a:lnTo>
                    <a:pt x="174040" y="595744"/>
                  </a:lnTo>
                  <a:lnTo>
                    <a:pt x="174536" y="598284"/>
                  </a:lnTo>
                  <a:lnTo>
                    <a:pt x="169824" y="598284"/>
                  </a:lnTo>
                  <a:lnTo>
                    <a:pt x="167614" y="597014"/>
                  </a:lnTo>
                  <a:lnTo>
                    <a:pt x="167220" y="595744"/>
                  </a:lnTo>
                  <a:lnTo>
                    <a:pt x="166433" y="593204"/>
                  </a:lnTo>
                  <a:lnTo>
                    <a:pt x="157759" y="591934"/>
                  </a:lnTo>
                  <a:lnTo>
                    <a:pt x="162941" y="588124"/>
                  </a:lnTo>
                  <a:lnTo>
                    <a:pt x="163652" y="589394"/>
                  </a:lnTo>
                  <a:lnTo>
                    <a:pt x="164439" y="588124"/>
                  </a:lnTo>
                  <a:lnTo>
                    <a:pt x="166789" y="584314"/>
                  </a:lnTo>
                  <a:lnTo>
                    <a:pt x="160667" y="579234"/>
                  </a:lnTo>
                  <a:lnTo>
                    <a:pt x="159334" y="576694"/>
                  </a:lnTo>
                  <a:lnTo>
                    <a:pt x="158000" y="574154"/>
                  </a:lnTo>
                  <a:lnTo>
                    <a:pt x="150952" y="576694"/>
                  </a:lnTo>
                  <a:lnTo>
                    <a:pt x="150329" y="570344"/>
                  </a:lnTo>
                  <a:lnTo>
                    <a:pt x="129946" y="537324"/>
                  </a:lnTo>
                  <a:lnTo>
                    <a:pt x="132778" y="530974"/>
                  </a:lnTo>
                  <a:lnTo>
                    <a:pt x="129171" y="528434"/>
                  </a:lnTo>
                  <a:lnTo>
                    <a:pt x="127673" y="524624"/>
                  </a:lnTo>
                  <a:lnTo>
                    <a:pt x="124625" y="522084"/>
                  </a:lnTo>
                  <a:lnTo>
                    <a:pt x="128587" y="519544"/>
                  </a:lnTo>
                  <a:lnTo>
                    <a:pt x="126885" y="513194"/>
                  </a:lnTo>
                  <a:lnTo>
                    <a:pt x="125069" y="506844"/>
                  </a:lnTo>
                  <a:lnTo>
                    <a:pt x="122847" y="501764"/>
                  </a:lnTo>
                  <a:lnTo>
                    <a:pt x="119938" y="492874"/>
                  </a:lnTo>
                  <a:lnTo>
                    <a:pt x="123456" y="495414"/>
                  </a:lnTo>
                  <a:lnTo>
                    <a:pt x="122986" y="492874"/>
                  </a:lnTo>
                  <a:lnTo>
                    <a:pt x="122262" y="489064"/>
                  </a:lnTo>
                  <a:lnTo>
                    <a:pt x="122021" y="487794"/>
                  </a:lnTo>
                  <a:lnTo>
                    <a:pt x="109613" y="489064"/>
                  </a:lnTo>
                  <a:lnTo>
                    <a:pt x="107696" y="482714"/>
                  </a:lnTo>
                  <a:lnTo>
                    <a:pt x="113271" y="478904"/>
                  </a:lnTo>
                  <a:lnTo>
                    <a:pt x="111633" y="470014"/>
                  </a:lnTo>
                  <a:lnTo>
                    <a:pt x="111213" y="461124"/>
                  </a:lnTo>
                  <a:lnTo>
                    <a:pt x="110058" y="450964"/>
                  </a:lnTo>
                  <a:lnTo>
                    <a:pt x="106260" y="442074"/>
                  </a:lnTo>
                  <a:lnTo>
                    <a:pt x="109054" y="442074"/>
                  </a:lnTo>
                  <a:lnTo>
                    <a:pt x="109601" y="444614"/>
                  </a:lnTo>
                  <a:lnTo>
                    <a:pt x="109486" y="442074"/>
                  </a:lnTo>
                  <a:lnTo>
                    <a:pt x="109296" y="438264"/>
                  </a:lnTo>
                  <a:lnTo>
                    <a:pt x="109270" y="430644"/>
                  </a:lnTo>
                  <a:lnTo>
                    <a:pt x="107886" y="425564"/>
                  </a:lnTo>
                  <a:lnTo>
                    <a:pt x="103505" y="424294"/>
                  </a:lnTo>
                  <a:lnTo>
                    <a:pt x="109156" y="424294"/>
                  </a:lnTo>
                  <a:lnTo>
                    <a:pt x="107988" y="421754"/>
                  </a:lnTo>
                  <a:lnTo>
                    <a:pt x="103301" y="411594"/>
                  </a:lnTo>
                  <a:lnTo>
                    <a:pt x="100812" y="403974"/>
                  </a:lnTo>
                  <a:lnTo>
                    <a:pt x="104876" y="405244"/>
                  </a:lnTo>
                  <a:lnTo>
                    <a:pt x="103644" y="403974"/>
                  </a:lnTo>
                  <a:lnTo>
                    <a:pt x="99936" y="400164"/>
                  </a:lnTo>
                  <a:lnTo>
                    <a:pt x="98501" y="398894"/>
                  </a:lnTo>
                  <a:lnTo>
                    <a:pt x="97497" y="391274"/>
                  </a:lnTo>
                  <a:lnTo>
                    <a:pt x="98145" y="388734"/>
                  </a:lnTo>
                  <a:lnTo>
                    <a:pt x="100736" y="389940"/>
                  </a:lnTo>
                  <a:lnTo>
                    <a:pt x="101206" y="388734"/>
                  </a:lnTo>
                  <a:lnTo>
                    <a:pt x="102209" y="386194"/>
                  </a:lnTo>
                  <a:lnTo>
                    <a:pt x="96075" y="386194"/>
                  </a:lnTo>
                  <a:lnTo>
                    <a:pt x="98247" y="379844"/>
                  </a:lnTo>
                  <a:lnTo>
                    <a:pt x="98679" y="378574"/>
                  </a:lnTo>
                  <a:lnTo>
                    <a:pt x="101155" y="382384"/>
                  </a:lnTo>
                  <a:lnTo>
                    <a:pt x="101600" y="378574"/>
                  </a:lnTo>
                  <a:lnTo>
                    <a:pt x="101892" y="376034"/>
                  </a:lnTo>
                  <a:lnTo>
                    <a:pt x="100203" y="376034"/>
                  </a:lnTo>
                  <a:lnTo>
                    <a:pt x="97777" y="372224"/>
                  </a:lnTo>
                  <a:lnTo>
                    <a:pt x="96786" y="367144"/>
                  </a:lnTo>
                  <a:lnTo>
                    <a:pt x="100774" y="359524"/>
                  </a:lnTo>
                  <a:lnTo>
                    <a:pt x="104597" y="359524"/>
                  </a:lnTo>
                  <a:lnTo>
                    <a:pt x="102489" y="358254"/>
                  </a:lnTo>
                  <a:lnTo>
                    <a:pt x="100063" y="354444"/>
                  </a:lnTo>
                  <a:lnTo>
                    <a:pt x="101714" y="350634"/>
                  </a:lnTo>
                  <a:lnTo>
                    <a:pt x="103174" y="349364"/>
                  </a:lnTo>
                  <a:lnTo>
                    <a:pt x="104140" y="351904"/>
                  </a:lnTo>
                  <a:lnTo>
                    <a:pt x="104800" y="349364"/>
                  </a:lnTo>
                  <a:lnTo>
                    <a:pt x="105791" y="345554"/>
                  </a:lnTo>
                  <a:lnTo>
                    <a:pt x="105854" y="339204"/>
                  </a:lnTo>
                  <a:lnTo>
                    <a:pt x="106197" y="334124"/>
                  </a:lnTo>
                  <a:lnTo>
                    <a:pt x="108064" y="330314"/>
                  </a:lnTo>
                  <a:lnTo>
                    <a:pt x="108686" y="329044"/>
                  </a:lnTo>
                  <a:lnTo>
                    <a:pt x="110832" y="329044"/>
                  </a:lnTo>
                  <a:lnTo>
                    <a:pt x="111379" y="327774"/>
                  </a:lnTo>
                  <a:lnTo>
                    <a:pt x="109093" y="336664"/>
                  </a:lnTo>
                  <a:lnTo>
                    <a:pt x="107099" y="343014"/>
                  </a:lnTo>
                  <a:lnTo>
                    <a:pt x="110693" y="343014"/>
                  </a:lnTo>
                  <a:lnTo>
                    <a:pt x="113093" y="336664"/>
                  </a:lnTo>
                  <a:lnTo>
                    <a:pt x="116840" y="343014"/>
                  </a:lnTo>
                  <a:lnTo>
                    <a:pt x="115303" y="337616"/>
                  </a:lnTo>
                  <a:lnTo>
                    <a:pt x="115011" y="336664"/>
                  </a:lnTo>
                  <a:lnTo>
                    <a:pt x="112204" y="327774"/>
                  </a:lnTo>
                  <a:lnTo>
                    <a:pt x="111798" y="326504"/>
                  </a:lnTo>
                  <a:lnTo>
                    <a:pt x="113169" y="323964"/>
                  </a:lnTo>
                  <a:lnTo>
                    <a:pt x="115227" y="320154"/>
                  </a:lnTo>
                  <a:lnTo>
                    <a:pt x="116941" y="320154"/>
                  </a:lnTo>
                  <a:lnTo>
                    <a:pt x="117716" y="318884"/>
                  </a:lnTo>
                  <a:lnTo>
                    <a:pt x="117678" y="317614"/>
                  </a:lnTo>
                  <a:lnTo>
                    <a:pt x="117462" y="316344"/>
                  </a:lnTo>
                  <a:lnTo>
                    <a:pt x="118808" y="313804"/>
                  </a:lnTo>
                  <a:lnTo>
                    <a:pt x="119722" y="312534"/>
                  </a:lnTo>
                  <a:lnTo>
                    <a:pt x="120497" y="311264"/>
                  </a:lnTo>
                  <a:lnTo>
                    <a:pt x="123748" y="311264"/>
                  </a:lnTo>
                  <a:lnTo>
                    <a:pt x="124828" y="303644"/>
                  </a:lnTo>
                  <a:lnTo>
                    <a:pt x="126161" y="301104"/>
                  </a:lnTo>
                  <a:lnTo>
                    <a:pt x="122148" y="299834"/>
                  </a:lnTo>
                  <a:lnTo>
                    <a:pt x="124358" y="296024"/>
                  </a:lnTo>
                  <a:lnTo>
                    <a:pt x="119659" y="298564"/>
                  </a:lnTo>
                  <a:lnTo>
                    <a:pt x="120142" y="298564"/>
                  </a:lnTo>
                  <a:lnTo>
                    <a:pt x="119900" y="299834"/>
                  </a:lnTo>
                  <a:lnTo>
                    <a:pt x="119265" y="301104"/>
                  </a:lnTo>
                  <a:lnTo>
                    <a:pt x="119202" y="302374"/>
                  </a:lnTo>
                  <a:lnTo>
                    <a:pt x="119037" y="302374"/>
                  </a:lnTo>
                  <a:lnTo>
                    <a:pt x="119164" y="303644"/>
                  </a:lnTo>
                  <a:lnTo>
                    <a:pt x="118897" y="302374"/>
                  </a:lnTo>
                  <a:lnTo>
                    <a:pt x="116154" y="311264"/>
                  </a:lnTo>
                  <a:lnTo>
                    <a:pt x="115087" y="307454"/>
                  </a:lnTo>
                  <a:lnTo>
                    <a:pt x="114439" y="304914"/>
                  </a:lnTo>
                  <a:lnTo>
                    <a:pt x="117944" y="301104"/>
                  </a:lnTo>
                  <a:lnTo>
                    <a:pt x="114173" y="296024"/>
                  </a:lnTo>
                  <a:lnTo>
                    <a:pt x="113372" y="294754"/>
                  </a:lnTo>
                  <a:lnTo>
                    <a:pt x="120421" y="292214"/>
                  </a:lnTo>
                  <a:lnTo>
                    <a:pt x="126593" y="284594"/>
                  </a:lnTo>
                  <a:lnTo>
                    <a:pt x="130670" y="284594"/>
                  </a:lnTo>
                  <a:lnTo>
                    <a:pt x="133019" y="276974"/>
                  </a:lnTo>
                  <a:lnTo>
                    <a:pt x="135763" y="268084"/>
                  </a:lnTo>
                  <a:lnTo>
                    <a:pt x="137337" y="259194"/>
                  </a:lnTo>
                  <a:lnTo>
                    <a:pt x="136740" y="251574"/>
                  </a:lnTo>
                  <a:lnTo>
                    <a:pt x="137464" y="249034"/>
                  </a:lnTo>
                  <a:lnTo>
                    <a:pt x="140525" y="250304"/>
                  </a:lnTo>
                  <a:lnTo>
                    <a:pt x="142163" y="249034"/>
                  </a:lnTo>
                  <a:lnTo>
                    <a:pt x="142024" y="250609"/>
                  </a:lnTo>
                  <a:lnTo>
                    <a:pt x="142379" y="249034"/>
                  </a:lnTo>
                  <a:lnTo>
                    <a:pt x="142659" y="247764"/>
                  </a:lnTo>
                  <a:lnTo>
                    <a:pt x="149885" y="238874"/>
                  </a:lnTo>
                  <a:lnTo>
                    <a:pt x="146088" y="233794"/>
                  </a:lnTo>
                  <a:lnTo>
                    <a:pt x="149047" y="232524"/>
                  </a:lnTo>
                  <a:lnTo>
                    <a:pt x="149936" y="233794"/>
                  </a:lnTo>
                  <a:lnTo>
                    <a:pt x="150622" y="235064"/>
                  </a:lnTo>
                  <a:lnTo>
                    <a:pt x="152209" y="232524"/>
                  </a:lnTo>
                  <a:lnTo>
                    <a:pt x="152996" y="231254"/>
                  </a:lnTo>
                  <a:lnTo>
                    <a:pt x="153517" y="233794"/>
                  </a:lnTo>
                  <a:lnTo>
                    <a:pt x="156540" y="231254"/>
                  </a:lnTo>
                  <a:lnTo>
                    <a:pt x="159562" y="228714"/>
                  </a:lnTo>
                  <a:lnTo>
                    <a:pt x="163499" y="222364"/>
                  </a:lnTo>
                  <a:lnTo>
                    <a:pt x="165582" y="217284"/>
                  </a:lnTo>
                  <a:lnTo>
                    <a:pt x="166116" y="216014"/>
                  </a:lnTo>
                  <a:lnTo>
                    <a:pt x="185699" y="188074"/>
                  </a:lnTo>
                  <a:lnTo>
                    <a:pt x="187591" y="186804"/>
                  </a:lnTo>
                  <a:lnTo>
                    <a:pt x="185242" y="188074"/>
                  </a:lnTo>
                  <a:lnTo>
                    <a:pt x="184353" y="188074"/>
                  </a:lnTo>
                  <a:lnTo>
                    <a:pt x="189534" y="182994"/>
                  </a:lnTo>
                  <a:lnTo>
                    <a:pt x="195211" y="179184"/>
                  </a:lnTo>
                  <a:lnTo>
                    <a:pt x="200037" y="175374"/>
                  </a:lnTo>
                  <a:lnTo>
                    <a:pt x="202577" y="172834"/>
                  </a:lnTo>
                  <a:lnTo>
                    <a:pt x="205105" y="170294"/>
                  </a:lnTo>
                  <a:lnTo>
                    <a:pt x="209435" y="165214"/>
                  </a:lnTo>
                  <a:lnTo>
                    <a:pt x="214871" y="160134"/>
                  </a:lnTo>
                  <a:lnTo>
                    <a:pt x="244754" y="141084"/>
                  </a:lnTo>
                  <a:lnTo>
                    <a:pt x="249593" y="139814"/>
                  </a:lnTo>
                  <a:lnTo>
                    <a:pt x="253161" y="138544"/>
                  </a:lnTo>
                  <a:lnTo>
                    <a:pt x="256730" y="137274"/>
                  </a:lnTo>
                  <a:lnTo>
                    <a:pt x="255638" y="133464"/>
                  </a:lnTo>
                  <a:lnTo>
                    <a:pt x="258292" y="128384"/>
                  </a:lnTo>
                  <a:lnTo>
                    <a:pt x="261835" y="132194"/>
                  </a:lnTo>
                  <a:lnTo>
                    <a:pt x="263245" y="129654"/>
                  </a:lnTo>
                  <a:lnTo>
                    <a:pt x="264058" y="128384"/>
                  </a:lnTo>
                  <a:lnTo>
                    <a:pt x="264858" y="127114"/>
                  </a:lnTo>
                  <a:lnTo>
                    <a:pt x="266407" y="124574"/>
                  </a:lnTo>
                  <a:lnTo>
                    <a:pt x="268516" y="122034"/>
                  </a:lnTo>
                  <a:lnTo>
                    <a:pt x="228511" y="122034"/>
                  </a:lnTo>
                  <a:lnTo>
                    <a:pt x="224942" y="122034"/>
                  </a:lnTo>
                  <a:lnTo>
                    <a:pt x="218643" y="122034"/>
                  </a:lnTo>
                  <a:lnTo>
                    <a:pt x="221322" y="127114"/>
                  </a:lnTo>
                  <a:lnTo>
                    <a:pt x="215353" y="133464"/>
                  </a:lnTo>
                  <a:lnTo>
                    <a:pt x="213893" y="138544"/>
                  </a:lnTo>
                  <a:lnTo>
                    <a:pt x="205270" y="138544"/>
                  </a:lnTo>
                  <a:lnTo>
                    <a:pt x="213055" y="130924"/>
                  </a:lnTo>
                  <a:lnTo>
                    <a:pt x="208229" y="127114"/>
                  </a:lnTo>
                  <a:lnTo>
                    <a:pt x="211251" y="130924"/>
                  </a:lnTo>
                  <a:lnTo>
                    <a:pt x="201701" y="138544"/>
                  </a:lnTo>
                  <a:lnTo>
                    <a:pt x="205943" y="139814"/>
                  </a:lnTo>
                  <a:lnTo>
                    <a:pt x="200672" y="140893"/>
                  </a:lnTo>
                  <a:lnTo>
                    <a:pt x="196291" y="139814"/>
                  </a:lnTo>
                  <a:lnTo>
                    <a:pt x="200202" y="146164"/>
                  </a:lnTo>
                  <a:lnTo>
                    <a:pt x="193141" y="143624"/>
                  </a:lnTo>
                  <a:lnTo>
                    <a:pt x="192989" y="149974"/>
                  </a:lnTo>
                  <a:lnTo>
                    <a:pt x="185242" y="151244"/>
                  </a:lnTo>
                  <a:lnTo>
                    <a:pt x="187134" y="146164"/>
                  </a:lnTo>
                  <a:lnTo>
                    <a:pt x="182587" y="152514"/>
                  </a:lnTo>
                  <a:lnTo>
                    <a:pt x="179895" y="153301"/>
                  </a:lnTo>
                  <a:lnTo>
                    <a:pt x="182575" y="153784"/>
                  </a:lnTo>
                  <a:lnTo>
                    <a:pt x="183400" y="157594"/>
                  </a:lnTo>
                  <a:lnTo>
                    <a:pt x="177228" y="165214"/>
                  </a:lnTo>
                  <a:lnTo>
                    <a:pt x="177292" y="157594"/>
                  </a:lnTo>
                  <a:lnTo>
                    <a:pt x="172872" y="157594"/>
                  </a:lnTo>
                  <a:lnTo>
                    <a:pt x="169151" y="162674"/>
                  </a:lnTo>
                  <a:lnTo>
                    <a:pt x="169392" y="169024"/>
                  </a:lnTo>
                  <a:lnTo>
                    <a:pt x="166306" y="172834"/>
                  </a:lnTo>
                  <a:lnTo>
                    <a:pt x="164579" y="172834"/>
                  </a:lnTo>
                  <a:lnTo>
                    <a:pt x="164465" y="171564"/>
                  </a:lnTo>
                  <a:lnTo>
                    <a:pt x="161975" y="176644"/>
                  </a:lnTo>
                  <a:lnTo>
                    <a:pt x="157518" y="182994"/>
                  </a:lnTo>
                  <a:lnTo>
                    <a:pt x="153149" y="189344"/>
                  </a:lnTo>
                  <a:lnTo>
                    <a:pt x="150914" y="195694"/>
                  </a:lnTo>
                  <a:lnTo>
                    <a:pt x="152146" y="195694"/>
                  </a:lnTo>
                  <a:lnTo>
                    <a:pt x="154406" y="196964"/>
                  </a:lnTo>
                  <a:lnTo>
                    <a:pt x="155790" y="199504"/>
                  </a:lnTo>
                  <a:lnTo>
                    <a:pt x="153720" y="202044"/>
                  </a:lnTo>
                  <a:lnTo>
                    <a:pt x="154571" y="205854"/>
                  </a:lnTo>
                  <a:lnTo>
                    <a:pt x="150939" y="205854"/>
                  </a:lnTo>
                  <a:lnTo>
                    <a:pt x="152336" y="203314"/>
                  </a:lnTo>
                  <a:lnTo>
                    <a:pt x="151295" y="202044"/>
                  </a:lnTo>
                  <a:lnTo>
                    <a:pt x="151028" y="200774"/>
                  </a:lnTo>
                  <a:lnTo>
                    <a:pt x="150025" y="204584"/>
                  </a:lnTo>
                  <a:lnTo>
                    <a:pt x="145542" y="204584"/>
                  </a:lnTo>
                  <a:lnTo>
                    <a:pt x="143878" y="213474"/>
                  </a:lnTo>
                  <a:lnTo>
                    <a:pt x="139344" y="217284"/>
                  </a:lnTo>
                  <a:lnTo>
                    <a:pt x="138201" y="214744"/>
                  </a:lnTo>
                  <a:lnTo>
                    <a:pt x="139788" y="210934"/>
                  </a:lnTo>
                  <a:lnTo>
                    <a:pt x="140741" y="209664"/>
                  </a:lnTo>
                  <a:lnTo>
                    <a:pt x="137731" y="209664"/>
                  </a:lnTo>
                  <a:lnTo>
                    <a:pt x="144551" y="203314"/>
                  </a:lnTo>
                  <a:lnTo>
                    <a:pt x="140576" y="203314"/>
                  </a:lnTo>
                  <a:lnTo>
                    <a:pt x="141770" y="200774"/>
                  </a:lnTo>
                  <a:lnTo>
                    <a:pt x="137731" y="199504"/>
                  </a:lnTo>
                  <a:lnTo>
                    <a:pt x="133210" y="204584"/>
                  </a:lnTo>
                  <a:lnTo>
                    <a:pt x="130644" y="209664"/>
                  </a:lnTo>
                  <a:lnTo>
                    <a:pt x="128193" y="214744"/>
                  </a:lnTo>
                  <a:lnTo>
                    <a:pt x="124015" y="221094"/>
                  </a:lnTo>
                  <a:lnTo>
                    <a:pt x="124993" y="224904"/>
                  </a:lnTo>
                  <a:lnTo>
                    <a:pt x="127939" y="222364"/>
                  </a:lnTo>
                  <a:lnTo>
                    <a:pt x="128930" y="226174"/>
                  </a:lnTo>
                  <a:lnTo>
                    <a:pt x="124409" y="233794"/>
                  </a:lnTo>
                  <a:lnTo>
                    <a:pt x="118478" y="236334"/>
                  </a:lnTo>
                  <a:lnTo>
                    <a:pt x="113233" y="237604"/>
                  </a:lnTo>
                  <a:lnTo>
                    <a:pt x="110744" y="245224"/>
                  </a:lnTo>
                  <a:lnTo>
                    <a:pt x="112179" y="249034"/>
                  </a:lnTo>
                  <a:lnTo>
                    <a:pt x="117398" y="252844"/>
                  </a:lnTo>
                  <a:lnTo>
                    <a:pt x="110655" y="259194"/>
                  </a:lnTo>
                  <a:lnTo>
                    <a:pt x="106845" y="254114"/>
                  </a:lnTo>
                  <a:lnTo>
                    <a:pt x="105117" y="260464"/>
                  </a:lnTo>
                  <a:lnTo>
                    <a:pt x="106006" y="264274"/>
                  </a:lnTo>
                  <a:lnTo>
                    <a:pt x="106311" y="266814"/>
                  </a:lnTo>
                  <a:lnTo>
                    <a:pt x="103593" y="271805"/>
                  </a:lnTo>
                  <a:lnTo>
                    <a:pt x="104190" y="271894"/>
                  </a:lnTo>
                  <a:lnTo>
                    <a:pt x="101676" y="276974"/>
                  </a:lnTo>
                  <a:lnTo>
                    <a:pt x="96532" y="275704"/>
                  </a:lnTo>
                  <a:lnTo>
                    <a:pt x="94322" y="284594"/>
                  </a:lnTo>
                  <a:lnTo>
                    <a:pt x="90970" y="302577"/>
                  </a:lnTo>
                  <a:lnTo>
                    <a:pt x="90970" y="323964"/>
                  </a:lnTo>
                  <a:lnTo>
                    <a:pt x="90512" y="326504"/>
                  </a:lnTo>
                  <a:lnTo>
                    <a:pt x="89789" y="325234"/>
                  </a:lnTo>
                  <a:lnTo>
                    <a:pt x="88061" y="327774"/>
                  </a:lnTo>
                  <a:lnTo>
                    <a:pt x="86283" y="330314"/>
                  </a:lnTo>
                  <a:lnTo>
                    <a:pt x="86918" y="329044"/>
                  </a:lnTo>
                  <a:lnTo>
                    <a:pt x="88163" y="323964"/>
                  </a:lnTo>
                  <a:lnTo>
                    <a:pt x="90970" y="323964"/>
                  </a:lnTo>
                  <a:lnTo>
                    <a:pt x="90970" y="302577"/>
                  </a:lnTo>
                  <a:lnTo>
                    <a:pt x="88874" y="313804"/>
                  </a:lnTo>
                  <a:lnTo>
                    <a:pt x="87617" y="313804"/>
                  </a:lnTo>
                  <a:lnTo>
                    <a:pt x="86677" y="309994"/>
                  </a:lnTo>
                  <a:lnTo>
                    <a:pt x="84416" y="313804"/>
                  </a:lnTo>
                  <a:lnTo>
                    <a:pt x="83464" y="320154"/>
                  </a:lnTo>
                  <a:lnTo>
                    <a:pt x="82029" y="326504"/>
                  </a:lnTo>
                  <a:lnTo>
                    <a:pt x="80213" y="332854"/>
                  </a:lnTo>
                  <a:lnTo>
                    <a:pt x="78066" y="339204"/>
                  </a:lnTo>
                  <a:lnTo>
                    <a:pt x="76288" y="345554"/>
                  </a:lnTo>
                  <a:lnTo>
                    <a:pt x="74333" y="351904"/>
                  </a:lnTo>
                  <a:lnTo>
                    <a:pt x="70218" y="364604"/>
                  </a:lnTo>
                  <a:lnTo>
                    <a:pt x="73571" y="370954"/>
                  </a:lnTo>
                  <a:lnTo>
                    <a:pt x="73291" y="372224"/>
                  </a:lnTo>
                  <a:lnTo>
                    <a:pt x="71424" y="373494"/>
                  </a:lnTo>
                  <a:lnTo>
                    <a:pt x="70650" y="372224"/>
                  </a:lnTo>
                  <a:lnTo>
                    <a:pt x="68643" y="378574"/>
                  </a:lnTo>
                  <a:lnTo>
                    <a:pt x="72428" y="373494"/>
                  </a:lnTo>
                  <a:lnTo>
                    <a:pt x="73367" y="372224"/>
                  </a:lnTo>
                  <a:lnTo>
                    <a:pt x="74891" y="376034"/>
                  </a:lnTo>
                  <a:lnTo>
                    <a:pt x="74993" y="379844"/>
                  </a:lnTo>
                  <a:lnTo>
                    <a:pt x="72136" y="379844"/>
                  </a:lnTo>
                  <a:lnTo>
                    <a:pt x="70967" y="378574"/>
                  </a:lnTo>
                  <a:lnTo>
                    <a:pt x="73075" y="388734"/>
                  </a:lnTo>
                  <a:lnTo>
                    <a:pt x="74599" y="400164"/>
                  </a:lnTo>
                  <a:lnTo>
                    <a:pt x="74942" y="411594"/>
                  </a:lnTo>
                  <a:lnTo>
                    <a:pt x="73482" y="421754"/>
                  </a:lnTo>
                  <a:lnTo>
                    <a:pt x="72097" y="420484"/>
                  </a:lnTo>
                  <a:lnTo>
                    <a:pt x="70764" y="429374"/>
                  </a:lnTo>
                  <a:lnTo>
                    <a:pt x="81445" y="429374"/>
                  </a:lnTo>
                  <a:lnTo>
                    <a:pt x="77800" y="438264"/>
                  </a:lnTo>
                  <a:lnTo>
                    <a:pt x="76962" y="436994"/>
                  </a:lnTo>
                  <a:lnTo>
                    <a:pt x="78308" y="452234"/>
                  </a:lnTo>
                  <a:lnTo>
                    <a:pt x="80708" y="467474"/>
                  </a:lnTo>
                  <a:lnTo>
                    <a:pt x="82664" y="481444"/>
                  </a:lnTo>
                  <a:lnTo>
                    <a:pt x="82677" y="494144"/>
                  </a:lnTo>
                  <a:lnTo>
                    <a:pt x="85979" y="497954"/>
                  </a:lnTo>
                  <a:lnTo>
                    <a:pt x="87452" y="504304"/>
                  </a:lnTo>
                  <a:lnTo>
                    <a:pt x="89408" y="510654"/>
                  </a:lnTo>
                  <a:lnTo>
                    <a:pt x="94145" y="511924"/>
                  </a:lnTo>
                  <a:lnTo>
                    <a:pt x="93662" y="519544"/>
                  </a:lnTo>
                  <a:lnTo>
                    <a:pt x="93014" y="523354"/>
                  </a:lnTo>
                  <a:lnTo>
                    <a:pt x="92964" y="529704"/>
                  </a:lnTo>
                  <a:lnTo>
                    <a:pt x="94234" y="538594"/>
                  </a:lnTo>
                  <a:lnTo>
                    <a:pt x="95237" y="542404"/>
                  </a:lnTo>
                  <a:lnTo>
                    <a:pt x="101790" y="542404"/>
                  </a:lnTo>
                  <a:lnTo>
                    <a:pt x="104838" y="546214"/>
                  </a:lnTo>
                  <a:lnTo>
                    <a:pt x="100749" y="548754"/>
                  </a:lnTo>
                  <a:lnTo>
                    <a:pt x="108229" y="552564"/>
                  </a:lnTo>
                  <a:lnTo>
                    <a:pt x="104990" y="558914"/>
                  </a:lnTo>
                  <a:lnTo>
                    <a:pt x="108229" y="562724"/>
                  </a:lnTo>
                  <a:lnTo>
                    <a:pt x="107594" y="561454"/>
                  </a:lnTo>
                  <a:lnTo>
                    <a:pt x="108216" y="557644"/>
                  </a:lnTo>
                  <a:lnTo>
                    <a:pt x="109512" y="557644"/>
                  </a:lnTo>
                  <a:lnTo>
                    <a:pt x="112128" y="561454"/>
                  </a:lnTo>
                  <a:lnTo>
                    <a:pt x="113474" y="565264"/>
                  </a:lnTo>
                  <a:lnTo>
                    <a:pt x="114452" y="572884"/>
                  </a:lnTo>
                  <a:lnTo>
                    <a:pt x="114554" y="576694"/>
                  </a:lnTo>
                  <a:lnTo>
                    <a:pt x="113563" y="577964"/>
                  </a:lnTo>
                  <a:lnTo>
                    <a:pt x="126555" y="591934"/>
                  </a:lnTo>
                  <a:lnTo>
                    <a:pt x="124802" y="591934"/>
                  </a:lnTo>
                  <a:lnTo>
                    <a:pt x="122631" y="589394"/>
                  </a:lnTo>
                  <a:lnTo>
                    <a:pt x="120357" y="588124"/>
                  </a:lnTo>
                  <a:lnTo>
                    <a:pt x="123850" y="591934"/>
                  </a:lnTo>
                  <a:lnTo>
                    <a:pt x="123266" y="593204"/>
                  </a:lnTo>
                  <a:lnTo>
                    <a:pt x="122555" y="594474"/>
                  </a:lnTo>
                  <a:lnTo>
                    <a:pt x="125628" y="598284"/>
                  </a:lnTo>
                  <a:lnTo>
                    <a:pt x="125844" y="595744"/>
                  </a:lnTo>
                  <a:lnTo>
                    <a:pt x="128231" y="597014"/>
                  </a:lnTo>
                  <a:lnTo>
                    <a:pt x="129108" y="597014"/>
                  </a:lnTo>
                  <a:lnTo>
                    <a:pt x="129032" y="602094"/>
                  </a:lnTo>
                  <a:lnTo>
                    <a:pt x="141046" y="616064"/>
                  </a:lnTo>
                  <a:lnTo>
                    <a:pt x="137655" y="616064"/>
                  </a:lnTo>
                  <a:lnTo>
                    <a:pt x="144018" y="624954"/>
                  </a:lnTo>
                  <a:lnTo>
                    <a:pt x="151638" y="632574"/>
                  </a:lnTo>
                  <a:lnTo>
                    <a:pt x="159842" y="641464"/>
                  </a:lnTo>
                  <a:lnTo>
                    <a:pt x="167957" y="649084"/>
                  </a:lnTo>
                  <a:lnTo>
                    <a:pt x="165201" y="644004"/>
                  </a:lnTo>
                  <a:lnTo>
                    <a:pt x="170027" y="641464"/>
                  </a:lnTo>
                  <a:lnTo>
                    <a:pt x="173418" y="644004"/>
                  </a:lnTo>
                  <a:lnTo>
                    <a:pt x="172834" y="645350"/>
                  </a:lnTo>
                  <a:lnTo>
                    <a:pt x="175945" y="646557"/>
                  </a:lnTo>
                  <a:lnTo>
                    <a:pt x="179641" y="650354"/>
                  </a:lnTo>
                  <a:lnTo>
                    <a:pt x="174929" y="652894"/>
                  </a:lnTo>
                  <a:lnTo>
                    <a:pt x="171348" y="651624"/>
                  </a:lnTo>
                  <a:lnTo>
                    <a:pt x="177723" y="655434"/>
                  </a:lnTo>
                  <a:lnTo>
                    <a:pt x="177025" y="656704"/>
                  </a:lnTo>
                  <a:lnTo>
                    <a:pt x="177850" y="656704"/>
                  </a:lnTo>
                  <a:lnTo>
                    <a:pt x="179539" y="668134"/>
                  </a:lnTo>
                  <a:lnTo>
                    <a:pt x="186156" y="666864"/>
                  </a:lnTo>
                  <a:lnTo>
                    <a:pt x="185521" y="669404"/>
                  </a:lnTo>
                  <a:lnTo>
                    <a:pt x="193421" y="675754"/>
                  </a:lnTo>
                  <a:lnTo>
                    <a:pt x="200456" y="679564"/>
                  </a:lnTo>
                  <a:lnTo>
                    <a:pt x="207264" y="684644"/>
                  </a:lnTo>
                  <a:lnTo>
                    <a:pt x="214452" y="689724"/>
                  </a:lnTo>
                  <a:lnTo>
                    <a:pt x="217030" y="685914"/>
                  </a:lnTo>
                  <a:lnTo>
                    <a:pt x="220484" y="689724"/>
                  </a:lnTo>
                  <a:lnTo>
                    <a:pt x="225336" y="688454"/>
                  </a:lnTo>
                  <a:lnTo>
                    <a:pt x="257073" y="710044"/>
                  </a:lnTo>
                  <a:lnTo>
                    <a:pt x="252920" y="706234"/>
                  </a:lnTo>
                  <a:lnTo>
                    <a:pt x="257162" y="706234"/>
                  </a:lnTo>
                  <a:lnTo>
                    <a:pt x="255905" y="708774"/>
                  </a:lnTo>
                  <a:lnTo>
                    <a:pt x="266090" y="713854"/>
                  </a:lnTo>
                  <a:lnTo>
                    <a:pt x="259664" y="713854"/>
                  </a:lnTo>
                  <a:lnTo>
                    <a:pt x="265836" y="716394"/>
                  </a:lnTo>
                  <a:lnTo>
                    <a:pt x="269786" y="717664"/>
                  </a:lnTo>
                  <a:lnTo>
                    <a:pt x="274231" y="718934"/>
                  </a:lnTo>
                  <a:lnTo>
                    <a:pt x="278612" y="721474"/>
                  </a:lnTo>
                  <a:lnTo>
                    <a:pt x="283629" y="722744"/>
                  </a:lnTo>
                  <a:lnTo>
                    <a:pt x="292138" y="724014"/>
                  </a:lnTo>
                  <a:lnTo>
                    <a:pt x="290969" y="721474"/>
                  </a:lnTo>
                  <a:lnTo>
                    <a:pt x="289331" y="720204"/>
                  </a:lnTo>
                  <a:lnTo>
                    <a:pt x="290791" y="718934"/>
                  </a:lnTo>
                  <a:lnTo>
                    <a:pt x="293827" y="720204"/>
                  </a:lnTo>
                  <a:lnTo>
                    <a:pt x="296646" y="722744"/>
                  </a:lnTo>
                  <a:lnTo>
                    <a:pt x="295617" y="725284"/>
                  </a:lnTo>
                  <a:lnTo>
                    <a:pt x="294728" y="725284"/>
                  </a:lnTo>
                  <a:lnTo>
                    <a:pt x="301955" y="726554"/>
                  </a:lnTo>
                  <a:lnTo>
                    <a:pt x="309029" y="729094"/>
                  </a:lnTo>
                  <a:lnTo>
                    <a:pt x="330238" y="740524"/>
                  </a:lnTo>
                  <a:lnTo>
                    <a:pt x="337146" y="743064"/>
                  </a:lnTo>
                  <a:lnTo>
                    <a:pt x="343839" y="744334"/>
                  </a:lnTo>
                  <a:lnTo>
                    <a:pt x="349326" y="744334"/>
                  </a:lnTo>
                  <a:lnTo>
                    <a:pt x="365404" y="743064"/>
                  </a:lnTo>
                  <a:lnTo>
                    <a:pt x="372389" y="744334"/>
                  </a:lnTo>
                  <a:lnTo>
                    <a:pt x="360743" y="744334"/>
                  </a:lnTo>
                  <a:lnTo>
                    <a:pt x="365671" y="748144"/>
                  </a:lnTo>
                  <a:lnTo>
                    <a:pt x="370090" y="746874"/>
                  </a:lnTo>
                  <a:lnTo>
                    <a:pt x="384111" y="746874"/>
                  </a:lnTo>
                  <a:lnTo>
                    <a:pt x="393458" y="748144"/>
                  </a:lnTo>
                  <a:lnTo>
                    <a:pt x="399415" y="749414"/>
                  </a:lnTo>
                  <a:lnTo>
                    <a:pt x="406361" y="748144"/>
                  </a:lnTo>
                  <a:lnTo>
                    <a:pt x="411086" y="750684"/>
                  </a:lnTo>
                  <a:lnTo>
                    <a:pt x="417106" y="751954"/>
                  </a:lnTo>
                  <a:lnTo>
                    <a:pt x="431444" y="751954"/>
                  </a:lnTo>
                  <a:lnTo>
                    <a:pt x="441604" y="750684"/>
                  </a:lnTo>
                  <a:lnTo>
                    <a:pt x="446405" y="750684"/>
                  </a:lnTo>
                  <a:lnTo>
                    <a:pt x="451180" y="749414"/>
                  </a:lnTo>
                  <a:lnTo>
                    <a:pt x="455650" y="749414"/>
                  </a:lnTo>
                  <a:lnTo>
                    <a:pt x="459536" y="750684"/>
                  </a:lnTo>
                  <a:lnTo>
                    <a:pt x="458939" y="749414"/>
                  </a:lnTo>
                  <a:lnTo>
                    <a:pt x="458343" y="748144"/>
                  </a:lnTo>
                  <a:lnTo>
                    <a:pt x="460044" y="746874"/>
                  </a:lnTo>
                  <a:lnTo>
                    <a:pt x="461733" y="745604"/>
                  </a:lnTo>
                  <a:lnTo>
                    <a:pt x="462305" y="747217"/>
                  </a:lnTo>
                  <a:lnTo>
                    <a:pt x="463626" y="745604"/>
                  </a:lnTo>
                  <a:lnTo>
                    <a:pt x="475462" y="743064"/>
                  </a:lnTo>
                  <a:lnTo>
                    <a:pt x="499351" y="737984"/>
                  </a:lnTo>
                  <a:lnTo>
                    <a:pt x="511657" y="736714"/>
                  </a:lnTo>
                  <a:lnTo>
                    <a:pt x="519849" y="735444"/>
                  </a:lnTo>
                  <a:lnTo>
                    <a:pt x="536143" y="730364"/>
                  </a:lnTo>
                  <a:lnTo>
                    <a:pt x="548411" y="727824"/>
                  </a:lnTo>
                  <a:lnTo>
                    <a:pt x="560120" y="724014"/>
                  </a:lnTo>
                  <a:lnTo>
                    <a:pt x="565188" y="718934"/>
                  </a:lnTo>
                  <a:lnTo>
                    <a:pt x="565505" y="717664"/>
                  </a:lnTo>
                  <a:lnTo>
                    <a:pt x="566496" y="713854"/>
                  </a:lnTo>
                  <a:lnTo>
                    <a:pt x="568731" y="710044"/>
                  </a:lnTo>
                  <a:lnTo>
                    <a:pt x="576618" y="707504"/>
                  </a:lnTo>
                  <a:lnTo>
                    <a:pt x="575081" y="713854"/>
                  </a:lnTo>
                  <a:lnTo>
                    <a:pt x="582282" y="707504"/>
                  </a:lnTo>
                  <a:lnTo>
                    <a:pt x="586016" y="704964"/>
                  </a:lnTo>
                  <a:lnTo>
                    <a:pt x="589749" y="702424"/>
                  </a:lnTo>
                  <a:lnTo>
                    <a:pt x="597446" y="697344"/>
                  </a:lnTo>
                  <a:lnTo>
                    <a:pt x="605358" y="692264"/>
                  </a:lnTo>
                  <a:lnTo>
                    <a:pt x="612813" y="687184"/>
                  </a:lnTo>
                  <a:lnTo>
                    <a:pt x="620077" y="680834"/>
                  </a:lnTo>
                  <a:lnTo>
                    <a:pt x="626884" y="675754"/>
                  </a:lnTo>
                  <a:lnTo>
                    <a:pt x="632980" y="668134"/>
                  </a:lnTo>
                  <a:lnTo>
                    <a:pt x="632650" y="670674"/>
                  </a:lnTo>
                  <a:lnTo>
                    <a:pt x="633641" y="671944"/>
                  </a:lnTo>
                  <a:lnTo>
                    <a:pt x="631761" y="673214"/>
                  </a:lnTo>
                  <a:lnTo>
                    <a:pt x="637971" y="673214"/>
                  </a:lnTo>
                  <a:lnTo>
                    <a:pt x="641032" y="668134"/>
                  </a:lnTo>
                  <a:lnTo>
                    <a:pt x="644105" y="663054"/>
                  </a:lnTo>
                  <a:lnTo>
                    <a:pt x="645629" y="660514"/>
                  </a:lnTo>
                  <a:lnTo>
                    <a:pt x="643724" y="657974"/>
                  </a:lnTo>
                  <a:lnTo>
                    <a:pt x="646645" y="656704"/>
                  </a:lnTo>
                  <a:lnTo>
                    <a:pt x="646125" y="660514"/>
                  </a:lnTo>
                  <a:lnTo>
                    <a:pt x="648817" y="659244"/>
                  </a:lnTo>
                  <a:lnTo>
                    <a:pt x="653948" y="657974"/>
                  </a:lnTo>
                  <a:lnTo>
                    <a:pt x="654088" y="656704"/>
                  </a:lnTo>
                  <a:lnTo>
                    <a:pt x="654900" y="649084"/>
                  </a:lnTo>
                  <a:lnTo>
                    <a:pt x="655027" y="647814"/>
                  </a:lnTo>
                  <a:lnTo>
                    <a:pt x="659663" y="647814"/>
                  </a:lnTo>
                  <a:lnTo>
                    <a:pt x="664451" y="644004"/>
                  </a:lnTo>
                  <a:lnTo>
                    <a:pt x="669226" y="640194"/>
                  </a:lnTo>
                  <a:lnTo>
                    <a:pt x="664121" y="638924"/>
                  </a:lnTo>
                  <a:lnTo>
                    <a:pt x="671423" y="633844"/>
                  </a:lnTo>
                  <a:lnTo>
                    <a:pt x="674217" y="626224"/>
                  </a:lnTo>
                  <a:lnTo>
                    <a:pt x="680377" y="621157"/>
                  </a:lnTo>
                  <a:lnTo>
                    <a:pt x="680427" y="621639"/>
                  </a:lnTo>
                  <a:lnTo>
                    <a:pt x="680377" y="622122"/>
                  </a:lnTo>
                  <a:lnTo>
                    <a:pt x="680618" y="622617"/>
                  </a:lnTo>
                  <a:lnTo>
                    <a:pt x="685571" y="618959"/>
                  </a:lnTo>
                  <a:lnTo>
                    <a:pt x="683488" y="619315"/>
                  </a:lnTo>
                  <a:lnTo>
                    <a:pt x="681824" y="620115"/>
                  </a:lnTo>
                  <a:lnTo>
                    <a:pt x="680377" y="621131"/>
                  </a:lnTo>
                  <a:lnTo>
                    <a:pt x="679500" y="614794"/>
                  </a:lnTo>
                  <a:lnTo>
                    <a:pt x="691159" y="610984"/>
                  </a:lnTo>
                  <a:lnTo>
                    <a:pt x="686803" y="605904"/>
                  </a:lnTo>
                  <a:lnTo>
                    <a:pt x="691070" y="605904"/>
                  </a:lnTo>
                  <a:lnTo>
                    <a:pt x="695604" y="602094"/>
                  </a:lnTo>
                  <a:lnTo>
                    <a:pt x="699147" y="595744"/>
                  </a:lnTo>
                  <a:lnTo>
                    <a:pt x="700493" y="589394"/>
                  </a:lnTo>
                  <a:lnTo>
                    <a:pt x="701230" y="593204"/>
                  </a:lnTo>
                  <a:lnTo>
                    <a:pt x="703364" y="589394"/>
                  </a:lnTo>
                  <a:lnTo>
                    <a:pt x="704773" y="586854"/>
                  </a:lnTo>
                  <a:lnTo>
                    <a:pt x="705777" y="589965"/>
                  </a:lnTo>
                  <a:lnTo>
                    <a:pt x="705523" y="590410"/>
                  </a:lnTo>
                  <a:lnTo>
                    <a:pt x="705802" y="590016"/>
                  </a:lnTo>
                  <a:lnTo>
                    <a:pt x="706018" y="590664"/>
                  </a:lnTo>
                  <a:lnTo>
                    <a:pt x="707974" y="586854"/>
                  </a:lnTo>
                  <a:lnTo>
                    <a:pt x="708621" y="585584"/>
                  </a:lnTo>
                  <a:lnTo>
                    <a:pt x="709269" y="584314"/>
                  </a:lnTo>
                  <a:lnTo>
                    <a:pt x="711225" y="579234"/>
                  </a:lnTo>
                  <a:lnTo>
                    <a:pt x="707669" y="577964"/>
                  </a:lnTo>
                  <a:lnTo>
                    <a:pt x="714375" y="571614"/>
                  </a:lnTo>
                  <a:lnTo>
                    <a:pt x="716343" y="565264"/>
                  </a:lnTo>
                  <a:lnTo>
                    <a:pt x="719099" y="556374"/>
                  </a:lnTo>
                  <a:lnTo>
                    <a:pt x="725043" y="552564"/>
                  </a:lnTo>
                  <a:lnTo>
                    <a:pt x="728802" y="539864"/>
                  </a:lnTo>
                  <a:lnTo>
                    <a:pt x="731507" y="525894"/>
                  </a:lnTo>
                  <a:lnTo>
                    <a:pt x="731786" y="524624"/>
                  </a:lnTo>
                  <a:lnTo>
                    <a:pt x="732878" y="519544"/>
                  </a:lnTo>
                  <a:lnTo>
                    <a:pt x="734415" y="513194"/>
                  </a:lnTo>
                  <a:lnTo>
                    <a:pt x="735825" y="506844"/>
                  </a:lnTo>
                  <a:lnTo>
                    <a:pt x="736828" y="500494"/>
                  </a:lnTo>
                  <a:lnTo>
                    <a:pt x="738987" y="504304"/>
                  </a:lnTo>
                  <a:lnTo>
                    <a:pt x="736409" y="517004"/>
                  </a:lnTo>
                  <a:lnTo>
                    <a:pt x="738581" y="519544"/>
                  </a:lnTo>
                  <a:lnTo>
                    <a:pt x="739978" y="509384"/>
                  </a:lnTo>
                  <a:lnTo>
                    <a:pt x="740079" y="500494"/>
                  </a:lnTo>
                  <a:lnTo>
                    <a:pt x="740168" y="497954"/>
                  </a:lnTo>
                  <a:lnTo>
                    <a:pt x="740651" y="489064"/>
                  </a:lnTo>
                  <a:lnTo>
                    <a:pt x="743394" y="478904"/>
                  </a:lnTo>
                  <a:lnTo>
                    <a:pt x="745299" y="475094"/>
                  </a:lnTo>
                  <a:lnTo>
                    <a:pt x="745642" y="481444"/>
                  </a:lnTo>
                  <a:lnTo>
                    <a:pt x="746404" y="482714"/>
                  </a:lnTo>
                  <a:lnTo>
                    <a:pt x="747395" y="475094"/>
                  </a:lnTo>
                  <a:lnTo>
                    <a:pt x="747788" y="471284"/>
                  </a:lnTo>
                  <a:lnTo>
                    <a:pt x="748042" y="468744"/>
                  </a:lnTo>
                  <a:lnTo>
                    <a:pt x="748169" y="467474"/>
                  </a:lnTo>
                  <a:lnTo>
                    <a:pt x="748626" y="464934"/>
                  </a:lnTo>
                  <a:lnTo>
                    <a:pt x="749528" y="459854"/>
                  </a:lnTo>
                  <a:lnTo>
                    <a:pt x="750506" y="452234"/>
                  </a:lnTo>
                  <a:lnTo>
                    <a:pt x="752233" y="444614"/>
                  </a:lnTo>
                  <a:lnTo>
                    <a:pt x="751395" y="440804"/>
                  </a:lnTo>
                  <a:lnTo>
                    <a:pt x="750646" y="437426"/>
                  </a:lnTo>
                  <a:lnTo>
                    <a:pt x="746544" y="440804"/>
                  </a:lnTo>
                  <a:lnTo>
                    <a:pt x="745236" y="435724"/>
                  </a:lnTo>
                  <a:lnTo>
                    <a:pt x="742607" y="425564"/>
                  </a:lnTo>
                  <a:lnTo>
                    <a:pt x="740295" y="424294"/>
                  </a:lnTo>
                  <a:lnTo>
                    <a:pt x="744474" y="425564"/>
                  </a:lnTo>
                  <a:lnTo>
                    <a:pt x="744918" y="424294"/>
                  </a:lnTo>
                  <a:lnTo>
                    <a:pt x="745363" y="423024"/>
                  </a:lnTo>
                  <a:lnTo>
                    <a:pt x="746252" y="420484"/>
                  </a:lnTo>
                  <a:lnTo>
                    <a:pt x="748423" y="417944"/>
                  </a:lnTo>
                  <a:lnTo>
                    <a:pt x="753808" y="419214"/>
                  </a:lnTo>
                  <a:lnTo>
                    <a:pt x="753567" y="417944"/>
                  </a:lnTo>
                  <a:lnTo>
                    <a:pt x="753325" y="416674"/>
                  </a:lnTo>
                  <a:lnTo>
                    <a:pt x="752030" y="415404"/>
                  </a:lnTo>
                  <a:lnTo>
                    <a:pt x="749960" y="415404"/>
                  </a:lnTo>
                  <a:lnTo>
                    <a:pt x="750709" y="412864"/>
                  </a:lnTo>
                  <a:lnTo>
                    <a:pt x="751941" y="411594"/>
                  </a:lnTo>
                  <a:lnTo>
                    <a:pt x="754087" y="414134"/>
                  </a:lnTo>
                  <a:close/>
                </a:path>
                <a:path w="821689" h="812800">
                  <a:moveTo>
                    <a:pt x="762901" y="208978"/>
                  </a:moveTo>
                  <a:lnTo>
                    <a:pt x="762546" y="208280"/>
                  </a:lnTo>
                  <a:lnTo>
                    <a:pt x="762355" y="208445"/>
                  </a:lnTo>
                  <a:lnTo>
                    <a:pt x="762901" y="208978"/>
                  </a:lnTo>
                  <a:close/>
                </a:path>
                <a:path w="821689" h="812800">
                  <a:moveTo>
                    <a:pt x="765086" y="213360"/>
                  </a:moveTo>
                  <a:lnTo>
                    <a:pt x="764743" y="210820"/>
                  </a:lnTo>
                  <a:lnTo>
                    <a:pt x="762901" y="208978"/>
                  </a:lnTo>
                  <a:lnTo>
                    <a:pt x="765086" y="213360"/>
                  </a:lnTo>
                  <a:close/>
                </a:path>
                <a:path w="821689" h="812800">
                  <a:moveTo>
                    <a:pt x="768184" y="213004"/>
                  </a:moveTo>
                  <a:lnTo>
                    <a:pt x="767130" y="210210"/>
                  </a:lnTo>
                  <a:lnTo>
                    <a:pt x="767397" y="211391"/>
                  </a:lnTo>
                  <a:lnTo>
                    <a:pt x="767803" y="212267"/>
                  </a:lnTo>
                  <a:lnTo>
                    <a:pt x="768184" y="213004"/>
                  </a:lnTo>
                  <a:close/>
                </a:path>
                <a:path w="821689" h="812800">
                  <a:moveTo>
                    <a:pt x="772553" y="285292"/>
                  </a:moveTo>
                  <a:lnTo>
                    <a:pt x="771423" y="283210"/>
                  </a:lnTo>
                  <a:lnTo>
                    <a:pt x="772274" y="285750"/>
                  </a:lnTo>
                  <a:lnTo>
                    <a:pt x="772553" y="285292"/>
                  </a:lnTo>
                  <a:close/>
                </a:path>
                <a:path w="821689" h="812800">
                  <a:moveTo>
                    <a:pt x="778014" y="519430"/>
                  </a:moveTo>
                  <a:lnTo>
                    <a:pt x="777328" y="519430"/>
                  </a:lnTo>
                  <a:lnTo>
                    <a:pt x="777938" y="519658"/>
                  </a:lnTo>
                  <a:lnTo>
                    <a:pt x="778014" y="519430"/>
                  </a:lnTo>
                  <a:close/>
                </a:path>
                <a:path w="821689" h="812800">
                  <a:moveTo>
                    <a:pt x="783640" y="226060"/>
                  </a:moveTo>
                  <a:lnTo>
                    <a:pt x="782142" y="224790"/>
                  </a:lnTo>
                  <a:lnTo>
                    <a:pt x="783640" y="228015"/>
                  </a:lnTo>
                  <a:lnTo>
                    <a:pt x="783640" y="226060"/>
                  </a:lnTo>
                  <a:close/>
                </a:path>
                <a:path w="821689" h="812800">
                  <a:moveTo>
                    <a:pt x="784504" y="229870"/>
                  </a:moveTo>
                  <a:lnTo>
                    <a:pt x="783640" y="228015"/>
                  </a:lnTo>
                  <a:lnTo>
                    <a:pt x="783640" y="229666"/>
                  </a:lnTo>
                  <a:lnTo>
                    <a:pt x="784504" y="229870"/>
                  </a:lnTo>
                  <a:close/>
                </a:path>
                <a:path w="821689" h="812800">
                  <a:moveTo>
                    <a:pt x="794804" y="248602"/>
                  </a:moveTo>
                  <a:lnTo>
                    <a:pt x="794359" y="247637"/>
                  </a:lnTo>
                  <a:lnTo>
                    <a:pt x="793699" y="246710"/>
                  </a:lnTo>
                  <a:lnTo>
                    <a:pt x="793711" y="246862"/>
                  </a:lnTo>
                  <a:lnTo>
                    <a:pt x="793724" y="247015"/>
                  </a:lnTo>
                  <a:lnTo>
                    <a:pt x="794804" y="248602"/>
                  </a:lnTo>
                  <a:close/>
                </a:path>
                <a:path w="821689" h="812800">
                  <a:moveTo>
                    <a:pt x="794867" y="254000"/>
                  </a:moveTo>
                  <a:lnTo>
                    <a:pt x="793267" y="251879"/>
                  </a:lnTo>
                  <a:lnTo>
                    <a:pt x="793559" y="252730"/>
                  </a:lnTo>
                  <a:lnTo>
                    <a:pt x="794867" y="254000"/>
                  </a:lnTo>
                  <a:close/>
                </a:path>
                <a:path w="821689" h="812800">
                  <a:moveTo>
                    <a:pt x="810425" y="316128"/>
                  </a:moveTo>
                  <a:lnTo>
                    <a:pt x="809942" y="315696"/>
                  </a:lnTo>
                  <a:lnTo>
                    <a:pt x="810031" y="316534"/>
                  </a:lnTo>
                  <a:lnTo>
                    <a:pt x="810094" y="317233"/>
                  </a:lnTo>
                  <a:lnTo>
                    <a:pt x="810183" y="317957"/>
                  </a:lnTo>
                  <a:lnTo>
                    <a:pt x="810399" y="317042"/>
                  </a:lnTo>
                  <a:lnTo>
                    <a:pt x="810425" y="316128"/>
                  </a:lnTo>
                  <a:close/>
                </a:path>
                <a:path w="821689" h="812800">
                  <a:moveTo>
                    <a:pt x="812749" y="356489"/>
                  </a:moveTo>
                  <a:lnTo>
                    <a:pt x="812203" y="354990"/>
                  </a:lnTo>
                  <a:lnTo>
                    <a:pt x="811695" y="353745"/>
                  </a:lnTo>
                  <a:lnTo>
                    <a:pt x="811339" y="354177"/>
                  </a:lnTo>
                  <a:lnTo>
                    <a:pt x="811695" y="355815"/>
                  </a:lnTo>
                  <a:lnTo>
                    <a:pt x="812292" y="356450"/>
                  </a:lnTo>
                  <a:lnTo>
                    <a:pt x="812749" y="356489"/>
                  </a:lnTo>
                  <a:close/>
                </a:path>
                <a:path w="821689" h="812800">
                  <a:moveTo>
                    <a:pt x="817016" y="345440"/>
                  </a:moveTo>
                  <a:lnTo>
                    <a:pt x="814387" y="339090"/>
                  </a:lnTo>
                  <a:lnTo>
                    <a:pt x="813752" y="342900"/>
                  </a:lnTo>
                  <a:lnTo>
                    <a:pt x="817016" y="345440"/>
                  </a:lnTo>
                  <a:close/>
                </a:path>
                <a:path w="821689" h="812800">
                  <a:moveTo>
                    <a:pt x="821169" y="391160"/>
                  </a:moveTo>
                  <a:lnTo>
                    <a:pt x="820762" y="381000"/>
                  </a:lnTo>
                  <a:lnTo>
                    <a:pt x="818210" y="377190"/>
                  </a:lnTo>
                  <a:lnTo>
                    <a:pt x="815390" y="372110"/>
                  </a:lnTo>
                  <a:lnTo>
                    <a:pt x="814946" y="369570"/>
                  </a:lnTo>
                  <a:lnTo>
                    <a:pt x="814285" y="365760"/>
                  </a:lnTo>
                  <a:lnTo>
                    <a:pt x="812774" y="367030"/>
                  </a:lnTo>
                  <a:lnTo>
                    <a:pt x="808316" y="369570"/>
                  </a:lnTo>
                  <a:lnTo>
                    <a:pt x="806196" y="363220"/>
                  </a:lnTo>
                  <a:lnTo>
                    <a:pt x="805345" y="360680"/>
                  </a:lnTo>
                  <a:lnTo>
                    <a:pt x="804760" y="351790"/>
                  </a:lnTo>
                  <a:lnTo>
                    <a:pt x="811098" y="349250"/>
                  </a:lnTo>
                  <a:lnTo>
                    <a:pt x="813308" y="354330"/>
                  </a:lnTo>
                  <a:lnTo>
                    <a:pt x="813752" y="355600"/>
                  </a:lnTo>
                  <a:lnTo>
                    <a:pt x="813346" y="356870"/>
                  </a:lnTo>
                  <a:lnTo>
                    <a:pt x="812749" y="356870"/>
                  </a:lnTo>
                  <a:lnTo>
                    <a:pt x="813777" y="359410"/>
                  </a:lnTo>
                  <a:lnTo>
                    <a:pt x="815073" y="363220"/>
                  </a:lnTo>
                  <a:lnTo>
                    <a:pt x="816457" y="359410"/>
                  </a:lnTo>
                  <a:lnTo>
                    <a:pt x="814552" y="359410"/>
                  </a:lnTo>
                  <a:lnTo>
                    <a:pt x="815708" y="354330"/>
                  </a:lnTo>
                  <a:lnTo>
                    <a:pt x="814844" y="349250"/>
                  </a:lnTo>
                  <a:lnTo>
                    <a:pt x="814628" y="347980"/>
                  </a:lnTo>
                  <a:lnTo>
                    <a:pt x="813752" y="342900"/>
                  </a:lnTo>
                  <a:lnTo>
                    <a:pt x="813562" y="347980"/>
                  </a:lnTo>
                  <a:lnTo>
                    <a:pt x="813523" y="340360"/>
                  </a:lnTo>
                  <a:lnTo>
                    <a:pt x="812812" y="334010"/>
                  </a:lnTo>
                  <a:lnTo>
                    <a:pt x="812673" y="332740"/>
                  </a:lnTo>
                  <a:lnTo>
                    <a:pt x="811428" y="326390"/>
                  </a:lnTo>
                  <a:lnTo>
                    <a:pt x="810806" y="322580"/>
                  </a:lnTo>
                  <a:lnTo>
                    <a:pt x="810171" y="318770"/>
                  </a:lnTo>
                  <a:lnTo>
                    <a:pt x="809663" y="320040"/>
                  </a:lnTo>
                  <a:lnTo>
                    <a:pt x="808050" y="322580"/>
                  </a:lnTo>
                  <a:lnTo>
                    <a:pt x="807643" y="321310"/>
                  </a:lnTo>
                  <a:lnTo>
                    <a:pt x="805942" y="312420"/>
                  </a:lnTo>
                  <a:lnTo>
                    <a:pt x="803910" y="309880"/>
                  </a:lnTo>
                  <a:lnTo>
                    <a:pt x="801598" y="308610"/>
                  </a:lnTo>
                  <a:lnTo>
                    <a:pt x="799058" y="303530"/>
                  </a:lnTo>
                  <a:lnTo>
                    <a:pt x="800455" y="300990"/>
                  </a:lnTo>
                  <a:lnTo>
                    <a:pt x="802182" y="299720"/>
                  </a:lnTo>
                  <a:lnTo>
                    <a:pt x="802792" y="298450"/>
                  </a:lnTo>
                  <a:lnTo>
                    <a:pt x="800823" y="293370"/>
                  </a:lnTo>
                  <a:lnTo>
                    <a:pt x="800823" y="287020"/>
                  </a:lnTo>
                  <a:lnTo>
                    <a:pt x="804900" y="290830"/>
                  </a:lnTo>
                  <a:lnTo>
                    <a:pt x="806983" y="293370"/>
                  </a:lnTo>
                  <a:lnTo>
                    <a:pt x="804506" y="287020"/>
                  </a:lnTo>
                  <a:lnTo>
                    <a:pt x="804011" y="285750"/>
                  </a:lnTo>
                  <a:lnTo>
                    <a:pt x="802665" y="279400"/>
                  </a:lnTo>
                  <a:lnTo>
                    <a:pt x="802132" y="273050"/>
                  </a:lnTo>
                  <a:lnTo>
                    <a:pt x="801839" y="270510"/>
                  </a:lnTo>
                  <a:lnTo>
                    <a:pt x="801687" y="269240"/>
                  </a:lnTo>
                  <a:lnTo>
                    <a:pt x="801535" y="267970"/>
                  </a:lnTo>
                  <a:lnTo>
                    <a:pt x="804799" y="273050"/>
                  </a:lnTo>
                  <a:lnTo>
                    <a:pt x="802843" y="269240"/>
                  </a:lnTo>
                  <a:lnTo>
                    <a:pt x="802373" y="267970"/>
                  </a:lnTo>
                  <a:lnTo>
                    <a:pt x="800963" y="264160"/>
                  </a:lnTo>
                  <a:lnTo>
                    <a:pt x="798766" y="269240"/>
                  </a:lnTo>
                  <a:lnTo>
                    <a:pt x="798410" y="266700"/>
                  </a:lnTo>
                  <a:lnTo>
                    <a:pt x="798220" y="265430"/>
                  </a:lnTo>
                  <a:lnTo>
                    <a:pt x="797280" y="262890"/>
                  </a:lnTo>
                  <a:lnTo>
                    <a:pt x="798664" y="262890"/>
                  </a:lnTo>
                  <a:lnTo>
                    <a:pt x="795362" y="260350"/>
                  </a:lnTo>
                  <a:lnTo>
                    <a:pt x="794067" y="266700"/>
                  </a:lnTo>
                  <a:lnTo>
                    <a:pt x="788847" y="261620"/>
                  </a:lnTo>
                  <a:lnTo>
                    <a:pt x="788911" y="257810"/>
                  </a:lnTo>
                  <a:lnTo>
                    <a:pt x="788936" y="256540"/>
                  </a:lnTo>
                  <a:lnTo>
                    <a:pt x="785253" y="252730"/>
                  </a:lnTo>
                  <a:lnTo>
                    <a:pt x="782802" y="250190"/>
                  </a:lnTo>
                  <a:lnTo>
                    <a:pt x="786168" y="247650"/>
                  </a:lnTo>
                  <a:lnTo>
                    <a:pt x="788390" y="252730"/>
                  </a:lnTo>
                  <a:lnTo>
                    <a:pt x="790092" y="251460"/>
                  </a:lnTo>
                  <a:lnTo>
                    <a:pt x="791997" y="250190"/>
                  </a:lnTo>
                  <a:lnTo>
                    <a:pt x="793267" y="251879"/>
                  </a:lnTo>
                  <a:lnTo>
                    <a:pt x="792683" y="250190"/>
                  </a:lnTo>
                  <a:lnTo>
                    <a:pt x="792264" y="247650"/>
                  </a:lnTo>
                  <a:lnTo>
                    <a:pt x="792048" y="246380"/>
                  </a:lnTo>
                  <a:lnTo>
                    <a:pt x="793153" y="246380"/>
                  </a:lnTo>
                  <a:lnTo>
                    <a:pt x="793699" y="247650"/>
                  </a:lnTo>
                  <a:lnTo>
                    <a:pt x="793305" y="246380"/>
                  </a:lnTo>
                  <a:lnTo>
                    <a:pt x="791705" y="241300"/>
                  </a:lnTo>
                  <a:lnTo>
                    <a:pt x="788606" y="238760"/>
                  </a:lnTo>
                  <a:lnTo>
                    <a:pt x="784758" y="237490"/>
                  </a:lnTo>
                  <a:lnTo>
                    <a:pt x="780516" y="231140"/>
                  </a:lnTo>
                  <a:lnTo>
                    <a:pt x="783640" y="232410"/>
                  </a:lnTo>
                  <a:lnTo>
                    <a:pt x="783640" y="231140"/>
                  </a:lnTo>
                  <a:lnTo>
                    <a:pt x="783640" y="229870"/>
                  </a:lnTo>
                  <a:lnTo>
                    <a:pt x="783640" y="229666"/>
                  </a:lnTo>
                  <a:lnTo>
                    <a:pt x="779348" y="228600"/>
                  </a:lnTo>
                  <a:lnTo>
                    <a:pt x="775373" y="226060"/>
                  </a:lnTo>
                  <a:lnTo>
                    <a:pt x="773696" y="218440"/>
                  </a:lnTo>
                  <a:lnTo>
                    <a:pt x="773417" y="217170"/>
                  </a:lnTo>
                  <a:lnTo>
                    <a:pt x="769937" y="217170"/>
                  </a:lnTo>
                  <a:lnTo>
                    <a:pt x="768184" y="213360"/>
                  </a:lnTo>
                  <a:lnTo>
                    <a:pt x="769581" y="218440"/>
                  </a:lnTo>
                  <a:lnTo>
                    <a:pt x="766572" y="218440"/>
                  </a:lnTo>
                  <a:lnTo>
                    <a:pt x="765009" y="214630"/>
                  </a:lnTo>
                  <a:lnTo>
                    <a:pt x="761047" y="209550"/>
                  </a:lnTo>
                  <a:lnTo>
                    <a:pt x="762355" y="208445"/>
                  </a:lnTo>
                  <a:lnTo>
                    <a:pt x="760920" y="207010"/>
                  </a:lnTo>
                  <a:lnTo>
                    <a:pt x="759180" y="201930"/>
                  </a:lnTo>
                  <a:lnTo>
                    <a:pt x="757402" y="195580"/>
                  </a:lnTo>
                  <a:lnTo>
                    <a:pt x="753503" y="189230"/>
                  </a:lnTo>
                  <a:lnTo>
                    <a:pt x="752729" y="185420"/>
                  </a:lnTo>
                  <a:lnTo>
                    <a:pt x="757428" y="186690"/>
                  </a:lnTo>
                  <a:lnTo>
                    <a:pt x="757097" y="185420"/>
                  </a:lnTo>
                  <a:lnTo>
                    <a:pt x="756437" y="182880"/>
                  </a:lnTo>
                  <a:lnTo>
                    <a:pt x="755408" y="181610"/>
                  </a:lnTo>
                  <a:lnTo>
                    <a:pt x="752284" y="177800"/>
                  </a:lnTo>
                  <a:lnTo>
                    <a:pt x="750493" y="173977"/>
                  </a:lnTo>
                  <a:lnTo>
                    <a:pt x="748576" y="168910"/>
                  </a:lnTo>
                  <a:lnTo>
                    <a:pt x="744042" y="163830"/>
                  </a:lnTo>
                  <a:lnTo>
                    <a:pt x="743254" y="168313"/>
                  </a:lnTo>
                  <a:lnTo>
                    <a:pt x="736714" y="163830"/>
                  </a:lnTo>
                  <a:lnTo>
                    <a:pt x="749642" y="177800"/>
                  </a:lnTo>
                  <a:lnTo>
                    <a:pt x="748474" y="177139"/>
                  </a:lnTo>
                  <a:lnTo>
                    <a:pt x="748474" y="181610"/>
                  </a:lnTo>
                  <a:lnTo>
                    <a:pt x="743877" y="179425"/>
                  </a:lnTo>
                  <a:lnTo>
                    <a:pt x="743178" y="182880"/>
                  </a:lnTo>
                  <a:lnTo>
                    <a:pt x="743089" y="176237"/>
                  </a:lnTo>
                  <a:lnTo>
                    <a:pt x="747356" y="179070"/>
                  </a:lnTo>
                  <a:lnTo>
                    <a:pt x="748474" y="181610"/>
                  </a:lnTo>
                  <a:lnTo>
                    <a:pt x="748474" y="177139"/>
                  </a:lnTo>
                  <a:lnTo>
                    <a:pt x="743051" y="174053"/>
                  </a:lnTo>
                  <a:lnTo>
                    <a:pt x="742911" y="173977"/>
                  </a:lnTo>
                  <a:lnTo>
                    <a:pt x="738466" y="171450"/>
                  </a:lnTo>
                  <a:lnTo>
                    <a:pt x="740308" y="173685"/>
                  </a:lnTo>
                  <a:lnTo>
                    <a:pt x="731888" y="172720"/>
                  </a:lnTo>
                  <a:lnTo>
                    <a:pt x="731253" y="170180"/>
                  </a:lnTo>
                  <a:lnTo>
                    <a:pt x="729653" y="163830"/>
                  </a:lnTo>
                  <a:lnTo>
                    <a:pt x="736739" y="158750"/>
                  </a:lnTo>
                  <a:lnTo>
                    <a:pt x="713981" y="137160"/>
                  </a:lnTo>
                  <a:lnTo>
                    <a:pt x="713168" y="135890"/>
                  </a:lnTo>
                  <a:lnTo>
                    <a:pt x="709066" y="129540"/>
                  </a:lnTo>
                  <a:lnTo>
                    <a:pt x="711631" y="134620"/>
                  </a:lnTo>
                  <a:lnTo>
                    <a:pt x="707542" y="135890"/>
                  </a:lnTo>
                  <a:lnTo>
                    <a:pt x="704265" y="128270"/>
                  </a:lnTo>
                  <a:lnTo>
                    <a:pt x="699554" y="124460"/>
                  </a:lnTo>
                  <a:lnTo>
                    <a:pt x="701967" y="123190"/>
                  </a:lnTo>
                  <a:lnTo>
                    <a:pt x="700443" y="119380"/>
                  </a:lnTo>
                  <a:lnTo>
                    <a:pt x="700265" y="118110"/>
                  </a:lnTo>
                  <a:lnTo>
                    <a:pt x="700087" y="116840"/>
                  </a:lnTo>
                  <a:lnTo>
                    <a:pt x="698792" y="118110"/>
                  </a:lnTo>
                  <a:lnTo>
                    <a:pt x="693902" y="111760"/>
                  </a:lnTo>
                  <a:lnTo>
                    <a:pt x="690968" y="107950"/>
                  </a:lnTo>
                  <a:lnTo>
                    <a:pt x="685888" y="111760"/>
                  </a:lnTo>
                  <a:lnTo>
                    <a:pt x="684390" y="107950"/>
                  </a:lnTo>
                  <a:lnTo>
                    <a:pt x="682879" y="104140"/>
                  </a:lnTo>
                  <a:lnTo>
                    <a:pt x="676224" y="99060"/>
                  </a:lnTo>
                  <a:lnTo>
                    <a:pt x="669848" y="96520"/>
                  </a:lnTo>
                  <a:lnTo>
                    <a:pt x="663371" y="95250"/>
                  </a:lnTo>
                  <a:lnTo>
                    <a:pt x="656386" y="91440"/>
                  </a:lnTo>
                  <a:lnTo>
                    <a:pt x="661466" y="91440"/>
                  </a:lnTo>
                  <a:lnTo>
                    <a:pt x="657961" y="86360"/>
                  </a:lnTo>
                  <a:lnTo>
                    <a:pt x="666407" y="88900"/>
                  </a:lnTo>
                  <a:lnTo>
                    <a:pt x="662914" y="86360"/>
                  </a:lnTo>
                  <a:lnTo>
                    <a:pt x="660069" y="83820"/>
                  </a:lnTo>
                  <a:lnTo>
                    <a:pt x="658774" y="85090"/>
                  </a:lnTo>
                  <a:lnTo>
                    <a:pt x="657796" y="82550"/>
                  </a:lnTo>
                  <a:lnTo>
                    <a:pt x="646734" y="81280"/>
                  </a:lnTo>
                  <a:lnTo>
                    <a:pt x="645680" y="78740"/>
                  </a:lnTo>
                  <a:lnTo>
                    <a:pt x="645147" y="77470"/>
                  </a:lnTo>
                  <a:lnTo>
                    <a:pt x="642937" y="76200"/>
                  </a:lnTo>
                  <a:lnTo>
                    <a:pt x="640715" y="78740"/>
                  </a:lnTo>
                  <a:lnTo>
                    <a:pt x="636968" y="76200"/>
                  </a:lnTo>
                  <a:lnTo>
                    <a:pt x="630389" y="72390"/>
                  </a:lnTo>
                  <a:lnTo>
                    <a:pt x="632180" y="77470"/>
                  </a:lnTo>
                  <a:lnTo>
                    <a:pt x="629056" y="69850"/>
                  </a:lnTo>
                  <a:lnTo>
                    <a:pt x="624992" y="67310"/>
                  </a:lnTo>
                  <a:lnTo>
                    <a:pt x="620928" y="64770"/>
                  </a:lnTo>
                  <a:lnTo>
                    <a:pt x="613016" y="60960"/>
                  </a:lnTo>
                  <a:lnTo>
                    <a:pt x="611022" y="59690"/>
                  </a:lnTo>
                  <a:lnTo>
                    <a:pt x="609028" y="58420"/>
                  </a:lnTo>
                  <a:lnTo>
                    <a:pt x="605116" y="57150"/>
                  </a:lnTo>
                  <a:lnTo>
                    <a:pt x="601751" y="54610"/>
                  </a:lnTo>
                  <a:lnTo>
                    <a:pt x="598246" y="52070"/>
                  </a:lnTo>
                  <a:lnTo>
                    <a:pt x="596798" y="50800"/>
                  </a:lnTo>
                  <a:lnTo>
                    <a:pt x="595337" y="49530"/>
                  </a:lnTo>
                  <a:lnTo>
                    <a:pt x="593585" y="46990"/>
                  </a:lnTo>
                  <a:lnTo>
                    <a:pt x="572452" y="39370"/>
                  </a:lnTo>
                  <a:lnTo>
                    <a:pt x="566077" y="36830"/>
                  </a:lnTo>
                  <a:lnTo>
                    <a:pt x="566915" y="35560"/>
                  </a:lnTo>
                  <a:lnTo>
                    <a:pt x="568058" y="35560"/>
                  </a:lnTo>
                  <a:lnTo>
                    <a:pt x="562063" y="34290"/>
                  </a:lnTo>
                  <a:lnTo>
                    <a:pt x="557885" y="35560"/>
                  </a:lnTo>
                  <a:lnTo>
                    <a:pt x="553466" y="36830"/>
                  </a:lnTo>
                  <a:lnTo>
                    <a:pt x="546747" y="34290"/>
                  </a:lnTo>
                  <a:lnTo>
                    <a:pt x="546150" y="31750"/>
                  </a:lnTo>
                  <a:lnTo>
                    <a:pt x="545846" y="30480"/>
                  </a:lnTo>
                  <a:lnTo>
                    <a:pt x="548297" y="30480"/>
                  </a:lnTo>
                  <a:lnTo>
                    <a:pt x="551014" y="31750"/>
                  </a:lnTo>
                  <a:lnTo>
                    <a:pt x="550900" y="30480"/>
                  </a:lnTo>
                  <a:lnTo>
                    <a:pt x="548957" y="25400"/>
                  </a:lnTo>
                  <a:lnTo>
                    <a:pt x="542759" y="24130"/>
                  </a:lnTo>
                  <a:lnTo>
                    <a:pt x="534974" y="21590"/>
                  </a:lnTo>
                  <a:lnTo>
                    <a:pt x="528243" y="17780"/>
                  </a:lnTo>
                  <a:lnTo>
                    <a:pt x="530555" y="17780"/>
                  </a:lnTo>
                  <a:lnTo>
                    <a:pt x="525170" y="16510"/>
                  </a:lnTo>
                  <a:lnTo>
                    <a:pt x="518248" y="15240"/>
                  </a:lnTo>
                  <a:lnTo>
                    <a:pt x="510425" y="15240"/>
                  </a:lnTo>
                  <a:lnTo>
                    <a:pt x="502297" y="13970"/>
                  </a:lnTo>
                  <a:lnTo>
                    <a:pt x="503021" y="13970"/>
                  </a:lnTo>
                  <a:lnTo>
                    <a:pt x="502678" y="12700"/>
                  </a:lnTo>
                  <a:lnTo>
                    <a:pt x="495274" y="13970"/>
                  </a:lnTo>
                  <a:lnTo>
                    <a:pt x="486498" y="13970"/>
                  </a:lnTo>
                  <a:lnTo>
                    <a:pt x="477304" y="15240"/>
                  </a:lnTo>
                  <a:lnTo>
                    <a:pt x="472147" y="14490"/>
                  </a:lnTo>
                  <a:lnTo>
                    <a:pt x="472782" y="15240"/>
                  </a:lnTo>
                  <a:lnTo>
                    <a:pt x="463156" y="15240"/>
                  </a:lnTo>
                  <a:lnTo>
                    <a:pt x="461746" y="13970"/>
                  </a:lnTo>
                  <a:lnTo>
                    <a:pt x="460336" y="12700"/>
                  </a:lnTo>
                  <a:lnTo>
                    <a:pt x="455904" y="10160"/>
                  </a:lnTo>
                  <a:lnTo>
                    <a:pt x="453682" y="8890"/>
                  </a:lnTo>
                  <a:lnTo>
                    <a:pt x="453110" y="5080"/>
                  </a:lnTo>
                  <a:lnTo>
                    <a:pt x="456196" y="5080"/>
                  </a:lnTo>
                  <a:lnTo>
                    <a:pt x="459206" y="6350"/>
                  </a:lnTo>
                  <a:lnTo>
                    <a:pt x="462267" y="6350"/>
                  </a:lnTo>
                  <a:lnTo>
                    <a:pt x="458228" y="0"/>
                  </a:lnTo>
                  <a:lnTo>
                    <a:pt x="450380" y="5080"/>
                  </a:lnTo>
                  <a:lnTo>
                    <a:pt x="445630" y="3810"/>
                  </a:lnTo>
                  <a:lnTo>
                    <a:pt x="446443" y="2540"/>
                  </a:lnTo>
                  <a:lnTo>
                    <a:pt x="437870" y="2540"/>
                  </a:lnTo>
                  <a:lnTo>
                    <a:pt x="431825" y="5080"/>
                  </a:lnTo>
                  <a:lnTo>
                    <a:pt x="425653" y="6350"/>
                  </a:lnTo>
                  <a:lnTo>
                    <a:pt x="416674" y="6350"/>
                  </a:lnTo>
                  <a:lnTo>
                    <a:pt x="418211" y="8890"/>
                  </a:lnTo>
                  <a:lnTo>
                    <a:pt x="413562" y="10160"/>
                  </a:lnTo>
                  <a:lnTo>
                    <a:pt x="410679" y="8890"/>
                  </a:lnTo>
                  <a:lnTo>
                    <a:pt x="407809" y="8890"/>
                  </a:lnTo>
                  <a:lnTo>
                    <a:pt x="403186" y="10160"/>
                  </a:lnTo>
                  <a:lnTo>
                    <a:pt x="400532" y="3810"/>
                  </a:lnTo>
                  <a:lnTo>
                    <a:pt x="395147" y="6350"/>
                  </a:lnTo>
                  <a:lnTo>
                    <a:pt x="387896" y="7620"/>
                  </a:lnTo>
                  <a:lnTo>
                    <a:pt x="379895" y="10160"/>
                  </a:lnTo>
                  <a:lnTo>
                    <a:pt x="372262" y="12700"/>
                  </a:lnTo>
                  <a:lnTo>
                    <a:pt x="377012" y="8890"/>
                  </a:lnTo>
                  <a:lnTo>
                    <a:pt x="383159" y="6350"/>
                  </a:lnTo>
                  <a:lnTo>
                    <a:pt x="389686" y="3810"/>
                  </a:lnTo>
                  <a:lnTo>
                    <a:pt x="395605" y="1270"/>
                  </a:lnTo>
                  <a:lnTo>
                    <a:pt x="390144" y="2540"/>
                  </a:lnTo>
                  <a:lnTo>
                    <a:pt x="377050" y="2540"/>
                  </a:lnTo>
                  <a:lnTo>
                    <a:pt x="374535" y="6350"/>
                  </a:lnTo>
                  <a:lnTo>
                    <a:pt x="376643" y="5080"/>
                  </a:lnTo>
                  <a:lnTo>
                    <a:pt x="379298" y="3810"/>
                  </a:lnTo>
                  <a:lnTo>
                    <a:pt x="381533" y="5080"/>
                  </a:lnTo>
                  <a:lnTo>
                    <a:pt x="376428" y="7620"/>
                  </a:lnTo>
                  <a:lnTo>
                    <a:pt x="370573" y="11430"/>
                  </a:lnTo>
                  <a:lnTo>
                    <a:pt x="363931" y="12700"/>
                  </a:lnTo>
                  <a:lnTo>
                    <a:pt x="356450" y="13970"/>
                  </a:lnTo>
                  <a:lnTo>
                    <a:pt x="353479" y="11430"/>
                  </a:lnTo>
                  <a:lnTo>
                    <a:pt x="351993" y="10160"/>
                  </a:lnTo>
                  <a:lnTo>
                    <a:pt x="341299" y="10160"/>
                  </a:lnTo>
                  <a:lnTo>
                    <a:pt x="328803" y="11430"/>
                  </a:lnTo>
                  <a:lnTo>
                    <a:pt x="318973" y="10160"/>
                  </a:lnTo>
                  <a:lnTo>
                    <a:pt x="312216" y="12700"/>
                  </a:lnTo>
                  <a:lnTo>
                    <a:pt x="305269" y="15240"/>
                  </a:lnTo>
                  <a:lnTo>
                    <a:pt x="290830" y="17780"/>
                  </a:lnTo>
                  <a:lnTo>
                    <a:pt x="283489" y="20320"/>
                  </a:lnTo>
                  <a:lnTo>
                    <a:pt x="275945" y="21590"/>
                  </a:lnTo>
                  <a:lnTo>
                    <a:pt x="260400" y="26670"/>
                  </a:lnTo>
                  <a:lnTo>
                    <a:pt x="264058" y="29210"/>
                  </a:lnTo>
                  <a:lnTo>
                    <a:pt x="261975" y="31750"/>
                  </a:lnTo>
                  <a:lnTo>
                    <a:pt x="258775" y="33020"/>
                  </a:lnTo>
                  <a:lnTo>
                    <a:pt x="259067" y="36830"/>
                  </a:lnTo>
                  <a:lnTo>
                    <a:pt x="254444" y="39370"/>
                  </a:lnTo>
                  <a:lnTo>
                    <a:pt x="252755" y="40640"/>
                  </a:lnTo>
                  <a:lnTo>
                    <a:pt x="252069" y="40640"/>
                  </a:lnTo>
                  <a:lnTo>
                    <a:pt x="235648" y="41910"/>
                  </a:lnTo>
                  <a:lnTo>
                    <a:pt x="231089" y="41910"/>
                  </a:lnTo>
                  <a:lnTo>
                    <a:pt x="239255" y="38100"/>
                  </a:lnTo>
                  <a:lnTo>
                    <a:pt x="237959" y="36830"/>
                  </a:lnTo>
                  <a:lnTo>
                    <a:pt x="232371" y="38100"/>
                  </a:lnTo>
                  <a:lnTo>
                    <a:pt x="229920" y="38100"/>
                  </a:lnTo>
                  <a:lnTo>
                    <a:pt x="227965" y="36830"/>
                  </a:lnTo>
                  <a:lnTo>
                    <a:pt x="223875" y="36830"/>
                  </a:lnTo>
                  <a:lnTo>
                    <a:pt x="226745" y="38100"/>
                  </a:lnTo>
                  <a:lnTo>
                    <a:pt x="222338" y="41910"/>
                  </a:lnTo>
                  <a:lnTo>
                    <a:pt x="215798" y="44450"/>
                  </a:lnTo>
                  <a:lnTo>
                    <a:pt x="226110" y="43180"/>
                  </a:lnTo>
                  <a:lnTo>
                    <a:pt x="218287" y="48260"/>
                  </a:lnTo>
                  <a:lnTo>
                    <a:pt x="206019" y="50800"/>
                  </a:lnTo>
                  <a:lnTo>
                    <a:pt x="198450" y="55880"/>
                  </a:lnTo>
                  <a:lnTo>
                    <a:pt x="201409" y="50800"/>
                  </a:lnTo>
                  <a:lnTo>
                    <a:pt x="194525" y="55880"/>
                  </a:lnTo>
                  <a:lnTo>
                    <a:pt x="185420" y="62230"/>
                  </a:lnTo>
                  <a:lnTo>
                    <a:pt x="177165" y="69850"/>
                  </a:lnTo>
                  <a:lnTo>
                    <a:pt x="172821" y="78740"/>
                  </a:lnTo>
                  <a:lnTo>
                    <a:pt x="171030" y="78740"/>
                  </a:lnTo>
                  <a:lnTo>
                    <a:pt x="167982" y="77470"/>
                  </a:lnTo>
                  <a:lnTo>
                    <a:pt x="170535" y="74930"/>
                  </a:lnTo>
                  <a:lnTo>
                    <a:pt x="164426" y="80010"/>
                  </a:lnTo>
                  <a:lnTo>
                    <a:pt x="158445" y="85090"/>
                  </a:lnTo>
                  <a:lnTo>
                    <a:pt x="152742" y="90170"/>
                  </a:lnTo>
                  <a:lnTo>
                    <a:pt x="147447" y="96520"/>
                  </a:lnTo>
                  <a:lnTo>
                    <a:pt x="142405" y="102870"/>
                  </a:lnTo>
                  <a:lnTo>
                    <a:pt x="137375" y="107950"/>
                  </a:lnTo>
                  <a:lnTo>
                    <a:pt x="132257" y="113030"/>
                  </a:lnTo>
                  <a:lnTo>
                    <a:pt x="126949" y="116840"/>
                  </a:lnTo>
                  <a:lnTo>
                    <a:pt x="126517" y="113030"/>
                  </a:lnTo>
                  <a:lnTo>
                    <a:pt x="124269" y="116840"/>
                  </a:lnTo>
                  <a:lnTo>
                    <a:pt x="124536" y="120650"/>
                  </a:lnTo>
                  <a:lnTo>
                    <a:pt x="123380" y="121297"/>
                  </a:lnTo>
                  <a:lnTo>
                    <a:pt x="123380" y="166116"/>
                  </a:lnTo>
                  <a:lnTo>
                    <a:pt x="119761" y="168910"/>
                  </a:lnTo>
                  <a:lnTo>
                    <a:pt x="120370" y="163830"/>
                  </a:lnTo>
                  <a:lnTo>
                    <a:pt x="123380" y="166116"/>
                  </a:lnTo>
                  <a:lnTo>
                    <a:pt x="123380" y="121297"/>
                  </a:lnTo>
                  <a:lnTo>
                    <a:pt x="119951" y="123190"/>
                  </a:lnTo>
                  <a:lnTo>
                    <a:pt x="119468" y="121920"/>
                  </a:lnTo>
                  <a:lnTo>
                    <a:pt x="119380" y="120650"/>
                  </a:lnTo>
                  <a:lnTo>
                    <a:pt x="118135" y="121920"/>
                  </a:lnTo>
                  <a:lnTo>
                    <a:pt x="117335" y="123190"/>
                  </a:lnTo>
                  <a:lnTo>
                    <a:pt x="114350" y="130810"/>
                  </a:lnTo>
                  <a:lnTo>
                    <a:pt x="110121" y="134620"/>
                  </a:lnTo>
                  <a:lnTo>
                    <a:pt x="92087" y="162560"/>
                  </a:lnTo>
                  <a:lnTo>
                    <a:pt x="87922" y="168910"/>
                  </a:lnTo>
                  <a:lnTo>
                    <a:pt x="83172" y="168910"/>
                  </a:lnTo>
                  <a:lnTo>
                    <a:pt x="77254" y="172720"/>
                  </a:lnTo>
                  <a:lnTo>
                    <a:pt x="71386" y="177800"/>
                  </a:lnTo>
                  <a:lnTo>
                    <a:pt x="66802" y="182880"/>
                  </a:lnTo>
                  <a:lnTo>
                    <a:pt x="66179" y="181610"/>
                  </a:lnTo>
                  <a:lnTo>
                    <a:pt x="58381" y="195580"/>
                  </a:lnTo>
                  <a:lnTo>
                    <a:pt x="55397" y="203200"/>
                  </a:lnTo>
                  <a:lnTo>
                    <a:pt x="52793" y="209550"/>
                  </a:lnTo>
                  <a:lnTo>
                    <a:pt x="50634" y="215900"/>
                  </a:lnTo>
                  <a:lnTo>
                    <a:pt x="46901" y="229870"/>
                  </a:lnTo>
                  <a:lnTo>
                    <a:pt x="44615" y="237490"/>
                  </a:lnTo>
                  <a:lnTo>
                    <a:pt x="25641" y="271780"/>
                  </a:lnTo>
                  <a:lnTo>
                    <a:pt x="22199" y="280670"/>
                  </a:lnTo>
                  <a:lnTo>
                    <a:pt x="15621" y="295910"/>
                  </a:lnTo>
                  <a:lnTo>
                    <a:pt x="17564" y="293370"/>
                  </a:lnTo>
                  <a:lnTo>
                    <a:pt x="20358" y="298450"/>
                  </a:lnTo>
                  <a:lnTo>
                    <a:pt x="20078" y="302260"/>
                  </a:lnTo>
                  <a:lnTo>
                    <a:pt x="17564" y="306070"/>
                  </a:lnTo>
                  <a:lnTo>
                    <a:pt x="21120" y="316230"/>
                  </a:lnTo>
                  <a:lnTo>
                    <a:pt x="15506" y="313690"/>
                  </a:lnTo>
                  <a:lnTo>
                    <a:pt x="16040" y="312420"/>
                  </a:lnTo>
                  <a:lnTo>
                    <a:pt x="9550" y="314960"/>
                  </a:lnTo>
                  <a:lnTo>
                    <a:pt x="8026" y="323850"/>
                  </a:lnTo>
                  <a:lnTo>
                    <a:pt x="7035" y="332740"/>
                  </a:lnTo>
                  <a:lnTo>
                    <a:pt x="14503" y="335280"/>
                  </a:lnTo>
                  <a:lnTo>
                    <a:pt x="10223" y="342900"/>
                  </a:lnTo>
                  <a:lnTo>
                    <a:pt x="7594" y="351790"/>
                  </a:lnTo>
                  <a:lnTo>
                    <a:pt x="6311" y="360680"/>
                  </a:lnTo>
                  <a:lnTo>
                    <a:pt x="6261" y="363220"/>
                  </a:lnTo>
                  <a:lnTo>
                    <a:pt x="6159" y="370840"/>
                  </a:lnTo>
                  <a:lnTo>
                    <a:pt x="6248" y="373380"/>
                  </a:lnTo>
                  <a:lnTo>
                    <a:pt x="6350" y="382270"/>
                  </a:lnTo>
                  <a:lnTo>
                    <a:pt x="6248" y="387350"/>
                  </a:lnTo>
                  <a:lnTo>
                    <a:pt x="4953" y="393700"/>
                  </a:lnTo>
                  <a:lnTo>
                    <a:pt x="1968" y="398780"/>
                  </a:lnTo>
                  <a:lnTo>
                    <a:pt x="3429" y="403860"/>
                  </a:lnTo>
                  <a:lnTo>
                    <a:pt x="3733" y="410210"/>
                  </a:lnTo>
                  <a:lnTo>
                    <a:pt x="5930" y="415290"/>
                  </a:lnTo>
                  <a:lnTo>
                    <a:pt x="1752" y="415290"/>
                  </a:lnTo>
                  <a:lnTo>
                    <a:pt x="1587" y="421640"/>
                  </a:lnTo>
                  <a:lnTo>
                    <a:pt x="1498" y="434340"/>
                  </a:lnTo>
                  <a:lnTo>
                    <a:pt x="1930" y="441960"/>
                  </a:lnTo>
                  <a:lnTo>
                    <a:pt x="3492" y="452120"/>
                  </a:lnTo>
                  <a:lnTo>
                    <a:pt x="0" y="449580"/>
                  </a:lnTo>
                  <a:lnTo>
                    <a:pt x="1143" y="459740"/>
                  </a:lnTo>
                  <a:lnTo>
                    <a:pt x="13779" y="459740"/>
                  </a:lnTo>
                  <a:lnTo>
                    <a:pt x="15290" y="468630"/>
                  </a:lnTo>
                  <a:lnTo>
                    <a:pt x="9499" y="472440"/>
                  </a:lnTo>
                  <a:lnTo>
                    <a:pt x="10668" y="485140"/>
                  </a:lnTo>
                  <a:lnTo>
                    <a:pt x="12204" y="497840"/>
                  </a:lnTo>
                  <a:lnTo>
                    <a:pt x="15151" y="509270"/>
                  </a:lnTo>
                  <a:lnTo>
                    <a:pt x="20535" y="520700"/>
                  </a:lnTo>
                  <a:lnTo>
                    <a:pt x="17729" y="520700"/>
                  </a:lnTo>
                  <a:lnTo>
                    <a:pt x="16827" y="518160"/>
                  </a:lnTo>
                  <a:lnTo>
                    <a:pt x="18249" y="527050"/>
                  </a:lnTo>
                  <a:lnTo>
                    <a:pt x="20866" y="535940"/>
                  </a:lnTo>
                  <a:lnTo>
                    <a:pt x="24612" y="543560"/>
                  </a:lnTo>
                  <a:lnTo>
                    <a:pt x="29375" y="543560"/>
                  </a:lnTo>
                  <a:lnTo>
                    <a:pt x="28130" y="547370"/>
                  </a:lnTo>
                  <a:lnTo>
                    <a:pt x="30797" y="553720"/>
                  </a:lnTo>
                  <a:lnTo>
                    <a:pt x="35483" y="561340"/>
                  </a:lnTo>
                  <a:lnTo>
                    <a:pt x="40309" y="567690"/>
                  </a:lnTo>
                  <a:lnTo>
                    <a:pt x="35915" y="567690"/>
                  </a:lnTo>
                  <a:lnTo>
                    <a:pt x="44043" y="572770"/>
                  </a:lnTo>
                  <a:lnTo>
                    <a:pt x="45440" y="571500"/>
                  </a:lnTo>
                  <a:lnTo>
                    <a:pt x="51308" y="580390"/>
                  </a:lnTo>
                  <a:lnTo>
                    <a:pt x="51904" y="582930"/>
                  </a:lnTo>
                  <a:lnTo>
                    <a:pt x="49504" y="584098"/>
                  </a:lnTo>
                  <a:lnTo>
                    <a:pt x="50482" y="589280"/>
                  </a:lnTo>
                  <a:lnTo>
                    <a:pt x="55105" y="585470"/>
                  </a:lnTo>
                  <a:lnTo>
                    <a:pt x="57518" y="594360"/>
                  </a:lnTo>
                  <a:lnTo>
                    <a:pt x="53530" y="593090"/>
                  </a:lnTo>
                  <a:lnTo>
                    <a:pt x="57061" y="600710"/>
                  </a:lnTo>
                  <a:lnTo>
                    <a:pt x="57746" y="599440"/>
                  </a:lnTo>
                  <a:lnTo>
                    <a:pt x="62928" y="601980"/>
                  </a:lnTo>
                  <a:lnTo>
                    <a:pt x="67144" y="605790"/>
                  </a:lnTo>
                  <a:lnTo>
                    <a:pt x="70396" y="615950"/>
                  </a:lnTo>
                  <a:lnTo>
                    <a:pt x="67894" y="619760"/>
                  </a:lnTo>
                  <a:lnTo>
                    <a:pt x="70446" y="618490"/>
                  </a:lnTo>
                  <a:lnTo>
                    <a:pt x="75450" y="621030"/>
                  </a:lnTo>
                  <a:lnTo>
                    <a:pt x="77152" y="626110"/>
                  </a:lnTo>
                  <a:lnTo>
                    <a:pt x="76314" y="627380"/>
                  </a:lnTo>
                  <a:lnTo>
                    <a:pt x="73787" y="626110"/>
                  </a:lnTo>
                  <a:lnTo>
                    <a:pt x="78384" y="633730"/>
                  </a:lnTo>
                  <a:lnTo>
                    <a:pt x="83972" y="640080"/>
                  </a:lnTo>
                  <a:lnTo>
                    <a:pt x="89090" y="643890"/>
                  </a:lnTo>
                  <a:lnTo>
                    <a:pt x="92278" y="650240"/>
                  </a:lnTo>
                  <a:lnTo>
                    <a:pt x="91325" y="651510"/>
                  </a:lnTo>
                  <a:lnTo>
                    <a:pt x="91160" y="652780"/>
                  </a:lnTo>
                  <a:lnTo>
                    <a:pt x="91325" y="654050"/>
                  </a:lnTo>
                  <a:lnTo>
                    <a:pt x="87083" y="647700"/>
                  </a:lnTo>
                  <a:lnTo>
                    <a:pt x="84531" y="643890"/>
                  </a:lnTo>
                  <a:lnTo>
                    <a:pt x="79514" y="637908"/>
                  </a:lnTo>
                  <a:lnTo>
                    <a:pt x="76822" y="640080"/>
                  </a:lnTo>
                  <a:lnTo>
                    <a:pt x="81915" y="647700"/>
                  </a:lnTo>
                  <a:lnTo>
                    <a:pt x="73139" y="643890"/>
                  </a:lnTo>
                  <a:lnTo>
                    <a:pt x="79184" y="647700"/>
                  </a:lnTo>
                  <a:lnTo>
                    <a:pt x="86004" y="652780"/>
                  </a:lnTo>
                  <a:lnTo>
                    <a:pt x="92290" y="657860"/>
                  </a:lnTo>
                  <a:lnTo>
                    <a:pt x="96672" y="662940"/>
                  </a:lnTo>
                  <a:lnTo>
                    <a:pt x="96634" y="664210"/>
                  </a:lnTo>
                  <a:lnTo>
                    <a:pt x="96380" y="665480"/>
                  </a:lnTo>
                  <a:lnTo>
                    <a:pt x="95478" y="664210"/>
                  </a:lnTo>
                  <a:lnTo>
                    <a:pt x="96456" y="666750"/>
                  </a:lnTo>
                  <a:lnTo>
                    <a:pt x="97815" y="668020"/>
                  </a:lnTo>
                  <a:lnTo>
                    <a:pt x="99428" y="669290"/>
                  </a:lnTo>
                  <a:lnTo>
                    <a:pt x="100901" y="671830"/>
                  </a:lnTo>
                  <a:lnTo>
                    <a:pt x="103632" y="675640"/>
                  </a:lnTo>
                  <a:lnTo>
                    <a:pt x="101981" y="678180"/>
                  </a:lnTo>
                  <a:lnTo>
                    <a:pt x="109601" y="684530"/>
                  </a:lnTo>
                  <a:lnTo>
                    <a:pt x="112623" y="688340"/>
                  </a:lnTo>
                  <a:lnTo>
                    <a:pt x="115404" y="684530"/>
                  </a:lnTo>
                  <a:lnTo>
                    <a:pt x="118986" y="689610"/>
                  </a:lnTo>
                  <a:lnTo>
                    <a:pt x="117944" y="684530"/>
                  </a:lnTo>
                  <a:lnTo>
                    <a:pt x="117678" y="683260"/>
                  </a:lnTo>
                  <a:lnTo>
                    <a:pt x="116725" y="683260"/>
                  </a:lnTo>
                  <a:lnTo>
                    <a:pt x="114541" y="680720"/>
                  </a:lnTo>
                  <a:lnTo>
                    <a:pt x="113995" y="680720"/>
                  </a:lnTo>
                  <a:lnTo>
                    <a:pt x="113398" y="679450"/>
                  </a:lnTo>
                  <a:lnTo>
                    <a:pt x="105448" y="671830"/>
                  </a:lnTo>
                  <a:lnTo>
                    <a:pt x="109524" y="673100"/>
                  </a:lnTo>
                  <a:lnTo>
                    <a:pt x="113372" y="674370"/>
                  </a:lnTo>
                  <a:lnTo>
                    <a:pt x="115074" y="679450"/>
                  </a:lnTo>
                  <a:lnTo>
                    <a:pt x="124269" y="679450"/>
                  </a:lnTo>
                  <a:lnTo>
                    <a:pt x="124129" y="688340"/>
                  </a:lnTo>
                  <a:lnTo>
                    <a:pt x="130263" y="698500"/>
                  </a:lnTo>
                  <a:lnTo>
                    <a:pt x="129298" y="702310"/>
                  </a:lnTo>
                  <a:lnTo>
                    <a:pt x="138645" y="708660"/>
                  </a:lnTo>
                  <a:lnTo>
                    <a:pt x="148158" y="716280"/>
                  </a:lnTo>
                  <a:lnTo>
                    <a:pt x="157670" y="721360"/>
                  </a:lnTo>
                  <a:lnTo>
                    <a:pt x="167017" y="722630"/>
                  </a:lnTo>
                  <a:lnTo>
                    <a:pt x="170789" y="723900"/>
                  </a:lnTo>
                  <a:lnTo>
                    <a:pt x="169278" y="727710"/>
                  </a:lnTo>
                  <a:lnTo>
                    <a:pt x="169735" y="728980"/>
                  </a:lnTo>
                  <a:lnTo>
                    <a:pt x="167424" y="727710"/>
                  </a:lnTo>
                  <a:lnTo>
                    <a:pt x="165303" y="726440"/>
                  </a:lnTo>
                  <a:lnTo>
                    <a:pt x="163614" y="726440"/>
                  </a:lnTo>
                  <a:lnTo>
                    <a:pt x="169938" y="730250"/>
                  </a:lnTo>
                  <a:lnTo>
                    <a:pt x="176771" y="734060"/>
                  </a:lnTo>
                  <a:lnTo>
                    <a:pt x="183032" y="736600"/>
                  </a:lnTo>
                  <a:lnTo>
                    <a:pt x="187655" y="736600"/>
                  </a:lnTo>
                  <a:lnTo>
                    <a:pt x="189484" y="740410"/>
                  </a:lnTo>
                  <a:lnTo>
                    <a:pt x="187896" y="740410"/>
                  </a:lnTo>
                  <a:lnTo>
                    <a:pt x="187274" y="741680"/>
                  </a:lnTo>
                  <a:lnTo>
                    <a:pt x="192011" y="744220"/>
                  </a:lnTo>
                  <a:lnTo>
                    <a:pt x="189509" y="745490"/>
                  </a:lnTo>
                  <a:lnTo>
                    <a:pt x="230124" y="763270"/>
                  </a:lnTo>
                  <a:lnTo>
                    <a:pt x="238760" y="765810"/>
                  </a:lnTo>
                  <a:lnTo>
                    <a:pt x="247307" y="770890"/>
                  </a:lnTo>
                  <a:lnTo>
                    <a:pt x="255752" y="777240"/>
                  </a:lnTo>
                  <a:lnTo>
                    <a:pt x="254165" y="775970"/>
                  </a:lnTo>
                  <a:lnTo>
                    <a:pt x="253339" y="774700"/>
                  </a:lnTo>
                  <a:lnTo>
                    <a:pt x="276809" y="784860"/>
                  </a:lnTo>
                  <a:lnTo>
                    <a:pt x="301802" y="792480"/>
                  </a:lnTo>
                  <a:lnTo>
                    <a:pt x="327152" y="798830"/>
                  </a:lnTo>
                  <a:lnTo>
                    <a:pt x="351688" y="806450"/>
                  </a:lnTo>
                  <a:lnTo>
                    <a:pt x="360934" y="808990"/>
                  </a:lnTo>
                  <a:lnTo>
                    <a:pt x="362458" y="805180"/>
                  </a:lnTo>
                  <a:lnTo>
                    <a:pt x="368452" y="803910"/>
                  </a:lnTo>
                  <a:lnTo>
                    <a:pt x="370014" y="808990"/>
                  </a:lnTo>
                  <a:lnTo>
                    <a:pt x="373494" y="807720"/>
                  </a:lnTo>
                  <a:lnTo>
                    <a:pt x="376974" y="805180"/>
                  </a:lnTo>
                  <a:lnTo>
                    <a:pt x="380390" y="803910"/>
                  </a:lnTo>
                  <a:lnTo>
                    <a:pt x="387502" y="802640"/>
                  </a:lnTo>
                  <a:lnTo>
                    <a:pt x="393319" y="805180"/>
                  </a:lnTo>
                  <a:lnTo>
                    <a:pt x="399821" y="808990"/>
                  </a:lnTo>
                  <a:lnTo>
                    <a:pt x="406285" y="811530"/>
                  </a:lnTo>
                  <a:lnTo>
                    <a:pt x="413473" y="812800"/>
                  </a:lnTo>
                  <a:lnTo>
                    <a:pt x="422351" y="808990"/>
                  </a:lnTo>
                  <a:lnTo>
                    <a:pt x="420001" y="806450"/>
                  </a:lnTo>
                  <a:lnTo>
                    <a:pt x="426389" y="806450"/>
                  </a:lnTo>
                  <a:lnTo>
                    <a:pt x="440029" y="803910"/>
                  </a:lnTo>
                  <a:lnTo>
                    <a:pt x="439204" y="807720"/>
                  </a:lnTo>
                  <a:lnTo>
                    <a:pt x="441071" y="803910"/>
                  </a:lnTo>
                  <a:lnTo>
                    <a:pt x="443674" y="805180"/>
                  </a:lnTo>
                  <a:lnTo>
                    <a:pt x="444055" y="807720"/>
                  </a:lnTo>
                  <a:lnTo>
                    <a:pt x="449211" y="806450"/>
                  </a:lnTo>
                  <a:lnTo>
                    <a:pt x="454253" y="803910"/>
                  </a:lnTo>
                  <a:lnTo>
                    <a:pt x="459219" y="802640"/>
                  </a:lnTo>
                  <a:lnTo>
                    <a:pt x="464527" y="803910"/>
                  </a:lnTo>
                  <a:lnTo>
                    <a:pt x="465645" y="806450"/>
                  </a:lnTo>
                  <a:lnTo>
                    <a:pt x="467804" y="808990"/>
                  </a:lnTo>
                  <a:lnTo>
                    <a:pt x="476313" y="808990"/>
                  </a:lnTo>
                  <a:lnTo>
                    <a:pt x="482879" y="807720"/>
                  </a:lnTo>
                  <a:lnTo>
                    <a:pt x="490220" y="802640"/>
                  </a:lnTo>
                  <a:lnTo>
                    <a:pt x="493890" y="800100"/>
                  </a:lnTo>
                  <a:lnTo>
                    <a:pt x="491083" y="798830"/>
                  </a:lnTo>
                  <a:lnTo>
                    <a:pt x="484111" y="798830"/>
                  </a:lnTo>
                  <a:lnTo>
                    <a:pt x="483501" y="796290"/>
                  </a:lnTo>
                  <a:lnTo>
                    <a:pt x="489165" y="793750"/>
                  </a:lnTo>
                  <a:lnTo>
                    <a:pt x="488975" y="787400"/>
                  </a:lnTo>
                  <a:lnTo>
                    <a:pt x="489432" y="786130"/>
                  </a:lnTo>
                  <a:lnTo>
                    <a:pt x="491718" y="785025"/>
                  </a:lnTo>
                  <a:lnTo>
                    <a:pt x="493115" y="779627"/>
                  </a:lnTo>
                  <a:lnTo>
                    <a:pt x="491464" y="780491"/>
                  </a:lnTo>
                  <a:lnTo>
                    <a:pt x="491731" y="779780"/>
                  </a:lnTo>
                  <a:lnTo>
                    <a:pt x="477113" y="777240"/>
                  </a:lnTo>
                  <a:lnTo>
                    <a:pt x="468160" y="782320"/>
                  </a:lnTo>
                  <a:lnTo>
                    <a:pt x="466369" y="781050"/>
                  </a:lnTo>
                  <a:lnTo>
                    <a:pt x="464566" y="779780"/>
                  </a:lnTo>
                  <a:lnTo>
                    <a:pt x="472617" y="778510"/>
                  </a:lnTo>
                  <a:lnTo>
                    <a:pt x="467550" y="775970"/>
                  </a:lnTo>
                  <a:lnTo>
                    <a:pt x="465112" y="778510"/>
                  </a:lnTo>
                  <a:lnTo>
                    <a:pt x="462076" y="781050"/>
                  </a:lnTo>
                  <a:lnTo>
                    <a:pt x="461073" y="779780"/>
                  </a:lnTo>
                  <a:lnTo>
                    <a:pt x="459574" y="778510"/>
                  </a:lnTo>
                  <a:lnTo>
                    <a:pt x="457606" y="778510"/>
                  </a:lnTo>
                  <a:lnTo>
                    <a:pt x="450481" y="784733"/>
                  </a:lnTo>
                  <a:lnTo>
                    <a:pt x="450951" y="784860"/>
                  </a:lnTo>
                  <a:lnTo>
                    <a:pt x="449910" y="785228"/>
                  </a:lnTo>
                  <a:lnTo>
                    <a:pt x="448868" y="786130"/>
                  </a:lnTo>
                  <a:lnTo>
                    <a:pt x="448627" y="785685"/>
                  </a:lnTo>
                  <a:lnTo>
                    <a:pt x="443687" y="787400"/>
                  </a:lnTo>
                  <a:lnTo>
                    <a:pt x="441210" y="786130"/>
                  </a:lnTo>
                  <a:lnTo>
                    <a:pt x="438734" y="784860"/>
                  </a:lnTo>
                  <a:lnTo>
                    <a:pt x="439966" y="782320"/>
                  </a:lnTo>
                  <a:lnTo>
                    <a:pt x="434657" y="784860"/>
                  </a:lnTo>
                  <a:lnTo>
                    <a:pt x="433793" y="783590"/>
                  </a:lnTo>
                  <a:lnTo>
                    <a:pt x="434898" y="782320"/>
                  </a:lnTo>
                  <a:lnTo>
                    <a:pt x="436981" y="781050"/>
                  </a:lnTo>
                  <a:lnTo>
                    <a:pt x="432282" y="783590"/>
                  </a:lnTo>
                  <a:lnTo>
                    <a:pt x="424256" y="782320"/>
                  </a:lnTo>
                  <a:lnTo>
                    <a:pt x="421830" y="786130"/>
                  </a:lnTo>
                  <a:lnTo>
                    <a:pt x="419354" y="784860"/>
                  </a:lnTo>
                  <a:lnTo>
                    <a:pt x="405612" y="784860"/>
                  </a:lnTo>
                  <a:lnTo>
                    <a:pt x="405930" y="781050"/>
                  </a:lnTo>
                  <a:lnTo>
                    <a:pt x="404406" y="782320"/>
                  </a:lnTo>
                  <a:lnTo>
                    <a:pt x="397268" y="786130"/>
                  </a:lnTo>
                  <a:lnTo>
                    <a:pt x="392747" y="786130"/>
                  </a:lnTo>
                  <a:lnTo>
                    <a:pt x="393801" y="782320"/>
                  </a:lnTo>
                  <a:lnTo>
                    <a:pt x="381088" y="779780"/>
                  </a:lnTo>
                  <a:lnTo>
                    <a:pt x="378942" y="775970"/>
                  </a:lnTo>
                  <a:lnTo>
                    <a:pt x="372567" y="779780"/>
                  </a:lnTo>
                  <a:lnTo>
                    <a:pt x="364223" y="779780"/>
                  </a:lnTo>
                  <a:lnTo>
                    <a:pt x="355028" y="778510"/>
                  </a:lnTo>
                  <a:lnTo>
                    <a:pt x="346125" y="778510"/>
                  </a:lnTo>
                  <a:lnTo>
                    <a:pt x="348170" y="777240"/>
                  </a:lnTo>
                  <a:lnTo>
                    <a:pt x="349034" y="777240"/>
                  </a:lnTo>
                  <a:lnTo>
                    <a:pt x="343192" y="775970"/>
                  </a:lnTo>
                  <a:lnTo>
                    <a:pt x="341871" y="773430"/>
                  </a:lnTo>
                  <a:lnTo>
                    <a:pt x="338366" y="772160"/>
                  </a:lnTo>
                  <a:lnTo>
                    <a:pt x="336486" y="777240"/>
                  </a:lnTo>
                  <a:lnTo>
                    <a:pt x="327113" y="775970"/>
                  </a:lnTo>
                  <a:lnTo>
                    <a:pt x="321284" y="778510"/>
                  </a:lnTo>
                  <a:lnTo>
                    <a:pt x="318376" y="774700"/>
                  </a:lnTo>
                  <a:lnTo>
                    <a:pt x="317398" y="773430"/>
                  </a:lnTo>
                  <a:lnTo>
                    <a:pt x="315455" y="770890"/>
                  </a:lnTo>
                  <a:lnTo>
                    <a:pt x="327291" y="773430"/>
                  </a:lnTo>
                  <a:lnTo>
                    <a:pt x="327088" y="772160"/>
                  </a:lnTo>
                  <a:lnTo>
                    <a:pt x="326288" y="767080"/>
                  </a:lnTo>
                  <a:lnTo>
                    <a:pt x="325551" y="772160"/>
                  </a:lnTo>
                  <a:lnTo>
                    <a:pt x="321322" y="770890"/>
                  </a:lnTo>
                  <a:lnTo>
                    <a:pt x="312839" y="768350"/>
                  </a:lnTo>
                  <a:lnTo>
                    <a:pt x="314210" y="773430"/>
                  </a:lnTo>
                  <a:lnTo>
                    <a:pt x="313080" y="772160"/>
                  </a:lnTo>
                  <a:lnTo>
                    <a:pt x="311937" y="770890"/>
                  </a:lnTo>
                  <a:lnTo>
                    <a:pt x="309664" y="768350"/>
                  </a:lnTo>
                  <a:lnTo>
                    <a:pt x="309930" y="770890"/>
                  </a:lnTo>
                  <a:lnTo>
                    <a:pt x="308483" y="764540"/>
                  </a:lnTo>
                  <a:lnTo>
                    <a:pt x="305460" y="772160"/>
                  </a:lnTo>
                  <a:lnTo>
                    <a:pt x="303834" y="767080"/>
                  </a:lnTo>
                  <a:lnTo>
                    <a:pt x="303022" y="764540"/>
                  </a:lnTo>
                  <a:lnTo>
                    <a:pt x="297357" y="767080"/>
                  </a:lnTo>
                  <a:lnTo>
                    <a:pt x="292087" y="762000"/>
                  </a:lnTo>
                  <a:lnTo>
                    <a:pt x="290766" y="760730"/>
                  </a:lnTo>
                  <a:lnTo>
                    <a:pt x="297535" y="760730"/>
                  </a:lnTo>
                  <a:lnTo>
                    <a:pt x="288455" y="759460"/>
                  </a:lnTo>
                  <a:lnTo>
                    <a:pt x="286994" y="757732"/>
                  </a:lnTo>
                  <a:lnTo>
                    <a:pt x="287705" y="759460"/>
                  </a:lnTo>
                  <a:lnTo>
                    <a:pt x="284835" y="762000"/>
                  </a:lnTo>
                  <a:lnTo>
                    <a:pt x="274027" y="759460"/>
                  </a:lnTo>
                  <a:lnTo>
                    <a:pt x="281508" y="756920"/>
                  </a:lnTo>
                  <a:lnTo>
                    <a:pt x="279882" y="754380"/>
                  </a:lnTo>
                  <a:lnTo>
                    <a:pt x="279069" y="753110"/>
                  </a:lnTo>
                  <a:lnTo>
                    <a:pt x="272211" y="751840"/>
                  </a:lnTo>
                  <a:lnTo>
                    <a:pt x="265455" y="754380"/>
                  </a:lnTo>
                  <a:lnTo>
                    <a:pt x="261023" y="751840"/>
                  </a:lnTo>
                  <a:lnTo>
                    <a:pt x="261048" y="750570"/>
                  </a:lnTo>
                  <a:lnTo>
                    <a:pt x="260286" y="750570"/>
                  </a:lnTo>
                  <a:lnTo>
                    <a:pt x="261772" y="749300"/>
                  </a:lnTo>
                  <a:lnTo>
                    <a:pt x="255130" y="749300"/>
                  </a:lnTo>
                  <a:lnTo>
                    <a:pt x="252679" y="748030"/>
                  </a:lnTo>
                  <a:lnTo>
                    <a:pt x="247789" y="745490"/>
                  </a:lnTo>
                  <a:lnTo>
                    <a:pt x="240118" y="742950"/>
                  </a:lnTo>
                  <a:lnTo>
                    <a:pt x="232448" y="741680"/>
                  </a:lnTo>
                  <a:lnTo>
                    <a:pt x="232130" y="741680"/>
                  </a:lnTo>
                  <a:lnTo>
                    <a:pt x="232117" y="741159"/>
                  </a:lnTo>
                  <a:lnTo>
                    <a:pt x="232092" y="741680"/>
                  </a:lnTo>
                  <a:lnTo>
                    <a:pt x="232016" y="742950"/>
                  </a:lnTo>
                  <a:lnTo>
                    <a:pt x="230873" y="745490"/>
                  </a:lnTo>
                  <a:lnTo>
                    <a:pt x="229692" y="748030"/>
                  </a:lnTo>
                  <a:lnTo>
                    <a:pt x="227888" y="746760"/>
                  </a:lnTo>
                  <a:lnTo>
                    <a:pt x="226072" y="745490"/>
                  </a:lnTo>
                  <a:lnTo>
                    <a:pt x="221322" y="746760"/>
                  </a:lnTo>
                  <a:lnTo>
                    <a:pt x="221716" y="742950"/>
                  </a:lnTo>
                  <a:lnTo>
                    <a:pt x="223875" y="744220"/>
                  </a:lnTo>
                  <a:lnTo>
                    <a:pt x="224764" y="742950"/>
                  </a:lnTo>
                  <a:lnTo>
                    <a:pt x="226352" y="742950"/>
                  </a:lnTo>
                  <a:lnTo>
                    <a:pt x="221818" y="741680"/>
                  </a:lnTo>
                  <a:lnTo>
                    <a:pt x="221157" y="736549"/>
                  </a:lnTo>
                  <a:lnTo>
                    <a:pt x="210921" y="735330"/>
                  </a:lnTo>
                  <a:lnTo>
                    <a:pt x="206070" y="730250"/>
                  </a:lnTo>
                  <a:lnTo>
                    <a:pt x="208813" y="730250"/>
                  </a:lnTo>
                  <a:lnTo>
                    <a:pt x="212966" y="731520"/>
                  </a:lnTo>
                  <a:lnTo>
                    <a:pt x="215887" y="731520"/>
                  </a:lnTo>
                  <a:lnTo>
                    <a:pt x="215392" y="730250"/>
                  </a:lnTo>
                  <a:lnTo>
                    <a:pt x="214909" y="728980"/>
                  </a:lnTo>
                  <a:lnTo>
                    <a:pt x="222491" y="735330"/>
                  </a:lnTo>
                  <a:lnTo>
                    <a:pt x="222161" y="731520"/>
                  </a:lnTo>
                  <a:lnTo>
                    <a:pt x="223774" y="731520"/>
                  </a:lnTo>
                  <a:lnTo>
                    <a:pt x="225526" y="732790"/>
                  </a:lnTo>
                  <a:lnTo>
                    <a:pt x="225577" y="731520"/>
                  </a:lnTo>
                  <a:lnTo>
                    <a:pt x="225666" y="728980"/>
                  </a:lnTo>
                  <a:lnTo>
                    <a:pt x="219049" y="723900"/>
                  </a:lnTo>
                  <a:lnTo>
                    <a:pt x="213639" y="721360"/>
                  </a:lnTo>
                  <a:lnTo>
                    <a:pt x="208318" y="720090"/>
                  </a:lnTo>
                  <a:lnTo>
                    <a:pt x="206717" y="718820"/>
                  </a:lnTo>
                  <a:lnTo>
                    <a:pt x="201917" y="715010"/>
                  </a:lnTo>
                  <a:lnTo>
                    <a:pt x="198005" y="715010"/>
                  </a:lnTo>
                  <a:lnTo>
                    <a:pt x="200367" y="718820"/>
                  </a:lnTo>
                  <a:lnTo>
                    <a:pt x="196418" y="718820"/>
                  </a:lnTo>
                  <a:lnTo>
                    <a:pt x="187909" y="713740"/>
                  </a:lnTo>
                  <a:lnTo>
                    <a:pt x="185686" y="707390"/>
                  </a:lnTo>
                  <a:lnTo>
                    <a:pt x="184365" y="702310"/>
                  </a:lnTo>
                  <a:lnTo>
                    <a:pt x="184048" y="701040"/>
                  </a:lnTo>
                  <a:lnTo>
                    <a:pt x="177292" y="698500"/>
                  </a:lnTo>
                  <a:lnTo>
                    <a:pt x="172491" y="698500"/>
                  </a:lnTo>
                  <a:lnTo>
                    <a:pt x="167436" y="702310"/>
                  </a:lnTo>
                  <a:lnTo>
                    <a:pt x="162293" y="693420"/>
                  </a:lnTo>
                  <a:lnTo>
                    <a:pt x="168478" y="690880"/>
                  </a:lnTo>
                  <a:lnTo>
                    <a:pt x="162902" y="687070"/>
                  </a:lnTo>
                  <a:lnTo>
                    <a:pt x="158800" y="687070"/>
                  </a:lnTo>
                  <a:lnTo>
                    <a:pt x="155003" y="685800"/>
                  </a:lnTo>
                  <a:lnTo>
                    <a:pt x="151498" y="681990"/>
                  </a:lnTo>
                  <a:lnTo>
                    <a:pt x="151345" y="681990"/>
                  </a:lnTo>
                  <a:lnTo>
                    <a:pt x="146392" y="678180"/>
                  </a:lnTo>
                  <a:lnTo>
                    <a:pt x="148932" y="673100"/>
                  </a:lnTo>
                  <a:lnTo>
                    <a:pt x="147408" y="671830"/>
                  </a:lnTo>
                  <a:lnTo>
                    <a:pt x="141287" y="666750"/>
                  </a:lnTo>
                  <a:lnTo>
                    <a:pt x="139585" y="665480"/>
                  </a:lnTo>
                  <a:lnTo>
                    <a:pt x="132791" y="660400"/>
                  </a:lnTo>
                  <a:lnTo>
                    <a:pt x="125628" y="654050"/>
                  </a:lnTo>
                  <a:lnTo>
                    <a:pt x="124193" y="652780"/>
                  </a:lnTo>
                  <a:lnTo>
                    <a:pt x="116255" y="645160"/>
                  </a:lnTo>
                  <a:lnTo>
                    <a:pt x="117919" y="643890"/>
                  </a:lnTo>
                  <a:lnTo>
                    <a:pt x="120675" y="645160"/>
                  </a:lnTo>
                  <a:lnTo>
                    <a:pt x="120383" y="643890"/>
                  </a:lnTo>
                  <a:lnTo>
                    <a:pt x="119786" y="641350"/>
                  </a:lnTo>
                  <a:lnTo>
                    <a:pt x="117373" y="638810"/>
                  </a:lnTo>
                  <a:lnTo>
                    <a:pt x="114947" y="636270"/>
                  </a:lnTo>
                  <a:lnTo>
                    <a:pt x="110363" y="631190"/>
                  </a:lnTo>
                  <a:lnTo>
                    <a:pt x="108775" y="628878"/>
                  </a:lnTo>
                  <a:lnTo>
                    <a:pt x="108775" y="637540"/>
                  </a:lnTo>
                  <a:lnTo>
                    <a:pt x="108026" y="638810"/>
                  </a:lnTo>
                  <a:lnTo>
                    <a:pt x="106426" y="638810"/>
                  </a:lnTo>
                  <a:lnTo>
                    <a:pt x="105384" y="637540"/>
                  </a:lnTo>
                  <a:lnTo>
                    <a:pt x="106743" y="637540"/>
                  </a:lnTo>
                  <a:lnTo>
                    <a:pt x="104813" y="633730"/>
                  </a:lnTo>
                  <a:lnTo>
                    <a:pt x="104165" y="631190"/>
                  </a:lnTo>
                  <a:lnTo>
                    <a:pt x="105359" y="632460"/>
                  </a:lnTo>
                  <a:lnTo>
                    <a:pt x="108775" y="637540"/>
                  </a:lnTo>
                  <a:lnTo>
                    <a:pt x="108775" y="628878"/>
                  </a:lnTo>
                  <a:lnTo>
                    <a:pt x="107759" y="627380"/>
                  </a:lnTo>
                  <a:lnTo>
                    <a:pt x="106019" y="624840"/>
                  </a:lnTo>
                  <a:lnTo>
                    <a:pt x="101942" y="618490"/>
                  </a:lnTo>
                  <a:lnTo>
                    <a:pt x="98717" y="612140"/>
                  </a:lnTo>
                  <a:lnTo>
                    <a:pt x="95707" y="604520"/>
                  </a:lnTo>
                  <a:lnTo>
                    <a:pt x="93459" y="599440"/>
                  </a:lnTo>
                  <a:lnTo>
                    <a:pt x="92900" y="598170"/>
                  </a:lnTo>
                  <a:lnTo>
                    <a:pt x="91338" y="594360"/>
                  </a:lnTo>
                  <a:lnTo>
                    <a:pt x="90284" y="591820"/>
                  </a:lnTo>
                  <a:lnTo>
                    <a:pt x="82905" y="588010"/>
                  </a:lnTo>
                  <a:lnTo>
                    <a:pt x="82092" y="586740"/>
                  </a:lnTo>
                  <a:lnTo>
                    <a:pt x="80683" y="585470"/>
                  </a:lnTo>
                  <a:lnTo>
                    <a:pt x="79184" y="584200"/>
                  </a:lnTo>
                  <a:lnTo>
                    <a:pt x="77177" y="581660"/>
                  </a:lnTo>
                  <a:lnTo>
                    <a:pt x="79095" y="579120"/>
                  </a:lnTo>
                  <a:lnTo>
                    <a:pt x="81343" y="580390"/>
                  </a:lnTo>
                  <a:lnTo>
                    <a:pt x="80264" y="579120"/>
                  </a:lnTo>
                  <a:lnTo>
                    <a:pt x="77038" y="575310"/>
                  </a:lnTo>
                  <a:lnTo>
                    <a:pt x="73660" y="571500"/>
                  </a:lnTo>
                  <a:lnTo>
                    <a:pt x="71412" y="568960"/>
                  </a:lnTo>
                  <a:lnTo>
                    <a:pt x="66611" y="561340"/>
                  </a:lnTo>
                  <a:lnTo>
                    <a:pt x="61480" y="553720"/>
                  </a:lnTo>
                  <a:lnTo>
                    <a:pt x="59321" y="544830"/>
                  </a:lnTo>
                  <a:lnTo>
                    <a:pt x="58978" y="537210"/>
                  </a:lnTo>
                  <a:lnTo>
                    <a:pt x="61061" y="539750"/>
                  </a:lnTo>
                  <a:lnTo>
                    <a:pt x="59982" y="537210"/>
                  </a:lnTo>
                  <a:lnTo>
                    <a:pt x="58369" y="533400"/>
                  </a:lnTo>
                  <a:lnTo>
                    <a:pt x="54254" y="530860"/>
                  </a:lnTo>
                  <a:lnTo>
                    <a:pt x="50596" y="527050"/>
                  </a:lnTo>
                  <a:lnTo>
                    <a:pt x="49225" y="520700"/>
                  </a:lnTo>
                  <a:lnTo>
                    <a:pt x="50584" y="523240"/>
                  </a:lnTo>
                  <a:lnTo>
                    <a:pt x="46621" y="505460"/>
                  </a:lnTo>
                  <a:lnTo>
                    <a:pt x="42456" y="488950"/>
                  </a:lnTo>
                  <a:lnTo>
                    <a:pt x="40005" y="473710"/>
                  </a:lnTo>
                  <a:lnTo>
                    <a:pt x="41160" y="459740"/>
                  </a:lnTo>
                  <a:lnTo>
                    <a:pt x="38100" y="454660"/>
                  </a:lnTo>
                  <a:lnTo>
                    <a:pt x="37858" y="452120"/>
                  </a:lnTo>
                  <a:lnTo>
                    <a:pt x="37363" y="447040"/>
                  </a:lnTo>
                  <a:lnTo>
                    <a:pt x="36372" y="440690"/>
                  </a:lnTo>
                  <a:lnTo>
                    <a:pt x="32524" y="436880"/>
                  </a:lnTo>
                  <a:lnTo>
                    <a:pt x="35001" y="429260"/>
                  </a:lnTo>
                  <a:lnTo>
                    <a:pt x="36931" y="425450"/>
                  </a:lnTo>
                  <a:lnTo>
                    <a:pt x="38544" y="419100"/>
                  </a:lnTo>
                  <a:lnTo>
                    <a:pt x="40068" y="408940"/>
                  </a:lnTo>
                  <a:lnTo>
                    <a:pt x="40081" y="405130"/>
                  </a:lnTo>
                  <a:lnTo>
                    <a:pt x="34683" y="402590"/>
                  </a:lnTo>
                  <a:lnTo>
                    <a:pt x="34036" y="396240"/>
                  </a:lnTo>
                  <a:lnTo>
                    <a:pt x="38595" y="396240"/>
                  </a:lnTo>
                  <a:lnTo>
                    <a:pt x="34251" y="388620"/>
                  </a:lnTo>
                  <a:lnTo>
                    <a:pt x="39941" y="384810"/>
                  </a:lnTo>
                  <a:lnTo>
                    <a:pt x="39763" y="383540"/>
                  </a:lnTo>
                  <a:lnTo>
                    <a:pt x="39065" y="378460"/>
                  </a:lnTo>
                  <a:lnTo>
                    <a:pt x="38684" y="381000"/>
                  </a:lnTo>
                  <a:lnTo>
                    <a:pt x="36766" y="383540"/>
                  </a:lnTo>
                  <a:lnTo>
                    <a:pt x="35471" y="382270"/>
                  </a:lnTo>
                  <a:lnTo>
                    <a:pt x="34683" y="378460"/>
                  </a:lnTo>
                  <a:lnTo>
                    <a:pt x="35750" y="373380"/>
                  </a:lnTo>
                  <a:lnTo>
                    <a:pt x="37312" y="369570"/>
                  </a:lnTo>
                  <a:lnTo>
                    <a:pt x="39116" y="364490"/>
                  </a:lnTo>
                  <a:lnTo>
                    <a:pt x="41617" y="361950"/>
                  </a:lnTo>
                  <a:lnTo>
                    <a:pt x="42760" y="361950"/>
                  </a:lnTo>
                  <a:lnTo>
                    <a:pt x="42062" y="341630"/>
                  </a:lnTo>
                  <a:lnTo>
                    <a:pt x="43802" y="342900"/>
                  </a:lnTo>
                  <a:lnTo>
                    <a:pt x="43903" y="345440"/>
                  </a:lnTo>
                  <a:lnTo>
                    <a:pt x="44640" y="349250"/>
                  </a:lnTo>
                  <a:lnTo>
                    <a:pt x="44145" y="344170"/>
                  </a:lnTo>
                  <a:lnTo>
                    <a:pt x="45720" y="342900"/>
                  </a:lnTo>
                  <a:lnTo>
                    <a:pt x="47332" y="341630"/>
                  </a:lnTo>
                  <a:lnTo>
                    <a:pt x="47066" y="337820"/>
                  </a:lnTo>
                  <a:lnTo>
                    <a:pt x="46977" y="336550"/>
                  </a:lnTo>
                  <a:lnTo>
                    <a:pt x="45770" y="337820"/>
                  </a:lnTo>
                  <a:lnTo>
                    <a:pt x="44424" y="335280"/>
                  </a:lnTo>
                  <a:lnTo>
                    <a:pt x="43548" y="335280"/>
                  </a:lnTo>
                  <a:lnTo>
                    <a:pt x="46799" y="331470"/>
                  </a:lnTo>
                  <a:lnTo>
                    <a:pt x="50139" y="320040"/>
                  </a:lnTo>
                  <a:lnTo>
                    <a:pt x="50533" y="316230"/>
                  </a:lnTo>
                  <a:lnTo>
                    <a:pt x="50927" y="312420"/>
                  </a:lnTo>
                  <a:lnTo>
                    <a:pt x="53581" y="313690"/>
                  </a:lnTo>
                  <a:lnTo>
                    <a:pt x="53949" y="312420"/>
                  </a:lnTo>
                  <a:lnTo>
                    <a:pt x="56502" y="303530"/>
                  </a:lnTo>
                  <a:lnTo>
                    <a:pt x="59296" y="293370"/>
                  </a:lnTo>
                  <a:lnTo>
                    <a:pt x="63144" y="279400"/>
                  </a:lnTo>
                  <a:lnTo>
                    <a:pt x="65379" y="273050"/>
                  </a:lnTo>
                  <a:lnTo>
                    <a:pt x="67157" y="267970"/>
                  </a:lnTo>
                  <a:lnTo>
                    <a:pt x="63741" y="273050"/>
                  </a:lnTo>
                  <a:lnTo>
                    <a:pt x="59131" y="269240"/>
                  </a:lnTo>
                  <a:lnTo>
                    <a:pt x="60363" y="265430"/>
                  </a:lnTo>
                  <a:lnTo>
                    <a:pt x="61442" y="265163"/>
                  </a:lnTo>
                  <a:lnTo>
                    <a:pt x="60934" y="261620"/>
                  </a:lnTo>
                  <a:lnTo>
                    <a:pt x="64084" y="255270"/>
                  </a:lnTo>
                  <a:lnTo>
                    <a:pt x="67767" y="259080"/>
                  </a:lnTo>
                  <a:lnTo>
                    <a:pt x="67652" y="262890"/>
                  </a:lnTo>
                  <a:lnTo>
                    <a:pt x="69405" y="255270"/>
                  </a:lnTo>
                  <a:lnTo>
                    <a:pt x="70916" y="256540"/>
                  </a:lnTo>
                  <a:lnTo>
                    <a:pt x="70840" y="257810"/>
                  </a:lnTo>
                  <a:lnTo>
                    <a:pt x="72326" y="259080"/>
                  </a:lnTo>
                  <a:lnTo>
                    <a:pt x="70967" y="255270"/>
                  </a:lnTo>
                  <a:lnTo>
                    <a:pt x="82359" y="248920"/>
                  </a:lnTo>
                  <a:lnTo>
                    <a:pt x="79603" y="242570"/>
                  </a:lnTo>
                  <a:lnTo>
                    <a:pt x="81064" y="243840"/>
                  </a:lnTo>
                  <a:lnTo>
                    <a:pt x="81635" y="242570"/>
                  </a:lnTo>
                  <a:lnTo>
                    <a:pt x="89636" y="224790"/>
                  </a:lnTo>
                  <a:lnTo>
                    <a:pt x="93573" y="217170"/>
                  </a:lnTo>
                  <a:lnTo>
                    <a:pt x="97993" y="209550"/>
                  </a:lnTo>
                  <a:lnTo>
                    <a:pt x="94602" y="207010"/>
                  </a:lnTo>
                  <a:lnTo>
                    <a:pt x="98145" y="203200"/>
                  </a:lnTo>
                  <a:lnTo>
                    <a:pt x="97472" y="196850"/>
                  </a:lnTo>
                  <a:lnTo>
                    <a:pt x="103212" y="191770"/>
                  </a:lnTo>
                  <a:lnTo>
                    <a:pt x="111734" y="182880"/>
                  </a:lnTo>
                  <a:lnTo>
                    <a:pt x="115354" y="179070"/>
                  </a:lnTo>
                  <a:lnTo>
                    <a:pt x="120916" y="172720"/>
                  </a:lnTo>
                  <a:lnTo>
                    <a:pt x="124053" y="166370"/>
                  </a:lnTo>
                  <a:lnTo>
                    <a:pt x="124625" y="165227"/>
                  </a:lnTo>
                  <a:lnTo>
                    <a:pt x="124714" y="165100"/>
                  </a:lnTo>
                  <a:lnTo>
                    <a:pt x="125691" y="163830"/>
                  </a:lnTo>
                  <a:lnTo>
                    <a:pt x="131610" y="156210"/>
                  </a:lnTo>
                  <a:lnTo>
                    <a:pt x="129438" y="162560"/>
                  </a:lnTo>
                  <a:lnTo>
                    <a:pt x="134886" y="156210"/>
                  </a:lnTo>
                  <a:lnTo>
                    <a:pt x="137071" y="153670"/>
                  </a:lnTo>
                  <a:lnTo>
                    <a:pt x="140169" y="149860"/>
                  </a:lnTo>
                  <a:lnTo>
                    <a:pt x="145110" y="142240"/>
                  </a:lnTo>
                  <a:lnTo>
                    <a:pt x="151358" y="134620"/>
                  </a:lnTo>
                  <a:lnTo>
                    <a:pt x="152400" y="133350"/>
                  </a:lnTo>
                  <a:lnTo>
                    <a:pt x="149834" y="133350"/>
                  </a:lnTo>
                  <a:lnTo>
                    <a:pt x="147662" y="134620"/>
                  </a:lnTo>
                  <a:lnTo>
                    <a:pt x="147650" y="133350"/>
                  </a:lnTo>
                  <a:lnTo>
                    <a:pt x="149745" y="129540"/>
                  </a:lnTo>
                  <a:lnTo>
                    <a:pt x="154470" y="128270"/>
                  </a:lnTo>
                  <a:lnTo>
                    <a:pt x="155232" y="130479"/>
                  </a:lnTo>
                  <a:lnTo>
                    <a:pt x="157048" y="128270"/>
                  </a:lnTo>
                  <a:lnTo>
                    <a:pt x="160159" y="124460"/>
                  </a:lnTo>
                  <a:lnTo>
                    <a:pt x="161798" y="123190"/>
                  </a:lnTo>
                  <a:lnTo>
                    <a:pt x="166712" y="119380"/>
                  </a:lnTo>
                  <a:lnTo>
                    <a:pt x="170472" y="116840"/>
                  </a:lnTo>
                  <a:lnTo>
                    <a:pt x="174231" y="114300"/>
                  </a:lnTo>
                  <a:lnTo>
                    <a:pt x="182321" y="110490"/>
                  </a:lnTo>
                  <a:lnTo>
                    <a:pt x="190144" y="107950"/>
                  </a:lnTo>
                  <a:lnTo>
                    <a:pt x="197116" y="102870"/>
                  </a:lnTo>
                  <a:lnTo>
                    <a:pt x="203009" y="99060"/>
                  </a:lnTo>
                  <a:lnTo>
                    <a:pt x="207606" y="93980"/>
                  </a:lnTo>
                  <a:lnTo>
                    <a:pt x="207022" y="93980"/>
                  </a:lnTo>
                  <a:lnTo>
                    <a:pt x="219544" y="82550"/>
                  </a:lnTo>
                  <a:lnTo>
                    <a:pt x="222237" y="81280"/>
                  </a:lnTo>
                  <a:lnTo>
                    <a:pt x="220967" y="85090"/>
                  </a:lnTo>
                  <a:lnTo>
                    <a:pt x="223139" y="86360"/>
                  </a:lnTo>
                  <a:lnTo>
                    <a:pt x="227342" y="81280"/>
                  </a:lnTo>
                  <a:lnTo>
                    <a:pt x="229463" y="78740"/>
                  </a:lnTo>
                  <a:lnTo>
                    <a:pt x="232625" y="77470"/>
                  </a:lnTo>
                  <a:lnTo>
                    <a:pt x="235940" y="74930"/>
                  </a:lnTo>
                  <a:lnTo>
                    <a:pt x="239268" y="73660"/>
                  </a:lnTo>
                  <a:lnTo>
                    <a:pt x="248958" y="69850"/>
                  </a:lnTo>
                  <a:lnTo>
                    <a:pt x="255079" y="67310"/>
                  </a:lnTo>
                  <a:lnTo>
                    <a:pt x="261112" y="62230"/>
                  </a:lnTo>
                  <a:lnTo>
                    <a:pt x="267081" y="63500"/>
                  </a:lnTo>
                  <a:lnTo>
                    <a:pt x="273748" y="62230"/>
                  </a:lnTo>
                  <a:lnTo>
                    <a:pt x="280898" y="59690"/>
                  </a:lnTo>
                  <a:lnTo>
                    <a:pt x="288290" y="57150"/>
                  </a:lnTo>
                  <a:lnTo>
                    <a:pt x="290817" y="55880"/>
                  </a:lnTo>
                  <a:lnTo>
                    <a:pt x="298373" y="52070"/>
                  </a:lnTo>
                  <a:lnTo>
                    <a:pt x="313296" y="48260"/>
                  </a:lnTo>
                  <a:lnTo>
                    <a:pt x="317563" y="49530"/>
                  </a:lnTo>
                  <a:lnTo>
                    <a:pt x="316776" y="48260"/>
                  </a:lnTo>
                  <a:lnTo>
                    <a:pt x="315988" y="46990"/>
                  </a:lnTo>
                  <a:lnTo>
                    <a:pt x="319316" y="44450"/>
                  </a:lnTo>
                  <a:lnTo>
                    <a:pt x="319976" y="45351"/>
                  </a:lnTo>
                  <a:lnTo>
                    <a:pt x="321487" y="44450"/>
                  </a:lnTo>
                  <a:lnTo>
                    <a:pt x="325691" y="43180"/>
                  </a:lnTo>
                  <a:lnTo>
                    <a:pt x="329895" y="41910"/>
                  </a:lnTo>
                  <a:lnTo>
                    <a:pt x="334098" y="40640"/>
                  </a:lnTo>
                  <a:lnTo>
                    <a:pt x="347230" y="38100"/>
                  </a:lnTo>
                  <a:lnTo>
                    <a:pt x="374180" y="35560"/>
                  </a:lnTo>
                  <a:lnTo>
                    <a:pt x="387769" y="35560"/>
                  </a:lnTo>
                  <a:lnTo>
                    <a:pt x="394550" y="36830"/>
                  </a:lnTo>
                  <a:lnTo>
                    <a:pt x="401294" y="36830"/>
                  </a:lnTo>
                  <a:lnTo>
                    <a:pt x="427888" y="39370"/>
                  </a:lnTo>
                  <a:lnTo>
                    <a:pt x="434784" y="38100"/>
                  </a:lnTo>
                  <a:lnTo>
                    <a:pt x="437438" y="35560"/>
                  </a:lnTo>
                  <a:lnTo>
                    <a:pt x="438772" y="34290"/>
                  </a:lnTo>
                  <a:lnTo>
                    <a:pt x="443369" y="31750"/>
                  </a:lnTo>
                  <a:lnTo>
                    <a:pt x="452107" y="33020"/>
                  </a:lnTo>
                  <a:lnTo>
                    <a:pt x="446976" y="38100"/>
                  </a:lnTo>
                  <a:lnTo>
                    <a:pt x="456946" y="36830"/>
                  </a:lnTo>
                  <a:lnTo>
                    <a:pt x="486765" y="40640"/>
                  </a:lnTo>
                  <a:lnTo>
                    <a:pt x="506133" y="45720"/>
                  </a:lnTo>
                  <a:lnTo>
                    <a:pt x="525640" y="48260"/>
                  </a:lnTo>
                  <a:lnTo>
                    <a:pt x="523849" y="49530"/>
                  </a:lnTo>
                  <a:lnTo>
                    <a:pt x="523430" y="50800"/>
                  </a:lnTo>
                  <a:lnTo>
                    <a:pt x="520979" y="49530"/>
                  </a:lnTo>
                  <a:lnTo>
                    <a:pt x="525119" y="54610"/>
                  </a:lnTo>
                  <a:lnTo>
                    <a:pt x="539750" y="57150"/>
                  </a:lnTo>
                  <a:lnTo>
                    <a:pt x="540943" y="54610"/>
                  </a:lnTo>
                  <a:lnTo>
                    <a:pt x="544614" y="55880"/>
                  </a:lnTo>
                  <a:lnTo>
                    <a:pt x="540918" y="57150"/>
                  </a:lnTo>
                  <a:lnTo>
                    <a:pt x="542721" y="59690"/>
                  </a:lnTo>
                  <a:lnTo>
                    <a:pt x="546976" y="63500"/>
                  </a:lnTo>
                  <a:lnTo>
                    <a:pt x="557326" y="59690"/>
                  </a:lnTo>
                  <a:lnTo>
                    <a:pt x="558546" y="64770"/>
                  </a:lnTo>
                  <a:lnTo>
                    <a:pt x="559587" y="64770"/>
                  </a:lnTo>
                  <a:lnTo>
                    <a:pt x="570407" y="72390"/>
                  </a:lnTo>
                  <a:lnTo>
                    <a:pt x="569036" y="67310"/>
                  </a:lnTo>
                  <a:lnTo>
                    <a:pt x="575208" y="69850"/>
                  </a:lnTo>
                  <a:lnTo>
                    <a:pt x="581545" y="72390"/>
                  </a:lnTo>
                  <a:lnTo>
                    <a:pt x="587463" y="74930"/>
                  </a:lnTo>
                  <a:lnTo>
                    <a:pt x="591693" y="78232"/>
                  </a:lnTo>
                  <a:lnTo>
                    <a:pt x="591362" y="78232"/>
                  </a:lnTo>
                  <a:lnTo>
                    <a:pt x="590905" y="78524"/>
                  </a:lnTo>
                  <a:lnTo>
                    <a:pt x="595553" y="83426"/>
                  </a:lnTo>
                  <a:lnTo>
                    <a:pt x="594829" y="81280"/>
                  </a:lnTo>
                  <a:lnTo>
                    <a:pt x="593686" y="79603"/>
                  </a:lnTo>
                  <a:lnTo>
                    <a:pt x="592797" y="78663"/>
                  </a:lnTo>
                  <a:lnTo>
                    <a:pt x="598944" y="77470"/>
                  </a:lnTo>
                  <a:lnTo>
                    <a:pt x="605472" y="88900"/>
                  </a:lnTo>
                  <a:lnTo>
                    <a:pt x="610184" y="85090"/>
                  </a:lnTo>
                  <a:lnTo>
                    <a:pt x="610412" y="88900"/>
                  </a:lnTo>
                  <a:lnTo>
                    <a:pt x="615391" y="92710"/>
                  </a:lnTo>
                  <a:lnTo>
                    <a:pt x="622350" y="96520"/>
                  </a:lnTo>
                  <a:lnTo>
                    <a:pt x="628510" y="99060"/>
                  </a:lnTo>
                  <a:lnTo>
                    <a:pt x="625690" y="99060"/>
                  </a:lnTo>
                  <a:lnTo>
                    <a:pt x="631583" y="104140"/>
                  </a:lnTo>
                  <a:lnTo>
                    <a:pt x="628015" y="105410"/>
                  </a:lnTo>
                  <a:lnTo>
                    <a:pt x="633653" y="109220"/>
                  </a:lnTo>
                  <a:lnTo>
                    <a:pt x="639546" y="111760"/>
                  </a:lnTo>
                  <a:lnTo>
                    <a:pt x="640651" y="107950"/>
                  </a:lnTo>
                  <a:lnTo>
                    <a:pt x="646811" y="115570"/>
                  </a:lnTo>
                  <a:lnTo>
                    <a:pt x="654735" y="120650"/>
                  </a:lnTo>
                  <a:lnTo>
                    <a:pt x="661377" y="125730"/>
                  </a:lnTo>
                  <a:lnTo>
                    <a:pt x="663651" y="132080"/>
                  </a:lnTo>
                  <a:lnTo>
                    <a:pt x="676719" y="140970"/>
                  </a:lnTo>
                  <a:lnTo>
                    <a:pt x="709599" y="170180"/>
                  </a:lnTo>
                  <a:lnTo>
                    <a:pt x="705154" y="168910"/>
                  </a:lnTo>
                  <a:lnTo>
                    <a:pt x="700049" y="163830"/>
                  </a:lnTo>
                  <a:lnTo>
                    <a:pt x="695020" y="160020"/>
                  </a:lnTo>
                  <a:lnTo>
                    <a:pt x="690765" y="160020"/>
                  </a:lnTo>
                  <a:lnTo>
                    <a:pt x="694258" y="162560"/>
                  </a:lnTo>
                  <a:lnTo>
                    <a:pt x="697598" y="165100"/>
                  </a:lnTo>
                  <a:lnTo>
                    <a:pt x="700824" y="166370"/>
                  </a:lnTo>
                  <a:lnTo>
                    <a:pt x="703859" y="168910"/>
                  </a:lnTo>
                  <a:lnTo>
                    <a:pt x="709447" y="174053"/>
                  </a:lnTo>
                  <a:lnTo>
                    <a:pt x="714819" y="179070"/>
                  </a:lnTo>
                  <a:lnTo>
                    <a:pt x="719912" y="182880"/>
                  </a:lnTo>
                  <a:lnTo>
                    <a:pt x="724649" y="190500"/>
                  </a:lnTo>
                  <a:lnTo>
                    <a:pt x="726655" y="195580"/>
                  </a:lnTo>
                  <a:lnTo>
                    <a:pt x="720686" y="190500"/>
                  </a:lnTo>
                  <a:lnTo>
                    <a:pt x="718832" y="190500"/>
                  </a:lnTo>
                  <a:lnTo>
                    <a:pt x="723442" y="194310"/>
                  </a:lnTo>
                  <a:lnTo>
                    <a:pt x="727265" y="200660"/>
                  </a:lnTo>
                  <a:lnTo>
                    <a:pt x="730643" y="205740"/>
                  </a:lnTo>
                  <a:lnTo>
                    <a:pt x="733933" y="210820"/>
                  </a:lnTo>
                  <a:lnTo>
                    <a:pt x="738022" y="218440"/>
                  </a:lnTo>
                  <a:lnTo>
                    <a:pt x="743038" y="224790"/>
                  </a:lnTo>
                  <a:lnTo>
                    <a:pt x="747788" y="231140"/>
                  </a:lnTo>
                  <a:lnTo>
                    <a:pt x="747229" y="231140"/>
                  </a:lnTo>
                  <a:lnTo>
                    <a:pt x="745883" y="229870"/>
                  </a:lnTo>
                  <a:lnTo>
                    <a:pt x="744740" y="228600"/>
                  </a:lnTo>
                  <a:lnTo>
                    <a:pt x="746277" y="231140"/>
                  </a:lnTo>
                  <a:lnTo>
                    <a:pt x="747001" y="236220"/>
                  </a:lnTo>
                  <a:lnTo>
                    <a:pt x="749554" y="233680"/>
                  </a:lnTo>
                  <a:lnTo>
                    <a:pt x="747496" y="232410"/>
                  </a:lnTo>
                  <a:lnTo>
                    <a:pt x="748944" y="231140"/>
                  </a:lnTo>
                  <a:lnTo>
                    <a:pt x="750379" y="229870"/>
                  </a:lnTo>
                  <a:lnTo>
                    <a:pt x="755243" y="232410"/>
                  </a:lnTo>
                  <a:lnTo>
                    <a:pt x="760247" y="236220"/>
                  </a:lnTo>
                  <a:lnTo>
                    <a:pt x="763524" y="238760"/>
                  </a:lnTo>
                  <a:lnTo>
                    <a:pt x="759790" y="240030"/>
                  </a:lnTo>
                  <a:lnTo>
                    <a:pt x="760476" y="245110"/>
                  </a:lnTo>
                  <a:lnTo>
                    <a:pt x="760514" y="250190"/>
                  </a:lnTo>
                  <a:lnTo>
                    <a:pt x="754799" y="251460"/>
                  </a:lnTo>
                  <a:lnTo>
                    <a:pt x="756208" y="252730"/>
                  </a:lnTo>
                  <a:lnTo>
                    <a:pt x="758634" y="254000"/>
                  </a:lnTo>
                  <a:lnTo>
                    <a:pt x="760310" y="252730"/>
                  </a:lnTo>
                  <a:lnTo>
                    <a:pt x="761098" y="256540"/>
                  </a:lnTo>
                  <a:lnTo>
                    <a:pt x="760425" y="257810"/>
                  </a:lnTo>
                  <a:lnTo>
                    <a:pt x="756958" y="255270"/>
                  </a:lnTo>
                  <a:lnTo>
                    <a:pt x="760882" y="260350"/>
                  </a:lnTo>
                  <a:lnTo>
                    <a:pt x="763485" y="262890"/>
                  </a:lnTo>
                  <a:lnTo>
                    <a:pt x="765556" y="264160"/>
                  </a:lnTo>
                  <a:lnTo>
                    <a:pt x="767918" y="269240"/>
                  </a:lnTo>
                  <a:lnTo>
                    <a:pt x="766533" y="270510"/>
                  </a:lnTo>
                  <a:lnTo>
                    <a:pt x="765314" y="267970"/>
                  </a:lnTo>
                  <a:lnTo>
                    <a:pt x="763346" y="267970"/>
                  </a:lnTo>
                  <a:lnTo>
                    <a:pt x="772236" y="275590"/>
                  </a:lnTo>
                  <a:lnTo>
                    <a:pt x="774039" y="284480"/>
                  </a:lnTo>
                  <a:lnTo>
                    <a:pt x="773036" y="284480"/>
                  </a:lnTo>
                  <a:lnTo>
                    <a:pt x="772553" y="285292"/>
                  </a:lnTo>
                  <a:lnTo>
                    <a:pt x="776262" y="292100"/>
                  </a:lnTo>
                  <a:lnTo>
                    <a:pt x="781164" y="300990"/>
                  </a:lnTo>
                  <a:lnTo>
                    <a:pt x="785228" y="311150"/>
                  </a:lnTo>
                  <a:lnTo>
                    <a:pt x="787603" y="321310"/>
                  </a:lnTo>
                  <a:lnTo>
                    <a:pt x="780199" y="318770"/>
                  </a:lnTo>
                  <a:lnTo>
                    <a:pt x="786942" y="327660"/>
                  </a:lnTo>
                  <a:lnTo>
                    <a:pt x="781748" y="330200"/>
                  </a:lnTo>
                  <a:lnTo>
                    <a:pt x="783107" y="332740"/>
                  </a:lnTo>
                  <a:lnTo>
                    <a:pt x="784085" y="335280"/>
                  </a:lnTo>
                  <a:lnTo>
                    <a:pt x="785012" y="337820"/>
                  </a:lnTo>
                  <a:lnTo>
                    <a:pt x="787133" y="334010"/>
                  </a:lnTo>
                  <a:lnTo>
                    <a:pt x="788149" y="341630"/>
                  </a:lnTo>
                  <a:lnTo>
                    <a:pt x="793115" y="347980"/>
                  </a:lnTo>
                  <a:lnTo>
                    <a:pt x="792314" y="354330"/>
                  </a:lnTo>
                  <a:lnTo>
                    <a:pt x="789216" y="349250"/>
                  </a:lnTo>
                  <a:lnTo>
                    <a:pt x="792391" y="363220"/>
                  </a:lnTo>
                  <a:lnTo>
                    <a:pt x="793242" y="354330"/>
                  </a:lnTo>
                  <a:lnTo>
                    <a:pt x="795985" y="358140"/>
                  </a:lnTo>
                  <a:lnTo>
                    <a:pt x="798144" y="358140"/>
                  </a:lnTo>
                  <a:lnTo>
                    <a:pt x="799553" y="359410"/>
                  </a:lnTo>
                  <a:lnTo>
                    <a:pt x="800049" y="363220"/>
                  </a:lnTo>
                  <a:lnTo>
                    <a:pt x="799147" y="361950"/>
                  </a:lnTo>
                  <a:lnTo>
                    <a:pt x="801370" y="370840"/>
                  </a:lnTo>
                  <a:lnTo>
                    <a:pt x="797966" y="375920"/>
                  </a:lnTo>
                  <a:lnTo>
                    <a:pt x="801903" y="383540"/>
                  </a:lnTo>
                  <a:lnTo>
                    <a:pt x="800798" y="389890"/>
                  </a:lnTo>
                  <a:lnTo>
                    <a:pt x="799122" y="391160"/>
                  </a:lnTo>
                  <a:lnTo>
                    <a:pt x="794651" y="388620"/>
                  </a:lnTo>
                  <a:lnTo>
                    <a:pt x="793521" y="389890"/>
                  </a:lnTo>
                  <a:lnTo>
                    <a:pt x="795921" y="393700"/>
                  </a:lnTo>
                  <a:lnTo>
                    <a:pt x="797039" y="400050"/>
                  </a:lnTo>
                  <a:lnTo>
                    <a:pt x="798131" y="407670"/>
                  </a:lnTo>
                  <a:lnTo>
                    <a:pt x="799312" y="410210"/>
                  </a:lnTo>
                  <a:lnTo>
                    <a:pt x="796531" y="410210"/>
                  </a:lnTo>
                  <a:lnTo>
                    <a:pt x="795909" y="411480"/>
                  </a:lnTo>
                  <a:lnTo>
                    <a:pt x="799477" y="414020"/>
                  </a:lnTo>
                  <a:lnTo>
                    <a:pt x="798068" y="417830"/>
                  </a:lnTo>
                  <a:lnTo>
                    <a:pt x="795197" y="417830"/>
                  </a:lnTo>
                  <a:lnTo>
                    <a:pt x="795718" y="421640"/>
                  </a:lnTo>
                  <a:lnTo>
                    <a:pt x="799515" y="421640"/>
                  </a:lnTo>
                  <a:lnTo>
                    <a:pt x="798664" y="426720"/>
                  </a:lnTo>
                  <a:lnTo>
                    <a:pt x="797826" y="426720"/>
                  </a:lnTo>
                  <a:lnTo>
                    <a:pt x="797382" y="424180"/>
                  </a:lnTo>
                  <a:lnTo>
                    <a:pt x="796671" y="433070"/>
                  </a:lnTo>
                  <a:lnTo>
                    <a:pt x="796594" y="445770"/>
                  </a:lnTo>
                  <a:lnTo>
                    <a:pt x="796417" y="452120"/>
                  </a:lnTo>
                  <a:lnTo>
                    <a:pt x="794537" y="461010"/>
                  </a:lnTo>
                  <a:lnTo>
                    <a:pt x="791946" y="461010"/>
                  </a:lnTo>
                  <a:lnTo>
                    <a:pt x="791730" y="457200"/>
                  </a:lnTo>
                  <a:lnTo>
                    <a:pt x="791654" y="454660"/>
                  </a:lnTo>
                  <a:lnTo>
                    <a:pt x="789495" y="454660"/>
                  </a:lnTo>
                  <a:lnTo>
                    <a:pt x="789101" y="461010"/>
                  </a:lnTo>
                  <a:lnTo>
                    <a:pt x="789038" y="480060"/>
                  </a:lnTo>
                  <a:lnTo>
                    <a:pt x="788708" y="486410"/>
                  </a:lnTo>
                  <a:lnTo>
                    <a:pt x="787831" y="492760"/>
                  </a:lnTo>
                  <a:lnTo>
                    <a:pt x="786511" y="499110"/>
                  </a:lnTo>
                  <a:lnTo>
                    <a:pt x="784783" y="505460"/>
                  </a:lnTo>
                  <a:lnTo>
                    <a:pt x="786142" y="502920"/>
                  </a:lnTo>
                  <a:lnTo>
                    <a:pt x="788047" y="506730"/>
                  </a:lnTo>
                  <a:lnTo>
                    <a:pt x="785571" y="510540"/>
                  </a:lnTo>
                  <a:lnTo>
                    <a:pt x="782002" y="516890"/>
                  </a:lnTo>
                  <a:lnTo>
                    <a:pt x="780643" y="523240"/>
                  </a:lnTo>
                  <a:lnTo>
                    <a:pt x="780821" y="520700"/>
                  </a:lnTo>
                  <a:lnTo>
                    <a:pt x="777938" y="519658"/>
                  </a:lnTo>
                  <a:lnTo>
                    <a:pt x="774890" y="528320"/>
                  </a:lnTo>
                  <a:lnTo>
                    <a:pt x="772718" y="537210"/>
                  </a:lnTo>
                  <a:lnTo>
                    <a:pt x="770724" y="547370"/>
                  </a:lnTo>
                  <a:lnTo>
                    <a:pt x="768159" y="558800"/>
                  </a:lnTo>
                  <a:lnTo>
                    <a:pt x="767219" y="556260"/>
                  </a:lnTo>
                  <a:lnTo>
                    <a:pt x="762711" y="561340"/>
                  </a:lnTo>
                  <a:lnTo>
                    <a:pt x="758723" y="571500"/>
                  </a:lnTo>
                  <a:lnTo>
                    <a:pt x="754837" y="577850"/>
                  </a:lnTo>
                  <a:lnTo>
                    <a:pt x="755700" y="580390"/>
                  </a:lnTo>
                  <a:lnTo>
                    <a:pt x="753656" y="584200"/>
                  </a:lnTo>
                  <a:lnTo>
                    <a:pt x="757339" y="582930"/>
                  </a:lnTo>
                  <a:lnTo>
                    <a:pt x="736561" y="617220"/>
                  </a:lnTo>
                  <a:lnTo>
                    <a:pt x="732955" y="623570"/>
                  </a:lnTo>
                  <a:lnTo>
                    <a:pt x="728154" y="629920"/>
                  </a:lnTo>
                  <a:lnTo>
                    <a:pt x="721741" y="633730"/>
                  </a:lnTo>
                  <a:lnTo>
                    <a:pt x="723112" y="632460"/>
                  </a:lnTo>
                  <a:lnTo>
                    <a:pt x="723607" y="628650"/>
                  </a:lnTo>
                  <a:lnTo>
                    <a:pt x="722515" y="629920"/>
                  </a:lnTo>
                  <a:lnTo>
                    <a:pt x="714095" y="645160"/>
                  </a:lnTo>
                  <a:lnTo>
                    <a:pt x="717562" y="645160"/>
                  </a:lnTo>
                  <a:lnTo>
                    <a:pt x="717016" y="643890"/>
                  </a:lnTo>
                  <a:lnTo>
                    <a:pt x="721233" y="642620"/>
                  </a:lnTo>
                  <a:lnTo>
                    <a:pt x="721588" y="645160"/>
                  </a:lnTo>
                  <a:lnTo>
                    <a:pt x="719963" y="650240"/>
                  </a:lnTo>
                  <a:lnTo>
                    <a:pt x="717423" y="654050"/>
                  </a:lnTo>
                  <a:lnTo>
                    <a:pt x="720153" y="646430"/>
                  </a:lnTo>
                  <a:lnTo>
                    <a:pt x="713257" y="650240"/>
                  </a:lnTo>
                  <a:lnTo>
                    <a:pt x="709561" y="651510"/>
                  </a:lnTo>
                  <a:lnTo>
                    <a:pt x="710730" y="652780"/>
                  </a:lnTo>
                  <a:lnTo>
                    <a:pt x="710869" y="654050"/>
                  </a:lnTo>
                  <a:lnTo>
                    <a:pt x="711885" y="654050"/>
                  </a:lnTo>
                  <a:lnTo>
                    <a:pt x="707923" y="656590"/>
                  </a:lnTo>
                  <a:lnTo>
                    <a:pt x="708647" y="659130"/>
                  </a:lnTo>
                  <a:lnTo>
                    <a:pt x="709256" y="661670"/>
                  </a:lnTo>
                  <a:lnTo>
                    <a:pt x="704926" y="666750"/>
                  </a:lnTo>
                  <a:lnTo>
                    <a:pt x="703999" y="664210"/>
                  </a:lnTo>
                  <a:lnTo>
                    <a:pt x="701675" y="668020"/>
                  </a:lnTo>
                  <a:lnTo>
                    <a:pt x="700620" y="673100"/>
                  </a:lnTo>
                  <a:lnTo>
                    <a:pt x="696950" y="676910"/>
                  </a:lnTo>
                  <a:lnTo>
                    <a:pt x="692721" y="675640"/>
                  </a:lnTo>
                  <a:lnTo>
                    <a:pt x="698830" y="671830"/>
                  </a:lnTo>
                  <a:lnTo>
                    <a:pt x="696658" y="669290"/>
                  </a:lnTo>
                  <a:lnTo>
                    <a:pt x="692264" y="674370"/>
                  </a:lnTo>
                  <a:lnTo>
                    <a:pt x="693216" y="684530"/>
                  </a:lnTo>
                  <a:lnTo>
                    <a:pt x="685634" y="685800"/>
                  </a:lnTo>
                  <a:lnTo>
                    <a:pt x="687019" y="683260"/>
                  </a:lnTo>
                  <a:lnTo>
                    <a:pt x="690118" y="680720"/>
                  </a:lnTo>
                  <a:lnTo>
                    <a:pt x="691172" y="676910"/>
                  </a:lnTo>
                  <a:lnTo>
                    <a:pt x="683412" y="679450"/>
                  </a:lnTo>
                  <a:lnTo>
                    <a:pt x="683336" y="680720"/>
                  </a:lnTo>
                  <a:lnTo>
                    <a:pt x="679272" y="683260"/>
                  </a:lnTo>
                  <a:lnTo>
                    <a:pt x="679704" y="683260"/>
                  </a:lnTo>
                  <a:lnTo>
                    <a:pt x="669848" y="689610"/>
                  </a:lnTo>
                  <a:lnTo>
                    <a:pt x="672846" y="688340"/>
                  </a:lnTo>
                  <a:lnTo>
                    <a:pt x="671245" y="695960"/>
                  </a:lnTo>
                  <a:lnTo>
                    <a:pt x="666902" y="701040"/>
                  </a:lnTo>
                  <a:lnTo>
                    <a:pt x="661492" y="706120"/>
                  </a:lnTo>
                  <a:lnTo>
                    <a:pt x="656704" y="713740"/>
                  </a:lnTo>
                  <a:lnTo>
                    <a:pt x="657085" y="712470"/>
                  </a:lnTo>
                  <a:lnTo>
                    <a:pt x="658622" y="707390"/>
                  </a:lnTo>
                  <a:lnTo>
                    <a:pt x="657860" y="706120"/>
                  </a:lnTo>
                  <a:lnTo>
                    <a:pt x="655777" y="707390"/>
                  </a:lnTo>
                  <a:lnTo>
                    <a:pt x="653732" y="704850"/>
                  </a:lnTo>
                  <a:lnTo>
                    <a:pt x="650621" y="706120"/>
                  </a:lnTo>
                  <a:lnTo>
                    <a:pt x="646264" y="707390"/>
                  </a:lnTo>
                  <a:lnTo>
                    <a:pt x="646468" y="706120"/>
                  </a:lnTo>
                  <a:lnTo>
                    <a:pt x="644410" y="712470"/>
                  </a:lnTo>
                  <a:lnTo>
                    <a:pt x="637692" y="708660"/>
                  </a:lnTo>
                  <a:lnTo>
                    <a:pt x="634796" y="717550"/>
                  </a:lnTo>
                  <a:lnTo>
                    <a:pt x="633679" y="717550"/>
                  </a:lnTo>
                  <a:lnTo>
                    <a:pt x="632015" y="719353"/>
                  </a:lnTo>
                  <a:lnTo>
                    <a:pt x="632358" y="720090"/>
                  </a:lnTo>
                  <a:lnTo>
                    <a:pt x="625868" y="726440"/>
                  </a:lnTo>
                  <a:lnTo>
                    <a:pt x="591959" y="749300"/>
                  </a:lnTo>
                  <a:lnTo>
                    <a:pt x="583298" y="759460"/>
                  </a:lnTo>
                  <a:lnTo>
                    <a:pt x="577075" y="764540"/>
                  </a:lnTo>
                  <a:lnTo>
                    <a:pt x="572262" y="764540"/>
                  </a:lnTo>
                  <a:lnTo>
                    <a:pt x="578002" y="758190"/>
                  </a:lnTo>
                  <a:lnTo>
                    <a:pt x="570890" y="759460"/>
                  </a:lnTo>
                  <a:lnTo>
                    <a:pt x="566674" y="762000"/>
                  </a:lnTo>
                  <a:lnTo>
                    <a:pt x="561238" y="765810"/>
                  </a:lnTo>
                  <a:lnTo>
                    <a:pt x="561987" y="764540"/>
                  </a:lnTo>
                  <a:lnTo>
                    <a:pt x="560311" y="763270"/>
                  </a:lnTo>
                  <a:lnTo>
                    <a:pt x="557872" y="763270"/>
                  </a:lnTo>
                  <a:lnTo>
                    <a:pt x="553212" y="764540"/>
                  </a:lnTo>
                  <a:lnTo>
                    <a:pt x="555777" y="768426"/>
                  </a:lnTo>
                  <a:lnTo>
                    <a:pt x="558076" y="767080"/>
                  </a:lnTo>
                  <a:lnTo>
                    <a:pt x="556780" y="773430"/>
                  </a:lnTo>
                  <a:lnTo>
                    <a:pt x="562508" y="767080"/>
                  </a:lnTo>
                  <a:lnTo>
                    <a:pt x="563651" y="765810"/>
                  </a:lnTo>
                  <a:lnTo>
                    <a:pt x="566077" y="767080"/>
                  </a:lnTo>
                  <a:lnTo>
                    <a:pt x="568744" y="769620"/>
                  </a:lnTo>
                  <a:lnTo>
                    <a:pt x="564870" y="772160"/>
                  </a:lnTo>
                  <a:lnTo>
                    <a:pt x="572185" y="772160"/>
                  </a:lnTo>
                  <a:lnTo>
                    <a:pt x="569302" y="767080"/>
                  </a:lnTo>
                  <a:lnTo>
                    <a:pt x="575818" y="768350"/>
                  </a:lnTo>
                  <a:lnTo>
                    <a:pt x="576465" y="768350"/>
                  </a:lnTo>
                  <a:lnTo>
                    <a:pt x="576059" y="769620"/>
                  </a:lnTo>
                  <a:lnTo>
                    <a:pt x="578586" y="767080"/>
                  </a:lnTo>
                  <a:lnTo>
                    <a:pt x="581101" y="764540"/>
                  </a:lnTo>
                  <a:lnTo>
                    <a:pt x="580504" y="765810"/>
                  </a:lnTo>
                  <a:lnTo>
                    <a:pt x="582701" y="767422"/>
                  </a:lnTo>
                  <a:lnTo>
                    <a:pt x="587489" y="765810"/>
                  </a:lnTo>
                  <a:lnTo>
                    <a:pt x="592709" y="762000"/>
                  </a:lnTo>
                  <a:lnTo>
                    <a:pt x="596785" y="759460"/>
                  </a:lnTo>
                  <a:lnTo>
                    <a:pt x="600214" y="759460"/>
                  </a:lnTo>
                  <a:lnTo>
                    <a:pt x="605802" y="754380"/>
                  </a:lnTo>
                  <a:lnTo>
                    <a:pt x="605802" y="751840"/>
                  </a:lnTo>
                  <a:lnTo>
                    <a:pt x="604761" y="749300"/>
                  </a:lnTo>
                  <a:lnTo>
                    <a:pt x="607237" y="744220"/>
                  </a:lnTo>
                  <a:lnTo>
                    <a:pt x="619848" y="749300"/>
                  </a:lnTo>
                  <a:lnTo>
                    <a:pt x="618845" y="745490"/>
                  </a:lnTo>
                  <a:lnTo>
                    <a:pt x="621093" y="744220"/>
                  </a:lnTo>
                  <a:lnTo>
                    <a:pt x="623341" y="742950"/>
                  </a:lnTo>
                  <a:lnTo>
                    <a:pt x="623773" y="744220"/>
                  </a:lnTo>
                  <a:lnTo>
                    <a:pt x="627405" y="739140"/>
                  </a:lnTo>
                  <a:lnTo>
                    <a:pt x="621830" y="742950"/>
                  </a:lnTo>
                  <a:lnTo>
                    <a:pt x="623341" y="739140"/>
                  </a:lnTo>
                  <a:lnTo>
                    <a:pt x="627405" y="739140"/>
                  </a:lnTo>
                  <a:lnTo>
                    <a:pt x="627799" y="739140"/>
                  </a:lnTo>
                  <a:lnTo>
                    <a:pt x="632371" y="735330"/>
                  </a:lnTo>
                  <a:lnTo>
                    <a:pt x="636168" y="732790"/>
                  </a:lnTo>
                  <a:lnTo>
                    <a:pt x="639889" y="730250"/>
                  </a:lnTo>
                  <a:lnTo>
                    <a:pt x="640549" y="729754"/>
                  </a:lnTo>
                  <a:lnTo>
                    <a:pt x="643788" y="725170"/>
                  </a:lnTo>
                  <a:lnTo>
                    <a:pt x="645185" y="726262"/>
                  </a:lnTo>
                  <a:lnTo>
                    <a:pt x="643458" y="727925"/>
                  </a:lnTo>
                  <a:lnTo>
                    <a:pt x="646036" y="730250"/>
                  </a:lnTo>
                  <a:lnTo>
                    <a:pt x="646214" y="727062"/>
                  </a:lnTo>
                  <a:lnTo>
                    <a:pt x="650328" y="730250"/>
                  </a:lnTo>
                  <a:lnTo>
                    <a:pt x="650557" y="725170"/>
                  </a:lnTo>
                  <a:lnTo>
                    <a:pt x="650849" y="718820"/>
                  </a:lnTo>
                  <a:lnTo>
                    <a:pt x="658812" y="717550"/>
                  </a:lnTo>
                  <a:lnTo>
                    <a:pt x="659498" y="721360"/>
                  </a:lnTo>
                  <a:lnTo>
                    <a:pt x="652589" y="723900"/>
                  </a:lnTo>
                  <a:lnTo>
                    <a:pt x="660704" y="722630"/>
                  </a:lnTo>
                  <a:lnTo>
                    <a:pt x="660107" y="715010"/>
                  </a:lnTo>
                  <a:lnTo>
                    <a:pt x="673100" y="715010"/>
                  </a:lnTo>
                  <a:lnTo>
                    <a:pt x="674001" y="713740"/>
                  </a:lnTo>
                  <a:lnTo>
                    <a:pt x="676719" y="709930"/>
                  </a:lnTo>
                  <a:lnTo>
                    <a:pt x="676744" y="706120"/>
                  </a:lnTo>
                  <a:lnTo>
                    <a:pt x="677697" y="704837"/>
                  </a:lnTo>
                  <a:lnTo>
                    <a:pt x="677989" y="706094"/>
                  </a:lnTo>
                  <a:lnTo>
                    <a:pt x="677621" y="707555"/>
                  </a:lnTo>
                  <a:lnTo>
                    <a:pt x="676732" y="708799"/>
                  </a:lnTo>
                  <a:lnTo>
                    <a:pt x="677227" y="709422"/>
                  </a:lnTo>
                  <a:lnTo>
                    <a:pt x="678014" y="709980"/>
                  </a:lnTo>
                  <a:lnTo>
                    <a:pt x="679234" y="710501"/>
                  </a:lnTo>
                  <a:lnTo>
                    <a:pt x="680618" y="709485"/>
                  </a:lnTo>
                  <a:lnTo>
                    <a:pt x="678307" y="705954"/>
                  </a:lnTo>
                  <a:lnTo>
                    <a:pt x="677786" y="704723"/>
                  </a:lnTo>
                  <a:lnTo>
                    <a:pt x="680516" y="701040"/>
                  </a:lnTo>
                  <a:lnTo>
                    <a:pt x="686117" y="695960"/>
                  </a:lnTo>
                  <a:lnTo>
                    <a:pt x="691603" y="689610"/>
                  </a:lnTo>
                  <a:lnTo>
                    <a:pt x="694664" y="689610"/>
                  </a:lnTo>
                  <a:lnTo>
                    <a:pt x="696201" y="688340"/>
                  </a:lnTo>
                  <a:lnTo>
                    <a:pt x="699287" y="685800"/>
                  </a:lnTo>
                  <a:lnTo>
                    <a:pt x="700824" y="684530"/>
                  </a:lnTo>
                  <a:lnTo>
                    <a:pt x="708266" y="678180"/>
                  </a:lnTo>
                  <a:lnTo>
                    <a:pt x="709637" y="676910"/>
                  </a:lnTo>
                  <a:lnTo>
                    <a:pt x="714971" y="671995"/>
                  </a:lnTo>
                  <a:lnTo>
                    <a:pt x="712647" y="668020"/>
                  </a:lnTo>
                  <a:lnTo>
                    <a:pt x="714235" y="666750"/>
                  </a:lnTo>
                  <a:lnTo>
                    <a:pt x="720559" y="661670"/>
                  </a:lnTo>
                  <a:lnTo>
                    <a:pt x="723849" y="655320"/>
                  </a:lnTo>
                  <a:lnTo>
                    <a:pt x="726198" y="656590"/>
                  </a:lnTo>
                  <a:lnTo>
                    <a:pt x="726528" y="659130"/>
                  </a:lnTo>
                  <a:lnTo>
                    <a:pt x="725170" y="662940"/>
                  </a:lnTo>
                  <a:lnTo>
                    <a:pt x="726630" y="661670"/>
                  </a:lnTo>
                  <a:lnTo>
                    <a:pt x="727925" y="659130"/>
                  </a:lnTo>
                  <a:lnTo>
                    <a:pt x="729310" y="657860"/>
                  </a:lnTo>
                  <a:lnTo>
                    <a:pt x="728929" y="655320"/>
                  </a:lnTo>
                  <a:lnTo>
                    <a:pt x="729475" y="652780"/>
                  </a:lnTo>
                  <a:lnTo>
                    <a:pt x="731621" y="648970"/>
                  </a:lnTo>
                  <a:lnTo>
                    <a:pt x="733818" y="652780"/>
                  </a:lnTo>
                  <a:lnTo>
                    <a:pt x="735914" y="648970"/>
                  </a:lnTo>
                  <a:lnTo>
                    <a:pt x="737311" y="646430"/>
                  </a:lnTo>
                  <a:lnTo>
                    <a:pt x="739267" y="642620"/>
                  </a:lnTo>
                  <a:lnTo>
                    <a:pt x="740562" y="640080"/>
                  </a:lnTo>
                  <a:lnTo>
                    <a:pt x="744448" y="633730"/>
                  </a:lnTo>
                  <a:lnTo>
                    <a:pt x="749833" y="626110"/>
                  </a:lnTo>
                  <a:lnTo>
                    <a:pt x="746569" y="626110"/>
                  </a:lnTo>
                  <a:lnTo>
                    <a:pt x="742505" y="624840"/>
                  </a:lnTo>
                  <a:lnTo>
                    <a:pt x="739749" y="623570"/>
                  </a:lnTo>
                  <a:lnTo>
                    <a:pt x="740410" y="617220"/>
                  </a:lnTo>
                  <a:lnTo>
                    <a:pt x="742365" y="617220"/>
                  </a:lnTo>
                  <a:lnTo>
                    <a:pt x="745045" y="619353"/>
                  </a:lnTo>
                  <a:lnTo>
                    <a:pt x="745096" y="618490"/>
                  </a:lnTo>
                  <a:lnTo>
                    <a:pt x="746912" y="617220"/>
                  </a:lnTo>
                  <a:lnTo>
                    <a:pt x="746950" y="617816"/>
                  </a:lnTo>
                  <a:lnTo>
                    <a:pt x="747522" y="617220"/>
                  </a:lnTo>
                  <a:lnTo>
                    <a:pt x="748753" y="615950"/>
                  </a:lnTo>
                  <a:lnTo>
                    <a:pt x="751192" y="617220"/>
                  </a:lnTo>
                  <a:lnTo>
                    <a:pt x="751522" y="615950"/>
                  </a:lnTo>
                  <a:lnTo>
                    <a:pt x="752157" y="613410"/>
                  </a:lnTo>
                  <a:lnTo>
                    <a:pt x="753808" y="615950"/>
                  </a:lnTo>
                  <a:lnTo>
                    <a:pt x="753757" y="616153"/>
                  </a:lnTo>
                  <a:lnTo>
                    <a:pt x="753910" y="615950"/>
                  </a:lnTo>
                  <a:lnTo>
                    <a:pt x="756920" y="613410"/>
                  </a:lnTo>
                  <a:lnTo>
                    <a:pt x="758418" y="612140"/>
                  </a:lnTo>
                  <a:lnTo>
                    <a:pt x="761326" y="612140"/>
                  </a:lnTo>
                  <a:lnTo>
                    <a:pt x="759675" y="610870"/>
                  </a:lnTo>
                  <a:lnTo>
                    <a:pt x="757936" y="609600"/>
                  </a:lnTo>
                  <a:lnTo>
                    <a:pt x="759421" y="607060"/>
                  </a:lnTo>
                  <a:lnTo>
                    <a:pt x="763943" y="598170"/>
                  </a:lnTo>
                  <a:lnTo>
                    <a:pt x="764095" y="605790"/>
                  </a:lnTo>
                  <a:lnTo>
                    <a:pt x="768159" y="601980"/>
                  </a:lnTo>
                  <a:lnTo>
                    <a:pt x="767689" y="599440"/>
                  </a:lnTo>
                  <a:lnTo>
                    <a:pt x="768781" y="598170"/>
                  </a:lnTo>
                  <a:lnTo>
                    <a:pt x="772058" y="594360"/>
                  </a:lnTo>
                  <a:lnTo>
                    <a:pt x="768235" y="591820"/>
                  </a:lnTo>
                  <a:lnTo>
                    <a:pt x="769404" y="590550"/>
                  </a:lnTo>
                  <a:lnTo>
                    <a:pt x="772947" y="590550"/>
                  </a:lnTo>
                  <a:lnTo>
                    <a:pt x="774407" y="584200"/>
                  </a:lnTo>
                  <a:lnTo>
                    <a:pt x="774890" y="582930"/>
                  </a:lnTo>
                  <a:lnTo>
                    <a:pt x="776808" y="577850"/>
                  </a:lnTo>
                  <a:lnTo>
                    <a:pt x="777633" y="574040"/>
                  </a:lnTo>
                  <a:lnTo>
                    <a:pt x="777900" y="572770"/>
                  </a:lnTo>
                  <a:lnTo>
                    <a:pt x="775500" y="572770"/>
                  </a:lnTo>
                  <a:lnTo>
                    <a:pt x="774687" y="574040"/>
                  </a:lnTo>
                  <a:lnTo>
                    <a:pt x="774750" y="572770"/>
                  </a:lnTo>
                  <a:lnTo>
                    <a:pt x="778510" y="561340"/>
                  </a:lnTo>
                  <a:lnTo>
                    <a:pt x="779792" y="558800"/>
                  </a:lnTo>
                  <a:lnTo>
                    <a:pt x="783628" y="551180"/>
                  </a:lnTo>
                  <a:lnTo>
                    <a:pt x="788835" y="539750"/>
                  </a:lnTo>
                  <a:lnTo>
                    <a:pt x="792797" y="528320"/>
                  </a:lnTo>
                  <a:lnTo>
                    <a:pt x="794194" y="529590"/>
                  </a:lnTo>
                  <a:lnTo>
                    <a:pt x="794435" y="528320"/>
                  </a:lnTo>
                  <a:lnTo>
                    <a:pt x="795375" y="523240"/>
                  </a:lnTo>
                  <a:lnTo>
                    <a:pt x="796772" y="515620"/>
                  </a:lnTo>
                  <a:lnTo>
                    <a:pt x="797572" y="508000"/>
                  </a:lnTo>
                  <a:lnTo>
                    <a:pt x="797318" y="502920"/>
                  </a:lnTo>
                  <a:lnTo>
                    <a:pt x="797991" y="499110"/>
                  </a:lnTo>
                  <a:lnTo>
                    <a:pt x="801497" y="496570"/>
                  </a:lnTo>
                  <a:lnTo>
                    <a:pt x="802906" y="497840"/>
                  </a:lnTo>
                  <a:lnTo>
                    <a:pt x="803008" y="496570"/>
                  </a:lnTo>
                  <a:lnTo>
                    <a:pt x="803414" y="491490"/>
                  </a:lnTo>
                  <a:lnTo>
                    <a:pt x="802627" y="490220"/>
                  </a:lnTo>
                  <a:lnTo>
                    <a:pt x="806373" y="480060"/>
                  </a:lnTo>
                  <a:lnTo>
                    <a:pt x="807351" y="483870"/>
                  </a:lnTo>
                  <a:lnTo>
                    <a:pt x="807974" y="483870"/>
                  </a:lnTo>
                  <a:lnTo>
                    <a:pt x="807072" y="487680"/>
                  </a:lnTo>
                  <a:lnTo>
                    <a:pt x="809371" y="480060"/>
                  </a:lnTo>
                  <a:lnTo>
                    <a:pt x="809752" y="478790"/>
                  </a:lnTo>
                  <a:lnTo>
                    <a:pt x="812380" y="477520"/>
                  </a:lnTo>
                  <a:lnTo>
                    <a:pt x="809942" y="467360"/>
                  </a:lnTo>
                  <a:lnTo>
                    <a:pt x="813130" y="471170"/>
                  </a:lnTo>
                  <a:lnTo>
                    <a:pt x="814082" y="467360"/>
                  </a:lnTo>
                  <a:lnTo>
                    <a:pt x="815352" y="462280"/>
                  </a:lnTo>
                  <a:lnTo>
                    <a:pt x="815670" y="461010"/>
                  </a:lnTo>
                  <a:lnTo>
                    <a:pt x="815251" y="457200"/>
                  </a:lnTo>
                  <a:lnTo>
                    <a:pt x="811606" y="462280"/>
                  </a:lnTo>
                  <a:lnTo>
                    <a:pt x="811657" y="461010"/>
                  </a:lnTo>
                  <a:lnTo>
                    <a:pt x="811796" y="457200"/>
                  </a:lnTo>
                  <a:lnTo>
                    <a:pt x="813765" y="449580"/>
                  </a:lnTo>
                  <a:lnTo>
                    <a:pt x="818311" y="452120"/>
                  </a:lnTo>
                  <a:lnTo>
                    <a:pt x="819073" y="449580"/>
                  </a:lnTo>
                  <a:lnTo>
                    <a:pt x="820204" y="445770"/>
                  </a:lnTo>
                  <a:lnTo>
                    <a:pt x="820394" y="438150"/>
                  </a:lnTo>
                  <a:lnTo>
                    <a:pt x="819569" y="431800"/>
                  </a:lnTo>
                  <a:lnTo>
                    <a:pt x="818629" y="426720"/>
                  </a:lnTo>
                  <a:lnTo>
                    <a:pt x="818388" y="425450"/>
                  </a:lnTo>
                  <a:lnTo>
                    <a:pt x="816571" y="417830"/>
                  </a:lnTo>
                  <a:lnTo>
                    <a:pt x="816254" y="412750"/>
                  </a:lnTo>
                  <a:lnTo>
                    <a:pt x="816089" y="410210"/>
                  </a:lnTo>
                  <a:lnTo>
                    <a:pt x="816952" y="408940"/>
                  </a:lnTo>
                  <a:lnTo>
                    <a:pt x="820420" y="403860"/>
                  </a:lnTo>
                  <a:lnTo>
                    <a:pt x="818515" y="402590"/>
                  </a:lnTo>
                  <a:lnTo>
                    <a:pt x="817537" y="406400"/>
                  </a:lnTo>
                  <a:lnTo>
                    <a:pt x="816470" y="408940"/>
                  </a:lnTo>
                  <a:lnTo>
                    <a:pt x="814235" y="408940"/>
                  </a:lnTo>
                  <a:lnTo>
                    <a:pt x="814514" y="400050"/>
                  </a:lnTo>
                  <a:lnTo>
                    <a:pt x="821169" y="391160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05722" y="5888469"/>
              <a:ext cx="1233805" cy="1238885"/>
            </a:xfrm>
            <a:custGeom>
              <a:avLst/>
              <a:gdLst/>
              <a:ahLst/>
              <a:cxnLst/>
              <a:rect l="l" t="t" r="r" b="b"/>
              <a:pathLst>
                <a:path w="1233804" h="1238884">
                  <a:moveTo>
                    <a:pt x="9271" y="702487"/>
                  </a:moveTo>
                  <a:lnTo>
                    <a:pt x="8267" y="696099"/>
                  </a:lnTo>
                  <a:lnTo>
                    <a:pt x="7289" y="689038"/>
                  </a:lnTo>
                  <a:lnTo>
                    <a:pt x="5334" y="682510"/>
                  </a:lnTo>
                  <a:lnTo>
                    <a:pt x="5956" y="689838"/>
                  </a:lnTo>
                  <a:lnTo>
                    <a:pt x="7505" y="696683"/>
                  </a:lnTo>
                  <a:lnTo>
                    <a:pt x="9271" y="702487"/>
                  </a:lnTo>
                  <a:close/>
                </a:path>
                <a:path w="1233804" h="1238884">
                  <a:moveTo>
                    <a:pt x="13246" y="712393"/>
                  </a:moveTo>
                  <a:lnTo>
                    <a:pt x="10439" y="705929"/>
                  </a:lnTo>
                  <a:lnTo>
                    <a:pt x="9245" y="702475"/>
                  </a:lnTo>
                  <a:lnTo>
                    <a:pt x="10096" y="708253"/>
                  </a:lnTo>
                  <a:lnTo>
                    <a:pt x="10896" y="712685"/>
                  </a:lnTo>
                  <a:lnTo>
                    <a:pt x="13246" y="712393"/>
                  </a:lnTo>
                  <a:close/>
                </a:path>
                <a:path w="1233804" h="1238884">
                  <a:moveTo>
                    <a:pt x="25565" y="687070"/>
                  </a:moveTo>
                  <a:lnTo>
                    <a:pt x="25107" y="685800"/>
                  </a:lnTo>
                  <a:lnTo>
                    <a:pt x="25184" y="687070"/>
                  </a:lnTo>
                  <a:lnTo>
                    <a:pt x="25565" y="687070"/>
                  </a:lnTo>
                  <a:close/>
                </a:path>
                <a:path w="1233804" h="1238884">
                  <a:moveTo>
                    <a:pt x="27508" y="684618"/>
                  </a:moveTo>
                  <a:lnTo>
                    <a:pt x="26682" y="684339"/>
                  </a:lnTo>
                  <a:lnTo>
                    <a:pt x="24904" y="684809"/>
                  </a:lnTo>
                  <a:lnTo>
                    <a:pt x="24612" y="685330"/>
                  </a:lnTo>
                  <a:lnTo>
                    <a:pt x="25019" y="685685"/>
                  </a:lnTo>
                  <a:lnTo>
                    <a:pt x="25184" y="685685"/>
                  </a:lnTo>
                  <a:lnTo>
                    <a:pt x="27508" y="684618"/>
                  </a:lnTo>
                  <a:close/>
                </a:path>
                <a:path w="1233804" h="1238884">
                  <a:moveTo>
                    <a:pt x="53581" y="793115"/>
                  </a:moveTo>
                  <a:lnTo>
                    <a:pt x="49085" y="777633"/>
                  </a:lnTo>
                  <a:lnTo>
                    <a:pt x="52222" y="789101"/>
                  </a:lnTo>
                  <a:lnTo>
                    <a:pt x="53581" y="793115"/>
                  </a:lnTo>
                  <a:close/>
                </a:path>
                <a:path w="1233804" h="1238884">
                  <a:moveTo>
                    <a:pt x="79705" y="834644"/>
                  </a:moveTo>
                  <a:lnTo>
                    <a:pt x="65963" y="836599"/>
                  </a:lnTo>
                  <a:lnTo>
                    <a:pt x="75463" y="838377"/>
                  </a:lnTo>
                  <a:lnTo>
                    <a:pt x="79705" y="834644"/>
                  </a:lnTo>
                  <a:close/>
                </a:path>
                <a:path w="1233804" h="1238884">
                  <a:moveTo>
                    <a:pt x="93548" y="676440"/>
                  </a:moveTo>
                  <a:lnTo>
                    <a:pt x="91948" y="676643"/>
                  </a:lnTo>
                  <a:lnTo>
                    <a:pt x="90601" y="676795"/>
                  </a:lnTo>
                  <a:lnTo>
                    <a:pt x="89166" y="676986"/>
                  </a:lnTo>
                  <a:lnTo>
                    <a:pt x="90893" y="677100"/>
                  </a:lnTo>
                  <a:lnTo>
                    <a:pt x="92595" y="677011"/>
                  </a:lnTo>
                  <a:lnTo>
                    <a:pt x="93548" y="676440"/>
                  </a:lnTo>
                  <a:close/>
                </a:path>
                <a:path w="1233804" h="1238884">
                  <a:moveTo>
                    <a:pt x="108356" y="606818"/>
                  </a:moveTo>
                  <a:lnTo>
                    <a:pt x="108318" y="601980"/>
                  </a:lnTo>
                  <a:lnTo>
                    <a:pt x="108127" y="607060"/>
                  </a:lnTo>
                  <a:lnTo>
                    <a:pt x="108356" y="606818"/>
                  </a:lnTo>
                  <a:close/>
                </a:path>
                <a:path w="1233804" h="1238884">
                  <a:moveTo>
                    <a:pt x="124853" y="402209"/>
                  </a:moveTo>
                  <a:lnTo>
                    <a:pt x="124536" y="401320"/>
                  </a:lnTo>
                  <a:lnTo>
                    <a:pt x="123113" y="401320"/>
                  </a:lnTo>
                  <a:lnTo>
                    <a:pt x="124853" y="402209"/>
                  </a:lnTo>
                  <a:close/>
                </a:path>
                <a:path w="1233804" h="1238884">
                  <a:moveTo>
                    <a:pt x="127723" y="463270"/>
                  </a:moveTo>
                  <a:lnTo>
                    <a:pt x="126746" y="467588"/>
                  </a:lnTo>
                  <a:lnTo>
                    <a:pt x="125996" y="472376"/>
                  </a:lnTo>
                  <a:lnTo>
                    <a:pt x="126263" y="471462"/>
                  </a:lnTo>
                  <a:lnTo>
                    <a:pt x="126479" y="470522"/>
                  </a:lnTo>
                  <a:lnTo>
                    <a:pt x="127723" y="463270"/>
                  </a:lnTo>
                  <a:close/>
                </a:path>
                <a:path w="1233804" h="1238884">
                  <a:moveTo>
                    <a:pt x="143167" y="604520"/>
                  </a:moveTo>
                  <a:lnTo>
                    <a:pt x="142468" y="597966"/>
                  </a:lnTo>
                  <a:lnTo>
                    <a:pt x="142468" y="598170"/>
                  </a:lnTo>
                  <a:lnTo>
                    <a:pt x="143167" y="604520"/>
                  </a:lnTo>
                  <a:close/>
                </a:path>
                <a:path w="1233804" h="1238884">
                  <a:moveTo>
                    <a:pt x="154444" y="469900"/>
                  </a:moveTo>
                  <a:lnTo>
                    <a:pt x="154406" y="467931"/>
                  </a:lnTo>
                  <a:lnTo>
                    <a:pt x="152311" y="473710"/>
                  </a:lnTo>
                  <a:lnTo>
                    <a:pt x="154444" y="469900"/>
                  </a:lnTo>
                  <a:close/>
                </a:path>
                <a:path w="1233804" h="1238884">
                  <a:moveTo>
                    <a:pt x="156248" y="470725"/>
                  </a:moveTo>
                  <a:lnTo>
                    <a:pt x="155194" y="472732"/>
                  </a:lnTo>
                  <a:lnTo>
                    <a:pt x="154482" y="474421"/>
                  </a:lnTo>
                  <a:lnTo>
                    <a:pt x="154000" y="475957"/>
                  </a:lnTo>
                  <a:lnTo>
                    <a:pt x="156248" y="470725"/>
                  </a:lnTo>
                  <a:close/>
                </a:path>
                <a:path w="1233804" h="1238884">
                  <a:moveTo>
                    <a:pt x="156464" y="462280"/>
                  </a:moveTo>
                  <a:lnTo>
                    <a:pt x="155130" y="462280"/>
                  </a:lnTo>
                  <a:lnTo>
                    <a:pt x="154355" y="464820"/>
                  </a:lnTo>
                  <a:lnTo>
                    <a:pt x="154406" y="467931"/>
                  </a:lnTo>
                  <a:lnTo>
                    <a:pt x="156464" y="462280"/>
                  </a:lnTo>
                  <a:close/>
                </a:path>
                <a:path w="1233804" h="1238884">
                  <a:moveTo>
                    <a:pt x="164871" y="255206"/>
                  </a:moveTo>
                  <a:lnTo>
                    <a:pt x="164553" y="254622"/>
                  </a:lnTo>
                  <a:lnTo>
                    <a:pt x="162102" y="252590"/>
                  </a:lnTo>
                  <a:lnTo>
                    <a:pt x="164731" y="255130"/>
                  </a:lnTo>
                  <a:lnTo>
                    <a:pt x="164871" y="255206"/>
                  </a:lnTo>
                  <a:close/>
                </a:path>
                <a:path w="1233804" h="1238884">
                  <a:moveTo>
                    <a:pt x="173685" y="806678"/>
                  </a:moveTo>
                  <a:lnTo>
                    <a:pt x="167144" y="807567"/>
                  </a:lnTo>
                  <a:lnTo>
                    <a:pt x="167233" y="808291"/>
                  </a:lnTo>
                  <a:lnTo>
                    <a:pt x="169570" y="809218"/>
                  </a:lnTo>
                  <a:lnTo>
                    <a:pt x="169748" y="810704"/>
                  </a:lnTo>
                  <a:lnTo>
                    <a:pt x="173685" y="806678"/>
                  </a:lnTo>
                  <a:close/>
                </a:path>
                <a:path w="1233804" h="1238884">
                  <a:moveTo>
                    <a:pt x="182994" y="262890"/>
                  </a:moveTo>
                  <a:lnTo>
                    <a:pt x="182448" y="261620"/>
                  </a:lnTo>
                  <a:lnTo>
                    <a:pt x="181622" y="262890"/>
                  </a:lnTo>
                  <a:lnTo>
                    <a:pt x="182994" y="262890"/>
                  </a:lnTo>
                  <a:close/>
                </a:path>
                <a:path w="1233804" h="1238884">
                  <a:moveTo>
                    <a:pt x="184594" y="228155"/>
                  </a:moveTo>
                  <a:lnTo>
                    <a:pt x="182791" y="226872"/>
                  </a:lnTo>
                  <a:lnTo>
                    <a:pt x="183362" y="227330"/>
                  </a:lnTo>
                  <a:lnTo>
                    <a:pt x="183946" y="227736"/>
                  </a:lnTo>
                  <a:lnTo>
                    <a:pt x="184594" y="228155"/>
                  </a:lnTo>
                  <a:close/>
                </a:path>
                <a:path w="1233804" h="1238884">
                  <a:moveTo>
                    <a:pt x="201028" y="239839"/>
                  </a:moveTo>
                  <a:lnTo>
                    <a:pt x="196570" y="236385"/>
                  </a:lnTo>
                  <a:lnTo>
                    <a:pt x="190588" y="232156"/>
                  </a:lnTo>
                  <a:lnTo>
                    <a:pt x="184594" y="228155"/>
                  </a:lnTo>
                  <a:lnTo>
                    <a:pt x="201028" y="239839"/>
                  </a:lnTo>
                  <a:close/>
                </a:path>
                <a:path w="1233804" h="1238884">
                  <a:moveTo>
                    <a:pt x="206883" y="564692"/>
                  </a:moveTo>
                  <a:lnTo>
                    <a:pt x="205955" y="560552"/>
                  </a:lnTo>
                  <a:lnTo>
                    <a:pt x="206082" y="568096"/>
                  </a:lnTo>
                  <a:lnTo>
                    <a:pt x="206883" y="564692"/>
                  </a:lnTo>
                  <a:close/>
                </a:path>
                <a:path w="1233804" h="1238884">
                  <a:moveTo>
                    <a:pt x="210680" y="1045210"/>
                  </a:moveTo>
                  <a:lnTo>
                    <a:pt x="210159" y="1045032"/>
                  </a:lnTo>
                  <a:lnTo>
                    <a:pt x="209156" y="1047750"/>
                  </a:lnTo>
                  <a:lnTo>
                    <a:pt x="208508" y="1050290"/>
                  </a:lnTo>
                  <a:lnTo>
                    <a:pt x="210680" y="1045210"/>
                  </a:lnTo>
                  <a:close/>
                </a:path>
                <a:path w="1233804" h="1238884">
                  <a:moveTo>
                    <a:pt x="213233" y="1041908"/>
                  </a:moveTo>
                  <a:lnTo>
                    <a:pt x="211670" y="1043940"/>
                  </a:lnTo>
                  <a:lnTo>
                    <a:pt x="212915" y="1043698"/>
                  </a:lnTo>
                  <a:lnTo>
                    <a:pt x="213233" y="1041908"/>
                  </a:lnTo>
                  <a:close/>
                </a:path>
                <a:path w="1233804" h="1238884">
                  <a:moveTo>
                    <a:pt x="236639" y="1025461"/>
                  </a:moveTo>
                  <a:lnTo>
                    <a:pt x="236194" y="1025169"/>
                  </a:lnTo>
                  <a:lnTo>
                    <a:pt x="235496" y="1025334"/>
                  </a:lnTo>
                  <a:lnTo>
                    <a:pt x="234657" y="1025766"/>
                  </a:lnTo>
                  <a:lnTo>
                    <a:pt x="235305" y="1025893"/>
                  </a:lnTo>
                  <a:lnTo>
                    <a:pt x="236054" y="1025753"/>
                  </a:lnTo>
                  <a:lnTo>
                    <a:pt x="236639" y="1025461"/>
                  </a:lnTo>
                  <a:close/>
                </a:path>
                <a:path w="1233804" h="1238884">
                  <a:moveTo>
                    <a:pt x="239318" y="617435"/>
                  </a:moveTo>
                  <a:lnTo>
                    <a:pt x="238264" y="617435"/>
                  </a:lnTo>
                  <a:lnTo>
                    <a:pt x="239102" y="619010"/>
                  </a:lnTo>
                  <a:lnTo>
                    <a:pt x="239318" y="617435"/>
                  </a:lnTo>
                  <a:close/>
                </a:path>
                <a:path w="1233804" h="1238884">
                  <a:moveTo>
                    <a:pt x="242747" y="267538"/>
                  </a:moveTo>
                  <a:lnTo>
                    <a:pt x="242646" y="266954"/>
                  </a:lnTo>
                  <a:lnTo>
                    <a:pt x="242087" y="266966"/>
                  </a:lnTo>
                  <a:lnTo>
                    <a:pt x="241630" y="266903"/>
                  </a:lnTo>
                  <a:lnTo>
                    <a:pt x="241274" y="266725"/>
                  </a:lnTo>
                  <a:lnTo>
                    <a:pt x="240652" y="265506"/>
                  </a:lnTo>
                  <a:lnTo>
                    <a:pt x="240779" y="266407"/>
                  </a:lnTo>
                  <a:lnTo>
                    <a:pt x="241046" y="267220"/>
                  </a:lnTo>
                  <a:lnTo>
                    <a:pt x="241388" y="267995"/>
                  </a:lnTo>
                  <a:lnTo>
                    <a:pt x="241744" y="268376"/>
                  </a:lnTo>
                  <a:lnTo>
                    <a:pt x="242176" y="268490"/>
                  </a:lnTo>
                  <a:lnTo>
                    <a:pt x="242633" y="268465"/>
                  </a:lnTo>
                  <a:lnTo>
                    <a:pt x="242747" y="267538"/>
                  </a:lnTo>
                  <a:close/>
                </a:path>
                <a:path w="1233804" h="1238884">
                  <a:moveTo>
                    <a:pt x="249174" y="805713"/>
                  </a:moveTo>
                  <a:lnTo>
                    <a:pt x="248462" y="802005"/>
                  </a:lnTo>
                  <a:lnTo>
                    <a:pt x="248958" y="805815"/>
                  </a:lnTo>
                  <a:lnTo>
                    <a:pt x="249174" y="805713"/>
                  </a:lnTo>
                  <a:close/>
                </a:path>
                <a:path w="1233804" h="1238884">
                  <a:moveTo>
                    <a:pt x="260070" y="944384"/>
                  </a:moveTo>
                  <a:lnTo>
                    <a:pt x="256730" y="939965"/>
                  </a:lnTo>
                  <a:lnTo>
                    <a:pt x="255054" y="937374"/>
                  </a:lnTo>
                  <a:lnTo>
                    <a:pt x="252666" y="933983"/>
                  </a:lnTo>
                  <a:lnTo>
                    <a:pt x="251802" y="934224"/>
                  </a:lnTo>
                  <a:lnTo>
                    <a:pt x="252577" y="935520"/>
                  </a:lnTo>
                  <a:lnTo>
                    <a:pt x="254050" y="937323"/>
                  </a:lnTo>
                  <a:lnTo>
                    <a:pt x="260070" y="944384"/>
                  </a:lnTo>
                  <a:close/>
                </a:path>
                <a:path w="1233804" h="1238884">
                  <a:moveTo>
                    <a:pt x="261112" y="1083919"/>
                  </a:moveTo>
                  <a:lnTo>
                    <a:pt x="254584" y="1081963"/>
                  </a:lnTo>
                  <a:lnTo>
                    <a:pt x="257543" y="1083932"/>
                  </a:lnTo>
                  <a:lnTo>
                    <a:pt x="258724" y="1084046"/>
                  </a:lnTo>
                  <a:lnTo>
                    <a:pt x="259905" y="1084033"/>
                  </a:lnTo>
                  <a:lnTo>
                    <a:pt x="261112" y="1083919"/>
                  </a:lnTo>
                  <a:close/>
                </a:path>
                <a:path w="1233804" h="1238884">
                  <a:moveTo>
                    <a:pt x="262496" y="1110919"/>
                  </a:moveTo>
                  <a:lnTo>
                    <a:pt x="261734" y="1109954"/>
                  </a:lnTo>
                  <a:lnTo>
                    <a:pt x="260769" y="1108824"/>
                  </a:lnTo>
                  <a:lnTo>
                    <a:pt x="260883" y="1109345"/>
                  </a:lnTo>
                  <a:lnTo>
                    <a:pt x="261327" y="1110094"/>
                  </a:lnTo>
                  <a:lnTo>
                    <a:pt x="262445" y="1111224"/>
                  </a:lnTo>
                  <a:lnTo>
                    <a:pt x="262496" y="1110919"/>
                  </a:lnTo>
                  <a:close/>
                </a:path>
                <a:path w="1233804" h="1238884">
                  <a:moveTo>
                    <a:pt x="262610" y="486410"/>
                  </a:moveTo>
                  <a:lnTo>
                    <a:pt x="261112" y="486778"/>
                  </a:lnTo>
                  <a:lnTo>
                    <a:pt x="261696" y="490855"/>
                  </a:lnTo>
                  <a:lnTo>
                    <a:pt x="262610" y="486410"/>
                  </a:lnTo>
                  <a:close/>
                </a:path>
                <a:path w="1233804" h="1238884">
                  <a:moveTo>
                    <a:pt x="263448" y="948969"/>
                  </a:moveTo>
                  <a:lnTo>
                    <a:pt x="262724" y="947674"/>
                  </a:lnTo>
                  <a:lnTo>
                    <a:pt x="261518" y="946086"/>
                  </a:lnTo>
                  <a:lnTo>
                    <a:pt x="260070" y="944384"/>
                  </a:lnTo>
                  <a:lnTo>
                    <a:pt x="263448" y="948969"/>
                  </a:lnTo>
                  <a:close/>
                </a:path>
                <a:path w="1233804" h="1238884">
                  <a:moveTo>
                    <a:pt x="264287" y="950747"/>
                  </a:moveTo>
                  <a:lnTo>
                    <a:pt x="264210" y="950290"/>
                  </a:lnTo>
                  <a:lnTo>
                    <a:pt x="264134" y="950137"/>
                  </a:lnTo>
                  <a:lnTo>
                    <a:pt x="264096" y="950290"/>
                  </a:lnTo>
                  <a:lnTo>
                    <a:pt x="264287" y="950747"/>
                  </a:lnTo>
                  <a:close/>
                </a:path>
                <a:path w="1233804" h="1238884">
                  <a:moveTo>
                    <a:pt x="265163" y="485775"/>
                  </a:moveTo>
                  <a:lnTo>
                    <a:pt x="263512" y="481965"/>
                  </a:lnTo>
                  <a:lnTo>
                    <a:pt x="262610" y="486410"/>
                  </a:lnTo>
                  <a:lnTo>
                    <a:pt x="265163" y="485775"/>
                  </a:lnTo>
                  <a:close/>
                </a:path>
                <a:path w="1233804" h="1238884">
                  <a:moveTo>
                    <a:pt x="279641" y="859155"/>
                  </a:moveTo>
                  <a:lnTo>
                    <a:pt x="278879" y="859155"/>
                  </a:lnTo>
                  <a:lnTo>
                    <a:pt x="279184" y="859523"/>
                  </a:lnTo>
                  <a:lnTo>
                    <a:pt x="279641" y="859155"/>
                  </a:lnTo>
                  <a:close/>
                </a:path>
                <a:path w="1233804" h="1238884">
                  <a:moveTo>
                    <a:pt x="284416" y="807085"/>
                  </a:moveTo>
                  <a:lnTo>
                    <a:pt x="284099" y="805815"/>
                  </a:lnTo>
                  <a:lnTo>
                    <a:pt x="282841" y="800735"/>
                  </a:lnTo>
                  <a:lnTo>
                    <a:pt x="281876" y="808139"/>
                  </a:lnTo>
                  <a:lnTo>
                    <a:pt x="282956" y="805815"/>
                  </a:lnTo>
                  <a:lnTo>
                    <a:pt x="284416" y="807085"/>
                  </a:lnTo>
                  <a:close/>
                </a:path>
                <a:path w="1233804" h="1238884">
                  <a:moveTo>
                    <a:pt x="309575" y="1137399"/>
                  </a:moveTo>
                  <a:lnTo>
                    <a:pt x="300774" y="1130300"/>
                  </a:lnTo>
                  <a:lnTo>
                    <a:pt x="298653" y="1132840"/>
                  </a:lnTo>
                  <a:lnTo>
                    <a:pt x="300799" y="1134110"/>
                  </a:lnTo>
                  <a:lnTo>
                    <a:pt x="303072" y="1135380"/>
                  </a:lnTo>
                  <a:lnTo>
                    <a:pt x="305396" y="1135380"/>
                  </a:lnTo>
                  <a:lnTo>
                    <a:pt x="309575" y="1137399"/>
                  </a:lnTo>
                  <a:close/>
                </a:path>
                <a:path w="1233804" h="1238884">
                  <a:moveTo>
                    <a:pt x="311810" y="1139190"/>
                  </a:moveTo>
                  <a:lnTo>
                    <a:pt x="311543" y="1138339"/>
                  </a:lnTo>
                  <a:lnTo>
                    <a:pt x="309575" y="1137399"/>
                  </a:lnTo>
                  <a:lnTo>
                    <a:pt x="311810" y="1139190"/>
                  </a:lnTo>
                  <a:close/>
                </a:path>
                <a:path w="1233804" h="1238884">
                  <a:moveTo>
                    <a:pt x="318401" y="240030"/>
                  </a:moveTo>
                  <a:lnTo>
                    <a:pt x="317347" y="240030"/>
                  </a:lnTo>
                  <a:lnTo>
                    <a:pt x="315734" y="241300"/>
                  </a:lnTo>
                  <a:lnTo>
                    <a:pt x="318401" y="240030"/>
                  </a:lnTo>
                  <a:close/>
                </a:path>
                <a:path w="1233804" h="1238884">
                  <a:moveTo>
                    <a:pt x="351701" y="902335"/>
                  </a:moveTo>
                  <a:lnTo>
                    <a:pt x="349999" y="902335"/>
                  </a:lnTo>
                  <a:lnTo>
                    <a:pt x="351078" y="903503"/>
                  </a:lnTo>
                  <a:lnTo>
                    <a:pt x="351701" y="902335"/>
                  </a:lnTo>
                  <a:close/>
                </a:path>
                <a:path w="1233804" h="1238884">
                  <a:moveTo>
                    <a:pt x="355015" y="352425"/>
                  </a:moveTo>
                  <a:lnTo>
                    <a:pt x="354901" y="352094"/>
                  </a:lnTo>
                  <a:lnTo>
                    <a:pt x="354634" y="352425"/>
                  </a:lnTo>
                  <a:lnTo>
                    <a:pt x="355015" y="352425"/>
                  </a:lnTo>
                  <a:close/>
                </a:path>
                <a:path w="1233804" h="1238884">
                  <a:moveTo>
                    <a:pt x="357225" y="1095768"/>
                  </a:moveTo>
                  <a:lnTo>
                    <a:pt x="356679" y="1095197"/>
                  </a:lnTo>
                  <a:lnTo>
                    <a:pt x="355663" y="1094905"/>
                  </a:lnTo>
                  <a:lnTo>
                    <a:pt x="354025" y="1094943"/>
                  </a:lnTo>
                  <a:lnTo>
                    <a:pt x="351675" y="1097330"/>
                  </a:lnTo>
                  <a:lnTo>
                    <a:pt x="354012" y="1100950"/>
                  </a:lnTo>
                  <a:lnTo>
                    <a:pt x="354507" y="1103122"/>
                  </a:lnTo>
                  <a:lnTo>
                    <a:pt x="354482" y="1100569"/>
                  </a:lnTo>
                  <a:lnTo>
                    <a:pt x="355523" y="1098169"/>
                  </a:lnTo>
                  <a:lnTo>
                    <a:pt x="357225" y="1095768"/>
                  </a:lnTo>
                  <a:close/>
                </a:path>
                <a:path w="1233804" h="1238884">
                  <a:moveTo>
                    <a:pt x="358698" y="907415"/>
                  </a:moveTo>
                  <a:lnTo>
                    <a:pt x="357746" y="906145"/>
                  </a:lnTo>
                  <a:lnTo>
                    <a:pt x="354431" y="897255"/>
                  </a:lnTo>
                  <a:lnTo>
                    <a:pt x="351701" y="902335"/>
                  </a:lnTo>
                  <a:lnTo>
                    <a:pt x="353314" y="902335"/>
                  </a:lnTo>
                  <a:lnTo>
                    <a:pt x="358698" y="907415"/>
                  </a:lnTo>
                  <a:close/>
                </a:path>
                <a:path w="1233804" h="1238884">
                  <a:moveTo>
                    <a:pt x="373532" y="1075016"/>
                  </a:moveTo>
                  <a:lnTo>
                    <a:pt x="372503" y="1074864"/>
                  </a:lnTo>
                  <a:lnTo>
                    <a:pt x="369989" y="1076350"/>
                  </a:lnTo>
                  <a:lnTo>
                    <a:pt x="368490" y="1076871"/>
                  </a:lnTo>
                  <a:lnTo>
                    <a:pt x="364324" y="1083779"/>
                  </a:lnTo>
                  <a:lnTo>
                    <a:pt x="363334" y="1085456"/>
                  </a:lnTo>
                  <a:lnTo>
                    <a:pt x="370573" y="1079398"/>
                  </a:lnTo>
                  <a:lnTo>
                    <a:pt x="373532" y="1075016"/>
                  </a:lnTo>
                  <a:close/>
                </a:path>
                <a:path w="1233804" h="1238884">
                  <a:moveTo>
                    <a:pt x="417906" y="1058087"/>
                  </a:moveTo>
                  <a:lnTo>
                    <a:pt x="416483" y="1054100"/>
                  </a:lnTo>
                  <a:lnTo>
                    <a:pt x="415874" y="1056640"/>
                  </a:lnTo>
                  <a:lnTo>
                    <a:pt x="417906" y="1058087"/>
                  </a:lnTo>
                  <a:close/>
                </a:path>
                <a:path w="1233804" h="1238884">
                  <a:moveTo>
                    <a:pt x="420204" y="1059878"/>
                  </a:moveTo>
                  <a:lnTo>
                    <a:pt x="419417" y="1059180"/>
                  </a:lnTo>
                  <a:lnTo>
                    <a:pt x="417906" y="1058087"/>
                  </a:lnTo>
                  <a:lnTo>
                    <a:pt x="418299" y="1059180"/>
                  </a:lnTo>
                  <a:lnTo>
                    <a:pt x="420204" y="1059878"/>
                  </a:lnTo>
                  <a:close/>
                </a:path>
                <a:path w="1233804" h="1238884">
                  <a:moveTo>
                    <a:pt x="422160" y="958608"/>
                  </a:moveTo>
                  <a:lnTo>
                    <a:pt x="420674" y="956945"/>
                  </a:lnTo>
                  <a:lnTo>
                    <a:pt x="420827" y="958164"/>
                  </a:lnTo>
                  <a:lnTo>
                    <a:pt x="421335" y="958215"/>
                  </a:lnTo>
                  <a:lnTo>
                    <a:pt x="422160" y="958608"/>
                  </a:lnTo>
                  <a:close/>
                </a:path>
                <a:path w="1233804" h="1238884">
                  <a:moveTo>
                    <a:pt x="426478" y="1075690"/>
                  </a:moveTo>
                  <a:lnTo>
                    <a:pt x="423037" y="1074940"/>
                  </a:lnTo>
                  <a:lnTo>
                    <a:pt x="423418" y="1075690"/>
                  </a:lnTo>
                  <a:lnTo>
                    <a:pt x="424891" y="1076731"/>
                  </a:lnTo>
                  <a:lnTo>
                    <a:pt x="426478" y="1075690"/>
                  </a:lnTo>
                  <a:close/>
                </a:path>
                <a:path w="1233804" h="1238884">
                  <a:moveTo>
                    <a:pt x="428320" y="1079500"/>
                  </a:moveTo>
                  <a:lnTo>
                    <a:pt x="427037" y="1078230"/>
                  </a:lnTo>
                  <a:lnTo>
                    <a:pt x="424891" y="1076731"/>
                  </a:lnTo>
                  <a:lnTo>
                    <a:pt x="422630" y="1078230"/>
                  </a:lnTo>
                  <a:lnTo>
                    <a:pt x="428320" y="1079500"/>
                  </a:lnTo>
                  <a:close/>
                </a:path>
                <a:path w="1233804" h="1238884">
                  <a:moveTo>
                    <a:pt x="429323" y="962025"/>
                  </a:moveTo>
                  <a:lnTo>
                    <a:pt x="422160" y="958608"/>
                  </a:lnTo>
                  <a:lnTo>
                    <a:pt x="427482" y="964565"/>
                  </a:lnTo>
                  <a:lnTo>
                    <a:pt x="429323" y="962025"/>
                  </a:lnTo>
                  <a:close/>
                </a:path>
                <a:path w="1233804" h="1238884">
                  <a:moveTo>
                    <a:pt x="431825" y="962025"/>
                  </a:moveTo>
                  <a:lnTo>
                    <a:pt x="431787" y="962774"/>
                  </a:lnTo>
                  <a:lnTo>
                    <a:pt x="431825" y="962025"/>
                  </a:lnTo>
                  <a:close/>
                </a:path>
                <a:path w="1233804" h="1238884">
                  <a:moveTo>
                    <a:pt x="460044" y="1065149"/>
                  </a:moveTo>
                  <a:lnTo>
                    <a:pt x="449478" y="1060043"/>
                  </a:lnTo>
                  <a:lnTo>
                    <a:pt x="449135" y="1061440"/>
                  </a:lnTo>
                  <a:lnTo>
                    <a:pt x="448348" y="1063409"/>
                  </a:lnTo>
                  <a:lnTo>
                    <a:pt x="436435" y="1060030"/>
                  </a:lnTo>
                  <a:lnTo>
                    <a:pt x="443433" y="1063104"/>
                  </a:lnTo>
                  <a:lnTo>
                    <a:pt x="450532" y="1065974"/>
                  </a:lnTo>
                  <a:lnTo>
                    <a:pt x="457695" y="1068743"/>
                  </a:lnTo>
                  <a:lnTo>
                    <a:pt x="454367" y="1065936"/>
                  </a:lnTo>
                  <a:lnTo>
                    <a:pt x="450100" y="1062253"/>
                  </a:lnTo>
                  <a:lnTo>
                    <a:pt x="460044" y="1065149"/>
                  </a:lnTo>
                  <a:close/>
                </a:path>
                <a:path w="1233804" h="1238884">
                  <a:moveTo>
                    <a:pt x="486664" y="979347"/>
                  </a:moveTo>
                  <a:lnTo>
                    <a:pt x="485813" y="977265"/>
                  </a:lnTo>
                  <a:lnTo>
                    <a:pt x="484911" y="977265"/>
                  </a:lnTo>
                  <a:lnTo>
                    <a:pt x="486664" y="979347"/>
                  </a:lnTo>
                  <a:close/>
                </a:path>
                <a:path w="1233804" h="1238884">
                  <a:moveTo>
                    <a:pt x="493128" y="977265"/>
                  </a:moveTo>
                  <a:lnTo>
                    <a:pt x="484771" y="974725"/>
                  </a:lnTo>
                  <a:lnTo>
                    <a:pt x="485813" y="977265"/>
                  </a:lnTo>
                  <a:lnTo>
                    <a:pt x="493128" y="977265"/>
                  </a:lnTo>
                  <a:close/>
                </a:path>
                <a:path w="1233804" h="1238884">
                  <a:moveTo>
                    <a:pt x="519925" y="267335"/>
                  </a:moveTo>
                  <a:lnTo>
                    <a:pt x="519645" y="266966"/>
                  </a:lnTo>
                  <a:lnTo>
                    <a:pt x="519010" y="267335"/>
                  </a:lnTo>
                  <a:lnTo>
                    <a:pt x="519925" y="267335"/>
                  </a:lnTo>
                  <a:close/>
                </a:path>
                <a:path w="1233804" h="1238884">
                  <a:moveTo>
                    <a:pt x="523900" y="268605"/>
                  </a:moveTo>
                  <a:lnTo>
                    <a:pt x="523011" y="267335"/>
                  </a:lnTo>
                  <a:lnTo>
                    <a:pt x="519925" y="267335"/>
                  </a:lnTo>
                  <a:lnTo>
                    <a:pt x="520865" y="268605"/>
                  </a:lnTo>
                  <a:lnTo>
                    <a:pt x="523900" y="268605"/>
                  </a:lnTo>
                  <a:close/>
                </a:path>
                <a:path w="1233804" h="1238884">
                  <a:moveTo>
                    <a:pt x="563791" y="1090930"/>
                  </a:moveTo>
                  <a:lnTo>
                    <a:pt x="556069" y="1089660"/>
                  </a:lnTo>
                  <a:lnTo>
                    <a:pt x="563791" y="1090930"/>
                  </a:lnTo>
                  <a:close/>
                </a:path>
                <a:path w="1233804" h="1238884">
                  <a:moveTo>
                    <a:pt x="571982" y="1109040"/>
                  </a:moveTo>
                  <a:lnTo>
                    <a:pt x="566699" y="1109116"/>
                  </a:lnTo>
                  <a:lnTo>
                    <a:pt x="551205" y="1105662"/>
                  </a:lnTo>
                  <a:lnTo>
                    <a:pt x="544817" y="1105509"/>
                  </a:lnTo>
                  <a:lnTo>
                    <a:pt x="550379" y="1106792"/>
                  </a:lnTo>
                  <a:lnTo>
                    <a:pt x="556831" y="1108417"/>
                  </a:lnTo>
                  <a:lnTo>
                    <a:pt x="563829" y="1109764"/>
                  </a:lnTo>
                  <a:lnTo>
                    <a:pt x="571017" y="1110183"/>
                  </a:lnTo>
                  <a:lnTo>
                    <a:pt x="571982" y="1109040"/>
                  </a:lnTo>
                  <a:close/>
                </a:path>
                <a:path w="1233804" h="1238884">
                  <a:moveTo>
                    <a:pt x="573151" y="1107605"/>
                  </a:moveTo>
                  <a:lnTo>
                    <a:pt x="571982" y="1109040"/>
                  </a:lnTo>
                  <a:lnTo>
                    <a:pt x="572592" y="1108760"/>
                  </a:lnTo>
                  <a:lnTo>
                    <a:pt x="572985" y="1108303"/>
                  </a:lnTo>
                  <a:lnTo>
                    <a:pt x="573151" y="1107605"/>
                  </a:lnTo>
                  <a:close/>
                </a:path>
                <a:path w="1233804" h="1238884">
                  <a:moveTo>
                    <a:pt x="574865" y="1091793"/>
                  </a:moveTo>
                  <a:lnTo>
                    <a:pt x="573786" y="1091869"/>
                  </a:lnTo>
                  <a:lnTo>
                    <a:pt x="570712" y="1092123"/>
                  </a:lnTo>
                  <a:lnTo>
                    <a:pt x="574865" y="1091793"/>
                  </a:lnTo>
                  <a:close/>
                </a:path>
                <a:path w="1233804" h="1238884">
                  <a:moveTo>
                    <a:pt x="599503" y="104140"/>
                  </a:moveTo>
                  <a:lnTo>
                    <a:pt x="598500" y="105410"/>
                  </a:lnTo>
                  <a:lnTo>
                    <a:pt x="598055" y="107950"/>
                  </a:lnTo>
                  <a:lnTo>
                    <a:pt x="597636" y="109220"/>
                  </a:lnTo>
                  <a:lnTo>
                    <a:pt x="597446" y="110490"/>
                  </a:lnTo>
                  <a:lnTo>
                    <a:pt x="598385" y="110490"/>
                  </a:lnTo>
                  <a:lnTo>
                    <a:pt x="599389" y="107950"/>
                  </a:lnTo>
                  <a:lnTo>
                    <a:pt x="599503" y="104140"/>
                  </a:lnTo>
                  <a:close/>
                </a:path>
                <a:path w="1233804" h="1238884">
                  <a:moveTo>
                    <a:pt x="599516" y="1109548"/>
                  </a:moveTo>
                  <a:lnTo>
                    <a:pt x="593445" y="1109459"/>
                  </a:lnTo>
                  <a:lnTo>
                    <a:pt x="596201" y="1109662"/>
                  </a:lnTo>
                  <a:lnTo>
                    <a:pt x="598068" y="1109675"/>
                  </a:lnTo>
                  <a:lnTo>
                    <a:pt x="599516" y="1109548"/>
                  </a:lnTo>
                  <a:close/>
                </a:path>
                <a:path w="1233804" h="1238884">
                  <a:moveTo>
                    <a:pt x="602411" y="1108176"/>
                  </a:moveTo>
                  <a:lnTo>
                    <a:pt x="601954" y="1107808"/>
                  </a:lnTo>
                  <a:lnTo>
                    <a:pt x="601230" y="1108849"/>
                  </a:lnTo>
                  <a:lnTo>
                    <a:pt x="601065" y="1109345"/>
                  </a:lnTo>
                  <a:lnTo>
                    <a:pt x="599516" y="1109535"/>
                  </a:lnTo>
                  <a:lnTo>
                    <a:pt x="600824" y="1109522"/>
                  </a:lnTo>
                  <a:lnTo>
                    <a:pt x="601091" y="1109446"/>
                  </a:lnTo>
                  <a:lnTo>
                    <a:pt x="601929" y="1109383"/>
                  </a:lnTo>
                  <a:lnTo>
                    <a:pt x="602234" y="1108760"/>
                  </a:lnTo>
                  <a:lnTo>
                    <a:pt x="602411" y="1108176"/>
                  </a:lnTo>
                  <a:close/>
                </a:path>
                <a:path w="1233804" h="1238884">
                  <a:moveTo>
                    <a:pt x="605180" y="1108913"/>
                  </a:moveTo>
                  <a:lnTo>
                    <a:pt x="601929" y="1109383"/>
                  </a:lnTo>
                  <a:lnTo>
                    <a:pt x="601840" y="1109624"/>
                  </a:lnTo>
                  <a:lnTo>
                    <a:pt x="601624" y="1110132"/>
                  </a:lnTo>
                  <a:lnTo>
                    <a:pt x="602818" y="1109916"/>
                  </a:lnTo>
                  <a:lnTo>
                    <a:pt x="603948" y="1109497"/>
                  </a:lnTo>
                  <a:lnTo>
                    <a:pt x="605180" y="1108913"/>
                  </a:lnTo>
                  <a:close/>
                </a:path>
                <a:path w="1233804" h="1238884">
                  <a:moveTo>
                    <a:pt x="610806" y="1103033"/>
                  </a:moveTo>
                  <a:lnTo>
                    <a:pt x="605878" y="1102360"/>
                  </a:lnTo>
                  <a:lnTo>
                    <a:pt x="606005" y="1103591"/>
                  </a:lnTo>
                  <a:lnTo>
                    <a:pt x="610806" y="1103033"/>
                  </a:lnTo>
                  <a:close/>
                </a:path>
                <a:path w="1233804" h="1238884">
                  <a:moveTo>
                    <a:pt x="616991" y="1148715"/>
                  </a:moveTo>
                  <a:lnTo>
                    <a:pt x="615784" y="1145159"/>
                  </a:lnTo>
                  <a:lnTo>
                    <a:pt x="616254" y="1148461"/>
                  </a:lnTo>
                  <a:lnTo>
                    <a:pt x="616521" y="1148359"/>
                  </a:lnTo>
                  <a:lnTo>
                    <a:pt x="616775" y="1148499"/>
                  </a:lnTo>
                  <a:lnTo>
                    <a:pt x="616991" y="1148715"/>
                  </a:lnTo>
                  <a:close/>
                </a:path>
                <a:path w="1233804" h="1238884">
                  <a:moveTo>
                    <a:pt x="618096" y="224980"/>
                  </a:moveTo>
                  <a:lnTo>
                    <a:pt x="616038" y="222364"/>
                  </a:lnTo>
                  <a:lnTo>
                    <a:pt x="610565" y="221119"/>
                  </a:lnTo>
                  <a:lnTo>
                    <a:pt x="607250" y="223596"/>
                  </a:lnTo>
                  <a:lnTo>
                    <a:pt x="611606" y="223672"/>
                  </a:lnTo>
                  <a:lnTo>
                    <a:pt x="615886" y="225310"/>
                  </a:lnTo>
                  <a:lnTo>
                    <a:pt x="618096" y="224980"/>
                  </a:lnTo>
                  <a:close/>
                </a:path>
                <a:path w="1233804" h="1238884">
                  <a:moveTo>
                    <a:pt x="618185" y="1152232"/>
                  </a:moveTo>
                  <a:lnTo>
                    <a:pt x="617867" y="1150569"/>
                  </a:lnTo>
                  <a:lnTo>
                    <a:pt x="617537" y="1149134"/>
                  </a:lnTo>
                  <a:lnTo>
                    <a:pt x="616991" y="1148715"/>
                  </a:lnTo>
                  <a:lnTo>
                    <a:pt x="618185" y="1152232"/>
                  </a:lnTo>
                  <a:close/>
                </a:path>
                <a:path w="1233804" h="1238884">
                  <a:moveTo>
                    <a:pt x="618909" y="1142238"/>
                  </a:moveTo>
                  <a:lnTo>
                    <a:pt x="618324" y="1140460"/>
                  </a:lnTo>
                  <a:lnTo>
                    <a:pt x="616419" y="1133843"/>
                  </a:lnTo>
                  <a:lnTo>
                    <a:pt x="615619" y="1135380"/>
                  </a:lnTo>
                  <a:lnTo>
                    <a:pt x="618909" y="1142238"/>
                  </a:lnTo>
                  <a:close/>
                </a:path>
                <a:path w="1233804" h="1238884">
                  <a:moveTo>
                    <a:pt x="620750" y="1159637"/>
                  </a:moveTo>
                  <a:lnTo>
                    <a:pt x="618185" y="1152232"/>
                  </a:lnTo>
                  <a:lnTo>
                    <a:pt x="618705" y="1154874"/>
                  </a:lnTo>
                  <a:lnTo>
                    <a:pt x="619226" y="1158138"/>
                  </a:lnTo>
                  <a:lnTo>
                    <a:pt x="620750" y="1159637"/>
                  </a:lnTo>
                  <a:close/>
                </a:path>
                <a:path w="1233804" h="1238884">
                  <a:moveTo>
                    <a:pt x="624522" y="1129030"/>
                  </a:moveTo>
                  <a:lnTo>
                    <a:pt x="624332" y="1127760"/>
                  </a:lnTo>
                  <a:lnTo>
                    <a:pt x="623138" y="1120140"/>
                  </a:lnTo>
                  <a:lnTo>
                    <a:pt x="620064" y="1111250"/>
                  </a:lnTo>
                  <a:lnTo>
                    <a:pt x="619074" y="1108710"/>
                  </a:lnTo>
                  <a:lnTo>
                    <a:pt x="616610" y="1102360"/>
                  </a:lnTo>
                  <a:lnTo>
                    <a:pt x="610806" y="1103033"/>
                  </a:lnTo>
                  <a:lnTo>
                    <a:pt x="615149" y="1103630"/>
                  </a:lnTo>
                  <a:lnTo>
                    <a:pt x="615162" y="1104900"/>
                  </a:lnTo>
                  <a:lnTo>
                    <a:pt x="614527" y="1104900"/>
                  </a:lnTo>
                  <a:lnTo>
                    <a:pt x="611593" y="1106170"/>
                  </a:lnTo>
                  <a:lnTo>
                    <a:pt x="608152" y="1108710"/>
                  </a:lnTo>
                  <a:lnTo>
                    <a:pt x="605205" y="1109980"/>
                  </a:lnTo>
                  <a:lnTo>
                    <a:pt x="611289" y="1108710"/>
                  </a:lnTo>
                  <a:lnTo>
                    <a:pt x="613498" y="1112520"/>
                  </a:lnTo>
                  <a:lnTo>
                    <a:pt x="616102" y="1116330"/>
                  </a:lnTo>
                  <a:lnTo>
                    <a:pt x="619213" y="1127760"/>
                  </a:lnTo>
                  <a:lnTo>
                    <a:pt x="618312" y="1129030"/>
                  </a:lnTo>
                  <a:lnTo>
                    <a:pt x="616991" y="1127760"/>
                  </a:lnTo>
                  <a:lnTo>
                    <a:pt x="615607" y="1125220"/>
                  </a:lnTo>
                  <a:lnTo>
                    <a:pt x="613460" y="1120140"/>
                  </a:lnTo>
                  <a:lnTo>
                    <a:pt x="612736" y="1118870"/>
                  </a:lnTo>
                  <a:lnTo>
                    <a:pt x="612305" y="1118870"/>
                  </a:lnTo>
                  <a:lnTo>
                    <a:pt x="611759" y="1117600"/>
                  </a:lnTo>
                  <a:lnTo>
                    <a:pt x="616419" y="1133843"/>
                  </a:lnTo>
                  <a:lnTo>
                    <a:pt x="618934" y="1129030"/>
                  </a:lnTo>
                  <a:lnTo>
                    <a:pt x="620217" y="1127760"/>
                  </a:lnTo>
                  <a:lnTo>
                    <a:pt x="622947" y="1136650"/>
                  </a:lnTo>
                  <a:lnTo>
                    <a:pt x="624522" y="1129030"/>
                  </a:lnTo>
                  <a:close/>
                </a:path>
                <a:path w="1233804" h="1238884">
                  <a:moveTo>
                    <a:pt x="625843" y="1155700"/>
                  </a:moveTo>
                  <a:lnTo>
                    <a:pt x="625640" y="1151572"/>
                  </a:lnTo>
                  <a:lnTo>
                    <a:pt x="622592" y="1150620"/>
                  </a:lnTo>
                  <a:lnTo>
                    <a:pt x="621106" y="1146810"/>
                  </a:lnTo>
                  <a:lnTo>
                    <a:pt x="618909" y="1142238"/>
                  </a:lnTo>
                  <a:lnTo>
                    <a:pt x="620839" y="1148080"/>
                  </a:lnTo>
                  <a:lnTo>
                    <a:pt x="623443" y="1154430"/>
                  </a:lnTo>
                  <a:lnTo>
                    <a:pt x="625843" y="1155700"/>
                  </a:lnTo>
                  <a:close/>
                </a:path>
                <a:path w="1233804" h="1238884">
                  <a:moveTo>
                    <a:pt x="626643" y="1151890"/>
                  </a:moveTo>
                  <a:lnTo>
                    <a:pt x="625411" y="1146810"/>
                  </a:lnTo>
                  <a:lnTo>
                    <a:pt x="625640" y="1151572"/>
                  </a:lnTo>
                  <a:lnTo>
                    <a:pt x="626643" y="1151890"/>
                  </a:lnTo>
                  <a:close/>
                </a:path>
                <a:path w="1233804" h="1238884">
                  <a:moveTo>
                    <a:pt x="637984" y="1203655"/>
                  </a:moveTo>
                  <a:lnTo>
                    <a:pt x="637171" y="1195387"/>
                  </a:lnTo>
                  <a:lnTo>
                    <a:pt x="634987" y="1186827"/>
                  </a:lnTo>
                  <a:lnTo>
                    <a:pt x="631482" y="1178140"/>
                  </a:lnTo>
                  <a:lnTo>
                    <a:pt x="632028" y="1175308"/>
                  </a:lnTo>
                  <a:lnTo>
                    <a:pt x="633793" y="1177594"/>
                  </a:lnTo>
                  <a:lnTo>
                    <a:pt x="634796" y="1178026"/>
                  </a:lnTo>
                  <a:lnTo>
                    <a:pt x="631482" y="1172197"/>
                  </a:lnTo>
                  <a:lnTo>
                    <a:pt x="627862" y="1167511"/>
                  </a:lnTo>
                  <a:lnTo>
                    <a:pt x="624370" y="1165491"/>
                  </a:lnTo>
                  <a:lnTo>
                    <a:pt x="621449" y="1167638"/>
                  </a:lnTo>
                  <a:lnTo>
                    <a:pt x="627710" y="1174965"/>
                  </a:lnTo>
                  <a:lnTo>
                    <a:pt x="626198" y="1177340"/>
                  </a:lnTo>
                  <a:lnTo>
                    <a:pt x="633463" y="1185125"/>
                  </a:lnTo>
                  <a:lnTo>
                    <a:pt x="635444" y="1192123"/>
                  </a:lnTo>
                  <a:lnTo>
                    <a:pt x="634415" y="1197825"/>
                  </a:lnTo>
                  <a:lnTo>
                    <a:pt x="632396" y="1196975"/>
                  </a:lnTo>
                  <a:lnTo>
                    <a:pt x="634136" y="1199261"/>
                  </a:lnTo>
                  <a:lnTo>
                    <a:pt x="633552" y="1208214"/>
                  </a:lnTo>
                  <a:lnTo>
                    <a:pt x="637324" y="1211440"/>
                  </a:lnTo>
                  <a:lnTo>
                    <a:pt x="637984" y="1203655"/>
                  </a:lnTo>
                  <a:close/>
                </a:path>
                <a:path w="1233804" h="1238884">
                  <a:moveTo>
                    <a:pt x="639749" y="1227785"/>
                  </a:moveTo>
                  <a:lnTo>
                    <a:pt x="637768" y="1220812"/>
                  </a:lnTo>
                  <a:lnTo>
                    <a:pt x="631964" y="1216723"/>
                  </a:lnTo>
                  <a:lnTo>
                    <a:pt x="635444" y="1227480"/>
                  </a:lnTo>
                  <a:lnTo>
                    <a:pt x="637209" y="1229791"/>
                  </a:lnTo>
                  <a:lnTo>
                    <a:pt x="639749" y="1227785"/>
                  </a:lnTo>
                  <a:close/>
                </a:path>
                <a:path w="1233804" h="1238884">
                  <a:moveTo>
                    <a:pt x="647382" y="1222171"/>
                  </a:moveTo>
                  <a:lnTo>
                    <a:pt x="647217" y="1221422"/>
                  </a:lnTo>
                  <a:lnTo>
                    <a:pt x="644893" y="1224483"/>
                  </a:lnTo>
                  <a:lnTo>
                    <a:pt x="647166" y="1223797"/>
                  </a:lnTo>
                  <a:lnTo>
                    <a:pt x="647280" y="1222971"/>
                  </a:lnTo>
                  <a:lnTo>
                    <a:pt x="647382" y="1222171"/>
                  </a:lnTo>
                  <a:close/>
                </a:path>
                <a:path w="1233804" h="1238884">
                  <a:moveTo>
                    <a:pt x="650151" y="1006348"/>
                  </a:moveTo>
                  <a:lnTo>
                    <a:pt x="647331" y="1005560"/>
                  </a:lnTo>
                  <a:lnTo>
                    <a:pt x="648296" y="1007300"/>
                  </a:lnTo>
                  <a:lnTo>
                    <a:pt x="649579" y="1006843"/>
                  </a:lnTo>
                  <a:lnTo>
                    <a:pt x="650151" y="1006348"/>
                  </a:lnTo>
                  <a:close/>
                </a:path>
                <a:path w="1233804" h="1238884">
                  <a:moveTo>
                    <a:pt x="652259" y="1002665"/>
                  </a:moveTo>
                  <a:lnTo>
                    <a:pt x="645782" y="1001395"/>
                  </a:lnTo>
                  <a:lnTo>
                    <a:pt x="641578" y="1003935"/>
                  </a:lnTo>
                  <a:lnTo>
                    <a:pt x="647331" y="1005560"/>
                  </a:lnTo>
                  <a:lnTo>
                    <a:pt x="647141" y="1005205"/>
                  </a:lnTo>
                  <a:lnTo>
                    <a:pt x="652259" y="1002665"/>
                  </a:lnTo>
                  <a:close/>
                </a:path>
                <a:path w="1233804" h="1238884">
                  <a:moveTo>
                    <a:pt x="671817" y="236105"/>
                  </a:moveTo>
                  <a:lnTo>
                    <a:pt x="670280" y="234276"/>
                  </a:lnTo>
                  <a:lnTo>
                    <a:pt x="668299" y="235585"/>
                  </a:lnTo>
                  <a:lnTo>
                    <a:pt x="671817" y="236105"/>
                  </a:lnTo>
                  <a:close/>
                </a:path>
                <a:path w="1233804" h="1238884">
                  <a:moveTo>
                    <a:pt x="673442" y="234315"/>
                  </a:moveTo>
                  <a:lnTo>
                    <a:pt x="672960" y="233045"/>
                  </a:lnTo>
                  <a:lnTo>
                    <a:pt x="671969" y="230505"/>
                  </a:lnTo>
                  <a:lnTo>
                    <a:pt x="667092" y="230505"/>
                  </a:lnTo>
                  <a:lnTo>
                    <a:pt x="670280" y="234276"/>
                  </a:lnTo>
                  <a:lnTo>
                    <a:pt x="672147" y="233045"/>
                  </a:lnTo>
                  <a:lnTo>
                    <a:pt x="673442" y="234315"/>
                  </a:lnTo>
                  <a:close/>
                </a:path>
                <a:path w="1233804" h="1238884">
                  <a:moveTo>
                    <a:pt x="723303" y="992657"/>
                  </a:moveTo>
                  <a:lnTo>
                    <a:pt x="722045" y="992962"/>
                  </a:lnTo>
                  <a:lnTo>
                    <a:pt x="720458" y="993228"/>
                  </a:lnTo>
                  <a:lnTo>
                    <a:pt x="719975" y="994575"/>
                  </a:lnTo>
                  <a:lnTo>
                    <a:pt x="723303" y="992657"/>
                  </a:lnTo>
                  <a:close/>
                </a:path>
                <a:path w="1233804" h="1238884">
                  <a:moveTo>
                    <a:pt x="724877" y="991755"/>
                  </a:moveTo>
                  <a:lnTo>
                    <a:pt x="723303" y="992657"/>
                  </a:lnTo>
                  <a:lnTo>
                    <a:pt x="724090" y="992466"/>
                  </a:lnTo>
                  <a:lnTo>
                    <a:pt x="724763" y="992238"/>
                  </a:lnTo>
                  <a:lnTo>
                    <a:pt x="724877" y="991755"/>
                  </a:lnTo>
                  <a:close/>
                </a:path>
                <a:path w="1233804" h="1238884">
                  <a:moveTo>
                    <a:pt x="726401" y="990688"/>
                  </a:moveTo>
                  <a:lnTo>
                    <a:pt x="724865" y="991057"/>
                  </a:lnTo>
                  <a:lnTo>
                    <a:pt x="724954" y="991323"/>
                  </a:lnTo>
                  <a:lnTo>
                    <a:pt x="724941" y="991577"/>
                  </a:lnTo>
                  <a:lnTo>
                    <a:pt x="724865" y="991755"/>
                  </a:lnTo>
                  <a:lnTo>
                    <a:pt x="726401" y="990688"/>
                  </a:lnTo>
                  <a:close/>
                </a:path>
                <a:path w="1233804" h="1238884">
                  <a:moveTo>
                    <a:pt x="727773" y="1000125"/>
                  </a:moveTo>
                  <a:lnTo>
                    <a:pt x="725385" y="1000125"/>
                  </a:lnTo>
                  <a:lnTo>
                    <a:pt x="725309" y="1001395"/>
                  </a:lnTo>
                  <a:lnTo>
                    <a:pt x="727773" y="1000125"/>
                  </a:lnTo>
                  <a:close/>
                </a:path>
                <a:path w="1233804" h="1238884">
                  <a:moveTo>
                    <a:pt x="729754" y="993444"/>
                  </a:moveTo>
                  <a:lnTo>
                    <a:pt x="724065" y="996327"/>
                  </a:lnTo>
                  <a:lnTo>
                    <a:pt x="722947" y="1000125"/>
                  </a:lnTo>
                  <a:lnTo>
                    <a:pt x="725385" y="1000125"/>
                  </a:lnTo>
                  <a:lnTo>
                    <a:pt x="725525" y="997585"/>
                  </a:lnTo>
                  <a:lnTo>
                    <a:pt x="727087" y="996315"/>
                  </a:lnTo>
                  <a:lnTo>
                    <a:pt x="729754" y="993444"/>
                  </a:lnTo>
                  <a:close/>
                </a:path>
                <a:path w="1233804" h="1238884">
                  <a:moveTo>
                    <a:pt x="732586" y="992009"/>
                  </a:moveTo>
                  <a:lnTo>
                    <a:pt x="731799" y="991235"/>
                  </a:lnTo>
                  <a:lnTo>
                    <a:pt x="729754" y="993444"/>
                  </a:lnTo>
                  <a:lnTo>
                    <a:pt x="732586" y="992009"/>
                  </a:lnTo>
                  <a:close/>
                </a:path>
                <a:path w="1233804" h="1238884">
                  <a:moveTo>
                    <a:pt x="734733" y="994105"/>
                  </a:moveTo>
                  <a:lnTo>
                    <a:pt x="734263" y="993660"/>
                  </a:lnTo>
                  <a:lnTo>
                    <a:pt x="734110" y="993775"/>
                  </a:lnTo>
                  <a:lnTo>
                    <a:pt x="734733" y="994105"/>
                  </a:lnTo>
                  <a:close/>
                </a:path>
                <a:path w="1233804" h="1238884">
                  <a:moveTo>
                    <a:pt x="740295" y="987425"/>
                  </a:moveTo>
                  <a:lnTo>
                    <a:pt x="734110" y="991235"/>
                  </a:lnTo>
                  <a:lnTo>
                    <a:pt x="732586" y="992009"/>
                  </a:lnTo>
                  <a:lnTo>
                    <a:pt x="734263" y="993660"/>
                  </a:lnTo>
                  <a:lnTo>
                    <a:pt x="738797" y="989965"/>
                  </a:lnTo>
                  <a:lnTo>
                    <a:pt x="740295" y="987425"/>
                  </a:lnTo>
                  <a:close/>
                </a:path>
                <a:path w="1233804" h="1238884">
                  <a:moveTo>
                    <a:pt x="746798" y="995045"/>
                  </a:moveTo>
                  <a:lnTo>
                    <a:pt x="736473" y="995045"/>
                  </a:lnTo>
                  <a:lnTo>
                    <a:pt x="735685" y="995045"/>
                  </a:lnTo>
                  <a:lnTo>
                    <a:pt x="736485" y="996315"/>
                  </a:lnTo>
                  <a:lnTo>
                    <a:pt x="732548" y="998855"/>
                  </a:lnTo>
                  <a:lnTo>
                    <a:pt x="738263" y="1000125"/>
                  </a:lnTo>
                  <a:lnTo>
                    <a:pt x="744601" y="996315"/>
                  </a:lnTo>
                  <a:lnTo>
                    <a:pt x="746798" y="995045"/>
                  </a:lnTo>
                  <a:close/>
                </a:path>
                <a:path w="1233804" h="1238884">
                  <a:moveTo>
                    <a:pt x="753389" y="991235"/>
                  </a:moveTo>
                  <a:lnTo>
                    <a:pt x="749071" y="991235"/>
                  </a:lnTo>
                  <a:lnTo>
                    <a:pt x="749604" y="988695"/>
                  </a:lnTo>
                  <a:lnTo>
                    <a:pt x="750087" y="986155"/>
                  </a:lnTo>
                  <a:lnTo>
                    <a:pt x="751801" y="983615"/>
                  </a:lnTo>
                  <a:lnTo>
                    <a:pt x="746658" y="987425"/>
                  </a:lnTo>
                  <a:lnTo>
                    <a:pt x="741972" y="991235"/>
                  </a:lnTo>
                  <a:lnTo>
                    <a:pt x="737819" y="994105"/>
                  </a:lnTo>
                  <a:lnTo>
                    <a:pt x="748423" y="994105"/>
                  </a:lnTo>
                  <a:lnTo>
                    <a:pt x="753389" y="991235"/>
                  </a:lnTo>
                  <a:close/>
                </a:path>
                <a:path w="1233804" h="1238884">
                  <a:moveTo>
                    <a:pt x="756234" y="991235"/>
                  </a:moveTo>
                  <a:lnTo>
                    <a:pt x="755446" y="990041"/>
                  </a:lnTo>
                  <a:lnTo>
                    <a:pt x="753389" y="991235"/>
                  </a:lnTo>
                  <a:lnTo>
                    <a:pt x="756234" y="991235"/>
                  </a:lnTo>
                  <a:close/>
                </a:path>
                <a:path w="1233804" h="1238884">
                  <a:moveTo>
                    <a:pt x="757237" y="1220190"/>
                  </a:moveTo>
                  <a:lnTo>
                    <a:pt x="752373" y="1222260"/>
                  </a:lnTo>
                  <a:lnTo>
                    <a:pt x="756678" y="1220597"/>
                  </a:lnTo>
                  <a:lnTo>
                    <a:pt x="757237" y="1220190"/>
                  </a:lnTo>
                  <a:close/>
                </a:path>
                <a:path w="1233804" h="1238884">
                  <a:moveTo>
                    <a:pt x="767956" y="976807"/>
                  </a:moveTo>
                  <a:lnTo>
                    <a:pt x="767778" y="975207"/>
                  </a:lnTo>
                  <a:lnTo>
                    <a:pt x="767664" y="975614"/>
                  </a:lnTo>
                  <a:lnTo>
                    <a:pt x="767702" y="976122"/>
                  </a:lnTo>
                  <a:lnTo>
                    <a:pt x="767956" y="976807"/>
                  </a:lnTo>
                  <a:close/>
                </a:path>
                <a:path w="1233804" h="1238884">
                  <a:moveTo>
                    <a:pt x="768350" y="973404"/>
                  </a:moveTo>
                  <a:lnTo>
                    <a:pt x="767676" y="973924"/>
                  </a:lnTo>
                  <a:lnTo>
                    <a:pt x="767778" y="975194"/>
                  </a:lnTo>
                  <a:lnTo>
                    <a:pt x="768350" y="973404"/>
                  </a:lnTo>
                  <a:close/>
                </a:path>
                <a:path w="1233804" h="1238884">
                  <a:moveTo>
                    <a:pt x="769581" y="972439"/>
                  </a:moveTo>
                  <a:lnTo>
                    <a:pt x="768718" y="972261"/>
                  </a:lnTo>
                  <a:lnTo>
                    <a:pt x="768350" y="973404"/>
                  </a:lnTo>
                  <a:lnTo>
                    <a:pt x="769581" y="972439"/>
                  </a:lnTo>
                  <a:close/>
                </a:path>
                <a:path w="1233804" h="1238884">
                  <a:moveTo>
                    <a:pt x="779780" y="970584"/>
                  </a:moveTo>
                  <a:lnTo>
                    <a:pt x="776744" y="971664"/>
                  </a:lnTo>
                  <a:lnTo>
                    <a:pt x="771245" y="971143"/>
                  </a:lnTo>
                  <a:lnTo>
                    <a:pt x="769581" y="972439"/>
                  </a:lnTo>
                  <a:lnTo>
                    <a:pt x="778141" y="974204"/>
                  </a:lnTo>
                  <a:lnTo>
                    <a:pt x="779284" y="971664"/>
                  </a:lnTo>
                  <a:lnTo>
                    <a:pt x="779780" y="970584"/>
                  </a:lnTo>
                  <a:close/>
                </a:path>
                <a:path w="1233804" h="1238884">
                  <a:moveTo>
                    <a:pt x="783615" y="989965"/>
                  </a:moveTo>
                  <a:lnTo>
                    <a:pt x="782370" y="989037"/>
                  </a:lnTo>
                  <a:lnTo>
                    <a:pt x="779614" y="989965"/>
                  </a:lnTo>
                  <a:lnTo>
                    <a:pt x="783615" y="989965"/>
                  </a:lnTo>
                  <a:close/>
                </a:path>
                <a:path w="1233804" h="1238884">
                  <a:moveTo>
                    <a:pt x="806818" y="1071054"/>
                  </a:moveTo>
                  <a:lnTo>
                    <a:pt x="806780" y="1070800"/>
                  </a:lnTo>
                  <a:lnTo>
                    <a:pt x="805980" y="1071041"/>
                  </a:lnTo>
                  <a:lnTo>
                    <a:pt x="806818" y="1071054"/>
                  </a:lnTo>
                  <a:close/>
                </a:path>
                <a:path w="1233804" h="1238884">
                  <a:moveTo>
                    <a:pt x="810171" y="269811"/>
                  </a:moveTo>
                  <a:lnTo>
                    <a:pt x="804672" y="268300"/>
                  </a:lnTo>
                  <a:lnTo>
                    <a:pt x="803770" y="273126"/>
                  </a:lnTo>
                  <a:lnTo>
                    <a:pt x="806996" y="274116"/>
                  </a:lnTo>
                  <a:lnTo>
                    <a:pt x="810171" y="269811"/>
                  </a:lnTo>
                  <a:close/>
                </a:path>
                <a:path w="1233804" h="1238884">
                  <a:moveTo>
                    <a:pt x="814222" y="1180261"/>
                  </a:moveTo>
                  <a:lnTo>
                    <a:pt x="814120" y="1178191"/>
                  </a:lnTo>
                  <a:lnTo>
                    <a:pt x="813803" y="1177950"/>
                  </a:lnTo>
                  <a:lnTo>
                    <a:pt x="813650" y="1178255"/>
                  </a:lnTo>
                  <a:lnTo>
                    <a:pt x="813384" y="1178179"/>
                  </a:lnTo>
                  <a:lnTo>
                    <a:pt x="813879" y="1179728"/>
                  </a:lnTo>
                  <a:lnTo>
                    <a:pt x="814222" y="1180261"/>
                  </a:lnTo>
                  <a:close/>
                </a:path>
                <a:path w="1233804" h="1238884">
                  <a:moveTo>
                    <a:pt x="827697" y="325767"/>
                  </a:moveTo>
                  <a:lnTo>
                    <a:pt x="826846" y="325145"/>
                  </a:lnTo>
                  <a:lnTo>
                    <a:pt x="827646" y="325805"/>
                  </a:lnTo>
                  <a:close/>
                </a:path>
                <a:path w="1233804" h="1238884">
                  <a:moveTo>
                    <a:pt x="829386" y="941463"/>
                  </a:moveTo>
                  <a:lnTo>
                    <a:pt x="828713" y="939165"/>
                  </a:lnTo>
                  <a:lnTo>
                    <a:pt x="823836" y="944245"/>
                  </a:lnTo>
                  <a:lnTo>
                    <a:pt x="829386" y="941463"/>
                  </a:lnTo>
                  <a:close/>
                </a:path>
                <a:path w="1233804" h="1238884">
                  <a:moveTo>
                    <a:pt x="831684" y="940968"/>
                  </a:moveTo>
                  <a:lnTo>
                    <a:pt x="831430" y="940435"/>
                  </a:lnTo>
                  <a:lnTo>
                    <a:pt x="829386" y="941463"/>
                  </a:lnTo>
                  <a:lnTo>
                    <a:pt x="829818" y="942975"/>
                  </a:lnTo>
                  <a:lnTo>
                    <a:pt x="831684" y="940968"/>
                  </a:lnTo>
                  <a:close/>
                </a:path>
                <a:path w="1233804" h="1238884">
                  <a:moveTo>
                    <a:pt x="837450" y="296545"/>
                  </a:moveTo>
                  <a:lnTo>
                    <a:pt x="836536" y="296545"/>
                  </a:lnTo>
                  <a:lnTo>
                    <a:pt x="836637" y="297764"/>
                  </a:lnTo>
                  <a:lnTo>
                    <a:pt x="837450" y="296545"/>
                  </a:lnTo>
                  <a:close/>
                </a:path>
                <a:path w="1233804" h="1238884">
                  <a:moveTo>
                    <a:pt x="838542" y="958316"/>
                  </a:moveTo>
                  <a:lnTo>
                    <a:pt x="835126" y="960234"/>
                  </a:lnTo>
                  <a:lnTo>
                    <a:pt x="831469" y="961783"/>
                  </a:lnTo>
                  <a:lnTo>
                    <a:pt x="827963" y="963536"/>
                  </a:lnTo>
                  <a:lnTo>
                    <a:pt x="830567" y="963803"/>
                  </a:lnTo>
                  <a:lnTo>
                    <a:pt x="834072" y="964196"/>
                  </a:lnTo>
                  <a:lnTo>
                    <a:pt x="829703" y="967333"/>
                  </a:lnTo>
                  <a:lnTo>
                    <a:pt x="835672" y="965403"/>
                  </a:lnTo>
                  <a:lnTo>
                    <a:pt x="834872" y="964285"/>
                  </a:lnTo>
                  <a:lnTo>
                    <a:pt x="833691" y="962444"/>
                  </a:lnTo>
                  <a:lnTo>
                    <a:pt x="838542" y="958316"/>
                  </a:lnTo>
                  <a:close/>
                </a:path>
                <a:path w="1233804" h="1238884">
                  <a:moveTo>
                    <a:pt x="843127" y="949540"/>
                  </a:moveTo>
                  <a:lnTo>
                    <a:pt x="842886" y="949325"/>
                  </a:lnTo>
                  <a:lnTo>
                    <a:pt x="840219" y="951369"/>
                  </a:lnTo>
                  <a:lnTo>
                    <a:pt x="838060" y="954405"/>
                  </a:lnTo>
                  <a:lnTo>
                    <a:pt x="843127" y="949540"/>
                  </a:lnTo>
                  <a:close/>
                </a:path>
                <a:path w="1233804" h="1238884">
                  <a:moveTo>
                    <a:pt x="853478" y="926439"/>
                  </a:moveTo>
                  <a:lnTo>
                    <a:pt x="852792" y="924699"/>
                  </a:lnTo>
                  <a:lnTo>
                    <a:pt x="852919" y="925512"/>
                  </a:lnTo>
                  <a:lnTo>
                    <a:pt x="853160" y="926020"/>
                  </a:lnTo>
                  <a:lnTo>
                    <a:pt x="853401" y="926465"/>
                  </a:lnTo>
                  <a:close/>
                </a:path>
                <a:path w="1233804" h="1238884">
                  <a:moveTo>
                    <a:pt x="878941" y="904062"/>
                  </a:moveTo>
                  <a:lnTo>
                    <a:pt x="873417" y="907135"/>
                  </a:lnTo>
                  <a:lnTo>
                    <a:pt x="875931" y="905954"/>
                  </a:lnTo>
                  <a:lnTo>
                    <a:pt x="877633" y="904951"/>
                  </a:lnTo>
                  <a:lnTo>
                    <a:pt x="878941" y="904062"/>
                  </a:lnTo>
                  <a:close/>
                </a:path>
                <a:path w="1233804" h="1238884">
                  <a:moveTo>
                    <a:pt x="897115" y="69850"/>
                  </a:moveTo>
                  <a:lnTo>
                    <a:pt x="895337" y="68580"/>
                  </a:lnTo>
                  <a:lnTo>
                    <a:pt x="895096" y="68732"/>
                  </a:lnTo>
                  <a:lnTo>
                    <a:pt x="897115" y="69850"/>
                  </a:lnTo>
                  <a:close/>
                </a:path>
                <a:path w="1233804" h="1238884">
                  <a:moveTo>
                    <a:pt x="909231" y="872921"/>
                  </a:moveTo>
                  <a:lnTo>
                    <a:pt x="908812" y="872832"/>
                  </a:lnTo>
                  <a:lnTo>
                    <a:pt x="908265" y="872883"/>
                  </a:lnTo>
                  <a:lnTo>
                    <a:pt x="907529" y="873226"/>
                  </a:lnTo>
                  <a:lnTo>
                    <a:pt x="907770" y="873353"/>
                  </a:lnTo>
                  <a:lnTo>
                    <a:pt x="908443" y="873188"/>
                  </a:lnTo>
                  <a:lnTo>
                    <a:pt x="909231" y="872921"/>
                  </a:lnTo>
                  <a:close/>
                </a:path>
                <a:path w="1233804" h="1238884">
                  <a:moveTo>
                    <a:pt x="915289" y="894715"/>
                  </a:moveTo>
                  <a:lnTo>
                    <a:pt x="914806" y="893445"/>
                  </a:lnTo>
                  <a:lnTo>
                    <a:pt x="914641" y="893610"/>
                  </a:lnTo>
                  <a:lnTo>
                    <a:pt x="915289" y="894715"/>
                  </a:lnTo>
                  <a:close/>
                </a:path>
                <a:path w="1233804" h="1238884">
                  <a:moveTo>
                    <a:pt x="943622" y="400685"/>
                  </a:moveTo>
                  <a:lnTo>
                    <a:pt x="942797" y="400685"/>
                  </a:lnTo>
                  <a:lnTo>
                    <a:pt x="943546" y="401040"/>
                  </a:lnTo>
                  <a:lnTo>
                    <a:pt x="943622" y="400685"/>
                  </a:lnTo>
                  <a:close/>
                </a:path>
                <a:path w="1233804" h="1238884">
                  <a:moveTo>
                    <a:pt x="944359" y="944740"/>
                  </a:moveTo>
                  <a:lnTo>
                    <a:pt x="944194" y="944714"/>
                  </a:lnTo>
                  <a:lnTo>
                    <a:pt x="937577" y="949515"/>
                  </a:lnTo>
                  <a:lnTo>
                    <a:pt x="944359" y="944740"/>
                  </a:lnTo>
                  <a:close/>
                </a:path>
                <a:path w="1233804" h="1238884">
                  <a:moveTo>
                    <a:pt x="944410" y="449986"/>
                  </a:moveTo>
                  <a:lnTo>
                    <a:pt x="943965" y="449237"/>
                  </a:lnTo>
                  <a:lnTo>
                    <a:pt x="943686" y="448945"/>
                  </a:lnTo>
                  <a:lnTo>
                    <a:pt x="941603" y="446722"/>
                  </a:lnTo>
                  <a:lnTo>
                    <a:pt x="942873" y="448310"/>
                  </a:lnTo>
                  <a:lnTo>
                    <a:pt x="944410" y="449986"/>
                  </a:lnTo>
                  <a:close/>
                </a:path>
                <a:path w="1233804" h="1238884">
                  <a:moveTo>
                    <a:pt x="945222" y="841375"/>
                  </a:moveTo>
                  <a:lnTo>
                    <a:pt x="944714" y="840968"/>
                  </a:lnTo>
                  <a:lnTo>
                    <a:pt x="944600" y="842645"/>
                  </a:lnTo>
                  <a:lnTo>
                    <a:pt x="944270" y="843915"/>
                  </a:lnTo>
                  <a:lnTo>
                    <a:pt x="945222" y="841375"/>
                  </a:lnTo>
                  <a:close/>
                </a:path>
                <a:path w="1233804" h="1238884">
                  <a:moveTo>
                    <a:pt x="946670" y="840282"/>
                  </a:moveTo>
                  <a:lnTo>
                    <a:pt x="946619" y="839431"/>
                  </a:lnTo>
                  <a:lnTo>
                    <a:pt x="945959" y="840105"/>
                  </a:lnTo>
                  <a:lnTo>
                    <a:pt x="946670" y="840282"/>
                  </a:lnTo>
                  <a:close/>
                </a:path>
                <a:path w="1233804" h="1238884">
                  <a:moveTo>
                    <a:pt x="950976" y="841375"/>
                  </a:moveTo>
                  <a:lnTo>
                    <a:pt x="950722" y="841311"/>
                  </a:lnTo>
                  <a:lnTo>
                    <a:pt x="946670" y="840282"/>
                  </a:lnTo>
                  <a:lnTo>
                    <a:pt x="946975" y="845185"/>
                  </a:lnTo>
                  <a:lnTo>
                    <a:pt x="950976" y="841375"/>
                  </a:lnTo>
                  <a:close/>
                </a:path>
                <a:path w="1233804" h="1238884">
                  <a:moveTo>
                    <a:pt x="952296" y="839254"/>
                  </a:moveTo>
                  <a:lnTo>
                    <a:pt x="950531" y="840105"/>
                  </a:lnTo>
                  <a:lnTo>
                    <a:pt x="950633" y="840968"/>
                  </a:lnTo>
                  <a:lnTo>
                    <a:pt x="950722" y="841311"/>
                  </a:lnTo>
                  <a:lnTo>
                    <a:pt x="952296" y="839254"/>
                  </a:lnTo>
                  <a:close/>
                </a:path>
                <a:path w="1233804" h="1238884">
                  <a:moveTo>
                    <a:pt x="953427" y="837768"/>
                  </a:moveTo>
                  <a:lnTo>
                    <a:pt x="952296" y="839254"/>
                  </a:lnTo>
                  <a:lnTo>
                    <a:pt x="953160" y="838835"/>
                  </a:lnTo>
                  <a:lnTo>
                    <a:pt x="953427" y="837768"/>
                  </a:lnTo>
                  <a:close/>
                </a:path>
                <a:path w="1233804" h="1238884">
                  <a:moveTo>
                    <a:pt x="960501" y="942365"/>
                  </a:moveTo>
                  <a:lnTo>
                    <a:pt x="956767" y="938771"/>
                  </a:lnTo>
                  <a:lnTo>
                    <a:pt x="954760" y="936726"/>
                  </a:lnTo>
                  <a:lnTo>
                    <a:pt x="949680" y="940777"/>
                  </a:lnTo>
                  <a:lnTo>
                    <a:pt x="944359" y="944740"/>
                  </a:lnTo>
                  <a:lnTo>
                    <a:pt x="945286" y="944930"/>
                  </a:lnTo>
                  <a:lnTo>
                    <a:pt x="905979" y="978636"/>
                  </a:lnTo>
                  <a:lnTo>
                    <a:pt x="868019" y="1008227"/>
                  </a:lnTo>
                  <a:lnTo>
                    <a:pt x="827125" y="1033589"/>
                  </a:lnTo>
                  <a:lnTo>
                    <a:pt x="777214" y="1055370"/>
                  </a:lnTo>
                  <a:lnTo>
                    <a:pt x="777113" y="1062380"/>
                  </a:lnTo>
                  <a:lnTo>
                    <a:pt x="782015" y="1098384"/>
                  </a:lnTo>
                  <a:lnTo>
                    <a:pt x="783691" y="1104036"/>
                  </a:lnTo>
                  <a:lnTo>
                    <a:pt x="779475" y="1108379"/>
                  </a:lnTo>
                  <a:lnTo>
                    <a:pt x="785812" y="1127645"/>
                  </a:lnTo>
                  <a:lnTo>
                    <a:pt x="786955" y="1136192"/>
                  </a:lnTo>
                  <a:lnTo>
                    <a:pt x="783920" y="1176540"/>
                  </a:lnTo>
                  <a:lnTo>
                    <a:pt x="783374" y="1179779"/>
                  </a:lnTo>
                  <a:lnTo>
                    <a:pt x="783120" y="1182509"/>
                  </a:lnTo>
                  <a:lnTo>
                    <a:pt x="783628" y="1186180"/>
                  </a:lnTo>
                  <a:lnTo>
                    <a:pt x="781418" y="1186840"/>
                  </a:lnTo>
                  <a:lnTo>
                    <a:pt x="779335" y="1187856"/>
                  </a:lnTo>
                  <a:lnTo>
                    <a:pt x="776605" y="1189532"/>
                  </a:lnTo>
                  <a:lnTo>
                    <a:pt x="777925" y="1190282"/>
                  </a:lnTo>
                  <a:lnTo>
                    <a:pt x="779424" y="1191006"/>
                  </a:lnTo>
                  <a:lnTo>
                    <a:pt x="781126" y="1191691"/>
                  </a:lnTo>
                  <a:lnTo>
                    <a:pt x="778624" y="1192047"/>
                  </a:lnTo>
                  <a:lnTo>
                    <a:pt x="759815" y="1196200"/>
                  </a:lnTo>
                  <a:lnTo>
                    <a:pt x="751814" y="1197876"/>
                  </a:lnTo>
                  <a:lnTo>
                    <a:pt x="745540" y="1198867"/>
                  </a:lnTo>
                  <a:lnTo>
                    <a:pt x="746239" y="1196949"/>
                  </a:lnTo>
                  <a:lnTo>
                    <a:pt x="745083" y="1197749"/>
                  </a:lnTo>
                  <a:lnTo>
                    <a:pt x="742784" y="1200848"/>
                  </a:lnTo>
                  <a:lnTo>
                    <a:pt x="737628" y="1200289"/>
                  </a:lnTo>
                  <a:lnTo>
                    <a:pt x="736777" y="1198054"/>
                  </a:lnTo>
                  <a:lnTo>
                    <a:pt x="707085" y="1208100"/>
                  </a:lnTo>
                  <a:lnTo>
                    <a:pt x="696722" y="1207960"/>
                  </a:lnTo>
                  <a:lnTo>
                    <a:pt x="694715" y="1205128"/>
                  </a:lnTo>
                  <a:lnTo>
                    <a:pt x="690702" y="1202944"/>
                  </a:lnTo>
                  <a:lnTo>
                    <a:pt x="652678" y="1213065"/>
                  </a:lnTo>
                  <a:lnTo>
                    <a:pt x="644309" y="1219263"/>
                  </a:lnTo>
                  <a:lnTo>
                    <a:pt x="649516" y="1218336"/>
                  </a:lnTo>
                  <a:lnTo>
                    <a:pt x="657821" y="1218057"/>
                  </a:lnTo>
                  <a:lnTo>
                    <a:pt x="658660" y="1220279"/>
                  </a:lnTo>
                  <a:lnTo>
                    <a:pt x="647179" y="1223810"/>
                  </a:lnTo>
                  <a:lnTo>
                    <a:pt x="646010" y="1229309"/>
                  </a:lnTo>
                  <a:lnTo>
                    <a:pt x="646404" y="1234325"/>
                  </a:lnTo>
                  <a:lnTo>
                    <a:pt x="652513" y="1237805"/>
                  </a:lnTo>
                  <a:lnTo>
                    <a:pt x="668502" y="1238669"/>
                  </a:lnTo>
                  <a:lnTo>
                    <a:pt x="687743" y="1230528"/>
                  </a:lnTo>
                  <a:lnTo>
                    <a:pt x="694855" y="1232496"/>
                  </a:lnTo>
                  <a:lnTo>
                    <a:pt x="678027" y="1236078"/>
                  </a:lnTo>
                  <a:lnTo>
                    <a:pt x="688213" y="1237259"/>
                  </a:lnTo>
                  <a:lnTo>
                    <a:pt x="693737" y="1233309"/>
                  </a:lnTo>
                  <a:lnTo>
                    <a:pt x="699262" y="1230528"/>
                  </a:lnTo>
                  <a:lnTo>
                    <a:pt x="700163" y="1230071"/>
                  </a:lnTo>
                  <a:lnTo>
                    <a:pt x="702132" y="1231506"/>
                  </a:lnTo>
                  <a:lnTo>
                    <a:pt x="705192" y="1232154"/>
                  </a:lnTo>
                  <a:lnTo>
                    <a:pt x="709295" y="1232001"/>
                  </a:lnTo>
                  <a:lnTo>
                    <a:pt x="712711" y="1230071"/>
                  </a:lnTo>
                  <a:lnTo>
                    <a:pt x="727697" y="1221600"/>
                  </a:lnTo>
                  <a:lnTo>
                    <a:pt x="727925" y="1223581"/>
                  </a:lnTo>
                  <a:lnTo>
                    <a:pt x="726592" y="1225765"/>
                  </a:lnTo>
                  <a:lnTo>
                    <a:pt x="727240" y="1227315"/>
                  </a:lnTo>
                  <a:lnTo>
                    <a:pt x="733425" y="1227429"/>
                  </a:lnTo>
                  <a:lnTo>
                    <a:pt x="735736" y="1224648"/>
                  </a:lnTo>
                  <a:lnTo>
                    <a:pt x="733501" y="1222895"/>
                  </a:lnTo>
                  <a:lnTo>
                    <a:pt x="732739" y="1221600"/>
                  </a:lnTo>
                  <a:lnTo>
                    <a:pt x="732459" y="1221117"/>
                  </a:lnTo>
                  <a:lnTo>
                    <a:pt x="738276" y="1218247"/>
                  </a:lnTo>
                  <a:lnTo>
                    <a:pt x="748487" y="1219403"/>
                  </a:lnTo>
                  <a:lnTo>
                    <a:pt x="746175" y="1222463"/>
                  </a:lnTo>
                  <a:lnTo>
                    <a:pt x="755446" y="1218247"/>
                  </a:lnTo>
                  <a:lnTo>
                    <a:pt x="755865" y="1218057"/>
                  </a:lnTo>
                  <a:lnTo>
                    <a:pt x="756920" y="1217574"/>
                  </a:lnTo>
                  <a:lnTo>
                    <a:pt x="758863" y="1218996"/>
                  </a:lnTo>
                  <a:lnTo>
                    <a:pt x="757237" y="1220190"/>
                  </a:lnTo>
                  <a:lnTo>
                    <a:pt x="763790" y="1218666"/>
                  </a:lnTo>
                  <a:lnTo>
                    <a:pt x="767753" y="1217574"/>
                  </a:lnTo>
                  <a:lnTo>
                    <a:pt x="772693" y="1216228"/>
                  </a:lnTo>
                  <a:lnTo>
                    <a:pt x="775512" y="1215402"/>
                  </a:lnTo>
                  <a:lnTo>
                    <a:pt x="777862" y="1214501"/>
                  </a:lnTo>
                  <a:lnTo>
                    <a:pt x="781380" y="1213332"/>
                  </a:lnTo>
                  <a:lnTo>
                    <a:pt x="784682" y="1212062"/>
                  </a:lnTo>
                  <a:lnTo>
                    <a:pt x="786206" y="1210818"/>
                  </a:lnTo>
                  <a:lnTo>
                    <a:pt x="791578" y="1210627"/>
                  </a:lnTo>
                  <a:lnTo>
                    <a:pt x="797788" y="1209903"/>
                  </a:lnTo>
                  <a:lnTo>
                    <a:pt x="804494" y="1208824"/>
                  </a:lnTo>
                  <a:lnTo>
                    <a:pt x="808418" y="1208100"/>
                  </a:lnTo>
                  <a:lnTo>
                    <a:pt x="811352" y="1207554"/>
                  </a:lnTo>
                  <a:lnTo>
                    <a:pt x="810996" y="1200848"/>
                  </a:lnTo>
                  <a:lnTo>
                    <a:pt x="810882" y="1198867"/>
                  </a:lnTo>
                  <a:lnTo>
                    <a:pt x="810780" y="1196949"/>
                  </a:lnTo>
                  <a:lnTo>
                    <a:pt x="810539" y="1187856"/>
                  </a:lnTo>
                  <a:lnTo>
                    <a:pt x="810564" y="1186180"/>
                  </a:lnTo>
                  <a:lnTo>
                    <a:pt x="811212" y="1180147"/>
                  </a:lnTo>
                  <a:lnTo>
                    <a:pt x="813384" y="1178179"/>
                  </a:lnTo>
                  <a:lnTo>
                    <a:pt x="809396" y="1164932"/>
                  </a:lnTo>
                  <a:lnTo>
                    <a:pt x="807948" y="1159725"/>
                  </a:lnTo>
                  <a:lnTo>
                    <a:pt x="806640" y="1153756"/>
                  </a:lnTo>
                  <a:lnTo>
                    <a:pt x="806221" y="1149070"/>
                  </a:lnTo>
                  <a:lnTo>
                    <a:pt x="809815" y="1150670"/>
                  </a:lnTo>
                  <a:lnTo>
                    <a:pt x="809802" y="1149070"/>
                  </a:lnTo>
                  <a:lnTo>
                    <a:pt x="809675" y="1123467"/>
                  </a:lnTo>
                  <a:lnTo>
                    <a:pt x="813155" y="1117955"/>
                  </a:lnTo>
                  <a:lnTo>
                    <a:pt x="810983" y="1113345"/>
                  </a:lnTo>
                  <a:lnTo>
                    <a:pt x="809345" y="1107528"/>
                  </a:lnTo>
                  <a:lnTo>
                    <a:pt x="808126" y="1100734"/>
                  </a:lnTo>
                  <a:lnTo>
                    <a:pt x="807186" y="1093203"/>
                  </a:lnTo>
                  <a:lnTo>
                    <a:pt x="805713" y="1076896"/>
                  </a:lnTo>
                  <a:lnTo>
                    <a:pt x="805434" y="1074978"/>
                  </a:lnTo>
                  <a:lnTo>
                    <a:pt x="805154" y="1073619"/>
                  </a:lnTo>
                  <a:lnTo>
                    <a:pt x="804595" y="1071613"/>
                  </a:lnTo>
                  <a:lnTo>
                    <a:pt x="805319" y="1070952"/>
                  </a:lnTo>
                  <a:lnTo>
                    <a:pt x="805992" y="1070241"/>
                  </a:lnTo>
                  <a:lnTo>
                    <a:pt x="806729" y="1069238"/>
                  </a:lnTo>
                  <a:lnTo>
                    <a:pt x="806678" y="1070089"/>
                  </a:lnTo>
                  <a:lnTo>
                    <a:pt x="806780" y="1070800"/>
                  </a:lnTo>
                  <a:lnTo>
                    <a:pt x="806996" y="1070749"/>
                  </a:lnTo>
                  <a:lnTo>
                    <a:pt x="807872" y="1070597"/>
                  </a:lnTo>
                  <a:lnTo>
                    <a:pt x="808990" y="1070571"/>
                  </a:lnTo>
                  <a:lnTo>
                    <a:pt x="809625" y="1070635"/>
                  </a:lnTo>
                  <a:lnTo>
                    <a:pt x="810069" y="1070622"/>
                  </a:lnTo>
                  <a:lnTo>
                    <a:pt x="810247" y="1070571"/>
                  </a:lnTo>
                  <a:lnTo>
                    <a:pt x="811339" y="1070241"/>
                  </a:lnTo>
                  <a:lnTo>
                    <a:pt x="812114" y="1070089"/>
                  </a:lnTo>
                  <a:lnTo>
                    <a:pt x="815606" y="1069327"/>
                  </a:lnTo>
                  <a:lnTo>
                    <a:pt x="816114" y="1069238"/>
                  </a:lnTo>
                  <a:lnTo>
                    <a:pt x="818705" y="1068781"/>
                  </a:lnTo>
                  <a:lnTo>
                    <a:pt x="822845" y="1067523"/>
                  </a:lnTo>
                  <a:lnTo>
                    <a:pt x="825182" y="1062380"/>
                  </a:lnTo>
                  <a:lnTo>
                    <a:pt x="831761" y="1056132"/>
                  </a:lnTo>
                  <a:lnTo>
                    <a:pt x="839952" y="1049375"/>
                  </a:lnTo>
                  <a:lnTo>
                    <a:pt x="847051" y="1042695"/>
                  </a:lnTo>
                  <a:lnTo>
                    <a:pt x="853389" y="1043089"/>
                  </a:lnTo>
                  <a:lnTo>
                    <a:pt x="851636" y="1047165"/>
                  </a:lnTo>
                  <a:lnTo>
                    <a:pt x="848055" y="1052233"/>
                  </a:lnTo>
                  <a:lnTo>
                    <a:pt x="848918" y="1055611"/>
                  </a:lnTo>
                  <a:lnTo>
                    <a:pt x="851039" y="1051280"/>
                  </a:lnTo>
                  <a:lnTo>
                    <a:pt x="857948" y="1045108"/>
                  </a:lnTo>
                  <a:lnTo>
                    <a:pt x="860590" y="1042695"/>
                  </a:lnTo>
                  <a:lnTo>
                    <a:pt x="864095" y="1039482"/>
                  </a:lnTo>
                  <a:lnTo>
                    <a:pt x="863968" y="1036802"/>
                  </a:lnTo>
                  <a:lnTo>
                    <a:pt x="876160" y="1033221"/>
                  </a:lnTo>
                  <a:lnTo>
                    <a:pt x="873747" y="1032611"/>
                  </a:lnTo>
                  <a:lnTo>
                    <a:pt x="881697" y="1033119"/>
                  </a:lnTo>
                  <a:lnTo>
                    <a:pt x="881761" y="1032611"/>
                  </a:lnTo>
                  <a:lnTo>
                    <a:pt x="882230" y="1028763"/>
                  </a:lnTo>
                  <a:lnTo>
                    <a:pt x="886002" y="1025499"/>
                  </a:lnTo>
                  <a:lnTo>
                    <a:pt x="891235" y="1021778"/>
                  </a:lnTo>
                  <a:lnTo>
                    <a:pt x="896175" y="1016063"/>
                  </a:lnTo>
                  <a:lnTo>
                    <a:pt x="904506" y="1013002"/>
                  </a:lnTo>
                  <a:lnTo>
                    <a:pt x="907973" y="1012812"/>
                  </a:lnTo>
                  <a:lnTo>
                    <a:pt x="911021" y="1011466"/>
                  </a:lnTo>
                  <a:lnTo>
                    <a:pt x="918057" y="1004976"/>
                  </a:lnTo>
                  <a:lnTo>
                    <a:pt x="921194" y="1004595"/>
                  </a:lnTo>
                  <a:lnTo>
                    <a:pt x="919619" y="1007833"/>
                  </a:lnTo>
                  <a:lnTo>
                    <a:pt x="916432" y="1011847"/>
                  </a:lnTo>
                  <a:lnTo>
                    <a:pt x="914679" y="1013815"/>
                  </a:lnTo>
                  <a:lnTo>
                    <a:pt x="921994" y="1006881"/>
                  </a:lnTo>
                  <a:lnTo>
                    <a:pt x="922502" y="1004595"/>
                  </a:lnTo>
                  <a:lnTo>
                    <a:pt x="922756" y="1003439"/>
                  </a:lnTo>
                  <a:lnTo>
                    <a:pt x="920813" y="1001407"/>
                  </a:lnTo>
                  <a:lnTo>
                    <a:pt x="919975" y="998677"/>
                  </a:lnTo>
                  <a:lnTo>
                    <a:pt x="928992" y="991019"/>
                  </a:lnTo>
                  <a:lnTo>
                    <a:pt x="932840" y="990028"/>
                  </a:lnTo>
                  <a:lnTo>
                    <a:pt x="934986" y="991527"/>
                  </a:lnTo>
                  <a:lnTo>
                    <a:pt x="938923" y="991349"/>
                  </a:lnTo>
                  <a:lnTo>
                    <a:pt x="940130" y="990028"/>
                  </a:lnTo>
                  <a:lnTo>
                    <a:pt x="942568" y="987386"/>
                  </a:lnTo>
                  <a:lnTo>
                    <a:pt x="945337" y="983475"/>
                  </a:lnTo>
                  <a:lnTo>
                    <a:pt x="947864" y="979716"/>
                  </a:lnTo>
                  <a:lnTo>
                    <a:pt x="948804" y="971905"/>
                  </a:lnTo>
                  <a:lnTo>
                    <a:pt x="950595" y="963993"/>
                  </a:lnTo>
                  <a:lnTo>
                    <a:pt x="953338" y="955967"/>
                  </a:lnTo>
                  <a:lnTo>
                    <a:pt x="957110" y="947864"/>
                  </a:lnTo>
                  <a:lnTo>
                    <a:pt x="958100" y="945972"/>
                  </a:lnTo>
                  <a:lnTo>
                    <a:pt x="959256" y="944156"/>
                  </a:lnTo>
                  <a:lnTo>
                    <a:pt x="960501" y="942365"/>
                  </a:lnTo>
                  <a:close/>
                </a:path>
                <a:path w="1233804" h="1238884">
                  <a:moveTo>
                    <a:pt x="962571" y="430593"/>
                  </a:moveTo>
                  <a:lnTo>
                    <a:pt x="962215" y="429895"/>
                  </a:lnTo>
                  <a:lnTo>
                    <a:pt x="962025" y="430060"/>
                  </a:lnTo>
                  <a:lnTo>
                    <a:pt x="962571" y="430593"/>
                  </a:lnTo>
                  <a:close/>
                </a:path>
                <a:path w="1233804" h="1238884">
                  <a:moveTo>
                    <a:pt x="964755" y="434975"/>
                  </a:moveTo>
                  <a:lnTo>
                    <a:pt x="964412" y="432435"/>
                  </a:lnTo>
                  <a:lnTo>
                    <a:pt x="962571" y="430593"/>
                  </a:lnTo>
                  <a:lnTo>
                    <a:pt x="964755" y="434975"/>
                  </a:lnTo>
                  <a:close/>
                </a:path>
                <a:path w="1233804" h="1238884">
                  <a:moveTo>
                    <a:pt x="972223" y="506907"/>
                  </a:moveTo>
                  <a:lnTo>
                    <a:pt x="971092" y="504825"/>
                  </a:lnTo>
                  <a:lnTo>
                    <a:pt x="971943" y="507365"/>
                  </a:lnTo>
                  <a:lnTo>
                    <a:pt x="972223" y="506907"/>
                  </a:lnTo>
                  <a:close/>
                </a:path>
                <a:path w="1233804" h="1238884">
                  <a:moveTo>
                    <a:pt x="977684" y="741045"/>
                  </a:moveTo>
                  <a:lnTo>
                    <a:pt x="976998" y="741045"/>
                  </a:lnTo>
                  <a:lnTo>
                    <a:pt x="977607" y="741273"/>
                  </a:lnTo>
                  <a:lnTo>
                    <a:pt x="977684" y="741045"/>
                  </a:lnTo>
                  <a:close/>
                </a:path>
                <a:path w="1233804" h="1238884">
                  <a:moveTo>
                    <a:pt x="983310" y="447675"/>
                  </a:moveTo>
                  <a:lnTo>
                    <a:pt x="981811" y="446405"/>
                  </a:lnTo>
                  <a:lnTo>
                    <a:pt x="983310" y="449630"/>
                  </a:lnTo>
                  <a:lnTo>
                    <a:pt x="983310" y="447675"/>
                  </a:lnTo>
                  <a:close/>
                </a:path>
                <a:path w="1233804" h="1238884">
                  <a:moveTo>
                    <a:pt x="984173" y="451485"/>
                  </a:moveTo>
                  <a:lnTo>
                    <a:pt x="983310" y="449630"/>
                  </a:lnTo>
                  <a:lnTo>
                    <a:pt x="983310" y="451281"/>
                  </a:lnTo>
                  <a:lnTo>
                    <a:pt x="984173" y="451485"/>
                  </a:lnTo>
                  <a:close/>
                </a:path>
                <a:path w="1233804" h="1238884">
                  <a:moveTo>
                    <a:pt x="993800" y="672109"/>
                  </a:moveTo>
                  <a:lnTo>
                    <a:pt x="993775" y="667626"/>
                  </a:lnTo>
                  <a:lnTo>
                    <a:pt x="993444" y="665365"/>
                  </a:lnTo>
                  <a:lnTo>
                    <a:pt x="992581" y="666800"/>
                  </a:lnTo>
                  <a:lnTo>
                    <a:pt x="991755" y="668210"/>
                  </a:lnTo>
                  <a:lnTo>
                    <a:pt x="990676" y="669594"/>
                  </a:lnTo>
                  <a:lnTo>
                    <a:pt x="993800" y="672109"/>
                  </a:lnTo>
                  <a:close/>
                </a:path>
                <a:path w="1233804" h="1238884">
                  <a:moveTo>
                    <a:pt x="994537" y="475615"/>
                  </a:moveTo>
                  <a:lnTo>
                    <a:pt x="992936" y="473494"/>
                  </a:lnTo>
                  <a:lnTo>
                    <a:pt x="993228" y="474345"/>
                  </a:lnTo>
                  <a:lnTo>
                    <a:pt x="994537" y="475615"/>
                  </a:lnTo>
                  <a:close/>
                </a:path>
                <a:path w="1233804" h="1238884">
                  <a:moveTo>
                    <a:pt x="995426" y="591883"/>
                  </a:moveTo>
                  <a:lnTo>
                    <a:pt x="995387" y="589584"/>
                  </a:lnTo>
                  <a:lnTo>
                    <a:pt x="995400" y="586828"/>
                  </a:lnTo>
                  <a:lnTo>
                    <a:pt x="994435" y="584593"/>
                  </a:lnTo>
                  <a:lnTo>
                    <a:pt x="994016" y="587476"/>
                  </a:lnTo>
                  <a:lnTo>
                    <a:pt x="994549" y="589788"/>
                  </a:lnTo>
                  <a:lnTo>
                    <a:pt x="995426" y="591883"/>
                  </a:lnTo>
                  <a:close/>
                </a:path>
                <a:path w="1233804" h="1238884">
                  <a:moveTo>
                    <a:pt x="997610" y="596798"/>
                  </a:moveTo>
                  <a:lnTo>
                    <a:pt x="996784" y="595185"/>
                  </a:lnTo>
                  <a:lnTo>
                    <a:pt x="995984" y="593585"/>
                  </a:lnTo>
                  <a:lnTo>
                    <a:pt x="995438" y="591883"/>
                  </a:lnTo>
                  <a:lnTo>
                    <a:pt x="995248" y="594715"/>
                  </a:lnTo>
                  <a:lnTo>
                    <a:pt x="995260" y="596912"/>
                  </a:lnTo>
                  <a:lnTo>
                    <a:pt x="997610" y="596798"/>
                  </a:lnTo>
                  <a:close/>
                </a:path>
                <a:path w="1233804" h="1238884">
                  <a:moveTo>
                    <a:pt x="1006868" y="717943"/>
                  </a:moveTo>
                  <a:lnTo>
                    <a:pt x="1004671" y="717029"/>
                  </a:lnTo>
                  <a:lnTo>
                    <a:pt x="1006792" y="718121"/>
                  </a:lnTo>
                  <a:lnTo>
                    <a:pt x="1006868" y="717943"/>
                  </a:lnTo>
                  <a:close/>
                </a:path>
                <a:path w="1233804" h="1238884">
                  <a:moveTo>
                    <a:pt x="1008888" y="713613"/>
                  </a:moveTo>
                  <a:lnTo>
                    <a:pt x="1006868" y="717943"/>
                  </a:lnTo>
                  <a:lnTo>
                    <a:pt x="1008189" y="718489"/>
                  </a:lnTo>
                  <a:lnTo>
                    <a:pt x="1008888" y="713613"/>
                  </a:lnTo>
                  <a:close/>
                </a:path>
                <a:path w="1233804" h="1238884">
                  <a:moveTo>
                    <a:pt x="1016685" y="567055"/>
                  </a:moveTo>
                  <a:lnTo>
                    <a:pt x="1014056" y="560705"/>
                  </a:lnTo>
                  <a:lnTo>
                    <a:pt x="1013421" y="564515"/>
                  </a:lnTo>
                  <a:lnTo>
                    <a:pt x="1016685" y="567055"/>
                  </a:lnTo>
                  <a:close/>
                </a:path>
                <a:path w="1233804" h="1238884">
                  <a:moveTo>
                    <a:pt x="1020838" y="612775"/>
                  </a:moveTo>
                  <a:lnTo>
                    <a:pt x="1020432" y="602615"/>
                  </a:lnTo>
                  <a:lnTo>
                    <a:pt x="1017879" y="598805"/>
                  </a:lnTo>
                  <a:lnTo>
                    <a:pt x="1015060" y="593725"/>
                  </a:lnTo>
                  <a:lnTo>
                    <a:pt x="1014615" y="591185"/>
                  </a:lnTo>
                  <a:lnTo>
                    <a:pt x="1013955" y="587375"/>
                  </a:lnTo>
                  <a:lnTo>
                    <a:pt x="1012444" y="588645"/>
                  </a:lnTo>
                  <a:lnTo>
                    <a:pt x="1007986" y="591185"/>
                  </a:lnTo>
                  <a:lnTo>
                    <a:pt x="1005865" y="584835"/>
                  </a:lnTo>
                  <a:lnTo>
                    <a:pt x="1005014" y="582295"/>
                  </a:lnTo>
                  <a:lnTo>
                    <a:pt x="1004430" y="573405"/>
                  </a:lnTo>
                  <a:lnTo>
                    <a:pt x="1010767" y="570865"/>
                  </a:lnTo>
                  <a:lnTo>
                    <a:pt x="1012977" y="575945"/>
                  </a:lnTo>
                  <a:lnTo>
                    <a:pt x="1013421" y="577215"/>
                  </a:lnTo>
                  <a:lnTo>
                    <a:pt x="1013015" y="578485"/>
                  </a:lnTo>
                  <a:lnTo>
                    <a:pt x="1012418" y="578485"/>
                  </a:lnTo>
                  <a:lnTo>
                    <a:pt x="1013447" y="581025"/>
                  </a:lnTo>
                  <a:lnTo>
                    <a:pt x="1014742" y="584835"/>
                  </a:lnTo>
                  <a:lnTo>
                    <a:pt x="1016127" y="581025"/>
                  </a:lnTo>
                  <a:lnTo>
                    <a:pt x="1014222" y="581025"/>
                  </a:lnTo>
                  <a:lnTo>
                    <a:pt x="1015377" y="575945"/>
                  </a:lnTo>
                  <a:lnTo>
                    <a:pt x="1014514" y="570865"/>
                  </a:lnTo>
                  <a:lnTo>
                    <a:pt x="1014298" y="569595"/>
                  </a:lnTo>
                  <a:lnTo>
                    <a:pt x="1013421" y="564515"/>
                  </a:lnTo>
                  <a:lnTo>
                    <a:pt x="1013231" y="569595"/>
                  </a:lnTo>
                  <a:lnTo>
                    <a:pt x="1013193" y="561975"/>
                  </a:lnTo>
                  <a:lnTo>
                    <a:pt x="1012482" y="555625"/>
                  </a:lnTo>
                  <a:lnTo>
                    <a:pt x="1012342" y="554355"/>
                  </a:lnTo>
                  <a:lnTo>
                    <a:pt x="1011097" y="548005"/>
                  </a:lnTo>
                  <a:lnTo>
                    <a:pt x="1010475" y="544195"/>
                  </a:lnTo>
                  <a:lnTo>
                    <a:pt x="1009840" y="540385"/>
                  </a:lnTo>
                  <a:lnTo>
                    <a:pt x="1009332" y="541655"/>
                  </a:lnTo>
                  <a:lnTo>
                    <a:pt x="1007719" y="544195"/>
                  </a:lnTo>
                  <a:lnTo>
                    <a:pt x="1007313" y="542925"/>
                  </a:lnTo>
                  <a:lnTo>
                    <a:pt x="1005611" y="534035"/>
                  </a:lnTo>
                  <a:lnTo>
                    <a:pt x="1003579" y="531495"/>
                  </a:lnTo>
                  <a:lnTo>
                    <a:pt x="1001268" y="530225"/>
                  </a:lnTo>
                  <a:lnTo>
                    <a:pt x="998728" y="525145"/>
                  </a:lnTo>
                  <a:lnTo>
                    <a:pt x="1000125" y="522605"/>
                  </a:lnTo>
                  <a:lnTo>
                    <a:pt x="1001852" y="521335"/>
                  </a:lnTo>
                  <a:lnTo>
                    <a:pt x="1002461" y="520065"/>
                  </a:lnTo>
                  <a:lnTo>
                    <a:pt x="1000493" y="514985"/>
                  </a:lnTo>
                  <a:lnTo>
                    <a:pt x="1000493" y="508635"/>
                  </a:lnTo>
                  <a:lnTo>
                    <a:pt x="1004570" y="512445"/>
                  </a:lnTo>
                  <a:lnTo>
                    <a:pt x="1006652" y="514985"/>
                  </a:lnTo>
                  <a:lnTo>
                    <a:pt x="1004176" y="508635"/>
                  </a:lnTo>
                  <a:lnTo>
                    <a:pt x="1003681" y="507365"/>
                  </a:lnTo>
                  <a:lnTo>
                    <a:pt x="1002334" y="501015"/>
                  </a:lnTo>
                  <a:lnTo>
                    <a:pt x="1001801" y="494665"/>
                  </a:lnTo>
                  <a:lnTo>
                    <a:pt x="1001509" y="492125"/>
                  </a:lnTo>
                  <a:lnTo>
                    <a:pt x="1001356" y="490855"/>
                  </a:lnTo>
                  <a:lnTo>
                    <a:pt x="1001204" y="489585"/>
                  </a:lnTo>
                  <a:lnTo>
                    <a:pt x="1004468" y="494665"/>
                  </a:lnTo>
                  <a:lnTo>
                    <a:pt x="1002512" y="490855"/>
                  </a:lnTo>
                  <a:lnTo>
                    <a:pt x="1002042" y="489585"/>
                  </a:lnTo>
                  <a:lnTo>
                    <a:pt x="1000633" y="485775"/>
                  </a:lnTo>
                  <a:lnTo>
                    <a:pt x="998435" y="490855"/>
                  </a:lnTo>
                  <a:lnTo>
                    <a:pt x="998080" y="488315"/>
                  </a:lnTo>
                  <a:lnTo>
                    <a:pt x="997889" y="487045"/>
                  </a:lnTo>
                  <a:lnTo>
                    <a:pt x="996950" y="484505"/>
                  </a:lnTo>
                  <a:lnTo>
                    <a:pt x="998334" y="484505"/>
                  </a:lnTo>
                  <a:lnTo>
                    <a:pt x="995032" y="481965"/>
                  </a:lnTo>
                  <a:lnTo>
                    <a:pt x="993736" y="488315"/>
                  </a:lnTo>
                  <a:lnTo>
                    <a:pt x="988517" y="483235"/>
                  </a:lnTo>
                  <a:lnTo>
                    <a:pt x="988580" y="479425"/>
                  </a:lnTo>
                  <a:lnTo>
                    <a:pt x="988606" y="478155"/>
                  </a:lnTo>
                  <a:lnTo>
                    <a:pt x="984923" y="474345"/>
                  </a:lnTo>
                  <a:lnTo>
                    <a:pt x="982472" y="471805"/>
                  </a:lnTo>
                  <a:lnTo>
                    <a:pt x="985837" y="469265"/>
                  </a:lnTo>
                  <a:lnTo>
                    <a:pt x="988060" y="474345"/>
                  </a:lnTo>
                  <a:lnTo>
                    <a:pt x="989761" y="473075"/>
                  </a:lnTo>
                  <a:lnTo>
                    <a:pt x="991666" y="471805"/>
                  </a:lnTo>
                  <a:lnTo>
                    <a:pt x="992936" y="473494"/>
                  </a:lnTo>
                  <a:lnTo>
                    <a:pt x="992352" y="471805"/>
                  </a:lnTo>
                  <a:lnTo>
                    <a:pt x="991933" y="469265"/>
                  </a:lnTo>
                  <a:lnTo>
                    <a:pt x="991717" y="467995"/>
                  </a:lnTo>
                  <a:lnTo>
                    <a:pt x="992822" y="467995"/>
                  </a:lnTo>
                  <a:lnTo>
                    <a:pt x="993368" y="469265"/>
                  </a:lnTo>
                  <a:lnTo>
                    <a:pt x="992974" y="467995"/>
                  </a:lnTo>
                  <a:lnTo>
                    <a:pt x="991374" y="462915"/>
                  </a:lnTo>
                  <a:lnTo>
                    <a:pt x="988275" y="460375"/>
                  </a:lnTo>
                  <a:lnTo>
                    <a:pt x="984427" y="459105"/>
                  </a:lnTo>
                  <a:lnTo>
                    <a:pt x="980186" y="452755"/>
                  </a:lnTo>
                  <a:lnTo>
                    <a:pt x="983310" y="454025"/>
                  </a:lnTo>
                  <a:lnTo>
                    <a:pt x="983310" y="452755"/>
                  </a:lnTo>
                  <a:lnTo>
                    <a:pt x="983310" y="451485"/>
                  </a:lnTo>
                  <a:lnTo>
                    <a:pt x="983310" y="451281"/>
                  </a:lnTo>
                  <a:lnTo>
                    <a:pt x="979017" y="450215"/>
                  </a:lnTo>
                  <a:lnTo>
                    <a:pt x="975042" y="447675"/>
                  </a:lnTo>
                  <a:lnTo>
                    <a:pt x="973366" y="440055"/>
                  </a:lnTo>
                  <a:lnTo>
                    <a:pt x="973086" y="438785"/>
                  </a:lnTo>
                  <a:lnTo>
                    <a:pt x="969606" y="438785"/>
                  </a:lnTo>
                  <a:lnTo>
                    <a:pt x="967854" y="434975"/>
                  </a:lnTo>
                  <a:lnTo>
                    <a:pt x="969251" y="440055"/>
                  </a:lnTo>
                  <a:lnTo>
                    <a:pt x="966241" y="440055"/>
                  </a:lnTo>
                  <a:lnTo>
                    <a:pt x="964679" y="436245"/>
                  </a:lnTo>
                  <a:lnTo>
                    <a:pt x="960716" y="431165"/>
                  </a:lnTo>
                  <a:lnTo>
                    <a:pt x="962025" y="430060"/>
                  </a:lnTo>
                  <a:lnTo>
                    <a:pt x="960589" y="428625"/>
                  </a:lnTo>
                  <a:lnTo>
                    <a:pt x="958850" y="423545"/>
                  </a:lnTo>
                  <a:lnTo>
                    <a:pt x="957072" y="417195"/>
                  </a:lnTo>
                  <a:lnTo>
                    <a:pt x="953173" y="410845"/>
                  </a:lnTo>
                  <a:lnTo>
                    <a:pt x="952398" y="407035"/>
                  </a:lnTo>
                  <a:lnTo>
                    <a:pt x="957097" y="408305"/>
                  </a:lnTo>
                  <a:lnTo>
                    <a:pt x="956767" y="407035"/>
                  </a:lnTo>
                  <a:lnTo>
                    <a:pt x="956106" y="404495"/>
                  </a:lnTo>
                  <a:lnTo>
                    <a:pt x="955078" y="403225"/>
                  </a:lnTo>
                  <a:lnTo>
                    <a:pt x="951953" y="399415"/>
                  </a:lnTo>
                  <a:lnTo>
                    <a:pt x="950163" y="395592"/>
                  </a:lnTo>
                  <a:lnTo>
                    <a:pt x="948245" y="390525"/>
                  </a:lnTo>
                  <a:lnTo>
                    <a:pt x="943711" y="385445"/>
                  </a:lnTo>
                  <a:lnTo>
                    <a:pt x="942924" y="389928"/>
                  </a:lnTo>
                  <a:lnTo>
                    <a:pt x="936383" y="385445"/>
                  </a:lnTo>
                  <a:lnTo>
                    <a:pt x="949312" y="399415"/>
                  </a:lnTo>
                  <a:lnTo>
                    <a:pt x="948143" y="398754"/>
                  </a:lnTo>
                  <a:lnTo>
                    <a:pt x="948143" y="403225"/>
                  </a:lnTo>
                  <a:lnTo>
                    <a:pt x="943546" y="401040"/>
                  </a:lnTo>
                  <a:lnTo>
                    <a:pt x="942848" y="404495"/>
                  </a:lnTo>
                  <a:lnTo>
                    <a:pt x="942759" y="397852"/>
                  </a:lnTo>
                  <a:lnTo>
                    <a:pt x="947026" y="400685"/>
                  </a:lnTo>
                  <a:lnTo>
                    <a:pt x="948143" y="403225"/>
                  </a:lnTo>
                  <a:lnTo>
                    <a:pt x="948143" y="398754"/>
                  </a:lnTo>
                  <a:lnTo>
                    <a:pt x="942721" y="395668"/>
                  </a:lnTo>
                  <a:lnTo>
                    <a:pt x="942581" y="395592"/>
                  </a:lnTo>
                  <a:lnTo>
                    <a:pt x="938136" y="393065"/>
                  </a:lnTo>
                  <a:lnTo>
                    <a:pt x="939977" y="395300"/>
                  </a:lnTo>
                  <a:lnTo>
                    <a:pt x="931557" y="394335"/>
                  </a:lnTo>
                  <a:lnTo>
                    <a:pt x="930922" y="391795"/>
                  </a:lnTo>
                  <a:lnTo>
                    <a:pt x="929322" y="385445"/>
                  </a:lnTo>
                  <a:lnTo>
                    <a:pt x="936409" y="380365"/>
                  </a:lnTo>
                  <a:lnTo>
                    <a:pt x="913650" y="358775"/>
                  </a:lnTo>
                  <a:lnTo>
                    <a:pt x="912837" y="357505"/>
                  </a:lnTo>
                  <a:lnTo>
                    <a:pt x="908735" y="351155"/>
                  </a:lnTo>
                  <a:lnTo>
                    <a:pt x="911301" y="356235"/>
                  </a:lnTo>
                  <a:lnTo>
                    <a:pt x="907211" y="357505"/>
                  </a:lnTo>
                  <a:lnTo>
                    <a:pt x="903935" y="349885"/>
                  </a:lnTo>
                  <a:lnTo>
                    <a:pt x="899223" y="346075"/>
                  </a:lnTo>
                  <a:lnTo>
                    <a:pt x="901636" y="344805"/>
                  </a:lnTo>
                  <a:lnTo>
                    <a:pt x="900112" y="340995"/>
                  </a:lnTo>
                  <a:lnTo>
                    <a:pt x="899934" y="339725"/>
                  </a:lnTo>
                  <a:lnTo>
                    <a:pt x="899756" y="338455"/>
                  </a:lnTo>
                  <a:lnTo>
                    <a:pt x="898461" y="339725"/>
                  </a:lnTo>
                  <a:lnTo>
                    <a:pt x="893572" y="333375"/>
                  </a:lnTo>
                  <a:lnTo>
                    <a:pt x="890638" y="329565"/>
                  </a:lnTo>
                  <a:lnTo>
                    <a:pt x="885558" y="333375"/>
                  </a:lnTo>
                  <a:lnTo>
                    <a:pt x="884059" y="329565"/>
                  </a:lnTo>
                  <a:lnTo>
                    <a:pt x="882548" y="325755"/>
                  </a:lnTo>
                  <a:lnTo>
                    <a:pt x="875893" y="320675"/>
                  </a:lnTo>
                  <a:lnTo>
                    <a:pt x="869518" y="318135"/>
                  </a:lnTo>
                  <a:lnTo>
                    <a:pt x="863041" y="316865"/>
                  </a:lnTo>
                  <a:lnTo>
                    <a:pt x="856056" y="313055"/>
                  </a:lnTo>
                  <a:lnTo>
                    <a:pt x="861136" y="313055"/>
                  </a:lnTo>
                  <a:lnTo>
                    <a:pt x="857631" y="307975"/>
                  </a:lnTo>
                  <a:lnTo>
                    <a:pt x="866076" y="310515"/>
                  </a:lnTo>
                  <a:lnTo>
                    <a:pt x="862584" y="307975"/>
                  </a:lnTo>
                  <a:lnTo>
                    <a:pt x="859739" y="305435"/>
                  </a:lnTo>
                  <a:lnTo>
                    <a:pt x="858443" y="306705"/>
                  </a:lnTo>
                  <a:lnTo>
                    <a:pt x="857465" y="304165"/>
                  </a:lnTo>
                  <a:lnTo>
                    <a:pt x="846404" y="302895"/>
                  </a:lnTo>
                  <a:lnTo>
                    <a:pt x="845350" y="300355"/>
                  </a:lnTo>
                  <a:lnTo>
                    <a:pt x="844816" y="299085"/>
                  </a:lnTo>
                  <a:lnTo>
                    <a:pt x="842606" y="297815"/>
                  </a:lnTo>
                  <a:lnTo>
                    <a:pt x="840384" y="300355"/>
                  </a:lnTo>
                  <a:lnTo>
                    <a:pt x="836637" y="297815"/>
                  </a:lnTo>
                  <a:lnTo>
                    <a:pt x="830059" y="294005"/>
                  </a:lnTo>
                  <a:lnTo>
                    <a:pt x="831850" y="299085"/>
                  </a:lnTo>
                  <a:lnTo>
                    <a:pt x="828725" y="291465"/>
                  </a:lnTo>
                  <a:lnTo>
                    <a:pt x="824661" y="288925"/>
                  </a:lnTo>
                  <a:lnTo>
                    <a:pt x="820597" y="286385"/>
                  </a:lnTo>
                  <a:lnTo>
                    <a:pt x="812685" y="282575"/>
                  </a:lnTo>
                  <a:lnTo>
                    <a:pt x="810691" y="281305"/>
                  </a:lnTo>
                  <a:lnTo>
                    <a:pt x="808697" y="280035"/>
                  </a:lnTo>
                  <a:lnTo>
                    <a:pt x="804786" y="278765"/>
                  </a:lnTo>
                  <a:lnTo>
                    <a:pt x="801420" y="276225"/>
                  </a:lnTo>
                  <a:lnTo>
                    <a:pt x="797915" y="273685"/>
                  </a:lnTo>
                  <a:lnTo>
                    <a:pt x="796467" y="272415"/>
                  </a:lnTo>
                  <a:lnTo>
                    <a:pt x="795007" y="271145"/>
                  </a:lnTo>
                  <a:lnTo>
                    <a:pt x="793254" y="268605"/>
                  </a:lnTo>
                  <a:lnTo>
                    <a:pt x="772121" y="260985"/>
                  </a:lnTo>
                  <a:lnTo>
                    <a:pt x="765746" y="258445"/>
                  </a:lnTo>
                  <a:lnTo>
                    <a:pt x="766584" y="257175"/>
                  </a:lnTo>
                  <a:lnTo>
                    <a:pt x="767727" y="257175"/>
                  </a:lnTo>
                  <a:lnTo>
                    <a:pt x="761733" y="255905"/>
                  </a:lnTo>
                  <a:lnTo>
                    <a:pt x="757555" y="257175"/>
                  </a:lnTo>
                  <a:lnTo>
                    <a:pt x="753135" y="258445"/>
                  </a:lnTo>
                  <a:lnTo>
                    <a:pt x="746417" y="255905"/>
                  </a:lnTo>
                  <a:lnTo>
                    <a:pt x="745820" y="253365"/>
                  </a:lnTo>
                  <a:lnTo>
                    <a:pt x="745515" y="252095"/>
                  </a:lnTo>
                  <a:lnTo>
                    <a:pt x="747966" y="252095"/>
                  </a:lnTo>
                  <a:lnTo>
                    <a:pt x="750684" y="253365"/>
                  </a:lnTo>
                  <a:lnTo>
                    <a:pt x="750570" y="252095"/>
                  </a:lnTo>
                  <a:lnTo>
                    <a:pt x="748626" y="247015"/>
                  </a:lnTo>
                  <a:lnTo>
                    <a:pt x="742429" y="245745"/>
                  </a:lnTo>
                  <a:lnTo>
                    <a:pt x="734644" y="243205"/>
                  </a:lnTo>
                  <a:lnTo>
                    <a:pt x="727913" y="239395"/>
                  </a:lnTo>
                  <a:lnTo>
                    <a:pt x="730224" y="239395"/>
                  </a:lnTo>
                  <a:lnTo>
                    <a:pt x="724839" y="238125"/>
                  </a:lnTo>
                  <a:lnTo>
                    <a:pt x="717918" y="236855"/>
                  </a:lnTo>
                  <a:lnTo>
                    <a:pt x="710095" y="236855"/>
                  </a:lnTo>
                  <a:lnTo>
                    <a:pt x="701967" y="235585"/>
                  </a:lnTo>
                  <a:lnTo>
                    <a:pt x="702691" y="235585"/>
                  </a:lnTo>
                  <a:lnTo>
                    <a:pt x="702348" y="234315"/>
                  </a:lnTo>
                  <a:lnTo>
                    <a:pt x="694944" y="235585"/>
                  </a:lnTo>
                  <a:lnTo>
                    <a:pt x="686168" y="235585"/>
                  </a:lnTo>
                  <a:lnTo>
                    <a:pt x="676973" y="236855"/>
                  </a:lnTo>
                  <a:lnTo>
                    <a:pt x="671817" y="236105"/>
                  </a:lnTo>
                  <a:lnTo>
                    <a:pt x="672452" y="236855"/>
                  </a:lnTo>
                  <a:lnTo>
                    <a:pt x="662825" y="236855"/>
                  </a:lnTo>
                  <a:lnTo>
                    <a:pt x="661416" y="235585"/>
                  </a:lnTo>
                  <a:lnTo>
                    <a:pt x="660006" y="234315"/>
                  </a:lnTo>
                  <a:lnTo>
                    <a:pt x="655574" y="231775"/>
                  </a:lnTo>
                  <a:lnTo>
                    <a:pt x="653351" y="230505"/>
                  </a:lnTo>
                  <a:lnTo>
                    <a:pt x="652780" y="226695"/>
                  </a:lnTo>
                  <a:lnTo>
                    <a:pt x="655866" y="226695"/>
                  </a:lnTo>
                  <a:lnTo>
                    <a:pt x="658876" y="227965"/>
                  </a:lnTo>
                  <a:lnTo>
                    <a:pt x="661936" y="227965"/>
                  </a:lnTo>
                  <a:lnTo>
                    <a:pt x="657898" y="221615"/>
                  </a:lnTo>
                  <a:lnTo>
                    <a:pt x="650049" y="226695"/>
                  </a:lnTo>
                  <a:lnTo>
                    <a:pt x="645299" y="225425"/>
                  </a:lnTo>
                  <a:lnTo>
                    <a:pt x="646112" y="224155"/>
                  </a:lnTo>
                  <a:lnTo>
                    <a:pt x="637540" y="224155"/>
                  </a:lnTo>
                  <a:lnTo>
                    <a:pt x="631494" y="226695"/>
                  </a:lnTo>
                  <a:lnTo>
                    <a:pt x="625322" y="227965"/>
                  </a:lnTo>
                  <a:lnTo>
                    <a:pt x="616343" y="227965"/>
                  </a:lnTo>
                  <a:lnTo>
                    <a:pt x="617880" y="230505"/>
                  </a:lnTo>
                  <a:lnTo>
                    <a:pt x="613232" y="231775"/>
                  </a:lnTo>
                  <a:lnTo>
                    <a:pt x="610349" y="230505"/>
                  </a:lnTo>
                  <a:lnTo>
                    <a:pt x="607479" y="230505"/>
                  </a:lnTo>
                  <a:lnTo>
                    <a:pt x="602856" y="231775"/>
                  </a:lnTo>
                  <a:lnTo>
                    <a:pt x="600202" y="225425"/>
                  </a:lnTo>
                  <a:lnTo>
                    <a:pt x="594817" y="227965"/>
                  </a:lnTo>
                  <a:lnTo>
                    <a:pt x="587565" y="229235"/>
                  </a:lnTo>
                  <a:lnTo>
                    <a:pt x="579564" y="231775"/>
                  </a:lnTo>
                  <a:lnTo>
                    <a:pt x="571931" y="234315"/>
                  </a:lnTo>
                  <a:lnTo>
                    <a:pt x="576681" y="230505"/>
                  </a:lnTo>
                  <a:lnTo>
                    <a:pt x="582828" y="227965"/>
                  </a:lnTo>
                  <a:lnTo>
                    <a:pt x="589356" y="225425"/>
                  </a:lnTo>
                  <a:lnTo>
                    <a:pt x="595274" y="222885"/>
                  </a:lnTo>
                  <a:lnTo>
                    <a:pt x="589813" y="224155"/>
                  </a:lnTo>
                  <a:lnTo>
                    <a:pt x="576719" y="224155"/>
                  </a:lnTo>
                  <a:lnTo>
                    <a:pt x="574205" y="227965"/>
                  </a:lnTo>
                  <a:lnTo>
                    <a:pt x="576313" y="226695"/>
                  </a:lnTo>
                  <a:lnTo>
                    <a:pt x="578967" y="225425"/>
                  </a:lnTo>
                  <a:lnTo>
                    <a:pt x="581202" y="226695"/>
                  </a:lnTo>
                  <a:lnTo>
                    <a:pt x="576097" y="229235"/>
                  </a:lnTo>
                  <a:lnTo>
                    <a:pt x="570242" y="233045"/>
                  </a:lnTo>
                  <a:lnTo>
                    <a:pt x="563600" y="234315"/>
                  </a:lnTo>
                  <a:lnTo>
                    <a:pt x="556120" y="235585"/>
                  </a:lnTo>
                  <a:lnTo>
                    <a:pt x="553148" y="233045"/>
                  </a:lnTo>
                  <a:lnTo>
                    <a:pt x="551662" y="231775"/>
                  </a:lnTo>
                  <a:lnTo>
                    <a:pt x="540969" y="231775"/>
                  </a:lnTo>
                  <a:lnTo>
                    <a:pt x="528472" y="233045"/>
                  </a:lnTo>
                  <a:lnTo>
                    <a:pt x="518642" y="231775"/>
                  </a:lnTo>
                  <a:lnTo>
                    <a:pt x="511886" y="234315"/>
                  </a:lnTo>
                  <a:lnTo>
                    <a:pt x="504939" y="236855"/>
                  </a:lnTo>
                  <a:lnTo>
                    <a:pt x="490499" y="239395"/>
                  </a:lnTo>
                  <a:lnTo>
                    <a:pt x="483158" y="241935"/>
                  </a:lnTo>
                  <a:lnTo>
                    <a:pt x="475615" y="243205"/>
                  </a:lnTo>
                  <a:lnTo>
                    <a:pt x="460070" y="248285"/>
                  </a:lnTo>
                  <a:lnTo>
                    <a:pt x="463727" y="250825"/>
                  </a:lnTo>
                  <a:lnTo>
                    <a:pt x="461645" y="253365"/>
                  </a:lnTo>
                  <a:lnTo>
                    <a:pt x="458444" y="254635"/>
                  </a:lnTo>
                  <a:lnTo>
                    <a:pt x="458736" y="258445"/>
                  </a:lnTo>
                  <a:lnTo>
                    <a:pt x="454113" y="260985"/>
                  </a:lnTo>
                  <a:lnTo>
                    <a:pt x="452424" y="262255"/>
                  </a:lnTo>
                  <a:lnTo>
                    <a:pt x="451739" y="262255"/>
                  </a:lnTo>
                  <a:lnTo>
                    <a:pt x="435317" y="263525"/>
                  </a:lnTo>
                  <a:lnTo>
                    <a:pt x="430758" y="263525"/>
                  </a:lnTo>
                  <a:lnTo>
                    <a:pt x="438924" y="259715"/>
                  </a:lnTo>
                  <a:lnTo>
                    <a:pt x="437629" y="258445"/>
                  </a:lnTo>
                  <a:lnTo>
                    <a:pt x="432041" y="259715"/>
                  </a:lnTo>
                  <a:lnTo>
                    <a:pt x="429590" y="259715"/>
                  </a:lnTo>
                  <a:lnTo>
                    <a:pt x="427634" y="258445"/>
                  </a:lnTo>
                  <a:lnTo>
                    <a:pt x="423545" y="258445"/>
                  </a:lnTo>
                  <a:lnTo>
                    <a:pt x="426415" y="259715"/>
                  </a:lnTo>
                  <a:lnTo>
                    <a:pt x="422008" y="263525"/>
                  </a:lnTo>
                  <a:lnTo>
                    <a:pt x="415467" y="266065"/>
                  </a:lnTo>
                  <a:lnTo>
                    <a:pt x="425780" y="264795"/>
                  </a:lnTo>
                  <a:lnTo>
                    <a:pt x="417957" y="269875"/>
                  </a:lnTo>
                  <a:lnTo>
                    <a:pt x="405688" y="272415"/>
                  </a:lnTo>
                  <a:lnTo>
                    <a:pt x="398119" y="277495"/>
                  </a:lnTo>
                  <a:lnTo>
                    <a:pt x="401078" y="272415"/>
                  </a:lnTo>
                  <a:lnTo>
                    <a:pt x="394195" y="277495"/>
                  </a:lnTo>
                  <a:lnTo>
                    <a:pt x="385089" y="283845"/>
                  </a:lnTo>
                  <a:lnTo>
                    <a:pt x="376834" y="291465"/>
                  </a:lnTo>
                  <a:lnTo>
                    <a:pt x="372491" y="300355"/>
                  </a:lnTo>
                  <a:lnTo>
                    <a:pt x="370700" y="300355"/>
                  </a:lnTo>
                  <a:lnTo>
                    <a:pt x="367652" y="299085"/>
                  </a:lnTo>
                  <a:lnTo>
                    <a:pt x="370205" y="296545"/>
                  </a:lnTo>
                  <a:lnTo>
                    <a:pt x="364096" y="301625"/>
                  </a:lnTo>
                  <a:lnTo>
                    <a:pt x="358114" y="306705"/>
                  </a:lnTo>
                  <a:lnTo>
                    <a:pt x="352412" y="311785"/>
                  </a:lnTo>
                  <a:lnTo>
                    <a:pt x="347116" y="318135"/>
                  </a:lnTo>
                  <a:lnTo>
                    <a:pt x="342074" y="324485"/>
                  </a:lnTo>
                  <a:lnTo>
                    <a:pt x="337045" y="329565"/>
                  </a:lnTo>
                  <a:lnTo>
                    <a:pt x="331927" y="334645"/>
                  </a:lnTo>
                  <a:lnTo>
                    <a:pt x="326618" y="338455"/>
                  </a:lnTo>
                  <a:lnTo>
                    <a:pt x="326186" y="334645"/>
                  </a:lnTo>
                  <a:lnTo>
                    <a:pt x="323938" y="338455"/>
                  </a:lnTo>
                  <a:lnTo>
                    <a:pt x="324205" y="342265"/>
                  </a:lnTo>
                  <a:lnTo>
                    <a:pt x="323049" y="342912"/>
                  </a:lnTo>
                  <a:lnTo>
                    <a:pt x="323049" y="387731"/>
                  </a:lnTo>
                  <a:lnTo>
                    <a:pt x="319430" y="390525"/>
                  </a:lnTo>
                  <a:lnTo>
                    <a:pt x="320040" y="385445"/>
                  </a:lnTo>
                  <a:lnTo>
                    <a:pt x="323049" y="387731"/>
                  </a:lnTo>
                  <a:lnTo>
                    <a:pt x="323049" y="342912"/>
                  </a:lnTo>
                  <a:lnTo>
                    <a:pt x="319620" y="344805"/>
                  </a:lnTo>
                  <a:lnTo>
                    <a:pt x="319138" y="343535"/>
                  </a:lnTo>
                  <a:lnTo>
                    <a:pt x="319049" y="342265"/>
                  </a:lnTo>
                  <a:lnTo>
                    <a:pt x="317804" y="343535"/>
                  </a:lnTo>
                  <a:lnTo>
                    <a:pt x="317004" y="344805"/>
                  </a:lnTo>
                  <a:lnTo>
                    <a:pt x="314020" y="352425"/>
                  </a:lnTo>
                  <a:lnTo>
                    <a:pt x="309791" y="356235"/>
                  </a:lnTo>
                  <a:lnTo>
                    <a:pt x="291757" y="384175"/>
                  </a:lnTo>
                  <a:lnTo>
                    <a:pt x="287591" y="390525"/>
                  </a:lnTo>
                  <a:lnTo>
                    <a:pt x="282841" y="390525"/>
                  </a:lnTo>
                  <a:lnTo>
                    <a:pt x="276923" y="394335"/>
                  </a:lnTo>
                  <a:lnTo>
                    <a:pt x="271056" y="399415"/>
                  </a:lnTo>
                  <a:lnTo>
                    <a:pt x="266471" y="404495"/>
                  </a:lnTo>
                  <a:lnTo>
                    <a:pt x="265849" y="403225"/>
                  </a:lnTo>
                  <a:lnTo>
                    <a:pt x="258051" y="417195"/>
                  </a:lnTo>
                  <a:lnTo>
                    <a:pt x="255066" y="424815"/>
                  </a:lnTo>
                  <a:lnTo>
                    <a:pt x="252463" y="431165"/>
                  </a:lnTo>
                  <a:lnTo>
                    <a:pt x="250304" y="437515"/>
                  </a:lnTo>
                  <a:lnTo>
                    <a:pt x="246570" y="451485"/>
                  </a:lnTo>
                  <a:lnTo>
                    <a:pt x="244284" y="459105"/>
                  </a:lnTo>
                  <a:lnTo>
                    <a:pt x="225310" y="493395"/>
                  </a:lnTo>
                  <a:lnTo>
                    <a:pt x="221869" y="502285"/>
                  </a:lnTo>
                  <a:lnTo>
                    <a:pt x="215290" y="517525"/>
                  </a:lnTo>
                  <a:lnTo>
                    <a:pt x="217233" y="514985"/>
                  </a:lnTo>
                  <a:lnTo>
                    <a:pt x="220027" y="520065"/>
                  </a:lnTo>
                  <a:lnTo>
                    <a:pt x="219748" y="523875"/>
                  </a:lnTo>
                  <a:lnTo>
                    <a:pt x="217233" y="527685"/>
                  </a:lnTo>
                  <a:lnTo>
                    <a:pt x="220789" y="537845"/>
                  </a:lnTo>
                  <a:lnTo>
                    <a:pt x="215176" y="535305"/>
                  </a:lnTo>
                  <a:lnTo>
                    <a:pt x="215709" y="534035"/>
                  </a:lnTo>
                  <a:lnTo>
                    <a:pt x="209219" y="536575"/>
                  </a:lnTo>
                  <a:lnTo>
                    <a:pt x="207695" y="545465"/>
                  </a:lnTo>
                  <a:lnTo>
                    <a:pt x="206705" y="554355"/>
                  </a:lnTo>
                  <a:lnTo>
                    <a:pt x="214172" y="556895"/>
                  </a:lnTo>
                  <a:lnTo>
                    <a:pt x="209892" y="564515"/>
                  </a:lnTo>
                  <a:lnTo>
                    <a:pt x="207264" y="573405"/>
                  </a:lnTo>
                  <a:lnTo>
                    <a:pt x="205981" y="582295"/>
                  </a:lnTo>
                  <a:lnTo>
                    <a:pt x="205930" y="584835"/>
                  </a:lnTo>
                  <a:lnTo>
                    <a:pt x="205828" y="592455"/>
                  </a:lnTo>
                  <a:lnTo>
                    <a:pt x="205917" y="594995"/>
                  </a:lnTo>
                  <a:lnTo>
                    <a:pt x="206019" y="603885"/>
                  </a:lnTo>
                  <a:lnTo>
                    <a:pt x="205917" y="608965"/>
                  </a:lnTo>
                  <a:lnTo>
                    <a:pt x="204622" y="615315"/>
                  </a:lnTo>
                  <a:lnTo>
                    <a:pt x="201637" y="620395"/>
                  </a:lnTo>
                  <a:lnTo>
                    <a:pt x="203098" y="625475"/>
                  </a:lnTo>
                  <a:lnTo>
                    <a:pt x="203403" y="631825"/>
                  </a:lnTo>
                  <a:lnTo>
                    <a:pt x="205600" y="636905"/>
                  </a:lnTo>
                  <a:lnTo>
                    <a:pt x="201422" y="636905"/>
                  </a:lnTo>
                  <a:lnTo>
                    <a:pt x="201256" y="643255"/>
                  </a:lnTo>
                  <a:lnTo>
                    <a:pt x="201168" y="655955"/>
                  </a:lnTo>
                  <a:lnTo>
                    <a:pt x="201599" y="663575"/>
                  </a:lnTo>
                  <a:lnTo>
                    <a:pt x="203161" y="673735"/>
                  </a:lnTo>
                  <a:lnTo>
                    <a:pt x="199669" y="671195"/>
                  </a:lnTo>
                  <a:lnTo>
                    <a:pt x="200812" y="681355"/>
                  </a:lnTo>
                  <a:lnTo>
                    <a:pt x="213448" y="681355"/>
                  </a:lnTo>
                  <a:lnTo>
                    <a:pt x="214960" y="690245"/>
                  </a:lnTo>
                  <a:lnTo>
                    <a:pt x="209169" y="694055"/>
                  </a:lnTo>
                  <a:lnTo>
                    <a:pt x="210337" y="706755"/>
                  </a:lnTo>
                  <a:lnTo>
                    <a:pt x="211874" y="719455"/>
                  </a:lnTo>
                  <a:lnTo>
                    <a:pt x="214820" y="730885"/>
                  </a:lnTo>
                  <a:lnTo>
                    <a:pt x="220205" y="742315"/>
                  </a:lnTo>
                  <a:lnTo>
                    <a:pt x="217398" y="742315"/>
                  </a:lnTo>
                  <a:lnTo>
                    <a:pt x="216496" y="739775"/>
                  </a:lnTo>
                  <a:lnTo>
                    <a:pt x="217919" y="748665"/>
                  </a:lnTo>
                  <a:lnTo>
                    <a:pt x="220535" y="757555"/>
                  </a:lnTo>
                  <a:lnTo>
                    <a:pt x="224282" y="765175"/>
                  </a:lnTo>
                  <a:lnTo>
                    <a:pt x="229044" y="765175"/>
                  </a:lnTo>
                  <a:lnTo>
                    <a:pt x="227799" y="768985"/>
                  </a:lnTo>
                  <a:lnTo>
                    <a:pt x="230466" y="775335"/>
                  </a:lnTo>
                  <a:lnTo>
                    <a:pt x="235153" y="782955"/>
                  </a:lnTo>
                  <a:lnTo>
                    <a:pt x="239979" y="789305"/>
                  </a:lnTo>
                  <a:lnTo>
                    <a:pt x="235585" y="789305"/>
                  </a:lnTo>
                  <a:lnTo>
                    <a:pt x="243713" y="794385"/>
                  </a:lnTo>
                  <a:lnTo>
                    <a:pt x="245110" y="793115"/>
                  </a:lnTo>
                  <a:lnTo>
                    <a:pt x="250977" y="802005"/>
                  </a:lnTo>
                  <a:lnTo>
                    <a:pt x="251574" y="804545"/>
                  </a:lnTo>
                  <a:lnTo>
                    <a:pt x="249174" y="805713"/>
                  </a:lnTo>
                  <a:lnTo>
                    <a:pt x="250151" y="810895"/>
                  </a:lnTo>
                  <a:lnTo>
                    <a:pt x="254774" y="807085"/>
                  </a:lnTo>
                  <a:lnTo>
                    <a:pt x="257187" y="815975"/>
                  </a:lnTo>
                  <a:lnTo>
                    <a:pt x="253199" y="814705"/>
                  </a:lnTo>
                  <a:lnTo>
                    <a:pt x="256730" y="822325"/>
                  </a:lnTo>
                  <a:lnTo>
                    <a:pt x="257416" y="821055"/>
                  </a:lnTo>
                  <a:lnTo>
                    <a:pt x="262597" y="823595"/>
                  </a:lnTo>
                  <a:lnTo>
                    <a:pt x="266814" y="827405"/>
                  </a:lnTo>
                  <a:lnTo>
                    <a:pt x="270065" y="837565"/>
                  </a:lnTo>
                  <a:lnTo>
                    <a:pt x="267563" y="841375"/>
                  </a:lnTo>
                  <a:lnTo>
                    <a:pt x="270116" y="840105"/>
                  </a:lnTo>
                  <a:lnTo>
                    <a:pt x="275120" y="842645"/>
                  </a:lnTo>
                  <a:lnTo>
                    <a:pt x="276821" y="847725"/>
                  </a:lnTo>
                  <a:lnTo>
                    <a:pt x="275983" y="848995"/>
                  </a:lnTo>
                  <a:lnTo>
                    <a:pt x="273456" y="847725"/>
                  </a:lnTo>
                  <a:lnTo>
                    <a:pt x="278053" y="855345"/>
                  </a:lnTo>
                  <a:lnTo>
                    <a:pt x="283641" y="861695"/>
                  </a:lnTo>
                  <a:lnTo>
                    <a:pt x="288759" y="865505"/>
                  </a:lnTo>
                  <a:lnTo>
                    <a:pt x="291947" y="871855"/>
                  </a:lnTo>
                  <a:lnTo>
                    <a:pt x="290995" y="873125"/>
                  </a:lnTo>
                  <a:lnTo>
                    <a:pt x="290830" y="874395"/>
                  </a:lnTo>
                  <a:lnTo>
                    <a:pt x="290995" y="875665"/>
                  </a:lnTo>
                  <a:lnTo>
                    <a:pt x="286753" y="869315"/>
                  </a:lnTo>
                  <a:lnTo>
                    <a:pt x="284200" y="865505"/>
                  </a:lnTo>
                  <a:lnTo>
                    <a:pt x="279184" y="859523"/>
                  </a:lnTo>
                  <a:lnTo>
                    <a:pt x="276491" y="861695"/>
                  </a:lnTo>
                  <a:lnTo>
                    <a:pt x="281584" y="869315"/>
                  </a:lnTo>
                  <a:lnTo>
                    <a:pt x="272808" y="865505"/>
                  </a:lnTo>
                  <a:lnTo>
                    <a:pt x="278853" y="869315"/>
                  </a:lnTo>
                  <a:lnTo>
                    <a:pt x="285673" y="874395"/>
                  </a:lnTo>
                  <a:lnTo>
                    <a:pt x="291960" y="879475"/>
                  </a:lnTo>
                  <a:lnTo>
                    <a:pt x="296341" y="884555"/>
                  </a:lnTo>
                  <a:lnTo>
                    <a:pt x="296303" y="885825"/>
                  </a:lnTo>
                  <a:lnTo>
                    <a:pt x="296049" y="887095"/>
                  </a:lnTo>
                  <a:lnTo>
                    <a:pt x="295148" y="885825"/>
                  </a:lnTo>
                  <a:lnTo>
                    <a:pt x="296125" y="888365"/>
                  </a:lnTo>
                  <a:lnTo>
                    <a:pt x="297484" y="889635"/>
                  </a:lnTo>
                  <a:lnTo>
                    <a:pt x="299097" y="890905"/>
                  </a:lnTo>
                  <a:lnTo>
                    <a:pt x="300570" y="893445"/>
                  </a:lnTo>
                  <a:lnTo>
                    <a:pt x="303301" y="897255"/>
                  </a:lnTo>
                  <a:lnTo>
                    <a:pt x="301650" y="899795"/>
                  </a:lnTo>
                  <a:lnTo>
                    <a:pt x="309270" y="906145"/>
                  </a:lnTo>
                  <a:lnTo>
                    <a:pt x="312293" y="909955"/>
                  </a:lnTo>
                  <a:lnTo>
                    <a:pt x="315074" y="906145"/>
                  </a:lnTo>
                  <a:lnTo>
                    <a:pt x="318655" y="911225"/>
                  </a:lnTo>
                  <a:lnTo>
                    <a:pt x="317614" y="906145"/>
                  </a:lnTo>
                  <a:lnTo>
                    <a:pt x="317347" y="904875"/>
                  </a:lnTo>
                  <a:lnTo>
                    <a:pt x="316395" y="904875"/>
                  </a:lnTo>
                  <a:lnTo>
                    <a:pt x="314210" y="902335"/>
                  </a:lnTo>
                  <a:lnTo>
                    <a:pt x="313664" y="902335"/>
                  </a:lnTo>
                  <a:lnTo>
                    <a:pt x="313067" y="901065"/>
                  </a:lnTo>
                  <a:lnTo>
                    <a:pt x="305117" y="893445"/>
                  </a:lnTo>
                  <a:lnTo>
                    <a:pt x="309194" y="894715"/>
                  </a:lnTo>
                  <a:lnTo>
                    <a:pt x="313042" y="895985"/>
                  </a:lnTo>
                  <a:lnTo>
                    <a:pt x="314490" y="900328"/>
                  </a:lnTo>
                  <a:lnTo>
                    <a:pt x="314159" y="900341"/>
                  </a:lnTo>
                  <a:lnTo>
                    <a:pt x="313588" y="900379"/>
                  </a:lnTo>
                  <a:lnTo>
                    <a:pt x="313055" y="900404"/>
                  </a:lnTo>
                  <a:lnTo>
                    <a:pt x="314210" y="901560"/>
                  </a:lnTo>
                  <a:lnTo>
                    <a:pt x="314566" y="901839"/>
                  </a:lnTo>
                  <a:lnTo>
                    <a:pt x="314858" y="901890"/>
                  </a:lnTo>
                  <a:lnTo>
                    <a:pt x="315290" y="902284"/>
                  </a:lnTo>
                  <a:lnTo>
                    <a:pt x="315125" y="901573"/>
                  </a:lnTo>
                  <a:lnTo>
                    <a:pt x="314985" y="901065"/>
                  </a:lnTo>
                  <a:lnTo>
                    <a:pt x="323938" y="901065"/>
                  </a:lnTo>
                  <a:lnTo>
                    <a:pt x="323799" y="909955"/>
                  </a:lnTo>
                  <a:lnTo>
                    <a:pt x="329933" y="920115"/>
                  </a:lnTo>
                  <a:lnTo>
                    <a:pt x="328968" y="923925"/>
                  </a:lnTo>
                  <a:lnTo>
                    <a:pt x="338315" y="930275"/>
                  </a:lnTo>
                  <a:lnTo>
                    <a:pt x="347827" y="937895"/>
                  </a:lnTo>
                  <a:lnTo>
                    <a:pt x="357339" y="942975"/>
                  </a:lnTo>
                  <a:lnTo>
                    <a:pt x="366687" y="944245"/>
                  </a:lnTo>
                  <a:lnTo>
                    <a:pt x="370459" y="945515"/>
                  </a:lnTo>
                  <a:lnTo>
                    <a:pt x="368947" y="949325"/>
                  </a:lnTo>
                  <a:lnTo>
                    <a:pt x="369404" y="950595"/>
                  </a:lnTo>
                  <a:lnTo>
                    <a:pt x="367093" y="949325"/>
                  </a:lnTo>
                  <a:lnTo>
                    <a:pt x="364972" y="948055"/>
                  </a:lnTo>
                  <a:lnTo>
                    <a:pt x="363283" y="948055"/>
                  </a:lnTo>
                  <a:lnTo>
                    <a:pt x="369608" y="951865"/>
                  </a:lnTo>
                  <a:lnTo>
                    <a:pt x="376440" y="955675"/>
                  </a:lnTo>
                  <a:lnTo>
                    <a:pt x="382701" y="958215"/>
                  </a:lnTo>
                  <a:lnTo>
                    <a:pt x="387324" y="958215"/>
                  </a:lnTo>
                  <a:lnTo>
                    <a:pt x="389153" y="962025"/>
                  </a:lnTo>
                  <a:lnTo>
                    <a:pt x="387565" y="962025"/>
                  </a:lnTo>
                  <a:lnTo>
                    <a:pt x="386943" y="963295"/>
                  </a:lnTo>
                  <a:lnTo>
                    <a:pt x="391680" y="965835"/>
                  </a:lnTo>
                  <a:lnTo>
                    <a:pt x="389178" y="967105"/>
                  </a:lnTo>
                  <a:lnTo>
                    <a:pt x="429793" y="984885"/>
                  </a:lnTo>
                  <a:lnTo>
                    <a:pt x="438429" y="987425"/>
                  </a:lnTo>
                  <a:lnTo>
                    <a:pt x="446976" y="992505"/>
                  </a:lnTo>
                  <a:lnTo>
                    <a:pt x="455422" y="998855"/>
                  </a:lnTo>
                  <a:lnTo>
                    <a:pt x="453834" y="997585"/>
                  </a:lnTo>
                  <a:lnTo>
                    <a:pt x="453009" y="996315"/>
                  </a:lnTo>
                  <a:lnTo>
                    <a:pt x="476478" y="1006475"/>
                  </a:lnTo>
                  <a:lnTo>
                    <a:pt x="501472" y="1014095"/>
                  </a:lnTo>
                  <a:lnTo>
                    <a:pt x="526821" y="1020445"/>
                  </a:lnTo>
                  <a:lnTo>
                    <a:pt x="551357" y="1028065"/>
                  </a:lnTo>
                  <a:lnTo>
                    <a:pt x="560603" y="1030605"/>
                  </a:lnTo>
                  <a:lnTo>
                    <a:pt x="562127" y="1026795"/>
                  </a:lnTo>
                  <a:lnTo>
                    <a:pt x="568121" y="1025525"/>
                  </a:lnTo>
                  <a:lnTo>
                    <a:pt x="569683" y="1030605"/>
                  </a:lnTo>
                  <a:lnTo>
                    <a:pt x="573163" y="1029335"/>
                  </a:lnTo>
                  <a:lnTo>
                    <a:pt x="576643" y="1026795"/>
                  </a:lnTo>
                  <a:lnTo>
                    <a:pt x="580059" y="1025525"/>
                  </a:lnTo>
                  <a:lnTo>
                    <a:pt x="587171" y="1024255"/>
                  </a:lnTo>
                  <a:lnTo>
                    <a:pt x="592988" y="1026795"/>
                  </a:lnTo>
                  <a:lnTo>
                    <a:pt x="599490" y="1030605"/>
                  </a:lnTo>
                  <a:lnTo>
                    <a:pt x="605955" y="1033145"/>
                  </a:lnTo>
                  <a:lnTo>
                    <a:pt x="613143" y="1034415"/>
                  </a:lnTo>
                  <a:lnTo>
                    <a:pt x="622020" y="1030605"/>
                  </a:lnTo>
                  <a:lnTo>
                    <a:pt x="619671" y="1028065"/>
                  </a:lnTo>
                  <a:lnTo>
                    <a:pt x="626059" y="1028065"/>
                  </a:lnTo>
                  <a:lnTo>
                    <a:pt x="639699" y="1025525"/>
                  </a:lnTo>
                  <a:lnTo>
                    <a:pt x="638873" y="1029335"/>
                  </a:lnTo>
                  <a:lnTo>
                    <a:pt x="640740" y="1025525"/>
                  </a:lnTo>
                  <a:lnTo>
                    <a:pt x="643343" y="1026795"/>
                  </a:lnTo>
                  <a:lnTo>
                    <a:pt x="643724" y="1029335"/>
                  </a:lnTo>
                  <a:lnTo>
                    <a:pt x="648881" y="1028065"/>
                  </a:lnTo>
                  <a:lnTo>
                    <a:pt x="653923" y="1025525"/>
                  </a:lnTo>
                  <a:lnTo>
                    <a:pt x="658888" y="1024255"/>
                  </a:lnTo>
                  <a:lnTo>
                    <a:pt x="664197" y="1025525"/>
                  </a:lnTo>
                  <a:lnTo>
                    <a:pt x="665314" y="1028065"/>
                  </a:lnTo>
                  <a:lnTo>
                    <a:pt x="667473" y="1030605"/>
                  </a:lnTo>
                  <a:lnTo>
                    <a:pt x="675982" y="1030605"/>
                  </a:lnTo>
                  <a:lnTo>
                    <a:pt x="682548" y="1029335"/>
                  </a:lnTo>
                  <a:lnTo>
                    <a:pt x="689889" y="1024255"/>
                  </a:lnTo>
                  <a:lnTo>
                    <a:pt x="693559" y="1021715"/>
                  </a:lnTo>
                  <a:lnTo>
                    <a:pt x="690753" y="1020445"/>
                  </a:lnTo>
                  <a:lnTo>
                    <a:pt x="683780" y="1020445"/>
                  </a:lnTo>
                  <a:lnTo>
                    <a:pt x="683171" y="1017905"/>
                  </a:lnTo>
                  <a:lnTo>
                    <a:pt x="688835" y="1015365"/>
                  </a:lnTo>
                  <a:lnTo>
                    <a:pt x="688644" y="1009015"/>
                  </a:lnTo>
                  <a:lnTo>
                    <a:pt x="689102" y="1007745"/>
                  </a:lnTo>
                  <a:lnTo>
                    <a:pt x="690486" y="1003935"/>
                  </a:lnTo>
                  <a:lnTo>
                    <a:pt x="691400" y="1001395"/>
                  </a:lnTo>
                  <a:lnTo>
                    <a:pt x="676783" y="998855"/>
                  </a:lnTo>
                  <a:lnTo>
                    <a:pt x="667829" y="1003935"/>
                  </a:lnTo>
                  <a:lnTo>
                    <a:pt x="666038" y="1002665"/>
                  </a:lnTo>
                  <a:lnTo>
                    <a:pt x="664235" y="1001395"/>
                  </a:lnTo>
                  <a:lnTo>
                    <a:pt x="672287" y="1000125"/>
                  </a:lnTo>
                  <a:lnTo>
                    <a:pt x="667219" y="997585"/>
                  </a:lnTo>
                  <a:lnTo>
                    <a:pt x="664781" y="1000125"/>
                  </a:lnTo>
                  <a:lnTo>
                    <a:pt x="661746" y="1002665"/>
                  </a:lnTo>
                  <a:lnTo>
                    <a:pt x="660742" y="1001395"/>
                  </a:lnTo>
                  <a:lnTo>
                    <a:pt x="659244" y="1000125"/>
                  </a:lnTo>
                  <a:lnTo>
                    <a:pt x="657275" y="1000125"/>
                  </a:lnTo>
                  <a:lnTo>
                    <a:pt x="650151" y="1006348"/>
                  </a:lnTo>
                  <a:lnTo>
                    <a:pt x="650621" y="1006475"/>
                  </a:lnTo>
                  <a:lnTo>
                    <a:pt x="649579" y="1006843"/>
                  </a:lnTo>
                  <a:lnTo>
                    <a:pt x="648538" y="1007745"/>
                  </a:lnTo>
                  <a:lnTo>
                    <a:pt x="648296" y="1007300"/>
                  </a:lnTo>
                  <a:lnTo>
                    <a:pt x="643356" y="1009015"/>
                  </a:lnTo>
                  <a:lnTo>
                    <a:pt x="640880" y="1007745"/>
                  </a:lnTo>
                  <a:lnTo>
                    <a:pt x="638403" y="1006475"/>
                  </a:lnTo>
                  <a:lnTo>
                    <a:pt x="639635" y="1003935"/>
                  </a:lnTo>
                  <a:lnTo>
                    <a:pt x="634326" y="1006475"/>
                  </a:lnTo>
                  <a:lnTo>
                    <a:pt x="633463" y="1005205"/>
                  </a:lnTo>
                  <a:lnTo>
                    <a:pt x="634568" y="1003935"/>
                  </a:lnTo>
                  <a:lnTo>
                    <a:pt x="636651" y="1002665"/>
                  </a:lnTo>
                  <a:lnTo>
                    <a:pt x="631952" y="1005205"/>
                  </a:lnTo>
                  <a:lnTo>
                    <a:pt x="623925" y="1003935"/>
                  </a:lnTo>
                  <a:lnTo>
                    <a:pt x="621499" y="1007745"/>
                  </a:lnTo>
                  <a:lnTo>
                    <a:pt x="619023" y="1006475"/>
                  </a:lnTo>
                  <a:lnTo>
                    <a:pt x="605282" y="1006475"/>
                  </a:lnTo>
                  <a:lnTo>
                    <a:pt x="605599" y="1002665"/>
                  </a:lnTo>
                  <a:lnTo>
                    <a:pt x="604075" y="1003935"/>
                  </a:lnTo>
                  <a:lnTo>
                    <a:pt x="596938" y="1007745"/>
                  </a:lnTo>
                  <a:lnTo>
                    <a:pt x="592416" y="1007745"/>
                  </a:lnTo>
                  <a:lnTo>
                    <a:pt x="593471" y="1003935"/>
                  </a:lnTo>
                  <a:lnTo>
                    <a:pt x="580758" y="1001395"/>
                  </a:lnTo>
                  <a:lnTo>
                    <a:pt x="578612" y="997585"/>
                  </a:lnTo>
                  <a:lnTo>
                    <a:pt x="572236" y="1001395"/>
                  </a:lnTo>
                  <a:lnTo>
                    <a:pt x="563892" y="1001395"/>
                  </a:lnTo>
                  <a:lnTo>
                    <a:pt x="554697" y="1000125"/>
                  </a:lnTo>
                  <a:lnTo>
                    <a:pt x="545795" y="1000125"/>
                  </a:lnTo>
                  <a:lnTo>
                    <a:pt x="547839" y="998855"/>
                  </a:lnTo>
                  <a:lnTo>
                    <a:pt x="548703" y="998855"/>
                  </a:lnTo>
                  <a:lnTo>
                    <a:pt x="542861" y="997585"/>
                  </a:lnTo>
                  <a:lnTo>
                    <a:pt x="541540" y="995045"/>
                  </a:lnTo>
                  <a:lnTo>
                    <a:pt x="538035" y="993775"/>
                  </a:lnTo>
                  <a:lnTo>
                    <a:pt x="536155" y="998855"/>
                  </a:lnTo>
                  <a:lnTo>
                    <a:pt x="526783" y="997585"/>
                  </a:lnTo>
                  <a:lnTo>
                    <a:pt x="520954" y="1000125"/>
                  </a:lnTo>
                  <a:lnTo>
                    <a:pt x="518045" y="996315"/>
                  </a:lnTo>
                  <a:lnTo>
                    <a:pt x="517067" y="995045"/>
                  </a:lnTo>
                  <a:lnTo>
                    <a:pt x="515124" y="992505"/>
                  </a:lnTo>
                  <a:lnTo>
                    <a:pt x="526961" y="995045"/>
                  </a:lnTo>
                  <a:lnTo>
                    <a:pt x="526757" y="993775"/>
                  </a:lnTo>
                  <a:lnTo>
                    <a:pt x="525957" y="988695"/>
                  </a:lnTo>
                  <a:lnTo>
                    <a:pt x="525221" y="993775"/>
                  </a:lnTo>
                  <a:lnTo>
                    <a:pt x="520992" y="992505"/>
                  </a:lnTo>
                  <a:lnTo>
                    <a:pt x="512508" y="989965"/>
                  </a:lnTo>
                  <a:lnTo>
                    <a:pt x="513880" y="995045"/>
                  </a:lnTo>
                  <a:lnTo>
                    <a:pt x="512749" y="993775"/>
                  </a:lnTo>
                  <a:lnTo>
                    <a:pt x="511606" y="992505"/>
                  </a:lnTo>
                  <a:lnTo>
                    <a:pt x="509333" y="989965"/>
                  </a:lnTo>
                  <a:lnTo>
                    <a:pt x="509600" y="992505"/>
                  </a:lnTo>
                  <a:lnTo>
                    <a:pt x="508152" y="986155"/>
                  </a:lnTo>
                  <a:lnTo>
                    <a:pt x="505129" y="993775"/>
                  </a:lnTo>
                  <a:lnTo>
                    <a:pt x="503504" y="988695"/>
                  </a:lnTo>
                  <a:lnTo>
                    <a:pt x="502691" y="986155"/>
                  </a:lnTo>
                  <a:lnTo>
                    <a:pt x="497027" y="988695"/>
                  </a:lnTo>
                  <a:lnTo>
                    <a:pt x="491756" y="983615"/>
                  </a:lnTo>
                  <a:lnTo>
                    <a:pt x="490435" y="982345"/>
                  </a:lnTo>
                  <a:lnTo>
                    <a:pt x="497205" y="982345"/>
                  </a:lnTo>
                  <a:lnTo>
                    <a:pt x="488124" y="981075"/>
                  </a:lnTo>
                  <a:lnTo>
                    <a:pt x="486664" y="979347"/>
                  </a:lnTo>
                  <a:lnTo>
                    <a:pt x="487375" y="981075"/>
                  </a:lnTo>
                  <a:lnTo>
                    <a:pt x="484505" y="983615"/>
                  </a:lnTo>
                  <a:lnTo>
                    <a:pt x="473697" y="981075"/>
                  </a:lnTo>
                  <a:lnTo>
                    <a:pt x="481177" y="978535"/>
                  </a:lnTo>
                  <a:lnTo>
                    <a:pt x="479552" y="975995"/>
                  </a:lnTo>
                  <a:lnTo>
                    <a:pt x="478739" y="974725"/>
                  </a:lnTo>
                  <a:lnTo>
                    <a:pt x="471881" y="973455"/>
                  </a:lnTo>
                  <a:lnTo>
                    <a:pt x="465124" y="975995"/>
                  </a:lnTo>
                  <a:lnTo>
                    <a:pt x="460692" y="973455"/>
                  </a:lnTo>
                  <a:lnTo>
                    <a:pt x="460717" y="972185"/>
                  </a:lnTo>
                  <a:lnTo>
                    <a:pt x="459955" y="972185"/>
                  </a:lnTo>
                  <a:lnTo>
                    <a:pt x="461441" y="970915"/>
                  </a:lnTo>
                  <a:lnTo>
                    <a:pt x="454799" y="970915"/>
                  </a:lnTo>
                  <a:lnTo>
                    <a:pt x="452348" y="969645"/>
                  </a:lnTo>
                  <a:lnTo>
                    <a:pt x="447459" y="967105"/>
                  </a:lnTo>
                  <a:lnTo>
                    <a:pt x="439788" y="964565"/>
                  </a:lnTo>
                  <a:lnTo>
                    <a:pt x="432117" y="963295"/>
                  </a:lnTo>
                  <a:lnTo>
                    <a:pt x="431800" y="963295"/>
                  </a:lnTo>
                  <a:lnTo>
                    <a:pt x="431787" y="962774"/>
                  </a:lnTo>
                  <a:lnTo>
                    <a:pt x="431761" y="963295"/>
                  </a:lnTo>
                  <a:lnTo>
                    <a:pt x="431685" y="964565"/>
                  </a:lnTo>
                  <a:lnTo>
                    <a:pt x="430542" y="967105"/>
                  </a:lnTo>
                  <a:lnTo>
                    <a:pt x="429361" y="969645"/>
                  </a:lnTo>
                  <a:lnTo>
                    <a:pt x="427558" y="968375"/>
                  </a:lnTo>
                  <a:lnTo>
                    <a:pt x="425742" y="967105"/>
                  </a:lnTo>
                  <a:lnTo>
                    <a:pt x="420992" y="968375"/>
                  </a:lnTo>
                  <a:lnTo>
                    <a:pt x="421386" y="964565"/>
                  </a:lnTo>
                  <a:lnTo>
                    <a:pt x="423545" y="965835"/>
                  </a:lnTo>
                  <a:lnTo>
                    <a:pt x="424434" y="964565"/>
                  </a:lnTo>
                  <a:lnTo>
                    <a:pt x="426021" y="964565"/>
                  </a:lnTo>
                  <a:lnTo>
                    <a:pt x="421487" y="963295"/>
                  </a:lnTo>
                  <a:lnTo>
                    <a:pt x="420827" y="958164"/>
                  </a:lnTo>
                  <a:lnTo>
                    <a:pt x="410591" y="956945"/>
                  </a:lnTo>
                  <a:lnTo>
                    <a:pt x="405739" y="951865"/>
                  </a:lnTo>
                  <a:lnTo>
                    <a:pt x="408482" y="951865"/>
                  </a:lnTo>
                  <a:lnTo>
                    <a:pt x="412635" y="953135"/>
                  </a:lnTo>
                  <a:lnTo>
                    <a:pt x="415556" y="953135"/>
                  </a:lnTo>
                  <a:lnTo>
                    <a:pt x="415061" y="951865"/>
                  </a:lnTo>
                  <a:lnTo>
                    <a:pt x="414578" y="950595"/>
                  </a:lnTo>
                  <a:lnTo>
                    <a:pt x="422160" y="956945"/>
                  </a:lnTo>
                  <a:lnTo>
                    <a:pt x="421830" y="953135"/>
                  </a:lnTo>
                  <a:lnTo>
                    <a:pt x="423443" y="953135"/>
                  </a:lnTo>
                  <a:lnTo>
                    <a:pt x="425196" y="954405"/>
                  </a:lnTo>
                  <a:lnTo>
                    <a:pt x="425246" y="953135"/>
                  </a:lnTo>
                  <a:lnTo>
                    <a:pt x="425335" y="950595"/>
                  </a:lnTo>
                  <a:lnTo>
                    <a:pt x="418719" y="945515"/>
                  </a:lnTo>
                  <a:lnTo>
                    <a:pt x="413308" y="942975"/>
                  </a:lnTo>
                  <a:lnTo>
                    <a:pt x="407987" y="941705"/>
                  </a:lnTo>
                  <a:lnTo>
                    <a:pt x="406387" y="940435"/>
                  </a:lnTo>
                  <a:lnTo>
                    <a:pt x="401586" y="936625"/>
                  </a:lnTo>
                  <a:lnTo>
                    <a:pt x="397675" y="936625"/>
                  </a:lnTo>
                  <a:lnTo>
                    <a:pt x="400037" y="940435"/>
                  </a:lnTo>
                  <a:lnTo>
                    <a:pt x="396087" y="940435"/>
                  </a:lnTo>
                  <a:lnTo>
                    <a:pt x="387578" y="935355"/>
                  </a:lnTo>
                  <a:lnTo>
                    <a:pt x="385356" y="929005"/>
                  </a:lnTo>
                  <a:lnTo>
                    <a:pt x="384035" y="923925"/>
                  </a:lnTo>
                  <a:lnTo>
                    <a:pt x="383717" y="922655"/>
                  </a:lnTo>
                  <a:lnTo>
                    <a:pt x="376961" y="920115"/>
                  </a:lnTo>
                  <a:lnTo>
                    <a:pt x="372160" y="920115"/>
                  </a:lnTo>
                  <a:lnTo>
                    <a:pt x="367106" y="923925"/>
                  </a:lnTo>
                  <a:lnTo>
                    <a:pt x="361962" y="915035"/>
                  </a:lnTo>
                  <a:lnTo>
                    <a:pt x="368147" y="912495"/>
                  </a:lnTo>
                  <a:lnTo>
                    <a:pt x="362572" y="908685"/>
                  </a:lnTo>
                  <a:lnTo>
                    <a:pt x="358470" y="908685"/>
                  </a:lnTo>
                  <a:lnTo>
                    <a:pt x="354672" y="907415"/>
                  </a:lnTo>
                  <a:lnTo>
                    <a:pt x="351167" y="903605"/>
                  </a:lnTo>
                  <a:lnTo>
                    <a:pt x="351015" y="903605"/>
                  </a:lnTo>
                  <a:lnTo>
                    <a:pt x="346062" y="899795"/>
                  </a:lnTo>
                  <a:lnTo>
                    <a:pt x="348602" y="894715"/>
                  </a:lnTo>
                  <a:lnTo>
                    <a:pt x="347078" y="893445"/>
                  </a:lnTo>
                  <a:lnTo>
                    <a:pt x="340956" y="888365"/>
                  </a:lnTo>
                  <a:lnTo>
                    <a:pt x="339255" y="887095"/>
                  </a:lnTo>
                  <a:lnTo>
                    <a:pt x="332460" y="882015"/>
                  </a:lnTo>
                  <a:lnTo>
                    <a:pt x="325297" y="875665"/>
                  </a:lnTo>
                  <a:lnTo>
                    <a:pt x="323862" y="874395"/>
                  </a:lnTo>
                  <a:lnTo>
                    <a:pt x="315925" y="866775"/>
                  </a:lnTo>
                  <a:lnTo>
                    <a:pt x="317588" y="865505"/>
                  </a:lnTo>
                  <a:lnTo>
                    <a:pt x="320344" y="866775"/>
                  </a:lnTo>
                  <a:lnTo>
                    <a:pt x="320052" y="865505"/>
                  </a:lnTo>
                  <a:lnTo>
                    <a:pt x="319455" y="862965"/>
                  </a:lnTo>
                  <a:lnTo>
                    <a:pt x="317042" y="860425"/>
                  </a:lnTo>
                  <a:lnTo>
                    <a:pt x="314617" y="857885"/>
                  </a:lnTo>
                  <a:lnTo>
                    <a:pt x="310032" y="852805"/>
                  </a:lnTo>
                  <a:lnTo>
                    <a:pt x="308444" y="850493"/>
                  </a:lnTo>
                  <a:lnTo>
                    <a:pt x="308444" y="859155"/>
                  </a:lnTo>
                  <a:lnTo>
                    <a:pt x="307695" y="860425"/>
                  </a:lnTo>
                  <a:lnTo>
                    <a:pt x="306095" y="860425"/>
                  </a:lnTo>
                  <a:lnTo>
                    <a:pt x="305054" y="859155"/>
                  </a:lnTo>
                  <a:lnTo>
                    <a:pt x="306412" y="859155"/>
                  </a:lnTo>
                  <a:lnTo>
                    <a:pt x="304482" y="855345"/>
                  </a:lnTo>
                  <a:lnTo>
                    <a:pt x="303834" y="852805"/>
                  </a:lnTo>
                  <a:lnTo>
                    <a:pt x="305028" y="854075"/>
                  </a:lnTo>
                  <a:lnTo>
                    <a:pt x="308444" y="859155"/>
                  </a:lnTo>
                  <a:lnTo>
                    <a:pt x="308444" y="850493"/>
                  </a:lnTo>
                  <a:lnTo>
                    <a:pt x="307428" y="848995"/>
                  </a:lnTo>
                  <a:lnTo>
                    <a:pt x="305689" y="846455"/>
                  </a:lnTo>
                  <a:lnTo>
                    <a:pt x="301612" y="840105"/>
                  </a:lnTo>
                  <a:lnTo>
                    <a:pt x="298386" y="833755"/>
                  </a:lnTo>
                  <a:lnTo>
                    <a:pt x="295376" y="826135"/>
                  </a:lnTo>
                  <a:lnTo>
                    <a:pt x="293128" y="821055"/>
                  </a:lnTo>
                  <a:lnTo>
                    <a:pt x="292569" y="819785"/>
                  </a:lnTo>
                  <a:lnTo>
                    <a:pt x="291007" y="815975"/>
                  </a:lnTo>
                  <a:lnTo>
                    <a:pt x="289953" y="813435"/>
                  </a:lnTo>
                  <a:lnTo>
                    <a:pt x="282575" y="809625"/>
                  </a:lnTo>
                  <a:lnTo>
                    <a:pt x="281762" y="808355"/>
                  </a:lnTo>
                  <a:lnTo>
                    <a:pt x="280352" y="807085"/>
                  </a:lnTo>
                  <a:lnTo>
                    <a:pt x="278853" y="805815"/>
                  </a:lnTo>
                  <a:lnTo>
                    <a:pt x="276847" y="803275"/>
                  </a:lnTo>
                  <a:lnTo>
                    <a:pt x="278765" y="800735"/>
                  </a:lnTo>
                  <a:lnTo>
                    <a:pt x="281012" y="802005"/>
                  </a:lnTo>
                  <a:lnTo>
                    <a:pt x="279933" y="800735"/>
                  </a:lnTo>
                  <a:lnTo>
                    <a:pt x="276707" y="796925"/>
                  </a:lnTo>
                  <a:lnTo>
                    <a:pt x="273329" y="793115"/>
                  </a:lnTo>
                  <a:lnTo>
                    <a:pt x="271081" y="790575"/>
                  </a:lnTo>
                  <a:lnTo>
                    <a:pt x="266280" y="782955"/>
                  </a:lnTo>
                  <a:lnTo>
                    <a:pt x="261150" y="775335"/>
                  </a:lnTo>
                  <a:lnTo>
                    <a:pt x="258991" y="766445"/>
                  </a:lnTo>
                  <a:lnTo>
                    <a:pt x="258648" y="758825"/>
                  </a:lnTo>
                  <a:lnTo>
                    <a:pt x="260731" y="761365"/>
                  </a:lnTo>
                  <a:lnTo>
                    <a:pt x="259651" y="758825"/>
                  </a:lnTo>
                  <a:lnTo>
                    <a:pt x="258038" y="755015"/>
                  </a:lnTo>
                  <a:lnTo>
                    <a:pt x="253923" y="752475"/>
                  </a:lnTo>
                  <a:lnTo>
                    <a:pt x="250266" y="748665"/>
                  </a:lnTo>
                  <a:lnTo>
                    <a:pt x="248894" y="742315"/>
                  </a:lnTo>
                  <a:lnTo>
                    <a:pt x="250253" y="744855"/>
                  </a:lnTo>
                  <a:lnTo>
                    <a:pt x="246291" y="727075"/>
                  </a:lnTo>
                  <a:lnTo>
                    <a:pt x="242125" y="710565"/>
                  </a:lnTo>
                  <a:lnTo>
                    <a:pt x="239674" y="695325"/>
                  </a:lnTo>
                  <a:lnTo>
                    <a:pt x="240830" y="681355"/>
                  </a:lnTo>
                  <a:lnTo>
                    <a:pt x="237769" y="676275"/>
                  </a:lnTo>
                  <a:lnTo>
                    <a:pt x="237528" y="673735"/>
                  </a:lnTo>
                  <a:lnTo>
                    <a:pt x="237032" y="668655"/>
                  </a:lnTo>
                  <a:lnTo>
                    <a:pt x="236042" y="662305"/>
                  </a:lnTo>
                  <a:lnTo>
                    <a:pt x="232194" y="658495"/>
                  </a:lnTo>
                  <a:lnTo>
                    <a:pt x="234670" y="650875"/>
                  </a:lnTo>
                  <a:lnTo>
                    <a:pt x="236601" y="647065"/>
                  </a:lnTo>
                  <a:lnTo>
                    <a:pt x="238213" y="640715"/>
                  </a:lnTo>
                  <a:lnTo>
                    <a:pt x="239737" y="630555"/>
                  </a:lnTo>
                  <a:lnTo>
                    <a:pt x="239750" y="626745"/>
                  </a:lnTo>
                  <a:lnTo>
                    <a:pt x="234353" y="624205"/>
                  </a:lnTo>
                  <a:lnTo>
                    <a:pt x="233705" y="617855"/>
                  </a:lnTo>
                  <a:lnTo>
                    <a:pt x="238264" y="617855"/>
                  </a:lnTo>
                  <a:lnTo>
                    <a:pt x="233921" y="610235"/>
                  </a:lnTo>
                  <a:lnTo>
                    <a:pt x="239610" y="606425"/>
                  </a:lnTo>
                  <a:lnTo>
                    <a:pt x="239433" y="605155"/>
                  </a:lnTo>
                  <a:lnTo>
                    <a:pt x="238734" y="600075"/>
                  </a:lnTo>
                  <a:lnTo>
                    <a:pt x="238353" y="602615"/>
                  </a:lnTo>
                  <a:lnTo>
                    <a:pt x="236435" y="605155"/>
                  </a:lnTo>
                  <a:lnTo>
                    <a:pt x="235140" y="603885"/>
                  </a:lnTo>
                  <a:lnTo>
                    <a:pt x="234353" y="600075"/>
                  </a:lnTo>
                  <a:lnTo>
                    <a:pt x="235419" y="594995"/>
                  </a:lnTo>
                  <a:lnTo>
                    <a:pt x="236982" y="591185"/>
                  </a:lnTo>
                  <a:lnTo>
                    <a:pt x="238785" y="586105"/>
                  </a:lnTo>
                  <a:lnTo>
                    <a:pt x="241287" y="583565"/>
                  </a:lnTo>
                  <a:lnTo>
                    <a:pt x="242430" y="583565"/>
                  </a:lnTo>
                  <a:lnTo>
                    <a:pt x="241731" y="563245"/>
                  </a:lnTo>
                  <a:lnTo>
                    <a:pt x="243471" y="564515"/>
                  </a:lnTo>
                  <a:lnTo>
                    <a:pt x="243573" y="567055"/>
                  </a:lnTo>
                  <a:lnTo>
                    <a:pt x="244309" y="570865"/>
                  </a:lnTo>
                  <a:lnTo>
                    <a:pt x="243814" y="565785"/>
                  </a:lnTo>
                  <a:lnTo>
                    <a:pt x="245389" y="564515"/>
                  </a:lnTo>
                  <a:lnTo>
                    <a:pt x="247002" y="563245"/>
                  </a:lnTo>
                  <a:lnTo>
                    <a:pt x="246735" y="559435"/>
                  </a:lnTo>
                  <a:lnTo>
                    <a:pt x="246646" y="558165"/>
                  </a:lnTo>
                  <a:lnTo>
                    <a:pt x="245440" y="559435"/>
                  </a:lnTo>
                  <a:lnTo>
                    <a:pt x="244094" y="556895"/>
                  </a:lnTo>
                  <a:lnTo>
                    <a:pt x="243217" y="556895"/>
                  </a:lnTo>
                  <a:lnTo>
                    <a:pt x="246468" y="553085"/>
                  </a:lnTo>
                  <a:lnTo>
                    <a:pt x="249809" y="541655"/>
                  </a:lnTo>
                  <a:lnTo>
                    <a:pt x="250202" y="537845"/>
                  </a:lnTo>
                  <a:lnTo>
                    <a:pt x="250596" y="534035"/>
                  </a:lnTo>
                  <a:lnTo>
                    <a:pt x="253250" y="535305"/>
                  </a:lnTo>
                  <a:lnTo>
                    <a:pt x="253619" y="534035"/>
                  </a:lnTo>
                  <a:lnTo>
                    <a:pt x="256171" y="525145"/>
                  </a:lnTo>
                  <a:lnTo>
                    <a:pt x="258965" y="514985"/>
                  </a:lnTo>
                  <a:lnTo>
                    <a:pt x="262813" y="501015"/>
                  </a:lnTo>
                  <a:lnTo>
                    <a:pt x="265049" y="494665"/>
                  </a:lnTo>
                  <a:lnTo>
                    <a:pt x="266827" y="489585"/>
                  </a:lnTo>
                  <a:lnTo>
                    <a:pt x="263410" y="494665"/>
                  </a:lnTo>
                  <a:lnTo>
                    <a:pt x="258800" y="490855"/>
                  </a:lnTo>
                  <a:lnTo>
                    <a:pt x="260032" y="487045"/>
                  </a:lnTo>
                  <a:lnTo>
                    <a:pt x="261112" y="486778"/>
                  </a:lnTo>
                  <a:lnTo>
                    <a:pt x="260604" y="483235"/>
                  </a:lnTo>
                  <a:lnTo>
                    <a:pt x="263753" y="476885"/>
                  </a:lnTo>
                  <a:lnTo>
                    <a:pt x="267436" y="480695"/>
                  </a:lnTo>
                  <a:lnTo>
                    <a:pt x="267322" y="484505"/>
                  </a:lnTo>
                  <a:lnTo>
                    <a:pt x="269074" y="476885"/>
                  </a:lnTo>
                  <a:lnTo>
                    <a:pt x="270586" y="478155"/>
                  </a:lnTo>
                  <a:lnTo>
                    <a:pt x="270510" y="479425"/>
                  </a:lnTo>
                  <a:lnTo>
                    <a:pt x="271995" y="480695"/>
                  </a:lnTo>
                  <a:lnTo>
                    <a:pt x="270637" y="476885"/>
                  </a:lnTo>
                  <a:lnTo>
                    <a:pt x="282028" y="470535"/>
                  </a:lnTo>
                  <a:lnTo>
                    <a:pt x="279273" y="464185"/>
                  </a:lnTo>
                  <a:lnTo>
                    <a:pt x="280733" y="465455"/>
                  </a:lnTo>
                  <a:lnTo>
                    <a:pt x="281305" y="464185"/>
                  </a:lnTo>
                  <a:lnTo>
                    <a:pt x="289306" y="446405"/>
                  </a:lnTo>
                  <a:lnTo>
                    <a:pt x="293243" y="438785"/>
                  </a:lnTo>
                  <a:lnTo>
                    <a:pt x="297662" y="431165"/>
                  </a:lnTo>
                  <a:lnTo>
                    <a:pt x="294271" y="428625"/>
                  </a:lnTo>
                  <a:lnTo>
                    <a:pt x="297815" y="424815"/>
                  </a:lnTo>
                  <a:lnTo>
                    <a:pt x="297141" y="418465"/>
                  </a:lnTo>
                  <a:lnTo>
                    <a:pt x="302882" y="413385"/>
                  </a:lnTo>
                  <a:lnTo>
                    <a:pt x="311404" y="404495"/>
                  </a:lnTo>
                  <a:lnTo>
                    <a:pt x="315023" y="400685"/>
                  </a:lnTo>
                  <a:lnTo>
                    <a:pt x="320586" y="394335"/>
                  </a:lnTo>
                  <a:lnTo>
                    <a:pt x="323723" y="387985"/>
                  </a:lnTo>
                  <a:lnTo>
                    <a:pt x="324294" y="386842"/>
                  </a:lnTo>
                  <a:lnTo>
                    <a:pt x="324383" y="386715"/>
                  </a:lnTo>
                  <a:lnTo>
                    <a:pt x="325361" y="385445"/>
                  </a:lnTo>
                  <a:lnTo>
                    <a:pt x="331279" y="377825"/>
                  </a:lnTo>
                  <a:lnTo>
                    <a:pt x="329107" y="384175"/>
                  </a:lnTo>
                  <a:lnTo>
                    <a:pt x="334556" y="377825"/>
                  </a:lnTo>
                  <a:lnTo>
                    <a:pt x="336740" y="375285"/>
                  </a:lnTo>
                  <a:lnTo>
                    <a:pt x="339839" y="371475"/>
                  </a:lnTo>
                  <a:lnTo>
                    <a:pt x="344779" y="363855"/>
                  </a:lnTo>
                  <a:lnTo>
                    <a:pt x="351028" y="356235"/>
                  </a:lnTo>
                  <a:lnTo>
                    <a:pt x="352069" y="354965"/>
                  </a:lnTo>
                  <a:lnTo>
                    <a:pt x="349504" y="354965"/>
                  </a:lnTo>
                  <a:lnTo>
                    <a:pt x="347332" y="356235"/>
                  </a:lnTo>
                  <a:lnTo>
                    <a:pt x="347319" y="354965"/>
                  </a:lnTo>
                  <a:lnTo>
                    <a:pt x="349415" y="351155"/>
                  </a:lnTo>
                  <a:lnTo>
                    <a:pt x="354139" y="349885"/>
                  </a:lnTo>
                  <a:lnTo>
                    <a:pt x="354901" y="352094"/>
                  </a:lnTo>
                  <a:lnTo>
                    <a:pt x="356717" y="349885"/>
                  </a:lnTo>
                  <a:lnTo>
                    <a:pt x="359829" y="346075"/>
                  </a:lnTo>
                  <a:lnTo>
                    <a:pt x="361467" y="344805"/>
                  </a:lnTo>
                  <a:lnTo>
                    <a:pt x="366382" y="340995"/>
                  </a:lnTo>
                  <a:lnTo>
                    <a:pt x="370141" y="338455"/>
                  </a:lnTo>
                  <a:lnTo>
                    <a:pt x="373900" y="335915"/>
                  </a:lnTo>
                  <a:lnTo>
                    <a:pt x="381990" y="332105"/>
                  </a:lnTo>
                  <a:lnTo>
                    <a:pt x="389813" y="329565"/>
                  </a:lnTo>
                  <a:lnTo>
                    <a:pt x="396786" y="324485"/>
                  </a:lnTo>
                  <a:lnTo>
                    <a:pt x="402678" y="320675"/>
                  </a:lnTo>
                  <a:lnTo>
                    <a:pt x="407276" y="315595"/>
                  </a:lnTo>
                  <a:lnTo>
                    <a:pt x="406692" y="315595"/>
                  </a:lnTo>
                  <a:lnTo>
                    <a:pt x="419214" y="304165"/>
                  </a:lnTo>
                  <a:lnTo>
                    <a:pt x="421906" y="302895"/>
                  </a:lnTo>
                  <a:lnTo>
                    <a:pt x="420636" y="306705"/>
                  </a:lnTo>
                  <a:lnTo>
                    <a:pt x="422808" y="307975"/>
                  </a:lnTo>
                  <a:lnTo>
                    <a:pt x="427012" y="302895"/>
                  </a:lnTo>
                  <a:lnTo>
                    <a:pt x="429133" y="300355"/>
                  </a:lnTo>
                  <a:lnTo>
                    <a:pt x="432295" y="299085"/>
                  </a:lnTo>
                  <a:lnTo>
                    <a:pt x="435610" y="296545"/>
                  </a:lnTo>
                  <a:lnTo>
                    <a:pt x="438937" y="295275"/>
                  </a:lnTo>
                  <a:lnTo>
                    <a:pt x="448627" y="291465"/>
                  </a:lnTo>
                  <a:lnTo>
                    <a:pt x="454748" y="288925"/>
                  </a:lnTo>
                  <a:lnTo>
                    <a:pt x="460781" y="283845"/>
                  </a:lnTo>
                  <a:lnTo>
                    <a:pt x="466750" y="285115"/>
                  </a:lnTo>
                  <a:lnTo>
                    <a:pt x="473417" y="283845"/>
                  </a:lnTo>
                  <a:lnTo>
                    <a:pt x="480568" y="281305"/>
                  </a:lnTo>
                  <a:lnTo>
                    <a:pt x="487959" y="278765"/>
                  </a:lnTo>
                  <a:lnTo>
                    <a:pt x="490486" y="277495"/>
                  </a:lnTo>
                  <a:lnTo>
                    <a:pt x="498043" y="273685"/>
                  </a:lnTo>
                  <a:lnTo>
                    <a:pt x="512965" y="269875"/>
                  </a:lnTo>
                  <a:lnTo>
                    <a:pt x="517232" y="271145"/>
                  </a:lnTo>
                  <a:lnTo>
                    <a:pt x="516445" y="269875"/>
                  </a:lnTo>
                  <a:lnTo>
                    <a:pt x="515658" y="268605"/>
                  </a:lnTo>
                  <a:lnTo>
                    <a:pt x="518985" y="266065"/>
                  </a:lnTo>
                  <a:lnTo>
                    <a:pt x="519645" y="266966"/>
                  </a:lnTo>
                  <a:lnTo>
                    <a:pt x="521157" y="266065"/>
                  </a:lnTo>
                  <a:lnTo>
                    <a:pt x="525360" y="264795"/>
                  </a:lnTo>
                  <a:lnTo>
                    <a:pt x="529564" y="263525"/>
                  </a:lnTo>
                  <a:lnTo>
                    <a:pt x="533768" y="262255"/>
                  </a:lnTo>
                  <a:lnTo>
                    <a:pt x="546900" y="259715"/>
                  </a:lnTo>
                  <a:lnTo>
                    <a:pt x="573849" y="257175"/>
                  </a:lnTo>
                  <a:lnTo>
                    <a:pt x="587438" y="257175"/>
                  </a:lnTo>
                  <a:lnTo>
                    <a:pt x="594220" y="258445"/>
                  </a:lnTo>
                  <a:lnTo>
                    <a:pt x="600964" y="258445"/>
                  </a:lnTo>
                  <a:lnTo>
                    <a:pt x="627557" y="260985"/>
                  </a:lnTo>
                  <a:lnTo>
                    <a:pt x="634453" y="259715"/>
                  </a:lnTo>
                  <a:lnTo>
                    <a:pt x="637108" y="257175"/>
                  </a:lnTo>
                  <a:lnTo>
                    <a:pt x="638441" y="255905"/>
                  </a:lnTo>
                  <a:lnTo>
                    <a:pt x="643039" y="253365"/>
                  </a:lnTo>
                  <a:lnTo>
                    <a:pt x="651776" y="254635"/>
                  </a:lnTo>
                  <a:lnTo>
                    <a:pt x="646645" y="259715"/>
                  </a:lnTo>
                  <a:lnTo>
                    <a:pt x="656615" y="258445"/>
                  </a:lnTo>
                  <a:lnTo>
                    <a:pt x="686435" y="262255"/>
                  </a:lnTo>
                  <a:lnTo>
                    <a:pt x="705802" y="267335"/>
                  </a:lnTo>
                  <a:lnTo>
                    <a:pt x="725309" y="269875"/>
                  </a:lnTo>
                  <a:lnTo>
                    <a:pt x="723519" y="271145"/>
                  </a:lnTo>
                  <a:lnTo>
                    <a:pt x="723099" y="272415"/>
                  </a:lnTo>
                  <a:lnTo>
                    <a:pt x="720648" y="271145"/>
                  </a:lnTo>
                  <a:lnTo>
                    <a:pt x="724789" y="276225"/>
                  </a:lnTo>
                  <a:lnTo>
                    <a:pt x="739419" y="278765"/>
                  </a:lnTo>
                  <a:lnTo>
                    <a:pt x="740613" y="276225"/>
                  </a:lnTo>
                  <a:lnTo>
                    <a:pt x="744283" y="277495"/>
                  </a:lnTo>
                  <a:lnTo>
                    <a:pt x="740587" y="278765"/>
                  </a:lnTo>
                  <a:lnTo>
                    <a:pt x="742391" y="281305"/>
                  </a:lnTo>
                  <a:lnTo>
                    <a:pt x="746645" y="285115"/>
                  </a:lnTo>
                  <a:lnTo>
                    <a:pt x="756996" y="281305"/>
                  </a:lnTo>
                  <a:lnTo>
                    <a:pt x="758215" y="286385"/>
                  </a:lnTo>
                  <a:lnTo>
                    <a:pt x="759256" y="286385"/>
                  </a:lnTo>
                  <a:lnTo>
                    <a:pt x="770077" y="294005"/>
                  </a:lnTo>
                  <a:lnTo>
                    <a:pt x="768705" y="288925"/>
                  </a:lnTo>
                  <a:lnTo>
                    <a:pt x="774877" y="291465"/>
                  </a:lnTo>
                  <a:lnTo>
                    <a:pt x="781215" y="294005"/>
                  </a:lnTo>
                  <a:lnTo>
                    <a:pt x="787133" y="296545"/>
                  </a:lnTo>
                  <a:lnTo>
                    <a:pt x="792022" y="300355"/>
                  </a:lnTo>
                  <a:lnTo>
                    <a:pt x="798614" y="299085"/>
                  </a:lnTo>
                  <a:lnTo>
                    <a:pt x="805141" y="310515"/>
                  </a:lnTo>
                  <a:lnTo>
                    <a:pt x="809853" y="306705"/>
                  </a:lnTo>
                  <a:lnTo>
                    <a:pt x="810082" y="310515"/>
                  </a:lnTo>
                  <a:lnTo>
                    <a:pt x="815060" y="314325"/>
                  </a:lnTo>
                  <a:lnTo>
                    <a:pt x="822020" y="318135"/>
                  </a:lnTo>
                  <a:lnTo>
                    <a:pt x="828179" y="320675"/>
                  </a:lnTo>
                  <a:lnTo>
                    <a:pt x="825360" y="320675"/>
                  </a:lnTo>
                  <a:lnTo>
                    <a:pt x="831253" y="325755"/>
                  </a:lnTo>
                  <a:lnTo>
                    <a:pt x="827684" y="327025"/>
                  </a:lnTo>
                  <a:lnTo>
                    <a:pt x="833323" y="330835"/>
                  </a:lnTo>
                  <a:lnTo>
                    <a:pt x="839216" y="333375"/>
                  </a:lnTo>
                  <a:lnTo>
                    <a:pt x="840320" y="329565"/>
                  </a:lnTo>
                  <a:lnTo>
                    <a:pt x="846480" y="337185"/>
                  </a:lnTo>
                  <a:lnTo>
                    <a:pt x="854405" y="342265"/>
                  </a:lnTo>
                  <a:lnTo>
                    <a:pt x="861047" y="347345"/>
                  </a:lnTo>
                  <a:lnTo>
                    <a:pt x="863320" y="353695"/>
                  </a:lnTo>
                  <a:lnTo>
                    <a:pt x="876388" y="362585"/>
                  </a:lnTo>
                  <a:lnTo>
                    <a:pt x="909269" y="391795"/>
                  </a:lnTo>
                  <a:lnTo>
                    <a:pt x="904824" y="390525"/>
                  </a:lnTo>
                  <a:lnTo>
                    <a:pt x="899718" y="385445"/>
                  </a:lnTo>
                  <a:lnTo>
                    <a:pt x="894689" y="381635"/>
                  </a:lnTo>
                  <a:lnTo>
                    <a:pt x="890435" y="381635"/>
                  </a:lnTo>
                  <a:lnTo>
                    <a:pt x="893927" y="384175"/>
                  </a:lnTo>
                  <a:lnTo>
                    <a:pt x="897267" y="386715"/>
                  </a:lnTo>
                  <a:lnTo>
                    <a:pt x="900493" y="387985"/>
                  </a:lnTo>
                  <a:lnTo>
                    <a:pt x="903528" y="390525"/>
                  </a:lnTo>
                  <a:lnTo>
                    <a:pt x="909116" y="395668"/>
                  </a:lnTo>
                  <a:lnTo>
                    <a:pt x="914488" y="400685"/>
                  </a:lnTo>
                  <a:lnTo>
                    <a:pt x="919581" y="404495"/>
                  </a:lnTo>
                  <a:lnTo>
                    <a:pt x="924318" y="412115"/>
                  </a:lnTo>
                  <a:lnTo>
                    <a:pt x="926325" y="417195"/>
                  </a:lnTo>
                  <a:lnTo>
                    <a:pt x="920356" y="412115"/>
                  </a:lnTo>
                  <a:lnTo>
                    <a:pt x="918502" y="412115"/>
                  </a:lnTo>
                  <a:lnTo>
                    <a:pt x="923112" y="415925"/>
                  </a:lnTo>
                  <a:lnTo>
                    <a:pt x="926934" y="422275"/>
                  </a:lnTo>
                  <a:lnTo>
                    <a:pt x="930313" y="427355"/>
                  </a:lnTo>
                  <a:lnTo>
                    <a:pt x="933602" y="432435"/>
                  </a:lnTo>
                  <a:lnTo>
                    <a:pt x="937691" y="440055"/>
                  </a:lnTo>
                  <a:lnTo>
                    <a:pt x="942708" y="446405"/>
                  </a:lnTo>
                  <a:lnTo>
                    <a:pt x="947458" y="452755"/>
                  </a:lnTo>
                  <a:lnTo>
                    <a:pt x="946899" y="452755"/>
                  </a:lnTo>
                  <a:lnTo>
                    <a:pt x="945553" y="451485"/>
                  </a:lnTo>
                  <a:lnTo>
                    <a:pt x="944410" y="450215"/>
                  </a:lnTo>
                  <a:lnTo>
                    <a:pt x="945946" y="452755"/>
                  </a:lnTo>
                  <a:lnTo>
                    <a:pt x="946670" y="457835"/>
                  </a:lnTo>
                  <a:lnTo>
                    <a:pt x="949223" y="455295"/>
                  </a:lnTo>
                  <a:lnTo>
                    <a:pt x="947166" y="454025"/>
                  </a:lnTo>
                  <a:lnTo>
                    <a:pt x="948613" y="452755"/>
                  </a:lnTo>
                  <a:lnTo>
                    <a:pt x="950048" y="451485"/>
                  </a:lnTo>
                  <a:lnTo>
                    <a:pt x="954913" y="454025"/>
                  </a:lnTo>
                  <a:lnTo>
                    <a:pt x="959916" y="457835"/>
                  </a:lnTo>
                  <a:lnTo>
                    <a:pt x="963193" y="460375"/>
                  </a:lnTo>
                  <a:lnTo>
                    <a:pt x="959459" y="461645"/>
                  </a:lnTo>
                  <a:lnTo>
                    <a:pt x="960145" y="466725"/>
                  </a:lnTo>
                  <a:lnTo>
                    <a:pt x="960183" y="471805"/>
                  </a:lnTo>
                  <a:lnTo>
                    <a:pt x="954468" y="473075"/>
                  </a:lnTo>
                  <a:lnTo>
                    <a:pt x="955878" y="474345"/>
                  </a:lnTo>
                  <a:lnTo>
                    <a:pt x="958303" y="475615"/>
                  </a:lnTo>
                  <a:lnTo>
                    <a:pt x="959980" y="474345"/>
                  </a:lnTo>
                  <a:lnTo>
                    <a:pt x="960767" y="478155"/>
                  </a:lnTo>
                  <a:lnTo>
                    <a:pt x="960094" y="479425"/>
                  </a:lnTo>
                  <a:lnTo>
                    <a:pt x="956627" y="476885"/>
                  </a:lnTo>
                  <a:lnTo>
                    <a:pt x="960551" y="481965"/>
                  </a:lnTo>
                  <a:lnTo>
                    <a:pt x="963155" y="484505"/>
                  </a:lnTo>
                  <a:lnTo>
                    <a:pt x="965225" y="485775"/>
                  </a:lnTo>
                  <a:lnTo>
                    <a:pt x="967587" y="490855"/>
                  </a:lnTo>
                  <a:lnTo>
                    <a:pt x="966203" y="492125"/>
                  </a:lnTo>
                  <a:lnTo>
                    <a:pt x="964984" y="489585"/>
                  </a:lnTo>
                  <a:lnTo>
                    <a:pt x="963015" y="489585"/>
                  </a:lnTo>
                  <a:lnTo>
                    <a:pt x="971905" y="497205"/>
                  </a:lnTo>
                  <a:lnTo>
                    <a:pt x="973709" y="506095"/>
                  </a:lnTo>
                  <a:lnTo>
                    <a:pt x="972705" y="506095"/>
                  </a:lnTo>
                  <a:lnTo>
                    <a:pt x="972223" y="506907"/>
                  </a:lnTo>
                  <a:lnTo>
                    <a:pt x="975931" y="513715"/>
                  </a:lnTo>
                  <a:lnTo>
                    <a:pt x="980833" y="522605"/>
                  </a:lnTo>
                  <a:lnTo>
                    <a:pt x="984897" y="532765"/>
                  </a:lnTo>
                  <a:lnTo>
                    <a:pt x="987272" y="542925"/>
                  </a:lnTo>
                  <a:lnTo>
                    <a:pt x="979868" y="540385"/>
                  </a:lnTo>
                  <a:lnTo>
                    <a:pt x="986612" y="549275"/>
                  </a:lnTo>
                  <a:lnTo>
                    <a:pt x="981417" y="551815"/>
                  </a:lnTo>
                  <a:lnTo>
                    <a:pt x="982776" y="554355"/>
                  </a:lnTo>
                  <a:lnTo>
                    <a:pt x="983754" y="556895"/>
                  </a:lnTo>
                  <a:lnTo>
                    <a:pt x="984681" y="559435"/>
                  </a:lnTo>
                  <a:lnTo>
                    <a:pt x="986802" y="555625"/>
                  </a:lnTo>
                  <a:lnTo>
                    <a:pt x="987818" y="563245"/>
                  </a:lnTo>
                  <a:lnTo>
                    <a:pt x="992784" y="569595"/>
                  </a:lnTo>
                  <a:lnTo>
                    <a:pt x="991984" y="575945"/>
                  </a:lnTo>
                  <a:lnTo>
                    <a:pt x="988885" y="570865"/>
                  </a:lnTo>
                  <a:lnTo>
                    <a:pt x="992060" y="584835"/>
                  </a:lnTo>
                  <a:lnTo>
                    <a:pt x="992911" y="575945"/>
                  </a:lnTo>
                  <a:lnTo>
                    <a:pt x="995654" y="579755"/>
                  </a:lnTo>
                  <a:lnTo>
                    <a:pt x="997813" y="579755"/>
                  </a:lnTo>
                  <a:lnTo>
                    <a:pt x="999223" y="581025"/>
                  </a:lnTo>
                  <a:lnTo>
                    <a:pt x="999718" y="584835"/>
                  </a:lnTo>
                  <a:lnTo>
                    <a:pt x="998816" y="583565"/>
                  </a:lnTo>
                  <a:lnTo>
                    <a:pt x="1001039" y="592455"/>
                  </a:lnTo>
                  <a:lnTo>
                    <a:pt x="997635" y="597535"/>
                  </a:lnTo>
                  <a:lnTo>
                    <a:pt x="1001572" y="605155"/>
                  </a:lnTo>
                  <a:lnTo>
                    <a:pt x="1000467" y="611505"/>
                  </a:lnTo>
                  <a:lnTo>
                    <a:pt x="998791" y="612775"/>
                  </a:lnTo>
                  <a:lnTo>
                    <a:pt x="994321" y="610235"/>
                  </a:lnTo>
                  <a:lnTo>
                    <a:pt x="993190" y="611505"/>
                  </a:lnTo>
                  <a:lnTo>
                    <a:pt x="995591" y="615315"/>
                  </a:lnTo>
                  <a:lnTo>
                    <a:pt x="996708" y="621665"/>
                  </a:lnTo>
                  <a:lnTo>
                    <a:pt x="997800" y="629285"/>
                  </a:lnTo>
                  <a:lnTo>
                    <a:pt x="998982" y="631825"/>
                  </a:lnTo>
                  <a:lnTo>
                    <a:pt x="996200" y="631825"/>
                  </a:lnTo>
                  <a:lnTo>
                    <a:pt x="995578" y="633095"/>
                  </a:lnTo>
                  <a:lnTo>
                    <a:pt x="999147" y="635635"/>
                  </a:lnTo>
                  <a:lnTo>
                    <a:pt x="997737" y="639445"/>
                  </a:lnTo>
                  <a:lnTo>
                    <a:pt x="994867" y="639445"/>
                  </a:lnTo>
                  <a:lnTo>
                    <a:pt x="995387" y="643255"/>
                  </a:lnTo>
                  <a:lnTo>
                    <a:pt x="999185" y="643255"/>
                  </a:lnTo>
                  <a:lnTo>
                    <a:pt x="998334" y="648335"/>
                  </a:lnTo>
                  <a:lnTo>
                    <a:pt x="997496" y="648335"/>
                  </a:lnTo>
                  <a:lnTo>
                    <a:pt x="997051" y="645795"/>
                  </a:lnTo>
                  <a:lnTo>
                    <a:pt x="996340" y="654685"/>
                  </a:lnTo>
                  <a:lnTo>
                    <a:pt x="996264" y="667385"/>
                  </a:lnTo>
                  <a:lnTo>
                    <a:pt x="996086" y="673735"/>
                  </a:lnTo>
                  <a:lnTo>
                    <a:pt x="994206" y="682625"/>
                  </a:lnTo>
                  <a:lnTo>
                    <a:pt x="991616" y="682625"/>
                  </a:lnTo>
                  <a:lnTo>
                    <a:pt x="991400" y="678815"/>
                  </a:lnTo>
                  <a:lnTo>
                    <a:pt x="991323" y="676275"/>
                  </a:lnTo>
                  <a:lnTo>
                    <a:pt x="989164" y="676275"/>
                  </a:lnTo>
                  <a:lnTo>
                    <a:pt x="988771" y="682625"/>
                  </a:lnTo>
                  <a:lnTo>
                    <a:pt x="988707" y="701675"/>
                  </a:lnTo>
                  <a:lnTo>
                    <a:pt x="988377" y="708025"/>
                  </a:lnTo>
                  <a:lnTo>
                    <a:pt x="987501" y="714375"/>
                  </a:lnTo>
                  <a:lnTo>
                    <a:pt x="986180" y="720725"/>
                  </a:lnTo>
                  <a:lnTo>
                    <a:pt x="984453" y="727075"/>
                  </a:lnTo>
                  <a:lnTo>
                    <a:pt x="985812" y="724535"/>
                  </a:lnTo>
                  <a:lnTo>
                    <a:pt x="987717" y="728345"/>
                  </a:lnTo>
                  <a:lnTo>
                    <a:pt x="985240" y="732155"/>
                  </a:lnTo>
                  <a:lnTo>
                    <a:pt x="981671" y="738505"/>
                  </a:lnTo>
                  <a:lnTo>
                    <a:pt x="980313" y="744855"/>
                  </a:lnTo>
                  <a:lnTo>
                    <a:pt x="980490" y="742315"/>
                  </a:lnTo>
                  <a:lnTo>
                    <a:pt x="977607" y="741273"/>
                  </a:lnTo>
                  <a:lnTo>
                    <a:pt x="974559" y="749935"/>
                  </a:lnTo>
                  <a:lnTo>
                    <a:pt x="972388" y="758825"/>
                  </a:lnTo>
                  <a:lnTo>
                    <a:pt x="970394" y="768985"/>
                  </a:lnTo>
                  <a:lnTo>
                    <a:pt x="967828" y="780415"/>
                  </a:lnTo>
                  <a:lnTo>
                    <a:pt x="966889" y="777875"/>
                  </a:lnTo>
                  <a:lnTo>
                    <a:pt x="962380" y="782955"/>
                  </a:lnTo>
                  <a:lnTo>
                    <a:pt x="958392" y="793115"/>
                  </a:lnTo>
                  <a:lnTo>
                    <a:pt x="954506" y="799465"/>
                  </a:lnTo>
                  <a:lnTo>
                    <a:pt x="955370" y="802005"/>
                  </a:lnTo>
                  <a:lnTo>
                    <a:pt x="953325" y="805815"/>
                  </a:lnTo>
                  <a:lnTo>
                    <a:pt x="957008" y="804545"/>
                  </a:lnTo>
                  <a:lnTo>
                    <a:pt x="936231" y="838835"/>
                  </a:lnTo>
                  <a:lnTo>
                    <a:pt x="932624" y="845185"/>
                  </a:lnTo>
                  <a:lnTo>
                    <a:pt x="927823" y="851535"/>
                  </a:lnTo>
                  <a:lnTo>
                    <a:pt x="921410" y="855345"/>
                  </a:lnTo>
                  <a:lnTo>
                    <a:pt x="922782" y="854075"/>
                  </a:lnTo>
                  <a:lnTo>
                    <a:pt x="923277" y="850265"/>
                  </a:lnTo>
                  <a:lnTo>
                    <a:pt x="922185" y="851535"/>
                  </a:lnTo>
                  <a:lnTo>
                    <a:pt x="913765" y="866775"/>
                  </a:lnTo>
                  <a:lnTo>
                    <a:pt x="917232" y="866775"/>
                  </a:lnTo>
                  <a:lnTo>
                    <a:pt x="916686" y="865505"/>
                  </a:lnTo>
                  <a:lnTo>
                    <a:pt x="920902" y="864235"/>
                  </a:lnTo>
                  <a:lnTo>
                    <a:pt x="921258" y="866775"/>
                  </a:lnTo>
                  <a:lnTo>
                    <a:pt x="919632" y="871855"/>
                  </a:lnTo>
                  <a:lnTo>
                    <a:pt x="917092" y="875665"/>
                  </a:lnTo>
                  <a:lnTo>
                    <a:pt x="919822" y="868045"/>
                  </a:lnTo>
                  <a:lnTo>
                    <a:pt x="912926" y="871855"/>
                  </a:lnTo>
                  <a:lnTo>
                    <a:pt x="909231" y="873125"/>
                  </a:lnTo>
                  <a:lnTo>
                    <a:pt x="910399" y="874395"/>
                  </a:lnTo>
                  <a:lnTo>
                    <a:pt x="910539" y="875665"/>
                  </a:lnTo>
                  <a:lnTo>
                    <a:pt x="911555" y="875665"/>
                  </a:lnTo>
                  <a:lnTo>
                    <a:pt x="907592" y="878205"/>
                  </a:lnTo>
                  <a:lnTo>
                    <a:pt x="908316" y="880745"/>
                  </a:lnTo>
                  <a:lnTo>
                    <a:pt x="908926" y="883285"/>
                  </a:lnTo>
                  <a:lnTo>
                    <a:pt x="904595" y="888365"/>
                  </a:lnTo>
                  <a:lnTo>
                    <a:pt x="903668" y="885825"/>
                  </a:lnTo>
                  <a:lnTo>
                    <a:pt x="901344" y="889635"/>
                  </a:lnTo>
                  <a:lnTo>
                    <a:pt x="900290" y="894715"/>
                  </a:lnTo>
                  <a:lnTo>
                    <a:pt x="896620" y="898525"/>
                  </a:lnTo>
                  <a:lnTo>
                    <a:pt x="892390" y="897255"/>
                  </a:lnTo>
                  <a:lnTo>
                    <a:pt x="898499" y="893445"/>
                  </a:lnTo>
                  <a:lnTo>
                    <a:pt x="896327" y="890905"/>
                  </a:lnTo>
                  <a:lnTo>
                    <a:pt x="891933" y="895985"/>
                  </a:lnTo>
                  <a:lnTo>
                    <a:pt x="892886" y="906145"/>
                  </a:lnTo>
                  <a:lnTo>
                    <a:pt x="885304" y="907415"/>
                  </a:lnTo>
                  <a:lnTo>
                    <a:pt x="886688" y="904875"/>
                  </a:lnTo>
                  <a:lnTo>
                    <a:pt x="889787" y="902335"/>
                  </a:lnTo>
                  <a:lnTo>
                    <a:pt x="890841" y="898525"/>
                  </a:lnTo>
                  <a:lnTo>
                    <a:pt x="883081" y="901065"/>
                  </a:lnTo>
                  <a:lnTo>
                    <a:pt x="883005" y="902335"/>
                  </a:lnTo>
                  <a:lnTo>
                    <a:pt x="878941" y="904875"/>
                  </a:lnTo>
                  <a:lnTo>
                    <a:pt x="879373" y="904875"/>
                  </a:lnTo>
                  <a:lnTo>
                    <a:pt x="869518" y="911225"/>
                  </a:lnTo>
                  <a:lnTo>
                    <a:pt x="872515" y="909955"/>
                  </a:lnTo>
                  <a:lnTo>
                    <a:pt x="870915" y="917575"/>
                  </a:lnTo>
                  <a:lnTo>
                    <a:pt x="866571" y="922655"/>
                  </a:lnTo>
                  <a:lnTo>
                    <a:pt x="861161" y="927735"/>
                  </a:lnTo>
                  <a:lnTo>
                    <a:pt x="856373" y="935355"/>
                  </a:lnTo>
                  <a:lnTo>
                    <a:pt x="856754" y="934085"/>
                  </a:lnTo>
                  <a:lnTo>
                    <a:pt x="858291" y="929005"/>
                  </a:lnTo>
                  <a:lnTo>
                    <a:pt x="857529" y="927735"/>
                  </a:lnTo>
                  <a:lnTo>
                    <a:pt x="855446" y="929005"/>
                  </a:lnTo>
                  <a:lnTo>
                    <a:pt x="853401" y="926465"/>
                  </a:lnTo>
                  <a:lnTo>
                    <a:pt x="850290" y="927735"/>
                  </a:lnTo>
                  <a:lnTo>
                    <a:pt x="845934" y="929005"/>
                  </a:lnTo>
                  <a:lnTo>
                    <a:pt x="846137" y="927735"/>
                  </a:lnTo>
                  <a:lnTo>
                    <a:pt x="844080" y="934085"/>
                  </a:lnTo>
                  <a:lnTo>
                    <a:pt x="837361" y="930275"/>
                  </a:lnTo>
                  <a:lnTo>
                    <a:pt x="834466" y="939165"/>
                  </a:lnTo>
                  <a:lnTo>
                    <a:pt x="833348" y="939165"/>
                  </a:lnTo>
                  <a:lnTo>
                    <a:pt x="831684" y="940968"/>
                  </a:lnTo>
                  <a:lnTo>
                    <a:pt x="832027" y="941705"/>
                  </a:lnTo>
                  <a:lnTo>
                    <a:pt x="825538" y="948055"/>
                  </a:lnTo>
                  <a:lnTo>
                    <a:pt x="791629" y="970915"/>
                  </a:lnTo>
                  <a:lnTo>
                    <a:pt x="782967" y="981075"/>
                  </a:lnTo>
                  <a:lnTo>
                    <a:pt x="776744" y="986155"/>
                  </a:lnTo>
                  <a:lnTo>
                    <a:pt x="771931" y="986155"/>
                  </a:lnTo>
                  <a:lnTo>
                    <a:pt x="777671" y="979805"/>
                  </a:lnTo>
                  <a:lnTo>
                    <a:pt x="770559" y="981075"/>
                  </a:lnTo>
                  <a:lnTo>
                    <a:pt x="766343" y="983615"/>
                  </a:lnTo>
                  <a:lnTo>
                    <a:pt x="760907" y="987425"/>
                  </a:lnTo>
                  <a:lnTo>
                    <a:pt x="761657" y="986155"/>
                  </a:lnTo>
                  <a:lnTo>
                    <a:pt x="759980" y="984885"/>
                  </a:lnTo>
                  <a:lnTo>
                    <a:pt x="757542" y="984885"/>
                  </a:lnTo>
                  <a:lnTo>
                    <a:pt x="752881" y="986155"/>
                  </a:lnTo>
                  <a:lnTo>
                    <a:pt x="755446" y="990041"/>
                  </a:lnTo>
                  <a:lnTo>
                    <a:pt x="757745" y="988695"/>
                  </a:lnTo>
                  <a:lnTo>
                    <a:pt x="756450" y="995045"/>
                  </a:lnTo>
                  <a:lnTo>
                    <a:pt x="762177" y="988695"/>
                  </a:lnTo>
                  <a:lnTo>
                    <a:pt x="763320" y="987425"/>
                  </a:lnTo>
                  <a:lnTo>
                    <a:pt x="765746" y="988695"/>
                  </a:lnTo>
                  <a:lnTo>
                    <a:pt x="768413" y="991235"/>
                  </a:lnTo>
                  <a:lnTo>
                    <a:pt x="764540" y="993775"/>
                  </a:lnTo>
                  <a:lnTo>
                    <a:pt x="771855" y="993775"/>
                  </a:lnTo>
                  <a:lnTo>
                    <a:pt x="768972" y="988695"/>
                  </a:lnTo>
                  <a:lnTo>
                    <a:pt x="775487" y="989965"/>
                  </a:lnTo>
                  <a:lnTo>
                    <a:pt x="776135" y="989965"/>
                  </a:lnTo>
                  <a:lnTo>
                    <a:pt x="775728" y="991235"/>
                  </a:lnTo>
                  <a:lnTo>
                    <a:pt x="778256" y="988695"/>
                  </a:lnTo>
                  <a:lnTo>
                    <a:pt x="780770" y="986155"/>
                  </a:lnTo>
                  <a:lnTo>
                    <a:pt x="780173" y="987425"/>
                  </a:lnTo>
                  <a:lnTo>
                    <a:pt x="782370" y="989037"/>
                  </a:lnTo>
                  <a:lnTo>
                    <a:pt x="787158" y="987425"/>
                  </a:lnTo>
                  <a:lnTo>
                    <a:pt x="792378" y="983615"/>
                  </a:lnTo>
                  <a:lnTo>
                    <a:pt x="796455" y="981075"/>
                  </a:lnTo>
                  <a:lnTo>
                    <a:pt x="799884" y="981075"/>
                  </a:lnTo>
                  <a:lnTo>
                    <a:pt x="805472" y="975995"/>
                  </a:lnTo>
                  <a:lnTo>
                    <a:pt x="805472" y="973455"/>
                  </a:lnTo>
                  <a:lnTo>
                    <a:pt x="804430" y="970915"/>
                  </a:lnTo>
                  <a:lnTo>
                    <a:pt x="806907" y="965835"/>
                  </a:lnTo>
                  <a:lnTo>
                    <a:pt x="819518" y="970915"/>
                  </a:lnTo>
                  <a:lnTo>
                    <a:pt x="818515" y="967105"/>
                  </a:lnTo>
                  <a:lnTo>
                    <a:pt x="820762" y="965835"/>
                  </a:lnTo>
                  <a:lnTo>
                    <a:pt x="823010" y="964565"/>
                  </a:lnTo>
                  <a:lnTo>
                    <a:pt x="823442" y="965835"/>
                  </a:lnTo>
                  <a:lnTo>
                    <a:pt x="827074" y="960755"/>
                  </a:lnTo>
                  <a:lnTo>
                    <a:pt x="821499" y="964565"/>
                  </a:lnTo>
                  <a:lnTo>
                    <a:pt x="823010" y="960755"/>
                  </a:lnTo>
                  <a:lnTo>
                    <a:pt x="827074" y="960755"/>
                  </a:lnTo>
                  <a:lnTo>
                    <a:pt x="827468" y="960755"/>
                  </a:lnTo>
                  <a:lnTo>
                    <a:pt x="832040" y="956945"/>
                  </a:lnTo>
                  <a:lnTo>
                    <a:pt x="835837" y="954405"/>
                  </a:lnTo>
                  <a:lnTo>
                    <a:pt x="839558" y="951865"/>
                  </a:lnTo>
                  <a:lnTo>
                    <a:pt x="840219" y="951369"/>
                  </a:lnTo>
                  <a:lnTo>
                    <a:pt x="843457" y="946785"/>
                  </a:lnTo>
                  <a:lnTo>
                    <a:pt x="844854" y="947877"/>
                  </a:lnTo>
                  <a:lnTo>
                    <a:pt x="843127" y="949540"/>
                  </a:lnTo>
                  <a:lnTo>
                    <a:pt x="845705" y="951865"/>
                  </a:lnTo>
                  <a:lnTo>
                    <a:pt x="845883" y="948677"/>
                  </a:lnTo>
                  <a:lnTo>
                    <a:pt x="849998" y="951865"/>
                  </a:lnTo>
                  <a:lnTo>
                    <a:pt x="850226" y="946785"/>
                  </a:lnTo>
                  <a:lnTo>
                    <a:pt x="850519" y="940435"/>
                  </a:lnTo>
                  <a:lnTo>
                    <a:pt x="858481" y="939165"/>
                  </a:lnTo>
                  <a:lnTo>
                    <a:pt x="859167" y="942975"/>
                  </a:lnTo>
                  <a:lnTo>
                    <a:pt x="852258" y="945515"/>
                  </a:lnTo>
                  <a:lnTo>
                    <a:pt x="860374" y="944245"/>
                  </a:lnTo>
                  <a:lnTo>
                    <a:pt x="859777" y="936625"/>
                  </a:lnTo>
                  <a:lnTo>
                    <a:pt x="872528" y="936625"/>
                  </a:lnTo>
                  <a:lnTo>
                    <a:pt x="869022" y="938187"/>
                  </a:lnTo>
                  <a:lnTo>
                    <a:pt x="864438" y="942594"/>
                  </a:lnTo>
                  <a:lnTo>
                    <a:pt x="870559" y="939952"/>
                  </a:lnTo>
                  <a:lnTo>
                    <a:pt x="870889" y="940854"/>
                  </a:lnTo>
                  <a:lnTo>
                    <a:pt x="873061" y="937145"/>
                  </a:lnTo>
                  <a:lnTo>
                    <a:pt x="873506" y="936193"/>
                  </a:lnTo>
                  <a:lnTo>
                    <a:pt x="872871" y="936485"/>
                  </a:lnTo>
                  <a:lnTo>
                    <a:pt x="873671" y="935355"/>
                  </a:lnTo>
                  <a:lnTo>
                    <a:pt x="876388" y="931545"/>
                  </a:lnTo>
                  <a:lnTo>
                    <a:pt x="876414" y="927735"/>
                  </a:lnTo>
                  <a:lnTo>
                    <a:pt x="880186" y="922655"/>
                  </a:lnTo>
                  <a:lnTo>
                    <a:pt x="885786" y="917575"/>
                  </a:lnTo>
                  <a:lnTo>
                    <a:pt x="891273" y="911225"/>
                  </a:lnTo>
                  <a:lnTo>
                    <a:pt x="894334" y="911225"/>
                  </a:lnTo>
                  <a:lnTo>
                    <a:pt x="895870" y="909955"/>
                  </a:lnTo>
                  <a:lnTo>
                    <a:pt x="898956" y="907415"/>
                  </a:lnTo>
                  <a:lnTo>
                    <a:pt x="900493" y="906145"/>
                  </a:lnTo>
                  <a:lnTo>
                    <a:pt x="907935" y="899795"/>
                  </a:lnTo>
                  <a:lnTo>
                    <a:pt x="909307" y="898525"/>
                  </a:lnTo>
                  <a:lnTo>
                    <a:pt x="914641" y="893610"/>
                  </a:lnTo>
                  <a:lnTo>
                    <a:pt x="912317" y="889635"/>
                  </a:lnTo>
                  <a:lnTo>
                    <a:pt x="913904" y="888365"/>
                  </a:lnTo>
                  <a:lnTo>
                    <a:pt x="920229" y="883285"/>
                  </a:lnTo>
                  <a:lnTo>
                    <a:pt x="923518" y="876935"/>
                  </a:lnTo>
                  <a:lnTo>
                    <a:pt x="925868" y="878205"/>
                  </a:lnTo>
                  <a:lnTo>
                    <a:pt x="926198" y="880745"/>
                  </a:lnTo>
                  <a:lnTo>
                    <a:pt x="924839" y="884555"/>
                  </a:lnTo>
                  <a:lnTo>
                    <a:pt x="926299" y="883285"/>
                  </a:lnTo>
                  <a:lnTo>
                    <a:pt x="927595" y="880745"/>
                  </a:lnTo>
                  <a:lnTo>
                    <a:pt x="928979" y="879475"/>
                  </a:lnTo>
                  <a:lnTo>
                    <a:pt x="928598" y="876935"/>
                  </a:lnTo>
                  <a:lnTo>
                    <a:pt x="929144" y="874395"/>
                  </a:lnTo>
                  <a:lnTo>
                    <a:pt x="931291" y="870585"/>
                  </a:lnTo>
                  <a:lnTo>
                    <a:pt x="933488" y="874395"/>
                  </a:lnTo>
                  <a:lnTo>
                    <a:pt x="935583" y="870585"/>
                  </a:lnTo>
                  <a:lnTo>
                    <a:pt x="936980" y="868045"/>
                  </a:lnTo>
                  <a:lnTo>
                    <a:pt x="938936" y="864235"/>
                  </a:lnTo>
                  <a:lnTo>
                    <a:pt x="940231" y="861695"/>
                  </a:lnTo>
                  <a:lnTo>
                    <a:pt x="944118" y="855345"/>
                  </a:lnTo>
                  <a:lnTo>
                    <a:pt x="949502" y="847725"/>
                  </a:lnTo>
                  <a:lnTo>
                    <a:pt x="946238" y="847725"/>
                  </a:lnTo>
                  <a:lnTo>
                    <a:pt x="942174" y="846455"/>
                  </a:lnTo>
                  <a:lnTo>
                    <a:pt x="939419" y="845185"/>
                  </a:lnTo>
                  <a:lnTo>
                    <a:pt x="940079" y="838835"/>
                  </a:lnTo>
                  <a:lnTo>
                    <a:pt x="942035" y="838835"/>
                  </a:lnTo>
                  <a:lnTo>
                    <a:pt x="944714" y="840968"/>
                  </a:lnTo>
                  <a:lnTo>
                    <a:pt x="944765" y="840105"/>
                  </a:lnTo>
                  <a:lnTo>
                    <a:pt x="946581" y="838835"/>
                  </a:lnTo>
                  <a:lnTo>
                    <a:pt x="946619" y="839431"/>
                  </a:lnTo>
                  <a:lnTo>
                    <a:pt x="947191" y="838835"/>
                  </a:lnTo>
                  <a:lnTo>
                    <a:pt x="948423" y="837565"/>
                  </a:lnTo>
                  <a:lnTo>
                    <a:pt x="950861" y="838835"/>
                  </a:lnTo>
                  <a:lnTo>
                    <a:pt x="951191" y="837565"/>
                  </a:lnTo>
                  <a:lnTo>
                    <a:pt x="951826" y="835025"/>
                  </a:lnTo>
                  <a:lnTo>
                    <a:pt x="953477" y="837565"/>
                  </a:lnTo>
                  <a:lnTo>
                    <a:pt x="953427" y="837768"/>
                  </a:lnTo>
                  <a:lnTo>
                    <a:pt x="953579" y="837565"/>
                  </a:lnTo>
                  <a:lnTo>
                    <a:pt x="956589" y="835025"/>
                  </a:lnTo>
                  <a:lnTo>
                    <a:pt x="958088" y="833755"/>
                  </a:lnTo>
                  <a:lnTo>
                    <a:pt x="960996" y="833755"/>
                  </a:lnTo>
                  <a:lnTo>
                    <a:pt x="959345" y="832485"/>
                  </a:lnTo>
                  <a:lnTo>
                    <a:pt x="957605" y="831215"/>
                  </a:lnTo>
                  <a:lnTo>
                    <a:pt x="959091" y="828675"/>
                  </a:lnTo>
                  <a:lnTo>
                    <a:pt x="963612" y="819785"/>
                  </a:lnTo>
                  <a:lnTo>
                    <a:pt x="963764" y="827405"/>
                  </a:lnTo>
                  <a:lnTo>
                    <a:pt x="967828" y="823595"/>
                  </a:lnTo>
                  <a:lnTo>
                    <a:pt x="967359" y="821055"/>
                  </a:lnTo>
                  <a:lnTo>
                    <a:pt x="968451" y="819785"/>
                  </a:lnTo>
                  <a:lnTo>
                    <a:pt x="971727" y="815975"/>
                  </a:lnTo>
                  <a:lnTo>
                    <a:pt x="967905" y="813435"/>
                  </a:lnTo>
                  <a:lnTo>
                    <a:pt x="969073" y="812165"/>
                  </a:lnTo>
                  <a:lnTo>
                    <a:pt x="972616" y="812165"/>
                  </a:lnTo>
                  <a:lnTo>
                    <a:pt x="974077" y="805815"/>
                  </a:lnTo>
                  <a:lnTo>
                    <a:pt x="974559" y="804545"/>
                  </a:lnTo>
                  <a:lnTo>
                    <a:pt x="976477" y="799465"/>
                  </a:lnTo>
                  <a:lnTo>
                    <a:pt x="977303" y="795655"/>
                  </a:lnTo>
                  <a:lnTo>
                    <a:pt x="977569" y="794385"/>
                  </a:lnTo>
                  <a:lnTo>
                    <a:pt x="975169" y="794385"/>
                  </a:lnTo>
                  <a:lnTo>
                    <a:pt x="974356" y="795655"/>
                  </a:lnTo>
                  <a:lnTo>
                    <a:pt x="974420" y="794385"/>
                  </a:lnTo>
                  <a:lnTo>
                    <a:pt x="978179" y="782955"/>
                  </a:lnTo>
                  <a:lnTo>
                    <a:pt x="979462" y="780415"/>
                  </a:lnTo>
                  <a:lnTo>
                    <a:pt x="983297" y="772795"/>
                  </a:lnTo>
                  <a:lnTo>
                    <a:pt x="988504" y="761365"/>
                  </a:lnTo>
                  <a:lnTo>
                    <a:pt x="992466" y="749935"/>
                  </a:lnTo>
                  <a:lnTo>
                    <a:pt x="993863" y="751205"/>
                  </a:lnTo>
                  <a:lnTo>
                    <a:pt x="994105" y="749935"/>
                  </a:lnTo>
                  <a:lnTo>
                    <a:pt x="995045" y="744855"/>
                  </a:lnTo>
                  <a:lnTo>
                    <a:pt x="996442" y="737235"/>
                  </a:lnTo>
                  <a:lnTo>
                    <a:pt x="997242" y="729615"/>
                  </a:lnTo>
                  <a:lnTo>
                    <a:pt x="996988" y="724535"/>
                  </a:lnTo>
                  <a:lnTo>
                    <a:pt x="997661" y="720725"/>
                  </a:lnTo>
                  <a:lnTo>
                    <a:pt x="1001166" y="718185"/>
                  </a:lnTo>
                  <a:lnTo>
                    <a:pt x="1002576" y="719455"/>
                  </a:lnTo>
                  <a:lnTo>
                    <a:pt x="1002677" y="718185"/>
                  </a:lnTo>
                  <a:lnTo>
                    <a:pt x="1003084" y="713105"/>
                  </a:lnTo>
                  <a:lnTo>
                    <a:pt x="1002296" y="711835"/>
                  </a:lnTo>
                  <a:lnTo>
                    <a:pt x="1006043" y="701675"/>
                  </a:lnTo>
                  <a:lnTo>
                    <a:pt x="1007021" y="705485"/>
                  </a:lnTo>
                  <a:lnTo>
                    <a:pt x="1007643" y="705485"/>
                  </a:lnTo>
                  <a:lnTo>
                    <a:pt x="1006741" y="709295"/>
                  </a:lnTo>
                  <a:lnTo>
                    <a:pt x="1009040" y="701675"/>
                  </a:lnTo>
                  <a:lnTo>
                    <a:pt x="1009421" y="700405"/>
                  </a:lnTo>
                  <a:lnTo>
                    <a:pt x="1012050" y="699135"/>
                  </a:lnTo>
                  <a:lnTo>
                    <a:pt x="1009611" y="688975"/>
                  </a:lnTo>
                  <a:lnTo>
                    <a:pt x="1012799" y="692785"/>
                  </a:lnTo>
                  <a:lnTo>
                    <a:pt x="1013752" y="688975"/>
                  </a:lnTo>
                  <a:lnTo>
                    <a:pt x="1015022" y="683895"/>
                  </a:lnTo>
                  <a:lnTo>
                    <a:pt x="1015339" y="682625"/>
                  </a:lnTo>
                  <a:lnTo>
                    <a:pt x="1014920" y="678815"/>
                  </a:lnTo>
                  <a:lnTo>
                    <a:pt x="1011275" y="683895"/>
                  </a:lnTo>
                  <a:lnTo>
                    <a:pt x="1011326" y="682625"/>
                  </a:lnTo>
                  <a:lnTo>
                    <a:pt x="1011466" y="678815"/>
                  </a:lnTo>
                  <a:lnTo>
                    <a:pt x="1013434" y="671195"/>
                  </a:lnTo>
                  <a:lnTo>
                    <a:pt x="1017981" y="673735"/>
                  </a:lnTo>
                  <a:lnTo>
                    <a:pt x="1018743" y="671195"/>
                  </a:lnTo>
                  <a:lnTo>
                    <a:pt x="1019873" y="667385"/>
                  </a:lnTo>
                  <a:lnTo>
                    <a:pt x="1020064" y="659765"/>
                  </a:lnTo>
                  <a:lnTo>
                    <a:pt x="1019238" y="653415"/>
                  </a:lnTo>
                  <a:lnTo>
                    <a:pt x="1018298" y="648335"/>
                  </a:lnTo>
                  <a:lnTo>
                    <a:pt x="1018057" y="647065"/>
                  </a:lnTo>
                  <a:lnTo>
                    <a:pt x="1016241" y="639445"/>
                  </a:lnTo>
                  <a:lnTo>
                    <a:pt x="1015923" y="634365"/>
                  </a:lnTo>
                  <a:lnTo>
                    <a:pt x="1015758" y="631825"/>
                  </a:lnTo>
                  <a:lnTo>
                    <a:pt x="1016622" y="630555"/>
                  </a:lnTo>
                  <a:lnTo>
                    <a:pt x="1020089" y="625475"/>
                  </a:lnTo>
                  <a:lnTo>
                    <a:pt x="1018184" y="624205"/>
                  </a:lnTo>
                  <a:lnTo>
                    <a:pt x="1017206" y="628015"/>
                  </a:lnTo>
                  <a:lnTo>
                    <a:pt x="1016139" y="630555"/>
                  </a:lnTo>
                  <a:lnTo>
                    <a:pt x="1013904" y="630555"/>
                  </a:lnTo>
                  <a:lnTo>
                    <a:pt x="1014183" y="621665"/>
                  </a:lnTo>
                  <a:lnTo>
                    <a:pt x="1020838" y="612775"/>
                  </a:lnTo>
                  <a:close/>
                </a:path>
                <a:path w="1233804" h="1238884">
                  <a:moveTo>
                    <a:pt x="1022362" y="639800"/>
                  </a:moveTo>
                  <a:lnTo>
                    <a:pt x="1021422" y="631507"/>
                  </a:lnTo>
                  <a:lnTo>
                    <a:pt x="1021930" y="637628"/>
                  </a:lnTo>
                  <a:lnTo>
                    <a:pt x="1022362" y="639800"/>
                  </a:lnTo>
                  <a:close/>
                </a:path>
                <a:path w="1233804" h="1238884">
                  <a:moveTo>
                    <a:pt x="1071537" y="668020"/>
                  </a:moveTo>
                  <a:lnTo>
                    <a:pt x="1069809" y="674370"/>
                  </a:lnTo>
                  <a:lnTo>
                    <a:pt x="1070470" y="674687"/>
                  </a:lnTo>
                  <a:lnTo>
                    <a:pt x="1071537" y="668020"/>
                  </a:lnTo>
                  <a:close/>
                </a:path>
                <a:path w="1233804" h="1238884">
                  <a:moveTo>
                    <a:pt x="1073645" y="445770"/>
                  </a:moveTo>
                  <a:lnTo>
                    <a:pt x="1072972" y="444982"/>
                  </a:lnTo>
                  <a:lnTo>
                    <a:pt x="1072832" y="445770"/>
                  </a:lnTo>
                  <a:lnTo>
                    <a:pt x="1073645" y="445770"/>
                  </a:lnTo>
                  <a:close/>
                </a:path>
                <a:path w="1233804" h="1238884">
                  <a:moveTo>
                    <a:pt x="1075778" y="443230"/>
                  </a:moveTo>
                  <a:lnTo>
                    <a:pt x="1075385" y="441960"/>
                  </a:lnTo>
                  <a:lnTo>
                    <a:pt x="1075194" y="442137"/>
                  </a:lnTo>
                  <a:lnTo>
                    <a:pt x="1075778" y="443230"/>
                  </a:lnTo>
                  <a:close/>
                </a:path>
                <a:path w="1233804" h="1238884">
                  <a:moveTo>
                    <a:pt x="1097343" y="675640"/>
                  </a:moveTo>
                  <a:lnTo>
                    <a:pt x="1072426" y="675640"/>
                  </a:lnTo>
                  <a:lnTo>
                    <a:pt x="1070317" y="675640"/>
                  </a:lnTo>
                  <a:lnTo>
                    <a:pt x="1070216" y="678180"/>
                  </a:lnTo>
                  <a:lnTo>
                    <a:pt x="1070584" y="683260"/>
                  </a:lnTo>
                  <a:lnTo>
                    <a:pt x="1070800" y="689610"/>
                  </a:lnTo>
                  <a:lnTo>
                    <a:pt x="1068654" y="699770"/>
                  </a:lnTo>
                  <a:lnTo>
                    <a:pt x="1067282" y="692150"/>
                  </a:lnTo>
                  <a:lnTo>
                    <a:pt x="1065720" y="701040"/>
                  </a:lnTo>
                  <a:lnTo>
                    <a:pt x="1065453" y="707390"/>
                  </a:lnTo>
                  <a:lnTo>
                    <a:pt x="1066825" y="717550"/>
                  </a:lnTo>
                  <a:lnTo>
                    <a:pt x="1065212" y="726440"/>
                  </a:lnTo>
                  <a:lnTo>
                    <a:pt x="1061808" y="736600"/>
                  </a:lnTo>
                  <a:lnTo>
                    <a:pt x="1057656" y="744220"/>
                  </a:lnTo>
                  <a:lnTo>
                    <a:pt x="1053871" y="748030"/>
                  </a:lnTo>
                  <a:lnTo>
                    <a:pt x="1055433" y="750570"/>
                  </a:lnTo>
                  <a:lnTo>
                    <a:pt x="1055751" y="760730"/>
                  </a:lnTo>
                  <a:lnTo>
                    <a:pt x="1051547" y="769620"/>
                  </a:lnTo>
                  <a:lnTo>
                    <a:pt x="1049756" y="769620"/>
                  </a:lnTo>
                  <a:lnTo>
                    <a:pt x="1050163" y="767080"/>
                  </a:lnTo>
                  <a:lnTo>
                    <a:pt x="1050277" y="764540"/>
                  </a:lnTo>
                  <a:lnTo>
                    <a:pt x="1046645" y="773430"/>
                  </a:lnTo>
                  <a:lnTo>
                    <a:pt x="1043851" y="781050"/>
                  </a:lnTo>
                  <a:lnTo>
                    <a:pt x="1041628" y="788670"/>
                  </a:lnTo>
                  <a:lnTo>
                    <a:pt x="1039749" y="795020"/>
                  </a:lnTo>
                  <a:lnTo>
                    <a:pt x="1027112" y="826770"/>
                  </a:lnTo>
                  <a:lnTo>
                    <a:pt x="1027671" y="828040"/>
                  </a:lnTo>
                  <a:lnTo>
                    <a:pt x="1028268" y="828040"/>
                  </a:lnTo>
                  <a:lnTo>
                    <a:pt x="1028890" y="829310"/>
                  </a:lnTo>
                  <a:lnTo>
                    <a:pt x="1027760" y="829310"/>
                  </a:lnTo>
                  <a:lnTo>
                    <a:pt x="1030160" y="833120"/>
                  </a:lnTo>
                  <a:lnTo>
                    <a:pt x="1023645" y="828040"/>
                  </a:lnTo>
                  <a:lnTo>
                    <a:pt x="1037145" y="796290"/>
                  </a:lnTo>
                  <a:lnTo>
                    <a:pt x="1038174" y="793750"/>
                  </a:lnTo>
                  <a:lnTo>
                    <a:pt x="1040765" y="787400"/>
                  </a:lnTo>
                  <a:lnTo>
                    <a:pt x="1037513" y="789940"/>
                  </a:lnTo>
                  <a:lnTo>
                    <a:pt x="1034021" y="792480"/>
                  </a:lnTo>
                  <a:lnTo>
                    <a:pt x="1031265" y="793750"/>
                  </a:lnTo>
                  <a:lnTo>
                    <a:pt x="1030325" y="787400"/>
                  </a:lnTo>
                  <a:lnTo>
                    <a:pt x="1029982" y="789940"/>
                  </a:lnTo>
                  <a:lnTo>
                    <a:pt x="1029576" y="791210"/>
                  </a:lnTo>
                  <a:lnTo>
                    <a:pt x="1029182" y="793750"/>
                  </a:lnTo>
                  <a:lnTo>
                    <a:pt x="1028534" y="797560"/>
                  </a:lnTo>
                  <a:lnTo>
                    <a:pt x="1026795" y="803910"/>
                  </a:lnTo>
                  <a:lnTo>
                    <a:pt x="1019543" y="829310"/>
                  </a:lnTo>
                  <a:lnTo>
                    <a:pt x="1026960" y="833120"/>
                  </a:lnTo>
                  <a:lnTo>
                    <a:pt x="1033868" y="836930"/>
                  </a:lnTo>
                  <a:lnTo>
                    <a:pt x="1040155" y="840740"/>
                  </a:lnTo>
                  <a:lnTo>
                    <a:pt x="1048651" y="847090"/>
                  </a:lnTo>
                  <a:lnTo>
                    <a:pt x="1050442" y="848360"/>
                  </a:lnTo>
                  <a:lnTo>
                    <a:pt x="1052156" y="849630"/>
                  </a:lnTo>
                  <a:lnTo>
                    <a:pt x="1053706" y="850900"/>
                  </a:lnTo>
                  <a:lnTo>
                    <a:pt x="1054011" y="850900"/>
                  </a:lnTo>
                  <a:lnTo>
                    <a:pt x="1060132" y="847090"/>
                  </a:lnTo>
                  <a:lnTo>
                    <a:pt x="1066025" y="843280"/>
                  </a:lnTo>
                  <a:lnTo>
                    <a:pt x="1075524" y="838200"/>
                  </a:lnTo>
                  <a:lnTo>
                    <a:pt x="1081824" y="835660"/>
                  </a:lnTo>
                  <a:lnTo>
                    <a:pt x="1077252" y="833120"/>
                  </a:lnTo>
                  <a:lnTo>
                    <a:pt x="1070419" y="829310"/>
                  </a:lnTo>
                  <a:lnTo>
                    <a:pt x="1064780" y="825500"/>
                  </a:lnTo>
                  <a:lnTo>
                    <a:pt x="1067041" y="825500"/>
                  </a:lnTo>
                  <a:lnTo>
                    <a:pt x="1072400" y="826770"/>
                  </a:lnTo>
                  <a:lnTo>
                    <a:pt x="1071079" y="825500"/>
                  </a:lnTo>
                  <a:lnTo>
                    <a:pt x="1067142" y="821690"/>
                  </a:lnTo>
                  <a:lnTo>
                    <a:pt x="1064933" y="820420"/>
                  </a:lnTo>
                  <a:lnTo>
                    <a:pt x="1064158" y="819150"/>
                  </a:lnTo>
                  <a:lnTo>
                    <a:pt x="1062609" y="819150"/>
                  </a:lnTo>
                  <a:lnTo>
                    <a:pt x="1059345" y="816610"/>
                  </a:lnTo>
                  <a:lnTo>
                    <a:pt x="1060831" y="812800"/>
                  </a:lnTo>
                  <a:lnTo>
                    <a:pt x="1064056" y="806450"/>
                  </a:lnTo>
                  <a:lnTo>
                    <a:pt x="1074407" y="781050"/>
                  </a:lnTo>
                  <a:lnTo>
                    <a:pt x="1079309" y="769620"/>
                  </a:lnTo>
                  <a:lnTo>
                    <a:pt x="1083945" y="756920"/>
                  </a:lnTo>
                  <a:lnTo>
                    <a:pt x="1088250" y="745490"/>
                  </a:lnTo>
                  <a:lnTo>
                    <a:pt x="1092200" y="732790"/>
                  </a:lnTo>
                  <a:lnTo>
                    <a:pt x="1091984" y="727710"/>
                  </a:lnTo>
                  <a:lnTo>
                    <a:pt x="1091666" y="722630"/>
                  </a:lnTo>
                  <a:lnTo>
                    <a:pt x="1091285" y="717550"/>
                  </a:lnTo>
                  <a:lnTo>
                    <a:pt x="1092073" y="713740"/>
                  </a:lnTo>
                  <a:lnTo>
                    <a:pt x="1094473" y="711200"/>
                  </a:lnTo>
                  <a:lnTo>
                    <a:pt x="1094587" y="715010"/>
                  </a:lnTo>
                  <a:lnTo>
                    <a:pt x="1095489" y="711200"/>
                  </a:lnTo>
                  <a:lnTo>
                    <a:pt x="1096098" y="708660"/>
                  </a:lnTo>
                  <a:lnTo>
                    <a:pt x="1092962" y="708660"/>
                  </a:lnTo>
                  <a:lnTo>
                    <a:pt x="1091768" y="706120"/>
                  </a:lnTo>
                  <a:lnTo>
                    <a:pt x="1092796" y="699770"/>
                  </a:lnTo>
                  <a:lnTo>
                    <a:pt x="1093012" y="698500"/>
                  </a:lnTo>
                  <a:lnTo>
                    <a:pt x="1096200" y="695960"/>
                  </a:lnTo>
                  <a:lnTo>
                    <a:pt x="1096581" y="701040"/>
                  </a:lnTo>
                  <a:lnTo>
                    <a:pt x="1096733" y="695960"/>
                  </a:lnTo>
                  <a:lnTo>
                    <a:pt x="1097343" y="675640"/>
                  </a:lnTo>
                  <a:close/>
                </a:path>
                <a:path w="1233804" h="1238884">
                  <a:moveTo>
                    <a:pt x="1123162" y="437197"/>
                  </a:moveTo>
                  <a:lnTo>
                    <a:pt x="1121410" y="437464"/>
                  </a:lnTo>
                  <a:lnTo>
                    <a:pt x="1119809" y="437908"/>
                  </a:lnTo>
                  <a:lnTo>
                    <a:pt x="1118730" y="438607"/>
                  </a:lnTo>
                  <a:lnTo>
                    <a:pt x="1123162" y="437197"/>
                  </a:lnTo>
                  <a:close/>
                </a:path>
                <a:path w="1233804" h="1238884">
                  <a:moveTo>
                    <a:pt x="1166571" y="427062"/>
                  </a:moveTo>
                  <a:lnTo>
                    <a:pt x="1160703" y="428117"/>
                  </a:lnTo>
                  <a:lnTo>
                    <a:pt x="1160945" y="429133"/>
                  </a:lnTo>
                  <a:lnTo>
                    <a:pt x="1166571" y="427062"/>
                  </a:lnTo>
                  <a:close/>
                </a:path>
                <a:path w="1233804" h="1238884">
                  <a:moveTo>
                    <a:pt x="1233398" y="617220"/>
                  </a:moveTo>
                  <a:lnTo>
                    <a:pt x="1225715" y="574040"/>
                  </a:lnTo>
                  <a:lnTo>
                    <a:pt x="1223581" y="548640"/>
                  </a:lnTo>
                  <a:lnTo>
                    <a:pt x="1219301" y="539750"/>
                  </a:lnTo>
                  <a:lnTo>
                    <a:pt x="1218209" y="533400"/>
                  </a:lnTo>
                  <a:lnTo>
                    <a:pt x="1216469" y="523240"/>
                  </a:lnTo>
                  <a:lnTo>
                    <a:pt x="1213319" y="509270"/>
                  </a:lnTo>
                  <a:lnTo>
                    <a:pt x="1208112" y="501650"/>
                  </a:lnTo>
                  <a:lnTo>
                    <a:pt x="1207592" y="487680"/>
                  </a:lnTo>
                  <a:lnTo>
                    <a:pt x="1208112" y="483870"/>
                  </a:lnTo>
                  <a:lnTo>
                    <a:pt x="1207985" y="467931"/>
                  </a:lnTo>
                  <a:lnTo>
                    <a:pt x="1207846" y="466090"/>
                  </a:lnTo>
                  <a:lnTo>
                    <a:pt x="1207770" y="463550"/>
                  </a:lnTo>
                  <a:lnTo>
                    <a:pt x="1207566" y="462280"/>
                  </a:lnTo>
                  <a:lnTo>
                    <a:pt x="1206792" y="457200"/>
                  </a:lnTo>
                  <a:lnTo>
                    <a:pt x="1205966" y="452120"/>
                  </a:lnTo>
                  <a:lnTo>
                    <a:pt x="1205395" y="448310"/>
                  </a:lnTo>
                  <a:lnTo>
                    <a:pt x="1204836" y="444500"/>
                  </a:lnTo>
                  <a:lnTo>
                    <a:pt x="1203896" y="438150"/>
                  </a:lnTo>
                  <a:lnTo>
                    <a:pt x="1203337" y="434340"/>
                  </a:lnTo>
                  <a:lnTo>
                    <a:pt x="1202588" y="429260"/>
                  </a:lnTo>
                  <a:lnTo>
                    <a:pt x="1201966" y="425450"/>
                  </a:lnTo>
                  <a:lnTo>
                    <a:pt x="1201204" y="422910"/>
                  </a:lnTo>
                  <a:lnTo>
                    <a:pt x="1200391" y="420370"/>
                  </a:lnTo>
                  <a:lnTo>
                    <a:pt x="1190777" y="424180"/>
                  </a:lnTo>
                  <a:lnTo>
                    <a:pt x="1181709" y="427990"/>
                  </a:lnTo>
                  <a:lnTo>
                    <a:pt x="1172362" y="430530"/>
                  </a:lnTo>
                  <a:lnTo>
                    <a:pt x="1161999" y="434340"/>
                  </a:lnTo>
                  <a:lnTo>
                    <a:pt x="1160945" y="429260"/>
                  </a:lnTo>
                  <a:lnTo>
                    <a:pt x="1158176" y="430530"/>
                  </a:lnTo>
                  <a:lnTo>
                    <a:pt x="1157185" y="431800"/>
                  </a:lnTo>
                  <a:lnTo>
                    <a:pt x="1144206" y="438150"/>
                  </a:lnTo>
                  <a:lnTo>
                    <a:pt x="1140917" y="436880"/>
                  </a:lnTo>
                  <a:lnTo>
                    <a:pt x="1134351" y="434340"/>
                  </a:lnTo>
                  <a:lnTo>
                    <a:pt x="1123162" y="438150"/>
                  </a:lnTo>
                  <a:lnTo>
                    <a:pt x="1127785" y="436880"/>
                  </a:lnTo>
                  <a:lnTo>
                    <a:pt x="1133246" y="438150"/>
                  </a:lnTo>
                  <a:lnTo>
                    <a:pt x="1132814" y="439420"/>
                  </a:lnTo>
                  <a:lnTo>
                    <a:pt x="1104138" y="444500"/>
                  </a:lnTo>
                  <a:lnTo>
                    <a:pt x="1092796" y="444500"/>
                  </a:lnTo>
                  <a:lnTo>
                    <a:pt x="1087856" y="443230"/>
                  </a:lnTo>
                  <a:lnTo>
                    <a:pt x="1079017" y="445770"/>
                  </a:lnTo>
                  <a:lnTo>
                    <a:pt x="1076642" y="447040"/>
                  </a:lnTo>
                  <a:lnTo>
                    <a:pt x="1075220" y="447040"/>
                  </a:lnTo>
                  <a:lnTo>
                    <a:pt x="1073556" y="448310"/>
                  </a:lnTo>
                  <a:lnTo>
                    <a:pt x="1072819" y="447040"/>
                  </a:lnTo>
                  <a:lnTo>
                    <a:pt x="1071981" y="447040"/>
                  </a:lnTo>
                  <a:lnTo>
                    <a:pt x="1071092" y="445770"/>
                  </a:lnTo>
                  <a:lnTo>
                    <a:pt x="1072553" y="444500"/>
                  </a:lnTo>
                  <a:lnTo>
                    <a:pt x="1072972" y="444982"/>
                  </a:lnTo>
                  <a:lnTo>
                    <a:pt x="1073061" y="444500"/>
                  </a:lnTo>
                  <a:lnTo>
                    <a:pt x="1073289" y="443230"/>
                  </a:lnTo>
                  <a:lnTo>
                    <a:pt x="1074762" y="443230"/>
                  </a:lnTo>
                  <a:lnTo>
                    <a:pt x="1075194" y="442137"/>
                  </a:lnTo>
                  <a:lnTo>
                    <a:pt x="1074432" y="440690"/>
                  </a:lnTo>
                  <a:lnTo>
                    <a:pt x="1072426" y="436880"/>
                  </a:lnTo>
                  <a:lnTo>
                    <a:pt x="1072489" y="440690"/>
                  </a:lnTo>
                  <a:lnTo>
                    <a:pt x="1069352" y="436880"/>
                  </a:lnTo>
                  <a:lnTo>
                    <a:pt x="1068311" y="436880"/>
                  </a:lnTo>
                  <a:lnTo>
                    <a:pt x="1065936" y="426720"/>
                  </a:lnTo>
                  <a:lnTo>
                    <a:pt x="1063561" y="420370"/>
                  </a:lnTo>
                  <a:lnTo>
                    <a:pt x="1061186" y="414020"/>
                  </a:lnTo>
                  <a:lnTo>
                    <a:pt x="1054887" y="400050"/>
                  </a:lnTo>
                  <a:lnTo>
                    <a:pt x="1048550" y="388620"/>
                  </a:lnTo>
                  <a:lnTo>
                    <a:pt x="1047851" y="387350"/>
                  </a:lnTo>
                  <a:lnTo>
                    <a:pt x="1052220" y="388620"/>
                  </a:lnTo>
                  <a:lnTo>
                    <a:pt x="1051547" y="387350"/>
                  </a:lnTo>
                  <a:lnTo>
                    <a:pt x="1040206" y="365760"/>
                  </a:lnTo>
                  <a:lnTo>
                    <a:pt x="1025918" y="344170"/>
                  </a:lnTo>
                  <a:lnTo>
                    <a:pt x="1009891" y="321310"/>
                  </a:lnTo>
                  <a:lnTo>
                    <a:pt x="999769" y="308610"/>
                  </a:lnTo>
                  <a:lnTo>
                    <a:pt x="992682" y="299720"/>
                  </a:lnTo>
                  <a:lnTo>
                    <a:pt x="995768" y="306070"/>
                  </a:lnTo>
                  <a:lnTo>
                    <a:pt x="994981" y="308610"/>
                  </a:lnTo>
                  <a:lnTo>
                    <a:pt x="991501" y="308610"/>
                  </a:lnTo>
                  <a:lnTo>
                    <a:pt x="986523" y="303530"/>
                  </a:lnTo>
                  <a:lnTo>
                    <a:pt x="986904" y="300990"/>
                  </a:lnTo>
                  <a:lnTo>
                    <a:pt x="987488" y="297180"/>
                  </a:lnTo>
                  <a:lnTo>
                    <a:pt x="985354" y="297180"/>
                  </a:lnTo>
                  <a:lnTo>
                    <a:pt x="986370" y="299720"/>
                  </a:lnTo>
                  <a:lnTo>
                    <a:pt x="986409" y="300990"/>
                  </a:lnTo>
                  <a:lnTo>
                    <a:pt x="981341" y="298450"/>
                  </a:lnTo>
                  <a:lnTo>
                    <a:pt x="977582" y="292100"/>
                  </a:lnTo>
                  <a:lnTo>
                    <a:pt x="978039" y="289560"/>
                  </a:lnTo>
                  <a:lnTo>
                    <a:pt x="981265" y="289560"/>
                  </a:lnTo>
                  <a:lnTo>
                    <a:pt x="985862" y="293370"/>
                  </a:lnTo>
                  <a:lnTo>
                    <a:pt x="981837" y="289560"/>
                  </a:lnTo>
                  <a:lnTo>
                    <a:pt x="973505" y="281940"/>
                  </a:lnTo>
                  <a:lnTo>
                    <a:pt x="973899" y="279400"/>
                  </a:lnTo>
                  <a:lnTo>
                    <a:pt x="977099" y="281940"/>
                  </a:lnTo>
                  <a:lnTo>
                    <a:pt x="979170" y="281940"/>
                  </a:lnTo>
                  <a:lnTo>
                    <a:pt x="976401" y="279400"/>
                  </a:lnTo>
                  <a:lnTo>
                    <a:pt x="973632" y="276860"/>
                  </a:lnTo>
                  <a:lnTo>
                    <a:pt x="967041" y="267970"/>
                  </a:lnTo>
                  <a:lnTo>
                    <a:pt x="959675" y="259080"/>
                  </a:lnTo>
                  <a:lnTo>
                    <a:pt x="951826" y="254000"/>
                  </a:lnTo>
                  <a:lnTo>
                    <a:pt x="952182" y="251460"/>
                  </a:lnTo>
                  <a:lnTo>
                    <a:pt x="948842" y="248920"/>
                  </a:lnTo>
                  <a:lnTo>
                    <a:pt x="948334" y="248920"/>
                  </a:lnTo>
                  <a:lnTo>
                    <a:pt x="947229" y="247650"/>
                  </a:lnTo>
                  <a:lnTo>
                    <a:pt x="947724" y="246380"/>
                  </a:lnTo>
                  <a:lnTo>
                    <a:pt x="947089" y="246380"/>
                  </a:lnTo>
                  <a:lnTo>
                    <a:pt x="968298" y="222250"/>
                  </a:lnTo>
                  <a:lnTo>
                    <a:pt x="965542" y="218440"/>
                  </a:lnTo>
                  <a:lnTo>
                    <a:pt x="973797" y="210820"/>
                  </a:lnTo>
                  <a:lnTo>
                    <a:pt x="977023" y="201930"/>
                  </a:lnTo>
                  <a:lnTo>
                    <a:pt x="992568" y="186690"/>
                  </a:lnTo>
                  <a:lnTo>
                    <a:pt x="995159" y="184150"/>
                  </a:lnTo>
                  <a:lnTo>
                    <a:pt x="1002576" y="176530"/>
                  </a:lnTo>
                  <a:lnTo>
                    <a:pt x="1010285" y="168910"/>
                  </a:lnTo>
                  <a:lnTo>
                    <a:pt x="1013688" y="165100"/>
                  </a:lnTo>
                  <a:lnTo>
                    <a:pt x="1018222" y="160020"/>
                  </a:lnTo>
                  <a:lnTo>
                    <a:pt x="1026337" y="152400"/>
                  </a:lnTo>
                  <a:lnTo>
                    <a:pt x="989863" y="128270"/>
                  </a:lnTo>
                  <a:lnTo>
                    <a:pt x="985621" y="125730"/>
                  </a:lnTo>
                  <a:lnTo>
                    <a:pt x="984745" y="125730"/>
                  </a:lnTo>
                  <a:lnTo>
                    <a:pt x="983259" y="124460"/>
                  </a:lnTo>
                  <a:lnTo>
                    <a:pt x="982700" y="125730"/>
                  </a:lnTo>
                  <a:lnTo>
                    <a:pt x="982421" y="125730"/>
                  </a:lnTo>
                  <a:lnTo>
                    <a:pt x="981849" y="127000"/>
                  </a:lnTo>
                  <a:lnTo>
                    <a:pt x="982281" y="128270"/>
                  </a:lnTo>
                  <a:lnTo>
                    <a:pt x="978204" y="127000"/>
                  </a:lnTo>
                  <a:lnTo>
                    <a:pt x="975575" y="121920"/>
                  </a:lnTo>
                  <a:lnTo>
                    <a:pt x="969810" y="116840"/>
                  </a:lnTo>
                  <a:lnTo>
                    <a:pt x="966241" y="113030"/>
                  </a:lnTo>
                  <a:lnTo>
                    <a:pt x="970191" y="114300"/>
                  </a:lnTo>
                  <a:lnTo>
                    <a:pt x="968324" y="113030"/>
                  </a:lnTo>
                  <a:lnTo>
                    <a:pt x="953427" y="102870"/>
                  </a:lnTo>
                  <a:lnTo>
                    <a:pt x="939431" y="93980"/>
                  </a:lnTo>
                  <a:lnTo>
                    <a:pt x="923912" y="85090"/>
                  </a:lnTo>
                  <a:lnTo>
                    <a:pt x="914412" y="80010"/>
                  </a:lnTo>
                  <a:lnTo>
                    <a:pt x="902538" y="73660"/>
                  </a:lnTo>
                  <a:lnTo>
                    <a:pt x="905217" y="77470"/>
                  </a:lnTo>
                  <a:lnTo>
                    <a:pt x="908824" y="80010"/>
                  </a:lnTo>
                  <a:lnTo>
                    <a:pt x="906043" y="80010"/>
                  </a:lnTo>
                  <a:lnTo>
                    <a:pt x="899795" y="76200"/>
                  </a:lnTo>
                  <a:lnTo>
                    <a:pt x="893470" y="69850"/>
                  </a:lnTo>
                  <a:lnTo>
                    <a:pt x="895096" y="68732"/>
                  </a:lnTo>
                  <a:lnTo>
                    <a:pt x="890193" y="66040"/>
                  </a:lnTo>
                  <a:lnTo>
                    <a:pt x="879932" y="59690"/>
                  </a:lnTo>
                  <a:lnTo>
                    <a:pt x="869315" y="52070"/>
                  </a:lnTo>
                  <a:lnTo>
                    <a:pt x="863917" y="48260"/>
                  </a:lnTo>
                  <a:lnTo>
                    <a:pt x="858431" y="44450"/>
                  </a:lnTo>
                  <a:lnTo>
                    <a:pt x="854252" y="50800"/>
                  </a:lnTo>
                  <a:lnTo>
                    <a:pt x="849998" y="55880"/>
                  </a:lnTo>
                  <a:lnTo>
                    <a:pt x="845756" y="62230"/>
                  </a:lnTo>
                  <a:lnTo>
                    <a:pt x="839025" y="71120"/>
                  </a:lnTo>
                  <a:lnTo>
                    <a:pt x="835799" y="74930"/>
                  </a:lnTo>
                  <a:lnTo>
                    <a:pt x="815911" y="100330"/>
                  </a:lnTo>
                  <a:lnTo>
                    <a:pt x="807770" y="110490"/>
                  </a:lnTo>
                  <a:lnTo>
                    <a:pt x="800506" y="120650"/>
                  </a:lnTo>
                  <a:lnTo>
                    <a:pt x="794448" y="130810"/>
                  </a:lnTo>
                  <a:lnTo>
                    <a:pt x="789901" y="139700"/>
                  </a:lnTo>
                  <a:lnTo>
                    <a:pt x="790663" y="138430"/>
                  </a:lnTo>
                  <a:lnTo>
                    <a:pt x="787565" y="144780"/>
                  </a:lnTo>
                  <a:lnTo>
                    <a:pt x="786879" y="146050"/>
                  </a:lnTo>
                  <a:lnTo>
                    <a:pt x="786714" y="146050"/>
                  </a:lnTo>
                  <a:lnTo>
                    <a:pt x="786434" y="147320"/>
                  </a:lnTo>
                  <a:lnTo>
                    <a:pt x="785990" y="148590"/>
                  </a:lnTo>
                  <a:lnTo>
                    <a:pt x="785418" y="151130"/>
                  </a:lnTo>
                  <a:lnTo>
                    <a:pt x="784656" y="152400"/>
                  </a:lnTo>
                  <a:lnTo>
                    <a:pt x="781392" y="152400"/>
                  </a:lnTo>
                  <a:lnTo>
                    <a:pt x="778040" y="151130"/>
                  </a:lnTo>
                  <a:lnTo>
                    <a:pt x="779399" y="151130"/>
                  </a:lnTo>
                  <a:lnTo>
                    <a:pt x="780415" y="149860"/>
                  </a:lnTo>
                  <a:lnTo>
                    <a:pt x="781570" y="149860"/>
                  </a:lnTo>
                  <a:lnTo>
                    <a:pt x="782002" y="148590"/>
                  </a:lnTo>
                  <a:lnTo>
                    <a:pt x="780757" y="147320"/>
                  </a:lnTo>
                  <a:lnTo>
                    <a:pt x="778967" y="147320"/>
                  </a:lnTo>
                  <a:lnTo>
                    <a:pt x="772312" y="146050"/>
                  </a:lnTo>
                  <a:lnTo>
                    <a:pt x="767892" y="144780"/>
                  </a:lnTo>
                  <a:lnTo>
                    <a:pt x="759625" y="142240"/>
                  </a:lnTo>
                  <a:lnTo>
                    <a:pt x="736955" y="135890"/>
                  </a:lnTo>
                  <a:lnTo>
                    <a:pt x="726211" y="132080"/>
                  </a:lnTo>
                  <a:lnTo>
                    <a:pt x="704062" y="127000"/>
                  </a:lnTo>
                  <a:lnTo>
                    <a:pt x="691997" y="125730"/>
                  </a:lnTo>
                  <a:lnTo>
                    <a:pt x="682612" y="121920"/>
                  </a:lnTo>
                  <a:lnTo>
                    <a:pt x="670521" y="118110"/>
                  </a:lnTo>
                  <a:lnTo>
                    <a:pt x="656412" y="115570"/>
                  </a:lnTo>
                  <a:lnTo>
                    <a:pt x="640969" y="114300"/>
                  </a:lnTo>
                  <a:lnTo>
                    <a:pt x="599122" y="114300"/>
                  </a:lnTo>
                  <a:lnTo>
                    <a:pt x="598805" y="113030"/>
                  </a:lnTo>
                  <a:lnTo>
                    <a:pt x="599122" y="111760"/>
                  </a:lnTo>
                  <a:lnTo>
                    <a:pt x="599643" y="111760"/>
                  </a:lnTo>
                  <a:lnTo>
                    <a:pt x="600379" y="110490"/>
                  </a:lnTo>
                  <a:lnTo>
                    <a:pt x="599528" y="110490"/>
                  </a:lnTo>
                  <a:lnTo>
                    <a:pt x="598678" y="111760"/>
                  </a:lnTo>
                  <a:lnTo>
                    <a:pt x="596544" y="111760"/>
                  </a:lnTo>
                  <a:lnTo>
                    <a:pt x="596836" y="110490"/>
                  </a:lnTo>
                  <a:lnTo>
                    <a:pt x="596417" y="110490"/>
                  </a:lnTo>
                  <a:lnTo>
                    <a:pt x="595960" y="109220"/>
                  </a:lnTo>
                  <a:lnTo>
                    <a:pt x="593966" y="87630"/>
                  </a:lnTo>
                  <a:lnTo>
                    <a:pt x="592480" y="64770"/>
                  </a:lnTo>
                  <a:lnTo>
                    <a:pt x="589419" y="0"/>
                  </a:lnTo>
                  <a:lnTo>
                    <a:pt x="544817" y="7620"/>
                  </a:lnTo>
                  <a:lnTo>
                    <a:pt x="535101" y="8890"/>
                  </a:lnTo>
                  <a:lnTo>
                    <a:pt x="449211" y="21590"/>
                  </a:lnTo>
                  <a:lnTo>
                    <a:pt x="426313" y="26670"/>
                  </a:lnTo>
                  <a:lnTo>
                    <a:pt x="423837" y="26670"/>
                  </a:lnTo>
                  <a:lnTo>
                    <a:pt x="420433" y="27940"/>
                  </a:lnTo>
                  <a:lnTo>
                    <a:pt x="417499" y="27940"/>
                  </a:lnTo>
                  <a:lnTo>
                    <a:pt x="409892" y="30480"/>
                  </a:lnTo>
                  <a:lnTo>
                    <a:pt x="406412" y="31750"/>
                  </a:lnTo>
                  <a:lnTo>
                    <a:pt x="398437" y="35560"/>
                  </a:lnTo>
                  <a:lnTo>
                    <a:pt x="396341" y="38100"/>
                  </a:lnTo>
                  <a:lnTo>
                    <a:pt x="391248" y="40640"/>
                  </a:lnTo>
                  <a:lnTo>
                    <a:pt x="393433" y="46990"/>
                  </a:lnTo>
                  <a:lnTo>
                    <a:pt x="395338" y="55880"/>
                  </a:lnTo>
                  <a:lnTo>
                    <a:pt x="397002" y="66040"/>
                  </a:lnTo>
                  <a:lnTo>
                    <a:pt x="398487" y="78740"/>
                  </a:lnTo>
                  <a:lnTo>
                    <a:pt x="395782" y="73660"/>
                  </a:lnTo>
                  <a:lnTo>
                    <a:pt x="392950" y="68580"/>
                  </a:lnTo>
                  <a:lnTo>
                    <a:pt x="389991" y="62230"/>
                  </a:lnTo>
                  <a:lnTo>
                    <a:pt x="398513" y="95250"/>
                  </a:lnTo>
                  <a:lnTo>
                    <a:pt x="400545" y="102870"/>
                  </a:lnTo>
                  <a:lnTo>
                    <a:pt x="402412" y="110490"/>
                  </a:lnTo>
                  <a:lnTo>
                    <a:pt x="404164" y="119380"/>
                  </a:lnTo>
                  <a:lnTo>
                    <a:pt x="409168" y="143510"/>
                  </a:lnTo>
                  <a:lnTo>
                    <a:pt x="410972" y="153670"/>
                  </a:lnTo>
                  <a:lnTo>
                    <a:pt x="407543" y="154940"/>
                  </a:lnTo>
                  <a:lnTo>
                    <a:pt x="392595" y="161290"/>
                  </a:lnTo>
                  <a:lnTo>
                    <a:pt x="384568" y="165100"/>
                  </a:lnTo>
                  <a:lnTo>
                    <a:pt x="376720" y="170180"/>
                  </a:lnTo>
                  <a:lnTo>
                    <a:pt x="369062" y="173990"/>
                  </a:lnTo>
                  <a:lnTo>
                    <a:pt x="361632" y="179070"/>
                  </a:lnTo>
                  <a:lnTo>
                    <a:pt x="364058" y="176530"/>
                  </a:lnTo>
                  <a:lnTo>
                    <a:pt x="363435" y="175260"/>
                  </a:lnTo>
                  <a:lnTo>
                    <a:pt x="331368" y="198120"/>
                  </a:lnTo>
                  <a:lnTo>
                    <a:pt x="323837" y="201930"/>
                  </a:lnTo>
                  <a:lnTo>
                    <a:pt x="328231" y="196850"/>
                  </a:lnTo>
                  <a:lnTo>
                    <a:pt x="322859" y="198120"/>
                  </a:lnTo>
                  <a:lnTo>
                    <a:pt x="314528" y="204470"/>
                  </a:lnTo>
                  <a:lnTo>
                    <a:pt x="299720" y="217170"/>
                  </a:lnTo>
                  <a:lnTo>
                    <a:pt x="293776" y="220980"/>
                  </a:lnTo>
                  <a:lnTo>
                    <a:pt x="292557" y="220980"/>
                  </a:lnTo>
                  <a:lnTo>
                    <a:pt x="297332" y="215900"/>
                  </a:lnTo>
                  <a:lnTo>
                    <a:pt x="290715" y="222250"/>
                  </a:lnTo>
                  <a:lnTo>
                    <a:pt x="282041" y="229870"/>
                  </a:lnTo>
                  <a:lnTo>
                    <a:pt x="275945" y="236220"/>
                  </a:lnTo>
                  <a:lnTo>
                    <a:pt x="277114" y="237490"/>
                  </a:lnTo>
                  <a:lnTo>
                    <a:pt x="270878" y="242570"/>
                  </a:lnTo>
                  <a:lnTo>
                    <a:pt x="265099" y="247650"/>
                  </a:lnTo>
                  <a:lnTo>
                    <a:pt x="259715" y="252730"/>
                  </a:lnTo>
                  <a:lnTo>
                    <a:pt x="245452" y="267970"/>
                  </a:lnTo>
                  <a:lnTo>
                    <a:pt x="244576" y="267970"/>
                  </a:lnTo>
                  <a:lnTo>
                    <a:pt x="243560" y="269240"/>
                  </a:lnTo>
                  <a:lnTo>
                    <a:pt x="242658" y="269240"/>
                  </a:lnTo>
                  <a:lnTo>
                    <a:pt x="242582" y="270510"/>
                  </a:lnTo>
                  <a:lnTo>
                    <a:pt x="242227" y="271780"/>
                  </a:lnTo>
                  <a:lnTo>
                    <a:pt x="240233" y="271780"/>
                  </a:lnTo>
                  <a:lnTo>
                    <a:pt x="238226" y="269240"/>
                  </a:lnTo>
                  <a:lnTo>
                    <a:pt x="236842" y="269240"/>
                  </a:lnTo>
                  <a:lnTo>
                    <a:pt x="231813" y="265430"/>
                  </a:lnTo>
                  <a:lnTo>
                    <a:pt x="229552" y="264160"/>
                  </a:lnTo>
                  <a:lnTo>
                    <a:pt x="227291" y="262890"/>
                  </a:lnTo>
                  <a:lnTo>
                    <a:pt x="224637" y="264160"/>
                  </a:lnTo>
                  <a:lnTo>
                    <a:pt x="223697" y="261620"/>
                  </a:lnTo>
                  <a:lnTo>
                    <a:pt x="222300" y="257810"/>
                  </a:lnTo>
                  <a:lnTo>
                    <a:pt x="220751" y="256540"/>
                  </a:lnTo>
                  <a:lnTo>
                    <a:pt x="211442" y="248920"/>
                  </a:lnTo>
                  <a:lnTo>
                    <a:pt x="204368" y="245110"/>
                  </a:lnTo>
                  <a:lnTo>
                    <a:pt x="202018" y="243840"/>
                  </a:lnTo>
                  <a:lnTo>
                    <a:pt x="197307" y="241300"/>
                  </a:lnTo>
                  <a:lnTo>
                    <a:pt x="185153" y="234950"/>
                  </a:lnTo>
                  <a:lnTo>
                    <a:pt x="185953" y="233680"/>
                  </a:lnTo>
                  <a:lnTo>
                    <a:pt x="183540" y="231140"/>
                  </a:lnTo>
                  <a:lnTo>
                    <a:pt x="181330" y="228600"/>
                  </a:lnTo>
                  <a:lnTo>
                    <a:pt x="182727" y="227330"/>
                  </a:lnTo>
                  <a:lnTo>
                    <a:pt x="176060" y="223520"/>
                  </a:lnTo>
                  <a:lnTo>
                    <a:pt x="172199" y="220980"/>
                  </a:lnTo>
                  <a:lnTo>
                    <a:pt x="162331" y="215900"/>
                  </a:lnTo>
                  <a:lnTo>
                    <a:pt x="158432" y="213360"/>
                  </a:lnTo>
                  <a:lnTo>
                    <a:pt x="154533" y="210820"/>
                  </a:lnTo>
                  <a:lnTo>
                    <a:pt x="150507" y="209550"/>
                  </a:lnTo>
                  <a:lnTo>
                    <a:pt x="152107" y="213360"/>
                  </a:lnTo>
                  <a:lnTo>
                    <a:pt x="146558" y="208280"/>
                  </a:lnTo>
                  <a:lnTo>
                    <a:pt x="140411" y="203200"/>
                  </a:lnTo>
                  <a:lnTo>
                    <a:pt x="134340" y="198120"/>
                  </a:lnTo>
                  <a:lnTo>
                    <a:pt x="130022" y="204470"/>
                  </a:lnTo>
                  <a:lnTo>
                    <a:pt x="108648" y="240030"/>
                  </a:lnTo>
                  <a:lnTo>
                    <a:pt x="107492" y="241300"/>
                  </a:lnTo>
                  <a:lnTo>
                    <a:pt x="103898" y="247650"/>
                  </a:lnTo>
                  <a:lnTo>
                    <a:pt x="100063" y="254000"/>
                  </a:lnTo>
                  <a:lnTo>
                    <a:pt x="95758" y="257810"/>
                  </a:lnTo>
                  <a:lnTo>
                    <a:pt x="90754" y="260350"/>
                  </a:lnTo>
                  <a:lnTo>
                    <a:pt x="66446" y="303530"/>
                  </a:lnTo>
                  <a:lnTo>
                    <a:pt x="62458" y="311150"/>
                  </a:lnTo>
                  <a:lnTo>
                    <a:pt x="54622" y="323850"/>
                  </a:lnTo>
                  <a:lnTo>
                    <a:pt x="36474" y="354330"/>
                  </a:lnTo>
                  <a:lnTo>
                    <a:pt x="67500" y="379730"/>
                  </a:lnTo>
                  <a:lnTo>
                    <a:pt x="63652" y="379730"/>
                  </a:lnTo>
                  <a:lnTo>
                    <a:pt x="61734" y="378460"/>
                  </a:lnTo>
                  <a:lnTo>
                    <a:pt x="60680" y="377190"/>
                  </a:lnTo>
                  <a:lnTo>
                    <a:pt x="50927" y="369570"/>
                  </a:lnTo>
                  <a:lnTo>
                    <a:pt x="44983" y="364490"/>
                  </a:lnTo>
                  <a:lnTo>
                    <a:pt x="38925" y="359410"/>
                  </a:lnTo>
                  <a:lnTo>
                    <a:pt x="32994" y="354330"/>
                  </a:lnTo>
                  <a:lnTo>
                    <a:pt x="39916" y="342900"/>
                  </a:lnTo>
                  <a:lnTo>
                    <a:pt x="45085" y="334010"/>
                  </a:lnTo>
                  <a:lnTo>
                    <a:pt x="41732" y="334010"/>
                  </a:lnTo>
                  <a:lnTo>
                    <a:pt x="29591" y="354330"/>
                  </a:lnTo>
                  <a:lnTo>
                    <a:pt x="59156" y="378460"/>
                  </a:lnTo>
                  <a:lnTo>
                    <a:pt x="64617" y="382270"/>
                  </a:lnTo>
                  <a:lnTo>
                    <a:pt x="69862" y="386080"/>
                  </a:lnTo>
                  <a:lnTo>
                    <a:pt x="75184" y="388620"/>
                  </a:lnTo>
                  <a:lnTo>
                    <a:pt x="90982" y="401320"/>
                  </a:lnTo>
                  <a:lnTo>
                    <a:pt x="99136" y="408940"/>
                  </a:lnTo>
                  <a:lnTo>
                    <a:pt x="107657" y="416560"/>
                  </a:lnTo>
                  <a:lnTo>
                    <a:pt x="109448" y="419100"/>
                  </a:lnTo>
                  <a:lnTo>
                    <a:pt x="106718" y="417830"/>
                  </a:lnTo>
                  <a:lnTo>
                    <a:pt x="102158" y="415290"/>
                  </a:lnTo>
                  <a:lnTo>
                    <a:pt x="98450" y="414020"/>
                  </a:lnTo>
                  <a:lnTo>
                    <a:pt x="104432" y="417830"/>
                  </a:lnTo>
                  <a:lnTo>
                    <a:pt x="110274" y="422910"/>
                  </a:lnTo>
                  <a:lnTo>
                    <a:pt x="115989" y="427990"/>
                  </a:lnTo>
                  <a:lnTo>
                    <a:pt x="121589" y="433070"/>
                  </a:lnTo>
                  <a:lnTo>
                    <a:pt x="130784" y="440690"/>
                  </a:lnTo>
                  <a:lnTo>
                    <a:pt x="135255" y="444500"/>
                  </a:lnTo>
                  <a:lnTo>
                    <a:pt x="131305" y="457200"/>
                  </a:lnTo>
                  <a:lnTo>
                    <a:pt x="128981" y="464820"/>
                  </a:lnTo>
                  <a:lnTo>
                    <a:pt x="127025" y="472440"/>
                  </a:lnTo>
                  <a:lnTo>
                    <a:pt x="125691" y="480060"/>
                  </a:lnTo>
                  <a:lnTo>
                    <a:pt x="125120" y="480060"/>
                  </a:lnTo>
                  <a:lnTo>
                    <a:pt x="125450" y="476250"/>
                  </a:lnTo>
                  <a:lnTo>
                    <a:pt x="126009" y="472440"/>
                  </a:lnTo>
                  <a:lnTo>
                    <a:pt x="124231" y="480060"/>
                  </a:lnTo>
                  <a:lnTo>
                    <a:pt x="120764" y="487680"/>
                  </a:lnTo>
                  <a:lnTo>
                    <a:pt x="123863" y="487680"/>
                  </a:lnTo>
                  <a:lnTo>
                    <a:pt x="124853" y="481330"/>
                  </a:lnTo>
                  <a:lnTo>
                    <a:pt x="128104" y="482600"/>
                  </a:lnTo>
                  <a:lnTo>
                    <a:pt x="128714" y="492760"/>
                  </a:lnTo>
                  <a:lnTo>
                    <a:pt x="128473" y="504190"/>
                  </a:lnTo>
                  <a:lnTo>
                    <a:pt x="129197" y="510540"/>
                  </a:lnTo>
                  <a:lnTo>
                    <a:pt x="125031" y="510540"/>
                  </a:lnTo>
                  <a:lnTo>
                    <a:pt x="121539" y="519430"/>
                  </a:lnTo>
                  <a:lnTo>
                    <a:pt x="117881" y="528320"/>
                  </a:lnTo>
                  <a:lnTo>
                    <a:pt x="113207" y="523240"/>
                  </a:lnTo>
                  <a:lnTo>
                    <a:pt x="112915" y="528320"/>
                  </a:lnTo>
                  <a:lnTo>
                    <a:pt x="113398" y="533400"/>
                  </a:lnTo>
                  <a:lnTo>
                    <a:pt x="115582" y="533400"/>
                  </a:lnTo>
                  <a:lnTo>
                    <a:pt x="113931" y="539750"/>
                  </a:lnTo>
                  <a:lnTo>
                    <a:pt x="112420" y="541020"/>
                  </a:lnTo>
                  <a:lnTo>
                    <a:pt x="111239" y="534670"/>
                  </a:lnTo>
                  <a:lnTo>
                    <a:pt x="110934" y="542290"/>
                  </a:lnTo>
                  <a:lnTo>
                    <a:pt x="110845" y="548640"/>
                  </a:lnTo>
                  <a:lnTo>
                    <a:pt x="111848" y="560070"/>
                  </a:lnTo>
                  <a:lnTo>
                    <a:pt x="111887" y="562610"/>
                  </a:lnTo>
                  <a:lnTo>
                    <a:pt x="111277" y="572770"/>
                  </a:lnTo>
                  <a:lnTo>
                    <a:pt x="109816" y="572770"/>
                  </a:lnTo>
                  <a:lnTo>
                    <a:pt x="109664" y="567690"/>
                  </a:lnTo>
                  <a:lnTo>
                    <a:pt x="108178" y="565150"/>
                  </a:lnTo>
                  <a:lnTo>
                    <a:pt x="109448" y="574040"/>
                  </a:lnTo>
                  <a:lnTo>
                    <a:pt x="110464" y="582930"/>
                  </a:lnTo>
                  <a:lnTo>
                    <a:pt x="110667" y="589280"/>
                  </a:lnTo>
                  <a:lnTo>
                    <a:pt x="110756" y="595630"/>
                  </a:lnTo>
                  <a:lnTo>
                    <a:pt x="110197" y="605790"/>
                  </a:lnTo>
                  <a:lnTo>
                    <a:pt x="109347" y="605790"/>
                  </a:lnTo>
                  <a:lnTo>
                    <a:pt x="108356" y="606818"/>
                  </a:lnTo>
                  <a:lnTo>
                    <a:pt x="112623" y="642620"/>
                  </a:lnTo>
                  <a:lnTo>
                    <a:pt x="113157" y="646430"/>
                  </a:lnTo>
                  <a:lnTo>
                    <a:pt x="88226" y="655320"/>
                  </a:lnTo>
                  <a:lnTo>
                    <a:pt x="89954" y="651510"/>
                  </a:lnTo>
                  <a:lnTo>
                    <a:pt x="78320" y="651510"/>
                  </a:lnTo>
                  <a:lnTo>
                    <a:pt x="73647" y="650240"/>
                  </a:lnTo>
                  <a:lnTo>
                    <a:pt x="56057" y="655320"/>
                  </a:lnTo>
                  <a:lnTo>
                    <a:pt x="63766" y="656590"/>
                  </a:lnTo>
                  <a:lnTo>
                    <a:pt x="52374" y="659130"/>
                  </a:lnTo>
                  <a:lnTo>
                    <a:pt x="41821" y="662940"/>
                  </a:lnTo>
                  <a:lnTo>
                    <a:pt x="41605" y="662990"/>
                  </a:lnTo>
                  <a:lnTo>
                    <a:pt x="41605" y="685800"/>
                  </a:lnTo>
                  <a:lnTo>
                    <a:pt x="38976" y="687070"/>
                  </a:lnTo>
                  <a:lnTo>
                    <a:pt x="38150" y="687070"/>
                  </a:lnTo>
                  <a:lnTo>
                    <a:pt x="40728" y="685800"/>
                  </a:lnTo>
                  <a:lnTo>
                    <a:pt x="41605" y="685800"/>
                  </a:lnTo>
                  <a:lnTo>
                    <a:pt x="41605" y="662990"/>
                  </a:lnTo>
                  <a:lnTo>
                    <a:pt x="30314" y="665480"/>
                  </a:lnTo>
                  <a:lnTo>
                    <a:pt x="16103" y="668020"/>
                  </a:lnTo>
                  <a:lnTo>
                    <a:pt x="31661" y="662940"/>
                  </a:lnTo>
                  <a:lnTo>
                    <a:pt x="0" y="669290"/>
                  </a:lnTo>
                  <a:lnTo>
                    <a:pt x="2438" y="680720"/>
                  </a:lnTo>
                  <a:lnTo>
                    <a:pt x="1409" y="670560"/>
                  </a:lnTo>
                  <a:lnTo>
                    <a:pt x="15252" y="669290"/>
                  </a:lnTo>
                  <a:lnTo>
                    <a:pt x="9220" y="671830"/>
                  </a:lnTo>
                  <a:lnTo>
                    <a:pt x="8661" y="673100"/>
                  </a:lnTo>
                  <a:lnTo>
                    <a:pt x="9918" y="674370"/>
                  </a:lnTo>
                  <a:lnTo>
                    <a:pt x="9321" y="675640"/>
                  </a:lnTo>
                  <a:lnTo>
                    <a:pt x="9969" y="676910"/>
                  </a:lnTo>
                  <a:lnTo>
                    <a:pt x="10591" y="680720"/>
                  </a:lnTo>
                  <a:lnTo>
                    <a:pt x="11430" y="687070"/>
                  </a:lnTo>
                  <a:lnTo>
                    <a:pt x="11264" y="687070"/>
                  </a:lnTo>
                  <a:lnTo>
                    <a:pt x="12382" y="694690"/>
                  </a:lnTo>
                  <a:lnTo>
                    <a:pt x="13487" y="704850"/>
                  </a:lnTo>
                  <a:lnTo>
                    <a:pt x="13271" y="712470"/>
                  </a:lnTo>
                  <a:lnTo>
                    <a:pt x="15697" y="718820"/>
                  </a:lnTo>
                  <a:lnTo>
                    <a:pt x="17945" y="725170"/>
                  </a:lnTo>
                  <a:lnTo>
                    <a:pt x="19773" y="731520"/>
                  </a:lnTo>
                  <a:lnTo>
                    <a:pt x="20929" y="740410"/>
                  </a:lnTo>
                  <a:lnTo>
                    <a:pt x="19799" y="742950"/>
                  </a:lnTo>
                  <a:lnTo>
                    <a:pt x="14439" y="739140"/>
                  </a:lnTo>
                  <a:lnTo>
                    <a:pt x="13690" y="740410"/>
                  </a:lnTo>
                  <a:lnTo>
                    <a:pt x="17691" y="749300"/>
                  </a:lnTo>
                  <a:lnTo>
                    <a:pt x="21107" y="763270"/>
                  </a:lnTo>
                  <a:lnTo>
                    <a:pt x="24663" y="775970"/>
                  </a:lnTo>
                  <a:lnTo>
                    <a:pt x="29070" y="786130"/>
                  </a:lnTo>
                  <a:lnTo>
                    <a:pt x="27279" y="783590"/>
                  </a:lnTo>
                  <a:lnTo>
                    <a:pt x="24409" y="783590"/>
                  </a:lnTo>
                  <a:lnTo>
                    <a:pt x="24041" y="784860"/>
                  </a:lnTo>
                  <a:lnTo>
                    <a:pt x="29006" y="789940"/>
                  </a:lnTo>
                  <a:lnTo>
                    <a:pt x="29286" y="797560"/>
                  </a:lnTo>
                  <a:lnTo>
                    <a:pt x="28930" y="798830"/>
                  </a:lnTo>
                  <a:lnTo>
                    <a:pt x="26428" y="798830"/>
                  </a:lnTo>
                  <a:lnTo>
                    <a:pt x="28282" y="808990"/>
                  </a:lnTo>
                  <a:lnTo>
                    <a:pt x="29654" y="807720"/>
                  </a:lnTo>
                  <a:lnTo>
                    <a:pt x="31432" y="805180"/>
                  </a:lnTo>
                  <a:lnTo>
                    <a:pt x="31978" y="803910"/>
                  </a:lnTo>
                  <a:lnTo>
                    <a:pt x="32791" y="806450"/>
                  </a:lnTo>
                  <a:lnTo>
                    <a:pt x="33324" y="808990"/>
                  </a:lnTo>
                  <a:lnTo>
                    <a:pt x="34505" y="817880"/>
                  </a:lnTo>
                  <a:lnTo>
                    <a:pt x="33718" y="815340"/>
                  </a:lnTo>
                  <a:lnTo>
                    <a:pt x="33451" y="817880"/>
                  </a:lnTo>
                  <a:lnTo>
                    <a:pt x="31800" y="811530"/>
                  </a:lnTo>
                  <a:lnTo>
                    <a:pt x="33083" y="820420"/>
                  </a:lnTo>
                  <a:lnTo>
                    <a:pt x="34696" y="829310"/>
                  </a:lnTo>
                  <a:lnTo>
                    <a:pt x="36398" y="836930"/>
                  </a:lnTo>
                  <a:lnTo>
                    <a:pt x="55778" y="835660"/>
                  </a:lnTo>
                  <a:lnTo>
                    <a:pt x="71958" y="833120"/>
                  </a:lnTo>
                  <a:lnTo>
                    <a:pt x="78981" y="833120"/>
                  </a:lnTo>
                  <a:lnTo>
                    <a:pt x="85979" y="831850"/>
                  </a:lnTo>
                  <a:lnTo>
                    <a:pt x="99936" y="831850"/>
                  </a:lnTo>
                  <a:lnTo>
                    <a:pt x="99923" y="834390"/>
                  </a:lnTo>
                  <a:lnTo>
                    <a:pt x="86677" y="836930"/>
                  </a:lnTo>
                  <a:lnTo>
                    <a:pt x="87236" y="839470"/>
                  </a:lnTo>
                  <a:lnTo>
                    <a:pt x="116916" y="835660"/>
                  </a:lnTo>
                  <a:lnTo>
                    <a:pt x="143776" y="831850"/>
                  </a:lnTo>
                  <a:lnTo>
                    <a:pt x="161683" y="829310"/>
                  </a:lnTo>
                  <a:lnTo>
                    <a:pt x="164769" y="834390"/>
                  </a:lnTo>
                  <a:lnTo>
                    <a:pt x="166255" y="836930"/>
                  </a:lnTo>
                  <a:lnTo>
                    <a:pt x="172097" y="848360"/>
                  </a:lnTo>
                  <a:lnTo>
                    <a:pt x="169608" y="842010"/>
                  </a:lnTo>
                  <a:lnTo>
                    <a:pt x="174980" y="847090"/>
                  </a:lnTo>
                  <a:lnTo>
                    <a:pt x="178955" y="857250"/>
                  </a:lnTo>
                  <a:lnTo>
                    <a:pt x="183642" y="868680"/>
                  </a:lnTo>
                  <a:lnTo>
                    <a:pt x="191147" y="880110"/>
                  </a:lnTo>
                  <a:lnTo>
                    <a:pt x="188341" y="876300"/>
                  </a:lnTo>
                  <a:lnTo>
                    <a:pt x="184467" y="877570"/>
                  </a:lnTo>
                  <a:lnTo>
                    <a:pt x="185813" y="877570"/>
                  </a:lnTo>
                  <a:lnTo>
                    <a:pt x="195643" y="894080"/>
                  </a:lnTo>
                  <a:lnTo>
                    <a:pt x="207784" y="909320"/>
                  </a:lnTo>
                  <a:lnTo>
                    <a:pt x="222529" y="924560"/>
                  </a:lnTo>
                  <a:lnTo>
                    <a:pt x="240233" y="942340"/>
                  </a:lnTo>
                  <a:lnTo>
                    <a:pt x="235750" y="941070"/>
                  </a:lnTo>
                  <a:lnTo>
                    <a:pt x="238290" y="944880"/>
                  </a:lnTo>
                  <a:lnTo>
                    <a:pt x="242074" y="948690"/>
                  </a:lnTo>
                  <a:lnTo>
                    <a:pt x="252272" y="961390"/>
                  </a:lnTo>
                  <a:lnTo>
                    <a:pt x="250101" y="963930"/>
                  </a:lnTo>
                  <a:lnTo>
                    <a:pt x="247992" y="967740"/>
                  </a:lnTo>
                  <a:lnTo>
                    <a:pt x="246113" y="969010"/>
                  </a:lnTo>
                  <a:lnTo>
                    <a:pt x="245973" y="972820"/>
                  </a:lnTo>
                  <a:lnTo>
                    <a:pt x="240538" y="980440"/>
                  </a:lnTo>
                  <a:lnTo>
                    <a:pt x="245986" y="977900"/>
                  </a:lnTo>
                  <a:lnTo>
                    <a:pt x="216408" y="1016000"/>
                  </a:lnTo>
                  <a:lnTo>
                    <a:pt x="204838" y="1036320"/>
                  </a:lnTo>
                  <a:lnTo>
                    <a:pt x="199720" y="1045210"/>
                  </a:lnTo>
                  <a:lnTo>
                    <a:pt x="197573" y="1049020"/>
                  </a:lnTo>
                  <a:lnTo>
                    <a:pt x="194005" y="1054100"/>
                  </a:lnTo>
                  <a:lnTo>
                    <a:pt x="190423" y="1060450"/>
                  </a:lnTo>
                  <a:lnTo>
                    <a:pt x="196850" y="1064260"/>
                  </a:lnTo>
                  <a:lnTo>
                    <a:pt x="202780" y="1068070"/>
                  </a:lnTo>
                  <a:lnTo>
                    <a:pt x="214985" y="1078230"/>
                  </a:lnTo>
                  <a:lnTo>
                    <a:pt x="219011" y="1080770"/>
                  </a:lnTo>
                  <a:lnTo>
                    <a:pt x="223024" y="1085850"/>
                  </a:lnTo>
                  <a:lnTo>
                    <a:pt x="218986" y="1083310"/>
                  </a:lnTo>
                  <a:lnTo>
                    <a:pt x="212432" y="1080770"/>
                  </a:lnTo>
                  <a:lnTo>
                    <a:pt x="215633" y="1083310"/>
                  </a:lnTo>
                  <a:lnTo>
                    <a:pt x="245465" y="1099820"/>
                  </a:lnTo>
                  <a:lnTo>
                    <a:pt x="245084" y="1096010"/>
                  </a:lnTo>
                  <a:lnTo>
                    <a:pt x="242836" y="1096010"/>
                  </a:lnTo>
                  <a:lnTo>
                    <a:pt x="238264" y="1089660"/>
                  </a:lnTo>
                  <a:lnTo>
                    <a:pt x="243027" y="1090930"/>
                  </a:lnTo>
                  <a:lnTo>
                    <a:pt x="252018" y="1094740"/>
                  </a:lnTo>
                  <a:lnTo>
                    <a:pt x="259168" y="1099820"/>
                  </a:lnTo>
                  <a:lnTo>
                    <a:pt x="252768" y="1097280"/>
                  </a:lnTo>
                  <a:lnTo>
                    <a:pt x="252933" y="1099820"/>
                  </a:lnTo>
                  <a:lnTo>
                    <a:pt x="256603" y="1104900"/>
                  </a:lnTo>
                  <a:lnTo>
                    <a:pt x="260769" y="1109980"/>
                  </a:lnTo>
                  <a:lnTo>
                    <a:pt x="260413" y="1107440"/>
                  </a:lnTo>
                  <a:lnTo>
                    <a:pt x="262966" y="1108710"/>
                  </a:lnTo>
                  <a:lnTo>
                    <a:pt x="263080" y="1107440"/>
                  </a:lnTo>
                  <a:lnTo>
                    <a:pt x="269278" y="1112520"/>
                  </a:lnTo>
                  <a:lnTo>
                    <a:pt x="277774" y="1112520"/>
                  </a:lnTo>
                  <a:lnTo>
                    <a:pt x="287693" y="1120140"/>
                  </a:lnTo>
                  <a:lnTo>
                    <a:pt x="285610" y="1121410"/>
                  </a:lnTo>
                  <a:lnTo>
                    <a:pt x="297967" y="1126490"/>
                  </a:lnTo>
                  <a:lnTo>
                    <a:pt x="310261" y="1134110"/>
                  </a:lnTo>
                  <a:lnTo>
                    <a:pt x="311543" y="1138339"/>
                  </a:lnTo>
                  <a:lnTo>
                    <a:pt x="318516" y="1141730"/>
                  </a:lnTo>
                  <a:lnTo>
                    <a:pt x="322935" y="1143000"/>
                  </a:lnTo>
                  <a:lnTo>
                    <a:pt x="327101" y="1145540"/>
                  </a:lnTo>
                  <a:lnTo>
                    <a:pt x="329577" y="1143000"/>
                  </a:lnTo>
                  <a:lnTo>
                    <a:pt x="331990" y="1140460"/>
                  </a:lnTo>
                  <a:lnTo>
                    <a:pt x="335013" y="1137920"/>
                  </a:lnTo>
                  <a:lnTo>
                    <a:pt x="333032" y="1141730"/>
                  </a:lnTo>
                  <a:lnTo>
                    <a:pt x="327469" y="1148080"/>
                  </a:lnTo>
                  <a:lnTo>
                    <a:pt x="320713" y="1144270"/>
                  </a:lnTo>
                  <a:lnTo>
                    <a:pt x="317754" y="1143000"/>
                  </a:lnTo>
                  <a:lnTo>
                    <a:pt x="321868" y="1148080"/>
                  </a:lnTo>
                  <a:lnTo>
                    <a:pt x="325424" y="1151890"/>
                  </a:lnTo>
                  <a:lnTo>
                    <a:pt x="328142" y="1154430"/>
                  </a:lnTo>
                  <a:lnTo>
                    <a:pt x="333502" y="1149350"/>
                  </a:lnTo>
                  <a:lnTo>
                    <a:pt x="334365" y="1148080"/>
                  </a:lnTo>
                  <a:lnTo>
                    <a:pt x="336118" y="1145540"/>
                  </a:lnTo>
                  <a:lnTo>
                    <a:pt x="342734" y="1139190"/>
                  </a:lnTo>
                  <a:lnTo>
                    <a:pt x="341744" y="1140460"/>
                  </a:lnTo>
                  <a:lnTo>
                    <a:pt x="342900" y="1139190"/>
                  </a:lnTo>
                  <a:lnTo>
                    <a:pt x="344055" y="1137920"/>
                  </a:lnTo>
                  <a:lnTo>
                    <a:pt x="346367" y="1135380"/>
                  </a:lnTo>
                  <a:lnTo>
                    <a:pt x="346837" y="1134872"/>
                  </a:lnTo>
                  <a:lnTo>
                    <a:pt x="348754" y="1133055"/>
                  </a:lnTo>
                  <a:lnTo>
                    <a:pt x="350393" y="1131595"/>
                  </a:lnTo>
                  <a:lnTo>
                    <a:pt x="356209" y="1126490"/>
                  </a:lnTo>
                  <a:lnTo>
                    <a:pt x="360553" y="1122680"/>
                  </a:lnTo>
                  <a:lnTo>
                    <a:pt x="355612" y="1126490"/>
                  </a:lnTo>
                  <a:lnTo>
                    <a:pt x="360883" y="1112520"/>
                  </a:lnTo>
                  <a:lnTo>
                    <a:pt x="369493" y="1102360"/>
                  </a:lnTo>
                  <a:lnTo>
                    <a:pt x="379374" y="1089660"/>
                  </a:lnTo>
                  <a:lnTo>
                    <a:pt x="388416" y="1075690"/>
                  </a:lnTo>
                  <a:lnTo>
                    <a:pt x="384086" y="1085850"/>
                  </a:lnTo>
                  <a:lnTo>
                    <a:pt x="384898" y="1087120"/>
                  </a:lnTo>
                  <a:lnTo>
                    <a:pt x="388073" y="1084580"/>
                  </a:lnTo>
                  <a:lnTo>
                    <a:pt x="390855" y="1085850"/>
                  </a:lnTo>
                  <a:lnTo>
                    <a:pt x="391287" y="1087043"/>
                  </a:lnTo>
                  <a:lnTo>
                    <a:pt x="391325" y="1085900"/>
                  </a:lnTo>
                  <a:lnTo>
                    <a:pt x="391185" y="1085596"/>
                  </a:lnTo>
                  <a:lnTo>
                    <a:pt x="392493" y="1084580"/>
                  </a:lnTo>
                  <a:lnTo>
                    <a:pt x="395782" y="1082040"/>
                  </a:lnTo>
                  <a:lnTo>
                    <a:pt x="402894" y="1075690"/>
                  </a:lnTo>
                  <a:lnTo>
                    <a:pt x="402107" y="1078230"/>
                  </a:lnTo>
                  <a:lnTo>
                    <a:pt x="403034" y="1075690"/>
                  </a:lnTo>
                  <a:lnTo>
                    <a:pt x="403974" y="1073150"/>
                  </a:lnTo>
                  <a:lnTo>
                    <a:pt x="406006" y="1073150"/>
                  </a:lnTo>
                  <a:lnTo>
                    <a:pt x="407149" y="1071880"/>
                  </a:lnTo>
                  <a:lnTo>
                    <a:pt x="408292" y="1070610"/>
                  </a:lnTo>
                  <a:lnTo>
                    <a:pt x="410337" y="1071880"/>
                  </a:lnTo>
                  <a:lnTo>
                    <a:pt x="411886" y="1073150"/>
                  </a:lnTo>
                  <a:lnTo>
                    <a:pt x="415696" y="1071880"/>
                  </a:lnTo>
                  <a:lnTo>
                    <a:pt x="414845" y="1073150"/>
                  </a:lnTo>
                  <a:lnTo>
                    <a:pt x="423037" y="1074940"/>
                  </a:lnTo>
                  <a:lnTo>
                    <a:pt x="422135" y="1073150"/>
                  </a:lnTo>
                  <a:lnTo>
                    <a:pt x="439826" y="1079500"/>
                  </a:lnTo>
                  <a:lnTo>
                    <a:pt x="459295" y="1087120"/>
                  </a:lnTo>
                  <a:lnTo>
                    <a:pt x="480885" y="1094740"/>
                  </a:lnTo>
                  <a:lnTo>
                    <a:pt x="504990" y="1097280"/>
                  </a:lnTo>
                  <a:lnTo>
                    <a:pt x="522643" y="1098550"/>
                  </a:lnTo>
                  <a:lnTo>
                    <a:pt x="548614" y="1096010"/>
                  </a:lnTo>
                  <a:lnTo>
                    <a:pt x="564870" y="1096010"/>
                  </a:lnTo>
                  <a:lnTo>
                    <a:pt x="573379" y="1098550"/>
                  </a:lnTo>
                  <a:lnTo>
                    <a:pt x="557301" y="1101090"/>
                  </a:lnTo>
                  <a:lnTo>
                    <a:pt x="576516" y="1103630"/>
                  </a:lnTo>
                  <a:lnTo>
                    <a:pt x="585698" y="1103630"/>
                  </a:lnTo>
                  <a:lnTo>
                    <a:pt x="595299" y="1102360"/>
                  </a:lnTo>
                  <a:lnTo>
                    <a:pt x="592594" y="1103630"/>
                  </a:lnTo>
                  <a:lnTo>
                    <a:pt x="595337" y="1104900"/>
                  </a:lnTo>
                  <a:lnTo>
                    <a:pt x="599313" y="1106170"/>
                  </a:lnTo>
                  <a:lnTo>
                    <a:pt x="606272" y="1106170"/>
                  </a:lnTo>
                  <a:lnTo>
                    <a:pt x="606005" y="1103630"/>
                  </a:lnTo>
                  <a:lnTo>
                    <a:pt x="605739" y="1103630"/>
                  </a:lnTo>
                  <a:lnTo>
                    <a:pt x="601560" y="1103630"/>
                  </a:lnTo>
                  <a:lnTo>
                    <a:pt x="603796" y="1101090"/>
                  </a:lnTo>
                  <a:lnTo>
                    <a:pt x="606666" y="1099820"/>
                  </a:lnTo>
                  <a:lnTo>
                    <a:pt x="610196" y="1097280"/>
                  </a:lnTo>
                  <a:lnTo>
                    <a:pt x="602881" y="1098550"/>
                  </a:lnTo>
                  <a:lnTo>
                    <a:pt x="597268" y="1099820"/>
                  </a:lnTo>
                  <a:lnTo>
                    <a:pt x="590651" y="1102360"/>
                  </a:lnTo>
                  <a:lnTo>
                    <a:pt x="586613" y="1099820"/>
                  </a:lnTo>
                  <a:lnTo>
                    <a:pt x="584009" y="1097280"/>
                  </a:lnTo>
                  <a:lnTo>
                    <a:pt x="593128" y="1096010"/>
                  </a:lnTo>
                  <a:lnTo>
                    <a:pt x="585584" y="1094740"/>
                  </a:lnTo>
                  <a:lnTo>
                    <a:pt x="576618" y="1094740"/>
                  </a:lnTo>
                  <a:lnTo>
                    <a:pt x="570179" y="1093470"/>
                  </a:lnTo>
                  <a:lnTo>
                    <a:pt x="569544" y="1093470"/>
                  </a:lnTo>
                  <a:lnTo>
                    <a:pt x="570712" y="1092200"/>
                  </a:lnTo>
                  <a:lnTo>
                    <a:pt x="557745" y="1093470"/>
                  </a:lnTo>
                  <a:lnTo>
                    <a:pt x="560374" y="1092200"/>
                  </a:lnTo>
                  <a:lnTo>
                    <a:pt x="556006" y="1089660"/>
                  </a:lnTo>
                  <a:lnTo>
                    <a:pt x="548347" y="1088390"/>
                  </a:lnTo>
                  <a:lnTo>
                    <a:pt x="535647" y="1088390"/>
                  </a:lnTo>
                  <a:lnTo>
                    <a:pt x="525691" y="1087120"/>
                  </a:lnTo>
                  <a:lnTo>
                    <a:pt x="518452" y="1084580"/>
                  </a:lnTo>
                  <a:lnTo>
                    <a:pt x="520407" y="1084580"/>
                  </a:lnTo>
                  <a:lnTo>
                    <a:pt x="506018" y="1083310"/>
                  </a:lnTo>
                  <a:lnTo>
                    <a:pt x="503478" y="1084580"/>
                  </a:lnTo>
                  <a:lnTo>
                    <a:pt x="502221" y="1087120"/>
                  </a:lnTo>
                  <a:lnTo>
                    <a:pt x="491731" y="1088390"/>
                  </a:lnTo>
                  <a:lnTo>
                    <a:pt x="487248" y="1083310"/>
                  </a:lnTo>
                  <a:lnTo>
                    <a:pt x="481164" y="1076960"/>
                  </a:lnTo>
                  <a:lnTo>
                    <a:pt x="478739" y="1074420"/>
                  </a:lnTo>
                  <a:lnTo>
                    <a:pt x="474522" y="1076960"/>
                  </a:lnTo>
                  <a:lnTo>
                    <a:pt x="471373" y="1076960"/>
                  </a:lnTo>
                  <a:lnTo>
                    <a:pt x="468274" y="1075690"/>
                  </a:lnTo>
                  <a:lnTo>
                    <a:pt x="465188" y="1074420"/>
                  </a:lnTo>
                  <a:lnTo>
                    <a:pt x="466877" y="1073150"/>
                  </a:lnTo>
                  <a:lnTo>
                    <a:pt x="461632" y="1073150"/>
                  </a:lnTo>
                  <a:lnTo>
                    <a:pt x="461873" y="1074420"/>
                  </a:lnTo>
                  <a:lnTo>
                    <a:pt x="463054" y="1075690"/>
                  </a:lnTo>
                  <a:lnTo>
                    <a:pt x="460616" y="1075690"/>
                  </a:lnTo>
                  <a:lnTo>
                    <a:pt x="454748" y="1073150"/>
                  </a:lnTo>
                  <a:lnTo>
                    <a:pt x="451408" y="1071880"/>
                  </a:lnTo>
                  <a:lnTo>
                    <a:pt x="448068" y="1070610"/>
                  </a:lnTo>
                  <a:lnTo>
                    <a:pt x="434149" y="1065530"/>
                  </a:lnTo>
                  <a:lnTo>
                    <a:pt x="425272" y="1061720"/>
                  </a:lnTo>
                  <a:lnTo>
                    <a:pt x="421779" y="1060450"/>
                  </a:lnTo>
                  <a:lnTo>
                    <a:pt x="420204" y="1059878"/>
                  </a:lnTo>
                  <a:lnTo>
                    <a:pt x="420852" y="1060450"/>
                  </a:lnTo>
                  <a:lnTo>
                    <a:pt x="413905" y="1059180"/>
                  </a:lnTo>
                  <a:lnTo>
                    <a:pt x="412381" y="1055370"/>
                  </a:lnTo>
                  <a:lnTo>
                    <a:pt x="408241" y="1052830"/>
                  </a:lnTo>
                  <a:lnTo>
                    <a:pt x="403529" y="1051560"/>
                  </a:lnTo>
                  <a:lnTo>
                    <a:pt x="399618" y="1056640"/>
                  </a:lnTo>
                  <a:lnTo>
                    <a:pt x="395554" y="1062990"/>
                  </a:lnTo>
                  <a:lnTo>
                    <a:pt x="391121" y="1068070"/>
                  </a:lnTo>
                  <a:lnTo>
                    <a:pt x="386105" y="1071880"/>
                  </a:lnTo>
                  <a:lnTo>
                    <a:pt x="387565" y="1068070"/>
                  </a:lnTo>
                  <a:lnTo>
                    <a:pt x="390169" y="1062990"/>
                  </a:lnTo>
                  <a:lnTo>
                    <a:pt x="390334" y="1061720"/>
                  </a:lnTo>
                  <a:lnTo>
                    <a:pt x="384492" y="1065530"/>
                  </a:lnTo>
                  <a:lnTo>
                    <a:pt x="380898" y="1074420"/>
                  </a:lnTo>
                  <a:lnTo>
                    <a:pt x="373265" y="1082040"/>
                  </a:lnTo>
                  <a:lnTo>
                    <a:pt x="364426" y="1088390"/>
                  </a:lnTo>
                  <a:lnTo>
                    <a:pt x="357238" y="1096010"/>
                  </a:lnTo>
                  <a:lnTo>
                    <a:pt x="359054" y="1098550"/>
                  </a:lnTo>
                  <a:lnTo>
                    <a:pt x="348983" y="1111250"/>
                  </a:lnTo>
                  <a:lnTo>
                    <a:pt x="338899" y="1122680"/>
                  </a:lnTo>
                  <a:lnTo>
                    <a:pt x="335191" y="1126490"/>
                  </a:lnTo>
                  <a:lnTo>
                    <a:pt x="333133" y="1129030"/>
                  </a:lnTo>
                  <a:lnTo>
                    <a:pt x="330327" y="1132840"/>
                  </a:lnTo>
                  <a:lnTo>
                    <a:pt x="330327" y="1131570"/>
                  </a:lnTo>
                  <a:lnTo>
                    <a:pt x="328447" y="1134110"/>
                  </a:lnTo>
                  <a:lnTo>
                    <a:pt x="325793" y="1135380"/>
                  </a:lnTo>
                  <a:lnTo>
                    <a:pt x="310527" y="1123950"/>
                  </a:lnTo>
                  <a:lnTo>
                    <a:pt x="304952" y="1118870"/>
                  </a:lnTo>
                  <a:lnTo>
                    <a:pt x="299567" y="1115060"/>
                  </a:lnTo>
                  <a:lnTo>
                    <a:pt x="294576" y="1111250"/>
                  </a:lnTo>
                  <a:lnTo>
                    <a:pt x="290220" y="1107440"/>
                  </a:lnTo>
                  <a:lnTo>
                    <a:pt x="284962" y="1107440"/>
                  </a:lnTo>
                  <a:lnTo>
                    <a:pt x="278371" y="1103591"/>
                  </a:lnTo>
                  <a:lnTo>
                    <a:pt x="271843" y="1099820"/>
                  </a:lnTo>
                  <a:lnTo>
                    <a:pt x="256400" y="1090930"/>
                  </a:lnTo>
                  <a:lnTo>
                    <a:pt x="257543" y="1089660"/>
                  </a:lnTo>
                  <a:lnTo>
                    <a:pt x="258686" y="1088390"/>
                  </a:lnTo>
                  <a:lnTo>
                    <a:pt x="261556" y="1088390"/>
                  </a:lnTo>
                  <a:lnTo>
                    <a:pt x="268909" y="1092200"/>
                  </a:lnTo>
                  <a:lnTo>
                    <a:pt x="263220" y="1088390"/>
                  </a:lnTo>
                  <a:lnTo>
                    <a:pt x="259435" y="1085850"/>
                  </a:lnTo>
                  <a:lnTo>
                    <a:pt x="257543" y="1084580"/>
                  </a:lnTo>
                  <a:lnTo>
                    <a:pt x="253898" y="1084580"/>
                  </a:lnTo>
                  <a:lnTo>
                    <a:pt x="249859" y="1082040"/>
                  </a:lnTo>
                  <a:lnTo>
                    <a:pt x="242163" y="1078230"/>
                  </a:lnTo>
                  <a:lnTo>
                    <a:pt x="247269" y="1076960"/>
                  </a:lnTo>
                  <a:lnTo>
                    <a:pt x="240741" y="1073150"/>
                  </a:lnTo>
                  <a:lnTo>
                    <a:pt x="233743" y="1069340"/>
                  </a:lnTo>
                  <a:lnTo>
                    <a:pt x="226466" y="1065530"/>
                  </a:lnTo>
                  <a:lnTo>
                    <a:pt x="218554" y="1060450"/>
                  </a:lnTo>
                  <a:lnTo>
                    <a:pt x="213525" y="1057910"/>
                  </a:lnTo>
                  <a:lnTo>
                    <a:pt x="211289" y="1056640"/>
                  </a:lnTo>
                  <a:lnTo>
                    <a:pt x="212547" y="1054100"/>
                  </a:lnTo>
                  <a:lnTo>
                    <a:pt x="213995" y="1052830"/>
                  </a:lnTo>
                  <a:lnTo>
                    <a:pt x="215569" y="1051560"/>
                  </a:lnTo>
                  <a:lnTo>
                    <a:pt x="213664" y="1050290"/>
                  </a:lnTo>
                  <a:lnTo>
                    <a:pt x="208762" y="1052830"/>
                  </a:lnTo>
                  <a:lnTo>
                    <a:pt x="204584" y="1055370"/>
                  </a:lnTo>
                  <a:lnTo>
                    <a:pt x="200545" y="1056640"/>
                  </a:lnTo>
                  <a:lnTo>
                    <a:pt x="197662" y="1056640"/>
                  </a:lnTo>
                  <a:lnTo>
                    <a:pt x="204241" y="1043940"/>
                  </a:lnTo>
                  <a:lnTo>
                    <a:pt x="206971" y="1043940"/>
                  </a:lnTo>
                  <a:lnTo>
                    <a:pt x="210159" y="1045032"/>
                  </a:lnTo>
                  <a:lnTo>
                    <a:pt x="210566" y="1043940"/>
                  </a:lnTo>
                  <a:lnTo>
                    <a:pt x="213563" y="1040130"/>
                  </a:lnTo>
                  <a:lnTo>
                    <a:pt x="213233" y="1041908"/>
                  </a:lnTo>
                  <a:lnTo>
                    <a:pt x="214617" y="1040130"/>
                  </a:lnTo>
                  <a:lnTo>
                    <a:pt x="216585" y="1037590"/>
                  </a:lnTo>
                  <a:lnTo>
                    <a:pt x="218922" y="1038860"/>
                  </a:lnTo>
                  <a:lnTo>
                    <a:pt x="219633" y="1037590"/>
                  </a:lnTo>
                  <a:lnTo>
                    <a:pt x="221792" y="1033780"/>
                  </a:lnTo>
                  <a:lnTo>
                    <a:pt x="223050" y="1036320"/>
                  </a:lnTo>
                  <a:lnTo>
                    <a:pt x="222262" y="1037590"/>
                  </a:lnTo>
                  <a:lnTo>
                    <a:pt x="217551" y="1041400"/>
                  </a:lnTo>
                  <a:lnTo>
                    <a:pt x="217512" y="1042822"/>
                  </a:lnTo>
                  <a:lnTo>
                    <a:pt x="212915" y="1043698"/>
                  </a:lnTo>
                  <a:lnTo>
                    <a:pt x="212458" y="1046480"/>
                  </a:lnTo>
                  <a:lnTo>
                    <a:pt x="212293" y="1049020"/>
                  </a:lnTo>
                  <a:lnTo>
                    <a:pt x="217487" y="1043571"/>
                  </a:lnTo>
                  <a:lnTo>
                    <a:pt x="217487" y="1043940"/>
                  </a:lnTo>
                  <a:lnTo>
                    <a:pt x="218478" y="1042670"/>
                  </a:lnTo>
                  <a:lnTo>
                    <a:pt x="222440" y="1037590"/>
                  </a:lnTo>
                  <a:lnTo>
                    <a:pt x="226047" y="1033780"/>
                  </a:lnTo>
                  <a:lnTo>
                    <a:pt x="230873" y="1028700"/>
                  </a:lnTo>
                  <a:lnTo>
                    <a:pt x="234670" y="1026160"/>
                  </a:lnTo>
                  <a:lnTo>
                    <a:pt x="232816" y="1026160"/>
                  </a:lnTo>
                  <a:lnTo>
                    <a:pt x="231381" y="1023620"/>
                  </a:lnTo>
                  <a:lnTo>
                    <a:pt x="234962" y="1018540"/>
                  </a:lnTo>
                  <a:lnTo>
                    <a:pt x="240233" y="1010920"/>
                  </a:lnTo>
                  <a:lnTo>
                    <a:pt x="242735" y="1009650"/>
                  </a:lnTo>
                  <a:lnTo>
                    <a:pt x="244716" y="1009650"/>
                  </a:lnTo>
                  <a:lnTo>
                    <a:pt x="248437" y="1007110"/>
                  </a:lnTo>
                  <a:lnTo>
                    <a:pt x="249199" y="1002030"/>
                  </a:lnTo>
                  <a:lnTo>
                    <a:pt x="257352" y="993140"/>
                  </a:lnTo>
                  <a:lnTo>
                    <a:pt x="253885" y="990600"/>
                  </a:lnTo>
                  <a:lnTo>
                    <a:pt x="256844" y="986790"/>
                  </a:lnTo>
                  <a:lnTo>
                    <a:pt x="259080" y="986790"/>
                  </a:lnTo>
                  <a:lnTo>
                    <a:pt x="261213" y="985520"/>
                  </a:lnTo>
                  <a:lnTo>
                    <a:pt x="261645" y="984250"/>
                  </a:lnTo>
                  <a:lnTo>
                    <a:pt x="262331" y="982980"/>
                  </a:lnTo>
                  <a:lnTo>
                    <a:pt x="265734" y="977900"/>
                  </a:lnTo>
                  <a:lnTo>
                    <a:pt x="267449" y="975360"/>
                  </a:lnTo>
                  <a:lnTo>
                    <a:pt x="277126" y="958850"/>
                  </a:lnTo>
                  <a:lnTo>
                    <a:pt x="270852" y="952500"/>
                  </a:lnTo>
                  <a:lnTo>
                    <a:pt x="266204" y="948690"/>
                  </a:lnTo>
                  <a:lnTo>
                    <a:pt x="263753" y="947420"/>
                  </a:lnTo>
                  <a:lnTo>
                    <a:pt x="264007" y="949731"/>
                  </a:lnTo>
                  <a:lnTo>
                    <a:pt x="263448" y="948969"/>
                  </a:lnTo>
                  <a:lnTo>
                    <a:pt x="264134" y="950137"/>
                  </a:lnTo>
                  <a:lnTo>
                    <a:pt x="265785" y="952500"/>
                  </a:lnTo>
                  <a:lnTo>
                    <a:pt x="258838" y="946150"/>
                  </a:lnTo>
                  <a:lnTo>
                    <a:pt x="254101" y="942340"/>
                  </a:lnTo>
                  <a:lnTo>
                    <a:pt x="249859" y="937260"/>
                  </a:lnTo>
                  <a:lnTo>
                    <a:pt x="245922" y="933450"/>
                  </a:lnTo>
                  <a:lnTo>
                    <a:pt x="240728" y="927100"/>
                  </a:lnTo>
                  <a:lnTo>
                    <a:pt x="235889" y="920750"/>
                  </a:lnTo>
                  <a:lnTo>
                    <a:pt x="231305" y="914400"/>
                  </a:lnTo>
                  <a:lnTo>
                    <a:pt x="224574" y="905510"/>
                  </a:lnTo>
                  <a:lnTo>
                    <a:pt x="211569" y="885190"/>
                  </a:lnTo>
                  <a:lnTo>
                    <a:pt x="207772" y="880110"/>
                  </a:lnTo>
                  <a:lnTo>
                    <a:pt x="204939" y="876300"/>
                  </a:lnTo>
                  <a:lnTo>
                    <a:pt x="206184" y="876300"/>
                  </a:lnTo>
                  <a:lnTo>
                    <a:pt x="197904" y="864870"/>
                  </a:lnTo>
                  <a:lnTo>
                    <a:pt x="183642" y="842010"/>
                  </a:lnTo>
                  <a:lnTo>
                    <a:pt x="182854" y="840740"/>
                  </a:lnTo>
                  <a:lnTo>
                    <a:pt x="175983" y="831850"/>
                  </a:lnTo>
                  <a:lnTo>
                    <a:pt x="174625" y="829310"/>
                  </a:lnTo>
                  <a:lnTo>
                    <a:pt x="173278" y="826770"/>
                  </a:lnTo>
                  <a:lnTo>
                    <a:pt x="171183" y="817880"/>
                  </a:lnTo>
                  <a:lnTo>
                    <a:pt x="170891" y="816610"/>
                  </a:lnTo>
                  <a:lnTo>
                    <a:pt x="173304" y="816610"/>
                  </a:lnTo>
                  <a:lnTo>
                    <a:pt x="170764" y="812800"/>
                  </a:lnTo>
                  <a:lnTo>
                    <a:pt x="163372" y="814070"/>
                  </a:lnTo>
                  <a:lnTo>
                    <a:pt x="158851" y="815340"/>
                  </a:lnTo>
                  <a:lnTo>
                    <a:pt x="134023" y="815340"/>
                  </a:lnTo>
                  <a:lnTo>
                    <a:pt x="139369" y="814070"/>
                  </a:lnTo>
                  <a:lnTo>
                    <a:pt x="139115" y="812800"/>
                  </a:lnTo>
                  <a:lnTo>
                    <a:pt x="136766" y="812800"/>
                  </a:lnTo>
                  <a:lnTo>
                    <a:pt x="127838" y="811530"/>
                  </a:lnTo>
                  <a:lnTo>
                    <a:pt x="118719" y="812800"/>
                  </a:lnTo>
                  <a:lnTo>
                    <a:pt x="106705" y="815340"/>
                  </a:lnTo>
                  <a:lnTo>
                    <a:pt x="107099" y="812800"/>
                  </a:lnTo>
                  <a:lnTo>
                    <a:pt x="84315" y="812800"/>
                  </a:lnTo>
                  <a:lnTo>
                    <a:pt x="97116" y="815340"/>
                  </a:lnTo>
                  <a:lnTo>
                    <a:pt x="90093" y="815340"/>
                  </a:lnTo>
                  <a:lnTo>
                    <a:pt x="83400" y="816610"/>
                  </a:lnTo>
                  <a:lnTo>
                    <a:pt x="70446" y="816610"/>
                  </a:lnTo>
                  <a:lnTo>
                    <a:pt x="74790" y="811530"/>
                  </a:lnTo>
                  <a:lnTo>
                    <a:pt x="55473" y="811530"/>
                  </a:lnTo>
                  <a:lnTo>
                    <a:pt x="54660" y="810260"/>
                  </a:lnTo>
                  <a:lnTo>
                    <a:pt x="53581" y="808990"/>
                  </a:lnTo>
                  <a:lnTo>
                    <a:pt x="51612" y="805180"/>
                  </a:lnTo>
                  <a:lnTo>
                    <a:pt x="44767" y="773430"/>
                  </a:lnTo>
                  <a:lnTo>
                    <a:pt x="44881" y="769620"/>
                  </a:lnTo>
                  <a:lnTo>
                    <a:pt x="45262" y="764540"/>
                  </a:lnTo>
                  <a:lnTo>
                    <a:pt x="43180" y="764540"/>
                  </a:lnTo>
                  <a:lnTo>
                    <a:pt x="43357" y="770890"/>
                  </a:lnTo>
                  <a:lnTo>
                    <a:pt x="43446" y="777240"/>
                  </a:lnTo>
                  <a:lnTo>
                    <a:pt x="41160" y="777240"/>
                  </a:lnTo>
                  <a:lnTo>
                    <a:pt x="40119" y="764540"/>
                  </a:lnTo>
                  <a:lnTo>
                    <a:pt x="40398" y="753110"/>
                  </a:lnTo>
                  <a:lnTo>
                    <a:pt x="40982" y="742950"/>
                  </a:lnTo>
                  <a:lnTo>
                    <a:pt x="40881" y="736600"/>
                  </a:lnTo>
                  <a:lnTo>
                    <a:pt x="39941" y="725170"/>
                  </a:lnTo>
                  <a:lnTo>
                    <a:pt x="37109" y="720090"/>
                  </a:lnTo>
                  <a:lnTo>
                    <a:pt x="31153" y="709930"/>
                  </a:lnTo>
                  <a:lnTo>
                    <a:pt x="29146" y="704850"/>
                  </a:lnTo>
                  <a:lnTo>
                    <a:pt x="28524" y="702310"/>
                  </a:lnTo>
                  <a:lnTo>
                    <a:pt x="28181" y="701040"/>
                  </a:lnTo>
                  <a:lnTo>
                    <a:pt x="27520" y="698500"/>
                  </a:lnTo>
                  <a:lnTo>
                    <a:pt x="27355" y="697230"/>
                  </a:lnTo>
                  <a:lnTo>
                    <a:pt x="27254" y="695960"/>
                  </a:lnTo>
                  <a:lnTo>
                    <a:pt x="25654" y="695960"/>
                  </a:lnTo>
                  <a:lnTo>
                    <a:pt x="16357" y="680720"/>
                  </a:lnTo>
                  <a:lnTo>
                    <a:pt x="29946" y="679450"/>
                  </a:lnTo>
                  <a:lnTo>
                    <a:pt x="32677" y="684530"/>
                  </a:lnTo>
                  <a:lnTo>
                    <a:pt x="29197" y="687070"/>
                  </a:lnTo>
                  <a:lnTo>
                    <a:pt x="25565" y="687070"/>
                  </a:lnTo>
                  <a:lnTo>
                    <a:pt x="26504" y="689610"/>
                  </a:lnTo>
                  <a:lnTo>
                    <a:pt x="27952" y="693420"/>
                  </a:lnTo>
                  <a:lnTo>
                    <a:pt x="29476" y="690880"/>
                  </a:lnTo>
                  <a:lnTo>
                    <a:pt x="27279" y="689610"/>
                  </a:lnTo>
                  <a:lnTo>
                    <a:pt x="27444" y="689610"/>
                  </a:lnTo>
                  <a:lnTo>
                    <a:pt x="27546" y="688340"/>
                  </a:lnTo>
                  <a:lnTo>
                    <a:pt x="33731" y="688340"/>
                  </a:lnTo>
                  <a:lnTo>
                    <a:pt x="40157" y="687070"/>
                  </a:lnTo>
                  <a:lnTo>
                    <a:pt x="38950" y="689610"/>
                  </a:lnTo>
                  <a:lnTo>
                    <a:pt x="40906" y="688340"/>
                  </a:lnTo>
                  <a:lnTo>
                    <a:pt x="43319" y="688340"/>
                  </a:lnTo>
                  <a:lnTo>
                    <a:pt x="44640" y="687070"/>
                  </a:lnTo>
                  <a:lnTo>
                    <a:pt x="43040" y="685800"/>
                  </a:lnTo>
                  <a:lnTo>
                    <a:pt x="44907" y="685800"/>
                  </a:lnTo>
                  <a:lnTo>
                    <a:pt x="52628" y="684530"/>
                  </a:lnTo>
                  <a:lnTo>
                    <a:pt x="56832" y="683260"/>
                  </a:lnTo>
                  <a:lnTo>
                    <a:pt x="67424" y="680720"/>
                  </a:lnTo>
                  <a:lnTo>
                    <a:pt x="74066" y="679450"/>
                  </a:lnTo>
                  <a:lnTo>
                    <a:pt x="81241" y="678180"/>
                  </a:lnTo>
                  <a:lnTo>
                    <a:pt x="89179" y="678180"/>
                  </a:lnTo>
                  <a:lnTo>
                    <a:pt x="81838" y="675640"/>
                  </a:lnTo>
                  <a:lnTo>
                    <a:pt x="85331" y="675640"/>
                  </a:lnTo>
                  <a:lnTo>
                    <a:pt x="101815" y="673100"/>
                  </a:lnTo>
                  <a:lnTo>
                    <a:pt x="104648" y="671830"/>
                  </a:lnTo>
                  <a:lnTo>
                    <a:pt x="108432" y="669290"/>
                  </a:lnTo>
                  <a:lnTo>
                    <a:pt x="111277" y="668020"/>
                  </a:lnTo>
                  <a:lnTo>
                    <a:pt x="112052" y="666750"/>
                  </a:lnTo>
                  <a:lnTo>
                    <a:pt x="126047" y="662940"/>
                  </a:lnTo>
                  <a:lnTo>
                    <a:pt x="130403" y="662940"/>
                  </a:lnTo>
                  <a:lnTo>
                    <a:pt x="132219" y="660400"/>
                  </a:lnTo>
                  <a:lnTo>
                    <a:pt x="133756" y="661670"/>
                  </a:lnTo>
                  <a:lnTo>
                    <a:pt x="133934" y="660400"/>
                  </a:lnTo>
                  <a:lnTo>
                    <a:pt x="134315" y="657860"/>
                  </a:lnTo>
                  <a:lnTo>
                    <a:pt x="134124" y="655320"/>
                  </a:lnTo>
                  <a:lnTo>
                    <a:pt x="133235" y="642620"/>
                  </a:lnTo>
                  <a:lnTo>
                    <a:pt x="134518" y="635000"/>
                  </a:lnTo>
                  <a:lnTo>
                    <a:pt x="136194" y="635000"/>
                  </a:lnTo>
                  <a:lnTo>
                    <a:pt x="137947" y="640080"/>
                  </a:lnTo>
                  <a:lnTo>
                    <a:pt x="139471" y="648970"/>
                  </a:lnTo>
                  <a:lnTo>
                    <a:pt x="138531" y="640080"/>
                  </a:lnTo>
                  <a:lnTo>
                    <a:pt x="138252" y="635000"/>
                  </a:lnTo>
                  <a:lnTo>
                    <a:pt x="137909" y="631190"/>
                  </a:lnTo>
                  <a:lnTo>
                    <a:pt x="137960" y="622300"/>
                  </a:lnTo>
                  <a:lnTo>
                    <a:pt x="138163" y="619760"/>
                  </a:lnTo>
                  <a:lnTo>
                    <a:pt x="139763" y="607060"/>
                  </a:lnTo>
                  <a:lnTo>
                    <a:pt x="141541" y="599440"/>
                  </a:lnTo>
                  <a:lnTo>
                    <a:pt x="142100" y="594360"/>
                  </a:lnTo>
                  <a:lnTo>
                    <a:pt x="142468" y="597966"/>
                  </a:lnTo>
                  <a:lnTo>
                    <a:pt x="143014" y="588010"/>
                  </a:lnTo>
                  <a:lnTo>
                    <a:pt x="139217" y="594360"/>
                  </a:lnTo>
                  <a:lnTo>
                    <a:pt x="140093" y="588010"/>
                  </a:lnTo>
                  <a:lnTo>
                    <a:pt x="140474" y="582930"/>
                  </a:lnTo>
                  <a:lnTo>
                    <a:pt x="141935" y="582930"/>
                  </a:lnTo>
                  <a:lnTo>
                    <a:pt x="141046" y="581660"/>
                  </a:lnTo>
                  <a:lnTo>
                    <a:pt x="140157" y="580390"/>
                  </a:lnTo>
                  <a:lnTo>
                    <a:pt x="137883" y="581660"/>
                  </a:lnTo>
                  <a:lnTo>
                    <a:pt x="135534" y="580390"/>
                  </a:lnTo>
                  <a:lnTo>
                    <a:pt x="133578" y="575310"/>
                  </a:lnTo>
                  <a:lnTo>
                    <a:pt x="133985" y="572770"/>
                  </a:lnTo>
                  <a:lnTo>
                    <a:pt x="134797" y="567690"/>
                  </a:lnTo>
                  <a:lnTo>
                    <a:pt x="135559" y="558800"/>
                  </a:lnTo>
                  <a:lnTo>
                    <a:pt x="136817" y="551180"/>
                  </a:lnTo>
                  <a:lnTo>
                    <a:pt x="139560" y="547370"/>
                  </a:lnTo>
                  <a:lnTo>
                    <a:pt x="138163" y="557530"/>
                  </a:lnTo>
                  <a:lnTo>
                    <a:pt x="139573" y="558800"/>
                  </a:lnTo>
                  <a:lnTo>
                    <a:pt x="141770" y="557530"/>
                  </a:lnTo>
                  <a:lnTo>
                    <a:pt x="142786" y="562610"/>
                  </a:lnTo>
                  <a:lnTo>
                    <a:pt x="142989" y="560070"/>
                  </a:lnTo>
                  <a:lnTo>
                    <a:pt x="143281" y="557530"/>
                  </a:lnTo>
                  <a:lnTo>
                    <a:pt x="143433" y="556260"/>
                  </a:lnTo>
                  <a:lnTo>
                    <a:pt x="144538" y="551180"/>
                  </a:lnTo>
                  <a:lnTo>
                    <a:pt x="145173" y="551180"/>
                  </a:lnTo>
                  <a:lnTo>
                    <a:pt x="145376" y="552450"/>
                  </a:lnTo>
                  <a:lnTo>
                    <a:pt x="145389" y="553554"/>
                  </a:lnTo>
                  <a:lnTo>
                    <a:pt x="145326" y="553796"/>
                  </a:lnTo>
                  <a:lnTo>
                    <a:pt x="145237" y="554101"/>
                  </a:lnTo>
                  <a:lnTo>
                    <a:pt x="145237" y="557568"/>
                  </a:lnTo>
                  <a:lnTo>
                    <a:pt x="145415" y="555637"/>
                  </a:lnTo>
                  <a:lnTo>
                    <a:pt x="145402" y="553720"/>
                  </a:lnTo>
                  <a:lnTo>
                    <a:pt x="146011" y="551180"/>
                  </a:lnTo>
                  <a:lnTo>
                    <a:pt x="146939" y="547370"/>
                  </a:lnTo>
                  <a:lnTo>
                    <a:pt x="148170" y="542290"/>
                  </a:lnTo>
                  <a:lnTo>
                    <a:pt x="147955" y="541020"/>
                  </a:lnTo>
                  <a:lnTo>
                    <a:pt x="147053" y="535940"/>
                  </a:lnTo>
                  <a:lnTo>
                    <a:pt x="145427" y="530860"/>
                  </a:lnTo>
                  <a:lnTo>
                    <a:pt x="145643" y="528320"/>
                  </a:lnTo>
                  <a:lnTo>
                    <a:pt x="146659" y="516890"/>
                  </a:lnTo>
                  <a:lnTo>
                    <a:pt x="148526" y="520700"/>
                  </a:lnTo>
                  <a:lnTo>
                    <a:pt x="150647" y="516890"/>
                  </a:lnTo>
                  <a:lnTo>
                    <a:pt x="152768" y="513080"/>
                  </a:lnTo>
                  <a:lnTo>
                    <a:pt x="153212" y="508000"/>
                  </a:lnTo>
                  <a:lnTo>
                    <a:pt x="151371" y="513080"/>
                  </a:lnTo>
                  <a:lnTo>
                    <a:pt x="149644" y="513080"/>
                  </a:lnTo>
                  <a:lnTo>
                    <a:pt x="148412" y="509270"/>
                  </a:lnTo>
                  <a:lnTo>
                    <a:pt x="148082" y="502920"/>
                  </a:lnTo>
                  <a:lnTo>
                    <a:pt x="151180" y="492760"/>
                  </a:lnTo>
                  <a:lnTo>
                    <a:pt x="152298" y="486410"/>
                  </a:lnTo>
                  <a:lnTo>
                    <a:pt x="152793" y="481330"/>
                  </a:lnTo>
                  <a:lnTo>
                    <a:pt x="154012" y="476250"/>
                  </a:lnTo>
                  <a:lnTo>
                    <a:pt x="150253" y="486410"/>
                  </a:lnTo>
                  <a:lnTo>
                    <a:pt x="148653" y="481330"/>
                  </a:lnTo>
                  <a:lnTo>
                    <a:pt x="149098" y="480060"/>
                  </a:lnTo>
                  <a:lnTo>
                    <a:pt x="151333" y="473710"/>
                  </a:lnTo>
                  <a:lnTo>
                    <a:pt x="154266" y="462280"/>
                  </a:lnTo>
                  <a:lnTo>
                    <a:pt x="155130" y="462280"/>
                  </a:lnTo>
                  <a:lnTo>
                    <a:pt x="155524" y="461010"/>
                  </a:lnTo>
                  <a:lnTo>
                    <a:pt x="157759" y="455930"/>
                  </a:lnTo>
                  <a:lnTo>
                    <a:pt x="167068" y="435610"/>
                  </a:lnTo>
                  <a:lnTo>
                    <a:pt x="164160" y="433070"/>
                  </a:lnTo>
                  <a:lnTo>
                    <a:pt x="160909" y="429260"/>
                  </a:lnTo>
                  <a:lnTo>
                    <a:pt x="149288" y="419100"/>
                  </a:lnTo>
                  <a:lnTo>
                    <a:pt x="146900" y="417830"/>
                  </a:lnTo>
                  <a:lnTo>
                    <a:pt x="141744" y="411480"/>
                  </a:lnTo>
                  <a:lnTo>
                    <a:pt x="149555" y="414020"/>
                  </a:lnTo>
                  <a:lnTo>
                    <a:pt x="147650" y="411480"/>
                  </a:lnTo>
                  <a:lnTo>
                    <a:pt x="144792" y="407670"/>
                  </a:lnTo>
                  <a:lnTo>
                    <a:pt x="122758" y="386080"/>
                  </a:lnTo>
                  <a:lnTo>
                    <a:pt x="121069" y="384810"/>
                  </a:lnTo>
                  <a:lnTo>
                    <a:pt x="112623" y="378460"/>
                  </a:lnTo>
                  <a:lnTo>
                    <a:pt x="114566" y="383832"/>
                  </a:lnTo>
                  <a:lnTo>
                    <a:pt x="102704" y="377190"/>
                  </a:lnTo>
                  <a:lnTo>
                    <a:pt x="130810" y="398780"/>
                  </a:lnTo>
                  <a:lnTo>
                    <a:pt x="110426" y="387350"/>
                  </a:lnTo>
                  <a:lnTo>
                    <a:pt x="116700" y="393700"/>
                  </a:lnTo>
                  <a:lnTo>
                    <a:pt x="123101" y="397510"/>
                  </a:lnTo>
                  <a:lnTo>
                    <a:pt x="133134" y="406400"/>
                  </a:lnTo>
                  <a:lnTo>
                    <a:pt x="124853" y="402209"/>
                  </a:lnTo>
                  <a:lnTo>
                    <a:pt x="126415" y="406400"/>
                  </a:lnTo>
                  <a:lnTo>
                    <a:pt x="119418" y="397510"/>
                  </a:lnTo>
                  <a:lnTo>
                    <a:pt x="110502" y="391160"/>
                  </a:lnTo>
                  <a:lnTo>
                    <a:pt x="101041" y="384810"/>
                  </a:lnTo>
                  <a:lnTo>
                    <a:pt x="96126" y="379730"/>
                  </a:lnTo>
                  <a:lnTo>
                    <a:pt x="92443" y="375920"/>
                  </a:lnTo>
                  <a:lnTo>
                    <a:pt x="98628" y="369570"/>
                  </a:lnTo>
                  <a:lnTo>
                    <a:pt x="93535" y="363220"/>
                  </a:lnTo>
                  <a:lnTo>
                    <a:pt x="88087" y="358140"/>
                  </a:lnTo>
                  <a:lnTo>
                    <a:pt x="82283" y="354330"/>
                  </a:lnTo>
                  <a:lnTo>
                    <a:pt x="80403" y="353060"/>
                  </a:lnTo>
                  <a:lnTo>
                    <a:pt x="79768" y="353060"/>
                  </a:lnTo>
                  <a:lnTo>
                    <a:pt x="74968" y="350520"/>
                  </a:lnTo>
                  <a:lnTo>
                    <a:pt x="73253" y="349250"/>
                  </a:lnTo>
                  <a:lnTo>
                    <a:pt x="74523" y="345440"/>
                  </a:lnTo>
                  <a:lnTo>
                    <a:pt x="74739" y="344170"/>
                  </a:lnTo>
                  <a:lnTo>
                    <a:pt x="78371" y="339090"/>
                  </a:lnTo>
                  <a:lnTo>
                    <a:pt x="83845" y="331470"/>
                  </a:lnTo>
                  <a:lnTo>
                    <a:pt x="76708" y="339090"/>
                  </a:lnTo>
                  <a:lnTo>
                    <a:pt x="78295" y="334010"/>
                  </a:lnTo>
                  <a:lnTo>
                    <a:pt x="82575" y="327660"/>
                  </a:lnTo>
                  <a:lnTo>
                    <a:pt x="87820" y="320040"/>
                  </a:lnTo>
                  <a:lnTo>
                    <a:pt x="92329" y="312420"/>
                  </a:lnTo>
                  <a:lnTo>
                    <a:pt x="94208" y="314960"/>
                  </a:lnTo>
                  <a:lnTo>
                    <a:pt x="96494" y="312420"/>
                  </a:lnTo>
                  <a:lnTo>
                    <a:pt x="98780" y="309880"/>
                  </a:lnTo>
                  <a:lnTo>
                    <a:pt x="102819" y="307340"/>
                  </a:lnTo>
                  <a:lnTo>
                    <a:pt x="102933" y="306971"/>
                  </a:lnTo>
                  <a:lnTo>
                    <a:pt x="103238" y="307060"/>
                  </a:lnTo>
                  <a:lnTo>
                    <a:pt x="104063" y="306755"/>
                  </a:lnTo>
                  <a:lnTo>
                    <a:pt x="106108" y="305244"/>
                  </a:lnTo>
                  <a:lnTo>
                    <a:pt x="105143" y="305371"/>
                  </a:lnTo>
                  <a:lnTo>
                    <a:pt x="103974" y="306120"/>
                  </a:lnTo>
                  <a:lnTo>
                    <a:pt x="102984" y="306806"/>
                  </a:lnTo>
                  <a:lnTo>
                    <a:pt x="104000" y="303530"/>
                  </a:lnTo>
                  <a:lnTo>
                    <a:pt x="108394" y="297180"/>
                  </a:lnTo>
                  <a:lnTo>
                    <a:pt x="112585" y="288290"/>
                  </a:lnTo>
                  <a:lnTo>
                    <a:pt x="113157" y="281940"/>
                  </a:lnTo>
                  <a:lnTo>
                    <a:pt x="124523" y="271780"/>
                  </a:lnTo>
                  <a:lnTo>
                    <a:pt x="131470" y="262890"/>
                  </a:lnTo>
                  <a:lnTo>
                    <a:pt x="134823" y="255270"/>
                  </a:lnTo>
                  <a:lnTo>
                    <a:pt x="136156" y="248920"/>
                  </a:lnTo>
                  <a:lnTo>
                    <a:pt x="136563" y="245110"/>
                  </a:lnTo>
                  <a:lnTo>
                    <a:pt x="137680" y="240030"/>
                  </a:lnTo>
                  <a:lnTo>
                    <a:pt x="141351" y="233680"/>
                  </a:lnTo>
                  <a:lnTo>
                    <a:pt x="142684" y="233680"/>
                  </a:lnTo>
                  <a:lnTo>
                    <a:pt x="144246" y="234950"/>
                  </a:lnTo>
                  <a:lnTo>
                    <a:pt x="145948" y="236220"/>
                  </a:lnTo>
                  <a:lnTo>
                    <a:pt x="142659" y="237490"/>
                  </a:lnTo>
                  <a:lnTo>
                    <a:pt x="146138" y="242570"/>
                  </a:lnTo>
                  <a:lnTo>
                    <a:pt x="143078" y="242570"/>
                  </a:lnTo>
                  <a:lnTo>
                    <a:pt x="142697" y="243840"/>
                  </a:lnTo>
                  <a:lnTo>
                    <a:pt x="142214" y="245110"/>
                  </a:lnTo>
                  <a:lnTo>
                    <a:pt x="143446" y="243840"/>
                  </a:lnTo>
                  <a:lnTo>
                    <a:pt x="145491" y="245110"/>
                  </a:lnTo>
                  <a:lnTo>
                    <a:pt x="146951" y="246380"/>
                  </a:lnTo>
                  <a:lnTo>
                    <a:pt x="147205" y="245110"/>
                  </a:lnTo>
                  <a:lnTo>
                    <a:pt x="148348" y="246380"/>
                  </a:lnTo>
                  <a:lnTo>
                    <a:pt x="149529" y="246380"/>
                  </a:lnTo>
                  <a:lnTo>
                    <a:pt x="154101" y="247650"/>
                  </a:lnTo>
                  <a:lnTo>
                    <a:pt x="159804" y="250190"/>
                  </a:lnTo>
                  <a:lnTo>
                    <a:pt x="165735" y="254000"/>
                  </a:lnTo>
                  <a:lnTo>
                    <a:pt x="168135" y="256451"/>
                  </a:lnTo>
                  <a:lnTo>
                    <a:pt x="166598" y="256070"/>
                  </a:lnTo>
                  <a:lnTo>
                    <a:pt x="164871" y="255206"/>
                  </a:lnTo>
                  <a:lnTo>
                    <a:pt x="165138" y="255676"/>
                  </a:lnTo>
                  <a:lnTo>
                    <a:pt x="169024" y="257619"/>
                  </a:lnTo>
                  <a:lnTo>
                    <a:pt x="168821" y="257200"/>
                  </a:lnTo>
                  <a:lnTo>
                    <a:pt x="168300" y="256565"/>
                  </a:lnTo>
                  <a:lnTo>
                    <a:pt x="171932" y="257810"/>
                  </a:lnTo>
                  <a:lnTo>
                    <a:pt x="174612" y="256540"/>
                  </a:lnTo>
                  <a:lnTo>
                    <a:pt x="182448" y="261620"/>
                  </a:lnTo>
                  <a:lnTo>
                    <a:pt x="195199" y="269240"/>
                  </a:lnTo>
                  <a:lnTo>
                    <a:pt x="190017" y="261620"/>
                  </a:lnTo>
                  <a:lnTo>
                    <a:pt x="194398" y="266700"/>
                  </a:lnTo>
                  <a:lnTo>
                    <a:pt x="199605" y="271780"/>
                  </a:lnTo>
                  <a:lnTo>
                    <a:pt x="205498" y="276860"/>
                  </a:lnTo>
                  <a:lnTo>
                    <a:pt x="211912" y="281940"/>
                  </a:lnTo>
                  <a:lnTo>
                    <a:pt x="218681" y="285750"/>
                  </a:lnTo>
                  <a:lnTo>
                    <a:pt x="226504" y="290830"/>
                  </a:lnTo>
                  <a:lnTo>
                    <a:pt x="244805" y="303530"/>
                  </a:lnTo>
                  <a:lnTo>
                    <a:pt x="251040" y="297180"/>
                  </a:lnTo>
                  <a:lnTo>
                    <a:pt x="256984" y="290830"/>
                  </a:lnTo>
                  <a:lnTo>
                    <a:pt x="262851" y="285750"/>
                  </a:lnTo>
                  <a:lnTo>
                    <a:pt x="267652" y="281940"/>
                  </a:lnTo>
                  <a:lnTo>
                    <a:pt x="271729" y="279400"/>
                  </a:lnTo>
                  <a:lnTo>
                    <a:pt x="275158" y="277304"/>
                  </a:lnTo>
                  <a:lnTo>
                    <a:pt x="273227" y="279412"/>
                  </a:lnTo>
                  <a:lnTo>
                    <a:pt x="278104" y="275526"/>
                  </a:lnTo>
                  <a:lnTo>
                    <a:pt x="277418" y="275767"/>
                  </a:lnTo>
                  <a:lnTo>
                    <a:pt x="276618" y="276186"/>
                  </a:lnTo>
                  <a:lnTo>
                    <a:pt x="276466" y="276263"/>
                  </a:lnTo>
                  <a:lnTo>
                    <a:pt x="307225" y="246380"/>
                  </a:lnTo>
                  <a:lnTo>
                    <a:pt x="317550" y="238760"/>
                  </a:lnTo>
                  <a:lnTo>
                    <a:pt x="317246" y="240030"/>
                  </a:lnTo>
                  <a:lnTo>
                    <a:pt x="318973" y="238760"/>
                  </a:lnTo>
                  <a:lnTo>
                    <a:pt x="325462" y="233680"/>
                  </a:lnTo>
                  <a:lnTo>
                    <a:pt x="329247" y="227330"/>
                  </a:lnTo>
                  <a:lnTo>
                    <a:pt x="333717" y="222250"/>
                  </a:lnTo>
                  <a:lnTo>
                    <a:pt x="335419" y="220980"/>
                  </a:lnTo>
                  <a:lnTo>
                    <a:pt x="345567" y="213360"/>
                  </a:lnTo>
                  <a:lnTo>
                    <a:pt x="349885" y="213360"/>
                  </a:lnTo>
                  <a:lnTo>
                    <a:pt x="346583" y="217170"/>
                  </a:lnTo>
                  <a:lnTo>
                    <a:pt x="342188" y="219710"/>
                  </a:lnTo>
                  <a:lnTo>
                    <a:pt x="343255" y="220980"/>
                  </a:lnTo>
                  <a:lnTo>
                    <a:pt x="350977" y="219710"/>
                  </a:lnTo>
                  <a:lnTo>
                    <a:pt x="361480" y="213360"/>
                  </a:lnTo>
                  <a:lnTo>
                    <a:pt x="373926" y="204470"/>
                  </a:lnTo>
                  <a:lnTo>
                    <a:pt x="380695" y="201930"/>
                  </a:lnTo>
                  <a:lnTo>
                    <a:pt x="387477" y="199390"/>
                  </a:lnTo>
                  <a:lnTo>
                    <a:pt x="383997" y="201930"/>
                  </a:lnTo>
                  <a:lnTo>
                    <a:pt x="390639" y="200660"/>
                  </a:lnTo>
                  <a:lnTo>
                    <a:pt x="419493" y="182880"/>
                  </a:lnTo>
                  <a:lnTo>
                    <a:pt x="427342" y="179070"/>
                  </a:lnTo>
                  <a:lnTo>
                    <a:pt x="430860" y="176530"/>
                  </a:lnTo>
                  <a:lnTo>
                    <a:pt x="434467" y="175260"/>
                  </a:lnTo>
                  <a:lnTo>
                    <a:pt x="438277" y="173990"/>
                  </a:lnTo>
                  <a:lnTo>
                    <a:pt x="437591" y="175260"/>
                  </a:lnTo>
                  <a:lnTo>
                    <a:pt x="439458" y="175260"/>
                  </a:lnTo>
                  <a:lnTo>
                    <a:pt x="441007" y="173990"/>
                  </a:lnTo>
                  <a:lnTo>
                    <a:pt x="442671" y="172720"/>
                  </a:lnTo>
                  <a:lnTo>
                    <a:pt x="445058" y="170180"/>
                  </a:lnTo>
                  <a:lnTo>
                    <a:pt x="438670" y="151130"/>
                  </a:lnTo>
                  <a:lnTo>
                    <a:pt x="433438" y="134620"/>
                  </a:lnTo>
                  <a:lnTo>
                    <a:pt x="428980" y="119380"/>
                  </a:lnTo>
                  <a:lnTo>
                    <a:pt x="424967" y="104140"/>
                  </a:lnTo>
                  <a:lnTo>
                    <a:pt x="429958" y="109220"/>
                  </a:lnTo>
                  <a:lnTo>
                    <a:pt x="428828" y="113030"/>
                  </a:lnTo>
                  <a:lnTo>
                    <a:pt x="431774" y="107950"/>
                  </a:lnTo>
                  <a:lnTo>
                    <a:pt x="429818" y="105410"/>
                  </a:lnTo>
                  <a:lnTo>
                    <a:pt x="427532" y="104140"/>
                  </a:lnTo>
                  <a:lnTo>
                    <a:pt x="424789" y="102870"/>
                  </a:lnTo>
                  <a:lnTo>
                    <a:pt x="421500" y="93980"/>
                  </a:lnTo>
                  <a:lnTo>
                    <a:pt x="422363" y="87630"/>
                  </a:lnTo>
                  <a:lnTo>
                    <a:pt x="421614" y="78740"/>
                  </a:lnTo>
                  <a:lnTo>
                    <a:pt x="421081" y="72390"/>
                  </a:lnTo>
                  <a:lnTo>
                    <a:pt x="425361" y="72390"/>
                  </a:lnTo>
                  <a:lnTo>
                    <a:pt x="428739" y="88900"/>
                  </a:lnTo>
                  <a:lnTo>
                    <a:pt x="429577" y="86360"/>
                  </a:lnTo>
                  <a:lnTo>
                    <a:pt x="429691" y="82550"/>
                  </a:lnTo>
                  <a:lnTo>
                    <a:pt x="429158" y="77470"/>
                  </a:lnTo>
                  <a:lnTo>
                    <a:pt x="428167" y="73660"/>
                  </a:lnTo>
                  <a:lnTo>
                    <a:pt x="427748" y="73660"/>
                  </a:lnTo>
                  <a:lnTo>
                    <a:pt x="427202" y="72390"/>
                  </a:lnTo>
                  <a:lnTo>
                    <a:pt x="426669" y="71120"/>
                  </a:lnTo>
                  <a:lnTo>
                    <a:pt x="424840" y="67310"/>
                  </a:lnTo>
                  <a:lnTo>
                    <a:pt x="424865" y="64770"/>
                  </a:lnTo>
                  <a:lnTo>
                    <a:pt x="427609" y="67310"/>
                  </a:lnTo>
                  <a:lnTo>
                    <a:pt x="427291" y="66040"/>
                  </a:lnTo>
                  <a:lnTo>
                    <a:pt x="426808" y="64770"/>
                  </a:lnTo>
                  <a:lnTo>
                    <a:pt x="430403" y="63500"/>
                  </a:lnTo>
                  <a:lnTo>
                    <a:pt x="432269" y="60960"/>
                  </a:lnTo>
                  <a:lnTo>
                    <a:pt x="435813" y="59690"/>
                  </a:lnTo>
                  <a:lnTo>
                    <a:pt x="440855" y="57150"/>
                  </a:lnTo>
                  <a:lnTo>
                    <a:pt x="446684" y="54610"/>
                  </a:lnTo>
                  <a:lnTo>
                    <a:pt x="453847" y="53340"/>
                  </a:lnTo>
                  <a:lnTo>
                    <a:pt x="462851" y="50800"/>
                  </a:lnTo>
                  <a:lnTo>
                    <a:pt x="459486" y="50800"/>
                  </a:lnTo>
                  <a:lnTo>
                    <a:pt x="468185" y="46990"/>
                  </a:lnTo>
                  <a:lnTo>
                    <a:pt x="473964" y="45720"/>
                  </a:lnTo>
                  <a:lnTo>
                    <a:pt x="479793" y="45720"/>
                  </a:lnTo>
                  <a:lnTo>
                    <a:pt x="488645" y="43180"/>
                  </a:lnTo>
                  <a:lnTo>
                    <a:pt x="494614" y="48260"/>
                  </a:lnTo>
                  <a:lnTo>
                    <a:pt x="508292" y="43180"/>
                  </a:lnTo>
                  <a:lnTo>
                    <a:pt x="518756" y="39370"/>
                  </a:lnTo>
                  <a:lnTo>
                    <a:pt x="534162" y="34290"/>
                  </a:lnTo>
                  <a:lnTo>
                    <a:pt x="548728" y="30480"/>
                  </a:lnTo>
                  <a:lnTo>
                    <a:pt x="539826" y="35560"/>
                  </a:lnTo>
                  <a:lnTo>
                    <a:pt x="528053" y="39370"/>
                  </a:lnTo>
                  <a:lnTo>
                    <a:pt x="515531" y="44450"/>
                  </a:lnTo>
                  <a:lnTo>
                    <a:pt x="504393" y="48260"/>
                  </a:lnTo>
                  <a:lnTo>
                    <a:pt x="514426" y="46990"/>
                  </a:lnTo>
                  <a:lnTo>
                    <a:pt x="526656" y="43180"/>
                  </a:lnTo>
                  <a:lnTo>
                    <a:pt x="537845" y="40640"/>
                  </a:lnTo>
                  <a:lnTo>
                    <a:pt x="544741" y="36830"/>
                  </a:lnTo>
                  <a:lnTo>
                    <a:pt x="540626" y="38100"/>
                  </a:lnTo>
                  <a:lnTo>
                    <a:pt x="535597" y="40640"/>
                  </a:lnTo>
                  <a:lnTo>
                    <a:pt x="531253" y="40640"/>
                  </a:lnTo>
                  <a:lnTo>
                    <a:pt x="536219" y="38100"/>
                  </a:lnTo>
                  <a:lnTo>
                    <a:pt x="543458" y="34290"/>
                  </a:lnTo>
                  <a:lnTo>
                    <a:pt x="549109" y="33020"/>
                  </a:lnTo>
                  <a:lnTo>
                    <a:pt x="554253" y="30480"/>
                  </a:lnTo>
                  <a:lnTo>
                    <a:pt x="561124" y="27940"/>
                  </a:lnTo>
                  <a:lnTo>
                    <a:pt x="568502" y="26670"/>
                  </a:lnTo>
                  <a:lnTo>
                    <a:pt x="568883" y="31750"/>
                  </a:lnTo>
                  <a:lnTo>
                    <a:pt x="566166" y="34290"/>
                  </a:lnTo>
                  <a:lnTo>
                    <a:pt x="564794" y="38100"/>
                  </a:lnTo>
                  <a:lnTo>
                    <a:pt x="564070" y="41910"/>
                  </a:lnTo>
                  <a:lnTo>
                    <a:pt x="563384" y="45720"/>
                  </a:lnTo>
                  <a:lnTo>
                    <a:pt x="563206" y="46990"/>
                  </a:lnTo>
                  <a:lnTo>
                    <a:pt x="563930" y="66040"/>
                  </a:lnTo>
                  <a:lnTo>
                    <a:pt x="564045" y="82550"/>
                  </a:lnTo>
                  <a:lnTo>
                    <a:pt x="563397" y="91440"/>
                  </a:lnTo>
                  <a:lnTo>
                    <a:pt x="561301" y="99060"/>
                  </a:lnTo>
                  <a:lnTo>
                    <a:pt x="562635" y="107950"/>
                  </a:lnTo>
                  <a:lnTo>
                    <a:pt x="563816" y="119380"/>
                  </a:lnTo>
                  <a:lnTo>
                    <a:pt x="564870" y="133350"/>
                  </a:lnTo>
                  <a:lnTo>
                    <a:pt x="565721" y="147320"/>
                  </a:lnTo>
                  <a:lnTo>
                    <a:pt x="597801" y="148590"/>
                  </a:lnTo>
                  <a:lnTo>
                    <a:pt x="609409" y="149860"/>
                  </a:lnTo>
                  <a:lnTo>
                    <a:pt x="619379" y="149860"/>
                  </a:lnTo>
                  <a:lnTo>
                    <a:pt x="660908" y="154940"/>
                  </a:lnTo>
                  <a:lnTo>
                    <a:pt x="656945" y="149860"/>
                  </a:lnTo>
                  <a:lnTo>
                    <a:pt x="668769" y="149860"/>
                  </a:lnTo>
                  <a:lnTo>
                    <a:pt x="671893" y="147320"/>
                  </a:lnTo>
                  <a:lnTo>
                    <a:pt x="681913" y="147320"/>
                  </a:lnTo>
                  <a:lnTo>
                    <a:pt x="685647" y="148590"/>
                  </a:lnTo>
                  <a:lnTo>
                    <a:pt x="685939" y="149072"/>
                  </a:lnTo>
                  <a:lnTo>
                    <a:pt x="684288" y="150126"/>
                  </a:lnTo>
                  <a:lnTo>
                    <a:pt x="679246" y="151714"/>
                  </a:lnTo>
                  <a:lnTo>
                    <a:pt x="676998" y="153936"/>
                  </a:lnTo>
                  <a:lnTo>
                    <a:pt x="683247" y="157213"/>
                  </a:lnTo>
                  <a:lnTo>
                    <a:pt x="681050" y="154406"/>
                  </a:lnTo>
                  <a:lnTo>
                    <a:pt x="687412" y="153606"/>
                  </a:lnTo>
                  <a:lnTo>
                    <a:pt x="692492" y="152488"/>
                  </a:lnTo>
                  <a:lnTo>
                    <a:pt x="690727" y="151396"/>
                  </a:lnTo>
                  <a:lnTo>
                    <a:pt x="707847" y="157480"/>
                  </a:lnTo>
                  <a:lnTo>
                    <a:pt x="714870" y="161290"/>
                  </a:lnTo>
                  <a:lnTo>
                    <a:pt x="721131" y="165100"/>
                  </a:lnTo>
                  <a:lnTo>
                    <a:pt x="705243" y="160020"/>
                  </a:lnTo>
                  <a:lnTo>
                    <a:pt x="705675" y="162560"/>
                  </a:lnTo>
                  <a:lnTo>
                    <a:pt x="715848" y="166370"/>
                  </a:lnTo>
                  <a:lnTo>
                    <a:pt x="719010" y="168910"/>
                  </a:lnTo>
                  <a:lnTo>
                    <a:pt x="720712" y="171450"/>
                  </a:lnTo>
                  <a:lnTo>
                    <a:pt x="726541" y="173990"/>
                  </a:lnTo>
                  <a:lnTo>
                    <a:pt x="727214" y="172720"/>
                  </a:lnTo>
                  <a:lnTo>
                    <a:pt x="731456" y="172720"/>
                  </a:lnTo>
                  <a:lnTo>
                    <a:pt x="738149" y="173990"/>
                  </a:lnTo>
                  <a:lnTo>
                    <a:pt x="746239" y="176530"/>
                  </a:lnTo>
                  <a:lnTo>
                    <a:pt x="741235" y="173990"/>
                  </a:lnTo>
                  <a:lnTo>
                    <a:pt x="738682" y="172720"/>
                  </a:lnTo>
                  <a:lnTo>
                    <a:pt x="736130" y="171450"/>
                  </a:lnTo>
                  <a:lnTo>
                    <a:pt x="730986" y="167640"/>
                  </a:lnTo>
                  <a:lnTo>
                    <a:pt x="740689" y="170180"/>
                  </a:lnTo>
                  <a:lnTo>
                    <a:pt x="747725" y="172720"/>
                  </a:lnTo>
                  <a:lnTo>
                    <a:pt x="752957" y="175260"/>
                  </a:lnTo>
                  <a:lnTo>
                    <a:pt x="760260" y="180340"/>
                  </a:lnTo>
                  <a:lnTo>
                    <a:pt x="762279" y="181610"/>
                  </a:lnTo>
                  <a:lnTo>
                    <a:pt x="798245" y="194310"/>
                  </a:lnTo>
                  <a:lnTo>
                    <a:pt x="798487" y="193040"/>
                  </a:lnTo>
                  <a:lnTo>
                    <a:pt x="798258" y="194310"/>
                  </a:lnTo>
                  <a:lnTo>
                    <a:pt x="781837" y="190500"/>
                  </a:lnTo>
                  <a:lnTo>
                    <a:pt x="799134" y="196850"/>
                  </a:lnTo>
                  <a:lnTo>
                    <a:pt x="800760" y="194310"/>
                  </a:lnTo>
                  <a:lnTo>
                    <a:pt x="801573" y="193040"/>
                  </a:lnTo>
                  <a:lnTo>
                    <a:pt x="816216" y="170180"/>
                  </a:lnTo>
                  <a:lnTo>
                    <a:pt x="817892" y="167640"/>
                  </a:lnTo>
                  <a:lnTo>
                    <a:pt x="819569" y="165100"/>
                  </a:lnTo>
                  <a:lnTo>
                    <a:pt x="822096" y="161290"/>
                  </a:lnTo>
                  <a:lnTo>
                    <a:pt x="826858" y="152400"/>
                  </a:lnTo>
                  <a:lnTo>
                    <a:pt x="831240" y="144780"/>
                  </a:lnTo>
                  <a:lnTo>
                    <a:pt x="834351" y="138430"/>
                  </a:lnTo>
                  <a:lnTo>
                    <a:pt x="834986" y="137160"/>
                  </a:lnTo>
                  <a:lnTo>
                    <a:pt x="837780" y="130810"/>
                  </a:lnTo>
                  <a:lnTo>
                    <a:pt x="839343" y="124460"/>
                  </a:lnTo>
                  <a:lnTo>
                    <a:pt x="841806" y="123190"/>
                  </a:lnTo>
                  <a:lnTo>
                    <a:pt x="845947" y="120650"/>
                  </a:lnTo>
                  <a:lnTo>
                    <a:pt x="842556" y="127000"/>
                  </a:lnTo>
                  <a:lnTo>
                    <a:pt x="846874" y="120650"/>
                  </a:lnTo>
                  <a:lnTo>
                    <a:pt x="851128" y="114300"/>
                  </a:lnTo>
                  <a:lnTo>
                    <a:pt x="855306" y="107950"/>
                  </a:lnTo>
                  <a:lnTo>
                    <a:pt x="859421" y="100330"/>
                  </a:lnTo>
                  <a:lnTo>
                    <a:pt x="863498" y="93980"/>
                  </a:lnTo>
                  <a:lnTo>
                    <a:pt x="863942" y="92710"/>
                  </a:lnTo>
                  <a:lnTo>
                    <a:pt x="864044" y="91440"/>
                  </a:lnTo>
                  <a:lnTo>
                    <a:pt x="866584" y="85090"/>
                  </a:lnTo>
                  <a:lnTo>
                    <a:pt x="867841" y="86360"/>
                  </a:lnTo>
                  <a:lnTo>
                    <a:pt x="869264" y="86360"/>
                  </a:lnTo>
                  <a:lnTo>
                    <a:pt x="870788" y="87630"/>
                  </a:lnTo>
                  <a:lnTo>
                    <a:pt x="872604" y="87630"/>
                  </a:lnTo>
                  <a:lnTo>
                    <a:pt x="877354" y="91440"/>
                  </a:lnTo>
                  <a:lnTo>
                    <a:pt x="884745" y="95250"/>
                  </a:lnTo>
                  <a:lnTo>
                    <a:pt x="891336" y="100330"/>
                  </a:lnTo>
                  <a:lnTo>
                    <a:pt x="896721" y="105410"/>
                  </a:lnTo>
                  <a:lnTo>
                    <a:pt x="893064" y="105410"/>
                  </a:lnTo>
                  <a:lnTo>
                    <a:pt x="899401" y="109220"/>
                  </a:lnTo>
                  <a:lnTo>
                    <a:pt x="905802" y="109220"/>
                  </a:lnTo>
                  <a:lnTo>
                    <a:pt x="912050" y="115570"/>
                  </a:lnTo>
                  <a:lnTo>
                    <a:pt x="911148" y="116840"/>
                  </a:lnTo>
                  <a:lnTo>
                    <a:pt x="908431" y="115570"/>
                  </a:lnTo>
                  <a:lnTo>
                    <a:pt x="911123" y="118110"/>
                  </a:lnTo>
                  <a:lnTo>
                    <a:pt x="915568" y="119380"/>
                  </a:lnTo>
                  <a:lnTo>
                    <a:pt x="922401" y="123190"/>
                  </a:lnTo>
                  <a:lnTo>
                    <a:pt x="929919" y="127000"/>
                  </a:lnTo>
                  <a:lnTo>
                    <a:pt x="936409" y="132080"/>
                  </a:lnTo>
                  <a:lnTo>
                    <a:pt x="928255" y="129540"/>
                  </a:lnTo>
                  <a:lnTo>
                    <a:pt x="937272" y="135890"/>
                  </a:lnTo>
                  <a:lnTo>
                    <a:pt x="945857" y="142240"/>
                  </a:lnTo>
                  <a:lnTo>
                    <a:pt x="954112" y="146050"/>
                  </a:lnTo>
                  <a:lnTo>
                    <a:pt x="962139" y="151130"/>
                  </a:lnTo>
                  <a:lnTo>
                    <a:pt x="968794" y="153670"/>
                  </a:lnTo>
                  <a:lnTo>
                    <a:pt x="971283" y="153670"/>
                  </a:lnTo>
                  <a:lnTo>
                    <a:pt x="975283" y="154940"/>
                  </a:lnTo>
                  <a:lnTo>
                    <a:pt x="978522" y="156210"/>
                  </a:lnTo>
                  <a:lnTo>
                    <a:pt x="982091" y="157480"/>
                  </a:lnTo>
                  <a:lnTo>
                    <a:pt x="981405" y="158750"/>
                  </a:lnTo>
                  <a:lnTo>
                    <a:pt x="980211" y="161290"/>
                  </a:lnTo>
                  <a:lnTo>
                    <a:pt x="978535" y="163830"/>
                  </a:lnTo>
                  <a:lnTo>
                    <a:pt x="972820" y="163830"/>
                  </a:lnTo>
                  <a:lnTo>
                    <a:pt x="970572" y="165100"/>
                  </a:lnTo>
                  <a:lnTo>
                    <a:pt x="970546" y="163830"/>
                  </a:lnTo>
                  <a:lnTo>
                    <a:pt x="966050" y="167640"/>
                  </a:lnTo>
                  <a:lnTo>
                    <a:pt x="960539" y="172720"/>
                  </a:lnTo>
                  <a:lnTo>
                    <a:pt x="955078" y="176530"/>
                  </a:lnTo>
                  <a:lnTo>
                    <a:pt x="949972" y="181610"/>
                  </a:lnTo>
                  <a:lnTo>
                    <a:pt x="945565" y="186690"/>
                  </a:lnTo>
                  <a:lnTo>
                    <a:pt x="945222" y="185420"/>
                  </a:lnTo>
                  <a:lnTo>
                    <a:pt x="939126" y="191770"/>
                  </a:lnTo>
                  <a:lnTo>
                    <a:pt x="933399" y="198120"/>
                  </a:lnTo>
                  <a:lnTo>
                    <a:pt x="927989" y="205740"/>
                  </a:lnTo>
                  <a:lnTo>
                    <a:pt x="922870" y="212090"/>
                  </a:lnTo>
                  <a:lnTo>
                    <a:pt x="917956" y="218440"/>
                  </a:lnTo>
                  <a:lnTo>
                    <a:pt x="909320" y="228600"/>
                  </a:lnTo>
                  <a:lnTo>
                    <a:pt x="892797" y="250190"/>
                  </a:lnTo>
                  <a:lnTo>
                    <a:pt x="923696" y="276860"/>
                  </a:lnTo>
                  <a:lnTo>
                    <a:pt x="930122" y="281940"/>
                  </a:lnTo>
                  <a:lnTo>
                    <a:pt x="936307" y="287020"/>
                  </a:lnTo>
                  <a:lnTo>
                    <a:pt x="942657" y="292100"/>
                  </a:lnTo>
                  <a:lnTo>
                    <a:pt x="948347" y="302260"/>
                  </a:lnTo>
                  <a:lnTo>
                    <a:pt x="956081" y="312420"/>
                  </a:lnTo>
                  <a:lnTo>
                    <a:pt x="965149" y="325120"/>
                  </a:lnTo>
                  <a:lnTo>
                    <a:pt x="974915" y="337820"/>
                  </a:lnTo>
                  <a:lnTo>
                    <a:pt x="984681" y="351790"/>
                  </a:lnTo>
                  <a:lnTo>
                    <a:pt x="993876" y="365760"/>
                  </a:lnTo>
                  <a:lnTo>
                    <a:pt x="1002017" y="381000"/>
                  </a:lnTo>
                  <a:lnTo>
                    <a:pt x="1008583" y="393700"/>
                  </a:lnTo>
                  <a:lnTo>
                    <a:pt x="1006805" y="388620"/>
                  </a:lnTo>
                  <a:lnTo>
                    <a:pt x="1013498" y="392430"/>
                  </a:lnTo>
                  <a:lnTo>
                    <a:pt x="1017358" y="398780"/>
                  </a:lnTo>
                  <a:lnTo>
                    <a:pt x="1020978" y="405130"/>
                  </a:lnTo>
                  <a:lnTo>
                    <a:pt x="1025436" y="412750"/>
                  </a:lnTo>
                  <a:lnTo>
                    <a:pt x="1028166" y="417830"/>
                  </a:lnTo>
                  <a:lnTo>
                    <a:pt x="1026604" y="420370"/>
                  </a:lnTo>
                  <a:lnTo>
                    <a:pt x="1025321" y="417830"/>
                  </a:lnTo>
                  <a:lnTo>
                    <a:pt x="1024178" y="421640"/>
                  </a:lnTo>
                  <a:lnTo>
                    <a:pt x="1025817" y="427990"/>
                  </a:lnTo>
                  <a:lnTo>
                    <a:pt x="1028369" y="435610"/>
                  </a:lnTo>
                  <a:lnTo>
                    <a:pt x="1037196" y="457200"/>
                  </a:lnTo>
                  <a:lnTo>
                    <a:pt x="1040155" y="458470"/>
                  </a:lnTo>
                  <a:lnTo>
                    <a:pt x="1045781" y="458470"/>
                  </a:lnTo>
                  <a:lnTo>
                    <a:pt x="1047115" y="464820"/>
                  </a:lnTo>
                  <a:lnTo>
                    <a:pt x="1048804" y="471170"/>
                  </a:lnTo>
                  <a:lnTo>
                    <a:pt x="1050785" y="478790"/>
                  </a:lnTo>
                  <a:lnTo>
                    <a:pt x="1053020" y="485140"/>
                  </a:lnTo>
                  <a:lnTo>
                    <a:pt x="1077747" y="481330"/>
                  </a:lnTo>
                  <a:lnTo>
                    <a:pt x="1096556" y="477520"/>
                  </a:lnTo>
                  <a:lnTo>
                    <a:pt x="1112113" y="474980"/>
                  </a:lnTo>
                  <a:lnTo>
                    <a:pt x="1127086" y="471170"/>
                  </a:lnTo>
                  <a:lnTo>
                    <a:pt x="1134275" y="468630"/>
                  </a:lnTo>
                  <a:lnTo>
                    <a:pt x="1147775" y="466090"/>
                  </a:lnTo>
                  <a:lnTo>
                    <a:pt x="1153985" y="464820"/>
                  </a:lnTo>
                  <a:lnTo>
                    <a:pt x="1157947" y="463550"/>
                  </a:lnTo>
                  <a:lnTo>
                    <a:pt x="1166114" y="463550"/>
                  </a:lnTo>
                  <a:lnTo>
                    <a:pt x="1166952" y="464820"/>
                  </a:lnTo>
                  <a:lnTo>
                    <a:pt x="1167295" y="466090"/>
                  </a:lnTo>
                  <a:lnTo>
                    <a:pt x="1168514" y="464820"/>
                  </a:lnTo>
                  <a:lnTo>
                    <a:pt x="1170355" y="463550"/>
                  </a:lnTo>
                  <a:lnTo>
                    <a:pt x="1172197" y="462280"/>
                  </a:lnTo>
                  <a:lnTo>
                    <a:pt x="1173657" y="464820"/>
                  </a:lnTo>
                  <a:lnTo>
                    <a:pt x="1174940" y="466090"/>
                  </a:lnTo>
                  <a:lnTo>
                    <a:pt x="1171105" y="468630"/>
                  </a:lnTo>
                  <a:lnTo>
                    <a:pt x="1171181" y="469900"/>
                  </a:lnTo>
                  <a:lnTo>
                    <a:pt x="1171003" y="469900"/>
                  </a:lnTo>
                  <a:lnTo>
                    <a:pt x="1171232" y="471170"/>
                  </a:lnTo>
                  <a:lnTo>
                    <a:pt x="1172629" y="480060"/>
                  </a:lnTo>
                  <a:lnTo>
                    <a:pt x="1175410" y="495300"/>
                  </a:lnTo>
                  <a:lnTo>
                    <a:pt x="1176972" y="504190"/>
                  </a:lnTo>
                  <a:lnTo>
                    <a:pt x="1178788" y="513080"/>
                  </a:lnTo>
                  <a:lnTo>
                    <a:pt x="1180934" y="521970"/>
                  </a:lnTo>
                  <a:lnTo>
                    <a:pt x="1183500" y="533400"/>
                  </a:lnTo>
                  <a:lnTo>
                    <a:pt x="1179245" y="527050"/>
                  </a:lnTo>
                  <a:lnTo>
                    <a:pt x="1183284" y="538480"/>
                  </a:lnTo>
                  <a:lnTo>
                    <a:pt x="1189177" y="547370"/>
                  </a:lnTo>
                  <a:lnTo>
                    <a:pt x="1195108" y="554990"/>
                  </a:lnTo>
                  <a:lnTo>
                    <a:pt x="1199299" y="565150"/>
                  </a:lnTo>
                  <a:lnTo>
                    <a:pt x="1194181" y="571500"/>
                  </a:lnTo>
                  <a:lnTo>
                    <a:pt x="1196340" y="582930"/>
                  </a:lnTo>
                  <a:lnTo>
                    <a:pt x="1196378" y="588010"/>
                  </a:lnTo>
                  <a:lnTo>
                    <a:pt x="1196314" y="589280"/>
                  </a:lnTo>
                  <a:lnTo>
                    <a:pt x="1179880" y="589280"/>
                  </a:lnTo>
                  <a:lnTo>
                    <a:pt x="1158176" y="593090"/>
                  </a:lnTo>
                  <a:lnTo>
                    <a:pt x="1158633" y="591820"/>
                  </a:lnTo>
                  <a:lnTo>
                    <a:pt x="1159459" y="590550"/>
                  </a:lnTo>
                  <a:lnTo>
                    <a:pt x="1130122" y="590550"/>
                  </a:lnTo>
                  <a:lnTo>
                    <a:pt x="1115136" y="593090"/>
                  </a:lnTo>
                  <a:lnTo>
                    <a:pt x="1111529" y="596900"/>
                  </a:lnTo>
                  <a:lnTo>
                    <a:pt x="1110589" y="595630"/>
                  </a:lnTo>
                  <a:lnTo>
                    <a:pt x="1094371" y="595630"/>
                  </a:lnTo>
                  <a:lnTo>
                    <a:pt x="1079119" y="598170"/>
                  </a:lnTo>
                  <a:lnTo>
                    <a:pt x="1071143" y="598170"/>
                  </a:lnTo>
                  <a:lnTo>
                    <a:pt x="1071422" y="617220"/>
                  </a:lnTo>
                  <a:lnTo>
                    <a:pt x="1071549" y="623570"/>
                  </a:lnTo>
                  <a:lnTo>
                    <a:pt x="1071841" y="635000"/>
                  </a:lnTo>
                  <a:lnTo>
                    <a:pt x="1072172" y="637540"/>
                  </a:lnTo>
                  <a:lnTo>
                    <a:pt x="1068222" y="635000"/>
                  </a:lnTo>
                  <a:lnTo>
                    <a:pt x="1070978" y="643890"/>
                  </a:lnTo>
                  <a:lnTo>
                    <a:pt x="1072756" y="650240"/>
                  </a:lnTo>
                  <a:lnTo>
                    <a:pt x="1073480" y="657860"/>
                  </a:lnTo>
                  <a:lnTo>
                    <a:pt x="1073543" y="670560"/>
                  </a:lnTo>
                  <a:lnTo>
                    <a:pt x="1072629" y="674687"/>
                  </a:lnTo>
                  <a:lnTo>
                    <a:pt x="1097368" y="674687"/>
                  </a:lnTo>
                  <a:lnTo>
                    <a:pt x="1097838" y="659130"/>
                  </a:lnTo>
                  <a:lnTo>
                    <a:pt x="1098308" y="637540"/>
                  </a:lnTo>
                  <a:lnTo>
                    <a:pt x="1098410" y="632460"/>
                  </a:lnTo>
                  <a:lnTo>
                    <a:pt x="1098613" y="629920"/>
                  </a:lnTo>
                  <a:lnTo>
                    <a:pt x="1099121" y="626110"/>
                  </a:lnTo>
                  <a:lnTo>
                    <a:pt x="1102233" y="626110"/>
                  </a:lnTo>
                  <a:lnTo>
                    <a:pt x="1105052" y="627380"/>
                  </a:lnTo>
                  <a:lnTo>
                    <a:pt x="1107097" y="627380"/>
                  </a:lnTo>
                  <a:lnTo>
                    <a:pt x="1106551" y="628650"/>
                  </a:lnTo>
                  <a:lnTo>
                    <a:pt x="1105725" y="628650"/>
                  </a:lnTo>
                  <a:lnTo>
                    <a:pt x="1106855" y="629920"/>
                  </a:lnTo>
                  <a:lnTo>
                    <a:pt x="1117079" y="627380"/>
                  </a:lnTo>
                  <a:lnTo>
                    <a:pt x="1119454" y="626110"/>
                  </a:lnTo>
                  <a:lnTo>
                    <a:pt x="1121829" y="624840"/>
                  </a:lnTo>
                  <a:lnTo>
                    <a:pt x="1127569" y="622300"/>
                  </a:lnTo>
                  <a:lnTo>
                    <a:pt x="1133157" y="621030"/>
                  </a:lnTo>
                  <a:lnTo>
                    <a:pt x="1143228" y="622300"/>
                  </a:lnTo>
                  <a:lnTo>
                    <a:pt x="1139456" y="623570"/>
                  </a:lnTo>
                  <a:lnTo>
                    <a:pt x="1149324" y="622300"/>
                  </a:lnTo>
                  <a:lnTo>
                    <a:pt x="1169263" y="622300"/>
                  </a:lnTo>
                  <a:lnTo>
                    <a:pt x="1185303" y="621030"/>
                  </a:lnTo>
                  <a:lnTo>
                    <a:pt x="1233398" y="617220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20962" y="5160149"/>
              <a:ext cx="1400175" cy="2044064"/>
            </a:xfrm>
            <a:custGeom>
              <a:avLst/>
              <a:gdLst/>
              <a:ahLst/>
              <a:cxnLst/>
              <a:rect l="l" t="t" r="r" b="b"/>
              <a:pathLst>
                <a:path w="1400175" h="2044065">
                  <a:moveTo>
                    <a:pt x="40894" y="53771"/>
                  </a:moveTo>
                  <a:lnTo>
                    <a:pt x="35445" y="59055"/>
                  </a:lnTo>
                  <a:lnTo>
                    <a:pt x="36893" y="59321"/>
                  </a:lnTo>
                  <a:lnTo>
                    <a:pt x="38150" y="59931"/>
                  </a:lnTo>
                  <a:lnTo>
                    <a:pt x="39306" y="60604"/>
                  </a:lnTo>
                  <a:lnTo>
                    <a:pt x="36906" y="58775"/>
                  </a:lnTo>
                  <a:lnTo>
                    <a:pt x="40894" y="53771"/>
                  </a:lnTo>
                  <a:close/>
                </a:path>
                <a:path w="1400175" h="2044065">
                  <a:moveTo>
                    <a:pt x="116382" y="1312557"/>
                  </a:moveTo>
                  <a:lnTo>
                    <a:pt x="116141" y="1312481"/>
                  </a:lnTo>
                  <a:lnTo>
                    <a:pt x="116293" y="1312583"/>
                  </a:lnTo>
                  <a:close/>
                </a:path>
                <a:path w="1400175" h="2044065">
                  <a:moveTo>
                    <a:pt x="116433" y="1312672"/>
                  </a:moveTo>
                  <a:lnTo>
                    <a:pt x="116293" y="1312583"/>
                  </a:lnTo>
                  <a:lnTo>
                    <a:pt x="113614" y="1313307"/>
                  </a:lnTo>
                  <a:lnTo>
                    <a:pt x="101942" y="1316659"/>
                  </a:lnTo>
                  <a:lnTo>
                    <a:pt x="109410" y="1315427"/>
                  </a:lnTo>
                  <a:lnTo>
                    <a:pt x="114846" y="1313268"/>
                  </a:lnTo>
                  <a:lnTo>
                    <a:pt x="116433" y="1312672"/>
                  </a:lnTo>
                  <a:close/>
                </a:path>
                <a:path w="1400175" h="2044065">
                  <a:moveTo>
                    <a:pt x="128790" y="1245692"/>
                  </a:moveTo>
                  <a:lnTo>
                    <a:pt x="128447" y="1243888"/>
                  </a:lnTo>
                  <a:lnTo>
                    <a:pt x="126022" y="1256588"/>
                  </a:lnTo>
                  <a:lnTo>
                    <a:pt x="128790" y="1245692"/>
                  </a:lnTo>
                  <a:close/>
                </a:path>
                <a:path w="1400175" h="2044065">
                  <a:moveTo>
                    <a:pt x="138010" y="1154988"/>
                  </a:moveTo>
                  <a:lnTo>
                    <a:pt x="132753" y="1142288"/>
                  </a:lnTo>
                  <a:lnTo>
                    <a:pt x="129324" y="1142288"/>
                  </a:lnTo>
                  <a:lnTo>
                    <a:pt x="129336" y="1147546"/>
                  </a:lnTo>
                  <a:lnTo>
                    <a:pt x="138010" y="1154988"/>
                  </a:lnTo>
                  <a:close/>
                </a:path>
                <a:path w="1400175" h="2044065">
                  <a:moveTo>
                    <a:pt x="138341" y="1521434"/>
                  </a:moveTo>
                  <a:lnTo>
                    <a:pt x="133845" y="1505953"/>
                  </a:lnTo>
                  <a:lnTo>
                    <a:pt x="136982" y="1517421"/>
                  </a:lnTo>
                  <a:lnTo>
                    <a:pt x="138341" y="1521434"/>
                  </a:lnTo>
                  <a:close/>
                </a:path>
                <a:path w="1400175" h="2044065">
                  <a:moveTo>
                    <a:pt x="150355" y="0"/>
                  </a:moveTo>
                  <a:lnTo>
                    <a:pt x="149974" y="76"/>
                  </a:lnTo>
                  <a:lnTo>
                    <a:pt x="149999" y="368"/>
                  </a:lnTo>
                  <a:lnTo>
                    <a:pt x="150088" y="533"/>
                  </a:lnTo>
                  <a:lnTo>
                    <a:pt x="150139" y="787"/>
                  </a:lnTo>
                  <a:lnTo>
                    <a:pt x="150329" y="317"/>
                  </a:lnTo>
                  <a:lnTo>
                    <a:pt x="150355" y="0"/>
                  </a:lnTo>
                  <a:close/>
                </a:path>
                <a:path w="1400175" h="2044065">
                  <a:moveTo>
                    <a:pt x="156756" y="498068"/>
                  </a:moveTo>
                  <a:lnTo>
                    <a:pt x="156527" y="497814"/>
                  </a:lnTo>
                  <a:lnTo>
                    <a:pt x="156387" y="497674"/>
                  </a:lnTo>
                  <a:lnTo>
                    <a:pt x="156197" y="497497"/>
                  </a:lnTo>
                  <a:lnTo>
                    <a:pt x="156756" y="498068"/>
                  </a:lnTo>
                  <a:close/>
                </a:path>
                <a:path w="1400175" h="2044065">
                  <a:moveTo>
                    <a:pt x="161124" y="493483"/>
                  </a:moveTo>
                  <a:lnTo>
                    <a:pt x="150876" y="491832"/>
                  </a:lnTo>
                  <a:lnTo>
                    <a:pt x="156184" y="497471"/>
                  </a:lnTo>
                  <a:lnTo>
                    <a:pt x="156006" y="495731"/>
                  </a:lnTo>
                  <a:lnTo>
                    <a:pt x="161124" y="493483"/>
                  </a:lnTo>
                  <a:close/>
                </a:path>
                <a:path w="1400175" h="2044065">
                  <a:moveTo>
                    <a:pt x="161912" y="493598"/>
                  </a:moveTo>
                  <a:lnTo>
                    <a:pt x="161658" y="493242"/>
                  </a:lnTo>
                  <a:lnTo>
                    <a:pt x="161124" y="493483"/>
                  </a:lnTo>
                  <a:lnTo>
                    <a:pt x="161912" y="493598"/>
                  </a:lnTo>
                  <a:close/>
                </a:path>
                <a:path w="1400175" h="2044065">
                  <a:moveTo>
                    <a:pt x="163144" y="492582"/>
                  </a:moveTo>
                  <a:lnTo>
                    <a:pt x="158584" y="488899"/>
                  </a:lnTo>
                  <a:lnTo>
                    <a:pt x="161658" y="493242"/>
                  </a:lnTo>
                  <a:lnTo>
                    <a:pt x="163144" y="492582"/>
                  </a:lnTo>
                  <a:close/>
                </a:path>
                <a:path w="1400175" h="2044065">
                  <a:moveTo>
                    <a:pt x="178015" y="1825459"/>
                  </a:moveTo>
                  <a:lnTo>
                    <a:pt x="177203" y="1819300"/>
                  </a:lnTo>
                  <a:lnTo>
                    <a:pt x="175361" y="1815388"/>
                  </a:lnTo>
                  <a:lnTo>
                    <a:pt x="178015" y="1825459"/>
                  </a:lnTo>
                  <a:close/>
                </a:path>
                <a:path w="1400175" h="2044065">
                  <a:moveTo>
                    <a:pt x="178701" y="1828088"/>
                  </a:moveTo>
                  <a:lnTo>
                    <a:pt x="178015" y="1825459"/>
                  </a:lnTo>
                  <a:lnTo>
                    <a:pt x="178358" y="1828088"/>
                  </a:lnTo>
                  <a:lnTo>
                    <a:pt x="178701" y="1828088"/>
                  </a:lnTo>
                  <a:close/>
                </a:path>
                <a:path w="1400175" h="2044065">
                  <a:moveTo>
                    <a:pt x="207632" y="14287"/>
                  </a:moveTo>
                  <a:lnTo>
                    <a:pt x="206895" y="14554"/>
                  </a:lnTo>
                  <a:lnTo>
                    <a:pt x="206819" y="15341"/>
                  </a:lnTo>
                  <a:lnTo>
                    <a:pt x="206730" y="16116"/>
                  </a:lnTo>
                  <a:lnTo>
                    <a:pt x="206743" y="16891"/>
                  </a:lnTo>
                  <a:lnTo>
                    <a:pt x="207632" y="14287"/>
                  </a:lnTo>
                  <a:close/>
                </a:path>
                <a:path w="1400175" h="2044065">
                  <a:moveTo>
                    <a:pt x="211315" y="2222"/>
                  </a:moveTo>
                  <a:lnTo>
                    <a:pt x="207632" y="3352"/>
                  </a:lnTo>
                  <a:lnTo>
                    <a:pt x="206819" y="4622"/>
                  </a:lnTo>
                  <a:lnTo>
                    <a:pt x="207264" y="7480"/>
                  </a:lnTo>
                  <a:lnTo>
                    <a:pt x="209588" y="7048"/>
                  </a:lnTo>
                  <a:lnTo>
                    <a:pt x="211315" y="2222"/>
                  </a:lnTo>
                  <a:close/>
                </a:path>
                <a:path w="1400175" h="2044065">
                  <a:moveTo>
                    <a:pt x="212369" y="1751888"/>
                  </a:moveTo>
                  <a:lnTo>
                    <a:pt x="201815" y="1751888"/>
                  </a:lnTo>
                  <a:lnTo>
                    <a:pt x="199123" y="1764588"/>
                  </a:lnTo>
                  <a:lnTo>
                    <a:pt x="196176" y="1764588"/>
                  </a:lnTo>
                  <a:lnTo>
                    <a:pt x="192976" y="1777288"/>
                  </a:lnTo>
                  <a:lnTo>
                    <a:pt x="191046" y="1777288"/>
                  </a:lnTo>
                  <a:lnTo>
                    <a:pt x="189357" y="1789112"/>
                  </a:lnTo>
                  <a:lnTo>
                    <a:pt x="207873" y="1764588"/>
                  </a:lnTo>
                  <a:lnTo>
                    <a:pt x="212369" y="1751888"/>
                  </a:lnTo>
                  <a:close/>
                </a:path>
                <a:path w="1400175" h="2044065">
                  <a:moveTo>
                    <a:pt x="212445" y="1853488"/>
                  </a:moveTo>
                  <a:lnTo>
                    <a:pt x="211912" y="1851279"/>
                  </a:lnTo>
                  <a:lnTo>
                    <a:pt x="211963" y="1853488"/>
                  </a:lnTo>
                  <a:lnTo>
                    <a:pt x="212445" y="1853488"/>
                  </a:lnTo>
                  <a:close/>
                </a:path>
                <a:path w="1400175" h="2044065">
                  <a:moveTo>
                    <a:pt x="229235" y="6985"/>
                  </a:moveTo>
                  <a:lnTo>
                    <a:pt x="227799" y="2413"/>
                  </a:lnTo>
                  <a:lnTo>
                    <a:pt x="224713" y="6946"/>
                  </a:lnTo>
                  <a:lnTo>
                    <a:pt x="224167" y="4953"/>
                  </a:lnTo>
                  <a:lnTo>
                    <a:pt x="220967" y="10414"/>
                  </a:lnTo>
                  <a:lnTo>
                    <a:pt x="218630" y="10858"/>
                  </a:lnTo>
                  <a:lnTo>
                    <a:pt x="217017" y="8636"/>
                  </a:lnTo>
                  <a:lnTo>
                    <a:pt x="217462" y="6845"/>
                  </a:lnTo>
                  <a:lnTo>
                    <a:pt x="216598" y="8064"/>
                  </a:lnTo>
                  <a:lnTo>
                    <a:pt x="213868" y="5588"/>
                  </a:lnTo>
                  <a:lnTo>
                    <a:pt x="212547" y="8610"/>
                  </a:lnTo>
                  <a:lnTo>
                    <a:pt x="215493" y="12547"/>
                  </a:lnTo>
                  <a:lnTo>
                    <a:pt x="219151" y="12877"/>
                  </a:lnTo>
                  <a:lnTo>
                    <a:pt x="223291" y="9969"/>
                  </a:lnTo>
                  <a:lnTo>
                    <a:pt x="224091" y="11074"/>
                  </a:lnTo>
                  <a:lnTo>
                    <a:pt x="223189" y="12306"/>
                  </a:lnTo>
                  <a:lnTo>
                    <a:pt x="222935" y="13208"/>
                  </a:lnTo>
                  <a:lnTo>
                    <a:pt x="225717" y="10972"/>
                  </a:lnTo>
                  <a:lnTo>
                    <a:pt x="229235" y="6985"/>
                  </a:lnTo>
                  <a:close/>
                </a:path>
                <a:path w="1400175" h="2044065">
                  <a:moveTo>
                    <a:pt x="231597" y="1726488"/>
                  </a:moveTo>
                  <a:lnTo>
                    <a:pt x="230809" y="1726488"/>
                  </a:lnTo>
                  <a:lnTo>
                    <a:pt x="230555" y="1728685"/>
                  </a:lnTo>
                  <a:lnTo>
                    <a:pt x="231597" y="1726488"/>
                  </a:lnTo>
                  <a:close/>
                </a:path>
                <a:path w="1400175" h="2044065">
                  <a:moveTo>
                    <a:pt x="243128" y="1866188"/>
                  </a:moveTo>
                  <a:lnTo>
                    <a:pt x="239941" y="1853488"/>
                  </a:lnTo>
                  <a:lnTo>
                    <a:pt x="241109" y="1866188"/>
                  </a:lnTo>
                  <a:lnTo>
                    <a:pt x="243128" y="1866188"/>
                  </a:lnTo>
                  <a:close/>
                </a:path>
                <a:path w="1400175" h="2044065">
                  <a:moveTo>
                    <a:pt x="254965" y="1662988"/>
                  </a:moveTo>
                  <a:lnTo>
                    <a:pt x="250545" y="1650288"/>
                  </a:lnTo>
                  <a:lnTo>
                    <a:pt x="250545" y="1650441"/>
                  </a:lnTo>
                  <a:lnTo>
                    <a:pt x="254965" y="1662988"/>
                  </a:lnTo>
                  <a:close/>
                </a:path>
                <a:path w="1400175" h="2044065">
                  <a:moveTo>
                    <a:pt x="255536" y="5194"/>
                  </a:moveTo>
                  <a:lnTo>
                    <a:pt x="254698" y="5308"/>
                  </a:lnTo>
                  <a:lnTo>
                    <a:pt x="253949" y="5651"/>
                  </a:lnTo>
                  <a:lnTo>
                    <a:pt x="253238" y="6146"/>
                  </a:lnTo>
                  <a:lnTo>
                    <a:pt x="253936" y="6032"/>
                  </a:lnTo>
                  <a:lnTo>
                    <a:pt x="254584" y="5969"/>
                  </a:lnTo>
                  <a:lnTo>
                    <a:pt x="255270" y="5930"/>
                  </a:lnTo>
                  <a:lnTo>
                    <a:pt x="255536" y="5194"/>
                  </a:lnTo>
                  <a:close/>
                </a:path>
                <a:path w="1400175" h="2044065">
                  <a:moveTo>
                    <a:pt x="256679" y="5943"/>
                  </a:moveTo>
                  <a:lnTo>
                    <a:pt x="255257" y="5956"/>
                  </a:lnTo>
                  <a:lnTo>
                    <a:pt x="255041" y="6527"/>
                  </a:lnTo>
                  <a:lnTo>
                    <a:pt x="254901" y="7112"/>
                  </a:lnTo>
                  <a:lnTo>
                    <a:pt x="255130" y="7505"/>
                  </a:lnTo>
                  <a:lnTo>
                    <a:pt x="255562" y="6515"/>
                  </a:lnTo>
                  <a:lnTo>
                    <a:pt x="256019" y="6057"/>
                  </a:lnTo>
                  <a:lnTo>
                    <a:pt x="256679" y="5943"/>
                  </a:lnTo>
                  <a:close/>
                </a:path>
                <a:path w="1400175" h="2044065">
                  <a:moveTo>
                    <a:pt x="258660" y="6210"/>
                  </a:moveTo>
                  <a:lnTo>
                    <a:pt x="257784" y="5930"/>
                  </a:lnTo>
                  <a:lnTo>
                    <a:pt x="257187" y="5854"/>
                  </a:lnTo>
                  <a:lnTo>
                    <a:pt x="256679" y="5943"/>
                  </a:lnTo>
                  <a:lnTo>
                    <a:pt x="257327" y="5994"/>
                  </a:lnTo>
                  <a:lnTo>
                    <a:pt x="258013" y="6057"/>
                  </a:lnTo>
                  <a:lnTo>
                    <a:pt x="258660" y="6210"/>
                  </a:lnTo>
                  <a:close/>
                </a:path>
                <a:path w="1400175" h="2044065">
                  <a:moveTo>
                    <a:pt x="262458" y="23888"/>
                  </a:moveTo>
                  <a:lnTo>
                    <a:pt x="262013" y="23964"/>
                  </a:lnTo>
                  <a:lnTo>
                    <a:pt x="261454" y="24066"/>
                  </a:lnTo>
                  <a:lnTo>
                    <a:pt x="261086" y="24142"/>
                  </a:lnTo>
                  <a:lnTo>
                    <a:pt x="262458" y="23888"/>
                  </a:lnTo>
                  <a:close/>
                </a:path>
                <a:path w="1400175" h="2044065">
                  <a:moveTo>
                    <a:pt x="264337" y="1675688"/>
                  </a:moveTo>
                  <a:lnTo>
                    <a:pt x="261277" y="1662988"/>
                  </a:lnTo>
                  <a:lnTo>
                    <a:pt x="261366" y="1666316"/>
                  </a:lnTo>
                  <a:lnTo>
                    <a:pt x="264337" y="1675688"/>
                  </a:lnTo>
                  <a:close/>
                </a:path>
                <a:path w="1400175" h="2044065">
                  <a:moveTo>
                    <a:pt x="310502" y="1877415"/>
                  </a:moveTo>
                  <a:lnTo>
                    <a:pt x="306349" y="1866188"/>
                  </a:lnTo>
                  <a:lnTo>
                    <a:pt x="303047" y="1866188"/>
                  </a:lnTo>
                  <a:lnTo>
                    <a:pt x="310502" y="1877415"/>
                  </a:lnTo>
                  <a:close/>
                </a:path>
                <a:path w="1400175" h="2044065">
                  <a:moveTo>
                    <a:pt x="330365" y="52565"/>
                  </a:moveTo>
                  <a:lnTo>
                    <a:pt x="329018" y="53746"/>
                  </a:lnTo>
                  <a:lnTo>
                    <a:pt x="327952" y="54063"/>
                  </a:lnTo>
                  <a:lnTo>
                    <a:pt x="327037" y="53886"/>
                  </a:lnTo>
                  <a:lnTo>
                    <a:pt x="326618" y="54546"/>
                  </a:lnTo>
                  <a:lnTo>
                    <a:pt x="326263" y="55435"/>
                  </a:lnTo>
                  <a:lnTo>
                    <a:pt x="325958" y="56667"/>
                  </a:lnTo>
                  <a:lnTo>
                    <a:pt x="326707" y="57327"/>
                  </a:lnTo>
                  <a:lnTo>
                    <a:pt x="329107" y="53924"/>
                  </a:lnTo>
                  <a:lnTo>
                    <a:pt x="330365" y="52565"/>
                  </a:lnTo>
                  <a:close/>
                </a:path>
                <a:path w="1400175" h="2044065">
                  <a:moveTo>
                    <a:pt x="347014" y="1024661"/>
                  </a:moveTo>
                  <a:lnTo>
                    <a:pt x="345033" y="1024420"/>
                  </a:lnTo>
                  <a:lnTo>
                    <a:pt x="343192" y="1024089"/>
                  </a:lnTo>
                  <a:lnTo>
                    <a:pt x="341477" y="1023594"/>
                  </a:lnTo>
                  <a:lnTo>
                    <a:pt x="337985" y="1028877"/>
                  </a:lnTo>
                  <a:lnTo>
                    <a:pt x="337286" y="1032243"/>
                  </a:lnTo>
                  <a:lnTo>
                    <a:pt x="340067" y="1031557"/>
                  </a:lnTo>
                  <a:lnTo>
                    <a:pt x="347014" y="1024661"/>
                  </a:lnTo>
                  <a:close/>
                </a:path>
                <a:path w="1400175" h="2044065">
                  <a:moveTo>
                    <a:pt x="354609" y="448957"/>
                  </a:moveTo>
                  <a:lnTo>
                    <a:pt x="352717" y="449605"/>
                  </a:lnTo>
                  <a:lnTo>
                    <a:pt x="353072" y="449732"/>
                  </a:lnTo>
                  <a:lnTo>
                    <a:pt x="353428" y="449770"/>
                  </a:lnTo>
                  <a:lnTo>
                    <a:pt x="353796" y="449846"/>
                  </a:lnTo>
                  <a:lnTo>
                    <a:pt x="354609" y="448957"/>
                  </a:lnTo>
                  <a:close/>
                </a:path>
                <a:path w="1400175" h="2044065">
                  <a:moveTo>
                    <a:pt x="362572" y="81673"/>
                  </a:moveTo>
                  <a:lnTo>
                    <a:pt x="361772" y="80962"/>
                  </a:lnTo>
                  <a:lnTo>
                    <a:pt x="361175" y="81165"/>
                  </a:lnTo>
                  <a:lnTo>
                    <a:pt x="360527" y="81483"/>
                  </a:lnTo>
                  <a:lnTo>
                    <a:pt x="359829" y="81876"/>
                  </a:lnTo>
                  <a:lnTo>
                    <a:pt x="362572" y="81673"/>
                  </a:lnTo>
                  <a:close/>
                </a:path>
                <a:path w="1400175" h="2044065">
                  <a:moveTo>
                    <a:pt x="379463" y="424434"/>
                  </a:moveTo>
                  <a:lnTo>
                    <a:pt x="379171" y="424357"/>
                  </a:lnTo>
                  <a:lnTo>
                    <a:pt x="378714" y="425704"/>
                  </a:lnTo>
                  <a:lnTo>
                    <a:pt x="378955" y="425767"/>
                  </a:lnTo>
                  <a:lnTo>
                    <a:pt x="379133" y="425780"/>
                  </a:lnTo>
                  <a:lnTo>
                    <a:pt x="379349" y="425767"/>
                  </a:lnTo>
                  <a:lnTo>
                    <a:pt x="379247" y="425030"/>
                  </a:lnTo>
                  <a:lnTo>
                    <a:pt x="379463" y="424434"/>
                  </a:lnTo>
                  <a:close/>
                </a:path>
                <a:path w="1400175" h="2044065">
                  <a:moveTo>
                    <a:pt x="380669" y="424053"/>
                  </a:moveTo>
                  <a:lnTo>
                    <a:pt x="379476" y="424395"/>
                  </a:lnTo>
                  <a:lnTo>
                    <a:pt x="379793" y="424522"/>
                  </a:lnTo>
                  <a:lnTo>
                    <a:pt x="380669" y="424053"/>
                  </a:lnTo>
                  <a:close/>
                </a:path>
                <a:path w="1400175" h="2044065">
                  <a:moveTo>
                    <a:pt x="384556" y="104622"/>
                  </a:moveTo>
                  <a:lnTo>
                    <a:pt x="384136" y="105079"/>
                  </a:lnTo>
                  <a:lnTo>
                    <a:pt x="383844" y="105575"/>
                  </a:lnTo>
                  <a:lnTo>
                    <a:pt x="383717" y="105905"/>
                  </a:lnTo>
                  <a:lnTo>
                    <a:pt x="384111" y="105549"/>
                  </a:lnTo>
                  <a:lnTo>
                    <a:pt x="384365" y="105105"/>
                  </a:lnTo>
                  <a:lnTo>
                    <a:pt x="384556" y="104622"/>
                  </a:lnTo>
                  <a:close/>
                </a:path>
                <a:path w="1400175" h="2044065">
                  <a:moveTo>
                    <a:pt x="386867" y="862888"/>
                  </a:moveTo>
                  <a:lnTo>
                    <a:pt x="384340" y="862888"/>
                  </a:lnTo>
                  <a:lnTo>
                    <a:pt x="377748" y="875588"/>
                  </a:lnTo>
                  <a:lnTo>
                    <a:pt x="386867" y="862888"/>
                  </a:lnTo>
                  <a:close/>
                </a:path>
                <a:path w="1400175" h="2044065">
                  <a:moveTo>
                    <a:pt x="400837" y="392722"/>
                  </a:moveTo>
                  <a:lnTo>
                    <a:pt x="400469" y="392506"/>
                  </a:lnTo>
                  <a:lnTo>
                    <a:pt x="399910" y="392379"/>
                  </a:lnTo>
                  <a:lnTo>
                    <a:pt x="398767" y="392442"/>
                  </a:lnTo>
                  <a:lnTo>
                    <a:pt x="399478" y="392709"/>
                  </a:lnTo>
                  <a:lnTo>
                    <a:pt x="400177" y="392722"/>
                  </a:lnTo>
                  <a:lnTo>
                    <a:pt x="400837" y="392722"/>
                  </a:lnTo>
                  <a:close/>
                </a:path>
                <a:path w="1400175" h="2044065">
                  <a:moveTo>
                    <a:pt x="403453" y="447751"/>
                  </a:moveTo>
                  <a:lnTo>
                    <a:pt x="398399" y="452386"/>
                  </a:lnTo>
                  <a:lnTo>
                    <a:pt x="399961" y="451256"/>
                  </a:lnTo>
                  <a:lnTo>
                    <a:pt x="401802" y="449554"/>
                  </a:lnTo>
                  <a:lnTo>
                    <a:pt x="403453" y="447751"/>
                  </a:lnTo>
                  <a:close/>
                </a:path>
                <a:path w="1400175" h="2044065">
                  <a:moveTo>
                    <a:pt x="404787" y="122072"/>
                  </a:moveTo>
                  <a:lnTo>
                    <a:pt x="404431" y="120624"/>
                  </a:lnTo>
                  <a:lnTo>
                    <a:pt x="404406" y="121107"/>
                  </a:lnTo>
                  <a:lnTo>
                    <a:pt x="404533" y="121602"/>
                  </a:lnTo>
                  <a:lnTo>
                    <a:pt x="404787" y="122072"/>
                  </a:lnTo>
                  <a:close/>
                </a:path>
                <a:path w="1400175" h="2044065">
                  <a:moveTo>
                    <a:pt x="407123" y="125107"/>
                  </a:moveTo>
                  <a:lnTo>
                    <a:pt x="405536" y="123672"/>
                  </a:lnTo>
                  <a:lnTo>
                    <a:pt x="404787" y="122072"/>
                  </a:lnTo>
                  <a:lnTo>
                    <a:pt x="405676" y="125806"/>
                  </a:lnTo>
                  <a:lnTo>
                    <a:pt x="407123" y="125107"/>
                  </a:lnTo>
                  <a:close/>
                </a:path>
                <a:path w="1400175" h="2044065">
                  <a:moveTo>
                    <a:pt x="432003" y="307721"/>
                  </a:moveTo>
                  <a:lnTo>
                    <a:pt x="431698" y="306616"/>
                  </a:lnTo>
                  <a:lnTo>
                    <a:pt x="431698" y="307200"/>
                  </a:lnTo>
                  <a:lnTo>
                    <a:pt x="431901" y="307886"/>
                  </a:lnTo>
                  <a:lnTo>
                    <a:pt x="432003" y="307721"/>
                  </a:lnTo>
                  <a:close/>
                </a:path>
                <a:path w="1400175" h="2044065">
                  <a:moveTo>
                    <a:pt x="434200" y="332828"/>
                  </a:moveTo>
                  <a:lnTo>
                    <a:pt x="433070" y="334289"/>
                  </a:lnTo>
                  <a:lnTo>
                    <a:pt x="433666" y="333756"/>
                  </a:lnTo>
                  <a:lnTo>
                    <a:pt x="433997" y="333273"/>
                  </a:lnTo>
                  <a:lnTo>
                    <a:pt x="434200" y="332828"/>
                  </a:lnTo>
                  <a:close/>
                </a:path>
                <a:path w="1400175" h="2044065">
                  <a:moveTo>
                    <a:pt x="441858" y="267563"/>
                  </a:moveTo>
                  <a:lnTo>
                    <a:pt x="441388" y="268046"/>
                  </a:lnTo>
                  <a:lnTo>
                    <a:pt x="441109" y="268541"/>
                  </a:lnTo>
                  <a:lnTo>
                    <a:pt x="441464" y="268846"/>
                  </a:lnTo>
                  <a:lnTo>
                    <a:pt x="441617" y="268376"/>
                  </a:lnTo>
                  <a:lnTo>
                    <a:pt x="441731" y="267970"/>
                  </a:lnTo>
                  <a:lnTo>
                    <a:pt x="441858" y="267563"/>
                  </a:lnTo>
                  <a:close/>
                </a:path>
                <a:path w="1400175" h="2044065">
                  <a:moveTo>
                    <a:pt x="446392" y="246456"/>
                  </a:moveTo>
                  <a:lnTo>
                    <a:pt x="446227" y="245465"/>
                  </a:lnTo>
                  <a:lnTo>
                    <a:pt x="445731" y="245084"/>
                  </a:lnTo>
                  <a:lnTo>
                    <a:pt x="445262" y="245046"/>
                  </a:lnTo>
                  <a:lnTo>
                    <a:pt x="445643" y="245973"/>
                  </a:lnTo>
                  <a:lnTo>
                    <a:pt x="445973" y="246710"/>
                  </a:lnTo>
                  <a:lnTo>
                    <a:pt x="446392" y="246456"/>
                  </a:lnTo>
                  <a:close/>
                </a:path>
                <a:path w="1400175" h="2044065">
                  <a:moveTo>
                    <a:pt x="464121" y="1888947"/>
                  </a:moveTo>
                  <a:lnTo>
                    <a:pt x="463296" y="1888959"/>
                  </a:lnTo>
                  <a:lnTo>
                    <a:pt x="455663" y="1897481"/>
                  </a:lnTo>
                  <a:lnTo>
                    <a:pt x="458622" y="1895932"/>
                  </a:lnTo>
                  <a:lnTo>
                    <a:pt x="460870" y="1895322"/>
                  </a:lnTo>
                  <a:lnTo>
                    <a:pt x="462838" y="1895030"/>
                  </a:lnTo>
                  <a:lnTo>
                    <a:pt x="462508" y="1892579"/>
                  </a:lnTo>
                  <a:lnTo>
                    <a:pt x="464121" y="1888947"/>
                  </a:lnTo>
                  <a:close/>
                </a:path>
                <a:path w="1400175" h="2044065">
                  <a:moveTo>
                    <a:pt x="536790" y="1891588"/>
                  </a:moveTo>
                  <a:lnTo>
                    <a:pt x="530123" y="1887321"/>
                  </a:lnTo>
                  <a:lnTo>
                    <a:pt x="530339" y="1891588"/>
                  </a:lnTo>
                  <a:lnTo>
                    <a:pt x="536790" y="1891588"/>
                  </a:lnTo>
                  <a:close/>
                </a:path>
                <a:path w="1400175" h="2044065">
                  <a:moveTo>
                    <a:pt x="565975" y="779640"/>
                  </a:moveTo>
                  <a:lnTo>
                    <a:pt x="557593" y="780999"/>
                  </a:lnTo>
                  <a:lnTo>
                    <a:pt x="548919" y="780884"/>
                  </a:lnTo>
                  <a:lnTo>
                    <a:pt x="544804" y="782320"/>
                  </a:lnTo>
                  <a:lnTo>
                    <a:pt x="549300" y="783805"/>
                  </a:lnTo>
                  <a:lnTo>
                    <a:pt x="559993" y="783183"/>
                  </a:lnTo>
                  <a:lnTo>
                    <a:pt x="565975" y="779640"/>
                  </a:lnTo>
                  <a:close/>
                </a:path>
                <a:path w="1400175" h="2044065">
                  <a:moveTo>
                    <a:pt x="678256" y="664413"/>
                  </a:moveTo>
                  <a:lnTo>
                    <a:pt x="673239" y="663041"/>
                  </a:lnTo>
                  <a:lnTo>
                    <a:pt x="661212" y="663930"/>
                  </a:lnTo>
                  <a:lnTo>
                    <a:pt x="654431" y="667613"/>
                  </a:lnTo>
                  <a:lnTo>
                    <a:pt x="663879" y="666051"/>
                  </a:lnTo>
                  <a:lnTo>
                    <a:pt x="673595" y="665949"/>
                  </a:lnTo>
                  <a:lnTo>
                    <a:pt x="678256" y="664413"/>
                  </a:lnTo>
                  <a:close/>
                </a:path>
                <a:path w="1400175" h="2044065">
                  <a:moveTo>
                    <a:pt x="683285" y="1993188"/>
                  </a:moveTo>
                  <a:lnTo>
                    <a:pt x="683196" y="1980488"/>
                  </a:lnTo>
                  <a:lnTo>
                    <a:pt x="682193" y="1980488"/>
                  </a:lnTo>
                  <a:lnTo>
                    <a:pt x="683285" y="1993188"/>
                  </a:lnTo>
                  <a:close/>
                </a:path>
                <a:path w="1400175" h="2044065">
                  <a:moveTo>
                    <a:pt x="735685" y="748588"/>
                  </a:moveTo>
                  <a:lnTo>
                    <a:pt x="733704" y="748588"/>
                  </a:lnTo>
                  <a:lnTo>
                    <a:pt x="732155" y="761288"/>
                  </a:lnTo>
                  <a:lnTo>
                    <a:pt x="735685" y="748588"/>
                  </a:lnTo>
                  <a:close/>
                </a:path>
                <a:path w="1400175" h="2044065">
                  <a:moveTo>
                    <a:pt x="759358" y="1997202"/>
                  </a:moveTo>
                  <a:lnTo>
                    <a:pt x="758101" y="1997443"/>
                  </a:lnTo>
                  <a:lnTo>
                    <a:pt x="758024" y="1997748"/>
                  </a:lnTo>
                  <a:lnTo>
                    <a:pt x="758253" y="1997900"/>
                  </a:lnTo>
                  <a:lnTo>
                    <a:pt x="758266" y="1998167"/>
                  </a:lnTo>
                  <a:lnTo>
                    <a:pt x="759117" y="1997557"/>
                  </a:lnTo>
                  <a:lnTo>
                    <a:pt x="759358" y="1997202"/>
                  </a:lnTo>
                  <a:close/>
                </a:path>
                <a:path w="1400175" h="2044065">
                  <a:moveTo>
                    <a:pt x="902957" y="714527"/>
                  </a:moveTo>
                  <a:lnTo>
                    <a:pt x="898461" y="720153"/>
                  </a:lnTo>
                  <a:lnTo>
                    <a:pt x="899147" y="719696"/>
                  </a:lnTo>
                  <a:lnTo>
                    <a:pt x="899909" y="718997"/>
                  </a:lnTo>
                  <a:lnTo>
                    <a:pt x="900620" y="718426"/>
                  </a:lnTo>
                  <a:lnTo>
                    <a:pt x="901344" y="717194"/>
                  </a:lnTo>
                  <a:lnTo>
                    <a:pt x="902208" y="715784"/>
                  </a:lnTo>
                  <a:lnTo>
                    <a:pt x="902957" y="714527"/>
                  </a:lnTo>
                  <a:close/>
                </a:path>
                <a:path w="1400175" h="2044065">
                  <a:moveTo>
                    <a:pt x="923086" y="679234"/>
                  </a:moveTo>
                  <a:lnTo>
                    <a:pt x="920584" y="680339"/>
                  </a:lnTo>
                  <a:lnTo>
                    <a:pt x="914476" y="689495"/>
                  </a:lnTo>
                  <a:lnTo>
                    <a:pt x="916266" y="689597"/>
                  </a:lnTo>
                  <a:lnTo>
                    <a:pt x="917943" y="689876"/>
                  </a:lnTo>
                  <a:lnTo>
                    <a:pt x="919505" y="690333"/>
                  </a:lnTo>
                  <a:lnTo>
                    <a:pt x="922540" y="683463"/>
                  </a:lnTo>
                  <a:lnTo>
                    <a:pt x="923086" y="679234"/>
                  </a:lnTo>
                  <a:close/>
                </a:path>
                <a:path w="1400175" h="2044065">
                  <a:moveTo>
                    <a:pt x="933653" y="1888413"/>
                  </a:moveTo>
                  <a:lnTo>
                    <a:pt x="932916" y="1884273"/>
                  </a:lnTo>
                  <a:lnTo>
                    <a:pt x="932954" y="1888020"/>
                  </a:lnTo>
                  <a:lnTo>
                    <a:pt x="933221" y="1887943"/>
                  </a:lnTo>
                  <a:lnTo>
                    <a:pt x="933462" y="1888147"/>
                  </a:lnTo>
                  <a:lnTo>
                    <a:pt x="933653" y="1888413"/>
                  </a:lnTo>
                  <a:close/>
                </a:path>
                <a:path w="1400175" h="2044065">
                  <a:moveTo>
                    <a:pt x="934402" y="1892541"/>
                  </a:moveTo>
                  <a:lnTo>
                    <a:pt x="934288" y="1890636"/>
                  </a:lnTo>
                  <a:lnTo>
                    <a:pt x="934135" y="1888985"/>
                  </a:lnTo>
                  <a:lnTo>
                    <a:pt x="933653" y="1888426"/>
                  </a:lnTo>
                  <a:lnTo>
                    <a:pt x="934402" y="1892541"/>
                  </a:lnTo>
                  <a:close/>
                </a:path>
                <a:path w="1400175" h="2044065">
                  <a:moveTo>
                    <a:pt x="935977" y="1901215"/>
                  </a:moveTo>
                  <a:lnTo>
                    <a:pt x="934402" y="1892541"/>
                  </a:lnTo>
                  <a:lnTo>
                    <a:pt x="934567" y="1895563"/>
                  </a:lnTo>
                  <a:lnTo>
                    <a:pt x="934656" y="1899310"/>
                  </a:lnTo>
                  <a:lnTo>
                    <a:pt x="935977" y="1901215"/>
                  </a:lnTo>
                  <a:close/>
                </a:path>
                <a:path w="1400175" h="2044065">
                  <a:moveTo>
                    <a:pt x="936701" y="1881162"/>
                  </a:moveTo>
                  <a:lnTo>
                    <a:pt x="936155" y="1878457"/>
                  </a:lnTo>
                  <a:lnTo>
                    <a:pt x="935050" y="1870735"/>
                  </a:lnTo>
                  <a:lnTo>
                    <a:pt x="934123" y="1872195"/>
                  </a:lnTo>
                  <a:lnTo>
                    <a:pt x="936701" y="1881162"/>
                  </a:lnTo>
                  <a:close/>
                </a:path>
                <a:path w="1400175" h="2044065">
                  <a:moveTo>
                    <a:pt x="941908" y="1892338"/>
                  </a:moveTo>
                  <a:lnTo>
                    <a:pt x="939076" y="1890356"/>
                  </a:lnTo>
                  <a:lnTo>
                    <a:pt x="938085" y="1886000"/>
                  </a:lnTo>
                  <a:lnTo>
                    <a:pt x="936701" y="1881162"/>
                  </a:lnTo>
                  <a:lnTo>
                    <a:pt x="938593" y="1890560"/>
                  </a:lnTo>
                  <a:lnTo>
                    <a:pt x="941514" y="1897646"/>
                  </a:lnTo>
                  <a:lnTo>
                    <a:pt x="941908" y="1892338"/>
                  </a:lnTo>
                  <a:close/>
                </a:path>
                <a:path w="1400175" h="2044065">
                  <a:moveTo>
                    <a:pt x="942860" y="1893011"/>
                  </a:moveTo>
                  <a:lnTo>
                    <a:pt x="942301" y="1887080"/>
                  </a:lnTo>
                  <a:lnTo>
                    <a:pt x="941908" y="1892338"/>
                  </a:lnTo>
                  <a:lnTo>
                    <a:pt x="942860" y="1893011"/>
                  </a:lnTo>
                  <a:close/>
                </a:path>
                <a:path w="1400175" h="2044065">
                  <a:moveTo>
                    <a:pt x="944880" y="1824761"/>
                  </a:moveTo>
                  <a:lnTo>
                    <a:pt x="937310" y="1828025"/>
                  </a:lnTo>
                  <a:lnTo>
                    <a:pt x="937209" y="1828571"/>
                  </a:lnTo>
                  <a:lnTo>
                    <a:pt x="937120" y="1830705"/>
                  </a:lnTo>
                  <a:lnTo>
                    <a:pt x="936675" y="1829663"/>
                  </a:lnTo>
                  <a:lnTo>
                    <a:pt x="936129" y="1828571"/>
                  </a:lnTo>
                  <a:lnTo>
                    <a:pt x="935647" y="1827098"/>
                  </a:lnTo>
                  <a:lnTo>
                    <a:pt x="936548" y="1824926"/>
                  </a:lnTo>
                  <a:lnTo>
                    <a:pt x="938606" y="1821878"/>
                  </a:lnTo>
                  <a:lnTo>
                    <a:pt x="943444" y="1817852"/>
                  </a:lnTo>
                  <a:lnTo>
                    <a:pt x="932129" y="1825104"/>
                  </a:lnTo>
                  <a:lnTo>
                    <a:pt x="935723" y="1847786"/>
                  </a:lnTo>
                  <a:lnTo>
                    <a:pt x="936815" y="1853184"/>
                  </a:lnTo>
                  <a:lnTo>
                    <a:pt x="937844" y="1858657"/>
                  </a:lnTo>
                  <a:lnTo>
                    <a:pt x="938695" y="1864233"/>
                  </a:lnTo>
                  <a:lnTo>
                    <a:pt x="936409" y="1868246"/>
                  </a:lnTo>
                  <a:lnTo>
                    <a:pt x="934351" y="1855698"/>
                  </a:lnTo>
                  <a:lnTo>
                    <a:pt x="932408" y="1850682"/>
                  </a:lnTo>
                  <a:lnTo>
                    <a:pt x="934339" y="1865744"/>
                  </a:lnTo>
                  <a:lnTo>
                    <a:pt x="935050" y="1870735"/>
                  </a:lnTo>
                  <a:lnTo>
                    <a:pt x="936650" y="1868246"/>
                  </a:lnTo>
                  <a:lnTo>
                    <a:pt x="938237" y="1865744"/>
                  </a:lnTo>
                  <a:lnTo>
                    <a:pt x="939634" y="1864855"/>
                  </a:lnTo>
                  <a:lnTo>
                    <a:pt x="941197" y="1875142"/>
                  </a:lnTo>
                  <a:lnTo>
                    <a:pt x="944029" y="1871091"/>
                  </a:lnTo>
                  <a:lnTo>
                    <a:pt x="944283" y="1864855"/>
                  </a:lnTo>
                  <a:lnTo>
                    <a:pt x="944270" y="1864194"/>
                  </a:lnTo>
                  <a:lnTo>
                    <a:pt x="943432" y="1856676"/>
                  </a:lnTo>
                  <a:lnTo>
                    <a:pt x="942594" y="1850694"/>
                  </a:lnTo>
                  <a:lnTo>
                    <a:pt x="939698" y="1833994"/>
                  </a:lnTo>
                  <a:lnTo>
                    <a:pt x="939165" y="1830705"/>
                  </a:lnTo>
                  <a:lnTo>
                    <a:pt x="938860" y="1828888"/>
                  </a:lnTo>
                  <a:lnTo>
                    <a:pt x="944346" y="1825104"/>
                  </a:lnTo>
                  <a:lnTo>
                    <a:pt x="944880" y="1824761"/>
                  </a:lnTo>
                  <a:close/>
                </a:path>
                <a:path w="1400175" h="2044065">
                  <a:moveTo>
                    <a:pt x="947661" y="1943696"/>
                  </a:moveTo>
                  <a:lnTo>
                    <a:pt x="946594" y="1933803"/>
                  </a:lnTo>
                  <a:lnTo>
                    <a:pt x="944232" y="1923554"/>
                  </a:lnTo>
                  <a:lnTo>
                    <a:pt x="945134" y="1920481"/>
                  </a:lnTo>
                  <a:lnTo>
                    <a:pt x="946581" y="1923313"/>
                  </a:lnTo>
                  <a:lnTo>
                    <a:pt x="947534" y="1923948"/>
                  </a:lnTo>
                  <a:lnTo>
                    <a:pt x="945007" y="1916925"/>
                  </a:lnTo>
                  <a:lnTo>
                    <a:pt x="942022" y="1911134"/>
                  </a:lnTo>
                  <a:lnTo>
                    <a:pt x="938809" y="1908327"/>
                  </a:lnTo>
                  <a:lnTo>
                    <a:pt x="935621" y="1910219"/>
                  </a:lnTo>
                  <a:lnTo>
                    <a:pt x="940904" y="1919401"/>
                  </a:lnTo>
                  <a:lnTo>
                    <a:pt x="939088" y="1921802"/>
                  </a:lnTo>
                  <a:lnTo>
                    <a:pt x="945299" y="1931657"/>
                  </a:lnTo>
                  <a:lnTo>
                    <a:pt x="946365" y="1939759"/>
                  </a:lnTo>
                  <a:lnTo>
                    <a:pt x="944587" y="1945944"/>
                  </a:lnTo>
                  <a:lnTo>
                    <a:pt x="942708" y="1944687"/>
                  </a:lnTo>
                  <a:lnTo>
                    <a:pt x="944143" y="1947506"/>
                  </a:lnTo>
                  <a:lnTo>
                    <a:pt x="942390" y="1957400"/>
                  </a:lnTo>
                  <a:lnTo>
                    <a:pt x="945730" y="1961591"/>
                  </a:lnTo>
                  <a:lnTo>
                    <a:pt x="947381" y="1953031"/>
                  </a:lnTo>
                  <a:lnTo>
                    <a:pt x="947661" y="1943696"/>
                  </a:lnTo>
                  <a:close/>
                </a:path>
                <a:path w="1400175" h="2044065">
                  <a:moveTo>
                    <a:pt x="951280" y="1812099"/>
                  </a:moveTo>
                  <a:lnTo>
                    <a:pt x="949858" y="1813077"/>
                  </a:lnTo>
                  <a:lnTo>
                    <a:pt x="945896" y="1815884"/>
                  </a:lnTo>
                  <a:lnTo>
                    <a:pt x="944613" y="1816874"/>
                  </a:lnTo>
                  <a:lnTo>
                    <a:pt x="943457" y="1817852"/>
                  </a:lnTo>
                  <a:lnTo>
                    <a:pt x="946086" y="1816201"/>
                  </a:lnTo>
                  <a:lnTo>
                    <a:pt x="951280" y="1812988"/>
                  </a:lnTo>
                  <a:lnTo>
                    <a:pt x="951268" y="1812671"/>
                  </a:lnTo>
                  <a:lnTo>
                    <a:pt x="951230" y="1812429"/>
                  </a:lnTo>
                  <a:lnTo>
                    <a:pt x="951280" y="1812099"/>
                  </a:lnTo>
                  <a:close/>
                </a:path>
                <a:path w="1400175" h="2044065">
                  <a:moveTo>
                    <a:pt x="955230" y="1810499"/>
                  </a:moveTo>
                  <a:lnTo>
                    <a:pt x="953871" y="1811337"/>
                  </a:lnTo>
                  <a:lnTo>
                    <a:pt x="951280" y="1812988"/>
                  </a:lnTo>
                  <a:lnTo>
                    <a:pt x="951230" y="1813725"/>
                  </a:lnTo>
                  <a:lnTo>
                    <a:pt x="951433" y="1814271"/>
                  </a:lnTo>
                  <a:lnTo>
                    <a:pt x="952474" y="1814093"/>
                  </a:lnTo>
                  <a:lnTo>
                    <a:pt x="952677" y="1812772"/>
                  </a:lnTo>
                  <a:lnTo>
                    <a:pt x="953465" y="1811743"/>
                  </a:lnTo>
                  <a:lnTo>
                    <a:pt x="955230" y="1810499"/>
                  </a:lnTo>
                  <a:close/>
                </a:path>
                <a:path w="1400175" h="2044065">
                  <a:moveTo>
                    <a:pt x="960983" y="1807108"/>
                  </a:moveTo>
                  <a:lnTo>
                    <a:pt x="958278" y="1808505"/>
                  </a:lnTo>
                  <a:lnTo>
                    <a:pt x="956525" y="1809584"/>
                  </a:lnTo>
                  <a:lnTo>
                    <a:pt x="955230" y="1810499"/>
                  </a:lnTo>
                  <a:lnTo>
                    <a:pt x="960983" y="1807108"/>
                  </a:lnTo>
                  <a:close/>
                </a:path>
                <a:path w="1400175" h="2044065">
                  <a:moveTo>
                    <a:pt x="980376" y="1794573"/>
                  </a:moveTo>
                  <a:lnTo>
                    <a:pt x="980008" y="1795170"/>
                  </a:lnTo>
                  <a:lnTo>
                    <a:pt x="979932" y="1795805"/>
                  </a:lnTo>
                  <a:lnTo>
                    <a:pt x="980211" y="1796453"/>
                  </a:lnTo>
                  <a:lnTo>
                    <a:pt x="980376" y="1794573"/>
                  </a:lnTo>
                  <a:close/>
                </a:path>
                <a:path w="1400175" h="2044065">
                  <a:moveTo>
                    <a:pt x="1005205" y="1778762"/>
                  </a:moveTo>
                  <a:lnTo>
                    <a:pt x="999883" y="1781822"/>
                  </a:lnTo>
                  <a:lnTo>
                    <a:pt x="993533" y="1785061"/>
                  </a:lnTo>
                  <a:lnTo>
                    <a:pt x="986853" y="1788718"/>
                  </a:lnTo>
                  <a:lnTo>
                    <a:pt x="980490" y="1793036"/>
                  </a:lnTo>
                  <a:lnTo>
                    <a:pt x="980363" y="1794560"/>
                  </a:lnTo>
                  <a:lnTo>
                    <a:pt x="984834" y="1791131"/>
                  </a:lnTo>
                  <a:lnTo>
                    <a:pt x="992289" y="1787372"/>
                  </a:lnTo>
                  <a:lnTo>
                    <a:pt x="999985" y="1783270"/>
                  </a:lnTo>
                  <a:lnTo>
                    <a:pt x="1005205" y="1778762"/>
                  </a:lnTo>
                  <a:close/>
                </a:path>
                <a:path w="1400175" h="2044065">
                  <a:moveTo>
                    <a:pt x="1007402" y="1799691"/>
                  </a:moveTo>
                  <a:lnTo>
                    <a:pt x="1007071" y="1799717"/>
                  </a:lnTo>
                  <a:lnTo>
                    <a:pt x="999401" y="1804073"/>
                  </a:lnTo>
                  <a:lnTo>
                    <a:pt x="1007402" y="1799691"/>
                  </a:lnTo>
                  <a:close/>
                </a:path>
                <a:path w="1400175" h="2044065">
                  <a:moveTo>
                    <a:pt x="1020889" y="743851"/>
                  </a:moveTo>
                  <a:lnTo>
                    <a:pt x="1020584" y="743343"/>
                  </a:lnTo>
                  <a:lnTo>
                    <a:pt x="1016228" y="741108"/>
                  </a:lnTo>
                  <a:lnTo>
                    <a:pt x="1016482" y="741540"/>
                  </a:lnTo>
                  <a:lnTo>
                    <a:pt x="1017168" y="742365"/>
                  </a:lnTo>
                  <a:lnTo>
                    <a:pt x="1018946" y="742861"/>
                  </a:lnTo>
                  <a:lnTo>
                    <a:pt x="1020889" y="743851"/>
                  </a:lnTo>
                  <a:close/>
                </a:path>
                <a:path w="1400175" h="2044065">
                  <a:moveTo>
                    <a:pt x="1024051" y="746734"/>
                  </a:moveTo>
                  <a:lnTo>
                    <a:pt x="1021054" y="743940"/>
                  </a:lnTo>
                  <a:lnTo>
                    <a:pt x="1020889" y="743851"/>
                  </a:lnTo>
                  <a:lnTo>
                    <a:pt x="1021270" y="744499"/>
                  </a:lnTo>
                  <a:lnTo>
                    <a:pt x="1024051" y="746734"/>
                  </a:lnTo>
                  <a:close/>
                </a:path>
                <a:path w="1400175" h="2044065">
                  <a:moveTo>
                    <a:pt x="1106335" y="1834007"/>
                  </a:moveTo>
                  <a:lnTo>
                    <a:pt x="1087526" y="1815744"/>
                  </a:lnTo>
                  <a:lnTo>
                    <a:pt x="1092962" y="1825586"/>
                  </a:lnTo>
                  <a:lnTo>
                    <a:pt x="1083779" y="1817979"/>
                  </a:lnTo>
                  <a:lnTo>
                    <a:pt x="1092835" y="1827961"/>
                  </a:lnTo>
                  <a:lnTo>
                    <a:pt x="1093660" y="1826831"/>
                  </a:lnTo>
                  <a:lnTo>
                    <a:pt x="1095171" y="1825282"/>
                  </a:lnTo>
                  <a:lnTo>
                    <a:pt x="1106335" y="1834007"/>
                  </a:lnTo>
                  <a:close/>
                </a:path>
                <a:path w="1400175" h="2044065">
                  <a:moveTo>
                    <a:pt x="1125194" y="1845627"/>
                  </a:moveTo>
                  <a:lnTo>
                    <a:pt x="1124940" y="1843900"/>
                  </a:lnTo>
                  <a:lnTo>
                    <a:pt x="1121206" y="1840369"/>
                  </a:lnTo>
                  <a:lnTo>
                    <a:pt x="1121448" y="1841017"/>
                  </a:lnTo>
                  <a:lnTo>
                    <a:pt x="1123950" y="1844078"/>
                  </a:lnTo>
                  <a:lnTo>
                    <a:pt x="1125194" y="1845627"/>
                  </a:lnTo>
                  <a:close/>
                </a:path>
                <a:path w="1400175" h="2044065">
                  <a:moveTo>
                    <a:pt x="1129245" y="1850224"/>
                  </a:moveTo>
                  <a:lnTo>
                    <a:pt x="1125474" y="1845983"/>
                  </a:lnTo>
                  <a:lnTo>
                    <a:pt x="1125194" y="1845627"/>
                  </a:lnTo>
                  <a:lnTo>
                    <a:pt x="1125728" y="1849424"/>
                  </a:lnTo>
                  <a:lnTo>
                    <a:pt x="1129245" y="1850224"/>
                  </a:lnTo>
                  <a:close/>
                </a:path>
                <a:path w="1400175" h="2044065">
                  <a:moveTo>
                    <a:pt x="1137869" y="1015288"/>
                  </a:moveTo>
                  <a:lnTo>
                    <a:pt x="1130249" y="1002588"/>
                  </a:lnTo>
                  <a:lnTo>
                    <a:pt x="1129322" y="1002588"/>
                  </a:lnTo>
                  <a:lnTo>
                    <a:pt x="1135672" y="1015288"/>
                  </a:lnTo>
                  <a:lnTo>
                    <a:pt x="1137869" y="1015288"/>
                  </a:lnTo>
                  <a:close/>
                </a:path>
                <a:path w="1400175" h="2044065">
                  <a:moveTo>
                    <a:pt x="1139659" y="939088"/>
                  </a:moveTo>
                  <a:lnTo>
                    <a:pt x="1126553" y="964488"/>
                  </a:lnTo>
                  <a:lnTo>
                    <a:pt x="1129906" y="961021"/>
                  </a:lnTo>
                  <a:lnTo>
                    <a:pt x="1133843" y="951788"/>
                  </a:lnTo>
                  <a:lnTo>
                    <a:pt x="1139659" y="939088"/>
                  </a:lnTo>
                  <a:close/>
                </a:path>
                <a:path w="1400175" h="2044065">
                  <a:moveTo>
                    <a:pt x="1141933" y="1012444"/>
                  </a:moveTo>
                  <a:lnTo>
                    <a:pt x="1138415" y="1006729"/>
                  </a:lnTo>
                  <a:lnTo>
                    <a:pt x="1139723" y="1009053"/>
                  </a:lnTo>
                  <a:lnTo>
                    <a:pt x="1140853" y="1010907"/>
                  </a:lnTo>
                  <a:lnTo>
                    <a:pt x="1141933" y="1012444"/>
                  </a:lnTo>
                  <a:close/>
                </a:path>
                <a:path w="1400175" h="2044065">
                  <a:moveTo>
                    <a:pt x="1143774" y="821118"/>
                  </a:moveTo>
                  <a:lnTo>
                    <a:pt x="1143368" y="820242"/>
                  </a:lnTo>
                  <a:lnTo>
                    <a:pt x="1141628" y="818032"/>
                  </a:lnTo>
                  <a:lnTo>
                    <a:pt x="1141831" y="819035"/>
                  </a:lnTo>
                  <a:lnTo>
                    <a:pt x="1142695" y="820280"/>
                  </a:lnTo>
                  <a:lnTo>
                    <a:pt x="1143635" y="821537"/>
                  </a:lnTo>
                  <a:lnTo>
                    <a:pt x="1143774" y="821118"/>
                  </a:lnTo>
                  <a:close/>
                </a:path>
                <a:path w="1400175" h="2044065">
                  <a:moveTo>
                    <a:pt x="1151102" y="939088"/>
                  </a:moveTo>
                  <a:lnTo>
                    <a:pt x="1129906" y="961021"/>
                  </a:lnTo>
                  <a:lnTo>
                    <a:pt x="1128433" y="964488"/>
                  </a:lnTo>
                  <a:lnTo>
                    <a:pt x="1137716" y="964488"/>
                  </a:lnTo>
                  <a:lnTo>
                    <a:pt x="1142834" y="951788"/>
                  </a:lnTo>
                  <a:lnTo>
                    <a:pt x="1142352" y="951788"/>
                  </a:lnTo>
                  <a:lnTo>
                    <a:pt x="1151102" y="939088"/>
                  </a:lnTo>
                  <a:close/>
                </a:path>
                <a:path w="1400175" h="2044065">
                  <a:moveTo>
                    <a:pt x="1151382" y="1213662"/>
                  </a:moveTo>
                  <a:lnTo>
                    <a:pt x="1139799" y="1215720"/>
                  </a:lnTo>
                  <a:lnTo>
                    <a:pt x="1135799" y="1216964"/>
                  </a:lnTo>
                  <a:lnTo>
                    <a:pt x="1131481" y="1208900"/>
                  </a:lnTo>
                  <a:lnTo>
                    <a:pt x="1135418" y="1217688"/>
                  </a:lnTo>
                  <a:lnTo>
                    <a:pt x="1151382" y="1213662"/>
                  </a:lnTo>
                  <a:close/>
                </a:path>
                <a:path w="1400175" h="2044065">
                  <a:moveTo>
                    <a:pt x="1153655" y="1840191"/>
                  </a:moveTo>
                  <a:lnTo>
                    <a:pt x="1121130" y="1840191"/>
                  </a:lnTo>
                  <a:lnTo>
                    <a:pt x="1129042" y="1845602"/>
                  </a:lnTo>
                  <a:lnTo>
                    <a:pt x="1130046" y="1851685"/>
                  </a:lnTo>
                  <a:lnTo>
                    <a:pt x="1135659" y="1856206"/>
                  </a:lnTo>
                  <a:lnTo>
                    <a:pt x="1141412" y="1860156"/>
                  </a:lnTo>
                  <a:lnTo>
                    <a:pt x="1144663" y="1854047"/>
                  </a:lnTo>
                  <a:lnTo>
                    <a:pt x="1147978" y="1848104"/>
                  </a:lnTo>
                  <a:lnTo>
                    <a:pt x="1151661" y="1842503"/>
                  </a:lnTo>
                  <a:lnTo>
                    <a:pt x="1153655" y="1840191"/>
                  </a:lnTo>
                  <a:close/>
                </a:path>
                <a:path w="1400175" h="2044065">
                  <a:moveTo>
                    <a:pt x="1156423" y="888288"/>
                  </a:moveTo>
                  <a:lnTo>
                    <a:pt x="1153248" y="888288"/>
                  </a:lnTo>
                  <a:lnTo>
                    <a:pt x="1152626" y="891819"/>
                  </a:lnTo>
                  <a:lnTo>
                    <a:pt x="1156423" y="888288"/>
                  </a:lnTo>
                  <a:close/>
                </a:path>
                <a:path w="1400175" h="2044065">
                  <a:moveTo>
                    <a:pt x="1161669" y="1833994"/>
                  </a:moveTo>
                  <a:lnTo>
                    <a:pt x="1140053" y="1833994"/>
                  </a:lnTo>
                  <a:lnTo>
                    <a:pt x="1139456" y="1834730"/>
                  </a:lnTo>
                  <a:lnTo>
                    <a:pt x="1138834" y="1835454"/>
                  </a:lnTo>
                  <a:lnTo>
                    <a:pt x="1138275" y="1835975"/>
                  </a:lnTo>
                  <a:lnTo>
                    <a:pt x="1137107" y="1834578"/>
                  </a:lnTo>
                  <a:lnTo>
                    <a:pt x="1136548" y="1833994"/>
                  </a:lnTo>
                  <a:lnTo>
                    <a:pt x="1118438" y="1833994"/>
                  </a:lnTo>
                  <a:lnTo>
                    <a:pt x="1118438" y="1822818"/>
                  </a:lnTo>
                  <a:lnTo>
                    <a:pt x="1112075" y="1817573"/>
                  </a:lnTo>
                  <a:lnTo>
                    <a:pt x="1088136" y="1793633"/>
                  </a:lnTo>
                  <a:lnTo>
                    <a:pt x="1083259" y="1788807"/>
                  </a:lnTo>
                  <a:lnTo>
                    <a:pt x="1078179" y="1784057"/>
                  </a:lnTo>
                  <a:lnTo>
                    <a:pt x="1074902" y="1781848"/>
                  </a:lnTo>
                  <a:lnTo>
                    <a:pt x="1071587" y="1779841"/>
                  </a:lnTo>
                  <a:lnTo>
                    <a:pt x="1063663" y="1773758"/>
                  </a:lnTo>
                  <a:lnTo>
                    <a:pt x="1063117" y="1773250"/>
                  </a:lnTo>
                  <a:lnTo>
                    <a:pt x="1059548" y="1769935"/>
                  </a:lnTo>
                  <a:lnTo>
                    <a:pt x="1055674" y="1765935"/>
                  </a:lnTo>
                  <a:lnTo>
                    <a:pt x="1049883" y="1761896"/>
                  </a:lnTo>
                  <a:lnTo>
                    <a:pt x="1045972" y="1758899"/>
                  </a:lnTo>
                  <a:lnTo>
                    <a:pt x="1042543" y="1756181"/>
                  </a:lnTo>
                  <a:lnTo>
                    <a:pt x="1040384" y="1754987"/>
                  </a:lnTo>
                  <a:lnTo>
                    <a:pt x="1032027" y="1763306"/>
                  </a:lnTo>
                  <a:lnTo>
                    <a:pt x="1025423" y="1770176"/>
                  </a:lnTo>
                  <a:lnTo>
                    <a:pt x="1020254" y="1775802"/>
                  </a:lnTo>
                  <a:lnTo>
                    <a:pt x="1016241" y="1780400"/>
                  </a:lnTo>
                  <a:lnTo>
                    <a:pt x="1012050" y="1785010"/>
                  </a:lnTo>
                  <a:lnTo>
                    <a:pt x="1007376" y="1789798"/>
                  </a:lnTo>
                  <a:lnTo>
                    <a:pt x="1001826" y="1794967"/>
                  </a:lnTo>
                  <a:lnTo>
                    <a:pt x="995045" y="1800682"/>
                  </a:lnTo>
                  <a:lnTo>
                    <a:pt x="991654" y="1800783"/>
                  </a:lnTo>
                  <a:lnTo>
                    <a:pt x="993343" y="1797596"/>
                  </a:lnTo>
                  <a:lnTo>
                    <a:pt x="996886" y="1793633"/>
                  </a:lnTo>
                  <a:lnTo>
                    <a:pt x="998664" y="1791855"/>
                  </a:lnTo>
                  <a:lnTo>
                    <a:pt x="988847" y="1797126"/>
                  </a:lnTo>
                  <a:lnTo>
                    <a:pt x="980071" y="1802472"/>
                  </a:lnTo>
                  <a:lnTo>
                    <a:pt x="971702" y="1808149"/>
                  </a:lnTo>
                  <a:lnTo>
                    <a:pt x="963104" y="1814436"/>
                  </a:lnTo>
                  <a:lnTo>
                    <a:pt x="965047" y="1811832"/>
                  </a:lnTo>
                  <a:lnTo>
                    <a:pt x="961847" y="1812480"/>
                  </a:lnTo>
                  <a:lnTo>
                    <a:pt x="957186" y="1813306"/>
                  </a:lnTo>
                  <a:lnTo>
                    <a:pt x="954824" y="1814741"/>
                  </a:lnTo>
                  <a:lnTo>
                    <a:pt x="953325" y="1815973"/>
                  </a:lnTo>
                  <a:lnTo>
                    <a:pt x="952246" y="1817090"/>
                  </a:lnTo>
                  <a:lnTo>
                    <a:pt x="950823" y="1818386"/>
                  </a:lnTo>
                  <a:lnTo>
                    <a:pt x="948817" y="1820633"/>
                  </a:lnTo>
                  <a:lnTo>
                    <a:pt x="946810" y="1822831"/>
                  </a:lnTo>
                  <a:lnTo>
                    <a:pt x="944905" y="1824748"/>
                  </a:lnTo>
                  <a:lnTo>
                    <a:pt x="951915" y="1820316"/>
                  </a:lnTo>
                  <a:lnTo>
                    <a:pt x="956525" y="1817814"/>
                  </a:lnTo>
                  <a:lnTo>
                    <a:pt x="955154" y="1820976"/>
                  </a:lnTo>
                  <a:lnTo>
                    <a:pt x="953147" y="1824431"/>
                  </a:lnTo>
                  <a:lnTo>
                    <a:pt x="952157" y="1827301"/>
                  </a:lnTo>
                  <a:lnTo>
                    <a:pt x="962215" y="1817814"/>
                  </a:lnTo>
                  <a:lnTo>
                    <a:pt x="965796" y="1814436"/>
                  </a:lnTo>
                  <a:lnTo>
                    <a:pt x="967943" y="1812404"/>
                  </a:lnTo>
                  <a:lnTo>
                    <a:pt x="972616" y="1811464"/>
                  </a:lnTo>
                  <a:lnTo>
                    <a:pt x="977112" y="1812785"/>
                  </a:lnTo>
                  <a:lnTo>
                    <a:pt x="968730" y="1818881"/>
                  </a:lnTo>
                  <a:lnTo>
                    <a:pt x="976630" y="1815287"/>
                  </a:lnTo>
                  <a:lnTo>
                    <a:pt x="981633" y="1811464"/>
                  </a:lnTo>
                  <a:lnTo>
                    <a:pt x="984719" y="1809064"/>
                  </a:lnTo>
                  <a:lnTo>
                    <a:pt x="991603" y="1806041"/>
                  </a:lnTo>
                  <a:lnTo>
                    <a:pt x="993076" y="1805686"/>
                  </a:lnTo>
                  <a:lnTo>
                    <a:pt x="992695" y="1806295"/>
                  </a:lnTo>
                  <a:lnTo>
                    <a:pt x="991730" y="1807222"/>
                  </a:lnTo>
                  <a:lnTo>
                    <a:pt x="993495" y="1805686"/>
                  </a:lnTo>
                  <a:lnTo>
                    <a:pt x="999109" y="1800783"/>
                  </a:lnTo>
                  <a:lnTo>
                    <a:pt x="1002893" y="1797481"/>
                  </a:lnTo>
                  <a:lnTo>
                    <a:pt x="1001255" y="1800174"/>
                  </a:lnTo>
                  <a:lnTo>
                    <a:pt x="1007071" y="1799717"/>
                  </a:lnTo>
                  <a:lnTo>
                    <a:pt x="1030401" y="1779752"/>
                  </a:lnTo>
                  <a:lnTo>
                    <a:pt x="1032700" y="1777809"/>
                  </a:lnTo>
                  <a:lnTo>
                    <a:pt x="1034796" y="1776095"/>
                  </a:lnTo>
                  <a:lnTo>
                    <a:pt x="1036764" y="1774952"/>
                  </a:lnTo>
                  <a:lnTo>
                    <a:pt x="1038250" y="1775206"/>
                  </a:lnTo>
                  <a:lnTo>
                    <a:pt x="1037043" y="1776691"/>
                  </a:lnTo>
                  <a:lnTo>
                    <a:pt x="1038796" y="1774952"/>
                  </a:lnTo>
                  <a:lnTo>
                    <a:pt x="1039990" y="1773758"/>
                  </a:lnTo>
                  <a:lnTo>
                    <a:pt x="1047838" y="1779117"/>
                  </a:lnTo>
                  <a:lnTo>
                    <a:pt x="1048778" y="1778635"/>
                  </a:lnTo>
                  <a:lnTo>
                    <a:pt x="1049197" y="1776984"/>
                  </a:lnTo>
                  <a:lnTo>
                    <a:pt x="1049705" y="1775434"/>
                  </a:lnTo>
                  <a:lnTo>
                    <a:pt x="1049972" y="1773758"/>
                  </a:lnTo>
                  <a:lnTo>
                    <a:pt x="1050048" y="1773250"/>
                  </a:lnTo>
                  <a:lnTo>
                    <a:pt x="1061656" y="1780222"/>
                  </a:lnTo>
                  <a:lnTo>
                    <a:pt x="1068044" y="1800745"/>
                  </a:lnTo>
                  <a:lnTo>
                    <a:pt x="1073708" y="1799742"/>
                  </a:lnTo>
                  <a:lnTo>
                    <a:pt x="1081760" y="1807527"/>
                  </a:lnTo>
                  <a:lnTo>
                    <a:pt x="1079525" y="1807972"/>
                  </a:lnTo>
                  <a:lnTo>
                    <a:pt x="1084846" y="1810473"/>
                  </a:lnTo>
                  <a:lnTo>
                    <a:pt x="1084973" y="1809445"/>
                  </a:lnTo>
                  <a:lnTo>
                    <a:pt x="1084249" y="1807718"/>
                  </a:lnTo>
                  <a:lnTo>
                    <a:pt x="1087031" y="1808099"/>
                  </a:lnTo>
                  <a:lnTo>
                    <a:pt x="1091793" y="1813788"/>
                  </a:lnTo>
                  <a:lnTo>
                    <a:pt x="1097610" y="1819516"/>
                  </a:lnTo>
                  <a:lnTo>
                    <a:pt x="1103922" y="1825142"/>
                  </a:lnTo>
                  <a:lnTo>
                    <a:pt x="1118146" y="1837486"/>
                  </a:lnTo>
                  <a:lnTo>
                    <a:pt x="1121206" y="1840369"/>
                  </a:lnTo>
                  <a:lnTo>
                    <a:pt x="1121130" y="1840191"/>
                  </a:lnTo>
                  <a:lnTo>
                    <a:pt x="1153655" y="1840179"/>
                  </a:lnTo>
                  <a:lnTo>
                    <a:pt x="1155966" y="1837486"/>
                  </a:lnTo>
                  <a:lnTo>
                    <a:pt x="1154036" y="1844078"/>
                  </a:lnTo>
                  <a:lnTo>
                    <a:pt x="1151064" y="1850059"/>
                  </a:lnTo>
                  <a:lnTo>
                    <a:pt x="1150747" y="1851926"/>
                  </a:lnTo>
                  <a:lnTo>
                    <a:pt x="1156868" y="1845983"/>
                  </a:lnTo>
                  <a:lnTo>
                    <a:pt x="1157579" y="1841855"/>
                  </a:lnTo>
                  <a:lnTo>
                    <a:pt x="1159471" y="1837664"/>
                  </a:lnTo>
                  <a:lnTo>
                    <a:pt x="1159586" y="1837486"/>
                  </a:lnTo>
                  <a:lnTo>
                    <a:pt x="1160487" y="1835975"/>
                  </a:lnTo>
                  <a:lnTo>
                    <a:pt x="1161669" y="1833994"/>
                  </a:lnTo>
                  <a:close/>
                </a:path>
                <a:path w="1400175" h="2044065">
                  <a:moveTo>
                    <a:pt x="1162951" y="1104188"/>
                  </a:moveTo>
                  <a:lnTo>
                    <a:pt x="1161948" y="1099642"/>
                  </a:lnTo>
                  <a:lnTo>
                    <a:pt x="1157566" y="1091488"/>
                  </a:lnTo>
                  <a:lnTo>
                    <a:pt x="1162951" y="1104188"/>
                  </a:lnTo>
                  <a:close/>
                </a:path>
                <a:path w="1400175" h="2044065">
                  <a:moveTo>
                    <a:pt x="1178839" y="1135392"/>
                  </a:moveTo>
                  <a:lnTo>
                    <a:pt x="1178102" y="1129588"/>
                  </a:lnTo>
                  <a:lnTo>
                    <a:pt x="1176667" y="1129588"/>
                  </a:lnTo>
                  <a:lnTo>
                    <a:pt x="1178839" y="1135392"/>
                  </a:lnTo>
                  <a:close/>
                </a:path>
                <a:path w="1400175" h="2044065">
                  <a:moveTo>
                    <a:pt x="1181404" y="1142288"/>
                  </a:moveTo>
                  <a:lnTo>
                    <a:pt x="1178839" y="1135392"/>
                  </a:lnTo>
                  <a:lnTo>
                    <a:pt x="1179703" y="1142288"/>
                  </a:lnTo>
                  <a:lnTo>
                    <a:pt x="1181404" y="1142288"/>
                  </a:lnTo>
                  <a:close/>
                </a:path>
                <a:path w="1400175" h="2044065">
                  <a:moveTo>
                    <a:pt x="1200137" y="1091819"/>
                  </a:moveTo>
                  <a:lnTo>
                    <a:pt x="1199045" y="1089723"/>
                  </a:lnTo>
                  <a:lnTo>
                    <a:pt x="1197597" y="1087602"/>
                  </a:lnTo>
                  <a:lnTo>
                    <a:pt x="1197711" y="1087894"/>
                  </a:lnTo>
                  <a:lnTo>
                    <a:pt x="1197864" y="1088263"/>
                  </a:lnTo>
                  <a:lnTo>
                    <a:pt x="1200137" y="1091819"/>
                  </a:lnTo>
                  <a:close/>
                </a:path>
                <a:path w="1400175" h="2044065">
                  <a:moveTo>
                    <a:pt x="1207998" y="875588"/>
                  </a:moveTo>
                  <a:lnTo>
                    <a:pt x="1198956" y="862888"/>
                  </a:lnTo>
                  <a:lnTo>
                    <a:pt x="1189723" y="862888"/>
                  </a:lnTo>
                  <a:lnTo>
                    <a:pt x="1184694" y="856056"/>
                  </a:lnTo>
                  <a:lnTo>
                    <a:pt x="1184694" y="862888"/>
                  </a:lnTo>
                  <a:lnTo>
                    <a:pt x="1179436" y="862888"/>
                  </a:lnTo>
                  <a:lnTo>
                    <a:pt x="1177810" y="856475"/>
                  </a:lnTo>
                  <a:lnTo>
                    <a:pt x="1184694" y="862888"/>
                  </a:lnTo>
                  <a:lnTo>
                    <a:pt x="1184694" y="856056"/>
                  </a:lnTo>
                  <a:lnTo>
                    <a:pt x="1180388" y="850188"/>
                  </a:lnTo>
                  <a:lnTo>
                    <a:pt x="1176197" y="850188"/>
                  </a:lnTo>
                  <a:lnTo>
                    <a:pt x="1171041" y="850188"/>
                  </a:lnTo>
                  <a:lnTo>
                    <a:pt x="1161402" y="850188"/>
                  </a:lnTo>
                  <a:lnTo>
                    <a:pt x="1155395" y="837488"/>
                  </a:lnTo>
                  <a:lnTo>
                    <a:pt x="1146898" y="837488"/>
                  </a:lnTo>
                  <a:lnTo>
                    <a:pt x="1143635" y="824788"/>
                  </a:lnTo>
                  <a:lnTo>
                    <a:pt x="1131379" y="824788"/>
                  </a:lnTo>
                  <a:lnTo>
                    <a:pt x="1122019" y="812088"/>
                  </a:lnTo>
                  <a:lnTo>
                    <a:pt x="1115098" y="812088"/>
                  </a:lnTo>
                  <a:lnTo>
                    <a:pt x="1103439" y="799388"/>
                  </a:lnTo>
                  <a:lnTo>
                    <a:pt x="1087755" y="799388"/>
                  </a:lnTo>
                  <a:lnTo>
                    <a:pt x="1074966" y="786688"/>
                  </a:lnTo>
                  <a:lnTo>
                    <a:pt x="1062278" y="786688"/>
                  </a:lnTo>
                  <a:lnTo>
                    <a:pt x="1046949" y="773988"/>
                  </a:lnTo>
                  <a:lnTo>
                    <a:pt x="1055522" y="773988"/>
                  </a:lnTo>
                  <a:lnTo>
                    <a:pt x="1048613" y="761288"/>
                  </a:lnTo>
                  <a:lnTo>
                    <a:pt x="1033081" y="761288"/>
                  </a:lnTo>
                  <a:lnTo>
                    <a:pt x="1023835" y="748588"/>
                  </a:lnTo>
                  <a:lnTo>
                    <a:pt x="1001445" y="748588"/>
                  </a:lnTo>
                  <a:lnTo>
                    <a:pt x="1000785" y="735888"/>
                  </a:lnTo>
                  <a:lnTo>
                    <a:pt x="981125" y="735888"/>
                  </a:lnTo>
                  <a:lnTo>
                    <a:pt x="973772" y="723188"/>
                  </a:lnTo>
                  <a:lnTo>
                    <a:pt x="965809" y="723188"/>
                  </a:lnTo>
                  <a:lnTo>
                    <a:pt x="925931" y="697788"/>
                  </a:lnTo>
                  <a:lnTo>
                    <a:pt x="919022" y="697788"/>
                  </a:lnTo>
                  <a:lnTo>
                    <a:pt x="912152" y="710488"/>
                  </a:lnTo>
                  <a:lnTo>
                    <a:pt x="905852" y="723188"/>
                  </a:lnTo>
                  <a:lnTo>
                    <a:pt x="900620" y="723188"/>
                  </a:lnTo>
                  <a:lnTo>
                    <a:pt x="892136" y="735888"/>
                  </a:lnTo>
                  <a:lnTo>
                    <a:pt x="883234" y="748588"/>
                  </a:lnTo>
                  <a:lnTo>
                    <a:pt x="874420" y="761288"/>
                  </a:lnTo>
                  <a:lnTo>
                    <a:pt x="866165" y="773988"/>
                  </a:lnTo>
                  <a:lnTo>
                    <a:pt x="867257" y="773988"/>
                  </a:lnTo>
                  <a:lnTo>
                    <a:pt x="858824" y="786688"/>
                  </a:lnTo>
                  <a:lnTo>
                    <a:pt x="858329" y="786688"/>
                  </a:lnTo>
                  <a:lnTo>
                    <a:pt x="857554" y="799388"/>
                  </a:lnTo>
                  <a:lnTo>
                    <a:pt x="856881" y="799388"/>
                  </a:lnTo>
                  <a:lnTo>
                    <a:pt x="855103" y="812088"/>
                  </a:lnTo>
                  <a:lnTo>
                    <a:pt x="847598" y="812088"/>
                  </a:lnTo>
                  <a:lnTo>
                    <a:pt x="850963" y="799388"/>
                  </a:lnTo>
                  <a:lnTo>
                    <a:pt x="845121" y="812088"/>
                  </a:lnTo>
                  <a:lnTo>
                    <a:pt x="831405" y="812088"/>
                  </a:lnTo>
                  <a:lnTo>
                    <a:pt x="821296" y="799388"/>
                  </a:lnTo>
                  <a:lnTo>
                    <a:pt x="766114" y="799388"/>
                  </a:lnTo>
                  <a:lnTo>
                    <a:pt x="748487" y="786688"/>
                  </a:lnTo>
                  <a:lnTo>
                    <a:pt x="742149" y="786688"/>
                  </a:lnTo>
                  <a:lnTo>
                    <a:pt x="736892" y="799388"/>
                  </a:lnTo>
                  <a:lnTo>
                    <a:pt x="736015" y="786688"/>
                  </a:lnTo>
                  <a:lnTo>
                    <a:pt x="733869" y="786688"/>
                  </a:lnTo>
                  <a:lnTo>
                    <a:pt x="732891" y="773988"/>
                  </a:lnTo>
                  <a:lnTo>
                    <a:pt x="729488" y="748588"/>
                  </a:lnTo>
                  <a:lnTo>
                    <a:pt x="727354" y="735888"/>
                  </a:lnTo>
                  <a:lnTo>
                    <a:pt x="728510" y="723188"/>
                  </a:lnTo>
                  <a:lnTo>
                    <a:pt x="729716" y="723188"/>
                  </a:lnTo>
                  <a:lnTo>
                    <a:pt x="731354" y="710488"/>
                  </a:lnTo>
                  <a:lnTo>
                    <a:pt x="733793" y="710488"/>
                  </a:lnTo>
                  <a:lnTo>
                    <a:pt x="735266" y="723188"/>
                  </a:lnTo>
                  <a:lnTo>
                    <a:pt x="737146" y="723188"/>
                  </a:lnTo>
                  <a:lnTo>
                    <a:pt x="736130" y="710488"/>
                  </a:lnTo>
                  <a:lnTo>
                    <a:pt x="734517" y="697788"/>
                  </a:lnTo>
                  <a:lnTo>
                    <a:pt x="733501" y="697788"/>
                  </a:lnTo>
                  <a:lnTo>
                    <a:pt x="733501" y="685088"/>
                  </a:lnTo>
                  <a:lnTo>
                    <a:pt x="735063" y="685088"/>
                  </a:lnTo>
                  <a:lnTo>
                    <a:pt x="733298" y="659688"/>
                  </a:lnTo>
                  <a:lnTo>
                    <a:pt x="710768" y="659688"/>
                  </a:lnTo>
                  <a:lnTo>
                    <a:pt x="699858" y="672388"/>
                  </a:lnTo>
                  <a:lnTo>
                    <a:pt x="678764" y="672388"/>
                  </a:lnTo>
                  <a:lnTo>
                    <a:pt x="668921" y="685088"/>
                  </a:lnTo>
                  <a:lnTo>
                    <a:pt x="645909" y="685088"/>
                  </a:lnTo>
                  <a:lnTo>
                    <a:pt x="639305" y="672388"/>
                  </a:lnTo>
                  <a:lnTo>
                    <a:pt x="627761" y="685088"/>
                  </a:lnTo>
                  <a:lnTo>
                    <a:pt x="617067" y="685088"/>
                  </a:lnTo>
                  <a:lnTo>
                    <a:pt x="628357" y="672388"/>
                  </a:lnTo>
                  <a:lnTo>
                    <a:pt x="615721" y="685088"/>
                  </a:lnTo>
                  <a:lnTo>
                    <a:pt x="612063" y="685088"/>
                  </a:lnTo>
                  <a:lnTo>
                    <a:pt x="594601" y="697788"/>
                  </a:lnTo>
                  <a:lnTo>
                    <a:pt x="588251" y="697788"/>
                  </a:lnTo>
                  <a:lnTo>
                    <a:pt x="601637" y="685088"/>
                  </a:lnTo>
                  <a:lnTo>
                    <a:pt x="598030" y="685088"/>
                  </a:lnTo>
                  <a:lnTo>
                    <a:pt x="586930" y="697788"/>
                  </a:lnTo>
                  <a:lnTo>
                    <a:pt x="559117" y="697788"/>
                  </a:lnTo>
                  <a:lnTo>
                    <a:pt x="542404" y="710488"/>
                  </a:lnTo>
                  <a:lnTo>
                    <a:pt x="533285" y="697788"/>
                  </a:lnTo>
                  <a:lnTo>
                    <a:pt x="509930" y="697788"/>
                  </a:lnTo>
                  <a:lnTo>
                    <a:pt x="482676" y="710488"/>
                  </a:lnTo>
                  <a:lnTo>
                    <a:pt x="437362" y="710488"/>
                  </a:lnTo>
                  <a:lnTo>
                    <a:pt x="418172" y="723188"/>
                  </a:lnTo>
                  <a:lnTo>
                    <a:pt x="397484" y="723188"/>
                  </a:lnTo>
                  <a:lnTo>
                    <a:pt x="403034" y="748588"/>
                  </a:lnTo>
                  <a:lnTo>
                    <a:pt x="404228" y="761288"/>
                  </a:lnTo>
                  <a:lnTo>
                    <a:pt x="408368" y="786688"/>
                  </a:lnTo>
                  <a:lnTo>
                    <a:pt x="410171" y="799388"/>
                  </a:lnTo>
                  <a:lnTo>
                    <a:pt x="412140" y="812088"/>
                  </a:lnTo>
                  <a:lnTo>
                    <a:pt x="414350" y="824788"/>
                  </a:lnTo>
                  <a:lnTo>
                    <a:pt x="417156" y="812088"/>
                  </a:lnTo>
                  <a:lnTo>
                    <a:pt x="418871" y="812088"/>
                  </a:lnTo>
                  <a:lnTo>
                    <a:pt x="421170" y="824788"/>
                  </a:lnTo>
                  <a:lnTo>
                    <a:pt x="425704" y="824788"/>
                  </a:lnTo>
                  <a:lnTo>
                    <a:pt x="428498" y="837488"/>
                  </a:lnTo>
                  <a:lnTo>
                    <a:pt x="428498" y="837679"/>
                  </a:lnTo>
                  <a:lnTo>
                    <a:pt x="426707" y="836599"/>
                  </a:lnTo>
                  <a:lnTo>
                    <a:pt x="423278" y="831811"/>
                  </a:lnTo>
                  <a:lnTo>
                    <a:pt x="420331" y="830135"/>
                  </a:lnTo>
                  <a:lnTo>
                    <a:pt x="420039" y="833996"/>
                  </a:lnTo>
                  <a:lnTo>
                    <a:pt x="420535" y="833615"/>
                  </a:lnTo>
                  <a:lnTo>
                    <a:pt x="421919" y="835355"/>
                  </a:lnTo>
                  <a:lnTo>
                    <a:pt x="422452" y="836345"/>
                  </a:lnTo>
                  <a:lnTo>
                    <a:pt x="423024" y="837526"/>
                  </a:lnTo>
                  <a:lnTo>
                    <a:pt x="424319" y="839292"/>
                  </a:lnTo>
                  <a:lnTo>
                    <a:pt x="426021" y="841463"/>
                  </a:lnTo>
                  <a:lnTo>
                    <a:pt x="428142" y="845400"/>
                  </a:lnTo>
                  <a:lnTo>
                    <a:pt x="428599" y="839216"/>
                  </a:lnTo>
                  <a:lnTo>
                    <a:pt x="429310" y="850188"/>
                  </a:lnTo>
                  <a:lnTo>
                    <a:pt x="396392" y="850188"/>
                  </a:lnTo>
                  <a:lnTo>
                    <a:pt x="397306" y="862888"/>
                  </a:lnTo>
                  <a:lnTo>
                    <a:pt x="397675" y="862888"/>
                  </a:lnTo>
                  <a:lnTo>
                    <a:pt x="380606" y="875588"/>
                  </a:lnTo>
                  <a:lnTo>
                    <a:pt x="377748" y="875588"/>
                  </a:lnTo>
                  <a:lnTo>
                    <a:pt x="368350" y="875588"/>
                  </a:lnTo>
                  <a:lnTo>
                    <a:pt x="356323" y="888288"/>
                  </a:lnTo>
                  <a:lnTo>
                    <a:pt x="339940" y="900988"/>
                  </a:lnTo>
                  <a:lnTo>
                    <a:pt x="347484" y="888288"/>
                  </a:lnTo>
                  <a:lnTo>
                    <a:pt x="329514" y="900988"/>
                  </a:lnTo>
                  <a:lnTo>
                    <a:pt x="321157" y="913688"/>
                  </a:lnTo>
                  <a:lnTo>
                    <a:pt x="301180" y="913688"/>
                  </a:lnTo>
                  <a:lnTo>
                    <a:pt x="299072" y="900988"/>
                  </a:lnTo>
                  <a:lnTo>
                    <a:pt x="293154" y="900988"/>
                  </a:lnTo>
                  <a:lnTo>
                    <a:pt x="281800" y="888288"/>
                  </a:lnTo>
                  <a:lnTo>
                    <a:pt x="270078" y="888288"/>
                  </a:lnTo>
                  <a:lnTo>
                    <a:pt x="234848" y="862888"/>
                  </a:lnTo>
                  <a:lnTo>
                    <a:pt x="226453" y="862888"/>
                  </a:lnTo>
                  <a:lnTo>
                    <a:pt x="217868" y="850188"/>
                  </a:lnTo>
                  <a:lnTo>
                    <a:pt x="209397" y="850188"/>
                  </a:lnTo>
                  <a:lnTo>
                    <a:pt x="201345" y="837488"/>
                  </a:lnTo>
                  <a:lnTo>
                    <a:pt x="195427" y="850188"/>
                  </a:lnTo>
                  <a:lnTo>
                    <a:pt x="189598" y="862888"/>
                  </a:lnTo>
                  <a:lnTo>
                    <a:pt x="183946" y="862888"/>
                  </a:lnTo>
                  <a:lnTo>
                    <a:pt x="178536" y="875588"/>
                  </a:lnTo>
                  <a:lnTo>
                    <a:pt x="176047" y="875588"/>
                  </a:lnTo>
                  <a:lnTo>
                    <a:pt x="173901" y="888288"/>
                  </a:lnTo>
                  <a:lnTo>
                    <a:pt x="164452" y="888288"/>
                  </a:lnTo>
                  <a:lnTo>
                    <a:pt x="162242" y="900988"/>
                  </a:lnTo>
                  <a:lnTo>
                    <a:pt x="158559" y="900988"/>
                  </a:lnTo>
                  <a:lnTo>
                    <a:pt x="153885" y="913688"/>
                  </a:lnTo>
                  <a:lnTo>
                    <a:pt x="148691" y="926388"/>
                  </a:lnTo>
                  <a:lnTo>
                    <a:pt x="151714" y="913688"/>
                  </a:lnTo>
                  <a:lnTo>
                    <a:pt x="135636" y="939088"/>
                  </a:lnTo>
                  <a:lnTo>
                    <a:pt x="124167" y="951788"/>
                  </a:lnTo>
                  <a:lnTo>
                    <a:pt x="114109" y="977188"/>
                  </a:lnTo>
                  <a:lnTo>
                    <a:pt x="102235" y="1002588"/>
                  </a:lnTo>
                  <a:lnTo>
                    <a:pt x="95808" y="1002588"/>
                  </a:lnTo>
                  <a:lnTo>
                    <a:pt x="86131" y="1015288"/>
                  </a:lnTo>
                  <a:lnTo>
                    <a:pt x="75577" y="1027988"/>
                  </a:lnTo>
                  <a:lnTo>
                    <a:pt x="66471" y="1040688"/>
                  </a:lnTo>
                  <a:lnTo>
                    <a:pt x="61341" y="1040688"/>
                  </a:lnTo>
                  <a:lnTo>
                    <a:pt x="56896" y="1053388"/>
                  </a:lnTo>
                  <a:lnTo>
                    <a:pt x="52679" y="1053388"/>
                  </a:lnTo>
                  <a:lnTo>
                    <a:pt x="48653" y="1066088"/>
                  </a:lnTo>
                  <a:lnTo>
                    <a:pt x="24904" y="1104188"/>
                  </a:lnTo>
                  <a:lnTo>
                    <a:pt x="48475" y="1116888"/>
                  </a:lnTo>
                  <a:lnTo>
                    <a:pt x="54127" y="1129588"/>
                  </a:lnTo>
                  <a:lnTo>
                    <a:pt x="64312" y="1129588"/>
                  </a:lnTo>
                  <a:lnTo>
                    <a:pt x="71170" y="1142288"/>
                  </a:lnTo>
                  <a:lnTo>
                    <a:pt x="85178" y="1142288"/>
                  </a:lnTo>
                  <a:lnTo>
                    <a:pt x="92379" y="1154988"/>
                  </a:lnTo>
                  <a:lnTo>
                    <a:pt x="100190" y="1167688"/>
                  </a:lnTo>
                  <a:lnTo>
                    <a:pt x="110832" y="1167688"/>
                  </a:lnTo>
                  <a:lnTo>
                    <a:pt x="123469" y="1180388"/>
                  </a:lnTo>
                  <a:lnTo>
                    <a:pt x="137248" y="1193088"/>
                  </a:lnTo>
                  <a:lnTo>
                    <a:pt x="138988" y="1205788"/>
                  </a:lnTo>
                  <a:lnTo>
                    <a:pt x="138391" y="1205788"/>
                  </a:lnTo>
                  <a:lnTo>
                    <a:pt x="135674" y="1218488"/>
                  </a:lnTo>
                  <a:lnTo>
                    <a:pt x="128790" y="1245692"/>
                  </a:lnTo>
                  <a:lnTo>
                    <a:pt x="130771" y="1256588"/>
                  </a:lnTo>
                  <a:lnTo>
                    <a:pt x="130136" y="1269288"/>
                  </a:lnTo>
                  <a:lnTo>
                    <a:pt x="128816" y="1269288"/>
                  </a:lnTo>
                  <a:lnTo>
                    <a:pt x="128536" y="1281988"/>
                  </a:lnTo>
                  <a:lnTo>
                    <a:pt x="127774" y="1294688"/>
                  </a:lnTo>
                  <a:lnTo>
                    <a:pt x="125018" y="1294688"/>
                  </a:lnTo>
                  <a:lnTo>
                    <a:pt x="125539" y="1281988"/>
                  </a:lnTo>
                  <a:lnTo>
                    <a:pt x="122262" y="1294688"/>
                  </a:lnTo>
                  <a:lnTo>
                    <a:pt x="120408" y="1294688"/>
                  </a:lnTo>
                  <a:lnTo>
                    <a:pt x="119367" y="1307388"/>
                  </a:lnTo>
                  <a:lnTo>
                    <a:pt x="118567" y="1320088"/>
                  </a:lnTo>
                  <a:lnTo>
                    <a:pt x="95084" y="1320088"/>
                  </a:lnTo>
                  <a:lnTo>
                    <a:pt x="87363" y="1332788"/>
                  </a:lnTo>
                  <a:lnTo>
                    <a:pt x="41516" y="1332788"/>
                  </a:lnTo>
                  <a:lnTo>
                    <a:pt x="20853" y="1345488"/>
                  </a:lnTo>
                  <a:lnTo>
                    <a:pt x="0" y="1345488"/>
                  </a:lnTo>
                  <a:lnTo>
                    <a:pt x="1866" y="1358188"/>
                  </a:lnTo>
                  <a:lnTo>
                    <a:pt x="3187" y="1370888"/>
                  </a:lnTo>
                  <a:lnTo>
                    <a:pt x="3924" y="1383588"/>
                  </a:lnTo>
                  <a:lnTo>
                    <a:pt x="6870" y="1396288"/>
                  </a:lnTo>
                  <a:lnTo>
                    <a:pt x="11950" y="1408988"/>
                  </a:lnTo>
                  <a:lnTo>
                    <a:pt x="14744" y="1421688"/>
                  </a:lnTo>
                  <a:lnTo>
                    <a:pt x="10528" y="1421688"/>
                  </a:lnTo>
                  <a:lnTo>
                    <a:pt x="13843" y="1434388"/>
                  </a:lnTo>
                  <a:lnTo>
                    <a:pt x="17030" y="1459788"/>
                  </a:lnTo>
                  <a:lnTo>
                    <a:pt x="20840" y="1472488"/>
                  </a:lnTo>
                  <a:lnTo>
                    <a:pt x="26073" y="1497888"/>
                  </a:lnTo>
                  <a:lnTo>
                    <a:pt x="21653" y="1497888"/>
                  </a:lnTo>
                  <a:lnTo>
                    <a:pt x="25996" y="1510588"/>
                  </a:lnTo>
                  <a:lnTo>
                    <a:pt x="32118" y="1510588"/>
                  </a:lnTo>
                  <a:lnTo>
                    <a:pt x="38277" y="1523288"/>
                  </a:lnTo>
                  <a:lnTo>
                    <a:pt x="42735" y="1535988"/>
                  </a:lnTo>
                  <a:lnTo>
                    <a:pt x="37731" y="1548688"/>
                  </a:lnTo>
                  <a:lnTo>
                    <a:pt x="39954" y="1548688"/>
                  </a:lnTo>
                  <a:lnTo>
                    <a:pt x="41910" y="1561388"/>
                  </a:lnTo>
                  <a:lnTo>
                    <a:pt x="45542" y="1586788"/>
                  </a:lnTo>
                  <a:lnTo>
                    <a:pt x="46774" y="1599488"/>
                  </a:lnTo>
                  <a:lnTo>
                    <a:pt x="48107" y="1612188"/>
                  </a:lnTo>
                  <a:lnTo>
                    <a:pt x="49669" y="1612188"/>
                  </a:lnTo>
                  <a:lnTo>
                    <a:pt x="53581" y="1637588"/>
                  </a:lnTo>
                  <a:lnTo>
                    <a:pt x="58331" y="1650288"/>
                  </a:lnTo>
                  <a:lnTo>
                    <a:pt x="161163" y="1650288"/>
                  </a:lnTo>
                  <a:lnTo>
                    <a:pt x="179743" y="1637588"/>
                  </a:lnTo>
                  <a:lnTo>
                    <a:pt x="211315" y="1637588"/>
                  </a:lnTo>
                  <a:lnTo>
                    <a:pt x="215646" y="1650288"/>
                  </a:lnTo>
                  <a:lnTo>
                    <a:pt x="217792" y="1650288"/>
                  </a:lnTo>
                  <a:lnTo>
                    <a:pt x="222415" y="1662988"/>
                  </a:lnTo>
                  <a:lnTo>
                    <a:pt x="227584" y="1662988"/>
                  </a:lnTo>
                  <a:lnTo>
                    <a:pt x="234607" y="1675688"/>
                  </a:lnTo>
                  <a:lnTo>
                    <a:pt x="234086" y="1675688"/>
                  </a:lnTo>
                  <a:lnTo>
                    <a:pt x="238467" y="1688388"/>
                  </a:lnTo>
                  <a:lnTo>
                    <a:pt x="249809" y="1688388"/>
                  </a:lnTo>
                  <a:lnTo>
                    <a:pt x="252539" y="1701088"/>
                  </a:lnTo>
                  <a:lnTo>
                    <a:pt x="249923" y="1701088"/>
                  </a:lnTo>
                  <a:lnTo>
                    <a:pt x="244754" y="1713788"/>
                  </a:lnTo>
                  <a:lnTo>
                    <a:pt x="241579" y="1713788"/>
                  </a:lnTo>
                  <a:lnTo>
                    <a:pt x="238366" y="1726488"/>
                  </a:lnTo>
                  <a:lnTo>
                    <a:pt x="231292" y="1739188"/>
                  </a:lnTo>
                  <a:lnTo>
                    <a:pt x="229298" y="1739188"/>
                  </a:lnTo>
                  <a:lnTo>
                    <a:pt x="230555" y="1728685"/>
                  </a:lnTo>
                  <a:lnTo>
                    <a:pt x="219519" y="1751888"/>
                  </a:lnTo>
                  <a:lnTo>
                    <a:pt x="211213" y="1764588"/>
                  </a:lnTo>
                  <a:lnTo>
                    <a:pt x="203669" y="1777288"/>
                  </a:lnTo>
                  <a:lnTo>
                    <a:pt x="193903" y="1789988"/>
                  </a:lnTo>
                  <a:lnTo>
                    <a:pt x="189230" y="1789988"/>
                  </a:lnTo>
                  <a:lnTo>
                    <a:pt x="189357" y="1789112"/>
                  </a:lnTo>
                  <a:lnTo>
                    <a:pt x="188696" y="1789988"/>
                  </a:lnTo>
                  <a:lnTo>
                    <a:pt x="182892" y="1789988"/>
                  </a:lnTo>
                  <a:lnTo>
                    <a:pt x="174536" y="1815388"/>
                  </a:lnTo>
                  <a:lnTo>
                    <a:pt x="175361" y="1815388"/>
                  </a:lnTo>
                  <a:lnTo>
                    <a:pt x="176682" y="1815388"/>
                  </a:lnTo>
                  <a:lnTo>
                    <a:pt x="177203" y="1819300"/>
                  </a:lnTo>
                  <a:lnTo>
                    <a:pt x="181317" y="1828088"/>
                  </a:lnTo>
                  <a:lnTo>
                    <a:pt x="193281" y="1828088"/>
                  </a:lnTo>
                  <a:lnTo>
                    <a:pt x="202704" y="1840788"/>
                  </a:lnTo>
                  <a:lnTo>
                    <a:pt x="209346" y="1840788"/>
                  </a:lnTo>
                  <a:lnTo>
                    <a:pt x="211912" y="1851279"/>
                  </a:lnTo>
                  <a:lnTo>
                    <a:pt x="211645" y="1840788"/>
                  </a:lnTo>
                  <a:lnTo>
                    <a:pt x="221716" y="1853488"/>
                  </a:lnTo>
                  <a:lnTo>
                    <a:pt x="219684" y="1853488"/>
                  </a:lnTo>
                  <a:lnTo>
                    <a:pt x="236093" y="1866188"/>
                  </a:lnTo>
                  <a:lnTo>
                    <a:pt x="241109" y="1866188"/>
                  </a:lnTo>
                  <a:lnTo>
                    <a:pt x="238074" y="1853488"/>
                  </a:lnTo>
                  <a:lnTo>
                    <a:pt x="239941" y="1853488"/>
                  </a:lnTo>
                  <a:lnTo>
                    <a:pt x="247497" y="1853488"/>
                  </a:lnTo>
                  <a:lnTo>
                    <a:pt x="255524" y="1866188"/>
                  </a:lnTo>
                  <a:lnTo>
                    <a:pt x="265137" y="1878888"/>
                  </a:lnTo>
                  <a:lnTo>
                    <a:pt x="273405" y="1878888"/>
                  </a:lnTo>
                  <a:lnTo>
                    <a:pt x="277368" y="1891588"/>
                  </a:lnTo>
                  <a:lnTo>
                    <a:pt x="298665" y="1904288"/>
                  </a:lnTo>
                  <a:lnTo>
                    <a:pt x="320751" y="1916988"/>
                  </a:lnTo>
                  <a:lnTo>
                    <a:pt x="341604" y="1929688"/>
                  </a:lnTo>
                  <a:lnTo>
                    <a:pt x="359244" y="1929688"/>
                  </a:lnTo>
                  <a:lnTo>
                    <a:pt x="367106" y="1942388"/>
                  </a:lnTo>
                  <a:lnTo>
                    <a:pt x="369506" y="1942388"/>
                  </a:lnTo>
                  <a:lnTo>
                    <a:pt x="377024" y="1955088"/>
                  </a:lnTo>
                  <a:lnTo>
                    <a:pt x="393992" y="1955088"/>
                  </a:lnTo>
                  <a:lnTo>
                    <a:pt x="397776" y="1967788"/>
                  </a:lnTo>
                  <a:lnTo>
                    <a:pt x="408749" y="1967788"/>
                  </a:lnTo>
                  <a:lnTo>
                    <a:pt x="424992" y="1980488"/>
                  </a:lnTo>
                  <a:lnTo>
                    <a:pt x="431050" y="1980488"/>
                  </a:lnTo>
                  <a:lnTo>
                    <a:pt x="436778" y="1967788"/>
                  </a:lnTo>
                  <a:lnTo>
                    <a:pt x="442417" y="1967788"/>
                  </a:lnTo>
                  <a:lnTo>
                    <a:pt x="452475" y="1955088"/>
                  </a:lnTo>
                  <a:lnTo>
                    <a:pt x="456666" y="1955088"/>
                  </a:lnTo>
                  <a:lnTo>
                    <a:pt x="460603" y="1942388"/>
                  </a:lnTo>
                  <a:lnTo>
                    <a:pt x="466344" y="1942388"/>
                  </a:lnTo>
                  <a:lnTo>
                    <a:pt x="471805" y="1929688"/>
                  </a:lnTo>
                  <a:lnTo>
                    <a:pt x="477113" y="1916988"/>
                  </a:lnTo>
                  <a:lnTo>
                    <a:pt x="482384" y="1916988"/>
                  </a:lnTo>
                  <a:lnTo>
                    <a:pt x="487705" y="1904288"/>
                  </a:lnTo>
                  <a:lnTo>
                    <a:pt x="493344" y="1904288"/>
                  </a:lnTo>
                  <a:lnTo>
                    <a:pt x="504926" y="1878888"/>
                  </a:lnTo>
                  <a:lnTo>
                    <a:pt x="516915" y="1878888"/>
                  </a:lnTo>
                  <a:lnTo>
                    <a:pt x="530123" y="1887321"/>
                  </a:lnTo>
                  <a:lnTo>
                    <a:pt x="529691" y="1878888"/>
                  </a:lnTo>
                  <a:lnTo>
                    <a:pt x="543725" y="1891588"/>
                  </a:lnTo>
                  <a:lnTo>
                    <a:pt x="572681" y="1891588"/>
                  </a:lnTo>
                  <a:lnTo>
                    <a:pt x="587463" y="1904288"/>
                  </a:lnTo>
                  <a:lnTo>
                    <a:pt x="641502" y="1904288"/>
                  </a:lnTo>
                  <a:lnTo>
                    <a:pt x="642962" y="1916988"/>
                  </a:lnTo>
                  <a:lnTo>
                    <a:pt x="644118" y="1916988"/>
                  </a:lnTo>
                  <a:lnTo>
                    <a:pt x="646303" y="1929688"/>
                  </a:lnTo>
                  <a:lnTo>
                    <a:pt x="651751" y="1955088"/>
                  </a:lnTo>
                  <a:lnTo>
                    <a:pt x="654164" y="1967788"/>
                  </a:lnTo>
                  <a:lnTo>
                    <a:pt x="656310" y="1980488"/>
                  </a:lnTo>
                  <a:lnTo>
                    <a:pt x="658139" y="1993188"/>
                  </a:lnTo>
                  <a:lnTo>
                    <a:pt x="660463" y="2018588"/>
                  </a:lnTo>
                  <a:lnTo>
                    <a:pt x="662838" y="2031288"/>
                  </a:lnTo>
                  <a:lnTo>
                    <a:pt x="664743" y="2031288"/>
                  </a:lnTo>
                  <a:lnTo>
                    <a:pt x="666711" y="2043988"/>
                  </a:lnTo>
                  <a:lnTo>
                    <a:pt x="707809" y="2043988"/>
                  </a:lnTo>
                  <a:lnTo>
                    <a:pt x="729729" y="2031288"/>
                  </a:lnTo>
                  <a:lnTo>
                    <a:pt x="774636" y="2031288"/>
                  </a:lnTo>
                  <a:lnTo>
                    <a:pt x="800773" y="2018588"/>
                  </a:lnTo>
                  <a:lnTo>
                    <a:pt x="838784" y="2018588"/>
                  </a:lnTo>
                  <a:lnTo>
                    <a:pt x="841425" y="2005888"/>
                  </a:lnTo>
                  <a:lnTo>
                    <a:pt x="847204" y="2018588"/>
                  </a:lnTo>
                  <a:lnTo>
                    <a:pt x="848093" y="2018588"/>
                  </a:lnTo>
                  <a:lnTo>
                    <a:pt x="881672" y="2005888"/>
                  </a:lnTo>
                  <a:lnTo>
                    <a:pt x="930427" y="2005888"/>
                  </a:lnTo>
                  <a:lnTo>
                    <a:pt x="942822" y="1993188"/>
                  </a:lnTo>
                  <a:lnTo>
                    <a:pt x="936282" y="1993188"/>
                  </a:lnTo>
                  <a:lnTo>
                    <a:pt x="949223" y="1980526"/>
                  </a:lnTo>
                  <a:lnTo>
                    <a:pt x="949121" y="1981200"/>
                  </a:lnTo>
                  <a:lnTo>
                    <a:pt x="948982" y="1982038"/>
                  </a:lnTo>
                  <a:lnTo>
                    <a:pt x="949134" y="1982787"/>
                  </a:lnTo>
                  <a:lnTo>
                    <a:pt x="951826" y="1979637"/>
                  </a:lnTo>
                  <a:lnTo>
                    <a:pt x="950175" y="1980120"/>
                  </a:lnTo>
                  <a:lnTo>
                    <a:pt x="943597" y="1967788"/>
                  </a:lnTo>
                  <a:lnTo>
                    <a:pt x="940803" y="1967788"/>
                  </a:lnTo>
                  <a:lnTo>
                    <a:pt x="939711" y="1966645"/>
                  </a:lnTo>
                  <a:lnTo>
                    <a:pt x="939888" y="1967788"/>
                  </a:lnTo>
                  <a:lnTo>
                    <a:pt x="925690" y="1967788"/>
                  </a:lnTo>
                  <a:lnTo>
                    <a:pt x="903909" y="1980488"/>
                  </a:lnTo>
                  <a:lnTo>
                    <a:pt x="879754" y="1980488"/>
                  </a:lnTo>
                  <a:lnTo>
                    <a:pt x="858862" y="1993188"/>
                  </a:lnTo>
                  <a:lnTo>
                    <a:pt x="858659" y="1993188"/>
                  </a:lnTo>
                  <a:lnTo>
                    <a:pt x="860221" y="1980488"/>
                  </a:lnTo>
                  <a:lnTo>
                    <a:pt x="852576" y="1980488"/>
                  </a:lnTo>
                  <a:lnTo>
                    <a:pt x="849934" y="1993188"/>
                  </a:lnTo>
                  <a:lnTo>
                    <a:pt x="802436" y="1993188"/>
                  </a:lnTo>
                  <a:lnTo>
                    <a:pt x="796366" y="2005888"/>
                  </a:lnTo>
                  <a:lnTo>
                    <a:pt x="746302" y="2005888"/>
                  </a:lnTo>
                  <a:lnTo>
                    <a:pt x="737501" y="2018588"/>
                  </a:lnTo>
                  <a:lnTo>
                    <a:pt x="732383" y="2018588"/>
                  </a:lnTo>
                  <a:lnTo>
                    <a:pt x="730364" y="2005888"/>
                  </a:lnTo>
                  <a:lnTo>
                    <a:pt x="724560" y="2018588"/>
                  </a:lnTo>
                  <a:lnTo>
                    <a:pt x="688873" y="2018588"/>
                  </a:lnTo>
                  <a:lnTo>
                    <a:pt x="688073" y="2005888"/>
                  </a:lnTo>
                  <a:lnTo>
                    <a:pt x="686422" y="2005888"/>
                  </a:lnTo>
                  <a:lnTo>
                    <a:pt x="684669" y="1993188"/>
                  </a:lnTo>
                  <a:lnTo>
                    <a:pt x="683285" y="1993188"/>
                  </a:lnTo>
                  <a:lnTo>
                    <a:pt x="682777" y="1993188"/>
                  </a:lnTo>
                  <a:lnTo>
                    <a:pt x="680720" y="1980488"/>
                  </a:lnTo>
                  <a:lnTo>
                    <a:pt x="682193" y="1980488"/>
                  </a:lnTo>
                  <a:lnTo>
                    <a:pt x="681913" y="1967788"/>
                  </a:lnTo>
                  <a:lnTo>
                    <a:pt x="681799" y="1955088"/>
                  </a:lnTo>
                  <a:lnTo>
                    <a:pt x="677341" y="1955088"/>
                  </a:lnTo>
                  <a:lnTo>
                    <a:pt x="672960" y="1942388"/>
                  </a:lnTo>
                  <a:lnTo>
                    <a:pt x="668616" y="1942388"/>
                  </a:lnTo>
                  <a:lnTo>
                    <a:pt x="664260" y="1929688"/>
                  </a:lnTo>
                  <a:lnTo>
                    <a:pt x="666572" y="1916988"/>
                  </a:lnTo>
                  <a:lnTo>
                    <a:pt x="669937" y="1929688"/>
                  </a:lnTo>
                  <a:lnTo>
                    <a:pt x="674979" y="1929688"/>
                  </a:lnTo>
                  <a:lnTo>
                    <a:pt x="669925" y="1916988"/>
                  </a:lnTo>
                  <a:lnTo>
                    <a:pt x="666927" y="1904288"/>
                  </a:lnTo>
                  <a:lnTo>
                    <a:pt x="663359" y="1904288"/>
                  </a:lnTo>
                  <a:lnTo>
                    <a:pt x="662825" y="1891588"/>
                  </a:lnTo>
                  <a:lnTo>
                    <a:pt x="662127" y="1891588"/>
                  </a:lnTo>
                  <a:lnTo>
                    <a:pt x="661987" y="1878888"/>
                  </a:lnTo>
                  <a:lnTo>
                    <a:pt x="596214" y="1878888"/>
                  </a:lnTo>
                  <a:lnTo>
                    <a:pt x="593763" y="1866188"/>
                  </a:lnTo>
                  <a:lnTo>
                    <a:pt x="591807" y="1866188"/>
                  </a:lnTo>
                  <a:lnTo>
                    <a:pt x="591502" y="1878888"/>
                  </a:lnTo>
                  <a:lnTo>
                    <a:pt x="577583" y="1878888"/>
                  </a:lnTo>
                  <a:lnTo>
                    <a:pt x="574268" y="1866188"/>
                  </a:lnTo>
                  <a:lnTo>
                    <a:pt x="531622" y="1866188"/>
                  </a:lnTo>
                  <a:lnTo>
                    <a:pt x="529551" y="1853488"/>
                  </a:lnTo>
                  <a:lnTo>
                    <a:pt x="499745" y="1853488"/>
                  </a:lnTo>
                  <a:lnTo>
                    <a:pt x="487527" y="1866188"/>
                  </a:lnTo>
                  <a:lnTo>
                    <a:pt x="480974" y="1878888"/>
                  </a:lnTo>
                  <a:lnTo>
                    <a:pt x="474954" y="1891588"/>
                  </a:lnTo>
                  <a:lnTo>
                    <a:pt x="469760" y="1891588"/>
                  </a:lnTo>
                  <a:lnTo>
                    <a:pt x="465632" y="1904288"/>
                  </a:lnTo>
                  <a:lnTo>
                    <a:pt x="470535" y="1904288"/>
                  </a:lnTo>
                  <a:lnTo>
                    <a:pt x="464172" y="1916988"/>
                  </a:lnTo>
                  <a:lnTo>
                    <a:pt x="455358" y="1916988"/>
                  </a:lnTo>
                  <a:lnTo>
                    <a:pt x="459816" y="1904288"/>
                  </a:lnTo>
                  <a:lnTo>
                    <a:pt x="458838" y="1904288"/>
                  </a:lnTo>
                  <a:lnTo>
                    <a:pt x="454660" y="1916988"/>
                  </a:lnTo>
                  <a:lnTo>
                    <a:pt x="450875" y="1916988"/>
                  </a:lnTo>
                  <a:lnTo>
                    <a:pt x="446405" y="1929688"/>
                  </a:lnTo>
                  <a:lnTo>
                    <a:pt x="438988" y="1929688"/>
                  </a:lnTo>
                  <a:lnTo>
                    <a:pt x="436054" y="1942388"/>
                  </a:lnTo>
                  <a:lnTo>
                    <a:pt x="431469" y="1942388"/>
                  </a:lnTo>
                  <a:lnTo>
                    <a:pt x="432790" y="1938401"/>
                  </a:lnTo>
                  <a:lnTo>
                    <a:pt x="447154" y="1916988"/>
                  </a:lnTo>
                  <a:lnTo>
                    <a:pt x="438531" y="1916988"/>
                  </a:lnTo>
                  <a:lnTo>
                    <a:pt x="438531" y="1929688"/>
                  </a:lnTo>
                  <a:lnTo>
                    <a:pt x="432828" y="1938299"/>
                  </a:lnTo>
                  <a:lnTo>
                    <a:pt x="435686" y="1929688"/>
                  </a:lnTo>
                  <a:lnTo>
                    <a:pt x="438531" y="1929688"/>
                  </a:lnTo>
                  <a:lnTo>
                    <a:pt x="438531" y="1916988"/>
                  </a:lnTo>
                  <a:lnTo>
                    <a:pt x="434073" y="1916988"/>
                  </a:lnTo>
                  <a:lnTo>
                    <a:pt x="429399" y="1929688"/>
                  </a:lnTo>
                  <a:lnTo>
                    <a:pt x="428612" y="1929688"/>
                  </a:lnTo>
                  <a:lnTo>
                    <a:pt x="428612" y="1942388"/>
                  </a:lnTo>
                  <a:lnTo>
                    <a:pt x="427672" y="1955088"/>
                  </a:lnTo>
                  <a:lnTo>
                    <a:pt x="425818" y="1955088"/>
                  </a:lnTo>
                  <a:lnTo>
                    <a:pt x="426212" y="1942388"/>
                  </a:lnTo>
                  <a:lnTo>
                    <a:pt x="428612" y="1942388"/>
                  </a:lnTo>
                  <a:lnTo>
                    <a:pt x="428612" y="1929688"/>
                  </a:lnTo>
                  <a:lnTo>
                    <a:pt x="425488" y="1929688"/>
                  </a:lnTo>
                  <a:lnTo>
                    <a:pt x="422071" y="1942388"/>
                  </a:lnTo>
                  <a:lnTo>
                    <a:pt x="411861" y="1942388"/>
                  </a:lnTo>
                  <a:lnTo>
                    <a:pt x="391414" y="1929688"/>
                  </a:lnTo>
                  <a:lnTo>
                    <a:pt x="382447" y="1916988"/>
                  </a:lnTo>
                  <a:lnTo>
                    <a:pt x="375119" y="1916988"/>
                  </a:lnTo>
                  <a:lnTo>
                    <a:pt x="359587" y="1904288"/>
                  </a:lnTo>
                  <a:lnTo>
                    <a:pt x="346621" y="1904288"/>
                  </a:lnTo>
                  <a:lnTo>
                    <a:pt x="338404" y="1891588"/>
                  </a:lnTo>
                  <a:lnTo>
                    <a:pt x="336981" y="1891588"/>
                  </a:lnTo>
                  <a:lnTo>
                    <a:pt x="323291" y="1878888"/>
                  </a:lnTo>
                  <a:lnTo>
                    <a:pt x="311480" y="1878888"/>
                  </a:lnTo>
                  <a:lnTo>
                    <a:pt x="310502" y="1877415"/>
                  </a:lnTo>
                  <a:lnTo>
                    <a:pt x="311048" y="1878888"/>
                  </a:lnTo>
                  <a:lnTo>
                    <a:pt x="307581" y="1878888"/>
                  </a:lnTo>
                  <a:lnTo>
                    <a:pt x="294233" y="1866188"/>
                  </a:lnTo>
                  <a:lnTo>
                    <a:pt x="292366" y="1866188"/>
                  </a:lnTo>
                  <a:lnTo>
                    <a:pt x="284721" y="1853488"/>
                  </a:lnTo>
                  <a:lnTo>
                    <a:pt x="274523" y="1840788"/>
                  </a:lnTo>
                  <a:lnTo>
                    <a:pt x="263880" y="1840788"/>
                  </a:lnTo>
                  <a:lnTo>
                    <a:pt x="252971" y="1828088"/>
                  </a:lnTo>
                  <a:lnTo>
                    <a:pt x="223164" y="1816862"/>
                  </a:lnTo>
                  <a:lnTo>
                    <a:pt x="223164" y="1847380"/>
                  </a:lnTo>
                  <a:lnTo>
                    <a:pt x="216496" y="1840788"/>
                  </a:lnTo>
                  <a:lnTo>
                    <a:pt x="220065" y="1840788"/>
                  </a:lnTo>
                  <a:lnTo>
                    <a:pt x="223164" y="1847380"/>
                  </a:lnTo>
                  <a:lnTo>
                    <a:pt x="223164" y="1816862"/>
                  </a:lnTo>
                  <a:lnTo>
                    <a:pt x="219290" y="1815388"/>
                  </a:lnTo>
                  <a:lnTo>
                    <a:pt x="212801" y="1815388"/>
                  </a:lnTo>
                  <a:lnTo>
                    <a:pt x="207441" y="1803400"/>
                  </a:lnTo>
                  <a:lnTo>
                    <a:pt x="210146" y="1804974"/>
                  </a:lnTo>
                  <a:lnTo>
                    <a:pt x="207403" y="1803323"/>
                  </a:lnTo>
                  <a:lnTo>
                    <a:pt x="207137" y="1802688"/>
                  </a:lnTo>
                  <a:lnTo>
                    <a:pt x="210400" y="1802688"/>
                  </a:lnTo>
                  <a:lnTo>
                    <a:pt x="209816" y="1789988"/>
                  </a:lnTo>
                  <a:lnTo>
                    <a:pt x="217449" y="1789988"/>
                  </a:lnTo>
                  <a:lnTo>
                    <a:pt x="212267" y="1802688"/>
                  </a:lnTo>
                  <a:lnTo>
                    <a:pt x="217208" y="1802688"/>
                  </a:lnTo>
                  <a:lnTo>
                    <a:pt x="221830" y="1789988"/>
                  </a:lnTo>
                  <a:lnTo>
                    <a:pt x="226542" y="1789988"/>
                  </a:lnTo>
                  <a:lnTo>
                    <a:pt x="231355" y="1777288"/>
                  </a:lnTo>
                  <a:lnTo>
                    <a:pt x="236232" y="1777288"/>
                  </a:lnTo>
                  <a:lnTo>
                    <a:pt x="241173" y="1764588"/>
                  </a:lnTo>
                  <a:lnTo>
                    <a:pt x="261251" y="1739188"/>
                  </a:lnTo>
                  <a:lnTo>
                    <a:pt x="271945" y="1726488"/>
                  </a:lnTo>
                  <a:lnTo>
                    <a:pt x="289267" y="1701088"/>
                  </a:lnTo>
                  <a:lnTo>
                    <a:pt x="284238" y="1688388"/>
                  </a:lnTo>
                  <a:lnTo>
                    <a:pt x="272580" y="1675688"/>
                  </a:lnTo>
                  <a:lnTo>
                    <a:pt x="264337" y="1675688"/>
                  </a:lnTo>
                  <a:lnTo>
                    <a:pt x="261594" y="1675688"/>
                  </a:lnTo>
                  <a:lnTo>
                    <a:pt x="261366" y="1666316"/>
                  </a:lnTo>
                  <a:lnTo>
                    <a:pt x="260311" y="1662988"/>
                  </a:lnTo>
                  <a:lnTo>
                    <a:pt x="254965" y="1662988"/>
                  </a:lnTo>
                  <a:lnTo>
                    <a:pt x="249897" y="1662988"/>
                  </a:lnTo>
                  <a:lnTo>
                    <a:pt x="250545" y="1650441"/>
                  </a:lnTo>
                  <a:lnTo>
                    <a:pt x="250482" y="1650288"/>
                  </a:lnTo>
                  <a:lnTo>
                    <a:pt x="245325" y="1650288"/>
                  </a:lnTo>
                  <a:lnTo>
                    <a:pt x="237363" y="1637588"/>
                  </a:lnTo>
                  <a:lnTo>
                    <a:pt x="234645" y="1637588"/>
                  </a:lnTo>
                  <a:lnTo>
                    <a:pt x="231978" y="1624888"/>
                  </a:lnTo>
                  <a:lnTo>
                    <a:pt x="227799" y="1624888"/>
                  </a:lnTo>
                  <a:lnTo>
                    <a:pt x="219633" y="1612188"/>
                  </a:lnTo>
                  <a:lnTo>
                    <a:pt x="128231" y="1612188"/>
                  </a:lnTo>
                  <a:lnTo>
                    <a:pt x="117983" y="1624888"/>
                  </a:lnTo>
                  <a:lnTo>
                    <a:pt x="83159" y="1624888"/>
                  </a:lnTo>
                  <a:lnTo>
                    <a:pt x="79197" y="1599488"/>
                  </a:lnTo>
                  <a:lnTo>
                    <a:pt x="76200" y="1586788"/>
                  </a:lnTo>
                  <a:lnTo>
                    <a:pt x="73418" y="1574088"/>
                  </a:lnTo>
                  <a:lnTo>
                    <a:pt x="70980" y="1561388"/>
                  </a:lnTo>
                  <a:lnTo>
                    <a:pt x="68973" y="1548688"/>
                  </a:lnTo>
                  <a:lnTo>
                    <a:pt x="67525" y="1535988"/>
                  </a:lnTo>
                  <a:lnTo>
                    <a:pt x="66738" y="1523288"/>
                  </a:lnTo>
                  <a:lnTo>
                    <a:pt x="62204" y="1510588"/>
                  </a:lnTo>
                  <a:lnTo>
                    <a:pt x="58978" y="1485188"/>
                  </a:lnTo>
                  <a:lnTo>
                    <a:pt x="55448" y="1472488"/>
                  </a:lnTo>
                  <a:lnTo>
                    <a:pt x="50012" y="1459788"/>
                  </a:lnTo>
                  <a:lnTo>
                    <a:pt x="49479" y="1447088"/>
                  </a:lnTo>
                  <a:lnTo>
                    <a:pt x="49504" y="1434388"/>
                  </a:lnTo>
                  <a:lnTo>
                    <a:pt x="48806" y="1421688"/>
                  </a:lnTo>
                  <a:lnTo>
                    <a:pt x="46126" y="1396288"/>
                  </a:lnTo>
                  <a:lnTo>
                    <a:pt x="43027" y="1396288"/>
                  </a:lnTo>
                  <a:lnTo>
                    <a:pt x="38201" y="1383588"/>
                  </a:lnTo>
                  <a:lnTo>
                    <a:pt x="35306" y="1383588"/>
                  </a:lnTo>
                  <a:lnTo>
                    <a:pt x="34696" y="1370888"/>
                  </a:lnTo>
                  <a:lnTo>
                    <a:pt x="39966" y="1370888"/>
                  </a:lnTo>
                  <a:lnTo>
                    <a:pt x="40576" y="1371396"/>
                  </a:lnTo>
                  <a:lnTo>
                    <a:pt x="40563" y="1370888"/>
                  </a:lnTo>
                  <a:lnTo>
                    <a:pt x="57899" y="1370888"/>
                  </a:lnTo>
                  <a:lnTo>
                    <a:pt x="63525" y="1358188"/>
                  </a:lnTo>
                  <a:lnTo>
                    <a:pt x="86296" y="1358188"/>
                  </a:lnTo>
                  <a:lnTo>
                    <a:pt x="86779" y="1370888"/>
                  </a:lnTo>
                  <a:lnTo>
                    <a:pt x="121818" y="1358188"/>
                  </a:lnTo>
                  <a:lnTo>
                    <a:pt x="140144" y="1345717"/>
                  </a:lnTo>
                  <a:lnTo>
                    <a:pt x="136766" y="1358188"/>
                  </a:lnTo>
                  <a:lnTo>
                    <a:pt x="158305" y="1358188"/>
                  </a:lnTo>
                  <a:lnTo>
                    <a:pt x="157822" y="1345488"/>
                  </a:lnTo>
                  <a:lnTo>
                    <a:pt x="156603" y="1345488"/>
                  </a:lnTo>
                  <a:lnTo>
                    <a:pt x="155257" y="1332788"/>
                  </a:lnTo>
                  <a:lnTo>
                    <a:pt x="156057" y="1320088"/>
                  </a:lnTo>
                  <a:lnTo>
                    <a:pt x="156781" y="1320088"/>
                  </a:lnTo>
                  <a:lnTo>
                    <a:pt x="157429" y="1307388"/>
                  </a:lnTo>
                  <a:lnTo>
                    <a:pt x="158559" y="1307388"/>
                  </a:lnTo>
                  <a:lnTo>
                    <a:pt x="161556" y="1269288"/>
                  </a:lnTo>
                  <a:lnTo>
                    <a:pt x="164134" y="1281988"/>
                  </a:lnTo>
                  <a:lnTo>
                    <a:pt x="166293" y="1269288"/>
                  </a:lnTo>
                  <a:lnTo>
                    <a:pt x="168617" y="1243888"/>
                  </a:lnTo>
                  <a:lnTo>
                    <a:pt x="171170" y="1231188"/>
                  </a:lnTo>
                  <a:lnTo>
                    <a:pt x="174040" y="1218488"/>
                  </a:lnTo>
                  <a:lnTo>
                    <a:pt x="175602" y="1218488"/>
                  </a:lnTo>
                  <a:lnTo>
                    <a:pt x="178650" y="1205788"/>
                  </a:lnTo>
                  <a:lnTo>
                    <a:pt x="182143" y="1193088"/>
                  </a:lnTo>
                  <a:lnTo>
                    <a:pt x="182537" y="1193088"/>
                  </a:lnTo>
                  <a:lnTo>
                    <a:pt x="174739" y="1180388"/>
                  </a:lnTo>
                  <a:lnTo>
                    <a:pt x="146342" y="1154988"/>
                  </a:lnTo>
                  <a:lnTo>
                    <a:pt x="150952" y="1167688"/>
                  </a:lnTo>
                  <a:lnTo>
                    <a:pt x="140893" y="1167688"/>
                  </a:lnTo>
                  <a:lnTo>
                    <a:pt x="140550" y="1154988"/>
                  </a:lnTo>
                  <a:lnTo>
                    <a:pt x="138010" y="1154988"/>
                  </a:lnTo>
                  <a:lnTo>
                    <a:pt x="129349" y="1154988"/>
                  </a:lnTo>
                  <a:lnTo>
                    <a:pt x="129336" y="1147546"/>
                  </a:lnTo>
                  <a:lnTo>
                    <a:pt x="123190" y="1142288"/>
                  </a:lnTo>
                  <a:lnTo>
                    <a:pt x="129108" y="1142288"/>
                  </a:lnTo>
                  <a:lnTo>
                    <a:pt x="122529" y="1129588"/>
                  </a:lnTo>
                  <a:lnTo>
                    <a:pt x="114592" y="1129588"/>
                  </a:lnTo>
                  <a:lnTo>
                    <a:pt x="105918" y="1116888"/>
                  </a:lnTo>
                  <a:lnTo>
                    <a:pt x="97091" y="1116888"/>
                  </a:lnTo>
                  <a:lnTo>
                    <a:pt x="97282" y="1104188"/>
                  </a:lnTo>
                  <a:lnTo>
                    <a:pt x="79857" y="1091488"/>
                  </a:lnTo>
                  <a:lnTo>
                    <a:pt x="93014" y="1066088"/>
                  </a:lnTo>
                  <a:lnTo>
                    <a:pt x="94564" y="1066088"/>
                  </a:lnTo>
                  <a:lnTo>
                    <a:pt x="97713" y="1053388"/>
                  </a:lnTo>
                  <a:lnTo>
                    <a:pt x="100406" y="1040688"/>
                  </a:lnTo>
                  <a:lnTo>
                    <a:pt x="111785" y="1027988"/>
                  </a:lnTo>
                  <a:lnTo>
                    <a:pt x="123850" y="1015288"/>
                  </a:lnTo>
                  <a:lnTo>
                    <a:pt x="136169" y="1002588"/>
                  </a:lnTo>
                  <a:lnTo>
                    <a:pt x="148285" y="977188"/>
                  </a:lnTo>
                  <a:lnTo>
                    <a:pt x="152450" y="977188"/>
                  </a:lnTo>
                  <a:lnTo>
                    <a:pt x="152450" y="964488"/>
                  </a:lnTo>
                  <a:lnTo>
                    <a:pt x="156375" y="964488"/>
                  </a:lnTo>
                  <a:lnTo>
                    <a:pt x="162331" y="951788"/>
                  </a:lnTo>
                  <a:lnTo>
                    <a:pt x="165392" y="951788"/>
                  </a:lnTo>
                  <a:lnTo>
                    <a:pt x="187248" y="926388"/>
                  </a:lnTo>
                  <a:lnTo>
                    <a:pt x="197599" y="900988"/>
                  </a:lnTo>
                  <a:lnTo>
                    <a:pt x="201599" y="900988"/>
                  </a:lnTo>
                  <a:lnTo>
                    <a:pt x="203898" y="888288"/>
                  </a:lnTo>
                  <a:lnTo>
                    <a:pt x="205117" y="888288"/>
                  </a:lnTo>
                  <a:lnTo>
                    <a:pt x="209105" y="875588"/>
                  </a:lnTo>
                  <a:lnTo>
                    <a:pt x="209105" y="888288"/>
                  </a:lnTo>
                  <a:lnTo>
                    <a:pt x="226872" y="888288"/>
                  </a:lnTo>
                  <a:lnTo>
                    <a:pt x="234162" y="900988"/>
                  </a:lnTo>
                  <a:lnTo>
                    <a:pt x="241401" y="900988"/>
                  </a:lnTo>
                  <a:lnTo>
                    <a:pt x="248589" y="913688"/>
                  </a:lnTo>
                  <a:lnTo>
                    <a:pt x="255739" y="913688"/>
                  </a:lnTo>
                  <a:lnTo>
                    <a:pt x="269836" y="926388"/>
                  </a:lnTo>
                  <a:lnTo>
                    <a:pt x="276783" y="939088"/>
                  </a:lnTo>
                  <a:lnTo>
                    <a:pt x="290410" y="939088"/>
                  </a:lnTo>
                  <a:lnTo>
                    <a:pt x="299148" y="951788"/>
                  </a:lnTo>
                  <a:lnTo>
                    <a:pt x="311035" y="951788"/>
                  </a:lnTo>
                  <a:lnTo>
                    <a:pt x="316763" y="964488"/>
                  </a:lnTo>
                  <a:lnTo>
                    <a:pt x="328218" y="964488"/>
                  </a:lnTo>
                  <a:lnTo>
                    <a:pt x="333667" y="951788"/>
                  </a:lnTo>
                  <a:lnTo>
                    <a:pt x="335610" y="951788"/>
                  </a:lnTo>
                  <a:lnTo>
                    <a:pt x="358724" y="926388"/>
                  </a:lnTo>
                  <a:lnTo>
                    <a:pt x="363537" y="926388"/>
                  </a:lnTo>
                  <a:lnTo>
                    <a:pt x="368465" y="913688"/>
                  </a:lnTo>
                  <a:lnTo>
                    <a:pt x="373926" y="913688"/>
                  </a:lnTo>
                  <a:lnTo>
                    <a:pt x="369773" y="926388"/>
                  </a:lnTo>
                  <a:lnTo>
                    <a:pt x="373621" y="926388"/>
                  </a:lnTo>
                  <a:lnTo>
                    <a:pt x="383400" y="913688"/>
                  </a:lnTo>
                  <a:lnTo>
                    <a:pt x="392963" y="900988"/>
                  </a:lnTo>
                  <a:lnTo>
                    <a:pt x="402323" y="900988"/>
                  </a:lnTo>
                  <a:lnTo>
                    <a:pt x="411492" y="888288"/>
                  </a:lnTo>
                  <a:lnTo>
                    <a:pt x="429526" y="888288"/>
                  </a:lnTo>
                  <a:lnTo>
                    <a:pt x="459155" y="862888"/>
                  </a:lnTo>
                  <a:lnTo>
                    <a:pt x="457377" y="862888"/>
                  </a:lnTo>
                  <a:lnTo>
                    <a:pt x="455307" y="850188"/>
                  </a:lnTo>
                  <a:lnTo>
                    <a:pt x="453059" y="837488"/>
                  </a:lnTo>
                  <a:lnTo>
                    <a:pt x="453402" y="837488"/>
                  </a:lnTo>
                  <a:lnTo>
                    <a:pt x="453364" y="824788"/>
                  </a:lnTo>
                  <a:lnTo>
                    <a:pt x="452589" y="824788"/>
                  </a:lnTo>
                  <a:lnTo>
                    <a:pt x="451713" y="812088"/>
                  </a:lnTo>
                  <a:lnTo>
                    <a:pt x="450583" y="812088"/>
                  </a:lnTo>
                  <a:lnTo>
                    <a:pt x="449224" y="799388"/>
                  </a:lnTo>
                  <a:lnTo>
                    <a:pt x="447700" y="786688"/>
                  </a:lnTo>
                  <a:lnTo>
                    <a:pt x="440766" y="761288"/>
                  </a:lnTo>
                  <a:lnTo>
                    <a:pt x="439229" y="748588"/>
                  </a:lnTo>
                  <a:lnTo>
                    <a:pt x="455777" y="748588"/>
                  </a:lnTo>
                  <a:lnTo>
                    <a:pt x="486422" y="735888"/>
                  </a:lnTo>
                  <a:lnTo>
                    <a:pt x="517613" y="735888"/>
                  </a:lnTo>
                  <a:lnTo>
                    <a:pt x="549211" y="723188"/>
                  </a:lnTo>
                  <a:lnTo>
                    <a:pt x="581088" y="723188"/>
                  </a:lnTo>
                  <a:lnTo>
                    <a:pt x="698360" y="697788"/>
                  </a:lnTo>
                  <a:lnTo>
                    <a:pt x="700874" y="697788"/>
                  </a:lnTo>
                  <a:lnTo>
                    <a:pt x="707720" y="697788"/>
                  </a:lnTo>
                  <a:lnTo>
                    <a:pt x="706424" y="710488"/>
                  </a:lnTo>
                  <a:lnTo>
                    <a:pt x="700874" y="697788"/>
                  </a:lnTo>
                  <a:lnTo>
                    <a:pt x="702627" y="710488"/>
                  </a:lnTo>
                  <a:lnTo>
                    <a:pt x="706437" y="748588"/>
                  </a:lnTo>
                  <a:lnTo>
                    <a:pt x="710615" y="824788"/>
                  </a:lnTo>
                  <a:lnTo>
                    <a:pt x="770978" y="824788"/>
                  </a:lnTo>
                  <a:lnTo>
                    <a:pt x="813917" y="837488"/>
                  </a:lnTo>
                  <a:lnTo>
                    <a:pt x="845731" y="837488"/>
                  </a:lnTo>
                  <a:lnTo>
                    <a:pt x="851458" y="850188"/>
                  </a:lnTo>
                  <a:lnTo>
                    <a:pt x="855954" y="850188"/>
                  </a:lnTo>
                  <a:lnTo>
                    <a:pt x="860158" y="837488"/>
                  </a:lnTo>
                  <a:lnTo>
                    <a:pt x="861898" y="837488"/>
                  </a:lnTo>
                  <a:lnTo>
                    <a:pt x="866521" y="824788"/>
                  </a:lnTo>
                  <a:lnTo>
                    <a:pt x="875347" y="824788"/>
                  </a:lnTo>
                  <a:lnTo>
                    <a:pt x="876935" y="812088"/>
                  </a:lnTo>
                  <a:lnTo>
                    <a:pt x="881722" y="812088"/>
                  </a:lnTo>
                  <a:lnTo>
                    <a:pt x="888441" y="799388"/>
                  </a:lnTo>
                  <a:lnTo>
                    <a:pt x="891489" y="786688"/>
                  </a:lnTo>
                  <a:lnTo>
                    <a:pt x="896023" y="786688"/>
                  </a:lnTo>
                  <a:lnTo>
                    <a:pt x="892708" y="799388"/>
                  </a:lnTo>
                  <a:lnTo>
                    <a:pt x="897458" y="786688"/>
                  </a:lnTo>
                  <a:lnTo>
                    <a:pt x="904113" y="773988"/>
                  </a:lnTo>
                  <a:lnTo>
                    <a:pt x="908672" y="773988"/>
                  </a:lnTo>
                  <a:lnTo>
                    <a:pt x="907122" y="761288"/>
                  </a:lnTo>
                  <a:lnTo>
                    <a:pt x="912279" y="761288"/>
                  </a:lnTo>
                  <a:lnTo>
                    <a:pt x="916990" y="748588"/>
                  </a:lnTo>
                  <a:lnTo>
                    <a:pt x="921385" y="748588"/>
                  </a:lnTo>
                  <a:lnTo>
                    <a:pt x="928852" y="735888"/>
                  </a:lnTo>
                  <a:lnTo>
                    <a:pt x="931189" y="735888"/>
                  </a:lnTo>
                  <a:lnTo>
                    <a:pt x="932078" y="723188"/>
                  </a:lnTo>
                  <a:lnTo>
                    <a:pt x="932865" y="723188"/>
                  </a:lnTo>
                  <a:lnTo>
                    <a:pt x="932853" y="723557"/>
                  </a:lnTo>
                  <a:lnTo>
                    <a:pt x="932954" y="724268"/>
                  </a:lnTo>
                  <a:lnTo>
                    <a:pt x="933538" y="724230"/>
                  </a:lnTo>
                  <a:lnTo>
                    <a:pt x="934224" y="725246"/>
                  </a:lnTo>
                  <a:lnTo>
                    <a:pt x="934770" y="726122"/>
                  </a:lnTo>
                  <a:lnTo>
                    <a:pt x="935113" y="726897"/>
                  </a:lnTo>
                  <a:lnTo>
                    <a:pt x="934872" y="725170"/>
                  </a:lnTo>
                  <a:lnTo>
                    <a:pt x="934110" y="723658"/>
                  </a:lnTo>
                  <a:lnTo>
                    <a:pt x="933767" y="723188"/>
                  </a:lnTo>
                  <a:lnTo>
                    <a:pt x="936840" y="723188"/>
                  </a:lnTo>
                  <a:lnTo>
                    <a:pt x="939076" y="735888"/>
                  </a:lnTo>
                  <a:lnTo>
                    <a:pt x="955421" y="735888"/>
                  </a:lnTo>
                  <a:lnTo>
                    <a:pt x="958303" y="748588"/>
                  </a:lnTo>
                  <a:lnTo>
                    <a:pt x="970622" y="748588"/>
                  </a:lnTo>
                  <a:lnTo>
                    <a:pt x="986497" y="761288"/>
                  </a:lnTo>
                  <a:lnTo>
                    <a:pt x="1000036" y="773988"/>
                  </a:lnTo>
                  <a:lnTo>
                    <a:pt x="1003122" y="773988"/>
                  </a:lnTo>
                  <a:lnTo>
                    <a:pt x="1013269" y="786688"/>
                  </a:lnTo>
                  <a:lnTo>
                    <a:pt x="1029957" y="786688"/>
                  </a:lnTo>
                  <a:lnTo>
                    <a:pt x="1047584" y="799388"/>
                  </a:lnTo>
                  <a:lnTo>
                    <a:pt x="1066444" y="812088"/>
                  </a:lnTo>
                  <a:lnTo>
                    <a:pt x="1082954" y="824788"/>
                  </a:lnTo>
                  <a:lnTo>
                    <a:pt x="1093584" y="837488"/>
                  </a:lnTo>
                  <a:lnTo>
                    <a:pt x="1138123" y="862888"/>
                  </a:lnTo>
                  <a:lnTo>
                    <a:pt x="1152017" y="875588"/>
                  </a:lnTo>
                  <a:lnTo>
                    <a:pt x="1157719" y="875588"/>
                  </a:lnTo>
                  <a:lnTo>
                    <a:pt x="1157338" y="888288"/>
                  </a:lnTo>
                  <a:lnTo>
                    <a:pt x="1159383" y="888288"/>
                  </a:lnTo>
                  <a:lnTo>
                    <a:pt x="1161783" y="875588"/>
                  </a:lnTo>
                  <a:lnTo>
                    <a:pt x="1166228" y="875588"/>
                  </a:lnTo>
                  <a:lnTo>
                    <a:pt x="1162672" y="888288"/>
                  </a:lnTo>
                  <a:lnTo>
                    <a:pt x="1161376" y="888288"/>
                  </a:lnTo>
                  <a:lnTo>
                    <a:pt x="1158506" y="891819"/>
                  </a:lnTo>
                  <a:lnTo>
                    <a:pt x="1193965" y="891819"/>
                  </a:lnTo>
                  <a:lnTo>
                    <a:pt x="1207998" y="875588"/>
                  </a:lnTo>
                  <a:close/>
                </a:path>
                <a:path w="1400175" h="2044065">
                  <a:moveTo>
                    <a:pt x="1220749" y="1091488"/>
                  </a:moveTo>
                  <a:lnTo>
                    <a:pt x="1214056" y="1091488"/>
                  </a:lnTo>
                  <a:lnTo>
                    <a:pt x="1211656" y="1101394"/>
                  </a:lnTo>
                  <a:lnTo>
                    <a:pt x="1220749" y="1091488"/>
                  </a:lnTo>
                  <a:close/>
                </a:path>
                <a:path w="1400175" h="2044065">
                  <a:moveTo>
                    <a:pt x="1223086" y="1503133"/>
                  </a:moveTo>
                  <a:lnTo>
                    <a:pt x="1221981" y="1501343"/>
                  </a:lnTo>
                  <a:lnTo>
                    <a:pt x="1219644" y="1510512"/>
                  </a:lnTo>
                  <a:lnTo>
                    <a:pt x="1218145" y="1513840"/>
                  </a:lnTo>
                  <a:lnTo>
                    <a:pt x="1218946" y="1512227"/>
                  </a:lnTo>
                  <a:lnTo>
                    <a:pt x="1219504" y="1511312"/>
                  </a:lnTo>
                  <a:lnTo>
                    <a:pt x="1223086" y="1503133"/>
                  </a:lnTo>
                  <a:close/>
                </a:path>
                <a:path w="1400175" h="2044065">
                  <a:moveTo>
                    <a:pt x="1299857" y="1586788"/>
                  </a:moveTo>
                  <a:lnTo>
                    <a:pt x="1293050" y="1574088"/>
                  </a:lnTo>
                  <a:lnTo>
                    <a:pt x="1276019" y="1574088"/>
                  </a:lnTo>
                  <a:lnTo>
                    <a:pt x="1268056" y="1561388"/>
                  </a:lnTo>
                  <a:lnTo>
                    <a:pt x="1266532" y="1561388"/>
                  </a:lnTo>
                  <a:lnTo>
                    <a:pt x="1263078" y="1548688"/>
                  </a:lnTo>
                  <a:lnTo>
                    <a:pt x="1240485" y="1548688"/>
                  </a:lnTo>
                  <a:lnTo>
                    <a:pt x="1240688" y="1535988"/>
                  </a:lnTo>
                  <a:lnTo>
                    <a:pt x="1227391" y="1535988"/>
                  </a:lnTo>
                  <a:lnTo>
                    <a:pt x="1218539" y="1523288"/>
                  </a:lnTo>
                  <a:lnTo>
                    <a:pt x="1215237" y="1523288"/>
                  </a:lnTo>
                  <a:lnTo>
                    <a:pt x="1220876" y="1497888"/>
                  </a:lnTo>
                  <a:lnTo>
                    <a:pt x="1228432" y="1472488"/>
                  </a:lnTo>
                  <a:lnTo>
                    <a:pt x="1235354" y="1447088"/>
                  </a:lnTo>
                  <a:lnTo>
                    <a:pt x="1239050" y="1421688"/>
                  </a:lnTo>
                  <a:lnTo>
                    <a:pt x="1261478" y="1421688"/>
                  </a:lnTo>
                  <a:lnTo>
                    <a:pt x="1270012" y="1408988"/>
                  </a:lnTo>
                  <a:lnTo>
                    <a:pt x="1227277" y="1408988"/>
                  </a:lnTo>
                  <a:lnTo>
                    <a:pt x="1224165" y="1396288"/>
                  </a:lnTo>
                  <a:lnTo>
                    <a:pt x="1224724" y="1408988"/>
                  </a:lnTo>
                  <a:lnTo>
                    <a:pt x="1220889" y="1434388"/>
                  </a:lnTo>
                  <a:lnTo>
                    <a:pt x="1218247" y="1447088"/>
                  </a:lnTo>
                  <a:lnTo>
                    <a:pt x="1216736" y="1459788"/>
                  </a:lnTo>
                  <a:lnTo>
                    <a:pt x="1214894" y="1472488"/>
                  </a:lnTo>
                  <a:lnTo>
                    <a:pt x="1212583" y="1485188"/>
                  </a:lnTo>
                  <a:lnTo>
                    <a:pt x="1209675" y="1497888"/>
                  </a:lnTo>
                  <a:lnTo>
                    <a:pt x="1207389" y="1497888"/>
                  </a:lnTo>
                  <a:lnTo>
                    <a:pt x="1203756" y="1510588"/>
                  </a:lnTo>
                  <a:lnTo>
                    <a:pt x="1195552" y="1535988"/>
                  </a:lnTo>
                  <a:lnTo>
                    <a:pt x="1200658" y="1535988"/>
                  </a:lnTo>
                  <a:lnTo>
                    <a:pt x="1210525" y="1548688"/>
                  </a:lnTo>
                  <a:lnTo>
                    <a:pt x="1227099" y="1548688"/>
                  </a:lnTo>
                  <a:lnTo>
                    <a:pt x="1234871" y="1561388"/>
                  </a:lnTo>
                  <a:lnTo>
                    <a:pt x="1231671" y="1548688"/>
                  </a:lnTo>
                  <a:lnTo>
                    <a:pt x="1240701" y="1561388"/>
                  </a:lnTo>
                  <a:lnTo>
                    <a:pt x="1250099" y="1574088"/>
                  </a:lnTo>
                  <a:lnTo>
                    <a:pt x="1259801" y="1574088"/>
                  </a:lnTo>
                  <a:lnTo>
                    <a:pt x="1269720" y="1586788"/>
                  </a:lnTo>
                  <a:lnTo>
                    <a:pt x="1299857" y="1586788"/>
                  </a:lnTo>
                  <a:close/>
                </a:path>
                <a:path w="1400175" h="2044065">
                  <a:moveTo>
                    <a:pt x="1333627" y="1074102"/>
                  </a:moveTo>
                  <a:lnTo>
                    <a:pt x="1330985" y="1074178"/>
                  </a:lnTo>
                  <a:lnTo>
                    <a:pt x="1328039" y="1074496"/>
                  </a:lnTo>
                  <a:lnTo>
                    <a:pt x="1325968" y="1075283"/>
                  </a:lnTo>
                  <a:lnTo>
                    <a:pt x="1331099" y="1074483"/>
                  </a:lnTo>
                  <a:lnTo>
                    <a:pt x="1333627" y="1074102"/>
                  </a:lnTo>
                  <a:close/>
                </a:path>
                <a:path w="1400175" h="2044065">
                  <a:moveTo>
                    <a:pt x="1336878" y="1201534"/>
                  </a:moveTo>
                  <a:lnTo>
                    <a:pt x="1336090" y="1196213"/>
                  </a:lnTo>
                  <a:lnTo>
                    <a:pt x="1335265" y="1189939"/>
                  </a:lnTo>
                  <a:lnTo>
                    <a:pt x="1333588" y="1184744"/>
                  </a:lnTo>
                  <a:lnTo>
                    <a:pt x="1334046" y="1191323"/>
                  </a:lnTo>
                  <a:lnTo>
                    <a:pt x="1335303" y="1196670"/>
                  </a:lnTo>
                  <a:lnTo>
                    <a:pt x="1336878" y="1201534"/>
                  </a:lnTo>
                  <a:close/>
                </a:path>
                <a:path w="1400175" h="2044065">
                  <a:moveTo>
                    <a:pt x="1341120" y="1212735"/>
                  </a:moveTo>
                  <a:lnTo>
                    <a:pt x="1338135" y="1205445"/>
                  </a:lnTo>
                  <a:lnTo>
                    <a:pt x="1336878" y="1201534"/>
                  </a:lnTo>
                  <a:lnTo>
                    <a:pt x="1337830" y="1208011"/>
                  </a:lnTo>
                  <a:lnTo>
                    <a:pt x="1338770" y="1213015"/>
                  </a:lnTo>
                  <a:lnTo>
                    <a:pt x="1341120" y="1212735"/>
                  </a:lnTo>
                  <a:close/>
                </a:path>
                <a:path w="1400175" h="2044065">
                  <a:moveTo>
                    <a:pt x="1371866" y="1379943"/>
                  </a:moveTo>
                  <a:lnTo>
                    <a:pt x="1368742" y="1370025"/>
                  </a:lnTo>
                  <a:lnTo>
                    <a:pt x="1368628" y="1373454"/>
                  </a:lnTo>
                  <a:lnTo>
                    <a:pt x="1368018" y="1374432"/>
                  </a:lnTo>
                  <a:lnTo>
                    <a:pt x="1367586" y="1376235"/>
                  </a:lnTo>
                  <a:lnTo>
                    <a:pt x="1368958" y="1377226"/>
                  </a:lnTo>
                  <a:lnTo>
                    <a:pt x="1370380" y="1378458"/>
                  </a:lnTo>
                  <a:lnTo>
                    <a:pt x="1371866" y="1379943"/>
                  </a:lnTo>
                  <a:close/>
                </a:path>
                <a:path w="1400175" h="2044065">
                  <a:moveTo>
                    <a:pt x="1383639" y="1304277"/>
                  </a:moveTo>
                  <a:lnTo>
                    <a:pt x="1378724" y="1286802"/>
                  </a:lnTo>
                  <a:lnTo>
                    <a:pt x="1382153" y="1299730"/>
                  </a:lnTo>
                  <a:lnTo>
                    <a:pt x="1383639" y="1304277"/>
                  </a:lnTo>
                  <a:close/>
                </a:path>
                <a:path w="1400175" h="2044065">
                  <a:moveTo>
                    <a:pt x="1400175" y="1408988"/>
                  </a:moveTo>
                  <a:lnTo>
                    <a:pt x="1394498" y="1408988"/>
                  </a:lnTo>
                  <a:lnTo>
                    <a:pt x="1393012" y="1396288"/>
                  </a:lnTo>
                  <a:lnTo>
                    <a:pt x="1391627" y="1383588"/>
                  </a:lnTo>
                  <a:lnTo>
                    <a:pt x="1396987" y="1383588"/>
                  </a:lnTo>
                  <a:lnTo>
                    <a:pt x="1395387" y="1370888"/>
                  </a:lnTo>
                  <a:lnTo>
                    <a:pt x="1394002" y="1370888"/>
                  </a:lnTo>
                  <a:lnTo>
                    <a:pt x="1392593" y="1358188"/>
                  </a:lnTo>
                  <a:lnTo>
                    <a:pt x="1390929" y="1358188"/>
                  </a:lnTo>
                  <a:lnTo>
                    <a:pt x="1389062" y="1345488"/>
                  </a:lnTo>
                  <a:lnTo>
                    <a:pt x="1387055" y="1345488"/>
                  </a:lnTo>
                  <a:lnTo>
                    <a:pt x="1384985" y="1332788"/>
                  </a:lnTo>
                  <a:lnTo>
                    <a:pt x="1382915" y="1332788"/>
                  </a:lnTo>
                  <a:lnTo>
                    <a:pt x="1379067" y="1320088"/>
                  </a:lnTo>
                  <a:lnTo>
                    <a:pt x="1376019" y="1307388"/>
                  </a:lnTo>
                  <a:lnTo>
                    <a:pt x="1374343" y="1294688"/>
                  </a:lnTo>
                  <a:lnTo>
                    <a:pt x="1374546" y="1281988"/>
                  </a:lnTo>
                  <a:lnTo>
                    <a:pt x="1372781" y="1281988"/>
                  </a:lnTo>
                  <a:lnTo>
                    <a:pt x="1373047" y="1294688"/>
                  </a:lnTo>
                  <a:lnTo>
                    <a:pt x="1370736" y="1294688"/>
                  </a:lnTo>
                  <a:lnTo>
                    <a:pt x="1369390" y="1281988"/>
                  </a:lnTo>
                  <a:lnTo>
                    <a:pt x="1369364" y="1269288"/>
                  </a:lnTo>
                  <a:lnTo>
                    <a:pt x="1369720" y="1256588"/>
                  </a:lnTo>
                  <a:lnTo>
                    <a:pt x="1369466" y="1243888"/>
                  </a:lnTo>
                  <a:lnTo>
                    <a:pt x="1366507" y="1231188"/>
                  </a:lnTo>
                  <a:lnTo>
                    <a:pt x="1362138" y="1218488"/>
                  </a:lnTo>
                  <a:lnTo>
                    <a:pt x="1357579" y="1205788"/>
                  </a:lnTo>
                  <a:lnTo>
                    <a:pt x="1354010" y="1193088"/>
                  </a:lnTo>
                  <a:lnTo>
                    <a:pt x="1347292" y="1193088"/>
                  </a:lnTo>
                  <a:lnTo>
                    <a:pt x="1343380" y="1180388"/>
                  </a:lnTo>
                  <a:lnTo>
                    <a:pt x="1342529" y="1167688"/>
                  </a:lnTo>
                  <a:lnTo>
                    <a:pt x="1348257" y="1167688"/>
                  </a:lnTo>
                  <a:lnTo>
                    <a:pt x="1348816" y="1170000"/>
                  </a:lnTo>
                  <a:lnTo>
                    <a:pt x="1349578" y="1171448"/>
                  </a:lnTo>
                  <a:lnTo>
                    <a:pt x="1350035" y="1171549"/>
                  </a:lnTo>
                  <a:lnTo>
                    <a:pt x="1350772" y="1180388"/>
                  </a:lnTo>
                  <a:lnTo>
                    <a:pt x="1351889" y="1180388"/>
                  </a:lnTo>
                  <a:lnTo>
                    <a:pt x="1354239" y="1193088"/>
                  </a:lnTo>
                  <a:lnTo>
                    <a:pt x="1354607" y="1180388"/>
                  </a:lnTo>
                  <a:lnTo>
                    <a:pt x="1352397" y="1180388"/>
                  </a:lnTo>
                  <a:lnTo>
                    <a:pt x="1351559" y="1167688"/>
                  </a:lnTo>
                  <a:lnTo>
                    <a:pt x="1350124" y="1154988"/>
                  </a:lnTo>
                  <a:lnTo>
                    <a:pt x="1350949" y="1154988"/>
                  </a:lnTo>
                  <a:lnTo>
                    <a:pt x="1350022" y="1150289"/>
                  </a:lnTo>
                  <a:lnTo>
                    <a:pt x="1350022" y="1171448"/>
                  </a:lnTo>
                  <a:lnTo>
                    <a:pt x="1348879" y="1167688"/>
                  </a:lnTo>
                  <a:lnTo>
                    <a:pt x="1349717" y="1167688"/>
                  </a:lnTo>
                  <a:lnTo>
                    <a:pt x="1350022" y="1171448"/>
                  </a:lnTo>
                  <a:lnTo>
                    <a:pt x="1350022" y="1150289"/>
                  </a:lnTo>
                  <a:lnTo>
                    <a:pt x="1348447" y="1142288"/>
                  </a:lnTo>
                  <a:lnTo>
                    <a:pt x="1347406" y="1142288"/>
                  </a:lnTo>
                  <a:lnTo>
                    <a:pt x="1347406" y="1145730"/>
                  </a:lnTo>
                  <a:lnTo>
                    <a:pt x="1347139" y="1142288"/>
                  </a:lnTo>
                  <a:lnTo>
                    <a:pt x="1345946" y="1142288"/>
                  </a:lnTo>
                  <a:lnTo>
                    <a:pt x="1344587" y="1129588"/>
                  </a:lnTo>
                  <a:lnTo>
                    <a:pt x="1341932" y="1116888"/>
                  </a:lnTo>
                  <a:lnTo>
                    <a:pt x="1339367" y="1104188"/>
                  </a:lnTo>
                  <a:lnTo>
                    <a:pt x="1338186" y="1104188"/>
                  </a:lnTo>
                  <a:lnTo>
                    <a:pt x="1336992" y="1091488"/>
                  </a:lnTo>
                  <a:lnTo>
                    <a:pt x="1335786" y="1091488"/>
                  </a:lnTo>
                  <a:lnTo>
                    <a:pt x="1334554" y="1078788"/>
                  </a:lnTo>
                  <a:lnTo>
                    <a:pt x="1334871" y="1091488"/>
                  </a:lnTo>
                  <a:lnTo>
                    <a:pt x="1333131" y="1091488"/>
                  </a:lnTo>
                  <a:lnTo>
                    <a:pt x="1332382" y="1078788"/>
                  </a:lnTo>
                  <a:lnTo>
                    <a:pt x="1317777" y="1091488"/>
                  </a:lnTo>
                  <a:lnTo>
                    <a:pt x="1233678" y="1091488"/>
                  </a:lnTo>
                  <a:lnTo>
                    <a:pt x="1220254" y="1104188"/>
                  </a:lnTo>
                  <a:lnTo>
                    <a:pt x="1210983" y="1104188"/>
                  </a:lnTo>
                  <a:lnTo>
                    <a:pt x="1211656" y="1101394"/>
                  </a:lnTo>
                  <a:lnTo>
                    <a:pt x="1209103" y="1104188"/>
                  </a:lnTo>
                  <a:lnTo>
                    <a:pt x="1201331" y="1104188"/>
                  </a:lnTo>
                  <a:lnTo>
                    <a:pt x="1196682" y="1116888"/>
                  </a:lnTo>
                  <a:lnTo>
                    <a:pt x="1195844" y="1116888"/>
                  </a:lnTo>
                  <a:lnTo>
                    <a:pt x="1195197" y="1104188"/>
                  </a:lnTo>
                  <a:lnTo>
                    <a:pt x="1198537" y="1104188"/>
                  </a:lnTo>
                  <a:lnTo>
                    <a:pt x="1197508" y="1091488"/>
                  </a:lnTo>
                  <a:lnTo>
                    <a:pt x="1193292" y="1082636"/>
                  </a:lnTo>
                  <a:lnTo>
                    <a:pt x="1193292" y="1104188"/>
                  </a:lnTo>
                  <a:lnTo>
                    <a:pt x="1189863" y="1104188"/>
                  </a:lnTo>
                  <a:lnTo>
                    <a:pt x="1186802" y="1091488"/>
                  </a:lnTo>
                  <a:lnTo>
                    <a:pt x="1191412" y="1091488"/>
                  </a:lnTo>
                  <a:lnTo>
                    <a:pt x="1193292" y="1104188"/>
                  </a:lnTo>
                  <a:lnTo>
                    <a:pt x="1193292" y="1082636"/>
                  </a:lnTo>
                  <a:lnTo>
                    <a:pt x="1191425" y="1078788"/>
                  </a:lnTo>
                  <a:lnTo>
                    <a:pt x="1186561" y="1078788"/>
                  </a:lnTo>
                  <a:lnTo>
                    <a:pt x="1180744" y="1066088"/>
                  </a:lnTo>
                  <a:lnTo>
                    <a:pt x="1171714" y="1053388"/>
                  </a:lnTo>
                  <a:lnTo>
                    <a:pt x="1172286" y="1053388"/>
                  </a:lnTo>
                  <a:lnTo>
                    <a:pt x="1169098" y="1040688"/>
                  </a:lnTo>
                  <a:lnTo>
                    <a:pt x="1171638" y="1053388"/>
                  </a:lnTo>
                  <a:lnTo>
                    <a:pt x="1166279" y="1053388"/>
                  </a:lnTo>
                  <a:lnTo>
                    <a:pt x="1160780" y="1040688"/>
                  </a:lnTo>
                  <a:lnTo>
                    <a:pt x="1154823" y="1027988"/>
                  </a:lnTo>
                  <a:lnTo>
                    <a:pt x="1147902" y="1027988"/>
                  </a:lnTo>
                  <a:lnTo>
                    <a:pt x="1141933" y="1015288"/>
                  </a:lnTo>
                  <a:lnTo>
                    <a:pt x="1146035" y="1027988"/>
                  </a:lnTo>
                  <a:lnTo>
                    <a:pt x="1140307" y="1027988"/>
                  </a:lnTo>
                  <a:lnTo>
                    <a:pt x="1135367" y="1015288"/>
                  </a:lnTo>
                  <a:lnTo>
                    <a:pt x="1129309" y="1002588"/>
                  </a:lnTo>
                  <a:lnTo>
                    <a:pt x="1125093" y="1002588"/>
                  </a:lnTo>
                  <a:lnTo>
                    <a:pt x="1120241" y="989888"/>
                  </a:lnTo>
                  <a:lnTo>
                    <a:pt x="1114628" y="989888"/>
                  </a:lnTo>
                  <a:lnTo>
                    <a:pt x="1113993" y="977188"/>
                  </a:lnTo>
                  <a:lnTo>
                    <a:pt x="1124127" y="977188"/>
                  </a:lnTo>
                  <a:lnTo>
                    <a:pt x="1127810" y="964488"/>
                  </a:lnTo>
                  <a:lnTo>
                    <a:pt x="1126553" y="964488"/>
                  </a:lnTo>
                  <a:lnTo>
                    <a:pt x="1119009" y="964488"/>
                  </a:lnTo>
                  <a:lnTo>
                    <a:pt x="1128547" y="951788"/>
                  </a:lnTo>
                  <a:lnTo>
                    <a:pt x="1136167" y="939088"/>
                  </a:lnTo>
                  <a:lnTo>
                    <a:pt x="1139659" y="939088"/>
                  </a:lnTo>
                  <a:lnTo>
                    <a:pt x="1143850" y="939088"/>
                  </a:lnTo>
                  <a:lnTo>
                    <a:pt x="1153604" y="926388"/>
                  </a:lnTo>
                  <a:lnTo>
                    <a:pt x="1170381" y="926388"/>
                  </a:lnTo>
                  <a:lnTo>
                    <a:pt x="1175067" y="913688"/>
                  </a:lnTo>
                  <a:lnTo>
                    <a:pt x="1186040" y="900988"/>
                  </a:lnTo>
                  <a:lnTo>
                    <a:pt x="1151064" y="900988"/>
                  </a:lnTo>
                  <a:lnTo>
                    <a:pt x="1142758" y="900988"/>
                  </a:lnTo>
                  <a:lnTo>
                    <a:pt x="1135595" y="913688"/>
                  </a:lnTo>
                  <a:lnTo>
                    <a:pt x="1127925" y="926388"/>
                  </a:lnTo>
                  <a:lnTo>
                    <a:pt x="1119454" y="939088"/>
                  </a:lnTo>
                  <a:lnTo>
                    <a:pt x="1109865" y="939088"/>
                  </a:lnTo>
                  <a:lnTo>
                    <a:pt x="1106881" y="951788"/>
                  </a:lnTo>
                  <a:lnTo>
                    <a:pt x="1108075" y="939088"/>
                  </a:lnTo>
                  <a:lnTo>
                    <a:pt x="1106779" y="939088"/>
                  </a:lnTo>
                  <a:lnTo>
                    <a:pt x="1103515" y="951788"/>
                  </a:lnTo>
                  <a:lnTo>
                    <a:pt x="1091196" y="964488"/>
                  </a:lnTo>
                  <a:lnTo>
                    <a:pt x="1085557" y="964488"/>
                  </a:lnTo>
                  <a:lnTo>
                    <a:pt x="1074445" y="977188"/>
                  </a:lnTo>
                  <a:lnTo>
                    <a:pt x="1075232" y="977188"/>
                  </a:lnTo>
                  <a:lnTo>
                    <a:pt x="1077302" y="989888"/>
                  </a:lnTo>
                  <a:lnTo>
                    <a:pt x="1097216" y="1002588"/>
                  </a:lnTo>
                  <a:lnTo>
                    <a:pt x="1101775" y="1015288"/>
                  </a:lnTo>
                  <a:lnTo>
                    <a:pt x="1110767" y="1027988"/>
                  </a:lnTo>
                  <a:lnTo>
                    <a:pt x="1128458" y="1040688"/>
                  </a:lnTo>
                  <a:lnTo>
                    <a:pt x="1126883" y="1040688"/>
                  </a:lnTo>
                  <a:lnTo>
                    <a:pt x="1131252" y="1053388"/>
                  </a:lnTo>
                  <a:lnTo>
                    <a:pt x="1133271" y="1053388"/>
                  </a:lnTo>
                  <a:lnTo>
                    <a:pt x="1128661" y="1040688"/>
                  </a:lnTo>
                  <a:lnTo>
                    <a:pt x="1131214" y="1040688"/>
                  </a:lnTo>
                  <a:lnTo>
                    <a:pt x="1139774" y="1053388"/>
                  </a:lnTo>
                  <a:lnTo>
                    <a:pt x="1149299" y="1066088"/>
                  </a:lnTo>
                  <a:lnTo>
                    <a:pt x="1151331" y="1066088"/>
                  </a:lnTo>
                  <a:lnTo>
                    <a:pt x="1155534" y="1078788"/>
                  </a:lnTo>
                  <a:lnTo>
                    <a:pt x="1158646" y="1091488"/>
                  </a:lnTo>
                  <a:lnTo>
                    <a:pt x="1160145" y="1091488"/>
                  </a:lnTo>
                  <a:lnTo>
                    <a:pt x="1161948" y="1099642"/>
                  </a:lnTo>
                  <a:lnTo>
                    <a:pt x="1164386" y="1104188"/>
                  </a:lnTo>
                  <a:lnTo>
                    <a:pt x="1167117" y="1104188"/>
                  </a:lnTo>
                  <a:lnTo>
                    <a:pt x="1169924" y="1116888"/>
                  </a:lnTo>
                  <a:lnTo>
                    <a:pt x="1175435" y="1116888"/>
                  </a:lnTo>
                  <a:lnTo>
                    <a:pt x="1179017" y="1129588"/>
                  </a:lnTo>
                  <a:lnTo>
                    <a:pt x="1182116" y="1129588"/>
                  </a:lnTo>
                  <a:lnTo>
                    <a:pt x="1182458" y="1142288"/>
                  </a:lnTo>
                  <a:lnTo>
                    <a:pt x="1187107" y="1142288"/>
                  </a:lnTo>
                  <a:lnTo>
                    <a:pt x="1202448" y="1129588"/>
                  </a:lnTo>
                  <a:lnTo>
                    <a:pt x="1249172" y="1129588"/>
                  </a:lnTo>
                  <a:lnTo>
                    <a:pt x="1260271" y="1116888"/>
                  </a:lnTo>
                  <a:lnTo>
                    <a:pt x="1294053" y="1116888"/>
                  </a:lnTo>
                  <a:lnTo>
                    <a:pt x="1304899" y="1104188"/>
                  </a:lnTo>
                  <a:lnTo>
                    <a:pt x="1313789" y="1104188"/>
                  </a:lnTo>
                  <a:lnTo>
                    <a:pt x="1307973" y="1116888"/>
                  </a:lnTo>
                  <a:lnTo>
                    <a:pt x="1313192" y="1116888"/>
                  </a:lnTo>
                  <a:lnTo>
                    <a:pt x="1315453" y="1129588"/>
                  </a:lnTo>
                  <a:lnTo>
                    <a:pt x="1315999" y="1129588"/>
                  </a:lnTo>
                  <a:lnTo>
                    <a:pt x="1316570" y="1116888"/>
                  </a:lnTo>
                  <a:lnTo>
                    <a:pt x="1319593" y="1129588"/>
                  </a:lnTo>
                  <a:lnTo>
                    <a:pt x="1323162" y="1142288"/>
                  </a:lnTo>
                  <a:lnTo>
                    <a:pt x="1326362" y="1154988"/>
                  </a:lnTo>
                  <a:lnTo>
                    <a:pt x="1328242" y="1167688"/>
                  </a:lnTo>
                  <a:lnTo>
                    <a:pt x="1323390" y="1154988"/>
                  </a:lnTo>
                  <a:lnTo>
                    <a:pt x="1331036" y="1193088"/>
                  </a:lnTo>
                  <a:lnTo>
                    <a:pt x="1329334" y="1167688"/>
                  </a:lnTo>
                  <a:lnTo>
                    <a:pt x="1333093" y="1180388"/>
                  </a:lnTo>
                  <a:lnTo>
                    <a:pt x="1337056" y="1180388"/>
                  </a:lnTo>
                  <a:lnTo>
                    <a:pt x="1339011" y="1193088"/>
                  </a:lnTo>
                  <a:lnTo>
                    <a:pt x="1340027" y="1205788"/>
                  </a:lnTo>
                  <a:lnTo>
                    <a:pt x="1341170" y="1205788"/>
                  </a:lnTo>
                  <a:lnTo>
                    <a:pt x="1341145" y="1218488"/>
                  </a:lnTo>
                  <a:lnTo>
                    <a:pt x="1343710" y="1231188"/>
                  </a:lnTo>
                  <a:lnTo>
                    <a:pt x="1346123" y="1231188"/>
                  </a:lnTo>
                  <a:lnTo>
                    <a:pt x="1348117" y="1243888"/>
                  </a:lnTo>
                  <a:lnTo>
                    <a:pt x="1349476" y="1243888"/>
                  </a:lnTo>
                  <a:lnTo>
                    <a:pt x="1348422" y="1256588"/>
                  </a:lnTo>
                  <a:lnTo>
                    <a:pt x="1342948" y="1243888"/>
                  </a:lnTo>
                  <a:lnTo>
                    <a:pt x="1342224" y="1256588"/>
                  </a:lnTo>
                  <a:lnTo>
                    <a:pt x="1346466" y="1256588"/>
                  </a:lnTo>
                  <a:lnTo>
                    <a:pt x="1350225" y="1269288"/>
                  </a:lnTo>
                  <a:lnTo>
                    <a:pt x="1354124" y="1294688"/>
                  </a:lnTo>
                  <a:lnTo>
                    <a:pt x="1353718" y="1294688"/>
                  </a:lnTo>
                  <a:lnTo>
                    <a:pt x="1358252" y="1305941"/>
                  </a:lnTo>
                  <a:lnTo>
                    <a:pt x="1358773" y="1307388"/>
                  </a:lnTo>
                  <a:lnTo>
                    <a:pt x="1358747" y="1307185"/>
                  </a:lnTo>
                  <a:lnTo>
                    <a:pt x="1358823" y="1307388"/>
                  </a:lnTo>
                  <a:lnTo>
                    <a:pt x="1359281" y="1320088"/>
                  </a:lnTo>
                  <a:lnTo>
                    <a:pt x="1362735" y="1320088"/>
                  </a:lnTo>
                  <a:lnTo>
                    <a:pt x="1364627" y="1332788"/>
                  </a:lnTo>
                  <a:lnTo>
                    <a:pt x="1362024" y="1332788"/>
                  </a:lnTo>
                  <a:lnTo>
                    <a:pt x="1363637" y="1345488"/>
                  </a:lnTo>
                  <a:lnTo>
                    <a:pt x="1365529" y="1345488"/>
                  </a:lnTo>
                  <a:lnTo>
                    <a:pt x="1367599" y="1358188"/>
                  </a:lnTo>
                  <a:lnTo>
                    <a:pt x="1369783" y="1370888"/>
                  </a:lnTo>
                  <a:lnTo>
                    <a:pt x="1373632" y="1383588"/>
                  </a:lnTo>
                  <a:lnTo>
                    <a:pt x="1374686" y="1383588"/>
                  </a:lnTo>
                  <a:lnTo>
                    <a:pt x="1375664" y="1396288"/>
                  </a:lnTo>
                  <a:lnTo>
                    <a:pt x="1370876" y="1396288"/>
                  </a:lnTo>
                  <a:lnTo>
                    <a:pt x="1370126" y="1383588"/>
                  </a:lnTo>
                  <a:lnTo>
                    <a:pt x="1368082" y="1383588"/>
                  </a:lnTo>
                  <a:lnTo>
                    <a:pt x="1368742" y="1396288"/>
                  </a:lnTo>
                  <a:lnTo>
                    <a:pt x="1275892" y="1396288"/>
                  </a:lnTo>
                  <a:lnTo>
                    <a:pt x="1273695" y="1408988"/>
                  </a:lnTo>
                  <a:lnTo>
                    <a:pt x="1298244" y="1408988"/>
                  </a:lnTo>
                  <a:lnTo>
                    <a:pt x="1295768" y="1421688"/>
                  </a:lnTo>
                  <a:lnTo>
                    <a:pt x="1300988" y="1414818"/>
                  </a:lnTo>
                  <a:lnTo>
                    <a:pt x="1311376" y="1413662"/>
                  </a:lnTo>
                  <a:lnTo>
                    <a:pt x="1302042" y="1413433"/>
                  </a:lnTo>
                  <a:lnTo>
                    <a:pt x="1305407" y="1408988"/>
                  </a:lnTo>
                  <a:lnTo>
                    <a:pt x="1329753" y="1408988"/>
                  </a:lnTo>
                  <a:lnTo>
                    <a:pt x="1330032" y="1421688"/>
                  </a:lnTo>
                  <a:lnTo>
                    <a:pt x="1352943" y="1421688"/>
                  </a:lnTo>
                  <a:lnTo>
                    <a:pt x="1359941" y="1408988"/>
                  </a:lnTo>
                  <a:lnTo>
                    <a:pt x="1369148" y="1408988"/>
                  </a:lnTo>
                  <a:lnTo>
                    <a:pt x="1376006" y="1421688"/>
                  </a:lnTo>
                  <a:lnTo>
                    <a:pt x="1387411" y="1421688"/>
                  </a:lnTo>
                  <a:lnTo>
                    <a:pt x="1400175" y="1408988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05976" y="5106428"/>
              <a:ext cx="642620" cy="631190"/>
            </a:xfrm>
            <a:custGeom>
              <a:avLst/>
              <a:gdLst/>
              <a:ahLst/>
              <a:cxnLst/>
              <a:rect l="l" t="t" r="r" b="b"/>
              <a:pathLst>
                <a:path w="642619" h="631189">
                  <a:moveTo>
                    <a:pt x="20307" y="392430"/>
                  </a:moveTo>
                  <a:lnTo>
                    <a:pt x="19926" y="394970"/>
                  </a:lnTo>
                  <a:lnTo>
                    <a:pt x="20154" y="394970"/>
                  </a:lnTo>
                  <a:lnTo>
                    <a:pt x="20307" y="392430"/>
                  </a:lnTo>
                  <a:close/>
                </a:path>
                <a:path w="642619" h="631189">
                  <a:moveTo>
                    <a:pt x="47980" y="252603"/>
                  </a:moveTo>
                  <a:lnTo>
                    <a:pt x="46964" y="252387"/>
                  </a:lnTo>
                  <a:lnTo>
                    <a:pt x="47548" y="253733"/>
                  </a:lnTo>
                  <a:lnTo>
                    <a:pt x="47980" y="252603"/>
                  </a:lnTo>
                  <a:close/>
                </a:path>
                <a:path w="642619" h="631189">
                  <a:moveTo>
                    <a:pt x="50088" y="238125"/>
                  </a:moveTo>
                  <a:lnTo>
                    <a:pt x="49745" y="237578"/>
                  </a:lnTo>
                  <a:lnTo>
                    <a:pt x="49809" y="239318"/>
                  </a:lnTo>
                  <a:lnTo>
                    <a:pt x="50050" y="238734"/>
                  </a:lnTo>
                  <a:lnTo>
                    <a:pt x="50088" y="238125"/>
                  </a:lnTo>
                  <a:close/>
                </a:path>
                <a:path w="642619" h="631189">
                  <a:moveTo>
                    <a:pt x="50761" y="400977"/>
                  </a:moveTo>
                  <a:lnTo>
                    <a:pt x="50558" y="401269"/>
                  </a:lnTo>
                  <a:lnTo>
                    <a:pt x="50761" y="400977"/>
                  </a:lnTo>
                  <a:close/>
                </a:path>
                <a:path w="642619" h="631189">
                  <a:moveTo>
                    <a:pt x="53568" y="394970"/>
                  </a:moveTo>
                  <a:lnTo>
                    <a:pt x="50761" y="400977"/>
                  </a:lnTo>
                  <a:lnTo>
                    <a:pt x="52197" y="398780"/>
                  </a:lnTo>
                  <a:lnTo>
                    <a:pt x="53301" y="400050"/>
                  </a:lnTo>
                  <a:lnTo>
                    <a:pt x="53378" y="398780"/>
                  </a:lnTo>
                  <a:lnTo>
                    <a:pt x="53568" y="394970"/>
                  </a:lnTo>
                  <a:close/>
                </a:path>
                <a:path w="642619" h="631189">
                  <a:moveTo>
                    <a:pt x="61899" y="430530"/>
                  </a:moveTo>
                  <a:lnTo>
                    <a:pt x="60655" y="426720"/>
                  </a:lnTo>
                  <a:lnTo>
                    <a:pt x="58877" y="419100"/>
                  </a:lnTo>
                  <a:lnTo>
                    <a:pt x="57759" y="412750"/>
                  </a:lnTo>
                  <a:lnTo>
                    <a:pt x="57150" y="407670"/>
                  </a:lnTo>
                  <a:lnTo>
                    <a:pt x="56845" y="405130"/>
                  </a:lnTo>
                  <a:lnTo>
                    <a:pt x="50927" y="401320"/>
                  </a:lnTo>
                  <a:lnTo>
                    <a:pt x="50596" y="401320"/>
                  </a:lnTo>
                  <a:lnTo>
                    <a:pt x="48336" y="398780"/>
                  </a:lnTo>
                  <a:lnTo>
                    <a:pt x="47282" y="396240"/>
                  </a:lnTo>
                  <a:lnTo>
                    <a:pt x="49720" y="393700"/>
                  </a:lnTo>
                  <a:lnTo>
                    <a:pt x="51460" y="396240"/>
                  </a:lnTo>
                  <a:lnTo>
                    <a:pt x="49885" y="393700"/>
                  </a:lnTo>
                  <a:lnTo>
                    <a:pt x="46736" y="388620"/>
                  </a:lnTo>
                  <a:lnTo>
                    <a:pt x="42367" y="379730"/>
                  </a:lnTo>
                  <a:lnTo>
                    <a:pt x="39801" y="369570"/>
                  </a:lnTo>
                  <a:lnTo>
                    <a:pt x="40474" y="360680"/>
                  </a:lnTo>
                  <a:lnTo>
                    <a:pt x="42049" y="361950"/>
                  </a:lnTo>
                  <a:lnTo>
                    <a:pt x="42151" y="360680"/>
                  </a:lnTo>
                  <a:lnTo>
                    <a:pt x="42621" y="354330"/>
                  </a:lnTo>
                  <a:lnTo>
                    <a:pt x="31889" y="354330"/>
                  </a:lnTo>
                  <a:lnTo>
                    <a:pt x="34810" y="346710"/>
                  </a:lnTo>
                  <a:lnTo>
                    <a:pt x="35788" y="347980"/>
                  </a:lnTo>
                  <a:lnTo>
                    <a:pt x="35763" y="346710"/>
                  </a:lnTo>
                  <a:lnTo>
                    <a:pt x="35648" y="342900"/>
                  </a:lnTo>
                  <a:lnTo>
                    <a:pt x="35433" y="335280"/>
                  </a:lnTo>
                  <a:lnTo>
                    <a:pt x="34772" y="322580"/>
                  </a:lnTo>
                  <a:lnTo>
                    <a:pt x="35496" y="309880"/>
                  </a:lnTo>
                  <a:lnTo>
                    <a:pt x="39268" y="299720"/>
                  </a:lnTo>
                  <a:lnTo>
                    <a:pt x="37084" y="295910"/>
                  </a:lnTo>
                  <a:lnTo>
                    <a:pt x="37731" y="290830"/>
                  </a:lnTo>
                  <a:lnTo>
                    <a:pt x="37846" y="288290"/>
                  </a:lnTo>
                  <a:lnTo>
                    <a:pt x="3505" y="288290"/>
                  </a:lnTo>
                  <a:lnTo>
                    <a:pt x="457" y="288290"/>
                  </a:lnTo>
                  <a:lnTo>
                    <a:pt x="0" y="293370"/>
                  </a:lnTo>
                  <a:lnTo>
                    <a:pt x="12217" y="295910"/>
                  </a:lnTo>
                  <a:lnTo>
                    <a:pt x="12128" y="302260"/>
                  </a:lnTo>
                  <a:lnTo>
                    <a:pt x="5778" y="304800"/>
                  </a:lnTo>
                  <a:lnTo>
                    <a:pt x="4610" y="313690"/>
                  </a:lnTo>
                  <a:lnTo>
                    <a:pt x="3708" y="322580"/>
                  </a:lnTo>
                  <a:lnTo>
                    <a:pt x="3619" y="325120"/>
                  </a:lnTo>
                  <a:lnTo>
                    <a:pt x="3911" y="334010"/>
                  </a:lnTo>
                  <a:lnTo>
                    <a:pt x="6807" y="342900"/>
                  </a:lnTo>
                  <a:lnTo>
                    <a:pt x="4051" y="342900"/>
                  </a:lnTo>
                  <a:lnTo>
                    <a:pt x="3695" y="340360"/>
                  </a:lnTo>
                  <a:lnTo>
                    <a:pt x="3594" y="342900"/>
                  </a:lnTo>
                  <a:lnTo>
                    <a:pt x="3505" y="347980"/>
                  </a:lnTo>
                  <a:lnTo>
                    <a:pt x="3873" y="354330"/>
                  </a:lnTo>
                  <a:lnTo>
                    <a:pt x="5905" y="360680"/>
                  </a:lnTo>
                  <a:lnTo>
                    <a:pt x="10414" y="361950"/>
                  </a:lnTo>
                  <a:lnTo>
                    <a:pt x="4965" y="363220"/>
                  </a:lnTo>
                  <a:lnTo>
                    <a:pt x="15519" y="381000"/>
                  </a:lnTo>
                  <a:lnTo>
                    <a:pt x="11214" y="381000"/>
                  </a:lnTo>
                  <a:lnTo>
                    <a:pt x="17843" y="386080"/>
                  </a:lnTo>
                  <a:lnTo>
                    <a:pt x="19278" y="386080"/>
                  </a:lnTo>
                  <a:lnTo>
                    <a:pt x="22707" y="393700"/>
                  </a:lnTo>
                  <a:lnTo>
                    <a:pt x="22656" y="394970"/>
                  </a:lnTo>
                  <a:lnTo>
                    <a:pt x="20154" y="394970"/>
                  </a:lnTo>
                  <a:lnTo>
                    <a:pt x="19824" y="400050"/>
                  </a:lnTo>
                  <a:lnTo>
                    <a:pt x="25323" y="396240"/>
                  </a:lnTo>
                  <a:lnTo>
                    <a:pt x="25146" y="405130"/>
                  </a:lnTo>
                  <a:lnTo>
                    <a:pt x="21894" y="402590"/>
                  </a:lnTo>
                  <a:lnTo>
                    <a:pt x="23317" y="408940"/>
                  </a:lnTo>
                  <a:lnTo>
                    <a:pt x="24320" y="407670"/>
                  </a:lnTo>
                  <a:lnTo>
                    <a:pt x="28524" y="410210"/>
                  </a:lnTo>
                  <a:lnTo>
                    <a:pt x="31496" y="414020"/>
                  </a:lnTo>
                  <a:lnTo>
                    <a:pt x="31788" y="422910"/>
                  </a:lnTo>
                  <a:lnTo>
                    <a:pt x="28638" y="425450"/>
                  </a:lnTo>
                  <a:lnTo>
                    <a:pt x="31102" y="425450"/>
                  </a:lnTo>
                  <a:lnTo>
                    <a:pt x="35166" y="426720"/>
                  </a:lnTo>
                  <a:lnTo>
                    <a:pt x="35407" y="430530"/>
                  </a:lnTo>
                  <a:lnTo>
                    <a:pt x="61899" y="430530"/>
                  </a:lnTo>
                  <a:close/>
                </a:path>
                <a:path w="642619" h="631189">
                  <a:moveTo>
                    <a:pt x="62611" y="376097"/>
                  </a:moveTo>
                  <a:lnTo>
                    <a:pt x="61442" y="375221"/>
                  </a:lnTo>
                  <a:lnTo>
                    <a:pt x="61607" y="376351"/>
                  </a:lnTo>
                  <a:lnTo>
                    <a:pt x="62611" y="376097"/>
                  </a:lnTo>
                  <a:close/>
                </a:path>
                <a:path w="642619" h="631189">
                  <a:moveTo>
                    <a:pt x="84086" y="158178"/>
                  </a:moveTo>
                  <a:lnTo>
                    <a:pt x="82410" y="157734"/>
                  </a:lnTo>
                  <a:lnTo>
                    <a:pt x="82638" y="161290"/>
                  </a:lnTo>
                  <a:lnTo>
                    <a:pt x="84086" y="158178"/>
                  </a:lnTo>
                  <a:close/>
                </a:path>
                <a:path w="642619" h="631189">
                  <a:moveTo>
                    <a:pt x="86207" y="158750"/>
                  </a:moveTo>
                  <a:lnTo>
                    <a:pt x="85001" y="156210"/>
                  </a:lnTo>
                  <a:lnTo>
                    <a:pt x="84086" y="158178"/>
                  </a:lnTo>
                  <a:lnTo>
                    <a:pt x="86207" y="158750"/>
                  </a:lnTo>
                  <a:close/>
                </a:path>
                <a:path w="642619" h="631189">
                  <a:moveTo>
                    <a:pt x="87185" y="522262"/>
                  </a:moveTo>
                  <a:lnTo>
                    <a:pt x="86360" y="520700"/>
                  </a:lnTo>
                  <a:lnTo>
                    <a:pt x="84861" y="520700"/>
                  </a:lnTo>
                  <a:lnTo>
                    <a:pt x="87185" y="522262"/>
                  </a:lnTo>
                  <a:close/>
                </a:path>
                <a:path w="642619" h="631189">
                  <a:moveTo>
                    <a:pt x="88061" y="481330"/>
                  </a:moveTo>
                  <a:lnTo>
                    <a:pt x="86652" y="481330"/>
                  </a:lnTo>
                  <a:lnTo>
                    <a:pt x="87287" y="482269"/>
                  </a:lnTo>
                  <a:lnTo>
                    <a:pt x="88061" y="481330"/>
                  </a:lnTo>
                  <a:close/>
                </a:path>
                <a:path w="642619" h="631189">
                  <a:moveTo>
                    <a:pt x="88620" y="523240"/>
                  </a:moveTo>
                  <a:lnTo>
                    <a:pt x="87185" y="522262"/>
                  </a:lnTo>
                  <a:lnTo>
                    <a:pt x="87693" y="523240"/>
                  </a:lnTo>
                  <a:lnTo>
                    <a:pt x="88620" y="523240"/>
                  </a:lnTo>
                  <a:close/>
                </a:path>
                <a:path w="642619" h="631189">
                  <a:moveTo>
                    <a:pt x="92722" y="485140"/>
                  </a:moveTo>
                  <a:lnTo>
                    <a:pt x="92392" y="483870"/>
                  </a:lnTo>
                  <a:lnTo>
                    <a:pt x="92176" y="476250"/>
                  </a:lnTo>
                  <a:lnTo>
                    <a:pt x="88061" y="481330"/>
                  </a:lnTo>
                  <a:lnTo>
                    <a:pt x="89573" y="481330"/>
                  </a:lnTo>
                  <a:lnTo>
                    <a:pt x="92722" y="485140"/>
                  </a:lnTo>
                  <a:close/>
                </a:path>
                <a:path w="642619" h="631189">
                  <a:moveTo>
                    <a:pt x="93459" y="257441"/>
                  </a:moveTo>
                  <a:lnTo>
                    <a:pt x="93167" y="257302"/>
                  </a:lnTo>
                  <a:lnTo>
                    <a:pt x="91948" y="258711"/>
                  </a:lnTo>
                  <a:lnTo>
                    <a:pt x="93459" y="257441"/>
                  </a:lnTo>
                  <a:close/>
                </a:path>
                <a:path w="642619" h="631189">
                  <a:moveTo>
                    <a:pt x="104267" y="460959"/>
                  </a:moveTo>
                  <a:lnTo>
                    <a:pt x="100888" y="459371"/>
                  </a:lnTo>
                  <a:lnTo>
                    <a:pt x="103162" y="462241"/>
                  </a:lnTo>
                  <a:lnTo>
                    <a:pt x="104267" y="460959"/>
                  </a:lnTo>
                  <a:close/>
                </a:path>
                <a:path w="642619" h="631189">
                  <a:moveTo>
                    <a:pt x="104330" y="470801"/>
                  </a:moveTo>
                  <a:lnTo>
                    <a:pt x="102958" y="469531"/>
                  </a:lnTo>
                  <a:lnTo>
                    <a:pt x="101244" y="470801"/>
                  </a:lnTo>
                  <a:lnTo>
                    <a:pt x="104330" y="470801"/>
                  </a:lnTo>
                  <a:close/>
                </a:path>
                <a:path w="642619" h="631189">
                  <a:moveTo>
                    <a:pt x="104914" y="464451"/>
                  </a:moveTo>
                  <a:lnTo>
                    <a:pt x="103162" y="462241"/>
                  </a:lnTo>
                  <a:lnTo>
                    <a:pt x="101269" y="464451"/>
                  </a:lnTo>
                  <a:lnTo>
                    <a:pt x="104914" y="464451"/>
                  </a:lnTo>
                  <a:close/>
                </a:path>
                <a:path w="642619" h="631189">
                  <a:moveTo>
                    <a:pt x="108470" y="165963"/>
                  </a:moveTo>
                  <a:lnTo>
                    <a:pt x="106565" y="165303"/>
                  </a:lnTo>
                  <a:lnTo>
                    <a:pt x="107238" y="167271"/>
                  </a:lnTo>
                  <a:lnTo>
                    <a:pt x="108470" y="165963"/>
                  </a:lnTo>
                  <a:close/>
                </a:path>
                <a:path w="642619" h="631189">
                  <a:moveTo>
                    <a:pt x="108648" y="397294"/>
                  </a:moveTo>
                  <a:lnTo>
                    <a:pt x="105994" y="393852"/>
                  </a:lnTo>
                  <a:lnTo>
                    <a:pt x="106426" y="395770"/>
                  </a:lnTo>
                  <a:lnTo>
                    <a:pt x="108648" y="397294"/>
                  </a:lnTo>
                  <a:close/>
                </a:path>
                <a:path w="642619" h="631189">
                  <a:moveTo>
                    <a:pt x="109855" y="159651"/>
                  </a:moveTo>
                  <a:lnTo>
                    <a:pt x="108508" y="160921"/>
                  </a:lnTo>
                  <a:lnTo>
                    <a:pt x="101244" y="163461"/>
                  </a:lnTo>
                  <a:lnTo>
                    <a:pt x="106565" y="165303"/>
                  </a:lnTo>
                  <a:lnTo>
                    <a:pt x="106375" y="164731"/>
                  </a:lnTo>
                  <a:lnTo>
                    <a:pt x="109855" y="159651"/>
                  </a:lnTo>
                  <a:close/>
                </a:path>
                <a:path w="642619" h="631189">
                  <a:moveTo>
                    <a:pt x="120370" y="193001"/>
                  </a:moveTo>
                  <a:lnTo>
                    <a:pt x="119888" y="193128"/>
                  </a:lnTo>
                  <a:lnTo>
                    <a:pt x="119430" y="193255"/>
                  </a:lnTo>
                  <a:lnTo>
                    <a:pt x="119024" y="193433"/>
                  </a:lnTo>
                  <a:lnTo>
                    <a:pt x="119811" y="194652"/>
                  </a:lnTo>
                  <a:lnTo>
                    <a:pt x="120256" y="193789"/>
                  </a:lnTo>
                  <a:lnTo>
                    <a:pt x="120319" y="193522"/>
                  </a:lnTo>
                  <a:lnTo>
                    <a:pt x="120243" y="193319"/>
                  </a:lnTo>
                  <a:lnTo>
                    <a:pt x="120370" y="193001"/>
                  </a:lnTo>
                  <a:close/>
                </a:path>
                <a:path w="642619" h="631189">
                  <a:moveTo>
                    <a:pt x="121348" y="191401"/>
                  </a:moveTo>
                  <a:lnTo>
                    <a:pt x="120878" y="192671"/>
                  </a:lnTo>
                  <a:lnTo>
                    <a:pt x="121056" y="192620"/>
                  </a:lnTo>
                  <a:lnTo>
                    <a:pt x="121348" y="191401"/>
                  </a:lnTo>
                  <a:close/>
                </a:path>
                <a:path w="642619" h="631189">
                  <a:moveTo>
                    <a:pt x="131711" y="533882"/>
                  </a:moveTo>
                  <a:lnTo>
                    <a:pt x="130937" y="532130"/>
                  </a:lnTo>
                  <a:lnTo>
                    <a:pt x="130657" y="533349"/>
                  </a:lnTo>
                  <a:lnTo>
                    <a:pt x="130975" y="533400"/>
                  </a:lnTo>
                  <a:lnTo>
                    <a:pt x="131711" y="533882"/>
                  </a:lnTo>
                  <a:close/>
                </a:path>
                <a:path w="642619" h="631189">
                  <a:moveTo>
                    <a:pt x="136740" y="537210"/>
                  </a:moveTo>
                  <a:lnTo>
                    <a:pt x="131711" y="533882"/>
                  </a:lnTo>
                  <a:lnTo>
                    <a:pt x="134277" y="539750"/>
                  </a:lnTo>
                  <a:lnTo>
                    <a:pt x="136740" y="537210"/>
                  </a:lnTo>
                  <a:close/>
                </a:path>
                <a:path w="642619" h="631189">
                  <a:moveTo>
                    <a:pt x="138671" y="537210"/>
                  </a:moveTo>
                  <a:lnTo>
                    <a:pt x="138506" y="537210"/>
                  </a:lnTo>
                  <a:lnTo>
                    <a:pt x="138455" y="537768"/>
                  </a:lnTo>
                  <a:lnTo>
                    <a:pt x="138671" y="537210"/>
                  </a:lnTo>
                  <a:close/>
                </a:path>
                <a:path w="642619" h="631189">
                  <a:moveTo>
                    <a:pt x="144462" y="160921"/>
                  </a:moveTo>
                  <a:lnTo>
                    <a:pt x="143294" y="162191"/>
                  </a:lnTo>
                  <a:lnTo>
                    <a:pt x="143649" y="163461"/>
                  </a:lnTo>
                  <a:lnTo>
                    <a:pt x="144462" y="160921"/>
                  </a:lnTo>
                  <a:close/>
                </a:path>
                <a:path w="642619" h="631189">
                  <a:moveTo>
                    <a:pt x="145669" y="537438"/>
                  </a:moveTo>
                  <a:lnTo>
                    <a:pt x="139547" y="532206"/>
                  </a:lnTo>
                  <a:lnTo>
                    <a:pt x="139534" y="533755"/>
                  </a:lnTo>
                  <a:lnTo>
                    <a:pt x="139166" y="535178"/>
                  </a:lnTo>
                  <a:lnTo>
                    <a:pt x="138684" y="536498"/>
                  </a:lnTo>
                  <a:lnTo>
                    <a:pt x="140081" y="533742"/>
                  </a:lnTo>
                  <a:lnTo>
                    <a:pt x="145669" y="537438"/>
                  </a:lnTo>
                  <a:close/>
                </a:path>
                <a:path w="642619" h="631189">
                  <a:moveTo>
                    <a:pt x="147472" y="572770"/>
                  </a:moveTo>
                  <a:lnTo>
                    <a:pt x="146202" y="571131"/>
                  </a:lnTo>
                  <a:lnTo>
                    <a:pt x="146126" y="571500"/>
                  </a:lnTo>
                  <a:lnTo>
                    <a:pt x="147472" y="572770"/>
                  </a:lnTo>
                  <a:close/>
                </a:path>
                <a:path w="642619" h="631189">
                  <a:moveTo>
                    <a:pt x="150596" y="121259"/>
                  </a:moveTo>
                  <a:lnTo>
                    <a:pt x="148983" y="121551"/>
                  </a:lnTo>
                  <a:lnTo>
                    <a:pt x="150253" y="122161"/>
                  </a:lnTo>
                  <a:lnTo>
                    <a:pt x="150418" y="121551"/>
                  </a:lnTo>
                  <a:lnTo>
                    <a:pt x="150596" y="121259"/>
                  </a:lnTo>
                  <a:close/>
                </a:path>
                <a:path w="642619" h="631189">
                  <a:moveTo>
                    <a:pt x="156133" y="120281"/>
                  </a:moveTo>
                  <a:lnTo>
                    <a:pt x="153682" y="116471"/>
                  </a:lnTo>
                  <a:lnTo>
                    <a:pt x="150596" y="121259"/>
                  </a:lnTo>
                  <a:lnTo>
                    <a:pt x="155448" y="120408"/>
                  </a:lnTo>
                  <a:lnTo>
                    <a:pt x="155486" y="120281"/>
                  </a:lnTo>
                  <a:lnTo>
                    <a:pt x="156133" y="120281"/>
                  </a:lnTo>
                  <a:close/>
                </a:path>
                <a:path w="642619" h="631189">
                  <a:moveTo>
                    <a:pt x="177571" y="557034"/>
                  </a:moveTo>
                  <a:lnTo>
                    <a:pt x="177507" y="555142"/>
                  </a:lnTo>
                  <a:lnTo>
                    <a:pt x="176733" y="554990"/>
                  </a:lnTo>
                  <a:lnTo>
                    <a:pt x="177571" y="557034"/>
                  </a:lnTo>
                  <a:close/>
                </a:path>
                <a:path w="642619" h="631189">
                  <a:moveTo>
                    <a:pt x="183083" y="556260"/>
                  </a:moveTo>
                  <a:lnTo>
                    <a:pt x="177419" y="552450"/>
                  </a:lnTo>
                  <a:lnTo>
                    <a:pt x="177507" y="555142"/>
                  </a:lnTo>
                  <a:lnTo>
                    <a:pt x="183083" y="556260"/>
                  </a:lnTo>
                  <a:close/>
                </a:path>
                <a:path w="642619" h="631189">
                  <a:moveTo>
                    <a:pt x="185318" y="87185"/>
                  </a:moveTo>
                  <a:lnTo>
                    <a:pt x="181978" y="85725"/>
                  </a:lnTo>
                  <a:lnTo>
                    <a:pt x="181787" y="85991"/>
                  </a:lnTo>
                  <a:lnTo>
                    <a:pt x="185318" y="87185"/>
                  </a:lnTo>
                  <a:close/>
                </a:path>
                <a:path w="642619" h="631189">
                  <a:moveTo>
                    <a:pt x="185369" y="80911"/>
                  </a:moveTo>
                  <a:lnTo>
                    <a:pt x="179679" y="84721"/>
                  </a:lnTo>
                  <a:lnTo>
                    <a:pt x="181978" y="85725"/>
                  </a:lnTo>
                  <a:lnTo>
                    <a:pt x="185369" y="80911"/>
                  </a:lnTo>
                  <a:close/>
                </a:path>
                <a:path w="642619" h="631189">
                  <a:moveTo>
                    <a:pt x="257441" y="14135"/>
                  </a:moveTo>
                  <a:lnTo>
                    <a:pt x="257073" y="14046"/>
                  </a:lnTo>
                  <a:lnTo>
                    <a:pt x="256857" y="14008"/>
                  </a:lnTo>
                  <a:lnTo>
                    <a:pt x="256527" y="13931"/>
                  </a:lnTo>
                  <a:lnTo>
                    <a:pt x="257441" y="14135"/>
                  </a:lnTo>
                  <a:close/>
                </a:path>
                <a:path w="642619" h="631189">
                  <a:moveTo>
                    <a:pt x="262559" y="591032"/>
                  </a:moveTo>
                  <a:lnTo>
                    <a:pt x="262178" y="590905"/>
                  </a:lnTo>
                  <a:lnTo>
                    <a:pt x="262077" y="591185"/>
                  </a:lnTo>
                  <a:lnTo>
                    <a:pt x="262089" y="591375"/>
                  </a:lnTo>
                  <a:lnTo>
                    <a:pt x="262013" y="591629"/>
                  </a:lnTo>
                  <a:lnTo>
                    <a:pt x="262420" y="591286"/>
                  </a:lnTo>
                  <a:lnTo>
                    <a:pt x="262559" y="591032"/>
                  </a:lnTo>
                  <a:close/>
                </a:path>
                <a:path w="642619" h="631189">
                  <a:moveTo>
                    <a:pt x="262661" y="5676"/>
                  </a:moveTo>
                  <a:lnTo>
                    <a:pt x="255308" y="5054"/>
                  </a:lnTo>
                  <a:lnTo>
                    <a:pt x="256844" y="7112"/>
                  </a:lnTo>
                  <a:lnTo>
                    <a:pt x="254863" y="9601"/>
                  </a:lnTo>
                  <a:lnTo>
                    <a:pt x="253403" y="12039"/>
                  </a:lnTo>
                  <a:lnTo>
                    <a:pt x="256527" y="13931"/>
                  </a:lnTo>
                  <a:lnTo>
                    <a:pt x="255371" y="12547"/>
                  </a:lnTo>
                  <a:lnTo>
                    <a:pt x="262661" y="5676"/>
                  </a:lnTo>
                  <a:close/>
                </a:path>
                <a:path w="642619" h="631189">
                  <a:moveTo>
                    <a:pt x="287159" y="52971"/>
                  </a:moveTo>
                  <a:lnTo>
                    <a:pt x="285750" y="52971"/>
                  </a:lnTo>
                  <a:lnTo>
                    <a:pt x="285115" y="54241"/>
                  </a:lnTo>
                  <a:lnTo>
                    <a:pt x="285203" y="54571"/>
                  </a:lnTo>
                  <a:lnTo>
                    <a:pt x="287159" y="52971"/>
                  </a:lnTo>
                  <a:close/>
                </a:path>
                <a:path w="642619" h="631189">
                  <a:moveTo>
                    <a:pt x="294525" y="603186"/>
                  </a:moveTo>
                  <a:lnTo>
                    <a:pt x="292506" y="601967"/>
                  </a:lnTo>
                  <a:lnTo>
                    <a:pt x="292773" y="603643"/>
                  </a:lnTo>
                  <a:lnTo>
                    <a:pt x="294411" y="603288"/>
                  </a:lnTo>
                  <a:close/>
                </a:path>
                <a:path w="642619" h="631189">
                  <a:moveTo>
                    <a:pt x="296621" y="599440"/>
                  </a:moveTo>
                  <a:lnTo>
                    <a:pt x="292023" y="596900"/>
                  </a:lnTo>
                  <a:lnTo>
                    <a:pt x="288353" y="599440"/>
                  </a:lnTo>
                  <a:lnTo>
                    <a:pt x="292506" y="601967"/>
                  </a:lnTo>
                  <a:lnTo>
                    <a:pt x="292315" y="600710"/>
                  </a:lnTo>
                  <a:lnTo>
                    <a:pt x="296621" y="599440"/>
                  </a:lnTo>
                  <a:close/>
                </a:path>
                <a:path w="642619" h="631189">
                  <a:moveTo>
                    <a:pt x="296837" y="55397"/>
                  </a:moveTo>
                  <a:lnTo>
                    <a:pt x="294779" y="54571"/>
                  </a:lnTo>
                  <a:lnTo>
                    <a:pt x="295541" y="56349"/>
                  </a:lnTo>
                  <a:lnTo>
                    <a:pt x="296456" y="55867"/>
                  </a:lnTo>
                  <a:lnTo>
                    <a:pt x="296837" y="55397"/>
                  </a:lnTo>
                  <a:close/>
                </a:path>
                <a:path w="642619" h="631189">
                  <a:moveTo>
                    <a:pt x="298196" y="50431"/>
                  </a:moveTo>
                  <a:lnTo>
                    <a:pt x="293535" y="50431"/>
                  </a:lnTo>
                  <a:lnTo>
                    <a:pt x="290766" y="52971"/>
                  </a:lnTo>
                  <a:lnTo>
                    <a:pt x="294779" y="54571"/>
                  </a:lnTo>
                  <a:lnTo>
                    <a:pt x="294640" y="54241"/>
                  </a:lnTo>
                  <a:lnTo>
                    <a:pt x="298196" y="50431"/>
                  </a:lnTo>
                  <a:close/>
                </a:path>
                <a:path w="642619" h="631189">
                  <a:moveTo>
                    <a:pt x="307124" y="51701"/>
                  </a:moveTo>
                  <a:lnTo>
                    <a:pt x="306768" y="51701"/>
                  </a:lnTo>
                  <a:lnTo>
                    <a:pt x="306857" y="51854"/>
                  </a:lnTo>
                  <a:lnTo>
                    <a:pt x="307124" y="51701"/>
                  </a:lnTo>
                  <a:close/>
                </a:path>
                <a:path w="642619" h="631189">
                  <a:moveTo>
                    <a:pt x="307784" y="35560"/>
                  </a:moveTo>
                  <a:lnTo>
                    <a:pt x="307657" y="35026"/>
                  </a:lnTo>
                  <a:lnTo>
                    <a:pt x="306895" y="35560"/>
                  </a:lnTo>
                  <a:lnTo>
                    <a:pt x="307784" y="35560"/>
                  </a:lnTo>
                  <a:close/>
                </a:path>
                <a:path w="642619" h="631189">
                  <a:moveTo>
                    <a:pt x="308419" y="584161"/>
                  </a:moveTo>
                  <a:lnTo>
                    <a:pt x="308356" y="583374"/>
                  </a:lnTo>
                  <a:lnTo>
                    <a:pt x="307682" y="583831"/>
                  </a:lnTo>
                  <a:lnTo>
                    <a:pt x="308419" y="584161"/>
                  </a:lnTo>
                  <a:close/>
                </a:path>
                <a:path w="642619" h="631189">
                  <a:moveTo>
                    <a:pt x="310349" y="38100"/>
                  </a:moveTo>
                  <a:lnTo>
                    <a:pt x="309943" y="35560"/>
                  </a:lnTo>
                  <a:lnTo>
                    <a:pt x="307784" y="35560"/>
                  </a:lnTo>
                  <a:lnTo>
                    <a:pt x="308076" y="36830"/>
                  </a:lnTo>
                  <a:lnTo>
                    <a:pt x="310349" y="38100"/>
                  </a:lnTo>
                  <a:close/>
                </a:path>
                <a:path w="642619" h="631189">
                  <a:moveTo>
                    <a:pt x="310756" y="586371"/>
                  </a:moveTo>
                  <a:lnTo>
                    <a:pt x="310527" y="585101"/>
                  </a:lnTo>
                  <a:lnTo>
                    <a:pt x="308419" y="584161"/>
                  </a:lnTo>
                  <a:lnTo>
                    <a:pt x="308584" y="586371"/>
                  </a:lnTo>
                  <a:lnTo>
                    <a:pt x="310756" y="586371"/>
                  </a:lnTo>
                  <a:close/>
                </a:path>
                <a:path w="642619" h="631189">
                  <a:moveTo>
                    <a:pt x="312534" y="51701"/>
                  </a:moveTo>
                  <a:lnTo>
                    <a:pt x="309118" y="47891"/>
                  </a:lnTo>
                  <a:lnTo>
                    <a:pt x="307124" y="51701"/>
                  </a:lnTo>
                  <a:lnTo>
                    <a:pt x="312534" y="51701"/>
                  </a:lnTo>
                  <a:close/>
                </a:path>
                <a:path w="642619" h="631189">
                  <a:moveTo>
                    <a:pt x="325716" y="54241"/>
                  </a:moveTo>
                  <a:lnTo>
                    <a:pt x="315798" y="50431"/>
                  </a:lnTo>
                  <a:lnTo>
                    <a:pt x="309143" y="55511"/>
                  </a:lnTo>
                  <a:lnTo>
                    <a:pt x="307555" y="52971"/>
                  </a:lnTo>
                  <a:lnTo>
                    <a:pt x="306857" y="51854"/>
                  </a:lnTo>
                  <a:lnTo>
                    <a:pt x="304965" y="52971"/>
                  </a:lnTo>
                  <a:lnTo>
                    <a:pt x="304304" y="51701"/>
                  </a:lnTo>
                  <a:lnTo>
                    <a:pt x="303250" y="50431"/>
                  </a:lnTo>
                  <a:lnTo>
                    <a:pt x="301828" y="49161"/>
                  </a:lnTo>
                  <a:lnTo>
                    <a:pt x="296837" y="55397"/>
                  </a:lnTo>
                  <a:lnTo>
                    <a:pt x="297141" y="55511"/>
                  </a:lnTo>
                  <a:lnTo>
                    <a:pt x="296456" y="55867"/>
                  </a:lnTo>
                  <a:lnTo>
                    <a:pt x="295732" y="56781"/>
                  </a:lnTo>
                  <a:lnTo>
                    <a:pt x="295541" y="56349"/>
                  </a:lnTo>
                  <a:lnTo>
                    <a:pt x="292277" y="58051"/>
                  </a:lnTo>
                  <a:lnTo>
                    <a:pt x="290499" y="56781"/>
                  </a:lnTo>
                  <a:lnTo>
                    <a:pt x="288734" y="55511"/>
                  </a:lnTo>
                  <a:lnTo>
                    <a:pt x="289306" y="52971"/>
                  </a:lnTo>
                  <a:lnTo>
                    <a:pt x="285877" y="56781"/>
                  </a:lnTo>
                  <a:lnTo>
                    <a:pt x="285496" y="55511"/>
                  </a:lnTo>
                  <a:lnTo>
                    <a:pt x="285203" y="54571"/>
                  </a:lnTo>
                  <a:lnTo>
                    <a:pt x="284060" y="55511"/>
                  </a:lnTo>
                  <a:lnTo>
                    <a:pt x="278295" y="54241"/>
                  </a:lnTo>
                  <a:lnTo>
                    <a:pt x="277177" y="58051"/>
                  </a:lnTo>
                  <a:lnTo>
                    <a:pt x="273100" y="55511"/>
                  </a:lnTo>
                  <a:lnTo>
                    <a:pt x="266128" y="61861"/>
                  </a:lnTo>
                  <a:lnTo>
                    <a:pt x="265125" y="55511"/>
                  </a:lnTo>
                  <a:lnTo>
                    <a:pt x="264388" y="56781"/>
                  </a:lnTo>
                  <a:lnTo>
                    <a:pt x="260413" y="61861"/>
                  </a:lnTo>
                  <a:lnTo>
                    <a:pt x="257492" y="63131"/>
                  </a:lnTo>
                  <a:lnTo>
                    <a:pt x="257213" y="59321"/>
                  </a:lnTo>
                  <a:lnTo>
                    <a:pt x="247954" y="59321"/>
                  </a:lnTo>
                  <a:lnTo>
                    <a:pt x="245148" y="56781"/>
                  </a:lnTo>
                  <a:lnTo>
                    <a:pt x="242963" y="64401"/>
                  </a:lnTo>
                  <a:lnTo>
                    <a:pt x="231419" y="64401"/>
                  </a:lnTo>
                  <a:lnTo>
                    <a:pt x="225666" y="70751"/>
                  </a:lnTo>
                  <a:lnTo>
                    <a:pt x="226225" y="69481"/>
                  </a:lnTo>
                  <a:lnTo>
                    <a:pt x="222796" y="69481"/>
                  </a:lnTo>
                  <a:lnTo>
                    <a:pt x="220827" y="68211"/>
                  </a:lnTo>
                  <a:lnTo>
                    <a:pt x="217716" y="68211"/>
                  </a:lnTo>
                  <a:lnTo>
                    <a:pt x="219468" y="73291"/>
                  </a:lnTo>
                  <a:lnTo>
                    <a:pt x="214071" y="78371"/>
                  </a:lnTo>
                  <a:lnTo>
                    <a:pt x="212483" y="82181"/>
                  </a:lnTo>
                  <a:lnTo>
                    <a:pt x="205447" y="79641"/>
                  </a:lnTo>
                  <a:lnTo>
                    <a:pt x="212394" y="74561"/>
                  </a:lnTo>
                  <a:lnTo>
                    <a:pt x="208686" y="70751"/>
                  </a:lnTo>
                  <a:lnTo>
                    <a:pt x="210883" y="74561"/>
                  </a:lnTo>
                  <a:lnTo>
                    <a:pt x="202501" y="79641"/>
                  </a:lnTo>
                  <a:lnTo>
                    <a:pt x="205854" y="82181"/>
                  </a:lnTo>
                  <a:lnTo>
                    <a:pt x="200736" y="80911"/>
                  </a:lnTo>
                  <a:lnTo>
                    <a:pt x="202044" y="82181"/>
                  </a:lnTo>
                  <a:lnTo>
                    <a:pt x="197967" y="78371"/>
                  </a:lnTo>
                  <a:lnTo>
                    <a:pt x="200748" y="84721"/>
                  </a:lnTo>
                  <a:lnTo>
                    <a:pt x="195110" y="80911"/>
                  </a:lnTo>
                  <a:lnTo>
                    <a:pt x="194500" y="87261"/>
                  </a:lnTo>
                  <a:lnTo>
                    <a:pt x="187858" y="85991"/>
                  </a:lnTo>
                  <a:lnTo>
                    <a:pt x="189877" y="82181"/>
                  </a:lnTo>
                  <a:lnTo>
                    <a:pt x="185547" y="87261"/>
                  </a:lnTo>
                  <a:lnTo>
                    <a:pt x="185318" y="87185"/>
                  </a:lnTo>
                  <a:lnTo>
                    <a:pt x="185496" y="87261"/>
                  </a:lnTo>
                  <a:lnTo>
                    <a:pt x="185940" y="91071"/>
                  </a:lnTo>
                  <a:lnTo>
                    <a:pt x="180238" y="96151"/>
                  </a:lnTo>
                  <a:lnTo>
                    <a:pt x="180784" y="89801"/>
                  </a:lnTo>
                  <a:lnTo>
                    <a:pt x="177012" y="88531"/>
                  </a:lnTo>
                  <a:lnTo>
                    <a:pt x="173545" y="92341"/>
                  </a:lnTo>
                  <a:lnTo>
                    <a:pt x="173316" y="98691"/>
                  </a:lnTo>
                  <a:lnTo>
                    <a:pt x="170408" y="99961"/>
                  </a:lnTo>
                  <a:lnTo>
                    <a:pt x="168935" y="99961"/>
                  </a:lnTo>
                  <a:lnTo>
                    <a:pt x="168935" y="98691"/>
                  </a:lnTo>
                  <a:lnTo>
                    <a:pt x="167449" y="105041"/>
                  </a:lnTo>
                  <a:lnTo>
                    <a:pt x="156895" y="107581"/>
                  </a:lnTo>
                  <a:lnTo>
                    <a:pt x="155752" y="115201"/>
                  </a:lnTo>
                  <a:lnTo>
                    <a:pt x="154330" y="115201"/>
                  </a:lnTo>
                  <a:lnTo>
                    <a:pt x="156781" y="116471"/>
                  </a:lnTo>
                  <a:lnTo>
                    <a:pt x="158648" y="119011"/>
                  </a:lnTo>
                  <a:lnTo>
                    <a:pt x="159778" y="120281"/>
                  </a:lnTo>
                  <a:lnTo>
                    <a:pt x="157784" y="121551"/>
                  </a:lnTo>
                  <a:lnTo>
                    <a:pt x="158242" y="126631"/>
                  </a:lnTo>
                  <a:lnTo>
                    <a:pt x="155117" y="124091"/>
                  </a:lnTo>
                  <a:lnTo>
                    <a:pt x="156451" y="122821"/>
                  </a:lnTo>
                  <a:lnTo>
                    <a:pt x="155613" y="121551"/>
                  </a:lnTo>
                  <a:lnTo>
                    <a:pt x="155498" y="120396"/>
                  </a:lnTo>
                  <a:lnTo>
                    <a:pt x="155016" y="121843"/>
                  </a:lnTo>
                  <a:lnTo>
                    <a:pt x="155016" y="144411"/>
                  </a:lnTo>
                  <a:lnTo>
                    <a:pt x="151638" y="150926"/>
                  </a:lnTo>
                  <a:lnTo>
                    <a:pt x="149199" y="146951"/>
                  </a:lnTo>
                  <a:lnTo>
                    <a:pt x="155016" y="144411"/>
                  </a:lnTo>
                  <a:lnTo>
                    <a:pt x="155016" y="121843"/>
                  </a:lnTo>
                  <a:lnTo>
                    <a:pt x="154330" y="124091"/>
                  </a:lnTo>
                  <a:lnTo>
                    <a:pt x="151650" y="122821"/>
                  </a:lnTo>
                  <a:lnTo>
                    <a:pt x="150253" y="122161"/>
                  </a:lnTo>
                  <a:lnTo>
                    <a:pt x="150050" y="122923"/>
                  </a:lnTo>
                  <a:lnTo>
                    <a:pt x="149999" y="123139"/>
                  </a:lnTo>
                  <a:lnTo>
                    <a:pt x="148399" y="129171"/>
                  </a:lnTo>
                  <a:lnTo>
                    <a:pt x="144183" y="131711"/>
                  </a:lnTo>
                  <a:lnTo>
                    <a:pt x="139992" y="127901"/>
                  </a:lnTo>
                  <a:lnTo>
                    <a:pt x="147993" y="124091"/>
                  </a:lnTo>
                  <a:lnTo>
                    <a:pt x="149999" y="123139"/>
                  </a:lnTo>
                  <a:lnTo>
                    <a:pt x="149999" y="122936"/>
                  </a:lnTo>
                  <a:lnTo>
                    <a:pt x="143230" y="124091"/>
                  </a:lnTo>
                  <a:lnTo>
                    <a:pt x="149631" y="120281"/>
                  </a:lnTo>
                  <a:lnTo>
                    <a:pt x="146151" y="119011"/>
                  </a:lnTo>
                  <a:lnTo>
                    <a:pt x="147396" y="116471"/>
                  </a:lnTo>
                  <a:lnTo>
                    <a:pt x="143891" y="115201"/>
                  </a:lnTo>
                  <a:lnTo>
                    <a:pt x="136067" y="120281"/>
                  </a:lnTo>
                  <a:lnTo>
                    <a:pt x="137706" y="124091"/>
                  </a:lnTo>
                  <a:lnTo>
                    <a:pt x="130314" y="129171"/>
                  </a:lnTo>
                  <a:lnTo>
                    <a:pt x="130924" y="132981"/>
                  </a:lnTo>
                  <a:lnTo>
                    <a:pt x="133731" y="131711"/>
                  </a:lnTo>
                  <a:lnTo>
                    <a:pt x="134366" y="135521"/>
                  </a:lnTo>
                  <a:lnTo>
                    <a:pt x="129743" y="140601"/>
                  </a:lnTo>
                  <a:lnTo>
                    <a:pt x="124218" y="140601"/>
                  </a:lnTo>
                  <a:lnTo>
                    <a:pt x="119341" y="141871"/>
                  </a:lnTo>
                  <a:lnTo>
                    <a:pt x="116662" y="145681"/>
                  </a:lnTo>
                  <a:lnTo>
                    <a:pt x="117640" y="150761"/>
                  </a:lnTo>
                  <a:lnTo>
                    <a:pt x="122110" y="154571"/>
                  </a:lnTo>
                  <a:lnTo>
                    <a:pt x="115430" y="158381"/>
                  </a:lnTo>
                  <a:lnTo>
                    <a:pt x="112331" y="153301"/>
                  </a:lnTo>
                  <a:lnTo>
                    <a:pt x="110286" y="157111"/>
                  </a:lnTo>
                  <a:lnTo>
                    <a:pt x="110820" y="160921"/>
                  </a:lnTo>
                  <a:lnTo>
                    <a:pt x="110832" y="163461"/>
                  </a:lnTo>
                  <a:lnTo>
                    <a:pt x="110566" y="163753"/>
                  </a:lnTo>
                  <a:lnTo>
                    <a:pt x="110566" y="212991"/>
                  </a:lnTo>
                  <a:lnTo>
                    <a:pt x="107594" y="219341"/>
                  </a:lnTo>
                  <a:lnTo>
                    <a:pt x="105689" y="222173"/>
                  </a:lnTo>
                  <a:lnTo>
                    <a:pt x="101930" y="216801"/>
                  </a:lnTo>
                  <a:lnTo>
                    <a:pt x="107937" y="212991"/>
                  </a:lnTo>
                  <a:lnTo>
                    <a:pt x="110566" y="212991"/>
                  </a:lnTo>
                  <a:lnTo>
                    <a:pt x="110566" y="163753"/>
                  </a:lnTo>
                  <a:lnTo>
                    <a:pt x="108470" y="165963"/>
                  </a:lnTo>
                  <a:lnTo>
                    <a:pt x="105854" y="169811"/>
                  </a:lnTo>
                  <a:lnTo>
                    <a:pt x="101142" y="167271"/>
                  </a:lnTo>
                  <a:lnTo>
                    <a:pt x="98234" y="174891"/>
                  </a:lnTo>
                  <a:lnTo>
                    <a:pt x="95605" y="182511"/>
                  </a:lnTo>
                  <a:lnTo>
                    <a:pt x="93078" y="188861"/>
                  </a:lnTo>
                  <a:lnTo>
                    <a:pt x="92722" y="189890"/>
                  </a:lnTo>
                  <a:lnTo>
                    <a:pt x="92722" y="193941"/>
                  </a:lnTo>
                  <a:lnTo>
                    <a:pt x="92481" y="195211"/>
                  </a:lnTo>
                  <a:lnTo>
                    <a:pt x="91668" y="197751"/>
                  </a:lnTo>
                  <a:lnTo>
                    <a:pt x="91960" y="196481"/>
                  </a:lnTo>
                  <a:lnTo>
                    <a:pt x="92722" y="193941"/>
                  </a:lnTo>
                  <a:lnTo>
                    <a:pt x="92722" y="189890"/>
                  </a:lnTo>
                  <a:lnTo>
                    <a:pt x="91427" y="193624"/>
                  </a:lnTo>
                  <a:lnTo>
                    <a:pt x="91427" y="205371"/>
                  </a:lnTo>
                  <a:lnTo>
                    <a:pt x="90830" y="206641"/>
                  </a:lnTo>
                  <a:lnTo>
                    <a:pt x="90258" y="205371"/>
                  </a:lnTo>
                  <a:lnTo>
                    <a:pt x="88252" y="207911"/>
                  </a:lnTo>
                  <a:lnTo>
                    <a:pt x="86347" y="207911"/>
                  </a:lnTo>
                  <a:lnTo>
                    <a:pt x="88823" y="204101"/>
                  </a:lnTo>
                  <a:lnTo>
                    <a:pt x="90309" y="204101"/>
                  </a:lnTo>
                  <a:lnTo>
                    <a:pt x="91427" y="205371"/>
                  </a:lnTo>
                  <a:lnTo>
                    <a:pt x="91427" y="193624"/>
                  </a:lnTo>
                  <a:lnTo>
                    <a:pt x="90436" y="196481"/>
                  </a:lnTo>
                  <a:lnTo>
                    <a:pt x="89357" y="195211"/>
                  </a:lnTo>
                  <a:lnTo>
                    <a:pt x="88760" y="192671"/>
                  </a:lnTo>
                  <a:lnTo>
                    <a:pt x="86309" y="195211"/>
                  </a:lnTo>
                  <a:lnTo>
                    <a:pt x="84543" y="201561"/>
                  </a:lnTo>
                  <a:lnTo>
                    <a:pt x="81356" y="207911"/>
                  </a:lnTo>
                  <a:lnTo>
                    <a:pt x="77571" y="212991"/>
                  </a:lnTo>
                  <a:lnTo>
                    <a:pt x="74358" y="219341"/>
                  </a:lnTo>
                  <a:lnTo>
                    <a:pt x="70523" y="225691"/>
                  </a:lnTo>
                  <a:lnTo>
                    <a:pt x="66890" y="230771"/>
                  </a:lnTo>
                  <a:lnTo>
                    <a:pt x="69342" y="237121"/>
                  </a:lnTo>
                  <a:lnTo>
                    <a:pt x="68897" y="238391"/>
                  </a:lnTo>
                  <a:lnTo>
                    <a:pt x="66903" y="238391"/>
                  </a:lnTo>
                  <a:lnTo>
                    <a:pt x="66382" y="237121"/>
                  </a:lnTo>
                  <a:lnTo>
                    <a:pt x="63525" y="242201"/>
                  </a:lnTo>
                  <a:lnTo>
                    <a:pt x="68948" y="238391"/>
                  </a:lnTo>
                  <a:lnTo>
                    <a:pt x="69977" y="240931"/>
                  </a:lnTo>
                  <a:lnTo>
                    <a:pt x="69773" y="242201"/>
                  </a:lnTo>
                  <a:lnTo>
                    <a:pt x="92608" y="242201"/>
                  </a:lnTo>
                  <a:lnTo>
                    <a:pt x="92303" y="239661"/>
                  </a:lnTo>
                  <a:lnTo>
                    <a:pt x="97104" y="234581"/>
                  </a:lnTo>
                  <a:lnTo>
                    <a:pt x="100825" y="234581"/>
                  </a:lnTo>
                  <a:lnTo>
                    <a:pt x="98933" y="233311"/>
                  </a:lnTo>
                  <a:lnTo>
                    <a:pt x="97053" y="229501"/>
                  </a:lnTo>
                  <a:lnTo>
                    <a:pt x="99085" y="226961"/>
                  </a:lnTo>
                  <a:lnTo>
                    <a:pt x="100533" y="228231"/>
                  </a:lnTo>
                  <a:lnTo>
                    <a:pt x="101180" y="229501"/>
                  </a:lnTo>
                  <a:lnTo>
                    <a:pt x="103251" y="226961"/>
                  </a:lnTo>
                  <a:lnTo>
                    <a:pt x="106057" y="223545"/>
                  </a:lnTo>
                  <a:lnTo>
                    <a:pt x="108496" y="224421"/>
                  </a:lnTo>
                  <a:lnTo>
                    <a:pt x="111379" y="220611"/>
                  </a:lnTo>
                  <a:lnTo>
                    <a:pt x="114363" y="225691"/>
                  </a:lnTo>
                  <a:lnTo>
                    <a:pt x="113525" y="220611"/>
                  </a:lnTo>
                  <a:lnTo>
                    <a:pt x="111455" y="212991"/>
                  </a:lnTo>
                  <a:lnTo>
                    <a:pt x="111112" y="211721"/>
                  </a:lnTo>
                  <a:lnTo>
                    <a:pt x="114973" y="207911"/>
                  </a:lnTo>
                  <a:lnTo>
                    <a:pt x="117424" y="207911"/>
                  </a:lnTo>
                  <a:lnTo>
                    <a:pt x="117538" y="206641"/>
                  </a:lnTo>
                  <a:lnTo>
                    <a:pt x="117462" y="205371"/>
                  </a:lnTo>
                  <a:lnTo>
                    <a:pt x="118859" y="204101"/>
                  </a:lnTo>
                  <a:lnTo>
                    <a:pt x="119811" y="204101"/>
                  </a:lnTo>
                  <a:lnTo>
                    <a:pt x="120688" y="201561"/>
                  </a:lnTo>
                  <a:lnTo>
                    <a:pt x="123736" y="202831"/>
                  </a:lnTo>
                  <a:lnTo>
                    <a:pt x="125272" y="197751"/>
                  </a:lnTo>
                  <a:lnTo>
                    <a:pt x="126771" y="195211"/>
                  </a:lnTo>
                  <a:lnTo>
                    <a:pt x="123304" y="194017"/>
                  </a:lnTo>
                  <a:lnTo>
                    <a:pt x="123304" y="200291"/>
                  </a:lnTo>
                  <a:lnTo>
                    <a:pt x="122910" y="201561"/>
                  </a:lnTo>
                  <a:lnTo>
                    <a:pt x="121031" y="201561"/>
                  </a:lnTo>
                  <a:lnTo>
                    <a:pt x="121399" y="200291"/>
                  </a:lnTo>
                  <a:lnTo>
                    <a:pt x="121780" y="200291"/>
                  </a:lnTo>
                  <a:lnTo>
                    <a:pt x="122199" y="199021"/>
                  </a:lnTo>
                  <a:lnTo>
                    <a:pt x="121856" y="197751"/>
                  </a:lnTo>
                  <a:lnTo>
                    <a:pt x="122466" y="199021"/>
                  </a:lnTo>
                  <a:lnTo>
                    <a:pt x="122999" y="199021"/>
                  </a:lnTo>
                  <a:lnTo>
                    <a:pt x="123304" y="200291"/>
                  </a:lnTo>
                  <a:lnTo>
                    <a:pt x="123304" y="194017"/>
                  </a:lnTo>
                  <a:lnTo>
                    <a:pt x="123113" y="193941"/>
                  </a:lnTo>
                  <a:lnTo>
                    <a:pt x="125488" y="191401"/>
                  </a:lnTo>
                  <a:lnTo>
                    <a:pt x="121056" y="192620"/>
                  </a:lnTo>
                  <a:lnTo>
                    <a:pt x="120256" y="193941"/>
                  </a:lnTo>
                  <a:lnTo>
                    <a:pt x="120167" y="195211"/>
                  </a:lnTo>
                  <a:lnTo>
                    <a:pt x="119824" y="195211"/>
                  </a:lnTo>
                  <a:lnTo>
                    <a:pt x="116598" y="201561"/>
                  </a:lnTo>
                  <a:lnTo>
                    <a:pt x="115862" y="197751"/>
                  </a:lnTo>
                  <a:lnTo>
                    <a:pt x="115506" y="195211"/>
                  </a:lnTo>
                  <a:lnTo>
                    <a:pt x="119024" y="193941"/>
                  </a:lnTo>
                  <a:lnTo>
                    <a:pt x="117462" y="191401"/>
                  </a:lnTo>
                  <a:lnTo>
                    <a:pt x="115938" y="188861"/>
                  </a:lnTo>
                  <a:lnTo>
                    <a:pt x="115303" y="187591"/>
                  </a:lnTo>
                  <a:lnTo>
                    <a:pt x="122135" y="187591"/>
                  </a:lnTo>
                  <a:lnTo>
                    <a:pt x="128447" y="182511"/>
                  </a:lnTo>
                  <a:lnTo>
                    <a:pt x="132143" y="183781"/>
                  </a:lnTo>
                  <a:lnTo>
                    <a:pt x="132842" y="182511"/>
                  </a:lnTo>
                  <a:lnTo>
                    <a:pt x="134924" y="178701"/>
                  </a:lnTo>
                  <a:lnTo>
                    <a:pt x="137883" y="172351"/>
                  </a:lnTo>
                  <a:lnTo>
                    <a:pt x="138671" y="169811"/>
                  </a:lnTo>
                  <a:lnTo>
                    <a:pt x="139865" y="166001"/>
                  </a:lnTo>
                  <a:lnTo>
                    <a:pt x="139763" y="159651"/>
                  </a:lnTo>
                  <a:lnTo>
                    <a:pt x="140182" y="158381"/>
                  </a:lnTo>
                  <a:lnTo>
                    <a:pt x="140601" y="157111"/>
                  </a:lnTo>
                  <a:lnTo>
                    <a:pt x="143281" y="158381"/>
                  </a:lnTo>
                  <a:lnTo>
                    <a:pt x="144792" y="158381"/>
                  </a:lnTo>
                  <a:lnTo>
                    <a:pt x="144462" y="160921"/>
                  </a:lnTo>
                  <a:lnTo>
                    <a:pt x="145288" y="158381"/>
                  </a:lnTo>
                  <a:lnTo>
                    <a:pt x="146697" y="157111"/>
                  </a:lnTo>
                  <a:lnTo>
                    <a:pt x="150914" y="153301"/>
                  </a:lnTo>
                  <a:lnTo>
                    <a:pt x="152323" y="152031"/>
                  </a:lnTo>
                  <a:lnTo>
                    <a:pt x="151930" y="151396"/>
                  </a:lnTo>
                  <a:lnTo>
                    <a:pt x="155486" y="146951"/>
                  </a:lnTo>
                  <a:lnTo>
                    <a:pt x="155854" y="148221"/>
                  </a:lnTo>
                  <a:lnTo>
                    <a:pt x="164757" y="146951"/>
                  </a:lnTo>
                  <a:lnTo>
                    <a:pt x="165493" y="144411"/>
                  </a:lnTo>
                  <a:lnTo>
                    <a:pt x="166966" y="139331"/>
                  </a:lnTo>
                  <a:lnTo>
                    <a:pt x="169938" y="132981"/>
                  </a:lnTo>
                  <a:lnTo>
                    <a:pt x="173126" y="126631"/>
                  </a:lnTo>
                  <a:lnTo>
                    <a:pt x="177355" y="120281"/>
                  </a:lnTo>
                  <a:lnTo>
                    <a:pt x="187667" y="119011"/>
                  </a:lnTo>
                  <a:lnTo>
                    <a:pt x="184886" y="119011"/>
                  </a:lnTo>
                  <a:lnTo>
                    <a:pt x="191973" y="115201"/>
                  </a:lnTo>
                  <a:lnTo>
                    <a:pt x="198666" y="111391"/>
                  </a:lnTo>
                  <a:lnTo>
                    <a:pt x="211785" y="102501"/>
                  </a:lnTo>
                  <a:lnTo>
                    <a:pt x="216344" y="99961"/>
                  </a:lnTo>
                  <a:lnTo>
                    <a:pt x="218617" y="98691"/>
                  </a:lnTo>
                  <a:lnTo>
                    <a:pt x="225704" y="96151"/>
                  </a:lnTo>
                  <a:lnTo>
                    <a:pt x="233133" y="93611"/>
                  </a:lnTo>
                  <a:lnTo>
                    <a:pt x="241020" y="93611"/>
                  </a:lnTo>
                  <a:lnTo>
                    <a:pt x="246849" y="92341"/>
                  </a:lnTo>
                  <a:lnTo>
                    <a:pt x="246240" y="89801"/>
                  </a:lnTo>
                  <a:lnTo>
                    <a:pt x="248742" y="85991"/>
                  </a:lnTo>
                  <a:lnTo>
                    <a:pt x="251244" y="89801"/>
                  </a:lnTo>
                  <a:lnTo>
                    <a:pt x="252742" y="86995"/>
                  </a:lnTo>
                  <a:lnTo>
                    <a:pt x="253314" y="85991"/>
                  </a:lnTo>
                  <a:lnTo>
                    <a:pt x="254050" y="84721"/>
                  </a:lnTo>
                  <a:lnTo>
                    <a:pt x="255524" y="83451"/>
                  </a:lnTo>
                  <a:lnTo>
                    <a:pt x="258483" y="82181"/>
                  </a:lnTo>
                  <a:lnTo>
                    <a:pt x="261442" y="80911"/>
                  </a:lnTo>
                  <a:lnTo>
                    <a:pt x="267766" y="83451"/>
                  </a:lnTo>
                  <a:lnTo>
                    <a:pt x="274370" y="83451"/>
                  </a:lnTo>
                  <a:lnTo>
                    <a:pt x="281114" y="80911"/>
                  </a:lnTo>
                  <a:lnTo>
                    <a:pt x="279222" y="78371"/>
                  </a:lnTo>
                  <a:lnTo>
                    <a:pt x="283121" y="78371"/>
                  </a:lnTo>
                  <a:lnTo>
                    <a:pt x="291109" y="74561"/>
                  </a:lnTo>
                  <a:lnTo>
                    <a:pt x="290931" y="78371"/>
                  </a:lnTo>
                  <a:lnTo>
                    <a:pt x="291236" y="77101"/>
                  </a:lnTo>
                  <a:lnTo>
                    <a:pt x="291769" y="74561"/>
                  </a:lnTo>
                  <a:lnTo>
                    <a:pt x="293458" y="75831"/>
                  </a:lnTo>
                  <a:lnTo>
                    <a:pt x="293852" y="78371"/>
                  </a:lnTo>
                  <a:lnTo>
                    <a:pt x="296786" y="77101"/>
                  </a:lnTo>
                  <a:lnTo>
                    <a:pt x="299808" y="74561"/>
                  </a:lnTo>
                  <a:lnTo>
                    <a:pt x="302895" y="73291"/>
                  </a:lnTo>
                  <a:lnTo>
                    <a:pt x="306146" y="75831"/>
                  </a:lnTo>
                  <a:lnTo>
                    <a:pt x="306806" y="78371"/>
                  </a:lnTo>
                  <a:lnTo>
                    <a:pt x="308013" y="80911"/>
                  </a:lnTo>
                  <a:lnTo>
                    <a:pt x="312940" y="82181"/>
                  </a:lnTo>
                  <a:lnTo>
                    <a:pt x="316699" y="82181"/>
                  </a:lnTo>
                  <a:lnTo>
                    <a:pt x="323938" y="75831"/>
                  </a:lnTo>
                  <a:lnTo>
                    <a:pt x="322491" y="73291"/>
                  </a:lnTo>
                  <a:lnTo>
                    <a:pt x="320878" y="73291"/>
                  </a:lnTo>
                  <a:lnTo>
                    <a:pt x="318350" y="72021"/>
                  </a:lnTo>
                  <a:lnTo>
                    <a:pt x="318173" y="70751"/>
                  </a:lnTo>
                  <a:lnTo>
                    <a:pt x="321881" y="69481"/>
                  </a:lnTo>
                  <a:lnTo>
                    <a:pt x="322351" y="63131"/>
                  </a:lnTo>
                  <a:lnTo>
                    <a:pt x="322453" y="61861"/>
                  </a:lnTo>
                  <a:lnTo>
                    <a:pt x="324078" y="58051"/>
                  </a:lnTo>
                  <a:lnTo>
                    <a:pt x="324624" y="56781"/>
                  </a:lnTo>
                  <a:lnTo>
                    <a:pt x="325170" y="55511"/>
                  </a:lnTo>
                  <a:lnTo>
                    <a:pt x="325716" y="54241"/>
                  </a:lnTo>
                  <a:close/>
                </a:path>
                <a:path w="642619" h="631189">
                  <a:moveTo>
                    <a:pt x="326720" y="605777"/>
                  </a:moveTo>
                  <a:lnTo>
                    <a:pt x="325539" y="606221"/>
                  </a:lnTo>
                  <a:lnTo>
                    <a:pt x="325755" y="605790"/>
                  </a:lnTo>
                  <a:lnTo>
                    <a:pt x="323672" y="604520"/>
                  </a:lnTo>
                  <a:lnTo>
                    <a:pt x="321589" y="603250"/>
                  </a:lnTo>
                  <a:lnTo>
                    <a:pt x="315341" y="599440"/>
                  </a:lnTo>
                  <a:lnTo>
                    <a:pt x="307822" y="603250"/>
                  </a:lnTo>
                  <a:lnTo>
                    <a:pt x="306730" y="601980"/>
                  </a:lnTo>
                  <a:lnTo>
                    <a:pt x="305638" y="600710"/>
                  </a:lnTo>
                  <a:lnTo>
                    <a:pt x="311810" y="600710"/>
                  </a:lnTo>
                  <a:lnTo>
                    <a:pt x="308444" y="596900"/>
                  </a:lnTo>
                  <a:lnTo>
                    <a:pt x="306133" y="599440"/>
                  </a:lnTo>
                  <a:lnTo>
                    <a:pt x="303517" y="601980"/>
                  </a:lnTo>
                  <a:lnTo>
                    <a:pt x="303047" y="599440"/>
                  </a:lnTo>
                  <a:lnTo>
                    <a:pt x="302094" y="598170"/>
                  </a:lnTo>
                  <a:lnTo>
                    <a:pt x="300710" y="598170"/>
                  </a:lnTo>
                  <a:lnTo>
                    <a:pt x="294525" y="603186"/>
                  </a:lnTo>
                  <a:lnTo>
                    <a:pt x="292900" y="604520"/>
                  </a:lnTo>
                  <a:lnTo>
                    <a:pt x="292773" y="603643"/>
                  </a:lnTo>
                  <a:lnTo>
                    <a:pt x="288798" y="604520"/>
                  </a:lnTo>
                  <a:lnTo>
                    <a:pt x="285635" y="600710"/>
                  </a:lnTo>
                  <a:lnTo>
                    <a:pt x="287020" y="598170"/>
                  </a:lnTo>
                  <a:lnTo>
                    <a:pt x="282562" y="600710"/>
                  </a:lnTo>
                  <a:lnTo>
                    <a:pt x="282397" y="599440"/>
                  </a:lnTo>
                  <a:lnTo>
                    <a:pt x="282232" y="598170"/>
                  </a:lnTo>
                  <a:lnTo>
                    <a:pt x="283260" y="598170"/>
                  </a:lnTo>
                  <a:lnTo>
                    <a:pt x="284962" y="596900"/>
                  </a:lnTo>
                  <a:lnTo>
                    <a:pt x="281063" y="598170"/>
                  </a:lnTo>
                  <a:lnTo>
                    <a:pt x="275285" y="596900"/>
                  </a:lnTo>
                  <a:lnTo>
                    <a:pt x="272770" y="599440"/>
                  </a:lnTo>
                  <a:lnTo>
                    <a:pt x="271780" y="598170"/>
                  </a:lnTo>
                  <a:lnTo>
                    <a:pt x="269798" y="595630"/>
                  </a:lnTo>
                  <a:lnTo>
                    <a:pt x="260235" y="598170"/>
                  </a:lnTo>
                  <a:lnTo>
                    <a:pt x="260946" y="595630"/>
                  </a:lnTo>
                  <a:lnTo>
                    <a:pt x="262013" y="591820"/>
                  </a:lnTo>
                  <a:lnTo>
                    <a:pt x="260591" y="593090"/>
                  </a:lnTo>
                  <a:lnTo>
                    <a:pt x="254635" y="595630"/>
                  </a:lnTo>
                  <a:lnTo>
                    <a:pt x="251244" y="595630"/>
                  </a:lnTo>
                  <a:lnTo>
                    <a:pt x="252755" y="591820"/>
                  </a:lnTo>
                  <a:lnTo>
                    <a:pt x="248627" y="590550"/>
                  </a:lnTo>
                  <a:lnTo>
                    <a:pt x="243763" y="588010"/>
                  </a:lnTo>
                  <a:lnTo>
                    <a:pt x="243268" y="585470"/>
                  </a:lnTo>
                  <a:lnTo>
                    <a:pt x="243014" y="584200"/>
                  </a:lnTo>
                  <a:lnTo>
                    <a:pt x="237617" y="585470"/>
                  </a:lnTo>
                  <a:lnTo>
                    <a:pt x="231355" y="585470"/>
                  </a:lnTo>
                  <a:lnTo>
                    <a:pt x="224624" y="582930"/>
                  </a:lnTo>
                  <a:lnTo>
                    <a:pt x="217805" y="582930"/>
                  </a:lnTo>
                  <a:lnTo>
                    <a:pt x="219684" y="581660"/>
                  </a:lnTo>
                  <a:lnTo>
                    <a:pt x="220218" y="581660"/>
                  </a:lnTo>
                  <a:lnTo>
                    <a:pt x="218198" y="580390"/>
                  </a:lnTo>
                  <a:lnTo>
                    <a:pt x="216166" y="579120"/>
                  </a:lnTo>
                  <a:lnTo>
                    <a:pt x="215734" y="577850"/>
                  </a:lnTo>
                  <a:lnTo>
                    <a:pt x="213550" y="575310"/>
                  </a:lnTo>
                  <a:lnTo>
                    <a:pt x="210781" y="580390"/>
                  </a:lnTo>
                  <a:lnTo>
                    <a:pt x="203847" y="577850"/>
                  </a:lnTo>
                  <a:lnTo>
                    <a:pt x="198805" y="580390"/>
                  </a:lnTo>
                  <a:lnTo>
                    <a:pt x="196596" y="574040"/>
                  </a:lnTo>
                  <a:lnTo>
                    <a:pt x="196151" y="572770"/>
                  </a:lnTo>
                  <a:lnTo>
                    <a:pt x="204787" y="575310"/>
                  </a:lnTo>
                  <a:lnTo>
                    <a:pt x="204927" y="574040"/>
                  </a:lnTo>
                  <a:lnTo>
                    <a:pt x="205447" y="568960"/>
                  </a:lnTo>
                  <a:lnTo>
                    <a:pt x="203746" y="574040"/>
                  </a:lnTo>
                  <a:lnTo>
                    <a:pt x="200761" y="572770"/>
                  </a:lnTo>
                  <a:lnTo>
                    <a:pt x="194792" y="570230"/>
                  </a:lnTo>
                  <a:lnTo>
                    <a:pt x="194741" y="574040"/>
                  </a:lnTo>
                  <a:lnTo>
                    <a:pt x="193586" y="571500"/>
                  </a:lnTo>
                  <a:lnTo>
                    <a:pt x="193014" y="570230"/>
                  </a:lnTo>
                  <a:lnTo>
                    <a:pt x="192430" y="568960"/>
                  </a:lnTo>
                  <a:lnTo>
                    <a:pt x="192163" y="570230"/>
                  </a:lnTo>
                  <a:lnTo>
                    <a:pt x="192417" y="565150"/>
                  </a:lnTo>
                  <a:lnTo>
                    <a:pt x="188379" y="571500"/>
                  </a:lnTo>
                  <a:lnTo>
                    <a:pt x="188353" y="570230"/>
                  </a:lnTo>
                  <a:lnTo>
                    <a:pt x="188290" y="567690"/>
                  </a:lnTo>
                  <a:lnTo>
                    <a:pt x="188226" y="565150"/>
                  </a:lnTo>
                  <a:lnTo>
                    <a:pt x="183134" y="567690"/>
                  </a:lnTo>
                  <a:lnTo>
                    <a:pt x="179603" y="561340"/>
                  </a:lnTo>
                  <a:lnTo>
                    <a:pt x="185153" y="560070"/>
                  </a:lnTo>
                  <a:lnTo>
                    <a:pt x="178282" y="558800"/>
                  </a:lnTo>
                  <a:lnTo>
                    <a:pt x="177571" y="557034"/>
                  </a:lnTo>
                  <a:lnTo>
                    <a:pt x="177622" y="558800"/>
                  </a:lnTo>
                  <a:lnTo>
                    <a:pt x="174764" y="561340"/>
                  </a:lnTo>
                  <a:lnTo>
                    <a:pt x="166878" y="557530"/>
                  </a:lnTo>
                  <a:lnTo>
                    <a:pt x="173621" y="554990"/>
                  </a:lnTo>
                  <a:lnTo>
                    <a:pt x="173062" y="552450"/>
                  </a:lnTo>
                  <a:lnTo>
                    <a:pt x="172770" y="551180"/>
                  </a:lnTo>
                  <a:lnTo>
                    <a:pt x="167627" y="549910"/>
                  </a:lnTo>
                  <a:lnTo>
                    <a:pt x="161531" y="552450"/>
                  </a:lnTo>
                  <a:lnTo>
                    <a:pt x="158648" y="549910"/>
                  </a:lnTo>
                  <a:lnTo>
                    <a:pt x="158927" y="548640"/>
                  </a:lnTo>
                  <a:lnTo>
                    <a:pt x="158534" y="548640"/>
                  </a:lnTo>
                  <a:lnTo>
                    <a:pt x="159880" y="547370"/>
                  </a:lnTo>
                  <a:lnTo>
                    <a:pt x="152996" y="548640"/>
                  </a:lnTo>
                  <a:lnTo>
                    <a:pt x="149936" y="543560"/>
                  </a:lnTo>
                  <a:lnTo>
                    <a:pt x="146875" y="538480"/>
                  </a:lnTo>
                  <a:lnTo>
                    <a:pt x="138379" y="538480"/>
                  </a:lnTo>
                  <a:lnTo>
                    <a:pt x="138455" y="537768"/>
                  </a:lnTo>
                  <a:lnTo>
                    <a:pt x="137680" y="539750"/>
                  </a:lnTo>
                  <a:lnTo>
                    <a:pt x="136029" y="542290"/>
                  </a:lnTo>
                  <a:lnTo>
                    <a:pt x="134607" y="543560"/>
                  </a:lnTo>
                  <a:lnTo>
                    <a:pt x="133400" y="542290"/>
                  </a:lnTo>
                  <a:lnTo>
                    <a:pt x="132194" y="541020"/>
                  </a:lnTo>
                  <a:lnTo>
                    <a:pt x="127952" y="542290"/>
                  </a:lnTo>
                  <a:lnTo>
                    <a:pt x="129400" y="538480"/>
                  </a:lnTo>
                  <a:lnTo>
                    <a:pt x="130771" y="539750"/>
                  </a:lnTo>
                  <a:lnTo>
                    <a:pt x="131838" y="539750"/>
                  </a:lnTo>
                  <a:lnTo>
                    <a:pt x="133248" y="538480"/>
                  </a:lnTo>
                  <a:lnTo>
                    <a:pt x="129768" y="537210"/>
                  </a:lnTo>
                  <a:lnTo>
                    <a:pt x="130657" y="533349"/>
                  </a:lnTo>
                  <a:lnTo>
                    <a:pt x="122478" y="532130"/>
                  </a:lnTo>
                  <a:lnTo>
                    <a:pt x="121805" y="530860"/>
                  </a:lnTo>
                  <a:lnTo>
                    <a:pt x="119773" y="527050"/>
                  </a:lnTo>
                  <a:lnTo>
                    <a:pt x="122415" y="525780"/>
                  </a:lnTo>
                  <a:lnTo>
                    <a:pt x="125425" y="528320"/>
                  </a:lnTo>
                  <a:lnTo>
                    <a:pt x="127584" y="528320"/>
                  </a:lnTo>
                  <a:lnTo>
                    <a:pt x="127673" y="525780"/>
                  </a:lnTo>
                  <a:lnTo>
                    <a:pt x="131978" y="532130"/>
                  </a:lnTo>
                  <a:lnTo>
                    <a:pt x="132905" y="528320"/>
                  </a:lnTo>
                  <a:lnTo>
                    <a:pt x="134073" y="529590"/>
                  </a:lnTo>
                  <a:lnTo>
                    <a:pt x="135382" y="529590"/>
                  </a:lnTo>
                  <a:lnTo>
                    <a:pt x="135826" y="528320"/>
                  </a:lnTo>
                  <a:lnTo>
                    <a:pt x="136715" y="525780"/>
                  </a:lnTo>
                  <a:lnTo>
                    <a:pt x="132676" y="520700"/>
                  </a:lnTo>
                  <a:lnTo>
                    <a:pt x="130657" y="518160"/>
                  </a:lnTo>
                  <a:lnTo>
                    <a:pt x="126619" y="520700"/>
                  </a:lnTo>
                  <a:lnTo>
                    <a:pt x="123799" y="516890"/>
                  </a:lnTo>
                  <a:lnTo>
                    <a:pt x="120967" y="513080"/>
                  </a:lnTo>
                  <a:lnTo>
                    <a:pt x="117475" y="513080"/>
                  </a:lnTo>
                  <a:lnTo>
                    <a:pt x="118491" y="516890"/>
                  </a:lnTo>
                  <a:lnTo>
                    <a:pt x="114985" y="516890"/>
                  </a:lnTo>
                  <a:lnTo>
                    <a:pt x="109512" y="510540"/>
                  </a:lnTo>
                  <a:lnTo>
                    <a:pt x="109575" y="504190"/>
                  </a:lnTo>
                  <a:lnTo>
                    <a:pt x="109766" y="500380"/>
                  </a:lnTo>
                  <a:lnTo>
                    <a:pt x="105067" y="496570"/>
                  </a:lnTo>
                  <a:lnTo>
                    <a:pt x="100812" y="496570"/>
                  </a:lnTo>
                  <a:lnTo>
                    <a:pt x="95275" y="500380"/>
                  </a:lnTo>
                  <a:lnTo>
                    <a:pt x="93433" y="491490"/>
                  </a:lnTo>
                  <a:lnTo>
                    <a:pt x="99441" y="490220"/>
                  </a:lnTo>
                  <a:lnTo>
                    <a:pt x="95656" y="487680"/>
                  </a:lnTo>
                  <a:lnTo>
                    <a:pt x="92202" y="486410"/>
                  </a:lnTo>
                  <a:lnTo>
                    <a:pt x="89179" y="485140"/>
                  </a:lnTo>
                  <a:lnTo>
                    <a:pt x="87490" y="482600"/>
                  </a:lnTo>
                  <a:lnTo>
                    <a:pt x="87287" y="482269"/>
                  </a:lnTo>
                  <a:lnTo>
                    <a:pt x="87020" y="482600"/>
                  </a:lnTo>
                  <a:lnTo>
                    <a:pt x="83997" y="478790"/>
                  </a:lnTo>
                  <a:lnTo>
                    <a:pt x="87566" y="474980"/>
                  </a:lnTo>
                  <a:lnTo>
                    <a:pt x="83680" y="469900"/>
                  </a:lnTo>
                  <a:lnTo>
                    <a:pt x="82715" y="468630"/>
                  </a:lnTo>
                  <a:lnTo>
                    <a:pt x="79324" y="464820"/>
                  </a:lnTo>
                  <a:lnTo>
                    <a:pt x="71412" y="455930"/>
                  </a:lnTo>
                  <a:lnTo>
                    <a:pt x="70421" y="454660"/>
                  </a:lnTo>
                  <a:lnTo>
                    <a:pt x="68440" y="452120"/>
                  </a:lnTo>
                  <a:lnTo>
                    <a:pt x="66967" y="450240"/>
                  </a:lnTo>
                  <a:lnTo>
                    <a:pt x="66967" y="452120"/>
                  </a:lnTo>
                  <a:lnTo>
                    <a:pt x="65214" y="449580"/>
                  </a:lnTo>
                  <a:lnTo>
                    <a:pt x="66967" y="452120"/>
                  </a:lnTo>
                  <a:lnTo>
                    <a:pt x="66967" y="450240"/>
                  </a:lnTo>
                  <a:lnTo>
                    <a:pt x="66459" y="449580"/>
                  </a:lnTo>
                  <a:lnTo>
                    <a:pt x="70294" y="449580"/>
                  </a:lnTo>
                  <a:lnTo>
                    <a:pt x="70510" y="447040"/>
                  </a:lnTo>
                  <a:lnTo>
                    <a:pt x="68834" y="444500"/>
                  </a:lnTo>
                  <a:lnTo>
                    <a:pt x="66319" y="440690"/>
                  </a:lnTo>
                  <a:lnTo>
                    <a:pt x="64414" y="436880"/>
                  </a:lnTo>
                  <a:lnTo>
                    <a:pt x="63131" y="434340"/>
                  </a:lnTo>
                  <a:lnTo>
                    <a:pt x="62306" y="431800"/>
                  </a:lnTo>
                  <a:lnTo>
                    <a:pt x="61620" y="431800"/>
                  </a:lnTo>
                  <a:lnTo>
                    <a:pt x="61620" y="443230"/>
                  </a:lnTo>
                  <a:lnTo>
                    <a:pt x="60540" y="443230"/>
                  </a:lnTo>
                  <a:lnTo>
                    <a:pt x="58966" y="444500"/>
                  </a:lnTo>
                  <a:lnTo>
                    <a:pt x="58432" y="443230"/>
                  </a:lnTo>
                  <a:lnTo>
                    <a:pt x="59626" y="443230"/>
                  </a:lnTo>
                  <a:lnTo>
                    <a:pt x="59182" y="440690"/>
                  </a:lnTo>
                  <a:lnTo>
                    <a:pt x="59169" y="436880"/>
                  </a:lnTo>
                  <a:lnTo>
                    <a:pt x="59753" y="439420"/>
                  </a:lnTo>
                  <a:lnTo>
                    <a:pt x="60629" y="440690"/>
                  </a:lnTo>
                  <a:lnTo>
                    <a:pt x="61620" y="443230"/>
                  </a:lnTo>
                  <a:lnTo>
                    <a:pt x="61620" y="431800"/>
                  </a:lnTo>
                  <a:lnTo>
                    <a:pt x="43459" y="431800"/>
                  </a:lnTo>
                  <a:lnTo>
                    <a:pt x="43459" y="443230"/>
                  </a:lnTo>
                  <a:lnTo>
                    <a:pt x="42811" y="452120"/>
                  </a:lnTo>
                  <a:lnTo>
                    <a:pt x="41643" y="453390"/>
                  </a:lnTo>
                  <a:lnTo>
                    <a:pt x="41249" y="453390"/>
                  </a:lnTo>
                  <a:lnTo>
                    <a:pt x="41160" y="454660"/>
                  </a:lnTo>
                  <a:lnTo>
                    <a:pt x="38036" y="448310"/>
                  </a:lnTo>
                  <a:lnTo>
                    <a:pt x="37414" y="447040"/>
                  </a:lnTo>
                  <a:lnTo>
                    <a:pt x="35242" y="442188"/>
                  </a:lnTo>
                  <a:lnTo>
                    <a:pt x="43459" y="443230"/>
                  </a:lnTo>
                  <a:lnTo>
                    <a:pt x="43459" y="431800"/>
                  </a:lnTo>
                  <a:lnTo>
                    <a:pt x="35496" y="431800"/>
                  </a:lnTo>
                  <a:lnTo>
                    <a:pt x="35115" y="431800"/>
                  </a:lnTo>
                  <a:lnTo>
                    <a:pt x="35115" y="440690"/>
                  </a:lnTo>
                  <a:lnTo>
                    <a:pt x="34632" y="440855"/>
                  </a:lnTo>
                  <a:lnTo>
                    <a:pt x="34556" y="440690"/>
                  </a:lnTo>
                  <a:lnTo>
                    <a:pt x="35115" y="440690"/>
                  </a:lnTo>
                  <a:lnTo>
                    <a:pt x="35115" y="431800"/>
                  </a:lnTo>
                  <a:lnTo>
                    <a:pt x="34366" y="431800"/>
                  </a:lnTo>
                  <a:lnTo>
                    <a:pt x="32524" y="431800"/>
                  </a:lnTo>
                  <a:lnTo>
                    <a:pt x="33312" y="441337"/>
                  </a:lnTo>
                  <a:lnTo>
                    <a:pt x="31610" y="441960"/>
                  </a:lnTo>
                  <a:lnTo>
                    <a:pt x="34137" y="448310"/>
                  </a:lnTo>
                  <a:lnTo>
                    <a:pt x="26847" y="445770"/>
                  </a:lnTo>
                  <a:lnTo>
                    <a:pt x="32042" y="449580"/>
                  </a:lnTo>
                  <a:lnTo>
                    <a:pt x="41910" y="455930"/>
                  </a:lnTo>
                  <a:lnTo>
                    <a:pt x="43332" y="463550"/>
                  </a:lnTo>
                  <a:lnTo>
                    <a:pt x="42976" y="463550"/>
                  </a:lnTo>
                  <a:lnTo>
                    <a:pt x="42583" y="464820"/>
                  </a:lnTo>
                  <a:lnTo>
                    <a:pt x="41884" y="463550"/>
                  </a:lnTo>
                  <a:lnTo>
                    <a:pt x="42265" y="466090"/>
                  </a:lnTo>
                  <a:lnTo>
                    <a:pt x="43167" y="467360"/>
                  </a:lnTo>
                  <a:lnTo>
                    <a:pt x="44386" y="467360"/>
                  </a:lnTo>
                  <a:lnTo>
                    <a:pt x="44983" y="469900"/>
                  </a:lnTo>
                  <a:lnTo>
                    <a:pt x="45326" y="471170"/>
                  </a:lnTo>
                  <a:lnTo>
                    <a:pt x="46393" y="473710"/>
                  </a:lnTo>
                  <a:lnTo>
                    <a:pt x="44081" y="476250"/>
                  </a:lnTo>
                  <a:lnTo>
                    <a:pt x="49237" y="481330"/>
                  </a:lnTo>
                  <a:lnTo>
                    <a:pt x="50977" y="483870"/>
                  </a:lnTo>
                  <a:lnTo>
                    <a:pt x="54368" y="482600"/>
                  </a:lnTo>
                  <a:lnTo>
                    <a:pt x="56222" y="486410"/>
                  </a:lnTo>
                  <a:lnTo>
                    <a:pt x="56705" y="482600"/>
                  </a:lnTo>
                  <a:lnTo>
                    <a:pt x="56857" y="481330"/>
                  </a:lnTo>
                  <a:lnTo>
                    <a:pt x="56095" y="480060"/>
                  </a:lnTo>
                  <a:lnTo>
                    <a:pt x="54724" y="478790"/>
                  </a:lnTo>
                  <a:lnTo>
                    <a:pt x="54343" y="478790"/>
                  </a:lnTo>
                  <a:lnTo>
                    <a:pt x="53975" y="477520"/>
                  </a:lnTo>
                  <a:lnTo>
                    <a:pt x="52743" y="474980"/>
                  </a:lnTo>
                  <a:lnTo>
                    <a:pt x="51904" y="473710"/>
                  </a:lnTo>
                  <a:lnTo>
                    <a:pt x="51066" y="472440"/>
                  </a:lnTo>
                  <a:lnTo>
                    <a:pt x="49517" y="470357"/>
                  </a:lnTo>
                  <a:lnTo>
                    <a:pt x="49517" y="477520"/>
                  </a:lnTo>
                  <a:lnTo>
                    <a:pt x="47815" y="477520"/>
                  </a:lnTo>
                  <a:lnTo>
                    <a:pt x="46075" y="476250"/>
                  </a:lnTo>
                  <a:lnTo>
                    <a:pt x="46355" y="474980"/>
                  </a:lnTo>
                  <a:lnTo>
                    <a:pt x="46926" y="473710"/>
                  </a:lnTo>
                  <a:lnTo>
                    <a:pt x="47561" y="474980"/>
                  </a:lnTo>
                  <a:lnTo>
                    <a:pt x="48374" y="476250"/>
                  </a:lnTo>
                  <a:lnTo>
                    <a:pt x="49517" y="477520"/>
                  </a:lnTo>
                  <a:lnTo>
                    <a:pt x="49517" y="470357"/>
                  </a:lnTo>
                  <a:lnTo>
                    <a:pt x="49187" y="469900"/>
                  </a:lnTo>
                  <a:lnTo>
                    <a:pt x="52489" y="471170"/>
                  </a:lnTo>
                  <a:lnTo>
                    <a:pt x="55511" y="472440"/>
                  </a:lnTo>
                  <a:lnTo>
                    <a:pt x="55537" y="476948"/>
                  </a:lnTo>
                  <a:lnTo>
                    <a:pt x="54013" y="476897"/>
                  </a:lnTo>
                  <a:lnTo>
                    <a:pt x="54724" y="477951"/>
                  </a:lnTo>
                  <a:lnTo>
                    <a:pt x="54978" y="478205"/>
                  </a:lnTo>
                  <a:lnTo>
                    <a:pt x="55232" y="478256"/>
                  </a:lnTo>
                  <a:lnTo>
                    <a:pt x="55499" y="478612"/>
                  </a:lnTo>
                  <a:lnTo>
                    <a:pt x="55549" y="478028"/>
                  </a:lnTo>
                  <a:lnTo>
                    <a:pt x="55575" y="477520"/>
                  </a:lnTo>
                  <a:lnTo>
                    <a:pt x="62141" y="477520"/>
                  </a:lnTo>
                  <a:lnTo>
                    <a:pt x="63804" y="478790"/>
                  </a:lnTo>
                  <a:lnTo>
                    <a:pt x="61264" y="485140"/>
                  </a:lnTo>
                  <a:lnTo>
                    <a:pt x="63665" y="495300"/>
                  </a:lnTo>
                  <a:lnTo>
                    <a:pt x="61734" y="497840"/>
                  </a:lnTo>
                  <a:lnTo>
                    <a:pt x="74510" y="510540"/>
                  </a:lnTo>
                  <a:lnTo>
                    <a:pt x="81343" y="515620"/>
                  </a:lnTo>
                  <a:lnTo>
                    <a:pt x="88963" y="518160"/>
                  </a:lnTo>
                  <a:lnTo>
                    <a:pt x="91744" y="519430"/>
                  </a:lnTo>
                  <a:lnTo>
                    <a:pt x="89611" y="521970"/>
                  </a:lnTo>
                  <a:lnTo>
                    <a:pt x="89471" y="523240"/>
                  </a:lnTo>
                  <a:lnTo>
                    <a:pt x="88620" y="523240"/>
                  </a:lnTo>
                  <a:lnTo>
                    <a:pt x="90500" y="524510"/>
                  </a:lnTo>
                  <a:lnTo>
                    <a:pt x="97739" y="534670"/>
                  </a:lnTo>
                  <a:lnTo>
                    <a:pt x="102603" y="530860"/>
                  </a:lnTo>
                  <a:lnTo>
                    <a:pt x="103162" y="534670"/>
                  </a:lnTo>
                  <a:lnTo>
                    <a:pt x="101600" y="534670"/>
                  </a:lnTo>
                  <a:lnTo>
                    <a:pt x="100888" y="535940"/>
                  </a:lnTo>
                  <a:lnTo>
                    <a:pt x="104025" y="538480"/>
                  </a:lnTo>
                  <a:lnTo>
                    <a:pt x="101790" y="538480"/>
                  </a:lnTo>
                  <a:lnTo>
                    <a:pt x="106032" y="544830"/>
                  </a:lnTo>
                  <a:lnTo>
                    <a:pt x="111404" y="549910"/>
                  </a:lnTo>
                  <a:lnTo>
                    <a:pt x="117475" y="553720"/>
                  </a:lnTo>
                  <a:lnTo>
                    <a:pt x="123837" y="556260"/>
                  </a:lnTo>
                  <a:lnTo>
                    <a:pt x="130454" y="558800"/>
                  </a:lnTo>
                  <a:lnTo>
                    <a:pt x="136753" y="561340"/>
                  </a:lnTo>
                  <a:lnTo>
                    <a:pt x="142506" y="566420"/>
                  </a:lnTo>
                  <a:lnTo>
                    <a:pt x="146202" y="571131"/>
                  </a:lnTo>
                  <a:lnTo>
                    <a:pt x="146380" y="570230"/>
                  </a:lnTo>
                  <a:lnTo>
                    <a:pt x="162331" y="581660"/>
                  </a:lnTo>
                  <a:lnTo>
                    <a:pt x="180225" y="590550"/>
                  </a:lnTo>
                  <a:lnTo>
                    <a:pt x="198526" y="599440"/>
                  </a:lnTo>
                  <a:lnTo>
                    <a:pt x="222123" y="613410"/>
                  </a:lnTo>
                  <a:lnTo>
                    <a:pt x="224053" y="610870"/>
                  </a:lnTo>
                  <a:lnTo>
                    <a:pt x="229031" y="609600"/>
                  </a:lnTo>
                  <a:lnTo>
                    <a:pt x="229171" y="614680"/>
                  </a:lnTo>
                  <a:lnTo>
                    <a:pt x="238048" y="610870"/>
                  </a:lnTo>
                  <a:lnTo>
                    <a:pt x="243763" y="610870"/>
                  </a:lnTo>
                  <a:lnTo>
                    <a:pt x="247523" y="614680"/>
                  </a:lnTo>
                  <a:lnTo>
                    <a:pt x="251917" y="618490"/>
                  </a:lnTo>
                  <a:lnTo>
                    <a:pt x="256247" y="622300"/>
                  </a:lnTo>
                  <a:lnTo>
                    <a:pt x="261302" y="624840"/>
                  </a:lnTo>
                  <a:lnTo>
                    <a:pt x="268820" y="622300"/>
                  </a:lnTo>
                  <a:lnTo>
                    <a:pt x="267589" y="618490"/>
                  </a:lnTo>
                  <a:lnTo>
                    <a:pt x="272376" y="619760"/>
                  </a:lnTo>
                  <a:lnTo>
                    <a:pt x="283184" y="619760"/>
                  </a:lnTo>
                  <a:lnTo>
                    <a:pt x="281927" y="623570"/>
                  </a:lnTo>
                  <a:lnTo>
                    <a:pt x="282511" y="622300"/>
                  </a:lnTo>
                  <a:lnTo>
                    <a:pt x="283933" y="619760"/>
                  </a:lnTo>
                  <a:lnTo>
                    <a:pt x="285610" y="622300"/>
                  </a:lnTo>
                  <a:lnTo>
                    <a:pt x="285483" y="624840"/>
                  </a:lnTo>
                  <a:lnTo>
                    <a:pt x="297891" y="621030"/>
                  </a:lnTo>
                  <a:lnTo>
                    <a:pt x="301650" y="623570"/>
                  </a:lnTo>
                  <a:lnTo>
                    <a:pt x="301980" y="627380"/>
                  </a:lnTo>
                  <a:lnTo>
                    <a:pt x="303187" y="629920"/>
                  </a:lnTo>
                  <a:lnTo>
                    <a:pt x="309587" y="631190"/>
                  </a:lnTo>
                  <a:lnTo>
                    <a:pt x="314896" y="631190"/>
                  </a:lnTo>
                  <a:lnTo>
                    <a:pt x="324396" y="626110"/>
                  </a:lnTo>
                  <a:lnTo>
                    <a:pt x="322440" y="623570"/>
                  </a:lnTo>
                  <a:lnTo>
                    <a:pt x="320382" y="623570"/>
                  </a:lnTo>
                  <a:lnTo>
                    <a:pt x="317233" y="622300"/>
                  </a:lnTo>
                  <a:lnTo>
                    <a:pt x="317195" y="621030"/>
                  </a:lnTo>
                  <a:lnTo>
                    <a:pt x="317144" y="619760"/>
                  </a:lnTo>
                  <a:lnTo>
                    <a:pt x="321691" y="618502"/>
                  </a:lnTo>
                  <a:lnTo>
                    <a:pt x="321513" y="619937"/>
                  </a:lnTo>
                  <a:lnTo>
                    <a:pt x="321513" y="620712"/>
                  </a:lnTo>
                  <a:lnTo>
                    <a:pt x="322618" y="618210"/>
                  </a:lnTo>
                  <a:lnTo>
                    <a:pt x="321729" y="618388"/>
                  </a:lnTo>
                  <a:lnTo>
                    <a:pt x="322630" y="612140"/>
                  </a:lnTo>
                  <a:lnTo>
                    <a:pt x="323062" y="611276"/>
                  </a:lnTo>
                  <a:lnTo>
                    <a:pt x="324878" y="610768"/>
                  </a:lnTo>
                  <a:lnTo>
                    <a:pt x="326720" y="605777"/>
                  </a:lnTo>
                  <a:close/>
                </a:path>
                <a:path w="642619" h="631189">
                  <a:moveTo>
                    <a:pt x="347370" y="608558"/>
                  </a:moveTo>
                  <a:lnTo>
                    <a:pt x="345008" y="604164"/>
                  </a:lnTo>
                  <a:lnTo>
                    <a:pt x="342252" y="609028"/>
                  </a:lnTo>
                  <a:lnTo>
                    <a:pt x="341388" y="607098"/>
                  </a:lnTo>
                  <a:lnTo>
                    <a:pt x="338328" y="612863"/>
                  </a:lnTo>
                  <a:lnTo>
                    <a:pt x="335635" y="613575"/>
                  </a:lnTo>
                  <a:lnTo>
                    <a:pt x="333540" y="611543"/>
                  </a:lnTo>
                  <a:lnTo>
                    <a:pt x="333921" y="609701"/>
                  </a:lnTo>
                  <a:lnTo>
                    <a:pt x="333006" y="611022"/>
                  </a:lnTo>
                  <a:lnTo>
                    <a:pt x="329730" y="608850"/>
                  </a:lnTo>
                  <a:lnTo>
                    <a:pt x="328358" y="612000"/>
                  </a:lnTo>
                  <a:lnTo>
                    <a:pt x="331939" y="615607"/>
                  </a:lnTo>
                  <a:lnTo>
                    <a:pt x="336537" y="615518"/>
                  </a:lnTo>
                  <a:lnTo>
                    <a:pt x="341007" y="612178"/>
                  </a:lnTo>
                  <a:lnTo>
                    <a:pt x="342074" y="613194"/>
                  </a:lnTo>
                  <a:lnTo>
                    <a:pt x="341185" y="614514"/>
                  </a:lnTo>
                  <a:lnTo>
                    <a:pt x="341007" y="615429"/>
                  </a:lnTo>
                  <a:lnTo>
                    <a:pt x="344093" y="612902"/>
                  </a:lnTo>
                  <a:lnTo>
                    <a:pt x="347370" y="608558"/>
                  </a:lnTo>
                  <a:close/>
                </a:path>
                <a:path w="642619" h="631189">
                  <a:moveTo>
                    <a:pt x="347967" y="56222"/>
                  </a:moveTo>
                  <a:lnTo>
                    <a:pt x="347103" y="56172"/>
                  </a:lnTo>
                  <a:lnTo>
                    <a:pt x="346024" y="55981"/>
                  </a:lnTo>
                  <a:lnTo>
                    <a:pt x="345338" y="57137"/>
                  </a:lnTo>
                  <a:lnTo>
                    <a:pt x="347967" y="56222"/>
                  </a:lnTo>
                  <a:close/>
                </a:path>
                <a:path w="642619" h="631189">
                  <a:moveTo>
                    <a:pt x="348589" y="65671"/>
                  </a:moveTo>
                  <a:lnTo>
                    <a:pt x="347256" y="64477"/>
                  </a:lnTo>
                  <a:lnTo>
                    <a:pt x="346887" y="65671"/>
                  </a:lnTo>
                  <a:lnTo>
                    <a:pt x="348589" y="65671"/>
                  </a:lnTo>
                  <a:close/>
                </a:path>
                <a:path w="642619" h="631189">
                  <a:moveTo>
                    <a:pt x="349148" y="555701"/>
                  </a:moveTo>
                  <a:lnTo>
                    <a:pt x="348818" y="555891"/>
                  </a:lnTo>
                  <a:lnTo>
                    <a:pt x="346621" y="558698"/>
                  </a:lnTo>
                  <a:lnTo>
                    <a:pt x="347726" y="558431"/>
                  </a:lnTo>
                  <a:lnTo>
                    <a:pt x="349148" y="555701"/>
                  </a:lnTo>
                  <a:close/>
                </a:path>
                <a:path w="642619" h="631189">
                  <a:moveTo>
                    <a:pt x="349237" y="55803"/>
                  </a:moveTo>
                  <a:lnTo>
                    <a:pt x="347980" y="56235"/>
                  </a:lnTo>
                  <a:lnTo>
                    <a:pt x="348526" y="56261"/>
                  </a:lnTo>
                  <a:lnTo>
                    <a:pt x="349021" y="56248"/>
                  </a:lnTo>
                  <a:lnTo>
                    <a:pt x="349237" y="55803"/>
                  </a:lnTo>
                  <a:close/>
                </a:path>
                <a:path w="642619" h="631189">
                  <a:moveTo>
                    <a:pt x="350494" y="55486"/>
                  </a:moveTo>
                  <a:lnTo>
                    <a:pt x="349427" y="55143"/>
                  </a:lnTo>
                  <a:lnTo>
                    <a:pt x="349415" y="55422"/>
                  </a:lnTo>
                  <a:lnTo>
                    <a:pt x="349326" y="55638"/>
                  </a:lnTo>
                  <a:lnTo>
                    <a:pt x="349237" y="55791"/>
                  </a:lnTo>
                  <a:lnTo>
                    <a:pt x="350494" y="55486"/>
                  </a:lnTo>
                  <a:close/>
                </a:path>
                <a:path w="642619" h="631189">
                  <a:moveTo>
                    <a:pt x="350710" y="603732"/>
                  </a:moveTo>
                  <a:lnTo>
                    <a:pt x="349732" y="603758"/>
                  </a:lnTo>
                  <a:lnTo>
                    <a:pt x="348513" y="603694"/>
                  </a:lnTo>
                  <a:lnTo>
                    <a:pt x="347967" y="604913"/>
                  </a:lnTo>
                  <a:lnTo>
                    <a:pt x="350710" y="603732"/>
                  </a:lnTo>
                  <a:close/>
                </a:path>
                <a:path w="642619" h="631189">
                  <a:moveTo>
                    <a:pt x="351561" y="59321"/>
                  </a:moveTo>
                  <a:lnTo>
                    <a:pt x="347548" y="59321"/>
                  </a:lnTo>
                  <a:lnTo>
                    <a:pt x="345757" y="63131"/>
                  </a:lnTo>
                  <a:lnTo>
                    <a:pt x="347256" y="64477"/>
                  </a:lnTo>
                  <a:lnTo>
                    <a:pt x="348056" y="61861"/>
                  </a:lnTo>
                  <a:lnTo>
                    <a:pt x="349389" y="60591"/>
                  </a:lnTo>
                  <a:lnTo>
                    <a:pt x="351561" y="59321"/>
                  </a:lnTo>
                  <a:close/>
                </a:path>
                <a:path w="642619" h="631189">
                  <a:moveTo>
                    <a:pt x="352005" y="603173"/>
                  </a:moveTo>
                  <a:lnTo>
                    <a:pt x="350723" y="603719"/>
                  </a:lnTo>
                  <a:lnTo>
                    <a:pt x="351345" y="603694"/>
                  </a:lnTo>
                  <a:lnTo>
                    <a:pt x="351853" y="603631"/>
                  </a:lnTo>
                  <a:lnTo>
                    <a:pt x="352005" y="603173"/>
                  </a:lnTo>
                  <a:close/>
                </a:path>
                <a:path w="642619" h="631189">
                  <a:moveTo>
                    <a:pt x="353148" y="612140"/>
                  </a:moveTo>
                  <a:lnTo>
                    <a:pt x="351345" y="611505"/>
                  </a:lnTo>
                  <a:lnTo>
                    <a:pt x="351193" y="612140"/>
                  </a:lnTo>
                  <a:lnTo>
                    <a:pt x="353148" y="612140"/>
                  </a:lnTo>
                  <a:close/>
                </a:path>
                <a:path w="642619" h="631189">
                  <a:moveTo>
                    <a:pt x="353288" y="602488"/>
                  </a:moveTo>
                  <a:lnTo>
                    <a:pt x="352069" y="602500"/>
                  </a:lnTo>
                  <a:lnTo>
                    <a:pt x="352120" y="602767"/>
                  </a:lnTo>
                  <a:lnTo>
                    <a:pt x="352069" y="603008"/>
                  </a:lnTo>
                  <a:lnTo>
                    <a:pt x="352005" y="603173"/>
                  </a:lnTo>
                  <a:lnTo>
                    <a:pt x="353288" y="602488"/>
                  </a:lnTo>
                  <a:close/>
                </a:path>
                <a:path w="642619" h="631189">
                  <a:moveTo>
                    <a:pt x="354037" y="59321"/>
                  </a:moveTo>
                  <a:lnTo>
                    <a:pt x="353733" y="58051"/>
                  </a:lnTo>
                  <a:lnTo>
                    <a:pt x="351561" y="59321"/>
                  </a:lnTo>
                  <a:lnTo>
                    <a:pt x="354037" y="59321"/>
                  </a:lnTo>
                  <a:close/>
                </a:path>
                <a:path w="642619" h="631189">
                  <a:moveTo>
                    <a:pt x="354977" y="63131"/>
                  </a:moveTo>
                  <a:lnTo>
                    <a:pt x="354647" y="61823"/>
                  </a:lnTo>
                  <a:lnTo>
                    <a:pt x="354520" y="61861"/>
                  </a:lnTo>
                  <a:lnTo>
                    <a:pt x="354977" y="63347"/>
                  </a:lnTo>
                  <a:lnTo>
                    <a:pt x="354977" y="63131"/>
                  </a:lnTo>
                  <a:close/>
                </a:path>
                <a:path w="642619" h="631189">
                  <a:moveTo>
                    <a:pt x="356450" y="605345"/>
                  </a:moveTo>
                  <a:lnTo>
                    <a:pt x="350901" y="607060"/>
                  </a:lnTo>
                  <a:lnTo>
                    <a:pt x="349529" y="610870"/>
                  </a:lnTo>
                  <a:lnTo>
                    <a:pt x="351345" y="611505"/>
                  </a:lnTo>
                  <a:lnTo>
                    <a:pt x="351815" y="609600"/>
                  </a:lnTo>
                  <a:lnTo>
                    <a:pt x="353161" y="608330"/>
                  </a:lnTo>
                  <a:lnTo>
                    <a:pt x="356450" y="605345"/>
                  </a:lnTo>
                  <a:close/>
                </a:path>
                <a:path w="642619" h="631189">
                  <a:moveTo>
                    <a:pt x="357657" y="604964"/>
                  </a:moveTo>
                  <a:lnTo>
                    <a:pt x="357352" y="604520"/>
                  </a:lnTo>
                  <a:lnTo>
                    <a:pt x="356450" y="605345"/>
                  </a:lnTo>
                  <a:lnTo>
                    <a:pt x="357657" y="604964"/>
                  </a:lnTo>
                  <a:close/>
                </a:path>
                <a:path w="642619" h="631189">
                  <a:moveTo>
                    <a:pt x="358927" y="549541"/>
                  </a:moveTo>
                  <a:lnTo>
                    <a:pt x="355790" y="549541"/>
                  </a:lnTo>
                  <a:lnTo>
                    <a:pt x="348386" y="550811"/>
                  </a:lnTo>
                  <a:lnTo>
                    <a:pt x="347002" y="554621"/>
                  </a:lnTo>
                  <a:lnTo>
                    <a:pt x="348234" y="553351"/>
                  </a:lnTo>
                  <a:lnTo>
                    <a:pt x="349669" y="552081"/>
                  </a:lnTo>
                  <a:lnTo>
                    <a:pt x="351028" y="552081"/>
                  </a:lnTo>
                  <a:lnTo>
                    <a:pt x="349148" y="555701"/>
                  </a:lnTo>
                  <a:lnTo>
                    <a:pt x="355219" y="552081"/>
                  </a:lnTo>
                  <a:lnTo>
                    <a:pt x="358927" y="549541"/>
                  </a:lnTo>
                  <a:close/>
                </a:path>
                <a:path w="642619" h="631189">
                  <a:moveTo>
                    <a:pt x="360006" y="59321"/>
                  </a:moveTo>
                  <a:lnTo>
                    <a:pt x="354037" y="59321"/>
                  </a:lnTo>
                  <a:lnTo>
                    <a:pt x="354647" y="61823"/>
                  </a:lnTo>
                  <a:lnTo>
                    <a:pt x="358292" y="60591"/>
                  </a:lnTo>
                  <a:lnTo>
                    <a:pt x="360006" y="59321"/>
                  </a:lnTo>
                  <a:close/>
                </a:path>
                <a:path w="642619" h="631189">
                  <a:moveTo>
                    <a:pt x="360184" y="609180"/>
                  </a:moveTo>
                  <a:lnTo>
                    <a:pt x="359867" y="608330"/>
                  </a:lnTo>
                  <a:lnTo>
                    <a:pt x="358990" y="606983"/>
                  </a:lnTo>
                  <a:lnTo>
                    <a:pt x="360184" y="609180"/>
                  </a:lnTo>
                  <a:close/>
                </a:path>
                <a:path w="642619" h="631189">
                  <a:moveTo>
                    <a:pt x="364197" y="603250"/>
                  </a:moveTo>
                  <a:lnTo>
                    <a:pt x="359117" y="604520"/>
                  </a:lnTo>
                  <a:lnTo>
                    <a:pt x="357657" y="604964"/>
                  </a:lnTo>
                  <a:lnTo>
                    <a:pt x="358990" y="606983"/>
                  </a:lnTo>
                  <a:lnTo>
                    <a:pt x="362788" y="604520"/>
                  </a:lnTo>
                  <a:lnTo>
                    <a:pt x="364197" y="603250"/>
                  </a:lnTo>
                  <a:close/>
                </a:path>
                <a:path w="642619" h="631189">
                  <a:moveTo>
                    <a:pt x="365887" y="66941"/>
                  </a:moveTo>
                  <a:lnTo>
                    <a:pt x="363855" y="65671"/>
                  </a:lnTo>
                  <a:lnTo>
                    <a:pt x="364883" y="64401"/>
                  </a:lnTo>
                  <a:lnTo>
                    <a:pt x="355307" y="64401"/>
                  </a:lnTo>
                  <a:lnTo>
                    <a:pt x="355003" y="64401"/>
                  </a:lnTo>
                  <a:lnTo>
                    <a:pt x="351993" y="65671"/>
                  </a:lnTo>
                  <a:lnTo>
                    <a:pt x="354711" y="69481"/>
                  </a:lnTo>
                  <a:lnTo>
                    <a:pt x="359295" y="69481"/>
                  </a:lnTo>
                  <a:lnTo>
                    <a:pt x="364642" y="66941"/>
                  </a:lnTo>
                  <a:lnTo>
                    <a:pt x="365887" y="66941"/>
                  </a:lnTo>
                  <a:close/>
                </a:path>
                <a:path w="642619" h="631189">
                  <a:moveTo>
                    <a:pt x="367931" y="68211"/>
                  </a:moveTo>
                  <a:lnTo>
                    <a:pt x="367855" y="66941"/>
                  </a:lnTo>
                  <a:lnTo>
                    <a:pt x="365887" y="66941"/>
                  </a:lnTo>
                  <a:lnTo>
                    <a:pt x="367931" y="68211"/>
                  </a:lnTo>
                  <a:close/>
                </a:path>
                <a:path w="642619" h="631189">
                  <a:moveTo>
                    <a:pt x="368223" y="60591"/>
                  </a:moveTo>
                  <a:lnTo>
                    <a:pt x="363931" y="60591"/>
                  </a:lnTo>
                  <a:lnTo>
                    <a:pt x="359562" y="63131"/>
                  </a:lnTo>
                  <a:lnTo>
                    <a:pt x="358838" y="63347"/>
                  </a:lnTo>
                  <a:lnTo>
                    <a:pt x="365455" y="63347"/>
                  </a:lnTo>
                  <a:lnTo>
                    <a:pt x="366280" y="61861"/>
                  </a:lnTo>
                  <a:lnTo>
                    <a:pt x="368223" y="60591"/>
                  </a:lnTo>
                  <a:close/>
                </a:path>
                <a:path w="642619" h="631189">
                  <a:moveTo>
                    <a:pt x="369417" y="558698"/>
                  </a:moveTo>
                  <a:lnTo>
                    <a:pt x="369239" y="557161"/>
                  </a:lnTo>
                  <a:lnTo>
                    <a:pt x="368681" y="552081"/>
                  </a:lnTo>
                  <a:lnTo>
                    <a:pt x="364566" y="557161"/>
                  </a:lnTo>
                  <a:lnTo>
                    <a:pt x="362115" y="550811"/>
                  </a:lnTo>
                  <a:lnTo>
                    <a:pt x="359194" y="553351"/>
                  </a:lnTo>
                  <a:lnTo>
                    <a:pt x="351713" y="558431"/>
                  </a:lnTo>
                  <a:lnTo>
                    <a:pt x="350469" y="558698"/>
                  </a:lnTo>
                  <a:lnTo>
                    <a:pt x="369417" y="558698"/>
                  </a:lnTo>
                  <a:close/>
                </a:path>
                <a:path w="642619" h="631189">
                  <a:moveTo>
                    <a:pt x="372567" y="548995"/>
                  </a:moveTo>
                  <a:lnTo>
                    <a:pt x="370890" y="547141"/>
                  </a:lnTo>
                  <a:lnTo>
                    <a:pt x="367525" y="546125"/>
                  </a:lnTo>
                  <a:lnTo>
                    <a:pt x="366014" y="548652"/>
                  </a:lnTo>
                  <a:lnTo>
                    <a:pt x="368566" y="548614"/>
                  </a:lnTo>
                  <a:lnTo>
                    <a:pt x="371462" y="549998"/>
                  </a:lnTo>
                  <a:lnTo>
                    <a:pt x="372567" y="548995"/>
                  </a:lnTo>
                  <a:close/>
                </a:path>
                <a:path w="642619" h="631189">
                  <a:moveTo>
                    <a:pt x="373367" y="601980"/>
                  </a:moveTo>
                  <a:lnTo>
                    <a:pt x="369112" y="603250"/>
                  </a:lnTo>
                  <a:lnTo>
                    <a:pt x="365023" y="607060"/>
                  </a:lnTo>
                  <a:lnTo>
                    <a:pt x="360438" y="609600"/>
                  </a:lnTo>
                  <a:lnTo>
                    <a:pt x="360184" y="609180"/>
                  </a:lnTo>
                  <a:lnTo>
                    <a:pt x="360337" y="609600"/>
                  </a:lnTo>
                  <a:lnTo>
                    <a:pt x="357035" y="610870"/>
                  </a:lnTo>
                  <a:lnTo>
                    <a:pt x="361200" y="614680"/>
                  </a:lnTo>
                  <a:lnTo>
                    <a:pt x="366395" y="612140"/>
                  </a:lnTo>
                  <a:lnTo>
                    <a:pt x="372008" y="609600"/>
                  </a:lnTo>
                  <a:lnTo>
                    <a:pt x="373316" y="608977"/>
                  </a:lnTo>
                  <a:lnTo>
                    <a:pt x="370484" y="608330"/>
                  </a:lnTo>
                  <a:lnTo>
                    <a:pt x="371462" y="604520"/>
                  </a:lnTo>
                  <a:lnTo>
                    <a:pt x="371805" y="603250"/>
                  </a:lnTo>
                  <a:lnTo>
                    <a:pt x="373367" y="601980"/>
                  </a:lnTo>
                  <a:close/>
                </a:path>
                <a:path w="642619" h="631189">
                  <a:moveTo>
                    <a:pt x="375437" y="599478"/>
                  </a:moveTo>
                  <a:lnTo>
                    <a:pt x="374599" y="599846"/>
                  </a:lnTo>
                  <a:lnTo>
                    <a:pt x="373938" y="600392"/>
                  </a:lnTo>
                  <a:lnTo>
                    <a:pt x="373380" y="601091"/>
                  </a:lnTo>
                  <a:lnTo>
                    <a:pt x="374065" y="600760"/>
                  </a:lnTo>
                  <a:lnTo>
                    <a:pt x="374738" y="600481"/>
                  </a:lnTo>
                  <a:lnTo>
                    <a:pt x="375437" y="600252"/>
                  </a:lnTo>
                  <a:lnTo>
                    <a:pt x="375437" y="599478"/>
                  </a:lnTo>
                  <a:close/>
                </a:path>
                <a:path w="642619" h="631189">
                  <a:moveTo>
                    <a:pt x="375996" y="609600"/>
                  </a:moveTo>
                  <a:lnTo>
                    <a:pt x="375348" y="608025"/>
                  </a:lnTo>
                  <a:lnTo>
                    <a:pt x="373316" y="608977"/>
                  </a:lnTo>
                  <a:lnTo>
                    <a:pt x="375996" y="609600"/>
                  </a:lnTo>
                  <a:close/>
                </a:path>
                <a:path w="642619" h="631189">
                  <a:moveTo>
                    <a:pt x="376923" y="599808"/>
                  </a:moveTo>
                  <a:lnTo>
                    <a:pt x="375437" y="600252"/>
                  </a:lnTo>
                  <a:lnTo>
                    <a:pt x="375412" y="600887"/>
                  </a:lnTo>
                  <a:lnTo>
                    <a:pt x="375500" y="601472"/>
                  </a:lnTo>
                  <a:lnTo>
                    <a:pt x="375881" y="601776"/>
                  </a:lnTo>
                  <a:lnTo>
                    <a:pt x="375958" y="600710"/>
                  </a:lnTo>
                  <a:lnTo>
                    <a:pt x="376250" y="600138"/>
                  </a:lnTo>
                  <a:lnTo>
                    <a:pt x="376923" y="599808"/>
                  </a:lnTo>
                  <a:close/>
                </a:path>
                <a:path w="642619" h="631189">
                  <a:moveTo>
                    <a:pt x="378091" y="78371"/>
                  </a:moveTo>
                  <a:lnTo>
                    <a:pt x="378053" y="78193"/>
                  </a:lnTo>
                  <a:lnTo>
                    <a:pt x="377456" y="78371"/>
                  </a:lnTo>
                  <a:lnTo>
                    <a:pt x="378091" y="78371"/>
                  </a:lnTo>
                  <a:close/>
                </a:path>
                <a:path w="642619" h="631189">
                  <a:moveTo>
                    <a:pt x="379082" y="599440"/>
                  </a:moveTo>
                  <a:lnTo>
                    <a:pt x="378066" y="599452"/>
                  </a:lnTo>
                  <a:lnTo>
                    <a:pt x="377393" y="599567"/>
                  </a:lnTo>
                  <a:lnTo>
                    <a:pt x="376923" y="599808"/>
                  </a:lnTo>
                  <a:lnTo>
                    <a:pt x="377621" y="599643"/>
                  </a:lnTo>
                  <a:lnTo>
                    <a:pt x="378345" y="599503"/>
                  </a:lnTo>
                  <a:lnTo>
                    <a:pt x="379082" y="599440"/>
                  </a:lnTo>
                  <a:close/>
                </a:path>
                <a:path w="642619" h="631189">
                  <a:moveTo>
                    <a:pt x="380466" y="61010"/>
                  </a:moveTo>
                  <a:lnTo>
                    <a:pt x="380225" y="61277"/>
                  </a:lnTo>
                  <a:lnTo>
                    <a:pt x="379996" y="61722"/>
                  </a:lnTo>
                  <a:lnTo>
                    <a:pt x="379806" y="62407"/>
                  </a:lnTo>
                  <a:lnTo>
                    <a:pt x="380466" y="61010"/>
                  </a:lnTo>
                  <a:close/>
                </a:path>
                <a:path w="642619" h="631189">
                  <a:moveTo>
                    <a:pt x="381647" y="59893"/>
                  </a:moveTo>
                  <a:lnTo>
                    <a:pt x="381012" y="59918"/>
                  </a:lnTo>
                  <a:lnTo>
                    <a:pt x="380466" y="61010"/>
                  </a:lnTo>
                  <a:lnTo>
                    <a:pt x="381647" y="59893"/>
                  </a:lnTo>
                  <a:close/>
                </a:path>
                <a:path w="642619" h="631189">
                  <a:moveTo>
                    <a:pt x="382727" y="59829"/>
                  </a:moveTo>
                  <a:lnTo>
                    <a:pt x="382384" y="59194"/>
                  </a:lnTo>
                  <a:lnTo>
                    <a:pt x="381647" y="59893"/>
                  </a:lnTo>
                  <a:lnTo>
                    <a:pt x="382727" y="59829"/>
                  </a:lnTo>
                  <a:close/>
                </a:path>
                <a:path w="642619" h="631189">
                  <a:moveTo>
                    <a:pt x="386397" y="597242"/>
                  </a:moveTo>
                  <a:lnTo>
                    <a:pt x="386283" y="597585"/>
                  </a:lnTo>
                  <a:lnTo>
                    <a:pt x="386257" y="598093"/>
                  </a:lnTo>
                  <a:lnTo>
                    <a:pt x="386372" y="598805"/>
                  </a:lnTo>
                  <a:lnTo>
                    <a:pt x="386397" y="597242"/>
                  </a:lnTo>
                  <a:close/>
                </a:path>
                <a:path w="642619" h="631189">
                  <a:moveTo>
                    <a:pt x="387019" y="595655"/>
                  </a:moveTo>
                  <a:lnTo>
                    <a:pt x="386448" y="595985"/>
                  </a:lnTo>
                  <a:lnTo>
                    <a:pt x="386410" y="597230"/>
                  </a:lnTo>
                  <a:lnTo>
                    <a:pt x="387019" y="595655"/>
                  </a:lnTo>
                  <a:close/>
                </a:path>
                <a:path w="642619" h="631189">
                  <a:moveTo>
                    <a:pt x="388048" y="595045"/>
                  </a:moveTo>
                  <a:lnTo>
                    <a:pt x="387400" y="594652"/>
                  </a:lnTo>
                  <a:lnTo>
                    <a:pt x="387019" y="595655"/>
                  </a:lnTo>
                  <a:lnTo>
                    <a:pt x="388048" y="595045"/>
                  </a:lnTo>
                  <a:close/>
                </a:path>
                <a:path w="642619" h="631189">
                  <a:moveTo>
                    <a:pt x="388734" y="64249"/>
                  </a:moveTo>
                  <a:lnTo>
                    <a:pt x="386727" y="63373"/>
                  </a:lnTo>
                  <a:lnTo>
                    <a:pt x="384200" y="59753"/>
                  </a:lnTo>
                  <a:lnTo>
                    <a:pt x="382727" y="59829"/>
                  </a:lnTo>
                  <a:lnTo>
                    <a:pt x="386130" y="66205"/>
                  </a:lnTo>
                  <a:lnTo>
                    <a:pt x="388734" y="64249"/>
                  </a:lnTo>
                  <a:close/>
                </a:path>
                <a:path w="642619" h="631189">
                  <a:moveTo>
                    <a:pt x="396074" y="595833"/>
                  </a:moveTo>
                  <a:lnTo>
                    <a:pt x="393636" y="596112"/>
                  </a:lnTo>
                  <a:lnTo>
                    <a:pt x="389445" y="594220"/>
                  </a:lnTo>
                  <a:lnTo>
                    <a:pt x="388048" y="595045"/>
                  </a:lnTo>
                  <a:lnTo>
                    <a:pt x="394462" y="598881"/>
                  </a:lnTo>
                  <a:lnTo>
                    <a:pt x="395922" y="596112"/>
                  </a:lnTo>
                  <a:lnTo>
                    <a:pt x="396074" y="595833"/>
                  </a:lnTo>
                  <a:close/>
                </a:path>
                <a:path w="642619" h="631189">
                  <a:moveTo>
                    <a:pt x="405053" y="546125"/>
                  </a:moveTo>
                  <a:lnTo>
                    <a:pt x="404025" y="545401"/>
                  </a:lnTo>
                  <a:lnTo>
                    <a:pt x="403745" y="547001"/>
                  </a:lnTo>
                  <a:lnTo>
                    <a:pt x="405053" y="546125"/>
                  </a:lnTo>
                  <a:close/>
                </a:path>
                <a:path w="642619" h="631189">
                  <a:moveTo>
                    <a:pt x="405866" y="544461"/>
                  </a:moveTo>
                  <a:lnTo>
                    <a:pt x="405041" y="543191"/>
                  </a:lnTo>
                  <a:lnTo>
                    <a:pt x="403402" y="540651"/>
                  </a:lnTo>
                  <a:lnTo>
                    <a:pt x="400850" y="543191"/>
                  </a:lnTo>
                  <a:lnTo>
                    <a:pt x="404025" y="545401"/>
                  </a:lnTo>
                  <a:lnTo>
                    <a:pt x="404418" y="543191"/>
                  </a:lnTo>
                  <a:lnTo>
                    <a:pt x="405866" y="544461"/>
                  </a:lnTo>
                  <a:close/>
                </a:path>
                <a:path w="642619" h="631189">
                  <a:moveTo>
                    <a:pt x="409587" y="87261"/>
                  </a:moveTo>
                  <a:lnTo>
                    <a:pt x="409003" y="86995"/>
                  </a:lnTo>
                  <a:lnTo>
                    <a:pt x="408673" y="87261"/>
                  </a:lnTo>
                  <a:lnTo>
                    <a:pt x="409587" y="87261"/>
                  </a:lnTo>
                  <a:close/>
                </a:path>
                <a:path w="642619" h="631189">
                  <a:moveTo>
                    <a:pt x="411391" y="610870"/>
                  </a:moveTo>
                  <a:lnTo>
                    <a:pt x="411162" y="610666"/>
                  </a:lnTo>
                  <a:lnTo>
                    <a:pt x="410794" y="610870"/>
                  </a:lnTo>
                  <a:lnTo>
                    <a:pt x="411391" y="610870"/>
                  </a:lnTo>
                  <a:close/>
                </a:path>
                <a:path w="642619" h="631189">
                  <a:moveTo>
                    <a:pt x="413296" y="87261"/>
                  </a:moveTo>
                  <a:lnTo>
                    <a:pt x="409587" y="87261"/>
                  </a:lnTo>
                  <a:lnTo>
                    <a:pt x="408597" y="88531"/>
                  </a:lnTo>
                  <a:lnTo>
                    <a:pt x="413296" y="87261"/>
                  </a:lnTo>
                  <a:close/>
                </a:path>
                <a:path w="642619" h="631189">
                  <a:moveTo>
                    <a:pt x="417436" y="93472"/>
                  </a:moveTo>
                  <a:lnTo>
                    <a:pt x="415442" y="92138"/>
                  </a:lnTo>
                  <a:lnTo>
                    <a:pt x="413321" y="91059"/>
                  </a:lnTo>
                  <a:lnTo>
                    <a:pt x="411251" y="89852"/>
                  </a:lnTo>
                  <a:lnTo>
                    <a:pt x="411848" y="91770"/>
                  </a:lnTo>
                  <a:lnTo>
                    <a:pt x="412521" y="94310"/>
                  </a:lnTo>
                  <a:lnTo>
                    <a:pt x="409397" y="93586"/>
                  </a:lnTo>
                  <a:lnTo>
                    <a:pt x="412216" y="96189"/>
                  </a:lnTo>
                  <a:lnTo>
                    <a:pt x="412699" y="94869"/>
                  </a:lnTo>
                  <a:lnTo>
                    <a:pt x="413550" y="92887"/>
                  </a:lnTo>
                  <a:lnTo>
                    <a:pt x="417436" y="93472"/>
                  </a:lnTo>
                  <a:close/>
                </a:path>
                <a:path w="642619" h="631189">
                  <a:moveTo>
                    <a:pt x="424624" y="91071"/>
                  </a:moveTo>
                  <a:lnTo>
                    <a:pt x="420230" y="91071"/>
                  </a:lnTo>
                  <a:lnTo>
                    <a:pt x="424129" y="92659"/>
                  </a:lnTo>
                  <a:lnTo>
                    <a:pt x="424624" y="91071"/>
                  </a:lnTo>
                  <a:close/>
                </a:path>
                <a:path w="642619" h="631189">
                  <a:moveTo>
                    <a:pt x="426694" y="29718"/>
                  </a:moveTo>
                  <a:lnTo>
                    <a:pt x="426021" y="27800"/>
                  </a:lnTo>
                  <a:lnTo>
                    <a:pt x="423989" y="29210"/>
                  </a:lnTo>
                  <a:lnTo>
                    <a:pt x="426694" y="29718"/>
                  </a:lnTo>
                  <a:close/>
                </a:path>
                <a:path w="642619" h="631189">
                  <a:moveTo>
                    <a:pt x="427875" y="74561"/>
                  </a:moveTo>
                  <a:lnTo>
                    <a:pt x="423100" y="74561"/>
                  </a:lnTo>
                  <a:lnTo>
                    <a:pt x="426377" y="77165"/>
                  </a:lnTo>
                  <a:lnTo>
                    <a:pt x="427875" y="74561"/>
                  </a:lnTo>
                  <a:close/>
                </a:path>
                <a:path w="642619" h="631189">
                  <a:moveTo>
                    <a:pt x="427913" y="78371"/>
                  </a:moveTo>
                  <a:lnTo>
                    <a:pt x="426377" y="77165"/>
                  </a:lnTo>
                  <a:lnTo>
                    <a:pt x="425691" y="78371"/>
                  </a:lnTo>
                  <a:lnTo>
                    <a:pt x="427913" y="78371"/>
                  </a:lnTo>
                  <a:close/>
                </a:path>
                <a:path w="642619" h="631189">
                  <a:moveTo>
                    <a:pt x="428205" y="27940"/>
                  </a:moveTo>
                  <a:lnTo>
                    <a:pt x="428142" y="26670"/>
                  </a:lnTo>
                  <a:lnTo>
                    <a:pt x="428015" y="24130"/>
                  </a:lnTo>
                  <a:lnTo>
                    <a:pt x="424294" y="22860"/>
                  </a:lnTo>
                  <a:lnTo>
                    <a:pt x="426021" y="27800"/>
                  </a:lnTo>
                  <a:lnTo>
                    <a:pt x="427659" y="26670"/>
                  </a:lnTo>
                  <a:lnTo>
                    <a:pt x="428205" y="27940"/>
                  </a:lnTo>
                  <a:close/>
                </a:path>
                <a:path w="642619" h="631189">
                  <a:moveTo>
                    <a:pt x="430593" y="600964"/>
                  </a:moveTo>
                  <a:lnTo>
                    <a:pt x="430568" y="600710"/>
                  </a:lnTo>
                  <a:lnTo>
                    <a:pt x="429641" y="601179"/>
                  </a:lnTo>
                  <a:lnTo>
                    <a:pt x="429310" y="601980"/>
                  </a:lnTo>
                  <a:lnTo>
                    <a:pt x="430593" y="600964"/>
                  </a:lnTo>
                  <a:close/>
                </a:path>
                <a:path w="642619" h="631189">
                  <a:moveTo>
                    <a:pt x="434136" y="598170"/>
                  </a:moveTo>
                  <a:lnTo>
                    <a:pt x="430593" y="600964"/>
                  </a:lnTo>
                  <a:lnTo>
                    <a:pt x="430771" y="603250"/>
                  </a:lnTo>
                  <a:lnTo>
                    <a:pt x="434136" y="598170"/>
                  </a:lnTo>
                  <a:close/>
                </a:path>
                <a:path w="642619" h="631189">
                  <a:moveTo>
                    <a:pt x="437464" y="581977"/>
                  </a:moveTo>
                  <a:lnTo>
                    <a:pt x="436994" y="579120"/>
                  </a:lnTo>
                  <a:lnTo>
                    <a:pt x="432714" y="582930"/>
                  </a:lnTo>
                  <a:lnTo>
                    <a:pt x="437464" y="581977"/>
                  </a:lnTo>
                  <a:close/>
                </a:path>
                <a:path w="642619" h="631189">
                  <a:moveTo>
                    <a:pt x="437921" y="107696"/>
                  </a:moveTo>
                  <a:lnTo>
                    <a:pt x="436130" y="105079"/>
                  </a:lnTo>
                  <a:lnTo>
                    <a:pt x="432384" y="104114"/>
                  </a:lnTo>
                  <a:lnTo>
                    <a:pt x="435076" y="107162"/>
                  </a:lnTo>
                  <a:lnTo>
                    <a:pt x="434454" y="107861"/>
                  </a:lnTo>
                  <a:lnTo>
                    <a:pt x="437222" y="107683"/>
                  </a:lnTo>
                  <a:lnTo>
                    <a:pt x="437921" y="107696"/>
                  </a:lnTo>
                  <a:close/>
                </a:path>
                <a:path w="642619" h="631189">
                  <a:moveTo>
                    <a:pt x="439115" y="581723"/>
                  </a:moveTo>
                  <a:lnTo>
                    <a:pt x="437464" y="581977"/>
                  </a:lnTo>
                  <a:lnTo>
                    <a:pt x="437616" y="582930"/>
                  </a:lnTo>
                  <a:lnTo>
                    <a:pt x="439115" y="581723"/>
                  </a:lnTo>
                  <a:close/>
                </a:path>
                <a:path w="642619" h="631189">
                  <a:moveTo>
                    <a:pt x="443534" y="85839"/>
                  </a:moveTo>
                  <a:lnTo>
                    <a:pt x="442937" y="86360"/>
                  </a:lnTo>
                  <a:lnTo>
                    <a:pt x="442620" y="86817"/>
                  </a:lnTo>
                  <a:lnTo>
                    <a:pt x="442302" y="87236"/>
                  </a:lnTo>
                  <a:lnTo>
                    <a:pt x="443534" y="85839"/>
                  </a:lnTo>
                  <a:close/>
                </a:path>
                <a:path w="642619" h="631189">
                  <a:moveTo>
                    <a:pt x="445325" y="594575"/>
                  </a:moveTo>
                  <a:lnTo>
                    <a:pt x="444106" y="594918"/>
                  </a:lnTo>
                  <a:lnTo>
                    <a:pt x="443420" y="595630"/>
                  </a:lnTo>
                  <a:lnTo>
                    <a:pt x="445325" y="594575"/>
                  </a:lnTo>
                  <a:close/>
                </a:path>
                <a:path w="642619" h="631189">
                  <a:moveTo>
                    <a:pt x="456184" y="515251"/>
                  </a:moveTo>
                  <a:lnTo>
                    <a:pt x="455764" y="515251"/>
                  </a:lnTo>
                  <a:lnTo>
                    <a:pt x="455790" y="515416"/>
                  </a:lnTo>
                  <a:lnTo>
                    <a:pt x="456184" y="515251"/>
                  </a:lnTo>
                  <a:close/>
                </a:path>
                <a:path w="642619" h="631189">
                  <a:moveTo>
                    <a:pt x="457796" y="574433"/>
                  </a:moveTo>
                  <a:lnTo>
                    <a:pt x="457352" y="572630"/>
                  </a:lnTo>
                  <a:lnTo>
                    <a:pt x="457390" y="573417"/>
                  </a:lnTo>
                  <a:lnTo>
                    <a:pt x="457733" y="574421"/>
                  </a:lnTo>
                  <a:close/>
                </a:path>
                <a:path w="642619" h="631189">
                  <a:moveTo>
                    <a:pt x="461911" y="99034"/>
                  </a:moveTo>
                  <a:lnTo>
                    <a:pt x="459155" y="95631"/>
                  </a:lnTo>
                  <a:lnTo>
                    <a:pt x="460248" y="97269"/>
                  </a:lnTo>
                  <a:lnTo>
                    <a:pt x="461137" y="98298"/>
                  </a:lnTo>
                  <a:lnTo>
                    <a:pt x="461911" y="99034"/>
                  </a:lnTo>
                  <a:close/>
                </a:path>
                <a:path w="642619" h="631189">
                  <a:moveTo>
                    <a:pt x="464439" y="574040"/>
                  </a:moveTo>
                  <a:lnTo>
                    <a:pt x="459206" y="579120"/>
                  </a:lnTo>
                  <a:lnTo>
                    <a:pt x="457733" y="575310"/>
                  </a:lnTo>
                  <a:lnTo>
                    <a:pt x="451523" y="575310"/>
                  </a:lnTo>
                  <a:lnTo>
                    <a:pt x="451802" y="574040"/>
                  </a:lnTo>
                  <a:lnTo>
                    <a:pt x="449732" y="579120"/>
                  </a:lnTo>
                  <a:lnTo>
                    <a:pt x="444525" y="574040"/>
                  </a:lnTo>
                  <a:lnTo>
                    <a:pt x="442074" y="580390"/>
                  </a:lnTo>
                  <a:lnTo>
                    <a:pt x="461022" y="580390"/>
                  </a:lnTo>
                  <a:lnTo>
                    <a:pt x="461708" y="579120"/>
                  </a:lnTo>
                  <a:lnTo>
                    <a:pt x="464439" y="574040"/>
                  </a:lnTo>
                  <a:close/>
                </a:path>
                <a:path w="642619" h="631189">
                  <a:moveTo>
                    <a:pt x="474687" y="539381"/>
                  </a:moveTo>
                  <a:lnTo>
                    <a:pt x="474129" y="539038"/>
                  </a:lnTo>
                  <a:lnTo>
                    <a:pt x="473417" y="540651"/>
                  </a:lnTo>
                  <a:lnTo>
                    <a:pt x="473862" y="540651"/>
                  </a:lnTo>
                  <a:lnTo>
                    <a:pt x="474687" y="539381"/>
                  </a:lnTo>
                  <a:close/>
                </a:path>
                <a:path w="642619" h="631189">
                  <a:moveTo>
                    <a:pt x="475310" y="497522"/>
                  </a:moveTo>
                  <a:lnTo>
                    <a:pt x="472262" y="493306"/>
                  </a:lnTo>
                  <a:lnTo>
                    <a:pt x="470776" y="496455"/>
                  </a:lnTo>
                  <a:lnTo>
                    <a:pt x="474421" y="499503"/>
                  </a:lnTo>
                  <a:lnTo>
                    <a:pt x="475310" y="497522"/>
                  </a:lnTo>
                  <a:close/>
                </a:path>
                <a:path w="642619" h="631189">
                  <a:moveTo>
                    <a:pt x="479640" y="586232"/>
                  </a:moveTo>
                  <a:lnTo>
                    <a:pt x="477926" y="582409"/>
                  </a:lnTo>
                  <a:lnTo>
                    <a:pt x="477431" y="580580"/>
                  </a:lnTo>
                  <a:lnTo>
                    <a:pt x="477672" y="582447"/>
                  </a:lnTo>
                  <a:lnTo>
                    <a:pt x="477253" y="583641"/>
                  </a:lnTo>
                  <a:lnTo>
                    <a:pt x="476440" y="584517"/>
                  </a:lnTo>
                  <a:lnTo>
                    <a:pt x="476808" y="585228"/>
                  </a:lnTo>
                  <a:lnTo>
                    <a:pt x="477431" y="585952"/>
                  </a:lnTo>
                  <a:lnTo>
                    <a:pt x="478409" y="586765"/>
                  </a:lnTo>
                  <a:lnTo>
                    <a:pt x="479640" y="586232"/>
                  </a:lnTo>
                  <a:close/>
                </a:path>
                <a:path w="642619" h="631189">
                  <a:moveTo>
                    <a:pt x="480187" y="561581"/>
                  </a:moveTo>
                  <a:lnTo>
                    <a:pt x="475411" y="562749"/>
                  </a:lnTo>
                  <a:lnTo>
                    <a:pt x="477570" y="562419"/>
                  </a:lnTo>
                  <a:lnTo>
                    <a:pt x="479044" y="562000"/>
                  </a:lnTo>
                  <a:lnTo>
                    <a:pt x="480187" y="561581"/>
                  </a:lnTo>
                  <a:close/>
                </a:path>
                <a:path w="642619" h="631189">
                  <a:moveTo>
                    <a:pt x="481139" y="84759"/>
                  </a:moveTo>
                  <a:lnTo>
                    <a:pt x="478802" y="83820"/>
                  </a:lnTo>
                  <a:lnTo>
                    <a:pt x="479590" y="85090"/>
                  </a:lnTo>
                  <a:lnTo>
                    <a:pt x="481114" y="85090"/>
                  </a:lnTo>
                  <a:lnTo>
                    <a:pt x="481139" y="84759"/>
                  </a:lnTo>
                  <a:close/>
                </a:path>
                <a:path w="642619" h="631189">
                  <a:moveTo>
                    <a:pt x="485152" y="115976"/>
                  </a:moveTo>
                  <a:lnTo>
                    <a:pt x="484962" y="115430"/>
                  </a:lnTo>
                  <a:lnTo>
                    <a:pt x="484809" y="115658"/>
                  </a:lnTo>
                  <a:lnTo>
                    <a:pt x="484886" y="116179"/>
                  </a:lnTo>
                  <a:lnTo>
                    <a:pt x="484987" y="116789"/>
                  </a:lnTo>
                  <a:lnTo>
                    <a:pt x="485114" y="116433"/>
                  </a:lnTo>
                  <a:lnTo>
                    <a:pt x="485152" y="115976"/>
                  </a:lnTo>
                  <a:close/>
                </a:path>
                <a:path w="642619" h="631189">
                  <a:moveTo>
                    <a:pt x="494423" y="486016"/>
                  </a:moveTo>
                  <a:lnTo>
                    <a:pt x="493356" y="484771"/>
                  </a:lnTo>
                  <a:lnTo>
                    <a:pt x="493737" y="486041"/>
                  </a:lnTo>
                  <a:lnTo>
                    <a:pt x="494372" y="486041"/>
                  </a:lnTo>
                  <a:close/>
                </a:path>
                <a:path w="642619" h="631189">
                  <a:moveTo>
                    <a:pt x="498805" y="520268"/>
                  </a:moveTo>
                  <a:lnTo>
                    <a:pt x="496938" y="519976"/>
                  </a:lnTo>
                  <a:lnTo>
                    <a:pt x="495427" y="520192"/>
                  </a:lnTo>
                  <a:lnTo>
                    <a:pt x="494106" y="520649"/>
                  </a:lnTo>
                  <a:lnTo>
                    <a:pt x="494106" y="521093"/>
                  </a:lnTo>
                  <a:lnTo>
                    <a:pt x="494068" y="521271"/>
                  </a:lnTo>
                  <a:lnTo>
                    <a:pt x="493814" y="516521"/>
                  </a:lnTo>
                  <a:lnTo>
                    <a:pt x="455980" y="516521"/>
                  </a:lnTo>
                  <a:lnTo>
                    <a:pt x="453021" y="516521"/>
                  </a:lnTo>
                  <a:lnTo>
                    <a:pt x="452729" y="520331"/>
                  </a:lnTo>
                  <a:lnTo>
                    <a:pt x="452208" y="524141"/>
                  </a:lnTo>
                  <a:lnTo>
                    <a:pt x="448411" y="525411"/>
                  </a:lnTo>
                  <a:lnTo>
                    <a:pt x="442442" y="524141"/>
                  </a:lnTo>
                  <a:lnTo>
                    <a:pt x="450748" y="521601"/>
                  </a:lnTo>
                  <a:lnTo>
                    <a:pt x="447636" y="521601"/>
                  </a:lnTo>
                  <a:lnTo>
                    <a:pt x="443839" y="519061"/>
                  </a:lnTo>
                  <a:lnTo>
                    <a:pt x="440715" y="521601"/>
                  </a:lnTo>
                  <a:lnTo>
                    <a:pt x="437299" y="524141"/>
                  </a:lnTo>
                  <a:lnTo>
                    <a:pt x="432600" y="525411"/>
                  </a:lnTo>
                  <a:lnTo>
                    <a:pt x="433489" y="524141"/>
                  </a:lnTo>
                  <a:lnTo>
                    <a:pt x="428371" y="522871"/>
                  </a:lnTo>
                  <a:lnTo>
                    <a:pt x="426250" y="531761"/>
                  </a:lnTo>
                  <a:lnTo>
                    <a:pt x="419849" y="534301"/>
                  </a:lnTo>
                  <a:lnTo>
                    <a:pt x="419798" y="533031"/>
                  </a:lnTo>
                  <a:lnTo>
                    <a:pt x="419277" y="533031"/>
                  </a:lnTo>
                  <a:lnTo>
                    <a:pt x="417347" y="539381"/>
                  </a:lnTo>
                  <a:lnTo>
                    <a:pt x="409460" y="543191"/>
                  </a:lnTo>
                  <a:lnTo>
                    <a:pt x="405053" y="546125"/>
                  </a:lnTo>
                  <a:lnTo>
                    <a:pt x="406323" y="547001"/>
                  </a:lnTo>
                  <a:lnTo>
                    <a:pt x="401078" y="549541"/>
                  </a:lnTo>
                  <a:lnTo>
                    <a:pt x="398589" y="548271"/>
                  </a:lnTo>
                  <a:lnTo>
                    <a:pt x="394106" y="548271"/>
                  </a:lnTo>
                  <a:lnTo>
                    <a:pt x="392353" y="544461"/>
                  </a:lnTo>
                  <a:lnTo>
                    <a:pt x="394081" y="543191"/>
                  </a:lnTo>
                  <a:lnTo>
                    <a:pt x="395719" y="543191"/>
                  </a:lnTo>
                  <a:lnTo>
                    <a:pt x="397395" y="541921"/>
                  </a:lnTo>
                  <a:lnTo>
                    <a:pt x="393230" y="538111"/>
                  </a:lnTo>
                  <a:lnTo>
                    <a:pt x="390855" y="544461"/>
                  </a:lnTo>
                  <a:lnTo>
                    <a:pt x="387769" y="544461"/>
                  </a:lnTo>
                  <a:lnTo>
                    <a:pt x="387477" y="541921"/>
                  </a:lnTo>
                  <a:lnTo>
                    <a:pt x="379768" y="544461"/>
                  </a:lnTo>
                  <a:lnTo>
                    <a:pt x="381025" y="550811"/>
                  </a:lnTo>
                  <a:lnTo>
                    <a:pt x="372122" y="552081"/>
                  </a:lnTo>
                  <a:lnTo>
                    <a:pt x="373405" y="553351"/>
                  </a:lnTo>
                  <a:lnTo>
                    <a:pt x="369671" y="560971"/>
                  </a:lnTo>
                  <a:lnTo>
                    <a:pt x="369531" y="559701"/>
                  </a:lnTo>
                  <a:lnTo>
                    <a:pt x="345846" y="559701"/>
                  </a:lnTo>
                  <a:lnTo>
                    <a:pt x="342557" y="559701"/>
                  </a:lnTo>
                  <a:lnTo>
                    <a:pt x="336016" y="560971"/>
                  </a:lnTo>
                  <a:lnTo>
                    <a:pt x="333527" y="554621"/>
                  </a:lnTo>
                  <a:lnTo>
                    <a:pt x="327177" y="554621"/>
                  </a:lnTo>
                  <a:lnTo>
                    <a:pt x="319887" y="553351"/>
                  </a:lnTo>
                  <a:lnTo>
                    <a:pt x="316369" y="550811"/>
                  </a:lnTo>
                  <a:lnTo>
                    <a:pt x="314617" y="549541"/>
                  </a:lnTo>
                  <a:lnTo>
                    <a:pt x="309041" y="550811"/>
                  </a:lnTo>
                  <a:lnTo>
                    <a:pt x="303453" y="550811"/>
                  </a:lnTo>
                  <a:lnTo>
                    <a:pt x="297878" y="549541"/>
                  </a:lnTo>
                  <a:lnTo>
                    <a:pt x="286702" y="544461"/>
                  </a:lnTo>
                  <a:lnTo>
                    <a:pt x="280314" y="544461"/>
                  </a:lnTo>
                  <a:lnTo>
                    <a:pt x="280949" y="548271"/>
                  </a:lnTo>
                  <a:lnTo>
                    <a:pt x="279412" y="548271"/>
                  </a:lnTo>
                  <a:lnTo>
                    <a:pt x="277152" y="549541"/>
                  </a:lnTo>
                  <a:lnTo>
                    <a:pt x="275602" y="553351"/>
                  </a:lnTo>
                  <a:lnTo>
                    <a:pt x="272415" y="553351"/>
                  </a:lnTo>
                  <a:lnTo>
                    <a:pt x="271335" y="552081"/>
                  </a:lnTo>
                  <a:lnTo>
                    <a:pt x="271195" y="552081"/>
                  </a:lnTo>
                  <a:lnTo>
                    <a:pt x="263461" y="544461"/>
                  </a:lnTo>
                  <a:lnTo>
                    <a:pt x="262026" y="540651"/>
                  </a:lnTo>
                  <a:lnTo>
                    <a:pt x="266738" y="543191"/>
                  </a:lnTo>
                  <a:lnTo>
                    <a:pt x="266941" y="540651"/>
                  </a:lnTo>
                  <a:lnTo>
                    <a:pt x="260832" y="538111"/>
                  </a:lnTo>
                  <a:lnTo>
                    <a:pt x="265277" y="536841"/>
                  </a:lnTo>
                  <a:lnTo>
                    <a:pt x="261823" y="533031"/>
                  </a:lnTo>
                  <a:lnTo>
                    <a:pt x="261797" y="536841"/>
                  </a:lnTo>
                  <a:lnTo>
                    <a:pt x="258394" y="536841"/>
                  </a:lnTo>
                  <a:lnTo>
                    <a:pt x="255193" y="535571"/>
                  </a:lnTo>
                  <a:lnTo>
                    <a:pt x="259041" y="540651"/>
                  </a:lnTo>
                  <a:lnTo>
                    <a:pt x="253682" y="539381"/>
                  </a:lnTo>
                  <a:lnTo>
                    <a:pt x="251282" y="536841"/>
                  </a:lnTo>
                  <a:lnTo>
                    <a:pt x="250507" y="535571"/>
                  </a:lnTo>
                  <a:lnTo>
                    <a:pt x="248945" y="533031"/>
                  </a:lnTo>
                  <a:lnTo>
                    <a:pt x="243776" y="531761"/>
                  </a:lnTo>
                  <a:lnTo>
                    <a:pt x="247408" y="530491"/>
                  </a:lnTo>
                  <a:lnTo>
                    <a:pt x="242443" y="530491"/>
                  </a:lnTo>
                  <a:lnTo>
                    <a:pt x="239699" y="529221"/>
                  </a:lnTo>
                  <a:lnTo>
                    <a:pt x="231508" y="525411"/>
                  </a:lnTo>
                  <a:lnTo>
                    <a:pt x="224434" y="529221"/>
                  </a:lnTo>
                  <a:lnTo>
                    <a:pt x="224104" y="527951"/>
                  </a:lnTo>
                  <a:lnTo>
                    <a:pt x="224180" y="525411"/>
                  </a:lnTo>
                  <a:lnTo>
                    <a:pt x="226314" y="525411"/>
                  </a:lnTo>
                  <a:lnTo>
                    <a:pt x="221589" y="522871"/>
                  </a:lnTo>
                  <a:lnTo>
                    <a:pt x="214922" y="521601"/>
                  </a:lnTo>
                  <a:lnTo>
                    <a:pt x="207111" y="519061"/>
                  </a:lnTo>
                  <a:lnTo>
                    <a:pt x="203212" y="517791"/>
                  </a:lnTo>
                  <a:lnTo>
                    <a:pt x="197688" y="516521"/>
                  </a:lnTo>
                  <a:lnTo>
                    <a:pt x="195757" y="512711"/>
                  </a:lnTo>
                  <a:lnTo>
                    <a:pt x="195122" y="511441"/>
                  </a:lnTo>
                  <a:lnTo>
                    <a:pt x="197078" y="510171"/>
                  </a:lnTo>
                  <a:lnTo>
                    <a:pt x="194970" y="510171"/>
                  </a:lnTo>
                  <a:lnTo>
                    <a:pt x="191541" y="512711"/>
                  </a:lnTo>
                  <a:lnTo>
                    <a:pt x="190728" y="508901"/>
                  </a:lnTo>
                  <a:lnTo>
                    <a:pt x="191350" y="507631"/>
                  </a:lnTo>
                  <a:lnTo>
                    <a:pt x="192659" y="507631"/>
                  </a:lnTo>
                  <a:lnTo>
                    <a:pt x="191960" y="506361"/>
                  </a:lnTo>
                  <a:lnTo>
                    <a:pt x="185242" y="506361"/>
                  </a:lnTo>
                  <a:lnTo>
                    <a:pt x="183730" y="503821"/>
                  </a:lnTo>
                  <a:lnTo>
                    <a:pt x="187121" y="502551"/>
                  </a:lnTo>
                  <a:lnTo>
                    <a:pt x="183603" y="498741"/>
                  </a:lnTo>
                  <a:lnTo>
                    <a:pt x="179362" y="497471"/>
                  </a:lnTo>
                  <a:lnTo>
                    <a:pt x="174802" y="496201"/>
                  </a:lnTo>
                  <a:lnTo>
                    <a:pt x="170484" y="494931"/>
                  </a:lnTo>
                  <a:lnTo>
                    <a:pt x="165950" y="494931"/>
                  </a:lnTo>
                  <a:lnTo>
                    <a:pt x="161912" y="492391"/>
                  </a:lnTo>
                  <a:lnTo>
                    <a:pt x="166370" y="487311"/>
                  </a:lnTo>
                  <a:lnTo>
                    <a:pt x="161175" y="480961"/>
                  </a:lnTo>
                  <a:lnTo>
                    <a:pt x="159169" y="475881"/>
                  </a:lnTo>
                  <a:lnTo>
                    <a:pt x="159918" y="475881"/>
                  </a:lnTo>
                  <a:lnTo>
                    <a:pt x="153543" y="469531"/>
                  </a:lnTo>
                  <a:lnTo>
                    <a:pt x="150037" y="466991"/>
                  </a:lnTo>
                  <a:lnTo>
                    <a:pt x="146532" y="464451"/>
                  </a:lnTo>
                  <a:lnTo>
                    <a:pt x="139306" y="460641"/>
                  </a:lnTo>
                  <a:lnTo>
                    <a:pt x="135788" y="458101"/>
                  </a:lnTo>
                  <a:lnTo>
                    <a:pt x="132283" y="455561"/>
                  </a:lnTo>
                  <a:lnTo>
                    <a:pt x="132829" y="450481"/>
                  </a:lnTo>
                  <a:lnTo>
                    <a:pt x="129705" y="445401"/>
                  </a:lnTo>
                  <a:lnTo>
                    <a:pt x="126695" y="439051"/>
                  </a:lnTo>
                  <a:lnTo>
                    <a:pt x="123571" y="432701"/>
                  </a:lnTo>
                  <a:lnTo>
                    <a:pt x="119341" y="426351"/>
                  </a:lnTo>
                  <a:lnTo>
                    <a:pt x="119049" y="422541"/>
                  </a:lnTo>
                  <a:lnTo>
                    <a:pt x="118859" y="420001"/>
                  </a:lnTo>
                  <a:lnTo>
                    <a:pt x="118579" y="422541"/>
                  </a:lnTo>
                  <a:lnTo>
                    <a:pt x="114223" y="422541"/>
                  </a:lnTo>
                  <a:lnTo>
                    <a:pt x="112712" y="421271"/>
                  </a:lnTo>
                  <a:lnTo>
                    <a:pt x="112699" y="417461"/>
                  </a:lnTo>
                  <a:lnTo>
                    <a:pt x="105219" y="416191"/>
                  </a:lnTo>
                  <a:lnTo>
                    <a:pt x="110845" y="413651"/>
                  </a:lnTo>
                  <a:lnTo>
                    <a:pt x="111175" y="414921"/>
                  </a:lnTo>
                  <a:lnTo>
                    <a:pt x="115658" y="409841"/>
                  </a:lnTo>
                  <a:lnTo>
                    <a:pt x="111493" y="406031"/>
                  </a:lnTo>
                  <a:lnTo>
                    <a:pt x="110921" y="403491"/>
                  </a:lnTo>
                  <a:lnTo>
                    <a:pt x="110363" y="400951"/>
                  </a:lnTo>
                  <a:lnTo>
                    <a:pt x="102844" y="403491"/>
                  </a:lnTo>
                  <a:lnTo>
                    <a:pt x="106235" y="395871"/>
                  </a:lnTo>
                  <a:lnTo>
                    <a:pt x="102260" y="389521"/>
                  </a:lnTo>
                  <a:lnTo>
                    <a:pt x="99847" y="384441"/>
                  </a:lnTo>
                  <a:lnTo>
                    <a:pt x="99250" y="383171"/>
                  </a:lnTo>
                  <a:lnTo>
                    <a:pt x="96380" y="376821"/>
                  </a:lnTo>
                  <a:lnTo>
                    <a:pt x="93446" y="370471"/>
                  </a:lnTo>
                  <a:lnTo>
                    <a:pt x="97612" y="366661"/>
                  </a:lnTo>
                  <a:lnTo>
                    <a:pt x="94869" y="364121"/>
                  </a:lnTo>
                  <a:lnTo>
                    <a:pt x="94411" y="360311"/>
                  </a:lnTo>
                  <a:lnTo>
                    <a:pt x="92087" y="357771"/>
                  </a:lnTo>
                  <a:lnTo>
                    <a:pt x="96227" y="357771"/>
                  </a:lnTo>
                  <a:lnTo>
                    <a:pt x="96291" y="350151"/>
                  </a:lnTo>
                  <a:lnTo>
                    <a:pt x="95707" y="346341"/>
                  </a:lnTo>
                  <a:lnTo>
                    <a:pt x="93967" y="336181"/>
                  </a:lnTo>
                  <a:lnTo>
                    <a:pt x="97040" y="338721"/>
                  </a:lnTo>
                  <a:lnTo>
                    <a:pt x="97053" y="336181"/>
                  </a:lnTo>
                  <a:lnTo>
                    <a:pt x="97066" y="333641"/>
                  </a:lnTo>
                  <a:lnTo>
                    <a:pt x="84670" y="332371"/>
                  </a:lnTo>
                  <a:lnTo>
                    <a:pt x="84150" y="327291"/>
                  </a:lnTo>
                  <a:lnTo>
                    <a:pt x="90322" y="326021"/>
                  </a:lnTo>
                  <a:lnTo>
                    <a:pt x="90665" y="318401"/>
                  </a:lnTo>
                  <a:lnTo>
                    <a:pt x="92075" y="310756"/>
                  </a:lnTo>
                  <a:lnTo>
                    <a:pt x="92659" y="304431"/>
                  </a:lnTo>
                  <a:lnTo>
                    <a:pt x="90589" y="296811"/>
                  </a:lnTo>
                  <a:lnTo>
                    <a:pt x="91490" y="296811"/>
                  </a:lnTo>
                  <a:lnTo>
                    <a:pt x="93268" y="298081"/>
                  </a:lnTo>
                  <a:lnTo>
                    <a:pt x="93446" y="299351"/>
                  </a:lnTo>
                  <a:lnTo>
                    <a:pt x="93408" y="296811"/>
                  </a:lnTo>
                  <a:lnTo>
                    <a:pt x="93383" y="294271"/>
                  </a:lnTo>
                  <a:lnTo>
                    <a:pt x="96189" y="289191"/>
                  </a:lnTo>
                  <a:lnTo>
                    <a:pt x="98996" y="284111"/>
                  </a:lnTo>
                  <a:lnTo>
                    <a:pt x="99707" y="282841"/>
                  </a:lnTo>
                  <a:lnTo>
                    <a:pt x="96024" y="282841"/>
                  </a:lnTo>
                  <a:lnTo>
                    <a:pt x="93713" y="276491"/>
                  </a:lnTo>
                  <a:lnTo>
                    <a:pt x="92786" y="273951"/>
                  </a:lnTo>
                  <a:lnTo>
                    <a:pt x="91389" y="267601"/>
                  </a:lnTo>
                  <a:lnTo>
                    <a:pt x="95224" y="270141"/>
                  </a:lnTo>
                  <a:lnTo>
                    <a:pt x="93599" y="267601"/>
                  </a:lnTo>
                  <a:lnTo>
                    <a:pt x="91173" y="263791"/>
                  </a:lnTo>
                  <a:lnTo>
                    <a:pt x="89801" y="263791"/>
                  </a:lnTo>
                  <a:lnTo>
                    <a:pt x="89954" y="257441"/>
                  </a:lnTo>
                  <a:lnTo>
                    <a:pt x="90843" y="256171"/>
                  </a:lnTo>
                  <a:lnTo>
                    <a:pt x="93167" y="257302"/>
                  </a:lnTo>
                  <a:lnTo>
                    <a:pt x="94145" y="256171"/>
                  </a:lnTo>
                  <a:lnTo>
                    <a:pt x="95250" y="254901"/>
                  </a:lnTo>
                  <a:lnTo>
                    <a:pt x="89141" y="253631"/>
                  </a:lnTo>
                  <a:lnTo>
                    <a:pt x="92748" y="248551"/>
                  </a:lnTo>
                  <a:lnTo>
                    <a:pt x="94716" y="251091"/>
                  </a:lnTo>
                  <a:lnTo>
                    <a:pt x="95783" y="248551"/>
                  </a:lnTo>
                  <a:lnTo>
                    <a:pt x="96316" y="247281"/>
                  </a:lnTo>
                  <a:lnTo>
                    <a:pt x="94678" y="247281"/>
                  </a:lnTo>
                  <a:lnTo>
                    <a:pt x="92760" y="243471"/>
                  </a:lnTo>
                  <a:lnTo>
                    <a:pt x="69570" y="243471"/>
                  </a:lnTo>
                  <a:lnTo>
                    <a:pt x="66636" y="243471"/>
                  </a:lnTo>
                  <a:lnTo>
                    <a:pt x="65951" y="243471"/>
                  </a:lnTo>
                  <a:lnTo>
                    <a:pt x="66370" y="248551"/>
                  </a:lnTo>
                  <a:lnTo>
                    <a:pt x="66408" y="253631"/>
                  </a:lnTo>
                  <a:lnTo>
                    <a:pt x="66281" y="259981"/>
                  </a:lnTo>
                  <a:lnTo>
                    <a:pt x="64833" y="268871"/>
                  </a:lnTo>
                  <a:lnTo>
                    <a:pt x="61722" y="276491"/>
                  </a:lnTo>
                  <a:lnTo>
                    <a:pt x="60731" y="273951"/>
                  </a:lnTo>
                  <a:lnTo>
                    <a:pt x="57886" y="281571"/>
                  </a:lnTo>
                  <a:lnTo>
                    <a:pt x="68326" y="282841"/>
                  </a:lnTo>
                  <a:lnTo>
                    <a:pt x="63334" y="289191"/>
                  </a:lnTo>
                  <a:lnTo>
                    <a:pt x="62763" y="287921"/>
                  </a:lnTo>
                  <a:lnTo>
                    <a:pt x="61341" y="299351"/>
                  </a:lnTo>
                  <a:lnTo>
                    <a:pt x="60921" y="310756"/>
                  </a:lnTo>
                  <a:lnTo>
                    <a:pt x="60071" y="322211"/>
                  </a:lnTo>
                  <a:lnTo>
                    <a:pt x="57404" y="332371"/>
                  </a:lnTo>
                  <a:lnTo>
                    <a:pt x="59880" y="334911"/>
                  </a:lnTo>
                  <a:lnTo>
                    <a:pt x="59918" y="341261"/>
                  </a:lnTo>
                  <a:lnTo>
                    <a:pt x="60515" y="346341"/>
                  </a:lnTo>
                  <a:lnTo>
                    <a:pt x="64643" y="347611"/>
                  </a:lnTo>
                  <a:lnTo>
                    <a:pt x="61658" y="357771"/>
                  </a:lnTo>
                  <a:lnTo>
                    <a:pt x="59740" y="355231"/>
                  </a:lnTo>
                  <a:lnTo>
                    <a:pt x="58915" y="366661"/>
                  </a:lnTo>
                  <a:lnTo>
                    <a:pt x="58851" y="371741"/>
                  </a:lnTo>
                  <a:lnTo>
                    <a:pt x="65189" y="371741"/>
                  </a:lnTo>
                  <a:lnTo>
                    <a:pt x="67030" y="375551"/>
                  </a:lnTo>
                  <a:lnTo>
                    <a:pt x="62611" y="376821"/>
                  </a:lnTo>
                  <a:lnTo>
                    <a:pt x="68656" y="380631"/>
                  </a:lnTo>
                  <a:lnTo>
                    <a:pt x="64135" y="385711"/>
                  </a:lnTo>
                  <a:lnTo>
                    <a:pt x="66243" y="388251"/>
                  </a:lnTo>
                  <a:lnTo>
                    <a:pt x="66306" y="388759"/>
                  </a:lnTo>
                  <a:lnTo>
                    <a:pt x="66560" y="389267"/>
                  </a:lnTo>
                  <a:lnTo>
                    <a:pt x="67119" y="389534"/>
                  </a:lnTo>
                  <a:lnTo>
                    <a:pt x="66243" y="388188"/>
                  </a:lnTo>
                  <a:lnTo>
                    <a:pt x="66116" y="386981"/>
                  </a:lnTo>
                  <a:lnTo>
                    <a:pt x="67386" y="384441"/>
                  </a:lnTo>
                  <a:lnTo>
                    <a:pt x="68719" y="384441"/>
                  </a:lnTo>
                  <a:lnTo>
                    <a:pt x="72021" y="390791"/>
                  </a:lnTo>
                  <a:lnTo>
                    <a:pt x="69583" y="399681"/>
                  </a:lnTo>
                  <a:lnTo>
                    <a:pt x="67627" y="400951"/>
                  </a:lnTo>
                  <a:lnTo>
                    <a:pt x="76238" y="413651"/>
                  </a:lnTo>
                  <a:lnTo>
                    <a:pt x="74422" y="413651"/>
                  </a:lnTo>
                  <a:lnTo>
                    <a:pt x="72999" y="411111"/>
                  </a:lnTo>
                  <a:lnTo>
                    <a:pt x="71234" y="409841"/>
                  </a:lnTo>
                  <a:lnTo>
                    <a:pt x="73660" y="413651"/>
                  </a:lnTo>
                  <a:lnTo>
                    <a:pt x="72669" y="414921"/>
                  </a:lnTo>
                  <a:lnTo>
                    <a:pt x="71564" y="416191"/>
                  </a:lnTo>
                  <a:lnTo>
                    <a:pt x="73672" y="418731"/>
                  </a:lnTo>
                  <a:lnTo>
                    <a:pt x="74320" y="417461"/>
                  </a:lnTo>
                  <a:lnTo>
                    <a:pt x="77292" y="417461"/>
                  </a:lnTo>
                  <a:lnTo>
                    <a:pt x="75819" y="422541"/>
                  </a:lnTo>
                  <a:lnTo>
                    <a:pt x="79616" y="428891"/>
                  </a:lnTo>
                  <a:lnTo>
                    <a:pt x="83159" y="433971"/>
                  </a:lnTo>
                  <a:lnTo>
                    <a:pt x="79832" y="433971"/>
                  </a:lnTo>
                  <a:lnTo>
                    <a:pt x="83362" y="441591"/>
                  </a:lnTo>
                  <a:lnTo>
                    <a:pt x="88061" y="449211"/>
                  </a:lnTo>
                  <a:lnTo>
                    <a:pt x="93243" y="456831"/>
                  </a:lnTo>
                  <a:lnTo>
                    <a:pt x="98234" y="464451"/>
                  </a:lnTo>
                  <a:lnTo>
                    <a:pt x="97193" y="459371"/>
                  </a:lnTo>
                  <a:lnTo>
                    <a:pt x="102323" y="458101"/>
                  </a:lnTo>
                  <a:lnTo>
                    <a:pt x="104546" y="460641"/>
                  </a:lnTo>
                  <a:lnTo>
                    <a:pt x="104267" y="460959"/>
                  </a:lnTo>
                  <a:lnTo>
                    <a:pt x="106324" y="461911"/>
                  </a:lnTo>
                  <a:lnTo>
                    <a:pt x="108394" y="465721"/>
                  </a:lnTo>
                  <a:lnTo>
                    <a:pt x="103555" y="466991"/>
                  </a:lnTo>
                  <a:lnTo>
                    <a:pt x="100698" y="465721"/>
                  </a:lnTo>
                  <a:lnTo>
                    <a:pt x="105321" y="469531"/>
                  </a:lnTo>
                  <a:lnTo>
                    <a:pt x="104330" y="470801"/>
                  </a:lnTo>
                  <a:lnTo>
                    <a:pt x="105016" y="470801"/>
                  </a:lnTo>
                  <a:lnTo>
                    <a:pt x="103073" y="480961"/>
                  </a:lnTo>
                  <a:lnTo>
                    <a:pt x="109207" y="480961"/>
                  </a:lnTo>
                  <a:lnTo>
                    <a:pt x="108254" y="482231"/>
                  </a:lnTo>
                  <a:lnTo>
                    <a:pt x="113322" y="488581"/>
                  </a:lnTo>
                  <a:lnTo>
                    <a:pt x="118084" y="492391"/>
                  </a:lnTo>
                  <a:lnTo>
                    <a:pt x="122770" y="497471"/>
                  </a:lnTo>
                  <a:lnTo>
                    <a:pt x="127596" y="501281"/>
                  </a:lnTo>
                  <a:lnTo>
                    <a:pt x="130746" y="498741"/>
                  </a:lnTo>
                  <a:lnTo>
                    <a:pt x="132651" y="502551"/>
                  </a:lnTo>
                  <a:lnTo>
                    <a:pt x="136994" y="502551"/>
                  </a:lnTo>
                  <a:lnTo>
                    <a:pt x="141249" y="507631"/>
                  </a:lnTo>
                  <a:lnTo>
                    <a:pt x="144945" y="515251"/>
                  </a:lnTo>
                  <a:lnTo>
                    <a:pt x="151638" y="521601"/>
                  </a:lnTo>
                  <a:lnTo>
                    <a:pt x="157607" y="524141"/>
                  </a:lnTo>
                  <a:lnTo>
                    <a:pt x="155232" y="520331"/>
                  </a:lnTo>
                  <a:lnTo>
                    <a:pt x="158915" y="519061"/>
                  </a:lnTo>
                  <a:lnTo>
                    <a:pt x="156857" y="522871"/>
                  </a:lnTo>
                  <a:lnTo>
                    <a:pt x="163995" y="527951"/>
                  </a:lnTo>
                  <a:lnTo>
                    <a:pt x="158737" y="526681"/>
                  </a:lnTo>
                  <a:lnTo>
                    <a:pt x="164350" y="530491"/>
                  </a:lnTo>
                  <a:lnTo>
                    <a:pt x="169049" y="533031"/>
                  </a:lnTo>
                  <a:lnTo>
                    <a:pt x="174510" y="536841"/>
                  </a:lnTo>
                  <a:lnTo>
                    <a:pt x="182422" y="539381"/>
                  </a:lnTo>
                  <a:lnTo>
                    <a:pt x="182054" y="536841"/>
                  </a:lnTo>
                  <a:lnTo>
                    <a:pt x="181076" y="535571"/>
                  </a:lnTo>
                  <a:lnTo>
                    <a:pt x="184797" y="535571"/>
                  </a:lnTo>
                  <a:lnTo>
                    <a:pt x="186156" y="539381"/>
                  </a:lnTo>
                  <a:lnTo>
                    <a:pt x="184924" y="540651"/>
                  </a:lnTo>
                  <a:lnTo>
                    <a:pt x="184188" y="540651"/>
                  </a:lnTo>
                  <a:lnTo>
                    <a:pt x="191897" y="541921"/>
                  </a:lnTo>
                  <a:lnTo>
                    <a:pt x="197421" y="548271"/>
                  </a:lnTo>
                  <a:lnTo>
                    <a:pt x="203809" y="554621"/>
                  </a:lnTo>
                  <a:lnTo>
                    <a:pt x="210070" y="559701"/>
                  </a:lnTo>
                  <a:lnTo>
                    <a:pt x="216166" y="566051"/>
                  </a:lnTo>
                  <a:lnTo>
                    <a:pt x="223126" y="563575"/>
                  </a:lnTo>
                  <a:lnTo>
                    <a:pt x="235381" y="564781"/>
                  </a:lnTo>
                  <a:lnTo>
                    <a:pt x="240385" y="567321"/>
                  </a:lnTo>
                  <a:lnTo>
                    <a:pt x="231279" y="566051"/>
                  </a:lnTo>
                  <a:lnTo>
                    <a:pt x="234391" y="569861"/>
                  </a:lnTo>
                  <a:lnTo>
                    <a:pt x="243636" y="569861"/>
                  </a:lnTo>
                  <a:lnTo>
                    <a:pt x="251028" y="572401"/>
                  </a:lnTo>
                  <a:lnTo>
                    <a:pt x="257924" y="574941"/>
                  </a:lnTo>
                  <a:lnTo>
                    <a:pt x="265645" y="574941"/>
                  </a:lnTo>
                  <a:lnTo>
                    <a:pt x="268427" y="582561"/>
                  </a:lnTo>
                  <a:lnTo>
                    <a:pt x="283984" y="582561"/>
                  </a:lnTo>
                  <a:lnTo>
                    <a:pt x="287934" y="583831"/>
                  </a:lnTo>
                  <a:lnTo>
                    <a:pt x="299440" y="583831"/>
                  </a:lnTo>
                  <a:lnTo>
                    <a:pt x="302856" y="585101"/>
                  </a:lnTo>
                  <a:lnTo>
                    <a:pt x="305625" y="586371"/>
                  </a:lnTo>
                  <a:lnTo>
                    <a:pt x="305130" y="583831"/>
                  </a:lnTo>
                  <a:lnTo>
                    <a:pt x="308203" y="581291"/>
                  </a:lnTo>
                  <a:lnTo>
                    <a:pt x="308356" y="583374"/>
                  </a:lnTo>
                  <a:lnTo>
                    <a:pt x="309575" y="582561"/>
                  </a:lnTo>
                  <a:lnTo>
                    <a:pt x="337959" y="582561"/>
                  </a:lnTo>
                  <a:lnTo>
                    <a:pt x="347687" y="583831"/>
                  </a:lnTo>
                  <a:lnTo>
                    <a:pt x="374002" y="583831"/>
                  </a:lnTo>
                  <a:lnTo>
                    <a:pt x="380593" y="582561"/>
                  </a:lnTo>
                  <a:lnTo>
                    <a:pt x="386994" y="581291"/>
                  </a:lnTo>
                  <a:lnTo>
                    <a:pt x="391452" y="578751"/>
                  </a:lnTo>
                  <a:lnTo>
                    <a:pt x="393001" y="573671"/>
                  </a:lnTo>
                  <a:lnTo>
                    <a:pt x="395211" y="571131"/>
                  </a:lnTo>
                  <a:lnTo>
                    <a:pt x="401662" y="569861"/>
                  </a:lnTo>
                  <a:lnTo>
                    <a:pt x="399859" y="576211"/>
                  </a:lnTo>
                  <a:lnTo>
                    <a:pt x="406158" y="572401"/>
                  </a:lnTo>
                  <a:lnTo>
                    <a:pt x="412648" y="568591"/>
                  </a:lnTo>
                  <a:lnTo>
                    <a:pt x="415975" y="567321"/>
                  </a:lnTo>
                  <a:lnTo>
                    <a:pt x="426072" y="563511"/>
                  </a:lnTo>
                  <a:lnTo>
                    <a:pt x="432612" y="560971"/>
                  </a:lnTo>
                  <a:lnTo>
                    <a:pt x="439000" y="557161"/>
                  </a:lnTo>
                  <a:lnTo>
                    <a:pt x="445046" y="553351"/>
                  </a:lnTo>
                  <a:lnTo>
                    <a:pt x="450570" y="549541"/>
                  </a:lnTo>
                  <a:lnTo>
                    <a:pt x="450176" y="550811"/>
                  </a:lnTo>
                  <a:lnTo>
                    <a:pt x="450900" y="552081"/>
                  </a:lnTo>
                  <a:lnTo>
                    <a:pt x="449249" y="553351"/>
                  </a:lnTo>
                  <a:lnTo>
                    <a:pt x="454418" y="554621"/>
                  </a:lnTo>
                  <a:lnTo>
                    <a:pt x="461772" y="545731"/>
                  </a:lnTo>
                  <a:lnTo>
                    <a:pt x="460298" y="543191"/>
                  </a:lnTo>
                  <a:lnTo>
                    <a:pt x="462902" y="541921"/>
                  </a:lnTo>
                  <a:lnTo>
                    <a:pt x="462241" y="545731"/>
                  </a:lnTo>
                  <a:lnTo>
                    <a:pt x="469011" y="545731"/>
                  </a:lnTo>
                  <a:lnTo>
                    <a:pt x="469658" y="541921"/>
                  </a:lnTo>
                  <a:lnTo>
                    <a:pt x="470522" y="536841"/>
                  </a:lnTo>
                  <a:lnTo>
                    <a:pt x="474129" y="539038"/>
                  </a:lnTo>
                  <a:lnTo>
                    <a:pt x="474535" y="538111"/>
                  </a:lnTo>
                  <a:lnTo>
                    <a:pt x="477443" y="536841"/>
                  </a:lnTo>
                  <a:lnTo>
                    <a:pt x="483260" y="534301"/>
                  </a:lnTo>
                  <a:lnTo>
                    <a:pt x="478891" y="531761"/>
                  </a:lnTo>
                  <a:lnTo>
                    <a:pt x="485559" y="529221"/>
                  </a:lnTo>
                  <a:lnTo>
                    <a:pt x="487273" y="525411"/>
                  </a:lnTo>
                  <a:lnTo>
                    <a:pt x="488429" y="522871"/>
                  </a:lnTo>
                  <a:lnTo>
                    <a:pt x="494055" y="521614"/>
                  </a:lnTo>
                  <a:lnTo>
                    <a:pt x="494182" y="522008"/>
                  </a:lnTo>
                  <a:lnTo>
                    <a:pt x="498805" y="520268"/>
                  </a:lnTo>
                  <a:close/>
                </a:path>
                <a:path w="642619" h="631189">
                  <a:moveTo>
                    <a:pt x="500532" y="146951"/>
                  </a:moveTo>
                  <a:lnTo>
                    <a:pt x="497306" y="146951"/>
                  </a:lnTo>
                  <a:lnTo>
                    <a:pt x="498398" y="150761"/>
                  </a:lnTo>
                  <a:lnTo>
                    <a:pt x="500532" y="146951"/>
                  </a:lnTo>
                  <a:close/>
                </a:path>
                <a:path w="642619" h="631189">
                  <a:moveTo>
                    <a:pt x="500722" y="145681"/>
                  </a:moveTo>
                  <a:lnTo>
                    <a:pt x="498767" y="144411"/>
                  </a:lnTo>
                  <a:lnTo>
                    <a:pt x="499389" y="145681"/>
                  </a:lnTo>
                  <a:lnTo>
                    <a:pt x="500722" y="145681"/>
                  </a:lnTo>
                  <a:close/>
                </a:path>
                <a:path w="642619" h="631189">
                  <a:moveTo>
                    <a:pt x="507568" y="543039"/>
                  </a:moveTo>
                  <a:lnTo>
                    <a:pt x="507225" y="542848"/>
                  </a:lnTo>
                  <a:lnTo>
                    <a:pt x="506755" y="542734"/>
                  </a:lnTo>
                  <a:lnTo>
                    <a:pt x="506082" y="542823"/>
                  </a:lnTo>
                  <a:lnTo>
                    <a:pt x="506298" y="543013"/>
                  </a:lnTo>
                  <a:lnTo>
                    <a:pt x="506882" y="543039"/>
                  </a:lnTo>
                  <a:lnTo>
                    <a:pt x="507568" y="543039"/>
                  </a:lnTo>
                  <a:close/>
                </a:path>
                <a:path w="642619" h="631189">
                  <a:moveTo>
                    <a:pt x="511657" y="563880"/>
                  </a:moveTo>
                  <a:lnTo>
                    <a:pt x="511289" y="562610"/>
                  </a:lnTo>
                  <a:lnTo>
                    <a:pt x="511136" y="562686"/>
                  </a:lnTo>
                  <a:lnTo>
                    <a:pt x="511657" y="563880"/>
                  </a:lnTo>
                  <a:close/>
                </a:path>
                <a:path w="642619" h="631189">
                  <a:moveTo>
                    <a:pt x="515670" y="70954"/>
                  </a:moveTo>
                  <a:lnTo>
                    <a:pt x="514045" y="68973"/>
                  </a:lnTo>
                  <a:lnTo>
                    <a:pt x="514057" y="69392"/>
                  </a:lnTo>
                  <a:lnTo>
                    <a:pt x="514197" y="69786"/>
                  </a:lnTo>
                  <a:lnTo>
                    <a:pt x="514261" y="70192"/>
                  </a:lnTo>
                  <a:lnTo>
                    <a:pt x="515670" y="70954"/>
                  </a:lnTo>
                  <a:close/>
                </a:path>
                <a:path w="642619" h="631189">
                  <a:moveTo>
                    <a:pt x="518439" y="501472"/>
                  </a:moveTo>
                  <a:lnTo>
                    <a:pt x="513384" y="506107"/>
                  </a:lnTo>
                  <a:lnTo>
                    <a:pt x="514946" y="504977"/>
                  </a:lnTo>
                  <a:lnTo>
                    <a:pt x="516788" y="503275"/>
                  </a:lnTo>
                  <a:lnTo>
                    <a:pt x="518439" y="501472"/>
                  </a:lnTo>
                  <a:close/>
                </a:path>
                <a:path w="642619" h="631189">
                  <a:moveTo>
                    <a:pt x="525475" y="552538"/>
                  </a:moveTo>
                  <a:lnTo>
                    <a:pt x="524433" y="553491"/>
                  </a:lnTo>
                  <a:lnTo>
                    <a:pt x="524497" y="554177"/>
                  </a:lnTo>
                  <a:lnTo>
                    <a:pt x="524649" y="554964"/>
                  </a:lnTo>
                  <a:lnTo>
                    <a:pt x="524865" y="555777"/>
                  </a:lnTo>
                  <a:lnTo>
                    <a:pt x="525475" y="552538"/>
                  </a:lnTo>
                  <a:close/>
                </a:path>
                <a:path w="642619" h="631189">
                  <a:moveTo>
                    <a:pt x="525780" y="123698"/>
                  </a:moveTo>
                  <a:lnTo>
                    <a:pt x="521423" y="117970"/>
                  </a:lnTo>
                  <a:lnTo>
                    <a:pt x="522478" y="119748"/>
                  </a:lnTo>
                  <a:lnTo>
                    <a:pt x="524065" y="121818"/>
                  </a:lnTo>
                  <a:lnTo>
                    <a:pt x="525780" y="123698"/>
                  </a:lnTo>
                  <a:close/>
                </a:path>
                <a:path w="642619" h="631189">
                  <a:moveTo>
                    <a:pt x="526313" y="124294"/>
                  </a:moveTo>
                  <a:lnTo>
                    <a:pt x="525780" y="123710"/>
                  </a:lnTo>
                  <a:lnTo>
                    <a:pt x="526249" y="124333"/>
                  </a:lnTo>
                  <a:close/>
                </a:path>
                <a:path w="642619" h="631189">
                  <a:moveTo>
                    <a:pt x="537781" y="409663"/>
                  </a:moveTo>
                  <a:lnTo>
                    <a:pt x="531241" y="407301"/>
                  </a:lnTo>
                  <a:lnTo>
                    <a:pt x="531215" y="413651"/>
                  </a:lnTo>
                  <a:lnTo>
                    <a:pt x="534568" y="413651"/>
                  </a:lnTo>
                  <a:lnTo>
                    <a:pt x="535724" y="418731"/>
                  </a:lnTo>
                  <a:lnTo>
                    <a:pt x="537781" y="409663"/>
                  </a:lnTo>
                  <a:close/>
                </a:path>
                <a:path w="642619" h="631189">
                  <a:moveTo>
                    <a:pt x="538289" y="409841"/>
                  </a:moveTo>
                  <a:lnTo>
                    <a:pt x="538200" y="409321"/>
                  </a:lnTo>
                  <a:lnTo>
                    <a:pt x="538035" y="408571"/>
                  </a:lnTo>
                  <a:lnTo>
                    <a:pt x="537781" y="409663"/>
                  </a:lnTo>
                  <a:lnTo>
                    <a:pt x="538289" y="409841"/>
                  </a:lnTo>
                  <a:close/>
                </a:path>
                <a:path w="642619" h="631189">
                  <a:moveTo>
                    <a:pt x="539369" y="222008"/>
                  </a:moveTo>
                  <a:lnTo>
                    <a:pt x="538988" y="219202"/>
                  </a:lnTo>
                  <a:lnTo>
                    <a:pt x="537629" y="219659"/>
                  </a:lnTo>
                  <a:lnTo>
                    <a:pt x="539369" y="222008"/>
                  </a:lnTo>
                  <a:close/>
                </a:path>
                <a:path w="642619" h="631189">
                  <a:moveTo>
                    <a:pt x="540575" y="527024"/>
                  </a:moveTo>
                  <a:lnTo>
                    <a:pt x="540029" y="528320"/>
                  </a:lnTo>
                  <a:lnTo>
                    <a:pt x="540397" y="528320"/>
                  </a:lnTo>
                  <a:lnTo>
                    <a:pt x="540575" y="527024"/>
                  </a:lnTo>
                  <a:close/>
                </a:path>
                <a:path w="642619" h="631189">
                  <a:moveTo>
                    <a:pt x="541096" y="525780"/>
                  </a:moveTo>
                  <a:lnTo>
                    <a:pt x="540880" y="525678"/>
                  </a:lnTo>
                  <a:lnTo>
                    <a:pt x="540740" y="525780"/>
                  </a:lnTo>
                  <a:lnTo>
                    <a:pt x="540575" y="527024"/>
                  </a:lnTo>
                  <a:lnTo>
                    <a:pt x="541096" y="525780"/>
                  </a:lnTo>
                  <a:close/>
                </a:path>
                <a:path w="642619" h="631189">
                  <a:moveTo>
                    <a:pt x="541235" y="218440"/>
                  </a:moveTo>
                  <a:lnTo>
                    <a:pt x="538975" y="219075"/>
                  </a:lnTo>
                  <a:lnTo>
                    <a:pt x="538988" y="219202"/>
                  </a:lnTo>
                  <a:lnTo>
                    <a:pt x="541235" y="218440"/>
                  </a:lnTo>
                  <a:close/>
                </a:path>
                <a:path w="642619" h="631189">
                  <a:moveTo>
                    <a:pt x="542467" y="525411"/>
                  </a:moveTo>
                  <a:lnTo>
                    <a:pt x="541972" y="525678"/>
                  </a:lnTo>
                  <a:lnTo>
                    <a:pt x="541896" y="525830"/>
                  </a:lnTo>
                  <a:lnTo>
                    <a:pt x="542467" y="526161"/>
                  </a:lnTo>
                  <a:lnTo>
                    <a:pt x="542467" y="525411"/>
                  </a:lnTo>
                  <a:close/>
                </a:path>
                <a:path w="642619" h="631189">
                  <a:moveTo>
                    <a:pt x="543217" y="99060"/>
                  </a:moveTo>
                  <a:lnTo>
                    <a:pt x="542328" y="99060"/>
                  </a:lnTo>
                  <a:lnTo>
                    <a:pt x="542264" y="100330"/>
                  </a:lnTo>
                  <a:lnTo>
                    <a:pt x="543217" y="99060"/>
                  </a:lnTo>
                  <a:close/>
                </a:path>
                <a:path w="642619" h="631189">
                  <a:moveTo>
                    <a:pt x="543229" y="411632"/>
                  </a:moveTo>
                  <a:lnTo>
                    <a:pt x="543064" y="411111"/>
                  </a:lnTo>
                  <a:lnTo>
                    <a:pt x="542594" y="411111"/>
                  </a:lnTo>
                  <a:lnTo>
                    <a:pt x="542975" y="411683"/>
                  </a:lnTo>
                  <a:lnTo>
                    <a:pt x="543229" y="411632"/>
                  </a:lnTo>
                  <a:close/>
                </a:path>
                <a:path w="642619" h="631189">
                  <a:moveTo>
                    <a:pt x="544652" y="373964"/>
                  </a:moveTo>
                  <a:lnTo>
                    <a:pt x="543915" y="374281"/>
                  </a:lnTo>
                  <a:lnTo>
                    <a:pt x="544144" y="375551"/>
                  </a:lnTo>
                  <a:lnTo>
                    <a:pt x="544652" y="373964"/>
                  </a:lnTo>
                  <a:close/>
                </a:path>
                <a:path w="642619" h="631189">
                  <a:moveTo>
                    <a:pt x="545719" y="373507"/>
                  </a:moveTo>
                  <a:lnTo>
                    <a:pt x="544969" y="373011"/>
                  </a:lnTo>
                  <a:lnTo>
                    <a:pt x="544652" y="373964"/>
                  </a:lnTo>
                  <a:lnTo>
                    <a:pt x="545719" y="373507"/>
                  </a:lnTo>
                  <a:close/>
                </a:path>
                <a:path w="642619" h="631189">
                  <a:moveTo>
                    <a:pt x="547344" y="527050"/>
                  </a:moveTo>
                  <a:lnTo>
                    <a:pt x="545922" y="527050"/>
                  </a:lnTo>
                  <a:lnTo>
                    <a:pt x="545909" y="528116"/>
                  </a:lnTo>
                  <a:lnTo>
                    <a:pt x="542467" y="526161"/>
                  </a:lnTo>
                  <a:lnTo>
                    <a:pt x="542417" y="529590"/>
                  </a:lnTo>
                  <a:lnTo>
                    <a:pt x="546265" y="528320"/>
                  </a:lnTo>
                  <a:lnTo>
                    <a:pt x="546049" y="528193"/>
                  </a:lnTo>
                  <a:lnTo>
                    <a:pt x="547344" y="527050"/>
                  </a:lnTo>
                  <a:close/>
                </a:path>
                <a:path w="642619" h="631189">
                  <a:moveTo>
                    <a:pt x="548716" y="525830"/>
                  </a:moveTo>
                  <a:lnTo>
                    <a:pt x="547344" y="527050"/>
                  </a:lnTo>
                  <a:lnTo>
                    <a:pt x="548373" y="527050"/>
                  </a:lnTo>
                  <a:lnTo>
                    <a:pt x="548716" y="525830"/>
                  </a:lnTo>
                  <a:close/>
                </a:path>
                <a:path w="642619" h="631189">
                  <a:moveTo>
                    <a:pt x="549097" y="360311"/>
                  </a:moveTo>
                  <a:lnTo>
                    <a:pt x="548741" y="359041"/>
                  </a:lnTo>
                  <a:lnTo>
                    <a:pt x="548601" y="361975"/>
                  </a:lnTo>
                  <a:lnTo>
                    <a:pt x="548894" y="361581"/>
                  </a:lnTo>
                  <a:lnTo>
                    <a:pt x="549097" y="360311"/>
                  </a:lnTo>
                  <a:close/>
                </a:path>
                <a:path w="642619" h="631189">
                  <a:moveTo>
                    <a:pt x="550494" y="100787"/>
                  </a:moveTo>
                  <a:lnTo>
                    <a:pt x="548932" y="99923"/>
                  </a:lnTo>
                  <a:lnTo>
                    <a:pt x="548919" y="100647"/>
                  </a:lnTo>
                  <a:lnTo>
                    <a:pt x="549732" y="100698"/>
                  </a:lnTo>
                  <a:lnTo>
                    <a:pt x="550430" y="101092"/>
                  </a:lnTo>
                  <a:lnTo>
                    <a:pt x="550494" y="100787"/>
                  </a:lnTo>
                  <a:close/>
                </a:path>
                <a:path w="642619" h="631189">
                  <a:moveTo>
                    <a:pt x="550786" y="268541"/>
                  </a:moveTo>
                  <a:lnTo>
                    <a:pt x="549097" y="265353"/>
                  </a:lnTo>
                  <a:lnTo>
                    <a:pt x="548259" y="264287"/>
                  </a:lnTo>
                  <a:lnTo>
                    <a:pt x="550786" y="268541"/>
                  </a:lnTo>
                  <a:close/>
                </a:path>
                <a:path w="642619" h="631189">
                  <a:moveTo>
                    <a:pt x="550964" y="102641"/>
                  </a:moveTo>
                  <a:lnTo>
                    <a:pt x="550494" y="101130"/>
                  </a:lnTo>
                  <a:lnTo>
                    <a:pt x="550354" y="101498"/>
                  </a:lnTo>
                  <a:lnTo>
                    <a:pt x="550964" y="102641"/>
                  </a:lnTo>
                  <a:close/>
                </a:path>
                <a:path w="642619" h="631189">
                  <a:moveTo>
                    <a:pt x="551446" y="388251"/>
                  </a:moveTo>
                  <a:lnTo>
                    <a:pt x="550138" y="389521"/>
                  </a:lnTo>
                  <a:lnTo>
                    <a:pt x="550519" y="390169"/>
                  </a:lnTo>
                  <a:lnTo>
                    <a:pt x="551446" y="388251"/>
                  </a:lnTo>
                  <a:close/>
                </a:path>
                <a:path w="642619" h="631189">
                  <a:moveTo>
                    <a:pt x="551637" y="392061"/>
                  </a:moveTo>
                  <a:lnTo>
                    <a:pt x="550519" y="390169"/>
                  </a:lnTo>
                  <a:lnTo>
                    <a:pt x="549605" y="392061"/>
                  </a:lnTo>
                  <a:lnTo>
                    <a:pt x="551637" y="392061"/>
                  </a:lnTo>
                  <a:close/>
                </a:path>
                <a:path w="642619" h="631189">
                  <a:moveTo>
                    <a:pt x="554456" y="266598"/>
                  </a:moveTo>
                  <a:lnTo>
                    <a:pt x="554012" y="266331"/>
                  </a:lnTo>
                  <a:lnTo>
                    <a:pt x="554253" y="267258"/>
                  </a:lnTo>
                  <a:lnTo>
                    <a:pt x="554456" y="266598"/>
                  </a:lnTo>
                  <a:close/>
                </a:path>
                <a:path w="642619" h="631189">
                  <a:moveTo>
                    <a:pt x="556361" y="275221"/>
                  </a:moveTo>
                  <a:lnTo>
                    <a:pt x="554253" y="267258"/>
                  </a:lnTo>
                  <a:lnTo>
                    <a:pt x="552538" y="272681"/>
                  </a:lnTo>
                  <a:lnTo>
                    <a:pt x="556361" y="275221"/>
                  </a:lnTo>
                  <a:close/>
                </a:path>
                <a:path w="642619" h="631189">
                  <a:moveTo>
                    <a:pt x="557250" y="524510"/>
                  </a:moveTo>
                  <a:lnTo>
                    <a:pt x="556856" y="524167"/>
                  </a:lnTo>
                  <a:lnTo>
                    <a:pt x="556348" y="523989"/>
                  </a:lnTo>
                  <a:lnTo>
                    <a:pt x="555777" y="523913"/>
                  </a:lnTo>
                  <a:lnTo>
                    <a:pt x="556310" y="524256"/>
                  </a:lnTo>
                  <a:lnTo>
                    <a:pt x="556856" y="524459"/>
                  </a:lnTo>
                  <a:lnTo>
                    <a:pt x="557250" y="524510"/>
                  </a:lnTo>
                  <a:close/>
                </a:path>
                <a:path w="642619" h="631189">
                  <a:moveTo>
                    <a:pt x="573239" y="494360"/>
                  </a:moveTo>
                  <a:lnTo>
                    <a:pt x="571715" y="495439"/>
                  </a:lnTo>
                  <a:lnTo>
                    <a:pt x="572262" y="495249"/>
                  </a:lnTo>
                  <a:lnTo>
                    <a:pt x="572770" y="494868"/>
                  </a:lnTo>
                  <a:lnTo>
                    <a:pt x="573239" y="494360"/>
                  </a:lnTo>
                  <a:close/>
                </a:path>
                <a:path w="642619" h="631189">
                  <a:moveTo>
                    <a:pt x="575614" y="390791"/>
                  </a:moveTo>
                  <a:lnTo>
                    <a:pt x="575030" y="390791"/>
                  </a:lnTo>
                  <a:lnTo>
                    <a:pt x="574992" y="391134"/>
                  </a:lnTo>
                  <a:lnTo>
                    <a:pt x="575614" y="390817"/>
                  </a:lnTo>
                  <a:close/>
                </a:path>
                <a:path w="642619" h="631189">
                  <a:moveTo>
                    <a:pt x="577215" y="491591"/>
                  </a:moveTo>
                  <a:lnTo>
                    <a:pt x="576097" y="490435"/>
                  </a:lnTo>
                  <a:lnTo>
                    <a:pt x="574852" y="492798"/>
                  </a:lnTo>
                  <a:lnTo>
                    <a:pt x="573239" y="494360"/>
                  </a:lnTo>
                  <a:lnTo>
                    <a:pt x="577215" y="491591"/>
                  </a:lnTo>
                  <a:close/>
                </a:path>
                <a:path w="642619" h="631189">
                  <a:moveTo>
                    <a:pt x="577938" y="454660"/>
                  </a:moveTo>
                  <a:lnTo>
                    <a:pt x="577367" y="454660"/>
                  </a:lnTo>
                  <a:lnTo>
                    <a:pt x="577811" y="454837"/>
                  </a:lnTo>
                  <a:lnTo>
                    <a:pt x="577938" y="454660"/>
                  </a:lnTo>
                  <a:close/>
                </a:path>
                <a:path w="642619" h="631189">
                  <a:moveTo>
                    <a:pt x="578383" y="389521"/>
                  </a:moveTo>
                  <a:lnTo>
                    <a:pt x="575424" y="388251"/>
                  </a:lnTo>
                  <a:lnTo>
                    <a:pt x="575703" y="391134"/>
                  </a:lnTo>
                  <a:lnTo>
                    <a:pt x="575970" y="392061"/>
                  </a:lnTo>
                  <a:lnTo>
                    <a:pt x="576148" y="393319"/>
                  </a:lnTo>
                  <a:lnTo>
                    <a:pt x="576110" y="393611"/>
                  </a:lnTo>
                  <a:lnTo>
                    <a:pt x="576084" y="393928"/>
                  </a:lnTo>
                  <a:lnTo>
                    <a:pt x="576110" y="394220"/>
                  </a:lnTo>
                  <a:lnTo>
                    <a:pt x="576275" y="396455"/>
                  </a:lnTo>
                  <a:lnTo>
                    <a:pt x="576440" y="395020"/>
                  </a:lnTo>
                  <a:lnTo>
                    <a:pt x="576160" y="393331"/>
                  </a:lnTo>
                  <a:lnTo>
                    <a:pt x="576503" y="392061"/>
                  </a:lnTo>
                  <a:lnTo>
                    <a:pt x="578383" y="389521"/>
                  </a:lnTo>
                  <a:close/>
                </a:path>
                <a:path w="642619" h="631189">
                  <a:moveTo>
                    <a:pt x="579539" y="292671"/>
                  </a:moveTo>
                  <a:lnTo>
                    <a:pt x="579272" y="291109"/>
                  </a:lnTo>
                  <a:lnTo>
                    <a:pt x="578612" y="289712"/>
                  </a:lnTo>
                  <a:lnTo>
                    <a:pt x="578662" y="287820"/>
                  </a:lnTo>
                  <a:lnTo>
                    <a:pt x="578510" y="286359"/>
                  </a:lnTo>
                  <a:lnTo>
                    <a:pt x="576160" y="286575"/>
                  </a:lnTo>
                  <a:lnTo>
                    <a:pt x="577075" y="287591"/>
                  </a:lnTo>
                  <a:lnTo>
                    <a:pt x="577977" y="288607"/>
                  </a:lnTo>
                  <a:lnTo>
                    <a:pt x="578599" y="289712"/>
                  </a:lnTo>
                  <a:lnTo>
                    <a:pt x="578446" y="291274"/>
                  </a:lnTo>
                  <a:lnTo>
                    <a:pt x="578091" y="293116"/>
                  </a:lnTo>
                  <a:lnTo>
                    <a:pt x="578815" y="294627"/>
                  </a:lnTo>
                  <a:lnTo>
                    <a:pt x="579539" y="292671"/>
                  </a:lnTo>
                  <a:close/>
                </a:path>
                <a:path w="642619" h="631189">
                  <a:moveTo>
                    <a:pt x="582269" y="350151"/>
                  </a:moveTo>
                  <a:lnTo>
                    <a:pt x="581901" y="350520"/>
                  </a:lnTo>
                  <a:lnTo>
                    <a:pt x="581977" y="352691"/>
                  </a:lnTo>
                  <a:lnTo>
                    <a:pt x="582269" y="350151"/>
                  </a:lnTo>
                  <a:close/>
                </a:path>
                <a:path w="642619" h="631189">
                  <a:moveTo>
                    <a:pt x="586041" y="136652"/>
                  </a:moveTo>
                  <a:lnTo>
                    <a:pt x="585597" y="137274"/>
                  </a:lnTo>
                  <a:lnTo>
                    <a:pt x="585431" y="137985"/>
                  </a:lnTo>
                  <a:lnTo>
                    <a:pt x="585304" y="138709"/>
                  </a:lnTo>
                  <a:lnTo>
                    <a:pt x="585647" y="138430"/>
                  </a:lnTo>
                  <a:lnTo>
                    <a:pt x="585876" y="137909"/>
                  </a:lnTo>
                  <a:lnTo>
                    <a:pt x="586041" y="136652"/>
                  </a:lnTo>
                  <a:close/>
                </a:path>
                <a:path w="642619" h="631189">
                  <a:moveTo>
                    <a:pt x="587311" y="319671"/>
                  </a:moveTo>
                  <a:lnTo>
                    <a:pt x="586917" y="317131"/>
                  </a:lnTo>
                  <a:lnTo>
                    <a:pt x="586295" y="315861"/>
                  </a:lnTo>
                  <a:lnTo>
                    <a:pt x="585622" y="313321"/>
                  </a:lnTo>
                  <a:lnTo>
                    <a:pt x="583057" y="315861"/>
                  </a:lnTo>
                  <a:lnTo>
                    <a:pt x="582930" y="312051"/>
                  </a:lnTo>
                  <a:lnTo>
                    <a:pt x="582866" y="310756"/>
                  </a:lnTo>
                  <a:lnTo>
                    <a:pt x="578637" y="305701"/>
                  </a:lnTo>
                  <a:lnTo>
                    <a:pt x="579158" y="304431"/>
                  </a:lnTo>
                  <a:lnTo>
                    <a:pt x="580224" y="301891"/>
                  </a:lnTo>
                  <a:lnTo>
                    <a:pt x="582688" y="305701"/>
                  </a:lnTo>
                  <a:lnTo>
                    <a:pt x="581914" y="300621"/>
                  </a:lnTo>
                  <a:lnTo>
                    <a:pt x="581152" y="295541"/>
                  </a:lnTo>
                  <a:lnTo>
                    <a:pt x="579348" y="300621"/>
                  </a:lnTo>
                  <a:lnTo>
                    <a:pt x="576224" y="295541"/>
                  </a:lnTo>
                  <a:lnTo>
                    <a:pt x="572389" y="301891"/>
                  </a:lnTo>
                  <a:lnTo>
                    <a:pt x="573595" y="295541"/>
                  </a:lnTo>
                  <a:lnTo>
                    <a:pt x="574167" y="296811"/>
                  </a:lnTo>
                  <a:lnTo>
                    <a:pt x="574040" y="295541"/>
                  </a:lnTo>
                  <a:lnTo>
                    <a:pt x="573659" y="291731"/>
                  </a:lnTo>
                  <a:lnTo>
                    <a:pt x="573532" y="290461"/>
                  </a:lnTo>
                  <a:lnTo>
                    <a:pt x="576148" y="286651"/>
                  </a:lnTo>
                  <a:lnTo>
                    <a:pt x="574040" y="285381"/>
                  </a:lnTo>
                  <a:lnTo>
                    <a:pt x="571804" y="282841"/>
                  </a:lnTo>
                  <a:lnTo>
                    <a:pt x="572604" y="279031"/>
                  </a:lnTo>
                  <a:lnTo>
                    <a:pt x="574192" y="277761"/>
                  </a:lnTo>
                  <a:lnTo>
                    <a:pt x="578751" y="279031"/>
                  </a:lnTo>
                  <a:lnTo>
                    <a:pt x="579818" y="277761"/>
                  </a:lnTo>
                  <a:lnTo>
                    <a:pt x="574802" y="276491"/>
                  </a:lnTo>
                  <a:lnTo>
                    <a:pt x="576872" y="266331"/>
                  </a:lnTo>
                  <a:lnTo>
                    <a:pt x="574040" y="265061"/>
                  </a:lnTo>
                  <a:lnTo>
                    <a:pt x="573316" y="264744"/>
                  </a:lnTo>
                  <a:lnTo>
                    <a:pt x="575449" y="263791"/>
                  </a:lnTo>
                  <a:lnTo>
                    <a:pt x="575945" y="263791"/>
                  </a:lnTo>
                  <a:lnTo>
                    <a:pt x="571754" y="262521"/>
                  </a:lnTo>
                  <a:lnTo>
                    <a:pt x="572338" y="259981"/>
                  </a:lnTo>
                  <a:lnTo>
                    <a:pt x="572808" y="258711"/>
                  </a:lnTo>
                  <a:lnTo>
                    <a:pt x="575157" y="258711"/>
                  </a:lnTo>
                  <a:lnTo>
                    <a:pt x="574433" y="257441"/>
                  </a:lnTo>
                  <a:lnTo>
                    <a:pt x="573709" y="256171"/>
                  </a:lnTo>
                  <a:lnTo>
                    <a:pt x="571690" y="257441"/>
                  </a:lnTo>
                  <a:lnTo>
                    <a:pt x="570052" y="257441"/>
                  </a:lnTo>
                  <a:lnTo>
                    <a:pt x="569709" y="253631"/>
                  </a:lnTo>
                  <a:lnTo>
                    <a:pt x="570166" y="254901"/>
                  </a:lnTo>
                  <a:lnTo>
                    <a:pt x="570636" y="253631"/>
                  </a:lnTo>
                  <a:lnTo>
                    <a:pt x="571538" y="254901"/>
                  </a:lnTo>
                  <a:lnTo>
                    <a:pt x="571449" y="253631"/>
                  </a:lnTo>
                  <a:lnTo>
                    <a:pt x="570928" y="246011"/>
                  </a:lnTo>
                  <a:lnTo>
                    <a:pt x="565289" y="239661"/>
                  </a:lnTo>
                  <a:lnTo>
                    <a:pt x="565073" y="238391"/>
                  </a:lnTo>
                  <a:lnTo>
                    <a:pt x="564045" y="232041"/>
                  </a:lnTo>
                  <a:lnTo>
                    <a:pt x="567004" y="229501"/>
                  </a:lnTo>
                  <a:lnTo>
                    <a:pt x="568490" y="228231"/>
                  </a:lnTo>
                  <a:lnTo>
                    <a:pt x="567715" y="238391"/>
                  </a:lnTo>
                  <a:lnTo>
                    <a:pt x="568553" y="237477"/>
                  </a:lnTo>
                  <a:lnTo>
                    <a:pt x="569048" y="238175"/>
                  </a:lnTo>
                  <a:lnTo>
                    <a:pt x="569912" y="239483"/>
                  </a:lnTo>
                  <a:lnTo>
                    <a:pt x="570598" y="240842"/>
                  </a:lnTo>
                  <a:lnTo>
                    <a:pt x="571106" y="239623"/>
                  </a:lnTo>
                  <a:lnTo>
                    <a:pt x="571601" y="238404"/>
                  </a:lnTo>
                  <a:lnTo>
                    <a:pt x="571957" y="237197"/>
                  </a:lnTo>
                  <a:lnTo>
                    <a:pt x="569023" y="236969"/>
                  </a:lnTo>
                  <a:lnTo>
                    <a:pt x="571233" y="234581"/>
                  </a:lnTo>
                  <a:lnTo>
                    <a:pt x="568769" y="228231"/>
                  </a:lnTo>
                  <a:lnTo>
                    <a:pt x="567855" y="226961"/>
                  </a:lnTo>
                  <a:lnTo>
                    <a:pt x="565124" y="223151"/>
                  </a:lnTo>
                  <a:lnTo>
                    <a:pt x="561822" y="218071"/>
                  </a:lnTo>
                  <a:lnTo>
                    <a:pt x="558469" y="212991"/>
                  </a:lnTo>
                  <a:lnTo>
                    <a:pt x="554634" y="209181"/>
                  </a:lnTo>
                  <a:lnTo>
                    <a:pt x="553351" y="205371"/>
                  </a:lnTo>
                  <a:lnTo>
                    <a:pt x="552932" y="204101"/>
                  </a:lnTo>
                  <a:lnTo>
                    <a:pt x="553275" y="205371"/>
                  </a:lnTo>
                  <a:lnTo>
                    <a:pt x="549922" y="205371"/>
                  </a:lnTo>
                  <a:lnTo>
                    <a:pt x="549732" y="202831"/>
                  </a:lnTo>
                  <a:lnTo>
                    <a:pt x="549681" y="196481"/>
                  </a:lnTo>
                  <a:lnTo>
                    <a:pt x="547344" y="193941"/>
                  </a:lnTo>
                  <a:lnTo>
                    <a:pt x="548576" y="193941"/>
                  </a:lnTo>
                  <a:lnTo>
                    <a:pt x="552056" y="192671"/>
                  </a:lnTo>
                  <a:lnTo>
                    <a:pt x="551129" y="192671"/>
                  </a:lnTo>
                  <a:lnTo>
                    <a:pt x="548259" y="187591"/>
                  </a:lnTo>
                  <a:lnTo>
                    <a:pt x="544169" y="182511"/>
                  </a:lnTo>
                  <a:lnTo>
                    <a:pt x="539089" y="177431"/>
                  </a:lnTo>
                  <a:lnTo>
                    <a:pt x="534682" y="173621"/>
                  </a:lnTo>
                  <a:lnTo>
                    <a:pt x="533222" y="172351"/>
                  </a:lnTo>
                  <a:lnTo>
                    <a:pt x="535736" y="172351"/>
                  </a:lnTo>
                  <a:lnTo>
                    <a:pt x="534543" y="167271"/>
                  </a:lnTo>
                  <a:lnTo>
                    <a:pt x="533285" y="166001"/>
                  </a:lnTo>
                  <a:lnTo>
                    <a:pt x="529539" y="162191"/>
                  </a:lnTo>
                  <a:lnTo>
                    <a:pt x="527367" y="158381"/>
                  </a:lnTo>
                  <a:lnTo>
                    <a:pt x="524916" y="158381"/>
                  </a:lnTo>
                  <a:lnTo>
                    <a:pt x="523519" y="155841"/>
                  </a:lnTo>
                  <a:lnTo>
                    <a:pt x="522224" y="158381"/>
                  </a:lnTo>
                  <a:lnTo>
                    <a:pt x="522300" y="155841"/>
                  </a:lnTo>
                  <a:lnTo>
                    <a:pt x="522376" y="153301"/>
                  </a:lnTo>
                  <a:lnTo>
                    <a:pt x="522490" y="149491"/>
                  </a:lnTo>
                  <a:lnTo>
                    <a:pt x="515861" y="145681"/>
                  </a:lnTo>
                  <a:lnTo>
                    <a:pt x="510133" y="140601"/>
                  </a:lnTo>
                  <a:lnTo>
                    <a:pt x="506272" y="138061"/>
                  </a:lnTo>
                  <a:lnTo>
                    <a:pt x="504342" y="136791"/>
                  </a:lnTo>
                  <a:lnTo>
                    <a:pt x="498157" y="134251"/>
                  </a:lnTo>
                  <a:lnTo>
                    <a:pt x="496493" y="126631"/>
                  </a:lnTo>
                  <a:lnTo>
                    <a:pt x="497674" y="127901"/>
                  </a:lnTo>
                  <a:lnTo>
                    <a:pt x="500481" y="127901"/>
                  </a:lnTo>
                  <a:lnTo>
                    <a:pt x="499554" y="126631"/>
                  </a:lnTo>
                  <a:lnTo>
                    <a:pt x="493788" y="122821"/>
                  </a:lnTo>
                  <a:lnTo>
                    <a:pt x="489953" y="120281"/>
                  </a:lnTo>
                  <a:lnTo>
                    <a:pt x="488378" y="124091"/>
                  </a:lnTo>
                  <a:lnTo>
                    <a:pt x="489699" y="122821"/>
                  </a:lnTo>
                  <a:lnTo>
                    <a:pt x="489661" y="126631"/>
                  </a:lnTo>
                  <a:lnTo>
                    <a:pt x="487045" y="126631"/>
                  </a:lnTo>
                  <a:lnTo>
                    <a:pt x="483984" y="126631"/>
                  </a:lnTo>
                  <a:lnTo>
                    <a:pt x="482003" y="124091"/>
                  </a:lnTo>
                  <a:lnTo>
                    <a:pt x="487045" y="126631"/>
                  </a:lnTo>
                  <a:lnTo>
                    <a:pt x="486460" y="124091"/>
                  </a:lnTo>
                  <a:lnTo>
                    <a:pt x="485597" y="120281"/>
                  </a:lnTo>
                  <a:lnTo>
                    <a:pt x="484987" y="117741"/>
                  </a:lnTo>
                  <a:lnTo>
                    <a:pt x="484619" y="119011"/>
                  </a:lnTo>
                  <a:lnTo>
                    <a:pt x="483311" y="119011"/>
                  </a:lnTo>
                  <a:lnTo>
                    <a:pt x="482777" y="120281"/>
                  </a:lnTo>
                  <a:lnTo>
                    <a:pt x="482371" y="119011"/>
                  </a:lnTo>
                  <a:lnTo>
                    <a:pt x="481571" y="116471"/>
                  </a:lnTo>
                  <a:lnTo>
                    <a:pt x="479463" y="117741"/>
                  </a:lnTo>
                  <a:lnTo>
                    <a:pt x="476808" y="119011"/>
                  </a:lnTo>
                  <a:lnTo>
                    <a:pt x="474002" y="116471"/>
                  </a:lnTo>
                  <a:lnTo>
                    <a:pt x="475424" y="115201"/>
                  </a:lnTo>
                  <a:lnTo>
                    <a:pt x="472490" y="113931"/>
                  </a:lnTo>
                  <a:lnTo>
                    <a:pt x="468947" y="115201"/>
                  </a:lnTo>
                  <a:lnTo>
                    <a:pt x="466737" y="112661"/>
                  </a:lnTo>
                  <a:lnTo>
                    <a:pt x="467144" y="111391"/>
                  </a:lnTo>
                  <a:lnTo>
                    <a:pt x="467982" y="108851"/>
                  </a:lnTo>
                  <a:lnTo>
                    <a:pt x="470293" y="112661"/>
                  </a:lnTo>
                  <a:lnTo>
                    <a:pt x="472389" y="110121"/>
                  </a:lnTo>
                  <a:lnTo>
                    <a:pt x="470471" y="108851"/>
                  </a:lnTo>
                  <a:lnTo>
                    <a:pt x="468553" y="107581"/>
                  </a:lnTo>
                  <a:lnTo>
                    <a:pt x="461175" y="111391"/>
                  </a:lnTo>
                  <a:lnTo>
                    <a:pt x="459854" y="106311"/>
                  </a:lnTo>
                  <a:lnTo>
                    <a:pt x="462076" y="106311"/>
                  </a:lnTo>
                  <a:lnTo>
                    <a:pt x="464426" y="107581"/>
                  </a:lnTo>
                  <a:lnTo>
                    <a:pt x="466509" y="107581"/>
                  </a:lnTo>
                  <a:lnTo>
                    <a:pt x="466331" y="106311"/>
                  </a:lnTo>
                  <a:lnTo>
                    <a:pt x="465963" y="103771"/>
                  </a:lnTo>
                  <a:lnTo>
                    <a:pt x="465785" y="102501"/>
                  </a:lnTo>
                  <a:lnTo>
                    <a:pt x="465607" y="101231"/>
                  </a:lnTo>
                  <a:lnTo>
                    <a:pt x="464273" y="102501"/>
                  </a:lnTo>
                  <a:lnTo>
                    <a:pt x="461911" y="99961"/>
                  </a:lnTo>
                  <a:lnTo>
                    <a:pt x="462127" y="99961"/>
                  </a:lnTo>
                  <a:lnTo>
                    <a:pt x="461022" y="98691"/>
                  </a:lnTo>
                  <a:lnTo>
                    <a:pt x="456641" y="93611"/>
                  </a:lnTo>
                  <a:lnTo>
                    <a:pt x="457682" y="96151"/>
                  </a:lnTo>
                  <a:lnTo>
                    <a:pt x="451535" y="98691"/>
                  </a:lnTo>
                  <a:lnTo>
                    <a:pt x="449389" y="97421"/>
                  </a:lnTo>
                  <a:lnTo>
                    <a:pt x="447255" y="96151"/>
                  </a:lnTo>
                  <a:lnTo>
                    <a:pt x="443001" y="94881"/>
                  </a:lnTo>
                  <a:lnTo>
                    <a:pt x="436930" y="94881"/>
                  </a:lnTo>
                  <a:lnTo>
                    <a:pt x="446468" y="92341"/>
                  </a:lnTo>
                  <a:lnTo>
                    <a:pt x="439762" y="91071"/>
                  </a:lnTo>
                  <a:lnTo>
                    <a:pt x="441464" y="88531"/>
                  </a:lnTo>
                  <a:lnTo>
                    <a:pt x="442315" y="87261"/>
                  </a:lnTo>
                  <a:lnTo>
                    <a:pt x="441134" y="85991"/>
                  </a:lnTo>
                  <a:lnTo>
                    <a:pt x="439051" y="83451"/>
                  </a:lnTo>
                  <a:lnTo>
                    <a:pt x="440397" y="82181"/>
                  </a:lnTo>
                  <a:lnTo>
                    <a:pt x="435495" y="84721"/>
                  </a:lnTo>
                  <a:lnTo>
                    <a:pt x="435851" y="79641"/>
                  </a:lnTo>
                  <a:lnTo>
                    <a:pt x="436041" y="77101"/>
                  </a:lnTo>
                  <a:lnTo>
                    <a:pt x="429145" y="79641"/>
                  </a:lnTo>
                  <a:lnTo>
                    <a:pt x="429539" y="78371"/>
                  </a:lnTo>
                  <a:lnTo>
                    <a:pt x="427913" y="78371"/>
                  </a:lnTo>
                  <a:lnTo>
                    <a:pt x="426808" y="79641"/>
                  </a:lnTo>
                  <a:lnTo>
                    <a:pt x="420903" y="78371"/>
                  </a:lnTo>
                  <a:lnTo>
                    <a:pt x="418998" y="77101"/>
                  </a:lnTo>
                  <a:lnTo>
                    <a:pt x="415163" y="74561"/>
                  </a:lnTo>
                  <a:lnTo>
                    <a:pt x="408724" y="70751"/>
                  </a:lnTo>
                  <a:lnTo>
                    <a:pt x="391248" y="70751"/>
                  </a:lnTo>
                  <a:lnTo>
                    <a:pt x="388327" y="74561"/>
                  </a:lnTo>
                  <a:lnTo>
                    <a:pt x="379971" y="74561"/>
                  </a:lnTo>
                  <a:lnTo>
                    <a:pt x="378904" y="73291"/>
                  </a:lnTo>
                  <a:lnTo>
                    <a:pt x="377837" y="72021"/>
                  </a:lnTo>
                  <a:lnTo>
                    <a:pt x="383387" y="70751"/>
                  </a:lnTo>
                  <a:lnTo>
                    <a:pt x="379526" y="66941"/>
                  </a:lnTo>
                  <a:lnTo>
                    <a:pt x="376148" y="66941"/>
                  </a:lnTo>
                  <a:lnTo>
                    <a:pt x="371678" y="68211"/>
                  </a:lnTo>
                  <a:lnTo>
                    <a:pt x="372770" y="66941"/>
                  </a:lnTo>
                  <a:lnTo>
                    <a:pt x="371119" y="63131"/>
                  </a:lnTo>
                  <a:lnTo>
                    <a:pt x="367639" y="63131"/>
                  </a:lnTo>
                  <a:lnTo>
                    <a:pt x="367855" y="66941"/>
                  </a:lnTo>
                  <a:lnTo>
                    <a:pt x="369646" y="66941"/>
                  </a:lnTo>
                  <a:lnTo>
                    <a:pt x="366115" y="73291"/>
                  </a:lnTo>
                  <a:lnTo>
                    <a:pt x="372999" y="68211"/>
                  </a:lnTo>
                  <a:lnTo>
                    <a:pt x="373951" y="70751"/>
                  </a:lnTo>
                  <a:lnTo>
                    <a:pt x="374078" y="74561"/>
                  </a:lnTo>
                  <a:lnTo>
                    <a:pt x="371094" y="74561"/>
                  </a:lnTo>
                  <a:lnTo>
                    <a:pt x="374523" y="78371"/>
                  </a:lnTo>
                  <a:lnTo>
                    <a:pt x="375132" y="73291"/>
                  </a:lnTo>
                  <a:lnTo>
                    <a:pt x="377837" y="77101"/>
                  </a:lnTo>
                  <a:lnTo>
                    <a:pt x="378053" y="78193"/>
                  </a:lnTo>
                  <a:lnTo>
                    <a:pt x="381762" y="77101"/>
                  </a:lnTo>
                  <a:lnTo>
                    <a:pt x="380695" y="78371"/>
                  </a:lnTo>
                  <a:lnTo>
                    <a:pt x="381355" y="82181"/>
                  </a:lnTo>
                  <a:lnTo>
                    <a:pt x="379209" y="80911"/>
                  </a:lnTo>
                  <a:lnTo>
                    <a:pt x="385178" y="85991"/>
                  </a:lnTo>
                  <a:lnTo>
                    <a:pt x="388391" y="82181"/>
                  </a:lnTo>
                  <a:lnTo>
                    <a:pt x="391617" y="78371"/>
                  </a:lnTo>
                  <a:lnTo>
                    <a:pt x="392950" y="83451"/>
                  </a:lnTo>
                  <a:lnTo>
                    <a:pt x="392252" y="84721"/>
                  </a:lnTo>
                  <a:lnTo>
                    <a:pt x="397002" y="83451"/>
                  </a:lnTo>
                  <a:lnTo>
                    <a:pt x="398259" y="82181"/>
                  </a:lnTo>
                  <a:lnTo>
                    <a:pt x="399288" y="79641"/>
                  </a:lnTo>
                  <a:lnTo>
                    <a:pt x="401307" y="78371"/>
                  </a:lnTo>
                  <a:lnTo>
                    <a:pt x="403326" y="77101"/>
                  </a:lnTo>
                  <a:lnTo>
                    <a:pt x="404431" y="89801"/>
                  </a:lnTo>
                  <a:lnTo>
                    <a:pt x="406882" y="85991"/>
                  </a:lnTo>
                  <a:lnTo>
                    <a:pt x="409003" y="86995"/>
                  </a:lnTo>
                  <a:lnTo>
                    <a:pt x="410248" y="85991"/>
                  </a:lnTo>
                  <a:lnTo>
                    <a:pt x="411822" y="84721"/>
                  </a:lnTo>
                  <a:lnTo>
                    <a:pt x="415061" y="89801"/>
                  </a:lnTo>
                  <a:lnTo>
                    <a:pt x="425424" y="88531"/>
                  </a:lnTo>
                  <a:lnTo>
                    <a:pt x="424624" y="91071"/>
                  </a:lnTo>
                  <a:lnTo>
                    <a:pt x="426021" y="91071"/>
                  </a:lnTo>
                  <a:lnTo>
                    <a:pt x="425475" y="93205"/>
                  </a:lnTo>
                  <a:lnTo>
                    <a:pt x="424129" y="92659"/>
                  </a:lnTo>
                  <a:lnTo>
                    <a:pt x="423430" y="94881"/>
                  </a:lnTo>
                  <a:lnTo>
                    <a:pt x="425246" y="94119"/>
                  </a:lnTo>
                  <a:lnTo>
                    <a:pt x="424103" y="98691"/>
                  </a:lnTo>
                  <a:lnTo>
                    <a:pt x="432155" y="92341"/>
                  </a:lnTo>
                  <a:lnTo>
                    <a:pt x="434721" y="97421"/>
                  </a:lnTo>
                  <a:lnTo>
                    <a:pt x="431622" y="101231"/>
                  </a:lnTo>
                  <a:lnTo>
                    <a:pt x="428802" y="97421"/>
                  </a:lnTo>
                  <a:lnTo>
                    <a:pt x="431203" y="102501"/>
                  </a:lnTo>
                  <a:lnTo>
                    <a:pt x="432600" y="101231"/>
                  </a:lnTo>
                  <a:lnTo>
                    <a:pt x="436791" y="97421"/>
                  </a:lnTo>
                  <a:lnTo>
                    <a:pt x="438353" y="107581"/>
                  </a:lnTo>
                  <a:lnTo>
                    <a:pt x="442023" y="108851"/>
                  </a:lnTo>
                  <a:lnTo>
                    <a:pt x="444855" y="103771"/>
                  </a:lnTo>
                  <a:lnTo>
                    <a:pt x="450164" y="110121"/>
                  </a:lnTo>
                  <a:lnTo>
                    <a:pt x="456565" y="112661"/>
                  </a:lnTo>
                  <a:lnTo>
                    <a:pt x="455460" y="113931"/>
                  </a:lnTo>
                  <a:lnTo>
                    <a:pt x="464693" y="121551"/>
                  </a:lnTo>
                  <a:lnTo>
                    <a:pt x="468134" y="126631"/>
                  </a:lnTo>
                  <a:lnTo>
                    <a:pt x="467461" y="127901"/>
                  </a:lnTo>
                  <a:lnTo>
                    <a:pt x="471589" y="124091"/>
                  </a:lnTo>
                  <a:lnTo>
                    <a:pt x="476110" y="127901"/>
                  </a:lnTo>
                  <a:lnTo>
                    <a:pt x="480047" y="130441"/>
                  </a:lnTo>
                  <a:lnTo>
                    <a:pt x="477799" y="132981"/>
                  </a:lnTo>
                  <a:lnTo>
                    <a:pt x="474764" y="132981"/>
                  </a:lnTo>
                  <a:lnTo>
                    <a:pt x="475742" y="134251"/>
                  </a:lnTo>
                  <a:lnTo>
                    <a:pt x="476770" y="135521"/>
                  </a:lnTo>
                  <a:lnTo>
                    <a:pt x="478612" y="134251"/>
                  </a:lnTo>
                  <a:lnTo>
                    <a:pt x="480174" y="134251"/>
                  </a:lnTo>
                  <a:lnTo>
                    <a:pt x="482561" y="135521"/>
                  </a:lnTo>
                  <a:lnTo>
                    <a:pt x="479120" y="138061"/>
                  </a:lnTo>
                  <a:lnTo>
                    <a:pt x="483146" y="141871"/>
                  </a:lnTo>
                  <a:lnTo>
                    <a:pt x="490702" y="141871"/>
                  </a:lnTo>
                  <a:lnTo>
                    <a:pt x="493674" y="149491"/>
                  </a:lnTo>
                  <a:lnTo>
                    <a:pt x="496709" y="146951"/>
                  </a:lnTo>
                  <a:lnTo>
                    <a:pt x="497268" y="138061"/>
                  </a:lnTo>
                  <a:lnTo>
                    <a:pt x="504329" y="141871"/>
                  </a:lnTo>
                  <a:lnTo>
                    <a:pt x="503072" y="143141"/>
                  </a:lnTo>
                  <a:lnTo>
                    <a:pt x="500722" y="145681"/>
                  </a:lnTo>
                  <a:lnTo>
                    <a:pt x="501573" y="145681"/>
                  </a:lnTo>
                  <a:lnTo>
                    <a:pt x="501827" y="146951"/>
                  </a:lnTo>
                  <a:lnTo>
                    <a:pt x="500532" y="146951"/>
                  </a:lnTo>
                  <a:lnTo>
                    <a:pt x="502069" y="148221"/>
                  </a:lnTo>
                  <a:lnTo>
                    <a:pt x="499910" y="150761"/>
                  </a:lnTo>
                  <a:lnTo>
                    <a:pt x="501840" y="152031"/>
                  </a:lnTo>
                  <a:lnTo>
                    <a:pt x="499897" y="153301"/>
                  </a:lnTo>
                  <a:lnTo>
                    <a:pt x="499237" y="152031"/>
                  </a:lnTo>
                  <a:lnTo>
                    <a:pt x="499249" y="150761"/>
                  </a:lnTo>
                  <a:lnTo>
                    <a:pt x="498398" y="150761"/>
                  </a:lnTo>
                  <a:lnTo>
                    <a:pt x="497751" y="150761"/>
                  </a:lnTo>
                  <a:lnTo>
                    <a:pt x="499338" y="153301"/>
                  </a:lnTo>
                  <a:lnTo>
                    <a:pt x="500418" y="157111"/>
                  </a:lnTo>
                  <a:lnTo>
                    <a:pt x="499541" y="158381"/>
                  </a:lnTo>
                  <a:lnTo>
                    <a:pt x="500595" y="157111"/>
                  </a:lnTo>
                  <a:lnTo>
                    <a:pt x="502462" y="155841"/>
                  </a:lnTo>
                  <a:lnTo>
                    <a:pt x="504202" y="157111"/>
                  </a:lnTo>
                  <a:lnTo>
                    <a:pt x="508076" y="162191"/>
                  </a:lnTo>
                  <a:lnTo>
                    <a:pt x="502805" y="160921"/>
                  </a:lnTo>
                  <a:lnTo>
                    <a:pt x="503796" y="164731"/>
                  </a:lnTo>
                  <a:lnTo>
                    <a:pt x="506323" y="164731"/>
                  </a:lnTo>
                  <a:lnTo>
                    <a:pt x="506755" y="168541"/>
                  </a:lnTo>
                  <a:lnTo>
                    <a:pt x="510184" y="166001"/>
                  </a:lnTo>
                  <a:lnTo>
                    <a:pt x="511149" y="167271"/>
                  </a:lnTo>
                  <a:lnTo>
                    <a:pt x="509727" y="168541"/>
                  </a:lnTo>
                  <a:lnTo>
                    <a:pt x="509168" y="169811"/>
                  </a:lnTo>
                  <a:lnTo>
                    <a:pt x="512368" y="171081"/>
                  </a:lnTo>
                  <a:lnTo>
                    <a:pt x="517499" y="179971"/>
                  </a:lnTo>
                  <a:lnTo>
                    <a:pt x="519353" y="174891"/>
                  </a:lnTo>
                  <a:lnTo>
                    <a:pt x="519150" y="173621"/>
                  </a:lnTo>
                  <a:lnTo>
                    <a:pt x="519557" y="173621"/>
                  </a:lnTo>
                  <a:lnTo>
                    <a:pt x="519455" y="173824"/>
                  </a:lnTo>
                  <a:lnTo>
                    <a:pt x="519569" y="173634"/>
                  </a:lnTo>
                  <a:lnTo>
                    <a:pt x="525094" y="178701"/>
                  </a:lnTo>
                  <a:lnTo>
                    <a:pt x="528307" y="186321"/>
                  </a:lnTo>
                  <a:lnTo>
                    <a:pt x="530948" y="192671"/>
                  </a:lnTo>
                  <a:lnTo>
                    <a:pt x="534746" y="199021"/>
                  </a:lnTo>
                  <a:lnTo>
                    <a:pt x="533476" y="199021"/>
                  </a:lnTo>
                  <a:lnTo>
                    <a:pt x="537794" y="204101"/>
                  </a:lnTo>
                  <a:lnTo>
                    <a:pt x="539813" y="210451"/>
                  </a:lnTo>
                  <a:lnTo>
                    <a:pt x="544499" y="211721"/>
                  </a:lnTo>
                  <a:lnTo>
                    <a:pt x="545223" y="214261"/>
                  </a:lnTo>
                  <a:lnTo>
                    <a:pt x="543775" y="216801"/>
                  </a:lnTo>
                  <a:lnTo>
                    <a:pt x="541896" y="216801"/>
                  </a:lnTo>
                  <a:lnTo>
                    <a:pt x="544614" y="220611"/>
                  </a:lnTo>
                  <a:lnTo>
                    <a:pt x="546735" y="220611"/>
                  </a:lnTo>
                  <a:lnTo>
                    <a:pt x="546519" y="226961"/>
                  </a:lnTo>
                  <a:lnTo>
                    <a:pt x="543814" y="225158"/>
                  </a:lnTo>
                  <a:lnTo>
                    <a:pt x="543293" y="223151"/>
                  </a:lnTo>
                  <a:lnTo>
                    <a:pt x="543496" y="224955"/>
                  </a:lnTo>
                  <a:lnTo>
                    <a:pt x="542696" y="224421"/>
                  </a:lnTo>
                  <a:lnTo>
                    <a:pt x="543699" y="226720"/>
                  </a:lnTo>
                  <a:lnTo>
                    <a:pt x="544029" y="229501"/>
                  </a:lnTo>
                  <a:lnTo>
                    <a:pt x="542213" y="230771"/>
                  </a:lnTo>
                  <a:lnTo>
                    <a:pt x="547979" y="234581"/>
                  </a:lnTo>
                  <a:lnTo>
                    <a:pt x="543775" y="234581"/>
                  </a:lnTo>
                  <a:lnTo>
                    <a:pt x="544944" y="240931"/>
                  </a:lnTo>
                  <a:lnTo>
                    <a:pt x="546887" y="242201"/>
                  </a:lnTo>
                  <a:lnTo>
                    <a:pt x="548093" y="238391"/>
                  </a:lnTo>
                  <a:lnTo>
                    <a:pt x="549617" y="240931"/>
                  </a:lnTo>
                  <a:lnTo>
                    <a:pt x="550786" y="246011"/>
                  </a:lnTo>
                  <a:lnTo>
                    <a:pt x="545617" y="246011"/>
                  </a:lnTo>
                  <a:lnTo>
                    <a:pt x="546595" y="253631"/>
                  </a:lnTo>
                  <a:lnTo>
                    <a:pt x="551065" y="259981"/>
                  </a:lnTo>
                  <a:lnTo>
                    <a:pt x="554545" y="266331"/>
                  </a:lnTo>
                  <a:lnTo>
                    <a:pt x="554456" y="266598"/>
                  </a:lnTo>
                  <a:lnTo>
                    <a:pt x="558368" y="268871"/>
                  </a:lnTo>
                  <a:lnTo>
                    <a:pt x="558495" y="273951"/>
                  </a:lnTo>
                  <a:lnTo>
                    <a:pt x="552323" y="280301"/>
                  </a:lnTo>
                  <a:lnTo>
                    <a:pt x="552538" y="281571"/>
                  </a:lnTo>
                  <a:lnTo>
                    <a:pt x="550773" y="289191"/>
                  </a:lnTo>
                  <a:lnTo>
                    <a:pt x="560870" y="286651"/>
                  </a:lnTo>
                  <a:lnTo>
                    <a:pt x="559701" y="294271"/>
                  </a:lnTo>
                  <a:lnTo>
                    <a:pt x="561403" y="293001"/>
                  </a:lnTo>
                  <a:lnTo>
                    <a:pt x="566013" y="291731"/>
                  </a:lnTo>
                  <a:lnTo>
                    <a:pt x="567956" y="298081"/>
                  </a:lnTo>
                  <a:lnTo>
                    <a:pt x="567563" y="303161"/>
                  </a:lnTo>
                  <a:lnTo>
                    <a:pt x="560920" y="304431"/>
                  </a:lnTo>
                  <a:lnTo>
                    <a:pt x="559358" y="300621"/>
                  </a:lnTo>
                  <a:lnTo>
                    <a:pt x="559155" y="300621"/>
                  </a:lnTo>
                  <a:lnTo>
                    <a:pt x="559663" y="299351"/>
                  </a:lnTo>
                  <a:lnTo>
                    <a:pt x="560260" y="299351"/>
                  </a:lnTo>
                  <a:lnTo>
                    <a:pt x="559536" y="298081"/>
                  </a:lnTo>
                  <a:lnTo>
                    <a:pt x="558685" y="295541"/>
                  </a:lnTo>
                  <a:lnTo>
                    <a:pt x="556882" y="298081"/>
                  </a:lnTo>
                  <a:lnTo>
                    <a:pt x="558673" y="298081"/>
                  </a:lnTo>
                  <a:lnTo>
                    <a:pt x="557009" y="300621"/>
                  </a:lnTo>
                  <a:lnTo>
                    <a:pt x="557517" y="307835"/>
                  </a:lnTo>
                  <a:lnTo>
                    <a:pt x="557390" y="308178"/>
                  </a:lnTo>
                  <a:lnTo>
                    <a:pt x="554583" y="306971"/>
                  </a:lnTo>
                  <a:lnTo>
                    <a:pt x="556437" y="310756"/>
                  </a:lnTo>
                  <a:lnTo>
                    <a:pt x="555955" y="312051"/>
                  </a:lnTo>
                  <a:lnTo>
                    <a:pt x="559155" y="315861"/>
                  </a:lnTo>
                  <a:lnTo>
                    <a:pt x="556856" y="322211"/>
                  </a:lnTo>
                  <a:lnTo>
                    <a:pt x="557872" y="320941"/>
                  </a:lnTo>
                  <a:lnTo>
                    <a:pt x="559993" y="319671"/>
                  </a:lnTo>
                  <a:lnTo>
                    <a:pt x="559917" y="320941"/>
                  </a:lnTo>
                  <a:lnTo>
                    <a:pt x="557237" y="331101"/>
                  </a:lnTo>
                  <a:lnTo>
                    <a:pt x="563029" y="326021"/>
                  </a:lnTo>
                  <a:lnTo>
                    <a:pt x="563460" y="332371"/>
                  </a:lnTo>
                  <a:lnTo>
                    <a:pt x="560590" y="336181"/>
                  </a:lnTo>
                  <a:lnTo>
                    <a:pt x="557136" y="331101"/>
                  </a:lnTo>
                  <a:lnTo>
                    <a:pt x="559041" y="337451"/>
                  </a:lnTo>
                  <a:lnTo>
                    <a:pt x="558050" y="339344"/>
                  </a:lnTo>
                  <a:lnTo>
                    <a:pt x="558050" y="365391"/>
                  </a:lnTo>
                  <a:lnTo>
                    <a:pt x="553097" y="365391"/>
                  </a:lnTo>
                  <a:lnTo>
                    <a:pt x="555320" y="359714"/>
                  </a:lnTo>
                  <a:lnTo>
                    <a:pt x="558050" y="365391"/>
                  </a:lnTo>
                  <a:lnTo>
                    <a:pt x="558050" y="339344"/>
                  </a:lnTo>
                  <a:lnTo>
                    <a:pt x="557034" y="341261"/>
                  </a:lnTo>
                  <a:lnTo>
                    <a:pt x="554355" y="337451"/>
                  </a:lnTo>
                  <a:lnTo>
                    <a:pt x="553008" y="336181"/>
                  </a:lnTo>
                  <a:lnTo>
                    <a:pt x="556348" y="342531"/>
                  </a:lnTo>
                  <a:lnTo>
                    <a:pt x="549313" y="346341"/>
                  </a:lnTo>
                  <a:lnTo>
                    <a:pt x="548411" y="350151"/>
                  </a:lnTo>
                  <a:lnTo>
                    <a:pt x="547471" y="346341"/>
                  </a:lnTo>
                  <a:lnTo>
                    <a:pt x="548017" y="348881"/>
                  </a:lnTo>
                  <a:lnTo>
                    <a:pt x="547522" y="351421"/>
                  </a:lnTo>
                  <a:lnTo>
                    <a:pt x="551268" y="350151"/>
                  </a:lnTo>
                  <a:lnTo>
                    <a:pt x="550392" y="352691"/>
                  </a:lnTo>
                  <a:lnTo>
                    <a:pt x="550138" y="353961"/>
                  </a:lnTo>
                  <a:lnTo>
                    <a:pt x="548690" y="353961"/>
                  </a:lnTo>
                  <a:lnTo>
                    <a:pt x="550684" y="356501"/>
                  </a:lnTo>
                  <a:lnTo>
                    <a:pt x="554685" y="352691"/>
                  </a:lnTo>
                  <a:lnTo>
                    <a:pt x="557212" y="357771"/>
                  </a:lnTo>
                  <a:lnTo>
                    <a:pt x="555752" y="358609"/>
                  </a:lnTo>
                  <a:lnTo>
                    <a:pt x="556082" y="357771"/>
                  </a:lnTo>
                  <a:lnTo>
                    <a:pt x="548449" y="365391"/>
                  </a:lnTo>
                  <a:lnTo>
                    <a:pt x="548601" y="361975"/>
                  </a:lnTo>
                  <a:lnTo>
                    <a:pt x="547966" y="362851"/>
                  </a:lnTo>
                  <a:lnTo>
                    <a:pt x="546887" y="362851"/>
                  </a:lnTo>
                  <a:lnTo>
                    <a:pt x="541083" y="367931"/>
                  </a:lnTo>
                  <a:lnTo>
                    <a:pt x="551218" y="366661"/>
                  </a:lnTo>
                  <a:lnTo>
                    <a:pt x="549186" y="374281"/>
                  </a:lnTo>
                  <a:lnTo>
                    <a:pt x="546887" y="373011"/>
                  </a:lnTo>
                  <a:lnTo>
                    <a:pt x="545719" y="373507"/>
                  </a:lnTo>
                  <a:lnTo>
                    <a:pt x="548767" y="375551"/>
                  </a:lnTo>
                  <a:lnTo>
                    <a:pt x="549973" y="379361"/>
                  </a:lnTo>
                  <a:lnTo>
                    <a:pt x="546760" y="383171"/>
                  </a:lnTo>
                  <a:lnTo>
                    <a:pt x="550087" y="384441"/>
                  </a:lnTo>
                  <a:lnTo>
                    <a:pt x="549186" y="386981"/>
                  </a:lnTo>
                  <a:lnTo>
                    <a:pt x="550862" y="384441"/>
                  </a:lnTo>
                  <a:lnTo>
                    <a:pt x="553173" y="385711"/>
                  </a:lnTo>
                  <a:lnTo>
                    <a:pt x="552208" y="388251"/>
                  </a:lnTo>
                  <a:lnTo>
                    <a:pt x="551662" y="392061"/>
                  </a:lnTo>
                  <a:lnTo>
                    <a:pt x="553148" y="394601"/>
                  </a:lnTo>
                  <a:lnTo>
                    <a:pt x="546023" y="395465"/>
                  </a:lnTo>
                  <a:lnTo>
                    <a:pt x="546023" y="411111"/>
                  </a:lnTo>
                  <a:lnTo>
                    <a:pt x="543229" y="411632"/>
                  </a:lnTo>
                  <a:lnTo>
                    <a:pt x="543445" y="412381"/>
                  </a:lnTo>
                  <a:lnTo>
                    <a:pt x="542975" y="411683"/>
                  </a:lnTo>
                  <a:lnTo>
                    <a:pt x="541020" y="412051"/>
                  </a:lnTo>
                  <a:lnTo>
                    <a:pt x="540931" y="411111"/>
                  </a:lnTo>
                  <a:lnTo>
                    <a:pt x="540893" y="409663"/>
                  </a:lnTo>
                  <a:lnTo>
                    <a:pt x="541959" y="407301"/>
                  </a:lnTo>
                  <a:lnTo>
                    <a:pt x="543064" y="411111"/>
                  </a:lnTo>
                  <a:lnTo>
                    <a:pt x="546023" y="411111"/>
                  </a:lnTo>
                  <a:lnTo>
                    <a:pt x="546023" y="395465"/>
                  </a:lnTo>
                  <a:lnTo>
                    <a:pt x="542544" y="395871"/>
                  </a:lnTo>
                  <a:lnTo>
                    <a:pt x="543623" y="402221"/>
                  </a:lnTo>
                  <a:lnTo>
                    <a:pt x="541096" y="404761"/>
                  </a:lnTo>
                  <a:lnTo>
                    <a:pt x="538937" y="400951"/>
                  </a:lnTo>
                  <a:lnTo>
                    <a:pt x="537070" y="402221"/>
                  </a:lnTo>
                  <a:lnTo>
                    <a:pt x="538200" y="409321"/>
                  </a:lnTo>
                  <a:lnTo>
                    <a:pt x="539775" y="416191"/>
                  </a:lnTo>
                  <a:lnTo>
                    <a:pt x="540766" y="414401"/>
                  </a:lnTo>
                  <a:lnTo>
                    <a:pt x="544969" y="420001"/>
                  </a:lnTo>
                  <a:lnTo>
                    <a:pt x="539483" y="423811"/>
                  </a:lnTo>
                  <a:lnTo>
                    <a:pt x="531723" y="420001"/>
                  </a:lnTo>
                  <a:lnTo>
                    <a:pt x="528574" y="423811"/>
                  </a:lnTo>
                  <a:lnTo>
                    <a:pt x="527380" y="428891"/>
                  </a:lnTo>
                  <a:lnTo>
                    <a:pt x="526072" y="435241"/>
                  </a:lnTo>
                  <a:lnTo>
                    <a:pt x="522528" y="440321"/>
                  </a:lnTo>
                  <a:lnTo>
                    <a:pt x="525475" y="439051"/>
                  </a:lnTo>
                  <a:lnTo>
                    <a:pt x="527735" y="441591"/>
                  </a:lnTo>
                  <a:lnTo>
                    <a:pt x="522719" y="444131"/>
                  </a:lnTo>
                  <a:lnTo>
                    <a:pt x="522236" y="447941"/>
                  </a:lnTo>
                  <a:lnTo>
                    <a:pt x="519950" y="445401"/>
                  </a:lnTo>
                  <a:lnTo>
                    <a:pt x="518058" y="446671"/>
                  </a:lnTo>
                  <a:lnTo>
                    <a:pt x="515823" y="446671"/>
                  </a:lnTo>
                  <a:lnTo>
                    <a:pt x="517702" y="447941"/>
                  </a:lnTo>
                  <a:lnTo>
                    <a:pt x="511416" y="453021"/>
                  </a:lnTo>
                  <a:lnTo>
                    <a:pt x="515607" y="456831"/>
                  </a:lnTo>
                  <a:lnTo>
                    <a:pt x="509879" y="458101"/>
                  </a:lnTo>
                  <a:lnTo>
                    <a:pt x="507466" y="461911"/>
                  </a:lnTo>
                  <a:lnTo>
                    <a:pt x="507517" y="472071"/>
                  </a:lnTo>
                  <a:lnTo>
                    <a:pt x="504990" y="475881"/>
                  </a:lnTo>
                  <a:lnTo>
                    <a:pt x="504431" y="473341"/>
                  </a:lnTo>
                  <a:lnTo>
                    <a:pt x="504164" y="472071"/>
                  </a:lnTo>
                  <a:lnTo>
                    <a:pt x="500278" y="473341"/>
                  </a:lnTo>
                  <a:lnTo>
                    <a:pt x="501967" y="468261"/>
                  </a:lnTo>
                  <a:lnTo>
                    <a:pt x="500240" y="469531"/>
                  </a:lnTo>
                  <a:lnTo>
                    <a:pt x="498322" y="470801"/>
                  </a:lnTo>
                  <a:lnTo>
                    <a:pt x="499808" y="472071"/>
                  </a:lnTo>
                  <a:lnTo>
                    <a:pt x="497459" y="472071"/>
                  </a:lnTo>
                  <a:lnTo>
                    <a:pt x="497954" y="479691"/>
                  </a:lnTo>
                  <a:lnTo>
                    <a:pt x="494347" y="479691"/>
                  </a:lnTo>
                  <a:lnTo>
                    <a:pt x="494538" y="482231"/>
                  </a:lnTo>
                  <a:lnTo>
                    <a:pt x="496506" y="484771"/>
                  </a:lnTo>
                  <a:lnTo>
                    <a:pt x="494423" y="486016"/>
                  </a:lnTo>
                  <a:lnTo>
                    <a:pt x="491490" y="489851"/>
                  </a:lnTo>
                  <a:lnTo>
                    <a:pt x="495642" y="489851"/>
                  </a:lnTo>
                  <a:lnTo>
                    <a:pt x="487743" y="492391"/>
                  </a:lnTo>
                  <a:lnTo>
                    <a:pt x="481634" y="497471"/>
                  </a:lnTo>
                  <a:lnTo>
                    <a:pt x="475818" y="502551"/>
                  </a:lnTo>
                  <a:lnTo>
                    <a:pt x="468769" y="503821"/>
                  </a:lnTo>
                  <a:lnTo>
                    <a:pt x="464870" y="508901"/>
                  </a:lnTo>
                  <a:lnTo>
                    <a:pt x="460070" y="512711"/>
                  </a:lnTo>
                  <a:lnTo>
                    <a:pt x="457161" y="515416"/>
                  </a:lnTo>
                  <a:lnTo>
                    <a:pt x="493750" y="515416"/>
                  </a:lnTo>
                  <a:lnTo>
                    <a:pt x="493750" y="515251"/>
                  </a:lnTo>
                  <a:lnTo>
                    <a:pt x="504317" y="515251"/>
                  </a:lnTo>
                  <a:lnTo>
                    <a:pt x="500773" y="508901"/>
                  </a:lnTo>
                  <a:lnTo>
                    <a:pt x="504888" y="515251"/>
                  </a:lnTo>
                  <a:lnTo>
                    <a:pt x="510362" y="508901"/>
                  </a:lnTo>
                  <a:lnTo>
                    <a:pt x="513651" y="505091"/>
                  </a:lnTo>
                  <a:lnTo>
                    <a:pt x="514007" y="500011"/>
                  </a:lnTo>
                  <a:lnTo>
                    <a:pt x="514477" y="502551"/>
                  </a:lnTo>
                  <a:lnTo>
                    <a:pt x="516864" y="500011"/>
                  </a:lnTo>
                  <a:lnTo>
                    <a:pt x="518071" y="498741"/>
                  </a:lnTo>
                  <a:lnTo>
                    <a:pt x="518858" y="501002"/>
                  </a:lnTo>
                  <a:lnTo>
                    <a:pt x="518439" y="501472"/>
                  </a:lnTo>
                  <a:lnTo>
                    <a:pt x="518883" y="501078"/>
                  </a:lnTo>
                  <a:lnTo>
                    <a:pt x="518960" y="501281"/>
                  </a:lnTo>
                  <a:lnTo>
                    <a:pt x="521169" y="498741"/>
                  </a:lnTo>
                  <a:lnTo>
                    <a:pt x="522287" y="497471"/>
                  </a:lnTo>
                  <a:lnTo>
                    <a:pt x="524459" y="493661"/>
                  </a:lnTo>
                  <a:lnTo>
                    <a:pt x="521271" y="492391"/>
                  </a:lnTo>
                  <a:lnTo>
                    <a:pt x="527786" y="488581"/>
                  </a:lnTo>
                  <a:lnTo>
                    <a:pt x="530656" y="482231"/>
                  </a:lnTo>
                  <a:lnTo>
                    <a:pt x="533273" y="477151"/>
                  </a:lnTo>
                  <a:lnTo>
                    <a:pt x="539051" y="475881"/>
                  </a:lnTo>
                  <a:lnTo>
                    <a:pt x="542074" y="469531"/>
                  </a:lnTo>
                  <a:lnTo>
                    <a:pt x="546049" y="459371"/>
                  </a:lnTo>
                  <a:lnTo>
                    <a:pt x="547281" y="455561"/>
                  </a:lnTo>
                  <a:lnTo>
                    <a:pt x="549605" y="449211"/>
                  </a:lnTo>
                  <a:lnTo>
                    <a:pt x="550227" y="447941"/>
                  </a:lnTo>
                  <a:lnTo>
                    <a:pt x="552742" y="442861"/>
                  </a:lnTo>
                  <a:lnTo>
                    <a:pt x="553872" y="439051"/>
                  </a:lnTo>
                  <a:lnTo>
                    <a:pt x="554621" y="436511"/>
                  </a:lnTo>
                  <a:lnTo>
                    <a:pt x="556260" y="440321"/>
                  </a:lnTo>
                  <a:lnTo>
                    <a:pt x="552704" y="449211"/>
                  </a:lnTo>
                  <a:lnTo>
                    <a:pt x="554469" y="453021"/>
                  </a:lnTo>
                  <a:lnTo>
                    <a:pt x="556780" y="444131"/>
                  </a:lnTo>
                  <a:lnTo>
                    <a:pt x="557898" y="436511"/>
                  </a:lnTo>
                  <a:lnTo>
                    <a:pt x="559460" y="428891"/>
                  </a:lnTo>
                  <a:lnTo>
                    <a:pt x="561911" y="423811"/>
                  </a:lnTo>
                  <a:lnTo>
                    <a:pt x="563143" y="421271"/>
                  </a:lnTo>
                  <a:lnTo>
                    <a:pt x="565365" y="418731"/>
                  </a:lnTo>
                  <a:lnTo>
                    <a:pt x="565023" y="423811"/>
                  </a:lnTo>
                  <a:lnTo>
                    <a:pt x="565581" y="425081"/>
                  </a:lnTo>
                  <a:lnTo>
                    <a:pt x="567423" y="418731"/>
                  </a:lnTo>
                  <a:lnTo>
                    <a:pt x="568172" y="416191"/>
                  </a:lnTo>
                  <a:lnTo>
                    <a:pt x="569518" y="412381"/>
                  </a:lnTo>
                  <a:lnTo>
                    <a:pt x="571334" y="407301"/>
                  </a:lnTo>
                  <a:lnTo>
                    <a:pt x="572211" y="404761"/>
                  </a:lnTo>
                  <a:lnTo>
                    <a:pt x="573976" y="399681"/>
                  </a:lnTo>
                  <a:lnTo>
                    <a:pt x="574725" y="393331"/>
                  </a:lnTo>
                  <a:lnTo>
                    <a:pt x="574992" y="391134"/>
                  </a:lnTo>
                  <a:lnTo>
                    <a:pt x="570598" y="393331"/>
                  </a:lnTo>
                  <a:lnTo>
                    <a:pt x="569455" y="384441"/>
                  </a:lnTo>
                  <a:lnTo>
                    <a:pt x="568972" y="380631"/>
                  </a:lnTo>
                  <a:lnTo>
                    <a:pt x="566788" y="379361"/>
                  </a:lnTo>
                  <a:lnTo>
                    <a:pt x="570852" y="380631"/>
                  </a:lnTo>
                  <a:lnTo>
                    <a:pt x="571995" y="379361"/>
                  </a:lnTo>
                  <a:lnTo>
                    <a:pt x="573151" y="378091"/>
                  </a:lnTo>
                  <a:lnTo>
                    <a:pt x="575767" y="375551"/>
                  </a:lnTo>
                  <a:lnTo>
                    <a:pt x="580809" y="378091"/>
                  </a:lnTo>
                  <a:lnTo>
                    <a:pt x="580618" y="375551"/>
                  </a:lnTo>
                  <a:lnTo>
                    <a:pt x="579653" y="374281"/>
                  </a:lnTo>
                  <a:lnTo>
                    <a:pt x="577596" y="374281"/>
                  </a:lnTo>
                  <a:lnTo>
                    <a:pt x="578700" y="371741"/>
                  </a:lnTo>
                  <a:lnTo>
                    <a:pt x="580021" y="371741"/>
                  </a:lnTo>
                  <a:lnTo>
                    <a:pt x="581748" y="374281"/>
                  </a:lnTo>
                  <a:lnTo>
                    <a:pt x="581863" y="371741"/>
                  </a:lnTo>
                  <a:lnTo>
                    <a:pt x="582053" y="367931"/>
                  </a:lnTo>
                  <a:lnTo>
                    <a:pt x="582117" y="366661"/>
                  </a:lnTo>
                  <a:lnTo>
                    <a:pt x="577964" y="367931"/>
                  </a:lnTo>
                  <a:lnTo>
                    <a:pt x="578218" y="366661"/>
                  </a:lnTo>
                  <a:lnTo>
                    <a:pt x="578485" y="365391"/>
                  </a:lnTo>
                  <a:lnTo>
                    <a:pt x="579272" y="361581"/>
                  </a:lnTo>
                  <a:lnTo>
                    <a:pt x="580720" y="361581"/>
                  </a:lnTo>
                  <a:lnTo>
                    <a:pt x="581063" y="362851"/>
                  </a:lnTo>
                  <a:lnTo>
                    <a:pt x="582650" y="364121"/>
                  </a:lnTo>
                  <a:lnTo>
                    <a:pt x="581126" y="361581"/>
                  </a:lnTo>
                  <a:lnTo>
                    <a:pt x="578091" y="356501"/>
                  </a:lnTo>
                  <a:lnTo>
                    <a:pt x="579348" y="352691"/>
                  </a:lnTo>
                  <a:lnTo>
                    <a:pt x="580186" y="350151"/>
                  </a:lnTo>
                  <a:lnTo>
                    <a:pt x="581012" y="351421"/>
                  </a:lnTo>
                  <a:lnTo>
                    <a:pt x="581901" y="350520"/>
                  </a:lnTo>
                  <a:lnTo>
                    <a:pt x="581723" y="345071"/>
                  </a:lnTo>
                  <a:lnTo>
                    <a:pt x="580847" y="341261"/>
                  </a:lnTo>
                  <a:lnTo>
                    <a:pt x="579691" y="336181"/>
                  </a:lnTo>
                  <a:lnTo>
                    <a:pt x="578599" y="331101"/>
                  </a:lnTo>
                  <a:lnTo>
                    <a:pt x="579183" y="326021"/>
                  </a:lnTo>
                  <a:lnTo>
                    <a:pt x="579475" y="323481"/>
                  </a:lnTo>
                  <a:lnTo>
                    <a:pt x="585673" y="327291"/>
                  </a:lnTo>
                  <a:lnTo>
                    <a:pt x="583717" y="323481"/>
                  </a:lnTo>
                  <a:lnTo>
                    <a:pt x="581761" y="319671"/>
                  </a:lnTo>
                  <a:lnTo>
                    <a:pt x="587311" y="319671"/>
                  </a:lnTo>
                  <a:close/>
                </a:path>
                <a:path w="642619" h="631189">
                  <a:moveTo>
                    <a:pt x="587324" y="443242"/>
                  </a:moveTo>
                  <a:lnTo>
                    <a:pt x="585724" y="445770"/>
                  </a:lnTo>
                  <a:lnTo>
                    <a:pt x="587324" y="443242"/>
                  </a:lnTo>
                  <a:close/>
                </a:path>
                <a:path w="642619" h="631189">
                  <a:moveTo>
                    <a:pt x="594182" y="413512"/>
                  </a:moveTo>
                  <a:lnTo>
                    <a:pt x="593674" y="414020"/>
                  </a:lnTo>
                  <a:lnTo>
                    <a:pt x="594042" y="414020"/>
                  </a:lnTo>
                  <a:lnTo>
                    <a:pt x="594182" y="413512"/>
                  </a:lnTo>
                  <a:close/>
                </a:path>
                <a:path w="642619" h="631189">
                  <a:moveTo>
                    <a:pt x="595325" y="232981"/>
                  </a:moveTo>
                  <a:lnTo>
                    <a:pt x="595223" y="232676"/>
                  </a:lnTo>
                  <a:lnTo>
                    <a:pt x="595083" y="232359"/>
                  </a:lnTo>
                  <a:lnTo>
                    <a:pt x="594906" y="232105"/>
                  </a:lnTo>
                  <a:lnTo>
                    <a:pt x="593496" y="230212"/>
                  </a:lnTo>
                  <a:lnTo>
                    <a:pt x="594283" y="231546"/>
                  </a:lnTo>
                  <a:lnTo>
                    <a:pt x="595325" y="232981"/>
                  </a:lnTo>
                  <a:close/>
                </a:path>
                <a:path w="642619" h="631189">
                  <a:moveTo>
                    <a:pt x="601243" y="406400"/>
                  </a:moveTo>
                  <a:lnTo>
                    <a:pt x="595757" y="407670"/>
                  </a:lnTo>
                  <a:lnTo>
                    <a:pt x="594182" y="413512"/>
                  </a:lnTo>
                  <a:lnTo>
                    <a:pt x="601243" y="406400"/>
                  </a:lnTo>
                  <a:close/>
                </a:path>
                <a:path w="642619" h="631189">
                  <a:moveTo>
                    <a:pt x="607847" y="194310"/>
                  </a:moveTo>
                  <a:lnTo>
                    <a:pt x="607047" y="194310"/>
                  </a:lnTo>
                  <a:lnTo>
                    <a:pt x="607618" y="194640"/>
                  </a:lnTo>
                  <a:lnTo>
                    <a:pt x="607847" y="194310"/>
                  </a:lnTo>
                  <a:close/>
                </a:path>
                <a:path w="642619" h="631189">
                  <a:moveTo>
                    <a:pt x="608190" y="279273"/>
                  </a:moveTo>
                  <a:lnTo>
                    <a:pt x="607809" y="278130"/>
                  </a:lnTo>
                  <a:lnTo>
                    <a:pt x="608088" y="279400"/>
                  </a:lnTo>
                  <a:lnTo>
                    <a:pt x="608190" y="279273"/>
                  </a:lnTo>
                  <a:close/>
                </a:path>
                <a:path w="642619" h="631189">
                  <a:moveTo>
                    <a:pt x="608431" y="189217"/>
                  </a:moveTo>
                  <a:lnTo>
                    <a:pt x="605002" y="186690"/>
                  </a:lnTo>
                  <a:lnTo>
                    <a:pt x="605993" y="188912"/>
                  </a:lnTo>
                  <a:lnTo>
                    <a:pt x="608431" y="189217"/>
                  </a:lnTo>
                  <a:close/>
                </a:path>
                <a:path w="642619" h="631189">
                  <a:moveTo>
                    <a:pt x="610222" y="435622"/>
                  </a:moveTo>
                  <a:lnTo>
                    <a:pt x="609511" y="436880"/>
                  </a:lnTo>
                  <a:lnTo>
                    <a:pt x="609460" y="438150"/>
                  </a:lnTo>
                  <a:lnTo>
                    <a:pt x="610222" y="435622"/>
                  </a:lnTo>
                  <a:close/>
                </a:path>
                <a:path w="642619" h="631189">
                  <a:moveTo>
                    <a:pt x="614870" y="342277"/>
                  </a:moveTo>
                  <a:lnTo>
                    <a:pt x="614324" y="340448"/>
                  </a:lnTo>
                  <a:lnTo>
                    <a:pt x="613410" y="342519"/>
                  </a:lnTo>
                  <a:lnTo>
                    <a:pt x="613498" y="344322"/>
                  </a:lnTo>
                  <a:lnTo>
                    <a:pt x="613968" y="346036"/>
                  </a:lnTo>
                  <a:lnTo>
                    <a:pt x="614349" y="344309"/>
                  </a:lnTo>
                  <a:lnTo>
                    <a:pt x="614870" y="342277"/>
                  </a:lnTo>
                  <a:close/>
                </a:path>
                <a:path w="642619" h="631189">
                  <a:moveTo>
                    <a:pt x="615327" y="350088"/>
                  </a:moveTo>
                  <a:lnTo>
                    <a:pt x="614781" y="348729"/>
                  </a:lnTo>
                  <a:lnTo>
                    <a:pt x="614235" y="347395"/>
                  </a:lnTo>
                  <a:lnTo>
                    <a:pt x="613968" y="346036"/>
                  </a:lnTo>
                  <a:lnTo>
                    <a:pt x="613321" y="348119"/>
                  </a:lnTo>
                  <a:lnTo>
                    <a:pt x="612990" y="349745"/>
                  </a:lnTo>
                  <a:lnTo>
                    <a:pt x="615327" y="350088"/>
                  </a:lnTo>
                  <a:close/>
                </a:path>
                <a:path w="642619" h="631189">
                  <a:moveTo>
                    <a:pt x="617880" y="220040"/>
                  </a:moveTo>
                  <a:lnTo>
                    <a:pt x="617562" y="218440"/>
                  </a:lnTo>
                  <a:lnTo>
                    <a:pt x="616788" y="218986"/>
                  </a:lnTo>
                  <a:lnTo>
                    <a:pt x="617880" y="220040"/>
                  </a:lnTo>
                  <a:close/>
                </a:path>
                <a:path w="642619" h="631189">
                  <a:moveTo>
                    <a:pt x="618820" y="220980"/>
                  </a:moveTo>
                  <a:lnTo>
                    <a:pt x="617880" y="220040"/>
                  </a:lnTo>
                  <a:lnTo>
                    <a:pt x="618540" y="223520"/>
                  </a:lnTo>
                  <a:lnTo>
                    <a:pt x="618820" y="220980"/>
                  </a:lnTo>
                  <a:close/>
                </a:path>
                <a:path w="642619" h="631189">
                  <a:moveTo>
                    <a:pt x="621461" y="223037"/>
                  </a:moveTo>
                  <a:lnTo>
                    <a:pt x="621195" y="220713"/>
                  </a:lnTo>
                  <a:lnTo>
                    <a:pt x="621157" y="221691"/>
                  </a:lnTo>
                  <a:lnTo>
                    <a:pt x="621284" y="222415"/>
                  </a:lnTo>
                  <a:lnTo>
                    <a:pt x="621461" y="223037"/>
                  </a:lnTo>
                  <a:close/>
                </a:path>
                <a:path w="642619" h="631189">
                  <a:moveTo>
                    <a:pt x="629488" y="381203"/>
                  </a:moveTo>
                  <a:lnTo>
                    <a:pt x="628650" y="382485"/>
                  </a:lnTo>
                  <a:lnTo>
                    <a:pt x="629335" y="383540"/>
                  </a:lnTo>
                  <a:lnTo>
                    <a:pt x="629488" y="381203"/>
                  </a:lnTo>
                  <a:close/>
                </a:path>
                <a:path w="642619" h="631189">
                  <a:moveTo>
                    <a:pt x="632955" y="375920"/>
                  </a:moveTo>
                  <a:lnTo>
                    <a:pt x="630174" y="370840"/>
                  </a:lnTo>
                  <a:lnTo>
                    <a:pt x="629488" y="381203"/>
                  </a:lnTo>
                  <a:lnTo>
                    <a:pt x="632955" y="375920"/>
                  </a:lnTo>
                  <a:close/>
                </a:path>
                <a:path w="642619" h="631189">
                  <a:moveTo>
                    <a:pt x="633006" y="234950"/>
                  </a:moveTo>
                  <a:lnTo>
                    <a:pt x="632040" y="233680"/>
                  </a:lnTo>
                  <a:lnTo>
                    <a:pt x="632701" y="236131"/>
                  </a:lnTo>
                  <a:lnTo>
                    <a:pt x="633006" y="234950"/>
                  </a:lnTo>
                  <a:close/>
                </a:path>
                <a:path w="642619" h="631189">
                  <a:moveTo>
                    <a:pt x="633056" y="237490"/>
                  </a:moveTo>
                  <a:lnTo>
                    <a:pt x="632701" y="236131"/>
                  </a:lnTo>
                  <a:lnTo>
                    <a:pt x="632345" y="237490"/>
                  </a:lnTo>
                  <a:lnTo>
                    <a:pt x="633056" y="237490"/>
                  </a:lnTo>
                  <a:close/>
                </a:path>
                <a:path w="642619" h="631189">
                  <a:moveTo>
                    <a:pt x="633171" y="338607"/>
                  </a:moveTo>
                  <a:lnTo>
                    <a:pt x="632929" y="337375"/>
                  </a:lnTo>
                  <a:lnTo>
                    <a:pt x="632675" y="336359"/>
                  </a:lnTo>
                  <a:lnTo>
                    <a:pt x="632244" y="336626"/>
                  </a:lnTo>
                  <a:lnTo>
                    <a:pt x="632282" y="337947"/>
                  </a:lnTo>
                  <a:lnTo>
                    <a:pt x="632752" y="338518"/>
                  </a:lnTo>
                  <a:lnTo>
                    <a:pt x="633171" y="338607"/>
                  </a:lnTo>
                  <a:close/>
                </a:path>
                <a:path w="642619" h="631189">
                  <a:moveTo>
                    <a:pt x="638619" y="307644"/>
                  </a:moveTo>
                  <a:lnTo>
                    <a:pt x="638238" y="307251"/>
                  </a:lnTo>
                  <a:lnTo>
                    <a:pt x="638149" y="307886"/>
                  </a:lnTo>
                  <a:lnTo>
                    <a:pt x="638060" y="308432"/>
                  </a:lnTo>
                  <a:lnTo>
                    <a:pt x="637984" y="309016"/>
                  </a:lnTo>
                  <a:lnTo>
                    <a:pt x="638416" y="308330"/>
                  </a:lnTo>
                  <a:lnTo>
                    <a:pt x="638619" y="307644"/>
                  </a:lnTo>
                  <a:close/>
                </a:path>
                <a:path w="642619" h="631189">
                  <a:moveTo>
                    <a:pt x="639660" y="330200"/>
                  </a:moveTo>
                  <a:lnTo>
                    <a:pt x="638238" y="325120"/>
                  </a:lnTo>
                  <a:lnTo>
                    <a:pt x="636866" y="328930"/>
                  </a:lnTo>
                  <a:lnTo>
                    <a:pt x="639660" y="330200"/>
                  </a:lnTo>
                  <a:close/>
                </a:path>
                <a:path w="642619" h="631189">
                  <a:moveTo>
                    <a:pt x="641235" y="271081"/>
                  </a:moveTo>
                  <a:lnTo>
                    <a:pt x="641007" y="269240"/>
                  </a:lnTo>
                  <a:lnTo>
                    <a:pt x="640689" y="266700"/>
                  </a:lnTo>
                  <a:lnTo>
                    <a:pt x="637603" y="270510"/>
                  </a:lnTo>
                  <a:lnTo>
                    <a:pt x="637743" y="267970"/>
                  </a:lnTo>
                  <a:lnTo>
                    <a:pt x="637806" y="266700"/>
                  </a:lnTo>
                  <a:lnTo>
                    <a:pt x="637489" y="265430"/>
                  </a:lnTo>
                  <a:lnTo>
                    <a:pt x="638949" y="265430"/>
                  </a:lnTo>
                  <a:lnTo>
                    <a:pt x="636282" y="262890"/>
                  </a:lnTo>
                  <a:lnTo>
                    <a:pt x="633488" y="267970"/>
                  </a:lnTo>
                  <a:lnTo>
                    <a:pt x="632523" y="266700"/>
                  </a:lnTo>
                  <a:lnTo>
                    <a:pt x="629602" y="262890"/>
                  </a:lnTo>
                  <a:lnTo>
                    <a:pt x="630770" y="260350"/>
                  </a:lnTo>
                  <a:lnTo>
                    <a:pt x="629894" y="259080"/>
                  </a:lnTo>
                  <a:lnTo>
                    <a:pt x="628129" y="256540"/>
                  </a:lnTo>
                  <a:lnTo>
                    <a:pt x="626351" y="254000"/>
                  </a:lnTo>
                  <a:lnTo>
                    <a:pt x="630402" y="251460"/>
                  </a:lnTo>
                  <a:lnTo>
                    <a:pt x="631317" y="256540"/>
                  </a:lnTo>
                  <a:lnTo>
                    <a:pt x="633082" y="255270"/>
                  </a:lnTo>
                  <a:lnTo>
                    <a:pt x="635177" y="255270"/>
                  </a:lnTo>
                  <a:lnTo>
                    <a:pt x="637108" y="257810"/>
                  </a:lnTo>
                  <a:lnTo>
                    <a:pt x="636270" y="256540"/>
                  </a:lnTo>
                  <a:lnTo>
                    <a:pt x="636143" y="255270"/>
                  </a:lnTo>
                  <a:lnTo>
                    <a:pt x="636143" y="251460"/>
                  </a:lnTo>
                  <a:lnTo>
                    <a:pt x="637209" y="251460"/>
                  </a:lnTo>
                  <a:lnTo>
                    <a:pt x="637552" y="252730"/>
                  </a:lnTo>
                  <a:lnTo>
                    <a:pt x="637527" y="252361"/>
                  </a:lnTo>
                  <a:lnTo>
                    <a:pt x="638200" y="253695"/>
                  </a:lnTo>
                  <a:lnTo>
                    <a:pt x="637997" y="252895"/>
                  </a:lnTo>
                  <a:lnTo>
                    <a:pt x="637552" y="252095"/>
                  </a:lnTo>
                  <a:lnTo>
                    <a:pt x="637540" y="252247"/>
                  </a:lnTo>
                  <a:lnTo>
                    <a:pt x="637235" y="247650"/>
                  </a:lnTo>
                  <a:lnTo>
                    <a:pt x="634733" y="245110"/>
                  </a:lnTo>
                  <a:lnTo>
                    <a:pt x="631444" y="243840"/>
                  </a:lnTo>
                  <a:lnTo>
                    <a:pt x="628789" y="238760"/>
                  </a:lnTo>
                  <a:lnTo>
                    <a:pt x="631685" y="240030"/>
                  </a:lnTo>
                  <a:lnTo>
                    <a:pt x="632015" y="238760"/>
                  </a:lnTo>
                  <a:lnTo>
                    <a:pt x="632345" y="237490"/>
                  </a:lnTo>
                  <a:lnTo>
                    <a:pt x="628307" y="237490"/>
                  </a:lnTo>
                  <a:lnTo>
                    <a:pt x="625411" y="233680"/>
                  </a:lnTo>
                  <a:lnTo>
                    <a:pt x="625500" y="231140"/>
                  </a:lnTo>
                  <a:lnTo>
                    <a:pt x="625640" y="227330"/>
                  </a:lnTo>
                  <a:lnTo>
                    <a:pt x="625678" y="226060"/>
                  </a:lnTo>
                  <a:lnTo>
                    <a:pt x="622109" y="227330"/>
                  </a:lnTo>
                  <a:lnTo>
                    <a:pt x="621461" y="223520"/>
                  </a:lnTo>
                  <a:lnTo>
                    <a:pt x="621550" y="227330"/>
                  </a:lnTo>
                  <a:lnTo>
                    <a:pt x="618731" y="227330"/>
                  </a:lnTo>
                  <a:lnTo>
                    <a:pt x="618248" y="223520"/>
                  </a:lnTo>
                  <a:lnTo>
                    <a:pt x="615759" y="219710"/>
                  </a:lnTo>
                  <a:lnTo>
                    <a:pt x="616788" y="218986"/>
                  </a:lnTo>
                  <a:lnTo>
                    <a:pt x="616242" y="218440"/>
                  </a:lnTo>
                  <a:lnTo>
                    <a:pt x="616115" y="208280"/>
                  </a:lnTo>
                  <a:lnTo>
                    <a:pt x="615022" y="205740"/>
                  </a:lnTo>
                  <a:lnTo>
                    <a:pt x="613930" y="203200"/>
                  </a:lnTo>
                  <a:lnTo>
                    <a:pt x="614426" y="199390"/>
                  </a:lnTo>
                  <a:lnTo>
                    <a:pt x="618413" y="200660"/>
                  </a:lnTo>
                  <a:lnTo>
                    <a:pt x="618464" y="199390"/>
                  </a:lnTo>
                  <a:lnTo>
                    <a:pt x="618502" y="198120"/>
                  </a:lnTo>
                  <a:lnTo>
                    <a:pt x="617334" y="196850"/>
                  </a:lnTo>
                  <a:lnTo>
                    <a:pt x="613829" y="193040"/>
                  </a:lnTo>
                  <a:lnTo>
                    <a:pt x="612648" y="191770"/>
                  </a:lnTo>
                  <a:lnTo>
                    <a:pt x="618324" y="187960"/>
                  </a:lnTo>
                  <a:lnTo>
                    <a:pt x="615835" y="185420"/>
                  </a:lnTo>
                  <a:lnTo>
                    <a:pt x="612101" y="181610"/>
                  </a:lnTo>
                  <a:lnTo>
                    <a:pt x="610260" y="184962"/>
                  </a:lnTo>
                  <a:lnTo>
                    <a:pt x="605218" y="181610"/>
                  </a:lnTo>
                  <a:lnTo>
                    <a:pt x="613575" y="193040"/>
                  </a:lnTo>
                  <a:lnTo>
                    <a:pt x="611263" y="191325"/>
                  </a:lnTo>
                  <a:lnTo>
                    <a:pt x="611263" y="196850"/>
                  </a:lnTo>
                  <a:lnTo>
                    <a:pt x="607618" y="194640"/>
                  </a:lnTo>
                  <a:lnTo>
                    <a:pt x="606082" y="196850"/>
                  </a:lnTo>
                  <a:lnTo>
                    <a:pt x="607758" y="191439"/>
                  </a:lnTo>
                  <a:lnTo>
                    <a:pt x="611009" y="194310"/>
                  </a:lnTo>
                  <a:lnTo>
                    <a:pt x="611263" y="196850"/>
                  </a:lnTo>
                  <a:lnTo>
                    <a:pt x="611263" y="191325"/>
                  </a:lnTo>
                  <a:lnTo>
                    <a:pt x="608444" y="189230"/>
                  </a:lnTo>
                  <a:lnTo>
                    <a:pt x="605993" y="188912"/>
                  </a:lnTo>
                  <a:lnTo>
                    <a:pt x="598385" y="187960"/>
                  </a:lnTo>
                  <a:lnTo>
                    <a:pt x="598601" y="184150"/>
                  </a:lnTo>
                  <a:lnTo>
                    <a:pt x="598805" y="180340"/>
                  </a:lnTo>
                  <a:lnTo>
                    <a:pt x="606729" y="176530"/>
                  </a:lnTo>
                  <a:lnTo>
                    <a:pt x="604456" y="170180"/>
                  </a:lnTo>
                  <a:lnTo>
                    <a:pt x="599795" y="163830"/>
                  </a:lnTo>
                  <a:lnTo>
                    <a:pt x="594334" y="158750"/>
                  </a:lnTo>
                  <a:lnTo>
                    <a:pt x="592785" y="156210"/>
                  </a:lnTo>
                  <a:lnTo>
                    <a:pt x="589673" y="151130"/>
                  </a:lnTo>
                  <a:lnTo>
                    <a:pt x="590550" y="154940"/>
                  </a:lnTo>
                  <a:lnTo>
                    <a:pt x="586676" y="156210"/>
                  </a:lnTo>
                  <a:lnTo>
                    <a:pt x="585990" y="148590"/>
                  </a:lnTo>
                  <a:lnTo>
                    <a:pt x="582599" y="146050"/>
                  </a:lnTo>
                  <a:lnTo>
                    <a:pt x="585254" y="144780"/>
                  </a:lnTo>
                  <a:lnTo>
                    <a:pt x="584796" y="142240"/>
                  </a:lnTo>
                  <a:lnTo>
                    <a:pt x="585050" y="140970"/>
                  </a:lnTo>
                  <a:lnTo>
                    <a:pt x="585304" y="139700"/>
                  </a:lnTo>
                  <a:lnTo>
                    <a:pt x="583653" y="140970"/>
                  </a:lnTo>
                  <a:lnTo>
                    <a:pt x="580275" y="133350"/>
                  </a:lnTo>
                  <a:lnTo>
                    <a:pt x="579704" y="132080"/>
                  </a:lnTo>
                  <a:lnTo>
                    <a:pt x="574268" y="133350"/>
                  </a:lnTo>
                  <a:lnTo>
                    <a:pt x="573963" y="128270"/>
                  </a:lnTo>
                  <a:lnTo>
                    <a:pt x="573887" y="127000"/>
                  </a:lnTo>
                  <a:lnTo>
                    <a:pt x="569506" y="121920"/>
                  </a:lnTo>
                  <a:lnTo>
                    <a:pt x="564464" y="120650"/>
                  </a:lnTo>
                  <a:lnTo>
                    <a:pt x="559269" y="118110"/>
                  </a:lnTo>
                  <a:lnTo>
                    <a:pt x="554418" y="114300"/>
                  </a:lnTo>
                  <a:lnTo>
                    <a:pt x="558838" y="114300"/>
                  </a:lnTo>
                  <a:lnTo>
                    <a:pt x="557314" y="110490"/>
                  </a:lnTo>
                  <a:lnTo>
                    <a:pt x="563600" y="113030"/>
                  </a:lnTo>
                  <a:lnTo>
                    <a:pt x="561352" y="110490"/>
                  </a:lnTo>
                  <a:lnTo>
                    <a:pt x="560527" y="109220"/>
                  </a:lnTo>
                  <a:lnTo>
                    <a:pt x="559701" y="107950"/>
                  </a:lnTo>
                  <a:lnTo>
                    <a:pt x="558139" y="109220"/>
                  </a:lnTo>
                  <a:lnTo>
                    <a:pt x="558152" y="106680"/>
                  </a:lnTo>
                  <a:lnTo>
                    <a:pt x="548957" y="105410"/>
                  </a:lnTo>
                  <a:lnTo>
                    <a:pt x="548932" y="102870"/>
                  </a:lnTo>
                  <a:lnTo>
                    <a:pt x="548906" y="101600"/>
                  </a:lnTo>
                  <a:lnTo>
                    <a:pt x="547027" y="101600"/>
                  </a:lnTo>
                  <a:lnTo>
                    <a:pt x="544512" y="102870"/>
                  </a:lnTo>
                  <a:lnTo>
                    <a:pt x="542188" y="100330"/>
                  </a:lnTo>
                  <a:lnTo>
                    <a:pt x="537692" y="96520"/>
                  </a:lnTo>
                  <a:lnTo>
                    <a:pt x="537768" y="100330"/>
                  </a:lnTo>
                  <a:lnTo>
                    <a:pt x="537210" y="99060"/>
                  </a:lnTo>
                  <a:lnTo>
                    <a:pt x="533857" y="91440"/>
                  </a:lnTo>
                  <a:lnTo>
                    <a:pt x="529424" y="87630"/>
                  </a:lnTo>
                  <a:lnTo>
                    <a:pt x="526465" y="85090"/>
                  </a:lnTo>
                  <a:lnTo>
                    <a:pt x="520369" y="80010"/>
                  </a:lnTo>
                  <a:lnTo>
                    <a:pt x="518845" y="78740"/>
                  </a:lnTo>
                  <a:lnTo>
                    <a:pt x="515797" y="73660"/>
                  </a:lnTo>
                  <a:lnTo>
                    <a:pt x="514273" y="71120"/>
                  </a:lnTo>
                  <a:lnTo>
                    <a:pt x="507758" y="67310"/>
                  </a:lnTo>
                  <a:lnTo>
                    <a:pt x="494753" y="58420"/>
                  </a:lnTo>
                  <a:lnTo>
                    <a:pt x="496493" y="58420"/>
                  </a:lnTo>
                  <a:lnTo>
                    <a:pt x="492239" y="55880"/>
                  </a:lnTo>
                  <a:lnTo>
                    <a:pt x="488543" y="57150"/>
                  </a:lnTo>
                  <a:lnTo>
                    <a:pt x="484695" y="58420"/>
                  </a:lnTo>
                  <a:lnTo>
                    <a:pt x="480021" y="54610"/>
                  </a:lnTo>
                  <a:lnTo>
                    <a:pt x="477951" y="48260"/>
                  </a:lnTo>
                  <a:lnTo>
                    <a:pt x="486029" y="55880"/>
                  </a:lnTo>
                  <a:lnTo>
                    <a:pt x="484149" y="52070"/>
                  </a:lnTo>
                  <a:lnTo>
                    <a:pt x="483882" y="48260"/>
                  </a:lnTo>
                  <a:lnTo>
                    <a:pt x="479463" y="45720"/>
                  </a:lnTo>
                  <a:lnTo>
                    <a:pt x="473684" y="43180"/>
                  </a:lnTo>
                  <a:lnTo>
                    <a:pt x="472236" y="41910"/>
                  </a:lnTo>
                  <a:lnTo>
                    <a:pt x="469341" y="39370"/>
                  </a:lnTo>
                  <a:lnTo>
                    <a:pt x="471144" y="39370"/>
                  </a:lnTo>
                  <a:lnTo>
                    <a:pt x="469455" y="36830"/>
                  </a:lnTo>
                  <a:lnTo>
                    <a:pt x="467753" y="34290"/>
                  </a:lnTo>
                  <a:lnTo>
                    <a:pt x="457593" y="36830"/>
                  </a:lnTo>
                  <a:lnTo>
                    <a:pt x="451954" y="33020"/>
                  </a:lnTo>
                  <a:lnTo>
                    <a:pt x="450062" y="31750"/>
                  </a:lnTo>
                  <a:lnTo>
                    <a:pt x="450786" y="31750"/>
                  </a:lnTo>
                  <a:lnTo>
                    <a:pt x="450697" y="30480"/>
                  </a:lnTo>
                  <a:lnTo>
                    <a:pt x="444601" y="31750"/>
                  </a:lnTo>
                  <a:lnTo>
                    <a:pt x="437680" y="30480"/>
                  </a:lnTo>
                  <a:lnTo>
                    <a:pt x="430593" y="30480"/>
                  </a:lnTo>
                  <a:lnTo>
                    <a:pt x="426694" y="29718"/>
                  </a:lnTo>
                  <a:lnTo>
                    <a:pt x="426948" y="30480"/>
                  </a:lnTo>
                  <a:lnTo>
                    <a:pt x="419671" y="29210"/>
                  </a:lnTo>
                  <a:lnTo>
                    <a:pt x="418071" y="25400"/>
                  </a:lnTo>
                  <a:lnTo>
                    <a:pt x="413626" y="21590"/>
                  </a:lnTo>
                  <a:lnTo>
                    <a:pt x="413778" y="20320"/>
                  </a:lnTo>
                  <a:lnTo>
                    <a:pt x="414058" y="17780"/>
                  </a:lnTo>
                  <a:lnTo>
                    <a:pt x="416382" y="19050"/>
                  </a:lnTo>
                  <a:lnTo>
                    <a:pt x="418592" y="19050"/>
                  </a:lnTo>
                  <a:lnTo>
                    <a:pt x="420865" y="20320"/>
                  </a:lnTo>
                  <a:lnTo>
                    <a:pt x="419100" y="13970"/>
                  </a:lnTo>
                  <a:lnTo>
                    <a:pt x="412038" y="17780"/>
                  </a:lnTo>
                  <a:lnTo>
                    <a:pt x="408660" y="15240"/>
                  </a:lnTo>
                  <a:lnTo>
                    <a:pt x="409752" y="13970"/>
                  </a:lnTo>
                  <a:lnTo>
                    <a:pt x="398043" y="13970"/>
                  </a:lnTo>
                  <a:lnTo>
                    <a:pt x="393026" y="15240"/>
                  </a:lnTo>
                  <a:lnTo>
                    <a:pt x="386168" y="13970"/>
                  </a:lnTo>
                  <a:lnTo>
                    <a:pt x="386969" y="16510"/>
                  </a:lnTo>
                  <a:lnTo>
                    <a:pt x="379704" y="20320"/>
                  </a:lnTo>
                  <a:lnTo>
                    <a:pt x="380847" y="16510"/>
                  </a:lnTo>
                  <a:lnTo>
                    <a:pt x="381228" y="15240"/>
                  </a:lnTo>
                  <a:lnTo>
                    <a:pt x="382371" y="11430"/>
                  </a:lnTo>
                  <a:lnTo>
                    <a:pt x="375373" y="15240"/>
                  </a:lnTo>
                  <a:lnTo>
                    <a:pt x="375005" y="12700"/>
                  </a:lnTo>
                  <a:lnTo>
                    <a:pt x="374446" y="8890"/>
                  </a:lnTo>
                  <a:lnTo>
                    <a:pt x="369989" y="10160"/>
                  </a:lnTo>
                  <a:lnTo>
                    <a:pt x="359067" y="12700"/>
                  </a:lnTo>
                  <a:lnTo>
                    <a:pt x="351624" y="12700"/>
                  </a:lnTo>
                  <a:lnTo>
                    <a:pt x="356222" y="8890"/>
                  </a:lnTo>
                  <a:lnTo>
                    <a:pt x="365239" y="7620"/>
                  </a:lnTo>
                  <a:lnTo>
                    <a:pt x="371119" y="6350"/>
                  </a:lnTo>
                  <a:lnTo>
                    <a:pt x="366953" y="5080"/>
                  </a:lnTo>
                  <a:lnTo>
                    <a:pt x="356831" y="3810"/>
                  </a:lnTo>
                  <a:lnTo>
                    <a:pt x="354393" y="6350"/>
                  </a:lnTo>
                  <a:lnTo>
                    <a:pt x="356120" y="6350"/>
                  </a:lnTo>
                  <a:lnTo>
                    <a:pt x="358394" y="5080"/>
                  </a:lnTo>
                  <a:lnTo>
                    <a:pt x="359930" y="6350"/>
                  </a:lnTo>
                  <a:lnTo>
                    <a:pt x="354317" y="10160"/>
                  </a:lnTo>
                  <a:lnTo>
                    <a:pt x="347510" y="12700"/>
                  </a:lnTo>
                  <a:lnTo>
                    <a:pt x="339356" y="11430"/>
                  </a:lnTo>
                  <a:lnTo>
                    <a:pt x="336778" y="6350"/>
                  </a:lnTo>
                  <a:lnTo>
                    <a:pt x="328650" y="5080"/>
                  </a:lnTo>
                  <a:lnTo>
                    <a:pt x="318973" y="3810"/>
                  </a:lnTo>
                  <a:lnTo>
                    <a:pt x="311721" y="0"/>
                  </a:lnTo>
                  <a:lnTo>
                    <a:pt x="304292" y="2540"/>
                  </a:lnTo>
                  <a:lnTo>
                    <a:pt x="296900" y="2540"/>
                  </a:lnTo>
                  <a:lnTo>
                    <a:pt x="289090" y="1270"/>
                  </a:lnTo>
                  <a:lnTo>
                    <a:pt x="281355" y="2540"/>
                  </a:lnTo>
                  <a:lnTo>
                    <a:pt x="273126" y="2540"/>
                  </a:lnTo>
                  <a:lnTo>
                    <a:pt x="264490" y="3810"/>
                  </a:lnTo>
                  <a:lnTo>
                    <a:pt x="267004" y="7620"/>
                  </a:lnTo>
                  <a:lnTo>
                    <a:pt x="265239" y="7620"/>
                  </a:lnTo>
                  <a:lnTo>
                    <a:pt x="262534" y="8890"/>
                  </a:lnTo>
                  <a:lnTo>
                    <a:pt x="262293" y="13970"/>
                  </a:lnTo>
                  <a:lnTo>
                    <a:pt x="258483" y="15240"/>
                  </a:lnTo>
                  <a:lnTo>
                    <a:pt x="257048" y="15240"/>
                  </a:lnTo>
                  <a:lnTo>
                    <a:pt x="256552" y="13970"/>
                  </a:lnTo>
                  <a:lnTo>
                    <a:pt x="243522" y="12700"/>
                  </a:lnTo>
                  <a:lnTo>
                    <a:pt x="240030" y="10160"/>
                  </a:lnTo>
                  <a:lnTo>
                    <a:pt x="246761" y="8890"/>
                  </a:lnTo>
                  <a:lnTo>
                    <a:pt x="245922" y="7620"/>
                  </a:lnTo>
                  <a:lnTo>
                    <a:pt x="237045" y="8890"/>
                  </a:lnTo>
                  <a:lnTo>
                    <a:pt x="241312" y="5080"/>
                  </a:lnTo>
                  <a:lnTo>
                    <a:pt x="234823" y="3810"/>
                  </a:lnTo>
                  <a:lnTo>
                    <a:pt x="236880" y="6350"/>
                  </a:lnTo>
                  <a:lnTo>
                    <a:pt x="233045" y="8890"/>
                  </a:lnTo>
                  <a:lnTo>
                    <a:pt x="227711" y="8890"/>
                  </a:lnTo>
                  <a:lnTo>
                    <a:pt x="235877" y="11430"/>
                  </a:lnTo>
                  <a:lnTo>
                    <a:pt x="229247" y="13970"/>
                  </a:lnTo>
                  <a:lnTo>
                    <a:pt x="224256" y="13970"/>
                  </a:lnTo>
                  <a:lnTo>
                    <a:pt x="219278" y="12700"/>
                  </a:lnTo>
                  <a:lnTo>
                    <a:pt x="212712" y="16510"/>
                  </a:lnTo>
                  <a:lnTo>
                    <a:pt x="215544" y="12700"/>
                  </a:lnTo>
                  <a:lnTo>
                    <a:pt x="209562" y="15240"/>
                  </a:lnTo>
                  <a:lnTo>
                    <a:pt x="201663" y="19050"/>
                  </a:lnTo>
                  <a:lnTo>
                    <a:pt x="194373" y="24130"/>
                  </a:lnTo>
                  <a:lnTo>
                    <a:pt x="190157" y="30480"/>
                  </a:lnTo>
                  <a:lnTo>
                    <a:pt x="188683" y="29210"/>
                  </a:lnTo>
                  <a:lnTo>
                    <a:pt x="186258" y="27940"/>
                  </a:lnTo>
                  <a:lnTo>
                    <a:pt x="188569" y="26670"/>
                  </a:lnTo>
                  <a:lnTo>
                    <a:pt x="181394" y="29210"/>
                  </a:lnTo>
                  <a:lnTo>
                    <a:pt x="174167" y="34290"/>
                  </a:lnTo>
                  <a:lnTo>
                    <a:pt x="167957" y="40640"/>
                  </a:lnTo>
                  <a:lnTo>
                    <a:pt x="161709" y="45720"/>
                  </a:lnTo>
                  <a:lnTo>
                    <a:pt x="155790" y="50800"/>
                  </a:lnTo>
                  <a:lnTo>
                    <a:pt x="149479" y="52070"/>
                  </a:lnTo>
                  <a:lnTo>
                    <a:pt x="149250" y="49530"/>
                  </a:lnTo>
                  <a:lnTo>
                    <a:pt x="147167" y="50800"/>
                  </a:lnTo>
                  <a:lnTo>
                    <a:pt x="147180" y="54610"/>
                  </a:lnTo>
                  <a:lnTo>
                    <a:pt x="143116" y="55880"/>
                  </a:lnTo>
                  <a:lnTo>
                    <a:pt x="142748" y="54610"/>
                  </a:lnTo>
                  <a:lnTo>
                    <a:pt x="142786" y="53340"/>
                  </a:lnTo>
                  <a:lnTo>
                    <a:pt x="141655" y="53340"/>
                  </a:lnTo>
                  <a:lnTo>
                    <a:pt x="140843" y="55880"/>
                  </a:lnTo>
                  <a:lnTo>
                    <a:pt x="137744" y="60960"/>
                  </a:lnTo>
                  <a:lnTo>
                    <a:pt x="133946" y="62230"/>
                  </a:lnTo>
                  <a:lnTo>
                    <a:pt x="135077" y="58420"/>
                  </a:lnTo>
                  <a:lnTo>
                    <a:pt x="128155" y="62230"/>
                  </a:lnTo>
                  <a:lnTo>
                    <a:pt x="124383" y="67310"/>
                  </a:lnTo>
                  <a:lnTo>
                    <a:pt x="121335" y="71120"/>
                  </a:lnTo>
                  <a:lnTo>
                    <a:pt x="118529" y="77470"/>
                  </a:lnTo>
                  <a:lnTo>
                    <a:pt x="116522" y="82550"/>
                  </a:lnTo>
                  <a:lnTo>
                    <a:pt x="112445" y="87630"/>
                  </a:lnTo>
                  <a:lnTo>
                    <a:pt x="108216" y="82550"/>
                  </a:lnTo>
                  <a:lnTo>
                    <a:pt x="97586" y="88900"/>
                  </a:lnTo>
                  <a:lnTo>
                    <a:pt x="92887" y="92710"/>
                  </a:lnTo>
                  <a:lnTo>
                    <a:pt x="92367" y="91440"/>
                  </a:lnTo>
                  <a:lnTo>
                    <a:pt x="86067" y="97790"/>
                  </a:lnTo>
                  <a:lnTo>
                    <a:pt x="81965" y="104140"/>
                  </a:lnTo>
                  <a:lnTo>
                    <a:pt x="74853" y="116840"/>
                  </a:lnTo>
                  <a:lnTo>
                    <a:pt x="72656" y="124460"/>
                  </a:lnTo>
                  <a:lnTo>
                    <a:pt x="68783" y="132080"/>
                  </a:lnTo>
                  <a:lnTo>
                    <a:pt x="62852" y="133350"/>
                  </a:lnTo>
                  <a:lnTo>
                    <a:pt x="57086" y="139700"/>
                  </a:lnTo>
                  <a:lnTo>
                    <a:pt x="52184" y="148590"/>
                  </a:lnTo>
                  <a:lnTo>
                    <a:pt x="48298" y="153670"/>
                  </a:lnTo>
                  <a:lnTo>
                    <a:pt x="40335" y="166370"/>
                  </a:lnTo>
                  <a:lnTo>
                    <a:pt x="36499" y="171450"/>
                  </a:lnTo>
                  <a:lnTo>
                    <a:pt x="38633" y="168910"/>
                  </a:lnTo>
                  <a:lnTo>
                    <a:pt x="40830" y="173990"/>
                  </a:lnTo>
                  <a:lnTo>
                    <a:pt x="40170" y="176530"/>
                  </a:lnTo>
                  <a:lnTo>
                    <a:pt x="37325" y="179070"/>
                  </a:lnTo>
                  <a:lnTo>
                    <a:pt x="39738" y="187960"/>
                  </a:lnTo>
                  <a:lnTo>
                    <a:pt x="34569" y="185420"/>
                  </a:lnTo>
                  <a:lnTo>
                    <a:pt x="35267" y="184150"/>
                  </a:lnTo>
                  <a:lnTo>
                    <a:pt x="28790" y="184150"/>
                  </a:lnTo>
                  <a:lnTo>
                    <a:pt x="26390" y="191770"/>
                  </a:lnTo>
                  <a:lnTo>
                    <a:pt x="24396" y="196850"/>
                  </a:lnTo>
                  <a:lnTo>
                    <a:pt x="31305" y="200660"/>
                  </a:lnTo>
                  <a:lnTo>
                    <a:pt x="17589" y="236220"/>
                  </a:lnTo>
                  <a:lnTo>
                    <a:pt x="16789" y="243840"/>
                  </a:lnTo>
                  <a:lnTo>
                    <a:pt x="10731" y="247650"/>
                  </a:lnTo>
                  <a:lnTo>
                    <a:pt x="11506" y="251460"/>
                  </a:lnTo>
                  <a:lnTo>
                    <a:pt x="10795" y="256540"/>
                  </a:lnTo>
                  <a:lnTo>
                    <a:pt x="12166" y="260350"/>
                  </a:lnTo>
                  <a:lnTo>
                    <a:pt x="3619" y="285750"/>
                  </a:lnTo>
                  <a:lnTo>
                    <a:pt x="37960" y="285750"/>
                  </a:lnTo>
                  <a:lnTo>
                    <a:pt x="38023" y="284480"/>
                  </a:lnTo>
                  <a:lnTo>
                    <a:pt x="34785" y="281940"/>
                  </a:lnTo>
                  <a:lnTo>
                    <a:pt x="38379" y="276860"/>
                  </a:lnTo>
                  <a:lnTo>
                    <a:pt x="41008" y="274320"/>
                  </a:lnTo>
                  <a:lnTo>
                    <a:pt x="43472" y="270510"/>
                  </a:lnTo>
                  <a:lnTo>
                    <a:pt x="46545" y="262890"/>
                  </a:lnTo>
                  <a:lnTo>
                    <a:pt x="47078" y="260350"/>
                  </a:lnTo>
                  <a:lnTo>
                    <a:pt x="47345" y="259080"/>
                  </a:lnTo>
                  <a:lnTo>
                    <a:pt x="42291" y="256540"/>
                  </a:lnTo>
                  <a:lnTo>
                    <a:pt x="42494" y="251460"/>
                  </a:lnTo>
                  <a:lnTo>
                    <a:pt x="46951" y="252730"/>
                  </a:lnTo>
                  <a:lnTo>
                    <a:pt x="46329" y="251460"/>
                  </a:lnTo>
                  <a:lnTo>
                    <a:pt x="43815" y="246380"/>
                  </a:lnTo>
                  <a:lnTo>
                    <a:pt x="49898" y="243840"/>
                  </a:lnTo>
                  <a:lnTo>
                    <a:pt x="49872" y="242570"/>
                  </a:lnTo>
                  <a:lnTo>
                    <a:pt x="49796" y="240030"/>
                  </a:lnTo>
                  <a:lnTo>
                    <a:pt x="49136" y="241300"/>
                  </a:lnTo>
                  <a:lnTo>
                    <a:pt x="46939" y="242570"/>
                  </a:lnTo>
                  <a:lnTo>
                    <a:pt x="45745" y="242570"/>
                  </a:lnTo>
                  <a:lnTo>
                    <a:pt x="45199" y="234950"/>
                  </a:lnTo>
                  <a:lnTo>
                    <a:pt x="52997" y="227330"/>
                  </a:lnTo>
                  <a:lnTo>
                    <a:pt x="55499" y="228600"/>
                  </a:lnTo>
                  <a:lnTo>
                    <a:pt x="55638" y="227330"/>
                  </a:lnTo>
                  <a:lnTo>
                    <a:pt x="57150" y="213360"/>
                  </a:lnTo>
                  <a:lnTo>
                    <a:pt x="58737" y="213360"/>
                  </a:lnTo>
                  <a:lnTo>
                    <a:pt x="58432" y="215900"/>
                  </a:lnTo>
                  <a:lnTo>
                    <a:pt x="58839" y="218440"/>
                  </a:lnTo>
                  <a:lnTo>
                    <a:pt x="58953" y="214630"/>
                  </a:lnTo>
                  <a:lnTo>
                    <a:pt x="62242" y="214630"/>
                  </a:lnTo>
                  <a:lnTo>
                    <a:pt x="62293" y="213360"/>
                  </a:lnTo>
                  <a:lnTo>
                    <a:pt x="62407" y="210820"/>
                  </a:lnTo>
                  <a:lnTo>
                    <a:pt x="61099" y="210820"/>
                  </a:lnTo>
                  <a:lnTo>
                    <a:pt x="60083" y="209550"/>
                  </a:lnTo>
                  <a:lnTo>
                    <a:pt x="59283" y="208280"/>
                  </a:lnTo>
                  <a:lnTo>
                    <a:pt x="62979" y="205740"/>
                  </a:lnTo>
                  <a:lnTo>
                    <a:pt x="67030" y="198120"/>
                  </a:lnTo>
                  <a:lnTo>
                    <a:pt x="68618" y="191770"/>
                  </a:lnTo>
                  <a:lnTo>
                    <a:pt x="70929" y="194310"/>
                  </a:lnTo>
                  <a:lnTo>
                    <a:pt x="72199" y="191770"/>
                  </a:lnTo>
                  <a:lnTo>
                    <a:pt x="74117" y="187960"/>
                  </a:lnTo>
                  <a:lnTo>
                    <a:pt x="78651" y="179070"/>
                  </a:lnTo>
                  <a:lnTo>
                    <a:pt x="82854" y="170180"/>
                  </a:lnTo>
                  <a:lnTo>
                    <a:pt x="83629" y="168910"/>
                  </a:lnTo>
                  <a:lnTo>
                    <a:pt x="85966" y="165100"/>
                  </a:lnTo>
                  <a:lnTo>
                    <a:pt x="87515" y="162560"/>
                  </a:lnTo>
                  <a:lnTo>
                    <a:pt x="83921" y="165100"/>
                  </a:lnTo>
                  <a:lnTo>
                    <a:pt x="79857" y="161290"/>
                  </a:lnTo>
                  <a:lnTo>
                    <a:pt x="81419" y="157480"/>
                  </a:lnTo>
                  <a:lnTo>
                    <a:pt x="82410" y="157734"/>
                  </a:lnTo>
                  <a:lnTo>
                    <a:pt x="82397" y="157480"/>
                  </a:lnTo>
                  <a:lnTo>
                    <a:pt x="82232" y="154940"/>
                  </a:lnTo>
                  <a:lnTo>
                    <a:pt x="85534" y="151130"/>
                  </a:lnTo>
                  <a:lnTo>
                    <a:pt x="88646" y="156210"/>
                  </a:lnTo>
                  <a:lnTo>
                    <a:pt x="88315" y="158750"/>
                  </a:lnTo>
                  <a:lnTo>
                    <a:pt x="90411" y="153670"/>
                  </a:lnTo>
                  <a:lnTo>
                    <a:pt x="91808" y="153670"/>
                  </a:lnTo>
                  <a:lnTo>
                    <a:pt x="91592" y="154940"/>
                  </a:lnTo>
                  <a:lnTo>
                    <a:pt x="92900" y="156210"/>
                  </a:lnTo>
                  <a:lnTo>
                    <a:pt x="91909" y="153670"/>
                  </a:lnTo>
                  <a:lnTo>
                    <a:pt x="102717" y="151130"/>
                  </a:lnTo>
                  <a:lnTo>
                    <a:pt x="100596" y="146050"/>
                  </a:lnTo>
                  <a:lnTo>
                    <a:pt x="101930" y="146050"/>
                  </a:lnTo>
                  <a:lnTo>
                    <a:pt x="106743" y="139700"/>
                  </a:lnTo>
                  <a:lnTo>
                    <a:pt x="110782" y="134620"/>
                  </a:lnTo>
                  <a:lnTo>
                    <a:pt x="114681" y="129540"/>
                  </a:lnTo>
                  <a:lnTo>
                    <a:pt x="119100" y="123190"/>
                  </a:lnTo>
                  <a:lnTo>
                    <a:pt x="116230" y="120650"/>
                  </a:lnTo>
                  <a:lnTo>
                    <a:pt x="119634" y="118110"/>
                  </a:lnTo>
                  <a:lnTo>
                    <a:pt x="119341" y="113030"/>
                  </a:lnTo>
                  <a:lnTo>
                    <a:pt x="124663" y="110490"/>
                  </a:lnTo>
                  <a:lnTo>
                    <a:pt x="130302" y="106680"/>
                  </a:lnTo>
                  <a:lnTo>
                    <a:pt x="135902" y="104140"/>
                  </a:lnTo>
                  <a:lnTo>
                    <a:pt x="141122" y="99060"/>
                  </a:lnTo>
                  <a:lnTo>
                    <a:pt x="143865" y="95250"/>
                  </a:lnTo>
                  <a:lnTo>
                    <a:pt x="144767" y="93980"/>
                  </a:lnTo>
                  <a:lnTo>
                    <a:pt x="140322" y="95250"/>
                  </a:lnTo>
                  <a:lnTo>
                    <a:pt x="140830" y="92710"/>
                  </a:lnTo>
                  <a:lnTo>
                    <a:pt x="141084" y="91440"/>
                  </a:lnTo>
                  <a:lnTo>
                    <a:pt x="143865" y="93980"/>
                  </a:lnTo>
                  <a:lnTo>
                    <a:pt x="147472" y="91440"/>
                  </a:lnTo>
                  <a:lnTo>
                    <a:pt x="151066" y="88900"/>
                  </a:lnTo>
                  <a:lnTo>
                    <a:pt x="148882" y="93980"/>
                  </a:lnTo>
                  <a:lnTo>
                    <a:pt x="154343" y="88900"/>
                  </a:lnTo>
                  <a:lnTo>
                    <a:pt x="155778" y="87630"/>
                  </a:lnTo>
                  <a:lnTo>
                    <a:pt x="158635" y="85090"/>
                  </a:lnTo>
                  <a:lnTo>
                    <a:pt x="163283" y="80010"/>
                  </a:lnTo>
                  <a:lnTo>
                    <a:pt x="169799" y="73660"/>
                  </a:lnTo>
                  <a:lnTo>
                    <a:pt x="165798" y="73660"/>
                  </a:lnTo>
                  <a:lnTo>
                    <a:pt x="165874" y="72390"/>
                  </a:lnTo>
                  <a:lnTo>
                    <a:pt x="167754" y="71120"/>
                  </a:lnTo>
                  <a:lnTo>
                    <a:pt x="171767" y="71120"/>
                  </a:lnTo>
                  <a:lnTo>
                    <a:pt x="172402" y="72390"/>
                  </a:lnTo>
                  <a:lnTo>
                    <a:pt x="172021" y="73660"/>
                  </a:lnTo>
                  <a:lnTo>
                    <a:pt x="174358" y="71120"/>
                  </a:lnTo>
                  <a:lnTo>
                    <a:pt x="204698" y="60960"/>
                  </a:lnTo>
                  <a:lnTo>
                    <a:pt x="212509" y="59690"/>
                  </a:lnTo>
                  <a:lnTo>
                    <a:pt x="215239" y="55880"/>
                  </a:lnTo>
                  <a:lnTo>
                    <a:pt x="217043" y="53340"/>
                  </a:lnTo>
                  <a:lnTo>
                    <a:pt x="216522" y="54610"/>
                  </a:lnTo>
                  <a:lnTo>
                    <a:pt x="218071" y="53340"/>
                  </a:lnTo>
                  <a:lnTo>
                    <a:pt x="219608" y="52070"/>
                  </a:lnTo>
                  <a:lnTo>
                    <a:pt x="227304" y="45720"/>
                  </a:lnTo>
                  <a:lnTo>
                    <a:pt x="233184" y="44450"/>
                  </a:lnTo>
                  <a:lnTo>
                    <a:pt x="224878" y="49530"/>
                  </a:lnTo>
                  <a:lnTo>
                    <a:pt x="229819" y="50800"/>
                  </a:lnTo>
                  <a:lnTo>
                    <a:pt x="235267" y="44450"/>
                  </a:lnTo>
                  <a:lnTo>
                    <a:pt x="240715" y="43180"/>
                  </a:lnTo>
                  <a:lnTo>
                    <a:pt x="245960" y="43180"/>
                  </a:lnTo>
                  <a:lnTo>
                    <a:pt x="251167" y="41910"/>
                  </a:lnTo>
                  <a:lnTo>
                    <a:pt x="256070" y="41910"/>
                  </a:lnTo>
                  <a:lnTo>
                    <a:pt x="261200" y="38100"/>
                  </a:lnTo>
                  <a:lnTo>
                    <a:pt x="266674" y="41910"/>
                  </a:lnTo>
                  <a:lnTo>
                    <a:pt x="274358" y="41910"/>
                  </a:lnTo>
                  <a:lnTo>
                    <a:pt x="286372" y="38100"/>
                  </a:lnTo>
                  <a:lnTo>
                    <a:pt x="290474" y="36830"/>
                  </a:lnTo>
                  <a:lnTo>
                    <a:pt x="302031" y="36830"/>
                  </a:lnTo>
                  <a:lnTo>
                    <a:pt x="305104" y="38100"/>
                  </a:lnTo>
                  <a:lnTo>
                    <a:pt x="304673" y="36830"/>
                  </a:lnTo>
                  <a:lnTo>
                    <a:pt x="304241" y="35560"/>
                  </a:lnTo>
                  <a:lnTo>
                    <a:pt x="307187" y="33020"/>
                  </a:lnTo>
                  <a:lnTo>
                    <a:pt x="307657" y="35026"/>
                  </a:lnTo>
                  <a:lnTo>
                    <a:pt x="308737" y="34290"/>
                  </a:lnTo>
                  <a:lnTo>
                    <a:pt x="318681" y="33020"/>
                  </a:lnTo>
                  <a:lnTo>
                    <a:pt x="328777" y="33020"/>
                  </a:lnTo>
                  <a:lnTo>
                    <a:pt x="349046" y="35560"/>
                  </a:lnTo>
                  <a:lnTo>
                    <a:pt x="355765" y="36830"/>
                  </a:lnTo>
                  <a:lnTo>
                    <a:pt x="368833" y="41910"/>
                  </a:lnTo>
                  <a:lnTo>
                    <a:pt x="378548" y="44450"/>
                  </a:lnTo>
                  <a:lnTo>
                    <a:pt x="387946" y="48260"/>
                  </a:lnTo>
                  <a:lnTo>
                    <a:pt x="393344" y="46990"/>
                  </a:lnTo>
                  <a:lnTo>
                    <a:pt x="397116" y="44450"/>
                  </a:lnTo>
                  <a:lnTo>
                    <a:pt x="401116" y="41910"/>
                  </a:lnTo>
                  <a:lnTo>
                    <a:pt x="407238" y="44450"/>
                  </a:lnTo>
                  <a:lnTo>
                    <a:pt x="402399" y="48260"/>
                  </a:lnTo>
                  <a:lnTo>
                    <a:pt x="417322" y="50800"/>
                  </a:lnTo>
                  <a:lnTo>
                    <a:pt x="431596" y="55880"/>
                  </a:lnTo>
                  <a:lnTo>
                    <a:pt x="438391" y="59690"/>
                  </a:lnTo>
                  <a:lnTo>
                    <a:pt x="445223" y="62230"/>
                  </a:lnTo>
                  <a:lnTo>
                    <a:pt x="452196" y="66040"/>
                  </a:lnTo>
                  <a:lnTo>
                    <a:pt x="459435" y="67310"/>
                  </a:lnTo>
                  <a:lnTo>
                    <a:pt x="457885" y="67310"/>
                  </a:lnTo>
                  <a:lnTo>
                    <a:pt x="457200" y="68580"/>
                  </a:lnTo>
                  <a:lnTo>
                    <a:pt x="455485" y="68580"/>
                  </a:lnTo>
                  <a:lnTo>
                    <a:pt x="457415" y="73660"/>
                  </a:lnTo>
                  <a:lnTo>
                    <a:pt x="468312" y="76200"/>
                  </a:lnTo>
                  <a:lnTo>
                    <a:pt x="469988" y="73660"/>
                  </a:lnTo>
                  <a:lnTo>
                    <a:pt x="472414" y="76200"/>
                  </a:lnTo>
                  <a:lnTo>
                    <a:pt x="469214" y="76200"/>
                  </a:lnTo>
                  <a:lnTo>
                    <a:pt x="470039" y="78740"/>
                  </a:lnTo>
                  <a:lnTo>
                    <a:pt x="472325" y="82550"/>
                  </a:lnTo>
                  <a:lnTo>
                    <a:pt x="481431" y="80010"/>
                  </a:lnTo>
                  <a:lnTo>
                    <a:pt x="481139" y="84759"/>
                  </a:lnTo>
                  <a:lnTo>
                    <a:pt x="481939" y="85090"/>
                  </a:lnTo>
                  <a:lnTo>
                    <a:pt x="488492" y="92710"/>
                  </a:lnTo>
                  <a:lnTo>
                    <a:pt x="488873" y="87630"/>
                  </a:lnTo>
                  <a:lnTo>
                    <a:pt x="493471" y="93980"/>
                  </a:lnTo>
                  <a:lnTo>
                    <a:pt x="501383" y="93980"/>
                  </a:lnTo>
                  <a:lnTo>
                    <a:pt x="503783" y="99301"/>
                  </a:lnTo>
                  <a:lnTo>
                    <a:pt x="503402" y="99263"/>
                  </a:lnTo>
                  <a:lnTo>
                    <a:pt x="502945" y="99517"/>
                  </a:lnTo>
                  <a:lnTo>
                    <a:pt x="505371" y="104165"/>
                  </a:lnTo>
                  <a:lnTo>
                    <a:pt x="505383" y="102196"/>
                  </a:lnTo>
                  <a:lnTo>
                    <a:pt x="504939" y="100634"/>
                  </a:lnTo>
                  <a:lnTo>
                    <a:pt x="504736" y="100228"/>
                  </a:lnTo>
                  <a:lnTo>
                    <a:pt x="510070" y="99060"/>
                  </a:lnTo>
                  <a:lnTo>
                    <a:pt x="512038" y="110490"/>
                  </a:lnTo>
                  <a:lnTo>
                    <a:pt x="517309" y="105410"/>
                  </a:lnTo>
                  <a:lnTo>
                    <a:pt x="512368" y="110490"/>
                  </a:lnTo>
                  <a:lnTo>
                    <a:pt x="523265" y="118110"/>
                  </a:lnTo>
                  <a:lnTo>
                    <a:pt x="528370" y="119380"/>
                  </a:lnTo>
                  <a:lnTo>
                    <a:pt x="525868" y="120650"/>
                  </a:lnTo>
                  <a:lnTo>
                    <a:pt x="529577" y="124460"/>
                  </a:lnTo>
                  <a:lnTo>
                    <a:pt x="526300" y="124460"/>
                  </a:lnTo>
                  <a:lnTo>
                    <a:pt x="529882" y="128270"/>
                  </a:lnTo>
                  <a:lnTo>
                    <a:pt x="534035" y="130810"/>
                  </a:lnTo>
                  <a:lnTo>
                    <a:pt x="536003" y="128270"/>
                  </a:lnTo>
                  <a:lnTo>
                    <a:pt x="538962" y="135890"/>
                  </a:lnTo>
                  <a:lnTo>
                    <a:pt x="544423" y="139700"/>
                  </a:lnTo>
                  <a:lnTo>
                    <a:pt x="548843" y="144780"/>
                  </a:lnTo>
                  <a:lnTo>
                    <a:pt x="548728" y="149860"/>
                  </a:lnTo>
                  <a:lnTo>
                    <a:pt x="557682" y="158750"/>
                  </a:lnTo>
                  <a:lnTo>
                    <a:pt x="565277" y="166370"/>
                  </a:lnTo>
                  <a:lnTo>
                    <a:pt x="569976" y="172720"/>
                  </a:lnTo>
                  <a:lnTo>
                    <a:pt x="575322" y="177800"/>
                  </a:lnTo>
                  <a:lnTo>
                    <a:pt x="578815" y="184150"/>
                  </a:lnTo>
                  <a:lnTo>
                    <a:pt x="575017" y="182880"/>
                  </a:lnTo>
                  <a:lnTo>
                    <a:pt x="568591" y="175260"/>
                  </a:lnTo>
                  <a:lnTo>
                    <a:pt x="564730" y="175260"/>
                  </a:lnTo>
                  <a:lnTo>
                    <a:pt x="571576" y="181610"/>
                  </a:lnTo>
                  <a:lnTo>
                    <a:pt x="577545" y="186690"/>
                  </a:lnTo>
                  <a:lnTo>
                    <a:pt x="582599" y="194310"/>
                  </a:lnTo>
                  <a:lnTo>
                    <a:pt x="586676" y="201930"/>
                  </a:lnTo>
                  <a:lnTo>
                    <a:pt x="587349" y="205740"/>
                  </a:lnTo>
                  <a:lnTo>
                    <a:pt x="583145" y="201930"/>
                  </a:lnTo>
                  <a:lnTo>
                    <a:pt x="581621" y="200660"/>
                  </a:lnTo>
                  <a:lnTo>
                    <a:pt x="586079" y="205740"/>
                  </a:lnTo>
                  <a:lnTo>
                    <a:pt x="587692" y="213360"/>
                  </a:lnTo>
                  <a:lnTo>
                    <a:pt x="589953" y="218440"/>
                  </a:lnTo>
                  <a:lnTo>
                    <a:pt x="591908" y="224790"/>
                  </a:lnTo>
                  <a:lnTo>
                    <a:pt x="594690" y="229870"/>
                  </a:lnTo>
                  <a:lnTo>
                    <a:pt x="597687" y="234950"/>
                  </a:lnTo>
                  <a:lnTo>
                    <a:pt x="597090" y="236220"/>
                  </a:lnTo>
                  <a:lnTo>
                    <a:pt x="596112" y="234950"/>
                  </a:lnTo>
                  <a:lnTo>
                    <a:pt x="595312" y="233680"/>
                  </a:lnTo>
                  <a:lnTo>
                    <a:pt x="596112" y="236220"/>
                  </a:lnTo>
                  <a:lnTo>
                    <a:pt x="595744" y="238760"/>
                  </a:lnTo>
                  <a:lnTo>
                    <a:pt x="598576" y="237490"/>
                  </a:lnTo>
                  <a:lnTo>
                    <a:pt x="597217" y="236220"/>
                  </a:lnTo>
                  <a:lnTo>
                    <a:pt x="600468" y="231140"/>
                  </a:lnTo>
                  <a:lnTo>
                    <a:pt x="608431" y="242570"/>
                  </a:lnTo>
                  <a:lnTo>
                    <a:pt x="610831" y="242570"/>
                  </a:lnTo>
                  <a:lnTo>
                    <a:pt x="606806" y="243840"/>
                  </a:lnTo>
                  <a:lnTo>
                    <a:pt x="606221" y="247650"/>
                  </a:lnTo>
                  <a:lnTo>
                    <a:pt x="605091" y="251460"/>
                  </a:lnTo>
                  <a:lnTo>
                    <a:pt x="599440" y="251460"/>
                  </a:lnTo>
                  <a:lnTo>
                    <a:pt x="600392" y="252730"/>
                  </a:lnTo>
                  <a:lnTo>
                    <a:pt x="602284" y="254000"/>
                  </a:lnTo>
                  <a:lnTo>
                    <a:pt x="604177" y="254000"/>
                  </a:lnTo>
                  <a:lnTo>
                    <a:pt x="604177" y="255270"/>
                  </a:lnTo>
                  <a:lnTo>
                    <a:pt x="603199" y="256540"/>
                  </a:lnTo>
                  <a:lnTo>
                    <a:pt x="600354" y="255270"/>
                  </a:lnTo>
                  <a:lnTo>
                    <a:pt x="604139" y="262890"/>
                  </a:lnTo>
                  <a:lnTo>
                    <a:pt x="606196" y="259080"/>
                  </a:lnTo>
                  <a:lnTo>
                    <a:pt x="607517" y="266700"/>
                  </a:lnTo>
                  <a:lnTo>
                    <a:pt x="606056" y="266700"/>
                  </a:lnTo>
                  <a:lnTo>
                    <a:pt x="605256" y="265430"/>
                  </a:lnTo>
                  <a:lnTo>
                    <a:pt x="603427" y="265430"/>
                  </a:lnTo>
                  <a:lnTo>
                    <a:pt x="606856" y="269240"/>
                  </a:lnTo>
                  <a:lnTo>
                    <a:pt x="610273" y="271780"/>
                  </a:lnTo>
                  <a:lnTo>
                    <a:pt x="610057" y="279400"/>
                  </a:lnTo>
                  <a:lnTo>
                    <a:pt x="609117" y="278130"/>
                  </a:lnTo>
                  <a:lnTo>
                    <a:pt x="608190" y="279273"/>
                  </a:lnTo>
                  <a:lnTo>
                    <a:pt x="610336" y="285750"/>
                  </a:lnTo>
                  <a:lnTo>
                    <a:pt x="613219" y="292100"/>
                  </a:lnTo>
                  <a:lnTo>
                    <a:pt x="615264" y="299720"/>
                  </a:lnTo>
                  <a:lnTo>
                    <a:pt x="615238" y="308610"/>
                  </a:lnTo>
                  <a:lnTo>
                    <a:pt x="608685" y="304800"/>
                  </a:lnTo>
                  <a:lnTo>
                    <a:pt x="613359" y="313690"/>
                  </a:lnTo>
                  <a:lnTo>
                    <a:pt x="607872" y="313690"/>
                  </a:lnTo>
                  <a:lnTo>
                    <a:pt x="608622" y="316230"/>
                  </a:lnTo>
                  <a:lnTo>
                    <a:pt x="609092" y="318770"/>
                  </a:lnTo>
                  <a:lnTo>
                    <a:pt x="609473" y="320040"/>
                  </a:lnTo>
                  <a:lnTo>
                    <a:pt x="612292" y="317500"/>
                  </a:lnTo>
                  <a:lnTo>
                    <a:pt x="611911" y="323850"/>
                  </a:lnTo>
                  <a:lnTo>
                    <a:pt x="615657" y="328930"/>
                  </a:lnTo>
                  <a:lnTo>
                    <a:pt x="613600" y="334010"/>
                  </a:lnTo>
                  <a:lnTo>
                    <a:pt x="611543" y="328930"/>
                  </a:lnTo>
                  <a:lnTo>
                    <a:pt x="612025" y="340360"/>
                  </a:lnTo>
                  <a:lnTo>
                    <a:pt x="614426" y="334010"/>
                  </a:lnTo>
                  <a:lnTo>
                    <a:pt x="616978" y="340360"/>
                  </a:lnTo>
                  <a:lnTo>
                    <a:pt x="621436" y="334010"/>
                  </a:lnTo>
                  <a:lnTo>
                    <a:pt x="619506" y="341630"/>
                  </a:lnTo>
                  <a:lnTo>
                    <a:pt x="618998" y="340360"/>
                  </a:lnTo>
                  <a:lnTo>
                    <a:pt x="619315" y="347980"/>
                  </a:lnTo>
                  <a:lnTo>
                    <a:pt x="615340" y="350520"/>
                  </a:lnTo>
                  <a:lnTo>
                    <a:pt x="618007" y="356870"/>
                  </a:lnTo>
                  <a:lnTo>
                    <a:pt x="615962" y="360680"/>
                  </a:lnTo>
                  <a:lnTo>
                    <a:pt x="614057" y="361950"/>
                  </a:lnTo>
                  <a:lnTo>
                    <a:pt x="610057" y="359410"/>
                  </a:lnTo>
                  <a:lnTo>
                    <a:pt x="608799" y="359410"/>
                  </a:lnTo>
                  <a:lnTo>
                    <a:pt x="612813" y="363220"/>
                  </a:lnTo>
                  <a:lnTo>
                    <a:pt x="608215" y="373380"/>
                  </a:lnTo>
                  <a:lnTo>
                    <a:pt x="611022" y="377088"/>
                  </a:lnTo>
                  <a:lnTo>
                    <a:pt x="608393" y="375920"/>
                  </a:lnTo>
                  <a:lnTo>
                    <a:pt x="607707" y="377190"/>
                  </a:lnTo>
                  <a:lnTo>
                    <a:pt x="610768" y="379730"/>
                  </a:lnTo>
                  <a:lnTo>
                    <a:pt x="608914" y="382270"/>
                  </a:lnTo>
                  <a:lnTo>
                    <a:pt x="608241" y="382270"/>
                  </a:lnTo>
                  <a:lnTo>
                    <a:pt x="606107" y="381000"/>
                  </a:lnTo>
                  <a:lnTo>
                    <a:pt x="606056" y="384810"/>
                  </a:lnTo>
                  <a:lnTo>
                    <a:pt x="609777" y="384810"/>
                  </a:lnTo>
                  <a:lnTo>
                    <a:pt x="608215" y="389890"/>
                  </a:lnTo>
                  <a:lnTo>
                    <a:pt x="608114" y="388620"/>
                  </a:lnTo>
                  <a:lnTo>
                    <a:pt x="607479" y="388620"/>
                  </a:lnTo>
                  <a:lnTo>
                    <a:pt x="607314" y="387350"/>
                  </a:lnTo>
                  <a:lnTo>
                    <a:pt x="605231" y="393700"/>
                  </a:lnTo>
                  <a:lnTo>
                    <a:pt x="604062" y="401320"/>
                  </a:lnTo>
                  <a:lnTo>
                    <a:pt x="602665" y="407670"/>
                  </a:lnTo>
                  <a:lnTo>
                    <a:pt x="599821" y="414020"/>
                  </a:lnTo>
                  <a:lnTo>
                    <a:pt x="594042" y="414020"/>
                  </a:lnTo>
                  <a:lnTo>
                    <a:pt x="593318" y="420370"/>
                  </a:lnTo>
                  <a:lnTo>
                    <a:pt x="592302" y="426720"/>
                  </a:lnTo>
                  <a:lnTo>
                    <a:pt x="591248" y="434340"/>
                  </a:lnTo>
                  <a:lnTo>
                    <a:pt x="588937" y="440690"/>
                  </a:lnTo>
                  <a:lnTo>
                    <a:pt x="587324" y="443242"/>
                  </a:lnTo>
                  <a:lnTo>
                    <a:pt x="593509" y="448310"/>
                  </a:lnTo>
                  <a:lnTo>
                    <a:pt x="579869" y="450850"/>
                  </a:lnTo>
                  <a:lnTo>
                    <a:pt x="580059" y="455752"/>
                  </a:lnTo>
                  <a:lnTo>
                    <a:pt x="577811" y="454837"/>
                  </a:lnTo>
                  <a:lnTo>
                    <a:pt x="574382" y="459740"/>
                  </a:lnTo>
                  <a:lnTo>
                    <a:pt x="571601" y="467360"/>
                  </a:lnTo>
                  <a:lnTo>
                    <a:pt x="568921" y="474980"/>
                  </a:lnTo>
                  <a:lnTo>
                    <a:pt x="565619" y="482600"/>
                  </a:lnTo>
                  <a:lnTo>
                    <a:pt x="564921" y="481330"/>
                  </a:lnTo>
                  <a:lnTo>
                    <a:pt x="560387" y="483870"/>
                  </a:lnTo>
                  <a:lnTo>
                    <a:pt x="556069" y="490220"/>
                  </a:lnTo>
                  <a:lnTo>
                    <a:pt x="552081" y="494030"/>
                  </a:lnTo>
                  <a:lnTo>
                    <a:pt x="552704" y="496570"/>
                  </a:lnTo>
                  <a:lnTo>
                    <a:pt x="550570" y="499110"/>
                  </a:lnTo>
                  <a:lnTo>
                    <a:pt x="553999" y="500380"/>
                  </a:lnTo>
                  <a:lnTo>
                    <a:pt x="544664" y="502920"/>
                  </a:lnTo>
                  <a:lnTo>
                    <a:pt x="539940" y="509270"/>
                  </a:lnTo>
                  <a:lnTo>
                    <a:pt x="536155" y="516890"/>
                  </a:lnTo>
                  <a:lnTo>
                    <a:pt x="532422" y="523240"/>
                  </a:lnTo>
                  <a:lnTo>
                    <a:pt x="528015" y="530860"/>
                  </a:lnTo>
                  <a:lnTo>
                    <a:pt x="519176" y="532130"/>
                  </a:lnTo>
                  <a:lnTo>
                    <a:pt x="520484" y="530860"/>
                  </a:lnTo>
                  <a:lnTo>
                    <a:pt x="521119" y="528320"/>
                  </a:lnTo>
                  <a:lnTo>
                    <a:pt x="520077" y="528320"/>
                  </a:lnTo>
                  <a:lnTo>
                    <a:pt x="511924" y="538480"/>
                  </a:lnTo>
                  <a:lnTo>
                    <a:pt x="514883" y="541020"/>
                  </a:lnTo>
                  <a:lnTo>
                    <a:pt x="514489" y="539750"/>
                  </a:lnTo>
                  <a:lnTo>
                    <a:pt x="518248" y="539750"/>
                  </a:lnTo>
                  <a:lnTo>
                    <a:pt x="518388" y="542290"/>
                  </a:lnTo>
                  <a:lnTo>
                    <a:pt x="516674" y="546100"/>
                  </a:lnTo>
                  <a:lnTo>
                    <a:pt x="514261" y="547370"/>
                  </a:lnTo>
                  <a:lnTo>
                    <a:pt x="517118" y="542290"/>
                  </a:lnTo>
                  <a:lnTo>
                    <a:pt x="510794" y="543560"/>
                  </a:lnTo>
                  <a:lnTo>
                    <a:pt x="507568" y="543560"/>
                  </a:lnTo>
                  <a:lnTo>
                    <a:pt x="508558" y="544830"/>
                  </a:lnTo>
                  <a:lnTo>
                    <a:pt x="508609" y="546100"/>
                  </a:lnTo>
                  <a:lnTo>
                    <a:pt x="509447" y="546100"/>
                  </a:lnTo>
                  <a:lnTo>
                    <a:pt x="505955" y="547370"/>
                  </a:lnTo>
                  <a:lnTo>
                    <a:pt x="506450" y="549910"/>
                  </a:lnTo>
                  <a:lnTo>
                    <a:pt x="506806" y="552450"/>
                  </a:lnTo>
                  <a:lnTo>
                    <a:pt x="502856" y="554990"/>
                  </a:lnTo>
                  <a:lnTo>
                    <a:pt x="502158" y="552450"/>
                  </a:lnTo>
                  <a:lnTo>
                    <a:pt x="499948" y="556260"/>
                  </a:lnTo>
                  <a:lnTo>
                    <a:pt x="498767" y="560070"/>
                  </a:lnTo>
                  <a:lnTo>
                    <a:pt x="495439" y="561340"/>
                  </a:lnTo>
                  <a:lnTo>
                    <a:pt x="491921" y="558800"/>
                  </a:lnTo>
                  <a:lnTo>
                    <a:pt x="497344" y="557530"/>
                  </a:lnTo>
                  <a:lnTo>
                    <a:pt x="495617" y="554990"/>
                  </a:lnTo>
                  <a:lnTo>
                    <a:pt x="491604" y="558800"/>
                  </a:lnTo>
                  <a:lnTo>
                    <a:pt x="491718" y="567690"/>
                  </a:lnTo>
                  <a:lnTo>
                    <a:pt x="485317" y="566420"/>
                  </a:lnTo>
                  <a:lnTo>
                    <a:pt x="486638" y="565150"/>
                  </a:lnTo>
                  <a:lnTo>
                    <a:pt x="489381" y="562610"/>
                  </a:lnTo>
                  <a:lnTo>
                    <a:pt x="490461" y="560070"/>
                  </a:lnTo>
                  <a:lnTo>
                    <a:pt x="483781" y="560070"/>
                  </a:lnTo>
                  <a:lnTo>
                    <a:pt x="483755" y="561340"/>
                  </a:lnTo>
                  <a:lnTo>
                    <a:pt x="480187" y="562610"/>
                  </a:lnTo>
                  <a:lnTo>
                    <a:pt x="480555" y="562610"/>
                  </a:lnTo>
                  <a:lnTo>
                    <a:pt x="471995" y="565150"/>
                  </a:lnTo>
                  <a:lnTo>
                    <a:pt x="474548" y="565150"/>
                  </a:lnTo>
                  <a:lnTo>
                    <a:pt x="472757" y="571500"/>
                  </a:lnTo>
                  <a:lnTo>
                    <a:pt x="468807" y="575310"/>
                  </a:lnTo>
                  <a:lnTo>
                    <a:pt x="464007" y="577850"/>
                  </a:lnTo>
                  <a:lnTo>
                    <a:pt x="459651" y="582930"/>
                  </a:lnTo>
                  <a:lnTo>
                    <a:pt x="460336" y="581660"/>
                  </a:lnTo>
                  <a:lnTo>
                    <a:pt x="441591" y="581660"/>
                  </a:lnTo>
                  <a:lnTo>
                    <a:pt x="439191" y="581660"/>
                  </a:lnTo>
                  <a:lnTo>
                    <a:pt x="439178" y="581977"/>
                  </a:lnTo>
                  <a:lnTo>
                    <a:pt x="439445" y="582930"/>
                  </a:lnTo>
                  <a:lnTo>
                    <a:pt x="433819" y="586740"/>
                  </a:lnTo>
                  <a:lnTo>
                    <a:pt x="426250" y="588010"/>
                  </a:lnTo>
                  <a:lnTo>
                    <a:pt x="418096" y="589280"/>
                  </a:lnTo>
                  <a:lnTo>
                    <a:pt x="410718" y="594360"/>
                  </a:lnTo>
                  <a:lnTo>
                    <a:pt x="401777" y="600710"/>
                  </a:lnTo>
                  <a:lnTo>
                    <a:pt x="401129" y="604520"/>
                  </a:lnTo>
                  <a:lnTo>
                    <a:pt x="392264" y="609600"/>
                  </a:lnTo>
                  <a:lnTo>
                    <a:pt x="388569" y="608330"/>
                  </a:lnTo>
                  <a:lnTo>
                    <a:pt x="393611" y="604520"/>
                  </a:lnTo>
                  <a:lnTo>
                    <a:pt x="388035" y="603250"/>
                  </a:lnTo>
                  <a:lnTo>
                    <a:pt x="384454" y="604520"/>
                  </a:lnTo>
                  <a:lnTo>
                    <a:pt x="379907" y="607060"/>
                  </a:lnTo>
                  <a:lnTo>
                    <a:pt x="380657" y="605790"/>
                  </a:lnTo>
                  <a:lnTo>
                    <a:pt x="379425" y="604520"/>
                  </a:lnTo>
                  <a:lnTo>
                    <a:pt x="377647" y="603250"/>
                  </a:lnTo>
                  <a:lnTo>
                    <a:pt x="373875" y="604520"/>
                  </a:lnTo>
                  <a:lnTo>
                    <a:pt x="375348" y="608025"/>
                  </a:lnTo>
                  <a:lnTo>
                    <a:pt x="377393" y="607060"/>
                  </a:lnTo>
                  <a:lnTo>
                    <a:pt x="375640" y="613410"/>
                  </a:lnTo>
                  <a:lnTo>
                    <a:pt x="381762" y="608330"/>
                  </a:lnTo>
                  <a:lnTo>
                    <a:pt x="383552" y="609600"/>
                  </a:lnTo>
                  <a:lnTo>
                    <a:pt x="385330" y="612140"/>
                  </a:lnTo>
                  <a:lnTo>
                    <a:pt x="382054" y="613410"/>
                  </a:lnTo>
                  <a:lnTo>
                    <a:pt x="387680" y="615950"/>
                  </a:lnTo>
                  <a:lnTo>
                    <a:pt x="385965" y="610870"/>
                  </a:lnTo>
                  <a:lnTo>
                    <a:pt x="390931" y="613410"/>
                  </a:lnTo>
                  <a:lnTo>
                    <a:pt x="391375" y="613410"/>
                  </a:lnTo>
                  <a:lnTo>
                    <a:pt x="390994" y="614680"/>
                  </a:lnTo>
                  <a:lnTo>
                    <a:pt x="395389" y="610870"/>
                  </a:lnTo>
                  <a:lnTo>
                    <a:pt x="394754" y="612140"/>
                  </a:lnTo>
                  <a:lnTo>
                    <a:pt x="397243" y="614680"/>
                  </a:lnTo>
                  <a:lnTo>
                    <a:pt x="394042" y="614680"/>
                  </a:lnTo>
                  <a:lnTo>
                    <a:pt x="403720" y="615950"/>
                  </a:lnTo>
                  <a:lnTo>
                    <a:pt x="405511" y="610870"/>
                  </a:lnTo>
                  <a:lnTo>
                    <a:pt x="405968" y="609600"/>
                  </a:lnTo>
                  <a:lnTo>
                    <a:pt x="406857" y="607060"/>
                  </a:lnTo>
                  <a:lnTo>
                    <a:pt x="411162" y="610666"/>
                  </a:lnTo>
                  <a:lnTo>
                    <a:pt x="415632" y="608330"/>
                  </a:lnTo>
                  <a:lnTo>
                    <a:pt x="415734" y="607060"/>
                  </a:lnTo>
                  <a:lnTo>
                    <a:pt x="415645" y="604964"/>
                  </a:lnTo>
                  <a:lnTo>
                    <a:pt x="415340" y="603643"/>
                  </a:lnTo>
                  <a:lnTo>
                    <a:pt x="415264" y="603186"/>
                  </a:lnTo>
                  <a:lnTo>
                    <a:pt x="417690" y="598170"/>
                  </a:lnTo>
                  <a:lnTo>
                    <a:pt x="427215" y="607060"/>
                  </a:lnTo>
                  <a:lnTo>
                    <a:pt x="426808" y="601980"/>
                  </a:lnTo>
                  <a:lnTo>
                    <a:pt x="428091" y="601967"/>
                  </a:lnTo>
                  <a:lnTo>
                    <a:pt x="429641" y="601179"/>
                  </a:lnTo>
                  <a:lnTo>
                    <a:pt x="430860" y="598170"/>
                  </a:lnTo>
                  <a:lnTo>
                    <a:pt x="434136" y="598170"/>
                  </a:lnTo>
                  <a:lnTo>
                    <a:pt x="436372" y="598170"/>
                  </a:lnTo>
                  <a:lnTo>
                    <a:pt x="441566" y="595630"/>
                  </a:lnTo>
                  <a:lnTo>
                    <a:pt x="444106" y="594918"/>
                  </a:lnTo>
                  <a:lnTo>
                    <a:pt x="448310" y="590550"/>
                  </a:lnTo>
                  <a:lnTo>
                    <a:pt x="449630" y="592213"/>
                  </a:lnTo>
                  <a:lnTo>
                    <a:pt x="445325" y="594575"/>
                  </a:lnTo>
                  <a:lnTo>
                    <a:pt x="446138" y="594360"/>
                  </a:lnTo>
                  <a:lnTo>
                    <a:pt x="449795" y="595630"/>
                  </a:lnTo>
                  <a:lnTo>
                    <a:pt x="449986" y="594360"/>
                  </a:lnTo>
                  <a:lnTo>
                    <a:pt x="450189" y="592937"/>
                  </a:lnTo>
                  <a:lnTo>
                    <a:pt x="450354" y="591820"/>
                  </a:lnTo>
                  <a:lnTo>
                    <a:pt x="450303" y="593090"/>
                  </a:lnTo>
                  <a:lnTo>
                    <a:pt x="453288" y="596900"/>
                  </a:lnTo>
                  <a:lnTo>
                    <a:pt x="453923" y="591820"/>
                  </a:lnTo>
                  <a:lnTo>
                    <a:pt x="454075" y="590550"/>
                  </a:lnTo>
                  <a:lnTo>
                    <a:pt x="454545" y="586740"/>
                  </a:lnTo>
                  <a:lnTo>
                    <a:pt x="461137" y="586740"/>
                  </a:lnTo>
                  <a:lnTo>
                    <a:pt x="461403" y="591820"/>
                  </a:lnTo>
                  <a:lnTo>
                    <a:pt x="455574" y="591820"/>
                  </a:lnTo>
                  <a:lnTo>
                    <a:pt x="462330" y="593090"/>
                  </a:lnTo>
                  <a:lnTo>
                    <a:pt x="462356" y="586740"/>
                  </a:lnTo>
                  <a:lnTo>
                    <a:pt x="462356" y="585470"/>
                  </a:lnTo>
                  <a:lnTo>
                    <a:pt x="472973" y="589280"/>
                  </a:lnTo>
                  <a:lnTo>
                    <a:pt x="476440" y="585470"/>
                  </a:lnTo>
                  <a:lnTo>
                    <a:pt x="475195" y="582930"/>
                  </a:lnTo>
                  <a:lnTo>
                    <a:pt x="473938" y="580390"/>
                  </a:lnTo>
                  <a:lnTo>
                    <a:pt x="484212" y="577850"/>
                  </a:lnTo>
                  <a:lnTo>
                    <a:pt x="490093" y="572770"/>
                  </a:lnTo>
                  <a:lnTo>
                    <a:pt x="490880" y="574040"/>
                  </a:lnTo>
                  <a:lnTo>
                    <a:pt x="493077" y="572770"/>
                  </a:lnTo>
                  <a:lnTo>
                    <a:pt x="501865" y="567690"/>
                  </a:lnTo>
                  <a:lnTo>
                    <a:pt x="504063" y="566420"/>
                  </a:lnTo>
                  <a:lnTo>
                    <a:pt x="511136" y="562686"/>
                  </a:lnTo>
                  <a:lnTo>
                    <a:pt x="510540" y="561340"/>
                  </a:lnTo>
                  <a:lnTo>
                    <a:pt x="509422" y="558800"/>
                  </a:lnTo>
                  <a:lnTo>
                    <a:pt x="516509" y="554990"/>
                  </a:lnTo>
                  <a:lnTo>
                    <a:pt x="519823" y="549910"/>
                  </a:lnTo>
                  <a:lnTo>
                    <a:pt x="521741" y="552450"/>
                  </a:lnTo>
                  <a:lnTo>
                    <a:pt x="521804" y="555142"/>
                  </a:lnTo>
                  <a:lnTo>
                    <a:pt x="520446" y="557530"/>
                  </a:lnTo>
                  <a:lnTo>
                    <a:pt x="521843" y="556260"/>
                  </a:lnTo>
                  <a:lnTo>
                    <a:pt x="523113" y="554990"/>
                  </a:lnTo>
                  <a:lnTo>
                    <a:pt x="524433" y="553720"/>
                  </a:lnTo>
                  <a:lnTo>
                    <a:pt x="524243" y="552450"/>
                  </a:lnTo>
                  <a:lnTo>
                    <a:pt x="524865" y="549910"/>
                  </a:lnTo>
                  <a:lnTo>
                    <a:pt x="526999" y="547370"/>
                  </a:lnTo>
                  <a:lnTo>
                    <a:pt x="528701" y="551180"/>
                  </a:lnTo>
                  <a:lnTo>
                    <a:pt x="533793" y="546100"/>
                  </a:lnTo>
                  <a:lnTo>
                    <a:pt x="535825" y="539750"/>
                  </a:lnTo>
                  <a:lnTo>
                    <a:pt x="536232" y="538480"/>
                  </a:lnTo>
                  <a:lnTo>
                    <a:pt x="544423" y="533400"/>
                  </a:lnTo>
                  <a:lnTo>
                    <a:pt x="543217" y="532130"/>
                  </a:lnTo>
                  <a:lnTo>
                    <a:pt x="542010" y="530860"/>
                  </a:lnTo>
                  <a:lnTo>
                    <a:pt x="532193" y="532130"/>
                  </a:lnTo>
                  <a:lnTo>
                    <a:pt x="536625" y="523240"/>
                  </a:lnTo>
                  <a:lnTo>
                    <a:pt x="538327" y="524510"/>
                  </a:lnTo>
                  <a:lnTo>
                    <a:pt x="540880" y="525678"/>
                  </a:lnTo>
                  <a:lnTo>
                    <a:pt x="542480" y="524510"/>
                  </a:lnTo>
                  <a:lnTo>
                    <a:pt x="542467" y="525411"/>
                  </a:lnTo>
                  <a:lnTo>
                    <a:pt x="544207" y="524510"/>
                  </a:lnTo>
                  <a:lnTo>
                    <a:pt x="546290" y="525780"/>
                  </a:lnTo>
                  <a:lnTo>
                    <a:pt x="546823" y="524510"/>
                  </a:lnTo>
                  <a:lnTo>
                    <a:pt x="547357" y="523240"/>
                  </a:lnTo>
                  <a:lnTo>
                    <a:pt x="548678" y="525678"/>
                  </a:lnTo>
                  <a:lnTo>
                    <a:pt x="548716" y="525830"/>
                  </a:lnTo>
                  <a:lnTo>
                    <a:pt x="553097" y="524510"/>
                  </a:lnTo>
                  <a:lnTo>
                    <a:pt x="555777" y="524510"/>
                  </a:lnTo>
                  <a:lnTo>
                    <a:pt x="554316" y="523240"/>
                  </a:lnTo>
                  <a:lnTo>
                    <a:pt x="552843" y="521970"/>
                  </a:lnTo>
                  <a:lnTo>
                    <a:pt x="554380" y="519430"/>
                  </a:lnTo>
                  <a:lnTo>
                    <a:pt x="558952" y="514350"/>
                  </a:lnTo>
                  <a:lnTo>
                    <a:pt x="558660" y="520700"/>
                  </a:lnTo>
                  <a:lnTo>
                    <a:pt x="562610" y="518160"/>
                  </a:lnTo>
                  <a:lnTo>
                    <a:pt x="562317" y="515620"/>
                  </a:lnTo>
                  <a:lnTo>
                    <a:pt x="564489" y="514350"/>
                  </a:lnTo>
                  <a:lnTo>
                    <a:pt x="566648" y="513080"/>
                  </a:lnTo>
                  <a:lnTo>
                    <a:pt x="563321" y="510540"/>
                  </a:lnTo>
                  <a:lnTo>
                    <a:pt x="564578" y="509270"/>
                  </a:lnTo>
                  <a:lnTo>
                    <a:pt x="567817" y="509270"/>
                  </a:lnTo>
                  <a:lnTo>
                    <a:pt x="568515" y="505460"/>
                  </a:lnTo>
                  <a:lnTo>
                    <a:pt x="576541" y="496570"/>
                  </a:lnTo>
                  <a:lnTo>
                    <a:pt x="577684" y="495300"/>
                  </a:lnTo>
                  <a:lnTo>
                    <a:pt x="571449" y="496570"/>
                  </a:lnTo>
                  <a:lnTo>
                    <a:pt x="570826" y="496570"/>
                  </a:lnTo>
                  <a:lnTo>
                    <a:pt x="571258" y="495642"/>
                  </a:lnTo>
                  <a:lnTo>
                    <a:pt x="571449" y="495630"/>
                  </a:lnTo>
                  <a:lnTo>
                    <a:pt x="571715" y="495439"/>
                  </a:lnTo>
                  <a:lnTo>
                    <a:pt x="571373" y="495566"/>
                  </a:lnTo>
                  <a:lnTo>
                    <a:pt x="575017" y="487680"/>
                  </a:lnTo>
                  <a:lnTo>
                    <a:pt x="579551" y="482600"/>
                  </a:lnTo>
                  <a:lnTo>
                    <a:pt x="580682" y="481330"/>
                  </a:lnTo>
                  <a:lnTo>
                    <a:pt x="586498" y="473710"/>
                  </a:lnTo>
                  <a:lnTo>
                    <a:pt x="591134" y="466090"/>
                  </a:lnTo>
                  <a:lnTo>
                    <a:pt x="592416" y="466090"/>
                  </a:lnTo>
                  <a:lnTo>
                    <a:pt x="594588" y="459740"/>
                  </a:lnTo>
                  <a:lnTo>
                    <a:pt x="595249" y="458470"/>
                  </a:lnTo>
                  <a:lnTo>
                    <a:pt x="598551" y="452120"/>
                  </a:lnTo>
                  <a:lnTo>
                    <a:pt x="598017" y="445770"/>
                  </a:lnTo>
                  <a:lnTo>
                    <a:pt x="598919" y="444500"/>
                  </a:lnTo>
                  <a:lnTo>
                    <a:pt x="602576" y="443230"/>
                  </a:lnTo>
                  <a:lnTo>
                    <a:pt x="603770" y="444500"/>
                  </a:lnTo>
                  <a:lnTo>
                    <a:pt x="604088" y="443230"/>
                  </a:lnTo>
                  <a:lnTo>
                    <a:pt x="605002" y="439420"/>
                  </a:lnTo>
                  <a:lnTo>
                    <a:pt x="604189" y="438150"/>
                  </a:lnTo>
                  <a:lnTo>
                    <a:pt x="609003" y="431800"/>
                  </a:lnTo>
                  <a:lnTo>
                    <a:pt x="609358" y="436664"/>
                  </a:lnTo>
                  <a:lnTo>
                    <a:pt x="608774" y="438150"/>
                  </a:lnTo>
                  <a:lnTo>
                    <a:pt x="609384" y="437083"/>
                  </a:lnTo>
                  <a:lnTo>
                    <a:pt x="610222" y="435622"/>
                  </a:lnTo>
                  <a:lnTo>
                    <a:pt x="612406" y="431800"/>
                  </a:lnTo>
                  <a:lnTo>
                    <a:pt x="615149" y="430530"/>
                  </a:lnTo>
                  <a:lnTo>
                    <a:pt x="614045" y="421640"/>
                  </a:lnTo>
                  <a:lnTo>
                    <a:pt x="616661" y="425450"/>
                  </a:lnTo>
                  <a:lnTo>
                    <a:pt x="618871" y="421640"/>
                  </a:lnTo>
                  <a:lnTo>
                    <a:pt x="620331" y="419100"/>
                  </a:lnTo>
                  <a:lnTo>
                    <a:pt x="620445" y="415290"/>
                  </a:lnTo>
                  <a:lnTo>
                    <a:pt x="616191" y="419100"/>
                  </a:lnTo>
                  <a:lnTo>
                    <a:pt x="616978" y="415290"/>
                  </a:lnTo>
                  <a:lnTo>
                    <a:pt x="618426" y="412750"/>
                  </a:lnTo>
                  <a:lnTo>
                    <a:pt x="619887" y="408940"/>
                  </a:lnTo>
                  <a:lnTo>
                    <a:pt x="623951" y="412750"/>
                  </a:lnTo>
                  <a:lnTo>
                    <a:pt x="625398" y="408940"/>
                  </a:lnTo>
                  <a:lnTo>
                    <a:pt x="627799" y="402590"/>
                  </a:lnTo>
                  <a:lnTo>
                    <a:pt x="627761" y="389890"/>
                  </a:lnTo>
                  <a:lnTo>
                    <a:pt x="627964" y="383540"/>
                  </a:lnTo>
                  <a:lnTo>
                    <a:pt x="628650" y="382485"/>
                  </a:lnTo>
                  <a:lnTo>
                    <a:pt x="628497" y="382270"/>
                  </a:lnTo>
                  <a:lnTo>
                    <a:pt x="625957" y="378460"/>
                  </a:lnTo>
                  <a:lnTo>
                    <a:pt x="627595" y="372110"/>
                  </a:lnTo>
                  <a:lnTo>
                    <a:pt x="635635" y="367030"/>
                  </a:lnTo>
                  <a:lnTo>
                    <a:pt x="635965" y="364490"/>
                  </a:lnTo>
                  <a:lnTo>
                    <a:pt x="637108" y="361950"/>
                  </a:lnTo>
                  <a:lnTo>
                    <a:pt x="639965" y="355600"/>
                  </a:lnTo>
                  <a:lnTo>
                    <a:pt x="630428" y="355600"/>
                  </a:lnTo>
                  <a:lnTo>
                    <a:pt x="632485" y="347980"/>
                  </a:lnTo>
                  <a:lnTo>
                    <a:pt x="633171" y="345440"/>
                  </a:lnTo>
                  <a:lnTo>
                    <a:pt x="631355" y="346710"/>
                  </a:lnTo>
                  <a:lnTo>
                    <a:pt x="626643" y="347980"/>
                  </a:lnTo>
                  <a:lnTo>
                    <a:pt x="625563" y="341630"/>
                  </a:lnTo>
                  <a:lnTo>
                    <a:pt x="625348" y="340360"/>
                  </a:lnTo>
                  <a:lnTo>
                    <a:pt x="626325" y="334010"/>
                  </a:lnTo>
                  <a:lnTo>
                    <a:pt x="633095" y="332740"/>
                  </a:lnTo>
                  <a:lnTo>
                    <a:pt x="634301" y="336550"/>
                  </a:lnTo>
                  <a:lnTo>
                    <a:pt x="634352" y="339090"/>
                  </a:lnTo>
                  <a:lnTo>
                    <a:pt x="633171" y="339090"/>
                  </a:lnTo>
                  <a:lnTo>
                    <a:pt x="633704" y="341630"/>
                  </a:lnTo>
                  <a:lnTo>
                    <a:pt x="634301" y="344170"/>
                  </a:lnTo>
                  <a:lnTo>
                    <a:pt x="636346" y="341630"/>
                  </a:lnTo>
                  <a:lnTo>
                    <a:pt x="634644" y="340360"/>
                  </a:lnTo>
                  <a:lnTo>
                    <a:pt x="636587" y="337820"/>
                  </a:lnTo>
                  <a:lnTo>
                    <a:pt x="636752" y="332740"/>
                  </a:lnTo>
                  <a:lnTo>
                    <a:pt x="636790" y="331470"/>
                  </a:lnTo>
                  <a:lnTo>
                    <a:pt x="636866" y="328930"/>
                  </a:lnTo>
                  <a:lnTo>
                    <a:pt x="635774" y="331470"/>
                  </a:lnTo>
                  <a:lnTo>
                    <a:pt x="638568" y="323850"/>
                  </a:lnTo>
                  <a:lnTo>
                    <a:pt x="637006" y="318770"/>
                  </a:lnTo>
                  <a:lnTo>
                    <a:pt x="637146" y="317500"/>
                  </a:lnTo>
                  <a:lnTo>
                    <a:pt x="637705" y="312420"/>
                  </a:lnTo>
                  <a:lnTo>
                    <a:pt x="637984" y="309880"/>
                  </a:lnTo>
                  <a:lnTo>
                    <a:pt x="637095" y="311150"/>
                  </a:lnTo>
                  <a:lnTo>
                    <a:pt x="635088" y="312420"/>
                  </a:lnTo>
                  <a:lnTo>
                    <a:pt x="635063" y="308610"/>
                  </a:lnTo>
                  <a:lnTo>
                    <a:pt x="635101" y="304800"/>
                  </a:lnTo>
                  <a:lnTo>
                    <a:pt x="633653" y="302260"/>
                  </a:lnTo>
                  <a:lnTo>
                    <a:pt x="631698" y="300990"/>
                  </a:lnTo>
                  <a:lnTo>
                    <a:pt x="630212" y="297180"/>
                  </a:lnTo>
                  <a:lnTo>
                    <a:pt x="632625" y="292100"/>
                  </a:lnTo>
                  <a:lnTo>
                    <a:pt x="636676" y="298450"/>
                  </a:lnTo>
                  <a:lnTo>
                    <a:pt x="634758" y="292100"/>
                  </a:lnTo>
                  <a:lnTo>
                    <a:pt x="633984" y="289560"/>
                  </a:lnTo>
                  <a:lnTo>
                    <a:pt x="635508" y="283210"/>
                  </a:lnTo>
                  <a:lnTo>
                    <a:pt x="638556" y="288290"/>
                  </a:lnTo>
                  <a:lnTo>
                    <a:pt x="640118" y="289560"/>
                  </a:lnTo>
                  <a:lnTo>
                    <a:pt x="637209" y="283210"/>
                  </a:lnTo>
                  <a:lnTo>
                    <a:pt x="636625" y="281940"/>
                  </a:lnTo>
                  <a:lnTo>
                    <a:pt x="637870" y="279400"/>
                  </a:lnTo>
                  <a:lnTo>
                    <a:pt x="640334" y="274320"/>
                  </a:lnTo>
                  <a:lnTo>
                    <a:pt x="640448" y="270510"/>
                  </a:lnTo>
                  <a:lnTo>
                    <a:pt x="640473" y="269240"/>
                  </a:lnTo>
                  <a:lnTo>
                    <a:pt x="641235" y="271081"/>
                  </a:lnTo>
                  <a:close/>
                </a:path>
                <a:path w="642619" h="631189">
                  <a:moveTo>
                    <a:pt x="642543" y="274320"/>
                  </a:moveTo>
                  <a:lnTo>
                    <a:pt x="641235" y="271081"/>
                  </a:lnTo>
                  <a:lnTo>
                    <a:pt x="641311" y="271780"/>
                  </a:lnTo>
                  <a:lnTo>
                    <a:pt x="642543" y="274320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58910" y="4936058"/>
              <a:ext cx="994410" cy="993775"/>
            </a:xfrm>
            <a:custGeom>
              <a:avLst/>
              <a:gdLst/>
              <a:ahLst/>
              <a:cxnLst/>
              <a:rect l="l" t="t" r="r" b="b"/>
              <a:pathLst>
                <a:path w="994410" h="993775">
                  <a:moveTo>
                    <a:pt x="5041" y="459308"/>
                  </a:moveTo>
                  <a:lnTo>
                    <a:pt x="4292" y="457034"/>
                  </a:lnTo>
                  <a:lnTo>
                    <a:pt x="3543" y="453085"/>
                  </a:lnTo>
                  <a:lnTo>
                    <a:pt x="3073" y="449351"/>
                  </a:lnTo>
                  <a:lnTo>
                    <a:pt x="3352" y="444461"/>
                  </a:lnTo>
                  <a:lnTo>
                    <a:pt x="3784" y="439127"/>
                  </a:lnTo>
                  <a:lnTo>
                    <a:pt x="3149" y="433768"/>
                  </a:lnTo>
                  <a:lnTo>
                    <a:pt x="2324" y="439178"/>
                  </a:lnTo>
                  <a:lnTo>
                    <a:pt x="2501" y="444601"/>
                  </a:lnTo>
                  <a:lnTo>
                    <a:pt x="3060" y="449351"/>
                  </a:lnTo>
                  <a:lnTo>
                    <a:pt x="2908" y="452285"/>
                  </a:lnTo>
                  <a:lnTo>
                    <a:pt x="2819" y="455002"/>
                  </a:lnTo>
                  <a:lnTo>
                    <a:pt x="3060" y="456907"/>
                  </a:lnTo>
                  <a:lnTo>
                    <a:pt x="3276" y="458343"/>
                  </a:lnTo>
                  <a:lnTo>
                    <a:pt x="3860" y="459244"/>
                  </a:lnTo>
                  <a:lnTo>
                    <a:pt x="5041" y="459308"/>
                  </a:lnTo>
                  <a:close/>
                </a:path>
                <a:path w="994410" h="993775">
                  <a:moveTo>
                    <a:pt x="23736" y="442912"/>
                  </a:moveTo>
                  <a:lnTo>
                    <a:pt x="23050" y="442480"/>
                  </a:lnTo>
                  <a:lnTo>
                    <a:pt x="21678" y="442595"/>
                  </a:lnTo>
                  <a:lnTo>
                    <a:pt x="21488" y="443039"/>
                  </a:lnTo>
                  <a:lnTo>
                    <a:pt x="21894" y="443572"/>
                  </a:lnTo>
                  <a:lnTo>
                    <a:pt x="22860" y="443204"/>
                  </a:lnTo>
                  <a:lnTo>
                    <a:pt x="23736" y="442912"/>
                  </a:lnTo>
                  <a:close/>
                </a:path>
                <a:path w="994410" h="993775">
                  <a:moveTo>
                    <a:pt x="25184" y="449580"/>
                  </a:moveTo>
                  <a:lnTo>
                    <a:pt x="23444" y="447040"/>
                  </a:lnTo>
                  <a:lnTo>
                    <a:pt x="23850" y="447040"/>
                  </a:lnTo>
                  <a:lnTo>
                    <a:pt x="24028" y="445770"/>
                  </a:lnTo>
                  <a:lnTo>
                    <a:pt x="23876" y="445770"/>
                  </a:lnTo>
                  <a:lnTo>
                    <a:pt x="22669" y="444500"/>
                  </a:lnTo>
                  <a:lnTo>
                    <a:pt x="21907" y="444500"/>
                  </a:lnTo>
                  <a:lnTo>
                    <a:pt x="22542" y="447040"/>
                  </a:lnTo>
                  <a:lnTo>
                    <a:pt x="23291" y="450850"/>
                  </a:lnTo>
                  <a:lnTo>
                    <a:pt x="25184" y="449580"/>
                  </a:lnTo>
                  <a:close/>
                </a:path>
                <a:path w="994410" h="993775">
                  <a:moveTo>
                    <a:pt x="28740" y="526072"/>
                  </a:moveTo>
                  <a:lnTo>
                    <a:pt x="27368" y="513765"/>
                  </a:lnTo>
                  <a:lnTo>
                    <a:pt x="28194" y="522846"/>
                  </a:lnTo>
                  <a:lnTo>
                    <a:pt x="28740" y="526072"/>
                  </a:lnTo>
                  <a:close/>
                </a:path>
                <a:path w="994410" h="993775">
                  <a:moveTo>
                    <a:pt x="37769" y="563283"/>
                  </a:moveTo>
                  <a:lnTo>
                    <a:pt x="34023" y="563130"/>
                  </a:lnTo>
                  <a:lnTo>
                    <a:pt x="31369" y="563156"/>
                  </a:lnTo>
                  <a:lnTo>
                    <a:pt x="25654" y="562737"/>
                  </a:lnTo>
                  <a:lnTo>
                    <a:pt x="30518" y="564591"/>
                  </a:lnTo>
                  <a:lnTo>
                    <a:pt x="33909" y="566242"/>
                  </a:lnTo>
                  <a:lnTo>
                    <a:pt x="37769" y="563283"/>
                  </a:lnTo>
                  <a:close/>
                </a:path>
                <a:path w="994410" h="993775">
                  <a:moveTo>
                    <a:pt x="72275" y="447878"/>
                  </a:moveTo>
                  <a:lnTo>
                    <a:pt x="70015" y="447662"/>
                  </a:lnTo>
                  <a:lnTo>
                    <a:pt x="68897" y="447548"/>
                  </a:lnTo>
                  <a:lnTo>
                    <a:pt x="70192" y="447992"/>
                  </a:lnTo>
                  <a:lnTo>
                    <a:pt x="71475" y="448246"/>
                  </a:lnTo>
                  <a:lnTo>
                    <a:pt x="72275" y="447878"/>
                  </a:lnTo>
                  <a:close/>
                </a:path>
                <a:path w="994410" h="993775">
                  <a:moveTo>
                    <a:pt x="91770" y="389890"/>
                  </a:moveTo>
                  <a:lnTo>
                    <a:pt x="90792" y="393700"/>
                  </a:lnTo>
                  <a:lnTo>
                    <a:pt x="91020" y="393509"/>
                  </a:lnTo>
                  <a:lnTo>
                    <a:pt x="91770" y="389890"/>
                  </a:lnTo>
                  <a:close/>
                </a:path>
                <a:path w="994410" h="993775">
                  <a:moveTo>
                    <a:pt x="105613" y="739140"/>
                  </a:moveTo>
                  <a:lnTo>
                    <a:pt x="105079" y="738962"/>
                  </a:lnTo>
                  <a:lnTo>
                    <a:pt x="104152" y="741680"/>
                  </a:lnTo>
                  <a:lnTo>
                    <a:pt x="103530" y="742950"/>
                  </a:lnTo>
                  <a:lnTo>
                    <a:pt x="105613" y="739140"/>
                  </a:lnTo>
                  <a:close/>
                </a:path>
                <a:path w="994410" h="993775">
                  <a:moveTo>
                    <a:pt x="108077" y="738060"/>
                  </a:moveTo>
                  <a:lnTo>
                    <a:pt x="106832" y="739140"/>
                  </a:lnTo>
                  <a:lnTo>
                    <a:pt x="107873" y="738936"/>
                  </a:lnTo>
                  <a:lnTo>
                    <a:pt x="108077" y="738060"/>
                  </a:lnTo>
                  <a:close/>
                </a:path>
                <a:path w="994410" h="993775">
                  <a:moveTo>
                    <a:pt x="115303" y="551535"/>
                  </a:moveTo>
                  <a:lnTo>
                    <a:pt x="110172" y="551319"/>
                  </a:lnTo>
                  <a:lnTo>
                    <a:pt x="110007" y="552043"/>
                  </a:lnTo>
                  <a:lnTo>
                    <a:pt x="111429" y="553313"/>
                  </a:lnTo>
                  <a:lnTo>
                    <a:pt x="111061" y="554774"/>
                  </a:lnTo>
                  <a:lnTo>
                    <a:pt x="115303" y="551535"/>
                  </a:lnTo>
                  <a:close/>
                </a:path>
                <a:path w="994410" h="993775">
                  <a:moveTo>
                    <a:pt x="115785" y="736663"/>
                  </a:moveTo>
                  <a:lnTo>
                    <a:pt x="112903" y="737870"/>
                  </a:lnTo>
                  <a:lnTo>
                    <a:pt x="107873" y="738936"/>
                  </a:lnTo>
                  <a:lnTo>
                    <a:pt x="107480" y="740410"/>
                  </a:lnTo>
                  <a:lnTo>
                    <a:pt x="107391" y="741680"/>
                  </a:lnTo>
                  <a:lnTo>
                    <a:pt x="112826" y="738187"/>
                  </a:lnTo>
                  <a:lnTo>
                    <a:pt x="112585" y="739140"/>
                  </a:lnTo>
                  <a:lnTo>
                    <a:pt x="114223" y="737870"/>
                  </a:lnTo>
                  <a:lnTo>
                    <a:pt x="115785" y="736663"/>
                  </a:lnTo>
                  <a:close/>
                </a:path>
                <a:path w="994410" h="993775">
                  <a:moveTo>
                    <a:pt x="115976" y="736536"/>
                  </a:moveTo>
                  <a:lnTo>
                    <a:pt x="115785" y="736663"/>
                  </a:lnTo>
                  <a:lnTo>
                    <a:pt x="115925" y="736600"/>
                  </a:lnTo>
                  <a:close/>
                </a:path>
                <a:path w="994410" h="993775">
                  <a:moveTo>
                    <a:pt x="125691" y="394881"/>
                  </a:moveTo>
                  <a:lnTo>
                    <a:pt x="125476" y="398780"/>
                  </a:lnTo>
                  <a:lnTo>
                    <a:pt x="125691" y="394881"/>
                  </a:lnTo>
                  <a:close/>
                </a:path>
                <a:path w="994410" h="993775">
                  <a:moveTo>
                    <a:pt x="126619" y="287375"/>
                  </a:moveTo>
                  <a:lnTo>
                    <a:pt x="125285" y="290525"/>
                  </a:lnTo>
                  <a:lnTo>
                    <a:pt x="124117" y="294132"/>
                  </a:lnTo>
                  <a:lnTo>
                    <a:pt x="124447" y="293471"/>
                  </a:lnTo>
                  <a:lnTo>
                    <a:pt x="124739" y="292798"/>
                  </a:lnTo>
                  <a:lnTo>
                    <a:pt x="126619" y="287375"/>
                  </a:lnTo>
                  <a:close/>
                </a:path>
                <a:path w="994410" h="993775">
                  <a:moveTo>
                    <a:pt x="129489" y="730465"/>
                  </a:moveTo>
                  <a:lnTo>
                    <a:pt x="129120" y="730097"/>
                  </a:lnTo>
                  <a:lnTo>
                    <a:pt x="128473" y="730034"/>
                  </a:lnTo>
                  <a:lnTo>
                    <a:pt x="127698" y="730135"/>
                  </a:lnTo>
                  <a:lnTo>
                    <a:pt x="128270" y="730440"/>
                  </a:lnTo>
                  <a:lnTo>
                    <a:pt x="128943" y="730529"/>
                  </a:lnTo>
                  <a:lnTo>
                    <a:pt x="129489" y="730465"/>
                  </a:lnTo>
                  <a:close/>
                </a:path>
                <a:path w="994410" h="993775">
                  <a:moveTo>
                    <a:pt x="134239" y="361340"/>
                  </a:moveTo>
                  <a:lnTo>
                    <a:pt x="134150" y="361518"/>
                  </a:lnTo>
                  <a:lnTo>
                    <a:pt x="134010" y="361721"/>
                  </a:lnTo>
                  <a:lnTo>
                    <a:pt x="133604" y="364350"/>
                  </a:lnTo>
                  <a:lnTo>
                    <a:pt x="134010" y="362927"/>
                  </a:lnTo>
                  <a:lnTo>
                    <a:pt x="134239" y="361340"/>
                  </a:lnTo>
                  <a:close/>
                </a:path>
                <a:path w="994410" h="993775">
                  <a:moveTo>
                    <a:pt x="139001" y="773785"/>
                  </a:moveTo>
                  <a:lnTo>
                    <a:pt x="134061" y="771664"/>
                  </a:lnTo>
                  <a:lnTo>
                    <a:pt x="135978" y="773582"/>
                  </a:lnTo>
                  <a:lnTo>
                    <a:pt x="136944" y="773760"/>
                  </a:lnTo>
                  <a:lnTo>
                    <a:pt x="137972" y="773823"/>
                  </a:lnTo>
                  <a:lnTo>
                    <a:pt x="139001" y="773785"/>
                  </a:lnTo>
                  <a:close/>
                </a:path>
                <a:path w="994410" h="993775">
                  <a:moveTo>
                    <a:pt x="144424" y="334200"/>
                  </a:moveTo>
                  <a:lnTo>
                    <a:pt x="143078" y="335597"/>
                  </a:lnTo>
                  <a:lnTo>
                    <a:pt x="143433" y="336550"/>
                  </a:lnTo>
                  <a:lnTo>
                    <a:pt x="144424" y="334200"/>
                  </a:lnTo>
                  <a:close/>
                </a:path>
                <a:path w="994410" h="993775">
                  <a:moveTo>
                    <a:pt x="146659" y="328930"/>
                  </a:moveTo>
                  <a:lnTo>
                    <a:pt x="144424" y="334200"/>
                  </a:lnTo>
                  <a:lnTo>
                    <a:pt x="145846" y="332740"/>
                  </a:lnTo>
                  <a:lnTo>
                    <a:pt x="146659" y="328930"/>
                  </a:lnTo>
                  <a:close/>
                </a:path>
                <a:path w="994410" h="993775">
                  <a:moveTo>
                    <a:pt x="151498" y="297688"/>
                  </a:moveTo>
                  <a:lnTo>
                    <a:pt x="149072" y="300990"/>
                  </a:lnTo>
                  <a:lnTo>
                    <a:pt x="151358" y="299720"/>
                  </a:lnTo>
                  <a:lnTo>
                    <a:pt x="151498" y="297688"/>
                  </a:lnTo>
                  <a:close/>
                </a:path>
                <a:path w="994410" h="993775">
                  <a:moveTo>
                    <a:pt x="152920" y="300609"/>
                  </a:moveTo>
                  <a:lnTo>
                    <a:pt x="151752" y="301917"/>
                  </a:lnTo>
                  <a:lnTo>
                    <a:pt x="150952" y="303047"/>
                  </a:lnTo>
                  <a:lnTo>
                    <a:pt x="150342" y="304101"/>
                  </a:lnTo>
                  <a:lnTo>
                    <a:pt x="152920" y="300609"/>
                  </a:lnTo>
                  <a:close/>
                </a:path>
                <a:path w="994410" h="993775">
                  <a:moveTo>
                    <a:pt x="153746" y="294640"/>
                  </a:moveTo>
                  <a:lnTo>
                    <a:pt x="152781" y="293992"/>
                  </a:lnTo>
                  <a:lnTo>
                    <a:pt x="151815" y="295910"/>
                  </a:lnTo>
                  <a:lnTo>
                    <a:pt x="151536" y="297180"/>
                  </a:lnTo>
                  <a:lnTo>
                    <a:pt x="151498" y="297688"/>
                  </a:lnTo>
                  <a:lnTo>
                    <a:pt x="153746" y="294640"/>
                  </a:lnTo>
                  <a:close/>
                </a:path>
                <a:path w="994410" h="993775">
                  <a:moveTo>
                    <a:pt x="159270" y="671334"/>
                  </a:moveTo>
                  <a:lnTo>
                    <a:pt x="154800" y="660920"/>
                  </a:lnTo>
                  <a:lnTo>
                    <a:pt x="152895" y="660869"/>
                  </a:lnTo>
                  <a:lnTo>
                    <a:pt x="156794" y="666546"/>
                  </a:lnTo>
                  <a:lnTo>
                    <a:pt x="159270" y="671334"/>
                  </a:lnTo>
                  <a:close/>
                </a:path>
                <a:path w="994410" h="993775">
                  <a:moveTo>
                    <a:pt x="160909" y="675182"/>
                  </a:moveTo>
                  <a:lnTo>
                    <a:pt x="160642" y="674128"/>
                  </a:lnTo>
                  <a:lnTo>
                    <a:pt x="160058" y="672820"/>
                  </a:lnTo>
                  <a:lnTo>
                    <a:pt x="159270" y="671334"/>
                  </a:lnTo>
                  <a:lnTo>
                    <a:pt x="160909" y="675182"/>
                  </a:lnTo>
                  <a:close/>
                </a:path>
                <a:path w="994410" h="993775">
                  <a:moveTo>
                    <a:pt x="165519" y="825944"/>
                  </a:moveTo>
                  <a:lnTo>
                    <a:pt x="159131" y="816610"/>
                  </a:lnTo>
                  <a:lnTo>
                    <a:pt x="156895" y="819150"/>
                  </a:lnTo>
                  <a:lnTo>
                    <a:pt x="159740" y="821690"/>
                  </a:lnTo>
                  <a:lnTo>
                    <a:pt x="164338" y="825500"/>
                  </a:lnTo>
                  <a:lnTo>
                    <a:pt x="165519" y="825944"/>
                  </a:lnTo>
                  <a:close/>
                </a:path>
                <a:path w="994410" h="993775">
                  <a:moveTo>
                    <a:pt x="166954" y="828040"/>
                  </a:moveTo>
                  <a:lnTo>
                    <a:pt x="166801" y="826414"/>
                  </a:lnTo>
                  <a:lnTo>
                    <a:pt x="165519" y="825944"/>
                  </a:lnTo>
                  <a:lnTo>
                    <a:pt x="166954" y="828040"/>
                  </a:lnTo>
                  <a:close/>
                </a:path>
                <a:path w="994410" h="993775">
                  <a:moveTo>
                    <a:pt x="170268" y="375958"/>
                  </a:moveTo>
                  <a:lnTo>
                    <a:pt x="169875" y="372541"/>
                  </a:lnTo>
                  <a:lnTo>
                    <a:pt x="169087" y="378409"/>
                  </a:lnTo>
                  <a:lnTo>
                    <a:pt x="170268" y="375958"/>
                  </a:lnTo>
                  <a:close/>
                </a:path>
                <a:path w="994410" h="993775">
                  <a:moveTo>
                    <a:pt x="187236" y="140563"/>
                  </a:moveTo>
                  <a:lnTo>
                    <a:pt x="187159" y="140004"/>
                  </a:lnTo>
                  <a:lnTo>
                    <a:pt x="185661" y="138061"/>
                  </a:lnTo>
                  <a:lnTo>
                    <a:pt x="187147" y="140487"/>
                  </a:lnTo>
                  <a:close/>
                </a:path>
                <a:path w="994410" h="993775">
                  <a:moveTo>
                    <a:pt x="200533" y="148590"/>
                  </a:moveTo>
                  <a:lnTo>
                    <a:pt x="200393" y="147320"/>
                  </a:lnTo>
                  <a:lnTo>
                    <a:pt x="199339" y="148590"/>
                  </a:lnTo>
                  <a:lnTo>
                    <a:pt x="200533" y="148590"/>
                  </a:lnTo>
                  <a:close/>
                </a:path>
                <a:path w="994410" h="993775">
                  <a:moveTo>
                    <a:pt x="206146" y="797661"/>
                  </a:moveTo>
                  <a:lnTo>
                    <a:pt x="205689" y="797001"/>
                  </a:lnTo>
                  <a:lnTo>
                    <a:pt x="204863" y="796455"/>
                  </a:lnTo>
                  <a:lnTo>
                    <a:pt x="203441" y="796010"/>
                  </a:lnTo>
                  <a:lnTo>
                    <a:pt x="201282" y="797420"/>
                  </a:lnTo>
                  <a:lnTo>
                    <a:pt x="203085" y="801268"/>
                  </a:lnTo>
                  <a:lnTo>
                    <a:pt x="203403" y="803325"/>
                  </a:lnTo>
                  <a:lnTo>
                    <a:pt x="203517" y="801065"/>
                  </a:lnTo>
                  <a:lnTo>
                    <a:pt x="204533" y="799274"/>
                  </a:lnTo>
                  <a:lnTo>
                    <a:pt x="206146" y="797661"/>
                  </a:lnTo>
                  <a:close/>
                </a:path>
                <a:path w="994410" h="993775">
                  <a:moveTo>
                    <a:pt x="211658" y="117665"/>
                  </a:moveTo>
                  <a:lnTo>
                    <a:pt x="210515" y="116420"/>
                  </a:lnTo>
                  <a:lnTo>
                    <a:pt x="211658" y="117665"/>
                  </a:lnTo>
                  <a:close/>
                </a:path>
                <a:path w="994410" h="993775">
                  <a:moveTo>
                    <a:pt x="222148" y="129032"/>
                  </a:moveTo>
                  <a:lnTo>
                    <a:pt x="219379" y="125679"/>
                  </a:lnTo>
                  <a:lnTo>
                    <a:pt x="215569" y="121577"/>
                  </a:lnTo>
                  <a:lnTo>
                    <a:pt x="211658" y="117665"/>
                  </a:lnTo>
                  <a:lnTo>
                    <a:pt x="222148" y="129032"/>
                  </a:lnTo>
                  <a:close/>
                </a:path>
                <a:path w="994410" h="993775">
                  <a:moveTo>
                    <a:pt x="225679" y="780846"/>
                  </a:moveTo>
                  <a:lnTo>
                    <a:pt x="216992" y="785431"/>
                  </a:lnTo>
                  <a:lnTo>
                    <a:pt x="216865" y="784390"/>
                  </a:lnTo>
                  <a:lnTo>
                    <a:pt x="211950" y="790422"/>
                  </a:lnTo>
                  <a:lnTo>
                    <a:pt x="218503" y="787222"/>
                  </a:lnTo>
                  <a:lnTo>
                    <a:pt x="225679" y="780846"/>
                  </a:lnTo>
                  <a:close/>
                </a:path>
                <a:path w="994410" h="993775">
                  <a:moveTo>
                    <a:pt x="244602" y="796290"/>
                  </a:moveTo>
                  <a:close/>
                </a:path>
                <a:path w="994410" h="993775">
                  <a:moveTo>
                    <a:pt x="246913" y="153060"/>
                  </a:moveTo>
                  <a:lnTo>
                    <a:pt x="246405" y="152946"/>
                  </a:lnTo>
                  <a:lnTo>
                    <a:pt x="245973" y="152793"/>
                  </a:lnTo>
                  <a:lnTo>
                    <a:pt x="245618" y="152577"/>
                  </a:lnTo>
                  <a:lnTo>
                    <a:pt x="245351" y="151358"/>
                  </a:lnTo>
                  <a:lnTo>
                    <a:pt x="245300" y="152260"/>
                  </a:lnTo>
                  <a:lnTo>
                    <a:pt x="246545" y="154584"/>
                  </a:lnTo>
                  <a:lnTo>
                    <a:pt x="246710" y="154101"/>
                  </a:lnTo>
                  <a:lnTo>
                    <a:pt x="246875" y="153670"/>
                  </a:lnTo>
                  <a:lnTo>
                    <a:pt x="246913" y="153060"/>
                  </a:lnTo>
                  <a:close/>
                </a:path>
                <a:path w="994410" h="993775">
                  <a:moveTo>
                    <a:pt x="255384" y="189039"/>
                  </a:moveTo>
                  <a:lnTo>
                    <a:pt x="254050" y="188061"/>
                  </a:lnTo>
                  <a:lnTo>
                    <a:pt x="252844" y="186994"/>
                  </a:lnTo>
                  <a:lnTo>
                    <a:pt x="251726" y="185877"/>
                  </a:lnTo>
                  <a:lnTo>
                    <a:pt x="248335" y="189661"/>
                  </a:lnTo>
                  <a:lnTo>
                    <a:pt x="247256" y="192646"/>
                  </a:lnTo>
                  <a:lnTo>
                    <a:pt x="249326" y="193040"/>
                  </a:lnTo>
                  <a:lnTo>
                    <a:pt x="255384" y="189039"/>
                  </a:lnTo>
                  <a:close/>
                </a:path>
                <a:path w="994410" h="993775">
                  <a:moveTo>
                    <a:pt x="290385" y="789673"/>
                  </a:moveTo>
                  <a:lnTo>
                    <a:pt x="283438" y="783983"/>
                  </a:lnTo>
                  <a:lnTo>
                    <a:pt x="282816" y="785266"/>
                  </a:lnTo>
                  <a:lnTo>
                    <a:pt x="281660" y="787057"/>
                  </a:lnTo>
                  <a:lnTo>
                    <a:pt x="273151" y="782916"/>
                  </a:lnTo>
                  <a:lnTo>
                    <a:pt x="277876" y="786345"/>
                  </a:lnTo>
                  <a:lnTo>
                    <a:pt x="282714" y="789647"/>
                  </a:lnTo>
                  <a:lnTo>
                    <a:pt x="287604" y="792873"/>
                  </a:lnTo>
                  <a:lnTo>
                    <a:pt x="285724" y="789940"/>
                  </a:lnTo>
                  <a:lnTo>
                    <a:pt x="283349" y="786117"/>
                  </a:lnTo>
                  <a:lnTo>
                    <a:pt x="290385" y="789673"/>
                  </a:lnTo>
                  <a:close/>
                </a:path>
                <a:path w="994410" h="993775">
                  <a:moveTo>
                    <a:pt x="308178" y="152400"/>
                  </a:moveTo>
                  <a:lnTo>
                    <a:pt x="308013" y="152400"/>
                  </a:lnTo>
                  <a:lnTo>
                    <a:pt x="305917" y="153670"/>
                  </a:lnTo>
                  <a:lnTo>
                    <a:pt x="308178" y="152400"/>
                  </a:lnTo>
                  <a:close/>
                </a:path>
                <a:path w="994410" h="993775">
                  <a:moveTo>
                    <a:pt x="361010" y="844854"/>
                  </a:moveTo>
                  <a:lnTo>
                    <a:pt x="351472" y="836599"/>
                  </a:lnTo>
                  <a:lnTo>
                    <a:pt x="346062" y="837399"/>
                  </a:lnTo>
                  <a:lnTo>
                    <a:pt x="350901" y="839381"/>
                  </a:lnTo>
                  <a:lnTo>
                    <a:pt x="357695" y="844397"/>
                  </a:lnTo>
                  <a:lnTo>
                    <a:pt x="361010" y="844854"/>
                  </a:lnTo>
                  <a:close/>
                </a:path>
                <a:path w="994410" h="993775">
                  <a:moveTo>
                    <a:pt x="363664" y="845210"/>
                  </a:moveTo>
                  <a:lnTo>
                    <a:pt x="361010" y="844854"/>
                  </a:lnTo>
                  <a:lnTo>
                    <a:pt x="362038" y="845743"/>
                  </a:lnTo>
                  <a:lnTo>
                    <a:pt x="363664" y="845210"/>
                  </a:lnTo>
                  <a:close/>
                </a:path>
                <a:path w="994410" h="993775">
                  <a:moveTo>
                    <a:pt x="363867" y="825500"/>
                  </a:moveTo>
                  <a:lnTo>
                    <a:pt x="358343" y="822960"/>
                  </a:lnTo>
                  <a:lnTo>
                    <a:pt x="363867" y="825500"/>
                  </a:lnTo>
                  <a:close/>
                </a:path>
                <a:path w="994410" h="993775">
                  <a:moveTo>
                    <a:pt x="366039" y="844448"/>
                  </a:moveTo>
                  <a:lnTo>
                    <a:pt x="363664" y="845210"/>
                  </a:lnTo>
                  <a:lnTo>
                    <a:pt x="365061" y="845413"/>
                  </a:lnTo>
                  <a:lnTo>
                    <a:pt x="366039" y="844448"/>
                  </a:lnTo>
                  <a:close/>
                </a:path>
                <a:path w="994410" h="993775">
                  <a:moveTo>
                    <a:pt x="367220" y="843178"/>
                  </a:moveTo>
                  <a:lnTo>
                    <a:pt x="366039" y="844435"/>
                  </a:lnTo>
                  <a:lnTo>
                    <a:pt x="366560" y="844245"/>
                  </a:lnTo>
                  <a:lnTo>
                    <a:pt x="366953" y="843838"/>
                  </a:lnTo>
                  <a:lnTo>
                    <a:pt x="367220" y="843178"/>
                  </a:lnTo>
                  <a:close/>
                </a:path>
                <a:path w="994410" h="993775">
                  <a:moveTo>
                    <a:pt x="384213" y="848283"/>
                  </a:moveTo>
                  <a:lnTo>
                    <a:pt x="383387" y="848156"/>
                  </a:lnTo>
                  <a:lnTo>
                    <a:pt x="382574" y="848004"/>
                  </a:lnTo>
                  <a:lnTo>
                    <a:pt x="381762" y="847775"/>
                  </a:lnTo>
                  <a:lnTo>
                    <a:pt x="382841" y="848169"/>
                  </a:lnTo>
                  <a:lnTo>
                    <a:pt x="383565" y="848296"/>
                  </a:lnTo>
                  <a:lnTo>
                    <a:pt x="384213" y="848283"/>
                  </a:lnTo>
                  <a:close/>
                </a:path>
                <a:path w="994410" h="993775">
                  <a:moveTo>
                    <a:pt x="386905" y="847432"/>
                  </a:moveTo>
                  <a:lnTo>
                    <a:pt x="386702" y="847001"/>
                  </a:lnTo>
                  <a:lnTo>
                    <a:pt x="385800" y="847877"/>
                  </a:lnTo>
                  <a:lnTo>
                    <a:pt x="385102" y="848245"/>
                  </a:lnTo>
                  <a:lnTo>
                    <a:pt x="384213" y="848283"/>
                  </a:lnTo>
                  <a:lnTo>
                    <a:pt x="386041" y="848461"/>
                  </a:lnTo>
                  <a:lnTo>
                    <a:pt x="386524" y="847928"/>
                  </a:lnTo>
                  <a:lnTo>
                    <a:pt x="386905" y="847432"/>
                  </a:lnTo>
                  <a:close/>
                </a:path>
                <a:path w="994410" h="993775">
                  <a:moveTo>
                    <a:pt x="388861" y="848550"/>
                  </a:moveTo>
                  <a:lnTo>
                    <a:pt x="386041" y="848461"/>
                  </a:lnTo>
                  <a:lnTo>
                    <a:pt x="385838" y="848677"/>
                  </a:lnTo>
                  <a:lnTo>
                    <a:pt x="385673" y="848868"/>
                  </a:lnTo>
                  <a:lnTo>
                    <a:pt x="385470" y="849122"/>
                  </a:lnTo>
                  <a:lnTo>
                    <a:pt x="386537" y="849122"/>
                  </a:lnTo>
                  <a:lnTo>
                    <a:pt x="387629" y="848880"/>
                  </a:lnTo>
                  <a:lnTo>
                    <a:pt x="388861" y="848550"/>
                  </a:lnTo>
                  <a:close/>
                </a:path>
                <a:path w="994410" h="993775">
                  <a:moveTo>
                    <a:pt x="391731" y="878179"/>
                  </a:moveTo>
                  <a:lnTo>
                    <a:pt x="391236" y="875334"/>
                  </a:lnTo>
                  <a:lnTo>
                    <a:pt x="391058" y="877874"/>
                  </a:lnTo>
                  <a:lnTo>
                    <a:pt x="391337" y="877836"/>
                  </a:lnTo>
                  <a:lnTo>
                    <a:pt x="391566" y="877989"/>
                  </a:lnTo>
                  <a:lnTo>
                    <a:pt x="391731" y="878179"/>
                  </a:lnTo>
                  <a:close/>
                </a:path>
                <a:path w="994410" h="993775">
                  <a:moveTo>
                    <a:pt x="392214" y="879716"/>
                  </a:moveTo>
                  <a:lnTo>
                    <a:pt x="392188" y="878573"/>
                  </a:lnTo>
                  <a:lnTo>
                    <a:pt x="391731" y="878179"/>
                  </a:lnTo>
                  <a:lnTo>
                    <a:pt x="392214" y="881011"/>
                  </a:lnTo>
                  <a:lnTo>
                    <a:pt x="392214" y="879716"/>
                  </a:lnTo>
                  <a:close/>
                </a:path>
                <a:path w="994410" h="993775">
                  <a:moveTo>
                    <a:pt x="393268" y="886968"/>
                  </a:moveTo>
                  <a:lnTo>
                    <a:pt x="392214" y="881024"/>
                  </a:lnTo>
                  <a:lnTo>
                    <a:pt x="392201" y="883081"/>
                  </a:lnTo>
                  <a:lnTo>
                    <a:pt x="392074" y="885621"/>
                  </a:lnTo>
                  <a:lnTo>
                    <a:pt x="393268" y="886968"/>
                  </a:lnTo>
                  <a:close/>
                </a:path>
                <a:path w="994410" h="993775">
                  <a:moveTo>
                    <a:pt x="394652" y="843280"/>
                  </a:moveTo>
                  <a:lnTo>
                    <a:pt x="392557" y="842010"/>
                  </a:lnTo>
                  <a:lnTo>
                    <a:pt x="392087" y="843280"/>
                  </a:lnTo>
                  <a:lnTo>
                    <a:pt x="394652" y="843280"/>
                  </a:lnTo>
                  <a:close/>
                </a:path>
                <a:path w="994410" h="993775">
                  <a:moveTo>
                    <a:pt x="394906" y="873010"/>
                  </a:moveTo>
                  <a:lnTo>
                    <a:pt x="394119" y="866622"/>
                  </a:lnTo>
                  <a:lnTo>
                    <a:pt x="393192" y="867410"/>
                  </a:lnTo>
                  <a:lnTo>
                    <a:pt x="394906" y="873010"/>
                  </a:lnTo>
                  <a:close/>
                </a:path>
                <a:path w="994410" h="993775">
                  <a:moveTo>
                    <a:pt x="397687" y="838200"/>
                  </a:moveTo>
                  <a:lnTo>
                    <a:pt x="391426" y="838200"/>
                  </a:lnTo>
                  <a:lnTo>
                    <a:pt x="386473" y="839470"/>
                  </a:lnTo>
                  <a:lnTo>
                    <a:pt x="381787" y="839470"/>
                  </a:lnTo>
                  <a:lnTo>
                    <a:pt x="379095" y="838200"/>
                  </a:lnTo>
                  <a:lnTo>
                    <a:pt x="377799" y="834390"/>
                  </a:lnTo>
                  <a:lnTo>
                    <a:pt x="384873" y="834390"/>
                  </a:lnTo>
                  <a:lnTo>
                    <a:pt x="375640" y="829310"/>
                  </a:lnTo>
                  <a:lnTo>
                    <a:pt x="375589" y="834390"/>
                  </a:lnTo>
                  <a:lnTo>
                    <a:pt x="368007" y="829310"/>
                  </a:lnTo>
                  <a:lnTo>
                    <a:pt x="367220" y="828040"/>
                  </a:lnTo>
                  <a:lnTo>
                    <a:pt x="368630" y="828040"/>
                  </a:lnTo>
                  <a:lnTo>
                    <a:pt x="358673" y="826770"/>
                  </a:lnTo>
                  <a:lnTo>
                    <a:pt x="360883" y="826770"/>
                  </a:lnTo>
                  <a:lnTo>
                    <a:pt x="358368" y="822998"/>
                  </a:lnTo>
                  <a:lnTo>
                    <a:pt x="352729" y="820420"/>
                  </a:lnTo>
                  <a:lnTo>
                    <a:pt x="343166" y="819150"/>
                  </a:lnTo>
                  <a:lnTo>
                    <a:pt x="335711" y="817880"/>
                  </a:lnTo>
                  <a:lnTo>
                    <a:pt x="332447" y="815340"/>
                  </a:lnTo>
                  <a:lnTo>
                    <a:pt x="330822" y="814070"/>
                  </a:lnTo>
                  <a:lnTo>
                    <a:pt x="332333" y="814070"/>
                  </a:lnTo>
                  <a:lnTo>
                    <a:pt x="321564" y="811530"/>
                  </a:lnTo>
                  <a:lnTo>
                    <a:pt x="319239" y="812800"/>
                  </a:lnTo>
                  <a:lnTo>
                    <a:pt x="317690" y="815340"/>
                  </a:lnTo>
                  <a:lnTo>
                    <a:pt x="309283" y="815340"/>
                  </a:lnTo>
                  <a:lnTo>
                    <a:pt x="306971" y="810260"/>
                  </a:lnTo>
                  <a:lnTo>
                    <a:pt x="304888" y="805180"/>
                  </a:lnTo>
                  <a:lnTo>
                    <a:pt x="303885" y="802640"/>
                  </a:lnTo>
                  <a:lnTo>
                    <a:pt x="302882" y="800100"/>
                  </a:lnTo>
                  <a:lnTo>
                    <a:pt x="298704" y="802640"/>
                  </a:lnTo>
                  <a:lnTo>
                    <a:pt x="294373" y="800100"/>
                  </a:lnTo>
                  <a:lnTo>
                    <a:pt x="292239" y="798830"/>
                  </a:lnTo>
                  <a:lnTo>
                    <a:pt x="293928" y="797560"/>
                  </a:lnTo>
                  <a:lnTo>
                    <a:pt x="289737" y="797560"/>
                  </a:lnTo>
                  <a:lnTo>
                    <a:pt x="290347" y="798830"/>
                  </a:lnTo>
                  <a:lnTo>
                    <a:pt x="288201" y="800100"/>
                  </a:lnTo>
                  <a:lnTo>
                    <a:pt x="281482" y="795020"/>
                  </a:lnTo>
                  <a:lnTo>
                    <a:pt x="279793" y="793750"/>
                  </a:lnTo>
                  <a:lnTo>
                    <a:pt x="277863" y="792480"/>
                  </a:lnTo>
                  <a:lnTo>
                    <a:pt x="274002" y="789940"/>
                  </a:lnTo>
                  <a:lnTo>
                    <a:pt x="270129" y="787400"/>
                  </a:lnTo>
                  <a:lnTo>
                    <a:pt x="268084" y="786130"/>
                  </a:lnTo>
                  <a:lnTo>
                    <a:pt x="261962" y="782320"/>
                  </a:lnTo>
                  <a:lnTo>
                    <a:pt x="261162" y="781050"/>
                  </a:lnTo>
                  <a:lnTo>
                    <a:pt x="258013" y="775970"/>
                  </a:lnTo>
                  <a:lnTo>
                    <a:pt x="257365" y="777240"/>
                  </a:lnTo>
                  <a:lnTo>
                    <a:pt x="259676" y="779780"/>
                  </a:lnTo>
                  <a:lnTo>
                    <a:pt x="260553" y="781050"/>
                  </a:lnTo>
                  <a:lnTo>
                    <a:pt x="255600" y="779780"/>
                  </a:lnTo>
                  <a:lnTo>
                    <a:pt x="254939" y="775970"/>
                  </a:lnTo>
                  <a:lnTo>
                    <a:pt x="252183" y="773430"/>
                  </a:lnTo>
                  <a:lnTo>
                    <a:pt x="248907" y="772160"/>
                  </a:lnTo>
                  <a:lnTo>
                    <a:pt x="243916" y="775970"/>
                  </a:lnTo>
                  <a:lnTo>
                    <a:pt x="239052" y="783590"/>
                  </a:lnTo>
                  <a:lnTo>
                    <a:pt x="232257" y="786130"/>
                  </a:lnTo>
                  <a:lnTo>
                    <a:pt x="234048" y="781050"/>
                  </a:lnTo>
                  <a:lnTo>
                    <a:pt x="236994" y="778510"/>
                  </a:lnTo>
                  <a:lnTo>
                    <a:pt x="237375" y="777240"/>
                  </a:lnTo>
                  <a:lnTo>
                    <a:pt x="231457" y="779780"/>
                  </a:lnTo>
                  <a:lnTo>
                    <a:pt x="227723" y="784860"/>
                  </a:lnTo>
                  <a:lnTo>
                    <a:pt x="220713" y="789940"/>
                  </a:lnTo>
                  <a:lnTo>
                    <a:pt x="212750" y="793750"/>
                  </a:lnTo>
                  <a:lnTo>
                    <a:pt x="206146" y="798830"/>
                  </a:lnTo>
                  <a:lnTo>
                    <a:pt x="204863" y="802640"/>
                  </a:lnTo>
                  <a:lnTo>
                    <a:pt x="198196" y="808990"/>
                  </a:lnTo>
                  <a:lnTo>
                    <a:pt x="189395" y="815340"/>
                  </a:lnTo>
                  <a:lnTo>
                    <a:pt x="181724" y="821690"/>
                  </a:lnTo>
                  <a:lnTo>
                    <a:pt x="180251" y="821690"/>
                  </a:lnTo>
                  <a:lnTo>
                    <a:pt x="177927" y="822960"/>
                  </a:lnTo>
                  <a:lnTo>
                    <a:pt x="168973" y="811530"/>
                  </a:lnTo>
                  <a:lnTo>
                    <a:pt x="165188" y="807720"/>
                  </a:lnTo>
                  <a:lnTo>
                    <a:pt x="159842" y="801370"/>
                  </a:lnTo>
                  <a:lnTo>
                    <a:pt x="156806" y="796290"/>
                  </a:lnTo>
                  <a:lnTo>
                    <a:pt x="152654" y="796290"/>
                  </a:lnTo>
                  <a:lnTo>
                    <a:pt x="151117" y="795020"/>
                  </a:lnTo>
                  <a:lnTo>
                    <a:pt x="146507" y="791210"/>
                  </a:lnTo>
                  <a:lnTo>
                    <a:pt x="142062" y="787400"/>
                  </a:lnTo>
                  <a:lnTo>
                    <a:pt x="133184" y="779780"/>
                  </a:lnTo>
                  <a:lnTo>
                    <a:pt x="135801" y="777240"/>
                  </a:lnTo>
                  <a:lnTo>
                    <a:pt x="138112" y="778510"/>
                  </a:lnTo>
                  <a:lnTo>
                    <a:pt x="143395" y="781050"/>
                  </a:lnTo>
                  <a:lnTo>
                    <a:pt x="138950" y="777240"/>
                  </a:lnTo>
                  <a:lnTo>
                    <a:pt x="135991" y="774700"/>
                  </a:lnTo>
                  <a:lnTo>
                    <a:pt x="133019" y="773430"/>
                  </a:lnTo>
                  <a:lnTo>
                    <a:pt x="130060" y="772160"/>
                  </a:lnTo>
                  <a:lnTo>
                    <a:pt x="124841" y="767080"/>
                  </a:lnTo>
                  <a:lnTo>
                    <a:pt x="129578" y="767080"/>
                  </a:lnTo>
                  <a:lnTo>
                    <a:pt x="127431" y="764540"/>
                  </a:lnTo>
                  <a:lnTo>
                    <a:pt x="125133" y="763270"/>
                  </a:lnTo>
                  <a:lnTo>
                    <a:pt x="120307" y="758190"/>
                  </a:lnTo>
                  <a:lnTo>
                    <a:pt x="117754" y="756920"/>
                  </a:lnTo>
                  <a:lnTo>
                    <a:pt x="116497" y="755650"/>
                  </a:lnTo>
                  <a:lnTo>
                    <a:pt x="113284" y="754380"/>
                  </a:lnTo>
                  <a:lnTo>
                    <a:pt x="109359" y="750570"/>
                  </a:lnTo>
                  <a:lnTo>
                    <a:pt x="106591" y="748030"/>
                  </a:lnTo>
                  <a:lnTo>
                    <a:pt x="107848" y="746760"/>
                  </a:lnTo>
                  <a:lnTo>
                    <a:pt x="109270" y="745490"/>
                  </a:lnTo>
                  <a:lnTo>
                    <a:pt x="110832" y="744220"/>
                  </a:lnTo>
                  <a:lnTo>
                    <a:pt x="108864" y="744220"/>
                  </a:lnTo>
                  <a:lnTo>
                    <a:pt x="103898" y="745490"/>
                  </a:lnTo>
                  <a:lnTo>
                    <a:pt x="99682" y="745490"/>
                  </a:lnTo>
                  <a:lnTo>
                    <a:pt x="95592" y="746760"/>
                  </a:lnTo>
                  <a:lnTo>
                    <a:pt x="92646" y="745490"/>
                  </a:lnTo>
                  <a:lnTo>
                    <a:pt x="99009" y="737870"/>
                  </a:lnTo>
                  <a:lnTo>
                    <a:pt x="101790" y="737870"/>
                  </a:lnTo>
                  <a:lnTo>
                    <a:pt x="105079" y="738962"/>
                  </a:lnTo>
                  <a:lnTo>
                    <a:pt x="105460" y="737870"/>
                  </a:lnTo>
                  <a:lnTo>
                    <a:pt x="108432" y="736600"/>
                  </a:lnTo>
                  <a:lnTo>
                    <a:pt x="108077" y="738060"/>
                  </a:lnTo>
                  <a:lnTo>
                    <a:pt x="109766" y="736600"/>
                  </a:lnTo>
                  <a:lnTo>
                    <a:pt x="111226" y="735330"/>
                  </a:lnTo>
                  <a:lnTo>
                    <a:pt x="113474" y="736600"/>
                  </a:lnTo>
                  <a:lnTo>
                    <a:pt x="114185" y="735330"/>
                  </a:lnTo>
                  <a:lnTo>
                    <a:pt x="115620" y="732790"/>
                  </a:lnTo>
                  <a:lnTo>
                    <a:pt x="116814" y="735330"/>
                  </a:lnTo>
                  <a:lnTo>
                    <a:pt x="115976" y="736536"/>
                  </a:lnTo>
                  <a:lnTo>
                    <a:pt x="122135" y="732790"/>
                  </a:lnTo>
                  <a:lnTo>
                    <a:pt x="124231" y="731520"/>
                  </a:lnTo>
                  <a:lnTo>
                    <a:pt x="127698" y="730250"/>
                  </a:lnTo>
                  <a:lnTo>
                    <a:pt x="126072" y="730250"/>
                  </a:lnTo>
                  <a:lnTo>
                    <a:pt x="124917" y="727710"/>
                  </a:lnTo>
                  <a:lnTo>
                    <a:pt x="128447" y="723900"/>
                  </a:lnTo>
                  <a:lnTo>
                    <a:pt x="133553" y="720090"/>
                  </a:lnTo>
                  <a:lnTo>
                    <a:pt x="135851" y="718820"/>
                  </a:lnTo>
                  <a:lnTo>
                    <a:pt x="137604" y="720090"/>
                  </a:lnTo>
                  <a:lnTo>
                    <a:pt x="141084" y="718820"/>
                  </a:lnTo>
                  <a:lnTo>
                    <a:pt x="142036" y="715010"/>
                  </a:lnTo>
                  <a:lnTo>
                    <a:pt x="149796" y="709930"/>
                  </a:lnTo>
                  <a:lnTo>
                    <a:pt x="146875" y="706120"/>
                  </a:lnTo>
                  <a:lnTo>
                    <a:pt x="149885" y="703580"/>
                  </a:lnTo>
                  <a:lnTo>
                    <a:pt x="151460" y="704850"/>
                  </a:lnTo>
                  <a:lnTo>
                    <a:pt x="153974" y="703580"/>
                  </a:lnTo>
                  <a:lnTo>
                    <a:pt x="156921" y="699770"/>
                  </a:lnTo>
                  <a:lnTo>
                    <a:pt x="164858" y="692150"/>
                  </a:lnTo>
                  <a:lnTo>
                    <a:pt x="170675" y="684530"/>
                  </a:lnTo>
                  <a:lnTo>
                    <a:pt x="166077" y="678180"/>
                  </a:lnTo>
                  <a:lnTo>
                    <a:pt x="165163" y="676910"/>
                  </a:lnTo>
                  <a:lnTo>
                    <a:pt x="161061" y="671830"/>
                  </a:lnTo>
                  <a:lnTo>
                    <a:pt x="161150" y="675754"/>
                  </a:lnTo>
                  <a:lnTo>
                    <a:pt x="160909" y="675195"/>
                  </a:lnTo>
                  <a:lnTo>
                    <a:pt x="161150" y="676135"/>
                  </a:lnTo>
                  <a:lnTo>
                    <a:pt x="161188" y="676910"/>
                  </a:lnTo>
                  <a:lnTo>
                    <a:pt x="162026" y="678180"/>
                  </a:lnTo>
                  <a:lnTo>
                    <a:pt x="161721" y="678180"/>
                  </a:lnTo>
                  <a:lnTo>
                    <a:pt x="161074" y="676910"/>
                  </a:lnTo>
                  <a:lnTo>
                    <a:pt x="154355" y="668020"/>
                  </a:lnTo>
                  <a:lnTo>
                    <a:pt x="149098" y="660400"/>
                  </a:lnTo>
                  <a:lnTo>
                    <a:pt x="144818" y="652780"/>
                  </a:lnTo>
                  <a:lnTo>
                    <a:pt x="141084" y="643890"/>
                  </a:lnTo>
                  <a:lnTo>
                    <a:pt x="137655" y="635000"/>
                  </a:lnTo>
                  <a:lnTo>
                    <a:pt x="134366" y="627380"/>
                  </a:lnTo>
                  <a:lnTo>
                    <a:pt x="131000" y="618490"/>
                  </a:lnTo>
                  <a:lnTo>
                    <a:pt x="128574" y="613410"/>
                  </a:lnTo>
                  <a:lnTo>
                    <a:pt x="127355" y="610870"/>
                  </a:lnTo>
                  <a:lnTo>
                    <a:pt x="128714" y="610870"/>
                  </a:lnTo>
                  <a:lnTo>
                    <a:pt x="125387" y="604520"/>
                  </a:lnTo>
                  <a:lnTo>
                    <a:pt x="117208" y="584200"/>
                  </a:lnTo>
                  <a:lnTo>
                    <a:pt x="116230" y="581660"/>
                  </a:lnTo>
                  <a:lnTo>
                    <a:pt x="114757" y="577850"/>
                  </a:lnTo>
                  <a:lnTo>
                    <a:pt x="111582" y="572770"/>
                  </a:lnTo>
                  <a:lnTo>
                    <a:pt x="110324" y="568960"/>
                  </a:lnTo>
                  <a:lnTo>
                    <a:pt x="110578" y="560070"/>
                  </a:lnTo>
                  <a:lnTo>
                    <a:pt x="112572" y="560070"/>
                  </a:lnTo>
                  <a:lnTo>
                    <a:pt x="111226" y="557530"/>
                  </a:lnTo>
                  <a:lnTo>
                    <a:pt x="101815" y="557530"/>
                  </a:lnTo>
                  <a:lnTo>
                    <a:pt x="95453" y="556260"/>
                  </a:lnTo>
                  <a:lnTo>
                    <a:pt x="92964" y="556260"/>
                  </a:lnTo>
                  <a:lnTo>
                    <a:pt x="90360" y="554990"/>
                  </a:lnTo>
                  <a:lnTo>
                    <a:pt x="88112" y="554990"/>
                  </a:lnTo>
                  <a:lnTo>
                    <a:pt x="85471" y="553720"/>
                  </a:lnTo>
                  <a:lnTo>
                    <a:pt x="82143" y="553720"/>
                  </a:lnTo>
                  <a:lnTo>
                    <a:pt x="86525" y="552450"/>
                  </a:lnTo>
                  <a:lnTo>
                    <a:pt x="86321" y="551180"/>
                  </a:lnTo>
                  <a:lnTo>
                    <a:pt x="87020" y="551180"/>
                  </a:lnTo>
                  <a:lnTo>
                    <a:pt x="94094" y="552450"/>
                  </a:lnTo>
                  <a:lnTo>
                    <a:pt x="88734" y="551180"/>
                  </a:lnTo>
                  <a:lnTo>
                    <a:pt x="78028" y="548640"/>
                  </a:lnTo>
                  <a:lnTo>
                    <a:pt x="61620" y="548640"/>
                  </a:lnTo>
                  <a:lnTo>
                    <a:pt x="61976" y="547370"/>
                  </a:lnTo>
                  <a:lnTo>
                    <a:pt x="62331" y="546100"/>
                  </a:lnTo>
                  <a:lnTo>
                    <a:pt x="58013" y="544830"/>
                  </a:lnTo>
                  <a:lnTo>
                    <a:pt x="51396" y="543560"/>
                  </a:lnTo>
                  <a:lnTo>
                    <a:pt x="45237" y="543560"/>
                  </a:lnTo>
                  <a:lnTo>
                    <a:pt x="54495" y="547370"/>
                  </a:lnTo>
                  <a:lnTo>
                    <a:pt x="47066" y="546100"/>
                  </a:lnTo>
                  <a:lnTo>
                    <a:pt x="34226" y="543560"/>
                  </a:lnTo>
                  <a:lnTo>
                    <a:pt x="38417" y="539750"/>
                  </a:lnTo>
                  <a:lnTo>
                    <a:pt x="32791" y="538480"/>
                  </a:lnTo>
                  <a:lnTo>
                    <a:pt x="33147" y="537210"/>
                  </a:lnTo>
                  <a:lnTo>
                    <a:pt x="26987" y="537210"/>
                  </a:lnTo>
                  <a:lnTo>
                    <a:pt x="26441" y="535940"/>
                  </a:lnTo>
                  <a:lnTo>
                    <a:pt x="25704" y="535940"/>
                  </a:lnTo>
                  <a:lnTo>
                    <a:pt x="24993" y="533400"/>
                  </a:lnTo>
                  <a:lnTo>
                    <a:pt x="24282" y="532130"/>
                  </a:lnTo>
                  <a:lnTo>
                    <a:pt x="23622" y="530860"/>
                  </a:lnTo>
                  <a:lnTo>
                    <a:pt x="23241" y="527050"/>
                  </a:lnTo>
                  <a:lnTo>
                    <a:pt x="3530" y="527050"/>
                  </a:lnTo>
                  <a:lnTo>
                    <a:pt x="1346" y="527050"/>
                  </a:lnTo>
                  <a:lnTo>
                    <a:pt x="1968" y="533400"/>
                  </a:lnTo>
                  <a:lnTo>
                    <a:pt x="5753" y="533400"/>
                  </a:lnTo>
                  <a:lnTo>
                    <a:pt x="5194" y="543560"/>
                  </a:lnTo>
                  <a:lnTo>
                    <a:pt x="4902" y="542290"/>
                  </a:lnTo>
                  <a:lnTo>
                    <a:pt x="4343" y="542290"/>
                  </a:lnTo>
                  <a:lnTo>
                    <a:pt x="3759" y="538480"/>
                  </a:lnTo>
                  <a:lnTo>
                    <a:pt x="3543" y="542290"/>
                  </a:lnTo>
                  <a:lnTo>
                    <a:pt x="3441" y="557530"/>
                  </a:lnTo>
                  <a:lnTo>
                    <a:pt x="18376" y="560070"/>
                  </a:lnTo>
                  <a:lnTo>
                    <a:pt x="39484" y="561340"/>
                  </a:lnTo>
                  <a:lnTo>
                    <a:pt x="53505" y="563880"/>
                  </a:lnTo>
                  <a:lnTo>
                    <a:pt x="53022" y="566420"/>
                  </a:lnTo>
                  <a:lnTo>
                    <a:pt x="42710" y="566420"/>
                  </a:lnTo>
                  <a:lnTo>
                    <a:pt x="42735" y="568960"/>
                  </a:lnTo>
                  <a:lnTo>
                    <a:pt x="50279" y="568960"/>
                  </a:lnTo>
                  <a:lnTo>
                    <a:pt x="57924" y="570230"/>
                  </a:lnTo>
                  <a:lnTo>
                    <a:pt x="73393" y="570230"/>
                  </a:lnTo>
                  <a:lnTo>
                    <a:pt x="99148" y="571500"/>
                  </a:lnTo>
                  <a:lnTo>
                    <a:pt x="99999" y="574040"/>
                  </a:lnTo>
                  <a:lnTo>
                    <a:pt x="100812" y="575310"/>
                  </a:lnTo>
                  <a:lnTo>
                    <a:pt x="101536" y="577850"/>
                  </a:lnTo>
                  <a:lnTo>
                    <a:pt x="103771" y="586740"/>
                  </a:lnTo>
                  <a:lnTo>
                    <a:pt x="103009" y="581660"/>
                  </a:lnTo>
                  <a:lnTo>
                    <a:pt x="106959" y="585470"/>
                  </a:lnTo>
                  <a:lnTo>
                    <a:pt x="108178" y="593090"/>
                  </a:lnTo>
                  <a:lnTo>
                    <a:pt x="109435" y="603250"/>
                  </a:lnTo>
                  <a:lnTo>
                    <a:pt x="113499" y="613410"/>
                  </a:lnTo>
                  <a:lnTo>
                    <a:pt x="111747" y="609600"/>
                  </a:lnTo>
                  <a:lnTo>
                    <a:pt x="107886" y="610870"/>
                  </a:lnTo>
                  <a:lnTo>
                    <a:pt x="109004" y="610870"/>
                  </a:lnTo>
                  <a:lnTo>
                    <a:pt x="114084" y="623570"/>
                  </a:lnTo>
                  <a:lnTo>
                    <a:pt x="121145" y="637540"/>
                  </a:lnTo>
                  <a:lnTo>
                    <a:pt x="130187" y="651510"/>
                  </a:lnTo>
                  <a:lnTo>
                    <a:pt x="141249" y="668020"/>
                  </a:lnTo>
                  <a:lnTo>
                    <a:pt x="137769" y="665480"/>
                  </a:lnTo>
                  <a:lnTo>
                    <a:pt x="138391" y="666750"/>
                  </a:lnTo>
                  <a:lnTo>
                    <a:pt x="139255" y="669290"/>
                  </a:lnTo>
                  <a:lnTo>
                    <a:pt x="141859" y="674370"/>
                  </a:lnTo>
                  <a:lnTo>
                    <a:pt x="145935" y="681990"/>
                  </a:lnTo>
                  <a:lnTo>
                    <a:pt x="143802" y="684530"/>
                  </a:lnTo>
                  <a:lnTo>
                    <a:pt x="141744" y="685800"/>
                  </a:lnTo>
                  <a:lnTo>
                    <a:pt x="139903" y="687070"/>
                  </a:lnTo>
                  <a:lnTo>
                    <a:pt x="140068" y="688340"/>
                  </a:lnTo>
                  <a:lnTo>
                    <a:pt x="139395" y="689610"/>
                  </a:lnTo>
                  <a:lnTo>
                    <a:pt x="138899" y="690880"/>
                  </a:lnTo>
                  <a:lnTo>
                    <a:pt x="138176" y="692150"/>
                  </a:lnTo>
                  <a:lnTo>
                    <a:pt x="138188" y="693420"/>
                  </a:lnTo>
                  <a:lnTo>
                    <a:pt x="140614" y="693420"/>
                  </a:lnTo>
                  <a:lnTo>
                    <a:pt x="132283" y="698500"/>
                  </a:lnTo>
                  <a:lnTo>
                    <a:pt x="124866" y="703580"/>
                  </a:lnTo>
                  <a:lnTo>
                    <a:pt x="118198" y="709930"/>
                  </a:lnTo>
                  <a:lnTo>
                    <a:pt x="112102" y="716280"/>
                  </a:lnTo>
                  <a:lnTo>
                    <a:pt x="90055" y="742950"/>
                  </a:lnTo>
                  <a:lnTo>
                    <a:pt x="85318" y="748030"/>
                  </a:lnTo>
                  <a:lnTo>
                    <a:pt x="89611" y="751840"/>
                  </a:lnTo>
                  <a:lnTo>
                    <a:pt x="93459" y="755650"/>
                  </a:lnTo>
                  <a:lnTo>
                    <a:pt x="98818" y="762000"/>
                  </a:lnTo>
                  <a:lnTo>
                    <a:pt x="100533" y="764540"/>
                  </a:lnTo>
                  <a:lnTo>
                    <a:pt x="103987" y="768350"/>
                  </a:lnTo>
                  <a:lnTo>
                    <a:pt x="105740" y="770890"/>
                  </a:lnTo>
                  <a:lnTo>
                    <a:pt x="106603" y="773430"/>
                  </a:lnTo>
                  <a:lnTo>
                    <a:pt x="104571" y="770890"/>
                  </a:lnTo>
                  <a:lnTo>
                    <a:pt x="96850" y="765810"/>
                  </a:lnTo>
                  <a:lnTo>
                    <a:pt x="100177" y="769620"/>
                  </a:lnTo>
                  <a:lnTo>
                    <a:pt x="121246" y="787400"/>
                  </a:lnTo>
                  <a:lnTo>
                    <a:pt x="122174" y="783590"/>
                  </a:lnTo>
                  <a:lnTo>
                    <a:pt x="120256" y="783590"/>
                  </a:lnTo>
                  <a:lnTo>
                    <a:pt x="118198" y="777240"/>
                  </a:lnTo>
                  <a:lnTo>
                    <a:pt x="121996" y="778510"/>
                  </a:lnTo>
                  <a:lnTo>
                    <a:pt x="128409" y="782320"/>
                  </a:lnTo>
                  <a:lnTo>
                    <a:pt x="133045" y="787400"/>
                  </a:lnTo>
                  <a:lnTo>
                    <a:pt x="128257" y="784860"/>
                  </a:lnTo>
                  <a:lnTo>
                    <a:pt x="127673" y="787400"/>
                  </a:lnTo>
                  <a:lnTo>
                    <a:pt x="129400" y="792480"/>
                  </a:lnTo>
                  <a:lnTo>
                    <a:pt x="131495" y="796226"/>
                  </a:lnTo>
                  <a:lnTo>
                    <a:pt x="131495" y="796378"/>
                  </a:lnTo>
                  <a:lnTo>
                    <a:pt x="131635" y="797077"/>
                  </a:lnTo>
                  <a:lnTo>
                    <a:pt x="132257" y="798144"/>
                  </a:lnTo>
                  <a:lnTo>
                    <a:pt x="132397" y="797877"/>
                  </a:lnTo>
                  <a:lnTo>
                    <a:pt x="132016" y="796975"/>
                  </a:lnTo>
                  <a:lnTo>
                    <a:pt x="131572" y="796010"/>
                  </a:lnTo>
                  <a:lnTo>
                    <a:pt x="131673" y="795020"/>
                  </a:lnTo>
                  <a:lnTo>
                    <a:pt x="134175" y="795020"/>
                  </a:lnTo>
                  <a:lnTo>
                    <a:pt x="137680" y="800100"/>
                  </a:lnTo>
                  <a:lnTo>
                    <a:pt x="144868" y="800100"/>
                  </a:lnTo>
                  <a:lnTo>
                    <a:pt x="151180" y="807720"/>
                  </a:lnTo>
                  <a:lnTo>
                    <a:pt x="149186" y="807720"/>
                  </a:lnTo>
                  <a:lnTo>
                    <a:pt x="154901" y="812800"/>
                  </a:lnTo>
                  <a:lnTo>
                    <a:pt x="160985" y="815340"/>
                  </a:lnTo>
                  <a:lnTo>
                    <a:pt x="166357" y="821690"/>
                  </a:lnTo>
                  <a:lnTo>
                    <a:pt x="166801" y="826414"/>
                  </a:lnTo>
                  <a:lnTo>
                    <a:pt x="167741" y="826770"/>
                  </a:lnTo>
                  <a:lnTo>
                    <a:pt x="171361" y="829310"/>
                  </a:lnTo>
                  <a:lnTo>
                    <a:pt x="174485" y="830580"/>
                  </a:lnTo>
                  <a:lnTo>
                    <a:pt x="177228" y="833120"/>
                  </a:lnTo>
                  <a:lnTo>
                    <a:pt x="179578" y="830580"/>
                  </a:lnTo>
                  <a:lnTo>
                    <a:pt x="181749" y="829310"/>
                  </a:lnTo>
                  <a:lnTo>
                    <a:pt x="184264" y="829310"/>
                  </a:lnTo>
                  <a:lnTo>
                    <a:pt x="182295" y="830580"/>
                  </a:lnTo>
                  <a:lnTo>
                    <a:pt x="177038" y="835660"/>
                  </a:lnTo>
                  <a:lnTo>
                    <a:pt x="172529" y="831850"/>
                  </a:lnTo>
                  <a:lnTo>
                    <a:pt x="170484" y="830580"/>
                  </a:lnTo>
                  <a:lnTo>
                    <a:pt x="172872" y="835660"/>
                  </a:lnTo>
                  <a:lnTo>
                    <a:pt x="174993" y="838200"/>
                  </a:lnTo>
                  <a:lnTo>
                    <a:pt x="176669" y="840740"/>
                  </a:lnTo>
                  <a:lnTo>
                    <a:pt x="181305" y="839470"/>
                  </a:lnTo>
                  <a:lnTo>
                    <a:pt x="183819" y="836930"/>
                  </a:lnTo>
                  <a:lnTo>
                    <a:pt x="185801" y="835660"/>
                  </a:lnTo>
                  <a:lnTo>
                    <a:pt x="189776" y="833120"/>
                  </a:lnTo>
                  <a:lnTo>
                    <a:pt x="188899" y="833120"/>
                  </a:lnTo>
                  <a:lnTo>
                    <a:pt x="195237" y="829310"/>
                  </a:lnTo>
                  <a:lnTo>
                    <a:pt x="199453" y="826770"/>
                  </a:lnTo>
                  <a:lnTo>
                    <a:pt x="203479" y="824230"/>
                  </a:lnTo>
                  <a:lnTo>
                    <a:pt x="207505" y="821690"/>
                  </a:lnTo>
                  <a:lnTo>
                    <a:pt x="203047" y="824230"/>
                  </a:lnTo>
                  <a:lnTo>
                    <a:pt x="203708" y="822960"/>
                  </a:lnTo>
                  <a:lnTo>
                    <a:pt x="208318" y="814070"/>
                  </a:lnTo>
                  <a:lnTo>
                    <a:pt x="216331" y="806450"/>
                  </a:lnTo>
                  <a:lnTo>
                    <a:pt x="225450" y="798830"/>
                  </a:lnTo>
                  <a:lnTo>
                    <a:pt x="234035" y="789940"/>
                  </a:lnTo>
                  <a:lnTo>
                    <a:pt x="229768" y="796290"/>
                  </a:lnTo>
                  <a:lnTo>
                    <a:pt x="230390" y="798830"/>
                  </a:lnTo>
                  <a:lnTo>
                    <a:pt x="233222" y="797560"/>
                  </a:lnTo>
                  <a:lnTo>
                    <a:pt x="235585" y="798830"/>
                  </a:lnTo>
                  <a:lnTo>
                    <a:pt x="235839" y="799909"/>
                  </a:lnTo>
                  <a:lnTo>
                    <a:pt x="235927" y="798918"/>
                  </a:lnTo>
                  <a:lnTo>
                    <a:pt x="235839" y="798690"/>
                  </a:lnTo>
                  <a:lnTo>
                    <a:pt x="237794" y="797560"/>
                  </a:lnTo>
                  <a:lnTo>
                    <a:pt x="240538" y="796290"/>
                  </a:lnTo>
                  <a:lnTo>
                    <a:pt x="242544" y="796290"/>
                  </a:lnTo>
                  <a:lnTo>
                    <a:pt x="243827" y="795020"/>
                  </a:lnTo>
                  <a:lnTo>
                    <a:pt x="244563" y="796239"/>
                  </a:lnTo>
                  <a:lnTo>
                    <a:pt x="244983" y="795020"/>
                  </a:lnTo>
                  <a:lnTo>
                    <a:pt x="245427" y="793750"/>
                  </a:lnTo>
                  <a:lnTo>
                    <a:pt x="247929" y="793750"/>
                  </a:lnTo>
                  <a:lnTo>
                    <a:pt x="249669" y="792480"/>
                  </a:lnTo>
                  <a:lnTo>
                    <a:pt x="251155" y="793750"/>
                  </a:lnTo>
                  <a:lnTo>
                    <a:pt x="255358" y="793750"/>
                  </a:lnTo>
                  <a:lnTo>
                    <a:pt x="256425" y="795020"/>
                  </a:lnTo>
                  <a:lnTo>
                    <a:pt x="257175" y="796290"/>
                  </a:lnTo>
                  <a:lnTo>
                    <a:pt x="257619" y="796290"/>
                  </a:lnTo>
                  <a:lnTo>
                    <a:pt x="259321" y="798830"/>
                  </a:lnTo>
                  <a:lnTo>
                    <a:pt x="257352" y="798830"/>
                  </a:lnTo>
                  <a:lnTo>
                    <a:pt x="261620" y="801370"/>
                  </a:lnTo>
                  <a:lnTo>
                    <a:pt x="260972" y="798830"/>
                  </a:lnTo>
                  <a:lnTo>
                    <a:pt x="258787" y="796290"/>
                  </a:lnTo>
                  <a:lnTo>
                    <a:pt x="258470" y="795020"/>
                  </a:lnTo>
                  <a:lnTo>
                    <a:pt x="270979" y="801370"/>
                  </a:lnTo>
                  <a:lnTo>
                    <a:pt x="284302" y="810260"/>
                  </a:lnTo>
                  <a:lnTo>
                    <a:pt x="299427" y="819150"/>
                  </a:lnTo>
                  <a:lnTo>
                    <a:pt x="317373" y="825500"/>
                  </a:lnTo>
                  <a:lnTo>
                    <a:pt x="330809" y="828040"/>
                  </a:lnTo>
                  <a:lnTo>
                    <a:pt x="341109" y="829310"/>
                  </a:lnTo>
                  <a:lnTo>
                    <a:pt x="351078" y="829310"/>
                  </a:lnTo>
                  <a:lnTo>
                    <a:pt x="363537" y="830580"/>
                  </a:lnTo>
                  <a:lnTo>
                    <a:pt x="369354" y="834390"/>
                  </a:lnTo>
                  <a:lnTo>
                    <a:pt x="356806" y="834390"/>
                  </a:lnTo>
                  <a:lnTo>
                    <a:pt x="370814" y="839470"/>
                  </a:lnTo>
                  <a:lnTo>
                    <a:pt x="384695" y="842010"/>
                  </a:lnTo>
                  <a:lnTo>
                    <a:pt x="382701" y="842010"/>
                  </a:lnTo>
                  <a:lnTo>
                    <a:pt x="384238" y="843280"/>
                  </a:lnTo>
                  <a:lnTo>
                    <a:pt x="385559" y="845820"/>
                  </a:lnTo>
                  <a:lnTo>
                    <a:pt x="390690" y="847090"/>
                  </a:lnTo>
                  <a:lnTo>
                    <a:pt x="392087" y="843280"/>
                  </a:lnTo>
                  <a:lnTo>
                    <a:pt x="388607" y="843280"/>
                  </a:lnTo>
                  <a:lnTo>
                    <a:pt x="391185" y="840740"/>
                  </a:lnTo>
                  <a:lnTo>
                    <a:pt x="394195" y="839470"/>
                  </a:lnTo>
                  <a:lnTo>
                    <a:pt x="397687" y="838200"/>
                  </a:lnTo>
                  <a:close/>
                </a:path>
                <a:path w="994410" h="993775">
                  <a:moveTo>
                    <a:pt x="398513" y="941044"/>
                  </a:moveTo>
                  <a:lnTo>
                    <a:pt x="397954" y="935507"/>
                  </a:lnTo>
                  <a:lnTo>
                    <a:pt x="393052" y="931570"/>
                  </a:lnTo>
                  <a:lnTo>
                    <a:pt x="394360" y="940168"/>
                  </a:lnTo>
                  <a:lnTo>
                    <a:pt x="395630" y="942174"/>
                  </a:lnTo>
                  <a:lnTo>
                    <a:pt x="398513" y="941044"/>
                  </a:lnTo>
                  <a:close/>
                </a:path>
                <a:path w="994410" h="993775">
                  <a:moveTo>
                    <a:pt x="399745" y="882015"/>
                  </a:moveTo>
                  <a:lnTo>
                    <a:pt x="397040" y="880110"/>
                  </a:lnTo>
                  <a:lnTo>
                    <a:pt x="396303" y="877570"/>
                  </a:lnTo>
                  <a:lnTo>
                    <a:pt x="394906" y="873010"/>
                  </a:lnTo>
                  <a:lnTo>
                    <a:pt x="395757" y="878840"/>
                  </a:lnTo>
                  <a:lnTo>
                    <a:pt x="397040" y="883920"/>
                  </a:lnTo>
                  <a:lnTo>
                    <a:pt x="399034" y="885190"/>
                  </a:lnTo>
                  <a:lnTo>
                    <a:pt x="399745" y="882015"/>
                  </a:lnTo>
                  <a:close/>
                </a:path>
                <a:path w="994410" h="993775">
                  <a:moveTo>
                    <a:pt x="400646" y="882650"/>
                  </a:moveTo>
                  <a:lnTo>
                    <a:pt x="400456" y="878840"/>
                  </a:lnTo>
                  <a:lnTo>
                    <a:pt x="399745" y="882015"/>
                  </a:lnTo>
                  <a:lnTo>
                    <a:pt x="400646" y="882650"/>
                  </a:lnTo>
                  <a:close/>
                </a:path>
                <a:path w="994410" h="993775">
                  <a:moveTo>
                    <a:pt x="403428" y="902893"/>
                  </a:moveTo>
                  <a:lnTo>
                    <a:pt x="401066" y="896378"/>
                  </a:lnTo>
                  <a:lnTo>
                    <a:pt x="396887" y="888847"/>
                  </a:lnTo>
                  <a:lnTo>
                    <a:pt x="392391" y="893089"/>
                  </a:lnTo>
                  <a:lnTo>
                    <a:pt x="397090" y="899541"/>
                  </a:lnTo>
                  <a:lnTo>
                    <a:pt x="395122" y="901090"/>
                  </a:lnTo>
                  <a:lnTo>
                    <a:pt x="400735" y="908037"/>
                  </a:lnTo>
                  <a:lnTo>
                    <a:pt x="401294" y="913587"/>
                  </a:lnTo>
                  <a:lnTo>
                    <a:pt x="399148" y="917714"/>
                  </a:lnTo>
                  <a:lnTo>
                    <a:pt x="397357" y="916787"/>
                  </a:lnTo>
                  <a:lnTo>
                    <a:pt x="398614" y="918756"/>
                  </a:lnTo>
                  <a:lnTo>
                    <a:pt x="396278" y="925398"/>
                  </a:lnTo>
                  <a:lnTo>
                    <a:pt x="399364" y="928382"/>
                  </a:lnTo>
                  <a:lnTo>
                    <a:pt x="401523" y="922629"/>
                  </a:lnTo>
                  <a:lnTo>
                    <a:pt x="402361" y="916305"/>
                  </a:lnTo>
                  <a:lnTo>
                    <a:pt x="401904" y="909535"/>
                  </a:lnTo>
                  <a:lnTo>
                    <a:pt x="400177" y="902474"/>
                  </a:lnTo>
                  <a:lnTo>
                    <a:pt x="401256" y="900442"/>
                  </a:lnTo>
                  <a:lnTo>
                    <a:pt x="402526" y="902423"/>
                  </a:lnTo>
                  <a:lnTo>
                    <a:pt x="403428" y="902893"/>
                  </a:lnTo>
                  <a:close/>
                </a:path>
                <a:path w="994410" h="993775">
                  <a:moveTo>
                    <a:pt x="403428" y="858520"/>
                  </a:moveTo>
                  <a:lnTo>
                    <a:pt x="402323" y="850900"/>
                  </a:lnTo>
                  <a:lnTo>
                    <a:pt x="400634" y="843280"/>
                  </a:lnTo>
                  <a:lnTo>
                    <a:pt x="394652" y="843280"/>
                  </a:lnTo>
                  <a:lnTo>
                    <a:pt x="398856" y="845820"/>
                  </a:lnTo>
                  <a:lnTo>
                    <a:pt x="398119" y="845820"/>
                  </a:lnTo>
                  <a:lnTo>
                    <a:pt x="395262" y="847090"/>
                  </a:lnTo>
                  <a:lnTo>
                    <a:pt x="391769" y="848360"/>
                  </a:lnTo>
                  <a:lnTo>
                    <a:pt x="388861" y="849630"/>
                  </a:lnTo>
                  <a:lnTo>
                    <a:pt x="394157" y="849630"/>
                  </a:lnTo>
                  <a:lnTo>
                    <a:pt x="395528" y="852170"/>
                  </a:lnTo>
                  <a:lnTo>
                    <a:pt x="397256" y="855980"/>
                  </a:lnTo>
                  <a:lnTo>
                    <a:pt x="398221" y="862330"/>
                  </a:lnTo>
                  <a:lnTo>
                    <a:pt x="396963" y="863600"/>
                  </a:lnTo>
                  <a:lnTo>
                    <a:pt x="396024" y="862330"/>
                  </a:lnTo>
                  <a:lnTo>
                    <a:pt x="395173" y="859790"/>
                  </a:lnTo>
                  <a:lnTo>
                    <a:pt x="394335" y="858520"/>
                  </a:lnTo>
                  <a:lnTo>
                    <a:pt x="393598" y="857250"/>
                  </a:lnTo>
                  <a:lnTo>
                    <a:pt x="392785" y="855980"/>
                  </a:lnTo>
                  <a:lnTo>
                    <a:pt x="393204" y="858520"/>
                  </a:lnTo>
                  <a:lnTo>
                    <a:pt x="393661" y="862330"/>
                  </a:lnTo>
                  <a:lnTo>
                    <a:pt x="394119" y="866622"/>
                  </a:lnTo>
                  <a:lnTo>
                    <a:pt x="397687" y="863600"/>
                  </a:lnTo>
                  <a:lnTo>
                    <a:pt x="399135" y="863600"/>
                  </a:lnTo>
                  <a:lnTo>
                    <a:pt x="400062" y="869950"/>
                  </a:lnTo>
                  <a:lnTo>
                    <a:pt x="403009" y="864870"/>
                  </a:lnTo>
                  <a:lnTo>
                    <a:pt x="403428" y="858520"/>
                  </a:lnTo>
                  <a:close/>
                </a:path>
                <a:path w="994410" h="993775">
                  <a:moveTo>
                    <a:pt x="406425" y="936536"/>
                  </a:moveTo>
                  <a:lnTo>
                    <a:pt x="404202" y="939101"/>
                  </a:lnTo>
                  <a:lnTo>
                    <a:pt x="406031" y="938885"/>
                  </a:lnTo>
                  <a:lnTo>
                    <a:pt x="406234" y="938098"/>
                  </a:lnTo>
                  <a:lnTo>
                    <a:pt x="406425" y="937310"/>
                  </a:lnTo>
                  <a:lnTo>
                    <a:pt x="406425" y="936536"/>
                  </a:lnTo>
                  <a:close/>
                </a:path>
                <a:path w="994410" h="993775">
                  <a:moveTo>
                    <a:pt x="419849" y="972642"/>
                  </a:moveTo>
                  <a:lnTo>
                    <a:pt x="418871" y="972629"/>
                  </a:lnTo>
                  <a:lnTo>
                    <a:pt x="418769" y="972921"/>
                  </a:lnTo>
                  <a:lnTo>
                    <a:pt x="418896" y="973112"/>
                  </a:lnTo>
                  <a:lnTo>
                    <a:pt x="418871" y="973366"/>
                  </a:lnTo>
                  <a:lnTo>
                    <a:pt x="419620" y="972934"/>
                  </a:lnTo>
                  <a:lnTo>
                    <a:pt x="419849" y="972642"/>
                  </a:lnTo>
                  <a:close/>
                </a:path>
                <a:path w="994410" h="993775">
                  <a:moveTo>
                    <a:pt x="439610" y="957580"/>
                  </a:moveTo>
                  <a:lnTo>
                    <a:pt x="427367" y="957580"/>
                  </a:lnTo>
                  <a:lnTo>
                    <a:pt x="434848" y="960120"/>
                  </a:lnTo>
                  <a:lnTo>
                    <a:pt x="439610" y="957580"/>
                  </a:lnTo>
                  <a:close/>
                </a:path>
                <a:path w="994410" h="993775">
                  <a:moveTo>
                    <a:pt x="440575" y="957580"/>
                  </a:moveTo>
                  <a:lnTo>
                    <a:pt x="440347" y="957402"/>
                  </a:lnTo>
                  <a:lnTo>
                    <a:pt x="439610" y="957580"/>
                  </a:lnTo>
                  <a:lnTo>
                    <a:pt x="440575" y="957580"/>
                  </a:lnTo>
                  <a:close/>
                </a:path>
                <a:path w="994410" h="993775">
                  <a:moveTo>
                    <a:pt x="457809" y="35737"/>
                  </a:moveTo>
                  <a:lnTo>
                    <a:pt x="451281" y="35433"/>
                  </a:lnTo>
                  <a:lnTo>
                    <a:pt x="444792" y="33591"/>
                  </a:lnTo>
                  <a:lnTo>
                    <a:pt x="441477" y="34201"/>
                  </a:lnTo>
                  <a:lnTo>
                    <a:pt x="444627" y="36537"/>
                  </a:lnTo>
                  <a:lnTo>
                    <a:pt x="452780" y="38036"/>
                  </a:lnTo>
                  <a:lnTo>
                    <a:pt x="457809" y="35737"/>
                  </a:lnTo>
                  <a:close/>
                </a:path>
                <a:path w="994410" h="993775">
                  <a:moveTo>
                    <a:pt x="502602" y="35560"/>
                  </a:moveTo>
                  <a:lnTo>
                    <a:pt x="502107" y="35560"/>
                  </a:lnTo>
                  <a:lnTo>
                    <a:pt x="499897" y="36652"/>
                  </a:lnTo>
                  <a:lnTo>
                    <a:pt x="500341" y="36830"/>
                  </a:lnTo>
                  <a:lnTo>
                    <a:pt x="502602" y="35560"/>
                  </a:lnTo>
                  <a:close/>
                </a:path>
                <a:path w="994410" h="993775">
                  <a:moveTo>
                    <a:pt x="506082" y="34290"/>
                  </a:moveTo>
                  <a:lnTo>
                    <a:pt x="504863" y="34290"/>
                  </a:lnTo>
                  <a:lnTo>
                    <a:pt x="502602" y="35560"/>
                  </a:lnTo>
                  <a:lnTo>
                    <a:pt x="504964" y="35560"/>
                  </a:lnTo>
                  <a:lnTo>
                    <a:pt x="506082" y="34290"/>
                  </a:lnTo>
                  <a:close/>
                </a:path>
                <a:path w="994410" h="993775">
                  <a:moveTo>
                    <a:pt x="534085" y="766025"/>
                  </a:moveTo>
                  <a:lnTo>
                    <a:pt x="533514" y="766356"/>
                  </a:lnTo>
                  <a:lnTo>
                    <a:pt x="533476" y="767600"/>
                  </a:lnTo>
                  <a:lnTo>
                    <a:pt x="534085" y="766025"/>
                  </a:lnTo>
                  <a:close/>
                </a:path>
                <a:path w="994410" h="993775">
                  <a:moveTo>
                    <a:pt x="535063" y="181533"/>
                  </a:moveTo>
                  <a:lnTo>
                    <a:pt x="534022" y="178727"/>
                  </a:lnTo>
                  <a:lnTo>
                    <a:pt x="530123" y="176606"/>
                  </a:lnTo>
                  <a:lnTo>
                    <a:pt x="527113" y="178485"/>
                  </a:lnTo>
                  <a:lnTo>
                    <a:pt x="530402" y="179285"/>
                  </a:lnTo>
                  <a:lnTo>
                    <a:pt x="533323" y="181571"/>
                  </a:lnTo>
                  <a:lnTo>
                    <a:pt x="535063" y="181533"/>
                  </a:lnTo>
                  <a:close/>
                </a:path>
                <a:path w="994410" h="993775">
                  <a:moveTo>
                    <a:pt x="535114" y="765416"/>
                  </a:moveTo>
                  <a:lnTo>
                    <a:pt x="534466" y="765022"/>
                  </a:lnTo>
                  <a:lnTo>
                    <a:pt x="534085" y="766025"/>
                  </a:lnTo>
                  <a:lnTo>
                    <a:pt x="535114" y="765416"/>
                  </a:lnTo>
                  <a:close/>
                </a:path>
                <a:path w="994410" h="993775">
                  <a:moveTo>
                    <a:pt x="541388" y="91262"/>
                  </a:moveTo>
                  <a:lnTo>
                    <a:pt x="541070" y="91440"/>
                  </a:lnTo>
                  <a:lnTo>
                    <a:pt x="541312" y="91440"/>
                  </a:lnTo>
                  <a:lnTo>
                    <a:pt x="541388" y="91262"/>
                  </a:lnTo>
                  <a:close/>
                </a:path>
                <a:path w="994410" h="993775">
                  <a:moveTo>
                    <a:pt x="542353" y="934580"/>
                  </a:moveTo>
                  <a:lnTo>
                    <a:pt x="542086" y="934288"/>
                  </a:lnTo>
                  <a:lnTo>
                    <a:pt x="541883" y="934453"/>
                  </a:lnTo>
                  <a:lnTo>
                    <a:pt x="541655" y="934288"/>
                  </a:lnTo>
                  <a:lnTo>
                    <a:pt x="541883" y="935634"/>
                  </a:lnTo>
                  <a:lnTo>
                    <a:pt x="542112" y="936142"/>
                  </a:lnTo>
                  <a:lnTo>
                    <a:pt x="542353" y="934580"/>
                  </a:lnTo>
                  <a:close/>
                </a:path>
                <a:path w="994410" h="993775">
                  <a:moveTo>
                    <a:pt x="543140" y="766203"/>
                  </a:moveTo>
                  <a:lnTo>
                    <a:pt x="540702" y="766483"/>
                  </a:lnTo>
                  <a:lnTo>
                    <a:pt x="536511" y="764590"/>
                  </a:lnTo>
                  <a:lnTo>
                    <a:pt x="535114" y="765416"/>
                  </a:lnTo>
                  <a:lnTo>
                    <a:pt x="541528" y="769251"/>
                  </a:lnTo>
                  <a:lnTo>
                    <a:pt x="542988" y="766483"/>
                  </a:lnTo>
                  <a:lnTo>
                    <a:pt x="543140" y="766203"/>
                  </a:lnTo>
                  <a:close/>
                </a:path>
                <a:path w="994410" h="993775">
                  <a:moveTo>
                    <a:pt x="543255" y="90170"/>
                  </a:moveTo>
                  <a:lnTo>
                    <a:pt x="541845" y="90170"/>
                  </a:lnTo>
                  <a:lnTo>
                    <a:pt x="541388" y="91262"/>
                  </a:lnTo>
                  <a:lnTo>
                    <a:pt x="543255" y="90170"/>
                  </a:lnTo>
                  <a:close/>
                </a:path>
                <a:path w="994410" h="993775">
                  <a:moveTo>
                    <a:pt x="561708" y="986078"/>
                  </a:moveTo>
                  <a:lnTo>
                    <a:pt x="557453" y="981024"/>
                  </a:lnTo>
                  <a:lnTo>
                    <a:pt x="557428" y="990803"/>
                  </a:lnTo>
                  <a:lnTo>
                    <a:pt x="558380" y="993216"/>
                  </a:lnTo>
                  <a:lnTo>
                    <a:pt x="561428" y="992339"/>
                  </a:lnTo>
                  <a:lnTo>
                    <a:pt x="561708" y="986078"/>
                  </a:lnTo>
                  <a:close/>
                </a:path>
                <a:path w="994410" h="993775">
                  <a:moveTo>
                    <a:pt x="572147" y="950429"/>
                  </a:moveTo>
                  <a:lnTo>
                    <a:pt x="570801" y="942835"/>
                  </a:lnTo>
                  <a:lnTo>
                    <a:pt x="567829" y="933869"/>
                  </a:lnTo>
                  <a:lnTo>
                    <a:pt x="562724" y="937971"/>
                  </a:lnTo>
                  <a:lnTo>
                    <a:pt x="566394" y="945819"/>
                  </a:lnTo>
                  <a:lnTo>
                    <a:pt x="564197" y="947293"/>
                  </a:lnTo>
                  <a:lnTo>
                    <a:pt x="568680" y="955814"/>
                  </a:lnTo>
                  <a:lnTo>
                    <a:pt x="568401" y="962088"/>
                  </a:lnTo>
                  <a:lnTo>
                    <a:pt x="565632" y="966393"/>
                  </a:lnTo>
                  <a:lnTo>
                    <a:pt x="563994" y="965111"/>
                  </a:lnTo>
                  <a:lnTo>
                    <a:pt x="564946" y="967473"/>
                  </a:lnTo>
                  <a:lnTo>
                    <a:pt x="561594" y="974572"/>
                  </a:lnTo>
                  <a:lnTo>
                    <a:pt x="564184" y="978319"/>
                  </a:lnTo>
                  <a:lnTo>
                    <a:pt x="567207" y="972197"/>
                  </a:lnTo>
                  <a:lnTo>
                    <a:pt x="569010" y="965263"/>
                  </a:lnTo>
                  <a:lnTo>
                    <a:pt x="569607" y="957643"/>
                  </a:lnTo>
                  <a:lnTo>
                    <a:pt x="568985" y="949528"/>
                  </a:lnTo>
                  <a:lnTo>
                    <a:pt x="570357" y="947381"/>
                  </a:lnTo>
                  <a:lnTo>
                    <a:pt x="571322" y="949794"/>
                  </a:lnTo>
                  <a:lnTo>
                    <a:pt x="572147" y="950429"/>
                  </a:lnTo>
                  <a:close/>
                </a:path>
                <a:path w="994410" h="993775">
                  <a:moveTo>
                    <a:pt x="590054" y="864476"/>
                  </a:moveTo>
                  <a:lnTo>
                    <a:pt x="587070" y="865695"/>
                  </a:lnTo>
                  <a:lnTo>
                    <a:pt x="584733" y="866838"/>
                  </a:lnTo>
                  <a:lnTo>
                    <a:pt x="582815" y="868057"/>
                  </a:lnTo>
                  <a:lnTo>
                    <a:pt x="589876" y="865339"/>
                  </a:lnTo>
                  <a:lnTo>
                    <a:pt x="589902" y="865047"/>
                  </a:lnTo>
                  <a:lnTo>
                    <a:pt x="589940" y="864806"/>
                  </a:lnTo>
                  <a:lnTo>
                    <a:pt x="590054" y="864476"/>
                  </a:lnTo>
                  <a:close/>
                </a:path>
                <a:path w="994410" h="993775">
                  <a:moveTo>
                    <a:pt x="590499" y="769950"/>
                  </a:moveTo>
                  <a:lnTo>
                    <a:pt x="587603" y="770813"/>
                  </a:lnTo>
                  <a:lnTo>
                    <a:pt x="584568" y="771347"/>
                  </a:lnTo>
                  <a:lnTo>
                    <a:pt x="581621" y="772033"/>
                  </a:lnTo>
                  <a:lnTo>
                    <a:pt x="583679" y="772998"/>
                  </a:lnTo>
                  <a:lnTo>
                    <a:pt x="586460" y="774268"/>
                  </a:lnTo>
                  <a:lnTo>
                    <a:pt x="582714" y="776058"/>
                  </a:lnTo>
                  <a:lnTo>
                    <a:pt x="587641" y="775804"/>
                  </a:lnTo>
                  <a:lnTo>
                    <a:pt x="587082" y="774547"/>
                  </a:lnTo>
                  <a:lnTo>
                    <a:pt x="586282" y="772528"/>
                  </a:lnTo>
                  <a:lnTo>
                    <a:pt x="590499" y="769950"/>
                  </a:lnTo>
                  <a:close/>
                </a:path>
                <a:path w="994410" h="993775">
                  <a:moveTo>
                    <a:pt x="620687" y="759282"/>
                  </a:moveTo>
                  <a:lnTo>
                    <a:pt x="616839" y="759828"/>
                  </a:lnTo>
                  <a:lnTo>
                    <a:pt x="612787" y="762622"/>
                  </a:lnTo>
                  <a:lnTo>
                    <a:pt x="617994" y="761873"/>
                  </a:lnTo>
                  <a:lnTo>
                    <a:pt x="618197" y="762774"/>
                  </a:lnTo>
                  <a:lnTo>
                    <a:pt x="620255" y="760006"/>
                  </a:lnTo>
                  <a:lnTo>
                    <a:pt x="620687" y="759282"/>
                  </a:lnTo>
                  <a:close/>
                </a:path>
                <a:path w="994410" h="993775">
                  <a:moveTo>
                    <a:pt x="648093" y="821956"/>
                  </a:moveTo>
                  <a:lnTo>
                    <a:pt x="641197" y="826770"/>
                  </a:lnTo>
                  <a:lnTo>
                    <a:pt x="647750" y="822960"/>
                  </a:lnTo>
                  <a:lnTo>
                    <a:pt x="648093" y="821956"/>
                  </a:lnTo>
                  <a:close/>
                </a:path>
                <a:path w="994410" h="993775">
                  <a:moveTo>
                    <a:pt x="652106" y="819150"/>
                  </a:moveTo>
                  <a:lnTo>
                    <a:pt x="648271" y="819797"/>
                  </a:lnTo>
                  <a:lnTo>
                    <a:pt x="648627" y="820420"/>
                  </a:lnTo>
                  <a:lnTo>
                    <a:pt x="648093" y="821956"/>
                  </a:lnTo>
                  <a:lnTo>
                    <a:pt x="652106" y="819150"/>
                  </a:lnTo>
                  <a:close/>
                </a:path>
                <a:path w="994410" h="993775">
                  <a:moveTo>
                    <a:pt x="674751" y="243573"/>
                  </a:moveTo>
                  <a:lnTo>
                    <a:pt x="670572" y="241846"/>
                  </a:lnTo>
                  <a:lnTo>
                    <a:pt x="668489" y="246164"/>
                  </a:lnTo>
                  <a:lnTo>
                    <a:pt x="670902" y="247256"/>
                  </a:lnTo>
                  <a:lnTo>
                    <a:pt x="674751" y="243573"/>
                  </a:lnTo>
                  <a:close/>
                </a:path>
                <a:path w="994410" h="993775">
                  <a:moveTo>
                    <a:pt x="695655" y="821778"/>
                  </a:moveTo>
                  <a:lnTo>
                    <a:pt x="693508" y="822045"/>
                  </a:lnTo>
                  <a:lnTo>
                    <a:pt x="690981" y="820724"/>
                  </a:lnTo>
                  <a:lnTo>
                    <a:pt x="690727" y="821385"/>
                  </a:lnTo>
                  <a:lnTo>
                    <a:pt x="695388" y="827620"/>
                  </a:lnTo>
                  <a:lnTo>
                    <a:pt x="695032" y="825207"/>
                  </a:lnTo>
                  <a:lnTo>
                    <a:pt x="695261" y="823379"/>
                  </a:lnTo>
                  <a:lnTo>
                    <a:pt x="695655" y="821778"/>
                  </a:lnTo>
                  <a:close/>
                </a:path>
                <a:path w="994410" h="993775">
                  <a:moveTo>
                    <a:pt x="748144" y="570852"/>
                  </a:moveTo>
                  <a:lnTo>
                    <a:pt x="747128" y="571741"/>
                  </a:lnTo>
                  <a:lnTo>
                    <a:pt x="746099" y="572617"/>
                  </a:lnTo>
                  <a:lnTo>
                    <a:pt x="744918" y="573430"/>
                  </a:lnTo>
                  <a:lnTo>
                    <a:pt x="747661" y="576021"/>
                  </a:lnTo>
                  <a:lnTo>
                    <a:pt x="747890" y="574319"/>
                  </a:lnTo>
                  <a:lnTo>
                    <a:pt x="748144" y="572617"/>
                  </a:lnTo>
                  <a:lnTo>
                    <a:pt x="748144" y="570852"/>
                  </a:lnTo>
                  <a:close/>
                </a:path>
                <a:path w="994410" h="993775">
                  <a:moveTo>
                    <a:pt x="755078" y="614210"/>
                  </a:moveTo>
                  <a:lnTo>
                    <a:pt x="753059" y="612965"/>
                  </a:lnTo>
                  <a:lnTo>
                    <a:pt x="754964" y="614337"/>
                  </a:lnTo>
                  <a:lnTo>
                    <a:pt x="755078" y="614210"/>
                  </a:lnTo>
                  <a:close/>
                </a:path>
                <a:path w="994410" h="993775">
                  <a:moveTo>
                    <a:pt x="757453" y="611314"/>
                  </a:moveTo>
                  <a:lnTo>
                    <a:pt x="755078" y="614210"/>
                  </a:lnTo>
                  <a:lnTo>
                    <a:pt x="756297" y="614959"/>
                  </a:lnTo>
                  <a:lnTo>
                    <a:pt x="757453" y="611314"/>
                  </a:lnTo>
                  <a:close/>
                </a:path>
                <a:path w="994410" h="993775">
                  <a:moveTo>
                    <a:pt x="768781" y="105664"/>
                  </a:moveTo>
                  <a:lnTo>
                    <a:pt x="768642" y="105410"/>
                  </a:lnTo>
                  <a:lnTo>
                    <a:pt x="768781" y="105664"/>
                  </a:lnTo>
                  <a:close/>
                </a:path>
                <a:path w="994410" h="993775">
                  <a:moveTo>
                    <a:pt x="770153" y="106680"/>
                  </a:moveTo>
                  <a:lnTo>
                    <a:pt x="768781" y="105664"/>
                  </a:lnTo>
                  <a:lnTo>
                    <a:pt x="769353" y="106680"/>
                  </a:lnTo>
                  <a:lnTo>
                    <a:pt x="770153" y="106680"/>
                  </a:lnTo>
                  <a:close/>
                </a:path>
                <a:path w="994410" h="993775">
                  <a:moveTo>
                    <a:pt x="774661" y="897585"/>
                  </a:moveTo>
                  <a:lnTo>
                    <a:pt x="772439" y="893940"/>
                  </a:lnTo>
                  <a:lnTo>
                    <a:pt x="771944" y="891857"/>
                  </a:lnTo>
                  <a:lnTo>
                    <a:pt x="771994" y="894232"/>
                  </a:lnTo>
                  <a:lnTo>
                    <a:pt x="771055" y="896327"/>
                  </a:lnTo>
                  <a:lnTo>
                    <a:pt x="769493" y="898334"/>
                  </a:lnTo>
                  <a:lnTo>
                    <a:pt x="770013" y="898931"/>
                  </a:lnTo>
                  <a:lnTo>
                    <a:pt x="770966" y="899337"/>
                  </a:lnTo>
                  <a:lnTo>
                    <a:pt x="772502" y="899502"/>
                  </a:lnTo>
                  <a:lnTo>
                    <a:pt x="774661" y="897585"/>
                  </a:lnTo>
                  <a:close/>
                </a:path>
                <a:path w="994410" h="993775">
                  <a:moveTo>
                    <a:pt x="780186" y="551065"/>
                  </a:moveTo>
                  <a:lnTo>
                    <a:pt x="779830" y="555840"/>
                  </a:lnTo>
                  <a:lnTo>
                    <a:pt x="779945" y="557580"/>
                  </a:lnTo>
                  <a:lnTo>
                    <a:pt x="780186" y="551065"/>
                  </a:lnTo>
                  <a:close/>
                </a:path>
                <a:path w="994410" h="993775">
                  <a:moveTo>
                    <a:pt x="798309" y="751840"/>
                  </a:moveTo>
                  <a:lnTo>
                    <a:pt x="797725" y="750570"/>
                  </a:lnTo>
                  <a:lnTo>
                    <a:pt x="797890" y="751268"/>
                  </a:lnTo>
                  <a:lnTo>
                    <a:pt x="798309" y="751840"/>
                  </a:lnTo>
                  <a:close/>
                </a:path>
                <a:path w="994410" h="993775">
                  <a:moveTo>
                    <a:pt x="806310" y="585470"/>
                  </a:moveTo>
                  <a:lnTo>
                    <a:pt x="803859" y="589280"/>
                  </a:lnTo>
                  <a:lnTo>
                    <a:pt x="804672" y="589699"/>
                  </a:lnTo>
                  <a:lnTo>
                    <a:pt x="806310" y="585470"/>
                  </a:lnTo>
                  <a:close/>
                </a:path>
                <a:path w="994410" h="993775">
                  <a:moveTo>
                    <a:pt x="828827" y="451599"/>
                  </a:moveTo>
                  <a:lnTo>
                    <a:pt x="819861" y="451332"/>
                  </a:lnTo>
                  <a:lnTo>
                    <a:pt x="816597" y="451777"/>
                  </a:lnTo>
                  <a:lnTo>
                    <a:pt x="814387" y="445592"/>
                  </a:lnTo>
                  <a:lnTo>
                    <a:pt x="816076" y="452399"/>
                  </a:lnTo>
                  <a:lnTo>
                    <a:pt x="828827" y="451599"/>
                  </a:lnTo>
                  <a:close/>
                </a:path>
                <a:path w="994410" h="993775">
                  <a:moveTo>
                    <a:pt x="839457" y="682637"/>
                  </a:moveTo>
                  <a:lnTo>
                    <a:pt x="837412" y="685063"/>
                  </a:lnTo>
                  <a:lnTo>
                    <a:pt x="838187" y="684377"/>
                  </a:lnTo>
                  <a:lnTo>
                    <a:pt x="838835" y="683552"/>
                  </a:lnTo>
                  <a:lnTo>
                    <a:pt x="839457" y="682637"/>
                  </a:lnTo>
                  <a:close/>
                </a:path>
                <a:path w="994410" h="993775">
                  <a:moveTo>
                    <a:pt x="844550" y="676541"/>
                  </a:moveTo>
                  <a:lnTo>
                    <a:pt x="844067" y="675716"/>
                  </a:lnTo>
                  <a:lnTo>
                    <a:pt x="842962" y="677189"/>
                  </a:lnTo>
                  <a:lnTo>
                    <a:pt x="842213" y="678307"/>
                  </a:lnTo>
                  <a:lnTo>
                    <a:pt x="839457" y="682637"/>
                  </a:lnTo>
                  <a:lnTo>
                    <a:pt x="841324" y="680377"/>
                  </a:lnTo>
                  <a:lnTo>
                    <a:pt x="842429" y="679411"/>
                  </a:lnTo>
                  <a:lnTo>
                    <a:pt x="844550" y="676541"/>
                  </a:lnTo>
                  <a:close/>
                </a:path>
                <a:path w="994410" h="993775">
                  <a:moveTo>
                    <a:pt x="847293" y="413651"/>
                  </a:moveTo>
                  <a:lnTo>
                    <a:pt x="846658" y="412750"/>
                  </a:lnTo>
                  <a:lnTo>
                    <a:pt x="845921" y="413296"/>
                  </a:lnTo>
                  <a:lnTo>
                    <a:pt x="847293" y="413651"/>
                  </a:lnTo>
                  <a:close/>
                </a:path>
                <a:path w="994410" h="993775">
                  <a:moveTo>
                    <a:pt x="848677" y="414020"/>
                  </a:moveTo>
                  <a:lnTo>
                    <a:pt x="847293" y="413651"/>
                  </a:lnTo>
                  <a:lnTo>
                    <a:pt x="847547" y="414020"/>
                  </a:lnTo>
                  <a:lnTo>
                    <a:pt x="848677" y="414020"/>
                  </a:lnTo>
                  <a:close/>
                </a:path>
                <a:path w="994410" h="993775">
                  <a:moveTo>
                    <a:pt x="862431" y="808507"/>
                  </a:moveTo>
                  <a:lnTo>
                    <a:pt x="860272" y="810679"/>
                  </a:lnTo>
                  <a:lnTo>
                    <a:pt x="860018" y="811720"/>
                  </a:lnTo>
                  <a:lnTo>
                    <a:pt x="859891" y="812800"/>
                  </a:lnTo>
                  <a:lnTo>
                    <a:pt x="859853" y="813892"/>
                  </a:lnTo>
                  <a:lnTo>
                    <a:pt x="862431" y="808507"/>
                  </a:lnTo>
                  <a:close/>
                </a:path>
                <a:path w="994410" h="993775">
                  <a:moveTo>
                    <a:pt x="882256" y="415493"/>
                  </a:moveTo>
                  <a:lnTo>
                    <a:pt x="880872" y="415404"/>
                  </a:lnTo>
                  <a:lnTo>
                    <a:pt x="879614" y="415531"/>
                  </a:lnTo>
                  <a:lnTo>
                    <a:pt x="878700" y="416001"/>
                  </a:lnTo>
                  <a:lnTo>
                    <a:pt x="882256" y="415493"/>
                  </a:lnTo>
                  <a:close/>
                </a:path>
                <a:path w="994410" h="993775">
                  <a:moveTo>
                    <a:pt x="882650" y="726516"/>
                  </a:moveTo>
                  <a:lnTo>
                    <a:pt x="882548" y="725932"/>
                  </a:lnTo>
                  <a:lnTo>
                    <a:pt x="882154" y="726287"/>
                  </a:lnTo>
                  <a:lnTo>
                    <a:pt x="882142" y="726973"/>
                  </a:lnTo>
                  <a:lnTo>
                    <a:pt x="882307" y="727798"/>
                  </a:lnTo>
                  <a:lnTo>
                    <a:pt x="882599" y="727202"/>
                  </a:lnTo>
                  <a:lnTo>
                    <a:pt x="882650" y="726516"/>
                  </a:lnTo>
                  <a:close/>
                </a:path>
                <a:path w="994410" h="993775">
                  <a:moveTo>
                    <a:pt x="920813" y="414083"/>
                  </a:moveTo>
                  <a:lnTo>
                    <a:pt x="916254" y="413956"/>
                  </a:lnTo>
                  <a:lnTo>
                    <a:pt x="916025" y="415010"/>
                  </a:lnTo>
                  <a:lnTo>
                    <a:pt x="920813" y="414083"/>
                  </a:lnTo>
                  <a:close/>
                </a:path>
                <a:path w="994410" h="993775">
                  <a:moveTo>
                    <a:pt x="947839" y="420370"/>
                  </a:moveTo>
                  <a:lnTo>
                    <a:pt x="947737" y="416560"/>
                  </a:lnTo>
                  <a:lnTo>
                    <a:pt x="947420" y="414020"/>
                  </a:lnTo>
                  <a:lnTo>
                    <a:pt x="939380" y="415290"/>
                  </a:lnTo>
                  <a:lnTo>
                    <a:pt x="931583" y="417830"/>
                  </a:lnTo>
                  <a:lnTo>
                    <a:pt x="923620" y="419100"/>
                  </a:lnTo>
                  <a:lnTo>
                    <a:pt x="915098" y="420370"/>
                  </a:lnTo>
                  <a:lnTo>
                    <a:pt x="916038" y="415290"/>
                  </a:lnTo>
                  <a:lnTo>
                    <a:pt x="904709" y="417830"/>
                  </a:lnTo>
                  <a:lnTo>
                    <a:pt x="902119" y="419100"/>
                  </a:lnTo>
                  <a:lnTo>
                    <a:pt x="900277" y="419100"/>
                  </a:lnTo>
                  <a:lnTo>
                    <a:pt x="898029" y="420370"/>
                  </a:lnTo>
                  <a:lnTo>
                    <a:pt x="891171" y="415290"/>
                  </a:lnTo>
                  <a:lnTo>
                    <a:pt x="882256" y="416560"/>
                  </a:lnTo>
                  <a:lnTo>
                    <a:pt x="885799" y="416560"/>
                  </a:lnTo>
                  <a:lnTo>
                    <a:pt x="889787" y="417830"/>
                  </a:lnTo>
                  <a:lnTo>
                    <a:pt x="889254" y="419100"/>
                  </a:lnTo>
                  <a:lnTo>
                    <a:pt x="878065" y="420370"/>
                  </a:lnTo>
                  <a:lnTo>
                    <a:pt x="867016" y="417830"/>
                  </a:lnTo>
                  <a:lnTo>
                    <a:pt x="858507" y="416560"/>
                  </a:lnTo>
                  <a:lnTo>
                    <a:pt x="854964" y="414020"/>
                  </a:lnTo>
                  <a:lnTo>
                    <a:pt x="851903" y="414020"/>
                  </a:lnTo>
                  <a:lnTo>
                    <a:pt x="850480" y="415290"/>
                  </a:lnTo>
                  <a:lnTo>
                    <a:pt x="849426" y="415290"/>
                  </a:lnTo>
                  <a:lnTo>
                    <a:pt x="848169" y="416560"/>
                  </a:lnTo>
                  <a:lnTo>
                    <a:pt x="846696" y="416560"/>
                  </a:lnTo>
                  <a:lnTo>
                    <a:pt x="846137" y="415290"/>
                  </a:lnTo>
                  <a:lnTo>
                    <a:pt x="845566" y="415290"/>
                  </a:lnTo>
                  <a:lnTo>
                    <a:pt x="844956" y="414020"/>
                  </a:lnTo>
                  <a:lnTo>
                    <a:pt x="845921" y="413296"/>
                  </a:lnTo>
                  <a:lnTo>
                    <a:pt x="843851" y="412750"/>
                  </a:lnTo>
                  <a:lnTo>
                    <a:pt x="852919" y="410210"/>
                  </a:lnTo>
                  <a:lnTo>
                    <a:pt x="848423" y="408940"/>
                  </a:lnTo>
                  <a:lnTo>
                    <a:pt x="847521" y="410210"/>
                  </a:lnTo>
                  <a:lnTo>
                    <a:pt x="844791" y="410210"/>
                  </a:lnTo>
                  <a:lnTo>
                    <a:pt x="845019" y="402590"/>
                  </a:lnTo>
                  <a:lnTo>
                    <a:pt x="843876" y="393700"/>
                  </a:lnTo>
                  <a:lnTo>
                    <a:pt x="843559" y="391160"/>
                  </a:lnTo>
                  <a:lnTo>
                    <a:pt x="840841" y="379730"/>
                  </a:lnTo>
                  <a:lnTo>
                    <a:pt x="837311" y="369570"/>
                  </a:lnTo>
                  <a:lnTo>
                    <a:pt x="841057" y="370840"/>
                  </a:lnTo>
                  <a:lnTo>
                    <a:pt x="840676" y="369570"/>
                  </a:lnTo>
                  <a:lnTo>
                    <a:pt x="839914" y="367030"/>
                  </a:lnTo>
                  <a:lnTo>
                    <a:pt x="835367" y="351790"/>
                  </a:lnTo>
                  <a:lnTo>
                    <a:pt x="827798" y="332740"/>
                  </a:lnTo>
                  <a:lnTo>
                    <a:pt x="818845" y="313690"/>
                  </a:lnTo>
                  <a:lnTo>
                    <a:pt x="814260" y="304800"/>
                  </a:lnTo>
                  <a:lnTo>
                    <a:pt x="809015" y="294640"/>
                  </a:lnTo>
                  <a:lnTo>
                    <a:pt x="812507" y="304800"/>
                  </a:lnTo>
                  <a:lnTo>
                    <a:pt x="806513" y="304800"/>
                  </a:lnTo>
                  <a:lnTo>
                    <a:pt x="802233" y="297180"/>
                  </a:lnTo>
                  <a:lnTo>
                    <a:pt x="802894" y="295910"/>
                  </a:lnTo>
                  <a:lnTo>
                    <a:pt x="804887" y="292100"/>
                  </a:lnTo>
                  <a:lnTo>
                    <a:pt x="802970" y="292100"/>
                  </a:lnTo>
                  <a:lnTo>
                    <a:pt x="803173" y="294640"/>
                  </a:lnTo>
                  <a:lnTo>
                    <a:pt x="802741" y="295910"/>
                  </a:lnTo>
                  <a:lnTo>
                    <a:pt x="798957" y="293370"/>
                  </a:lnTo>
                  <a:lnTo>
                    <a:pt x="794308" y="283210"/>
                  </a:lnTo>
                  <a:lnTo>
                    <a:pt x="800239" y="284480"/>
                  </a:lnTo>
                  <a:lnTo>
                    <a:pt x="804621" y="288290"/>
                  </a:lnTo>
                  <a:lnTo>
                    <a:pt x="802068" y="284480"/>
                  </a:lnTo>
                  <a:lnTo>
                    <a:pt x="800722" y="283210"/>
                  </a:lnTo>
                  <a:lnTo>
                    <a:pt x="799376" y="281940"/>
                  </a:lnTo>
                  <a:lnTo>
                    <a:pt x="796683" y="278130"/>
                  </a:lnTo>
                  <a:lnTo>
                    <a:pt x="797509" y="276860"/>
                  </a:lnTo>
                  <a:lnTo>
                    <a:pt x="799731" y="279400"/>
                  </a:lnTo>
                  <a:lnTo>
                    <a:pt x="801712" y="278130"/>
                  </a:lnTo>
                  <a:lnTo>
                    <a:pt x="799096" y="276860"/>
                  </a:lnTo>
                  <a:lnTo>
                    <a:pt x="797229" y="271780"/>
                  </a:lnTo>
                  <a:lnTo>
                    <a:pt x="794791" y="265430"/>
                  </a:lnTo>
                  <a:lnTo>
                    <a:pt x="793597" y="262890"/>
                  </a:lnTo>
                  <a:lnTo>
                    <a:pt x="792187" y="260350"/>
                  </a:lnTo>
                  <a:lnTo>
                    <a:pt x="789838" y="256540"/>
                  </a:lnTo>
                  <a:lnTo>
                    <a:pt x="788911" y="256540"/>
                  </a:lnTo>
                  <a:lnTo>
                    <a:pt x="788085" y="255270"/>
                  </a:lnTo>
                  <a:lnTo>
                    <a:pt x="787806" y="255270"/>
                  </a:lnTo>
                  <a:lnTo>
                    <a:pt x="787057" y="254000"/>
                  </a:lnTo>
                  <a:lnTo>
                    <a:pt x="785482" y="251460"/>
                  </a:lnTo>
                  <a:lnTo>
                    <a:pt x="785736" y="251460"/>
                  </a:lnTo>
                  <a:lnTo>
                    <a:pt x="786015" y="250190"/>
                  </a:lnTo>
                  <a:lnTo>
                    <a:pt x="786358" y="250190"/>
                  </a:lnTo>
                  <a:lnTo>
                    <a:pt x="792759" y="245110"/>
                  </a:lnTo>
                  <a:lnTo>
                    <a:pt x="801192" y="238760"/>
                  </a:lnTo>
                  <a:lnTo>
                    <a:pt x="799033" y="234950"/>
                  </a:lnTo>
                  <a:lnTo>
                    <a:pt x="806551" y="229870"/>
                  </a:lnTo>
                  <a:lnTo>
                    <a:pt x="809815" y="223520"/>
                  </a:lnTo>
                  <a:lnTo>
                    <a:pt x="817613" y="218440"/>
                  </a:lnTo>
                  <a:lnTo>
                    <a:pt x="823036" y="214630"/>
                  </a:lnTo>
                  <a:lnTo>
                    <a:pt x="829665" y="210820"/>
                  </a:lnTo>
                  <a:lnTo>
                    <a:pt x="836561" y="205740"/>
                  </a:lnTo>
                  <a:lnTo>
                    <a:pt x="843737" y="201930"/>
                  </a:lnTo>
                  <a:lnTo>
                    <a:pt x="845578" y="200660"/>
                  </a:lnTo>
                  <a:lnTo>
                    <a:pt x="851115" y="196850"/>
                  </a:lnTo>
                  <a:lnTo>
                    <a:pt x="858647" y="191770"/>
                  </a:lnTo>
                  <a:lnTo>
                    <a:pt x="854189" y="186690"/>
                  </a:lnTo>
                  <a:lnTo>
                    <a:pt x="849515" y="181610"/>
                  </a:lnTo>
                  <a:lnTo>
                    <a:pt x="844664" y="176530"/>
                  </a:lnTo>
                  <a:lnTo>
                    <a:pt x="839635" y="171450"/>
                  </a:lnTo>
                  <a:lnTo>
                    <a:pt x="831634" y="165100"/>
                  </a:lnTo>
                  <a:lnTo>
                    <a:pt x="830033" y="163830"/>
                  </a:lnTo>
                  <a:lnTo>
                    <a:pt x="828294" y="162560"/>
                  </a:lnTo>
                  <a:lnTo>
                    <a:pt x="827455" y="163830"/>
                  </a:lnTo>
                  <a:lnTo>
                    <a:pt x="826668" y="163830"/>
                  </a:lnTo>
                  <a:lnTo>
                    <a:pt x="826744" y="165100"/>
                  </a:lnTo>
                  <a:lnTo>
                    <a:pt x="822502" y="162560"/>
                  </a:lnTo>
                  <a:lnTo>
                    <a:pt x="821156" y="158750"/>
                  </a:lnTo>
                  <a:lnTo>
                    <a:pt x="817778" y="153670"/>
                  </a:lnTo>
                  <a:lnTo>
                    <a:pt x="815886" y="149860"/>
                  </a:lnTo>
                  <a:lnTo>
                    <a:pt x="818959" y="151130"/>
                  </a:lnTo>
                  <a:lnTo>
                    <a:pt x="807897" y="139700"/>
                  </a:lnTo>
                  <a:lnTo>
                    <a:pt x="773595" y="110490"/>
                  </a:lnTo>
                  <a:lnTo>
                    <a:pt x="774801" y="114300"/>
                  </a:lnTo>
                  <a:lnTo>
                    <a:pt x="776922" y="116840"/>
                  </a:lnTo>
                  <a:lnTo>
                    <a:pt x="774649" y="116840"/>
                  </a:lnTo>
                  <a:lnTo>
                    <a:pt x="770267" y="113030"/>
                  </a:lnTo>
                  <a:lnTo>
                    <a:pt x="767232" y="106680"/>
                  </a:lnTo>
                  <a:lnTo>
                    <a:pt x="768553" y="105486"/>
                  </a:lnTo>
                  <a:lnTo>
                    <a:pt x="763320" y="101600"/>
                  </a:lnTo>
                  <a:lnTo>
                    <a:pt x="756412" y="95250"/>
                  </a:lnTo>
                  <a:lnTo>
                    <a:pt x="742442" y="80010"/>
                  </a:lnTo>
                  <a:lnTo>
                    <a:pt x="736460" y="86360"/>
                  </a:lnTo>
                  <a:lnTo>
                    <a:pt x="730275" y="91440"/>
                  </a:lnTo>
                  <a:lnTo>
                    <a:pt x="723861" y="96520"/>
                  </a:lnTo>
                  <a:lnTo>
                    <a:pt x="717219" y="102870"/>
                  </a:lnTo>
                  <a:lnTo>
                    <a:pt x="707517" y="110490"/>
                  </a:lnTo>
                  <a:lnTo>
                    <a:pt x="699147" y="116840"/>
                  </a:lnTo>
                  <a:lnTo>
                    <a:pt x="691286" y="123190"/>
                  </a:lnTo>
                  <a:lnTo>
                    <a:pt x="684237" y="129540"/>
                  </a:lnTo>
                  <a:lnTo>
                    <a:pt x="678256" y="137160"/>
                  </a:lnTo>
                  <a:lnTo>
                    <a:pt x="673633" y="143510"/>
                  </a:lnTo>
                  <a:lnTo>
                    <a:pt x="674420" y="142240"/>
                  </a:lnTo>
                  <a:lnTo>
                    <a:pt x="673011" y="143510"/>
                  </a:lnTo>
                  <a:lnTo>
                    <a:pt x="673087" y="144780"/>
                  </a:lnTo>
                  <a:lnTo>
                    <a:pt x="672922" y="144780"/>
                  </a:lnTo>
                  <a:lnTo>
                    <a:pt x="672236" y="146050"/>
                  </a:lnTo>
                  <a:lnTo>
                    <a:pt x="671703" y="147320"/>
                  </a:lnTo>
                  <a:lnTo>
                    <a:pt x="671004" y="148590"/>
                  </a:lnTo>
                  <a:lnTo>
                    <a:pt x="670153" y="151130"/>
                  </a:lnTo>
                  <a:lnTo>
                    <a:pt x="667448" y="149860"/>
                  </a:lnTo>
                  <a:lnTo>
                    <a:pt x="664908" y="148590"/>
                  </a:lnTo>
                  <a:lnTo>
                    <a:pt x="665988" y="148590"/>
                  </a:lnTo>
                  <a:lnTo>
                    <a:pt x="666889" y="147320"/>
                  </a:lnTo>
                  <a:lnTo>
                    <a:pt x="667880" y="147320"/>
                  </a:lnTo>
                  <a:lnTo>
                    <a:pt x="668451" y="146050"/>
                  </a:lnTo>
                  <a:lnTo>
                    <a:pt x="667448" y="144780"/>
                  </a:lnTo>
                  <a:lnTo>
                    <a:pt x="664108" y="144780"/>
                  </a:lnTo>
                  <a:lnTo>
                    <a:pt x="661682" y="143510"/>
                  </a:lnTo>
                  <a:lnTo>
                    <a:pt x="658037" y="140970"/>
                  </a:lnTo>
                  <a:lnTo>
                    <a:pt x="649516" y="137160"/>
                  </a:lnTo>
                  <a:lnTo>
                    <a:pt x="646912" y="135890"/>
                  </a:lnTo>
                  <a:lnTo>
                    <a:pt x="644321" y="134620"/>
                  </a:lnTo>
                  <a:lnTo>
                    <a:pt x="639203" y="130810"/>
                  </a:lnTo>
                  <a:lnTo>
                    <a:pt x="631571" y="127000"/>
                  </a:lnTo>
                  <a:lnTo>
                    <a:pt x="623785" y="123190"/>
                  </a:lnTo>
                  <a:lnTo>
                    <a:pt x="615505" y="119380"/>
                  </a:lnTo>
                  <a:lnTo>
                    <a:pt x="606437" y="116840"/>
                  </a:lnTo>
                  <a:lnTo>
                    <a:pt x="600240" y="111760"/>
                  </a:lnTo>
                  <a:lnTo>
                    <a:pt x="596252" y="109397"/>
                  </a:lnTo>
                  <a:lnTo>
                    <a:pt x="596252" y="138430"/>
                  </a:lnTo>
                  <a:lnTo>
                    <a:pt x="596252" y="109397"/>
                  </a:lnTo>
                  <a:lnTo>
                    <a:pt x="591680" y="106680"/>
                  </a:lnTo>
                  <a:lnTo>
                    <a:pt x="581317" y="102870"/>
                  </a:lnTo>
                  <a:lnTo>
                    <a:pt x="569734" y="100330"/>
                  </a:lnTo>
                  <a:lnTo>
                    <a:pt x="561632" y="97790"/>
                  </a:lnTo>
                  <a:lnTo>
                    <a:pt x="550329" y="95250"/>
                  </a:lnTo>
                  <a:lnTo>
                    <a:pt x="544906" y="95250"/>
                  </a:lnTo>
                  <a:lnTo>
                    <a:pt x="542848" y="93980"/>
                  </a:lnTo>
                  <a:lnTo>
                    <a:pt x="542251" y="93980"/>
                  </a:lnTo>
                  <a:lnTo>
                    <a:pt x="542734" y="92710"/>
                  </a:lnTo>
                  <a:lnTo>
                    <a:pt x="543407" y="91440"/>
                  </a:lnTo>
                  <a:lnTo>
                    <a:pt x="542391" y="92710"/>
                  </a:lnTo>
                  <a:lnTo>
                    <a:pt x="538899" y="92710"/>
                  </a:lnTo>
                  <a:lnTo>
                    <a:pt x="541070" y="91440"/>
                  </a:lnTo>
                  <a:lnTo>
                    <a:pt x="539978" y="91440"/>
                  </a:lnTo>
                  <a:lnTo>
                    <a:pt x="540054" y="88900"/>
                  </a:lnTo>
                  <a:lnTo>
                    <a:pt x="541197" y="77470"/>
                  </a:lnTo>
                  <a:lnTo>
                    <a:pt x="543369" y="60960"/>
                  </a:lnTo>
                  <a:lnTo>
                    <a:pt x="548259" y="29210"/>
                  </a:lnTo>
                  <a:lnTo>
                    <a:pt x="548449" y="27940"/>
                  </a:lnTo>
                  <a:lnTo>
                    <a:pt x="551776" y="6350"/>
                  </a:lnTo>
                  <a:lnTo>
                    <a:pt x="505460" y="5080"/>
                  </a:lnTo>
                  <a:lnTo>
                    <a:pt x="451485" y="1270"/>
                  </a:lnTo>
                  <a:lnTo>
                    <a:pt x="438251" y="1270"/>
                  </a:lnTo>
                  <a:lnTo>
                    <a:pt x="431647" y="0"/>
                  </a:lnTo>
                  <a:lnTo>
                    <a:pt x="421970" y="0"/>
                  </a:lnTo>
                  <a:lnTo>
                    <a:pt x="406019" y="1270"/>
                  </a:lnTo>
                  <a:lnTo>
                    <a:pt x="397459" y="2540"/>
                  </a:lnTo>
                  <a:lnTo>
                    <a:pt x="392671" y="5080"/>
                  </a:lnTo>
                  <a:lnTo>
                    <a:pt x="388048" y="7620"/>
                  </a:lnTo>
                  <a:lnTo>
                    <a:pt x="388899" y="13970"/>
                  </a:lnTo>
                  <a:lnTo>
                    <a:pt x="389204" y="20320"/>
                  </a:lnTo>
                  <a:lnTo>
                    <a:pt x="388835" y="27940"/>
                  </a:lnTo>
                  <a:lnTo>
                    <a:pt x="387616" y="38100"/>
                  </a:lnTo>
                  <a:lnTo>
                    <a:pt x="384340" y="27940"/>
                  </a:lnTo>
                  <a:lnTo>
                    <a:pt x="382714" y="21590"/>
                  </a:lnTo>
                  <a:lnTo>
                    <a:pt x="384594" y="53340"/>
                  </a:lnTo>
                  <a:lnTo>
                    <a:pt x="385025" y="59690"/>
                  </a:lnTo>
                  <a:lnTo>
                    <a:pt x="385241" y="66040"/>
                  </a:lnTo>
                  <a:lnTo>
                    <a:pt x="385368" y="95250"/>
                  </a:lnTo>
                  <a:lnTo>
                    <a:pt x="381762" y="96520"/>
                  </a:lnTo>
                  <a:lnTo>
                    <a:pt x="373672" y="97790"/>
                  </a:lnTo>
                  <a:lnTo>
                    <a:pt x="360362" y="102870"/>
                  </a:lnTo>
                  <a:lnTo>
                    <a:pt x="347548" y="107950"/>
                  </a:lnTo>
                  <a:lnTo>
                    <a:pt x="349694" y="105410"/>
                  </a:lnTo>
                  <a:lnTo>
                    <a:pt x="349338" y="104140"/>
                  </a:lnTo>
                  <a:lnTo>
                    <a:pt x="353453" y="102870"/>
                  </a:lnTo>
                  <a:lnTo>
                    <a:pt x="344093" y="104140"/>
                  </a:lnTo>
                  <a:lnTo>
                    <a:pt x="333425" y="107950"/>
                  </a:lnTo>
                  <a:lnTo>
                    <a:pt x="324853" y="113030"/>
                  </a:lnTo>
                  <a:lnTo>
                    <a:pt x="321792" y="116840"/>
                  </a:lnTo>
                  <a:lnTo>
                    <a:pt x="315341" y="119380"/>
                  </a:lnTo>
                  <a:lnTo>
                    <a:pt x="319328" y="115570"/>
                  </a:lnTo>
                  <a:lnTo>
                    <a:pt x="314858" y="115570"/>
                  </a:lnTo>
                  <a:lnTo>
                    <a:pt x="307657" y="118110"/>
                  </a:lnTo>
                  <a:lnTo>
                    <a:pt x="300748" y="123190"/>
                  </a:lnTo>
                  <a:lnTo>
                    <a:pt x="294525" y="127000"/>
                  </a:lnTo>
                  <a:lnTo>
                    <a:pt x="289394" y="128270"/>
                  </a:lnTo>
                  <a:lnTo>
                    <a:pt x="288391" y="128270"/>
                  </a:lnTo>
                  <a:lnTo>
                    <a:pt x="292671" y="124460"/>
                  </a:lnTo>
                  <a:lnTo>
                    <a:pt x="286778" y="128270"/>
                  </a:lnTo>
                  <a:lnTo>
                    <a:pt x="279069" y="133350"/>
                  </a:lnTo>
                  <a:lnTo>
                    <a:pt x="273596" y="137160"/>
                  </a:lnTo>
                  <a:lnTo>
                    <a:pt x="274447" y="138430"/>
                  </a:lnTo>
                  <a:lnTo>
                    <a:pt x="266801" y="142240"/>
                  </a:lnTo>
                  <a:lnTo>
                    <a:pt x="260248" y="146050"/>
                  </a:lnTo>
                  <a:lnTo>
                    <a:pt x="250913" y="153670"/>
                  </a:lnTo>
                  <a:lnTo>
                    <a:pt x="249326" y="154940"/>
                  </a:lnTo>
                  <a:lnTo>
                    <a:pt x="246545" y="154940"/>
                  </a:lnTo>
                  <a:lnTo>
                    <a:pt x="246240" y="156210"/>
                  </a:lnTo>
                  <a:lnTo>
                    <a:pt x="245732" y="157480"/>
                  </a:lnTo>
                  <a:lnTo>
                    <a:pt x="242392" y="157480"/>
                  </a:lnTo>
                  <a:lnTo>
                    <a:pt x="242709" y="152400"/>
                  </a:lnTo>
                  <a:lnTo>
                    <a:pt x="235267" y="152400"/>
                  </a:lnTo>
                  <a:lnTo>
                    <a:pt x="235102" y="148590"/>
                  </a:lnTo>
                  <a:lnTo>
                    <a:pt x="235000" y="146050"/>
                  </a:lnTo>
                  <a:lnTo>
                    <a:pt x="231673" y="142240"/>
                  </a:lnTo>
                  <a:lnTo>
                    <a:pt x="228346" y="138430"/>
                  </a:lnTo>
                  <a:lnTo>
                    <a:pt x="218909" y="129540"/>
                  </a:lnTo>
                  <a:lnTo>
                    <a:pt x="210324" y="124460"/>
                  </a:lnTo>
                  <a:lnTo>
                    <a:pt x="214122" y="124460"/>
                  </a:lnTo>
                  <a:lnTo>
                    <a:pt x="209905" y="120650"/>
                  </a:lnTo>
                  <a:lnTo>
                    <a:pt x="205701" y="116840"/>
                  </a:lnTo>
                  <a:lnTo>
                    <a:pt x="210439" y="116840"/>
                  </a:lnTo>
                  <a:lnTo>
                    <a:pt x="207924" y="114300"/>
                  </a:lnTo>
                  <a:lnTo>
                    <a:pt x="185445" y="96520"/>
                  </a:lnTo>
                  <a:lnTo>
                    <a:pt x="186169" y="99060"/>
                  </a:lnTo>
                  <a:lnTo>
                    <a:pt x="182778" y="93980"/>
                  </a:lnTo>
                  <a:lnTo>
                    <a:pt x="178917" y="90170"/>
                  </a:lnTo>
                  <a:lnTo>
                    <a:pt x="175006" y="85090"/>
                  </a:lnTo>
                  <a:lnTo>
                    <a:pt x="166776" y="92710"/>
                  </a:lnTo>
                  <a:lnTo>
                    <a:pt x="158851" y="101600"/>
                  </a:lnTo>
                  <a:lnTo>
                    <a:pt x="151638" y="110490"/>
                  </a:lnTo>
                  <a:lnTo>
                    <a:pt x="145554" y="116840"/>
                  </a:lnTo>
                  <a:lnTo>
                    <a:pt x="140817" y="123190"/>
                  </a:lnTo>
                  <a:lnTo>
                    <a:pt x="136156" y="128270"/>
                  </a:lnTo>
                  <a:lnTo>
                    <a:pt x="129540" y="128270"/>
                  </a:lnTo>
                  <a:lnTo>
                    <a:pt x="105397" y="157480"/>
                  </a:lnTo>
                  <a:lnTo>
                    <a:pt x="97586" y="167640"/>
                  </a:lnTo>
                  <a:lnTo>
                    <a:pt x="95948" y="168910"/>
                  </a:lnTo>
                  <a:lnTo>
                    <a:pt x="92189" y="172720"/>
                  </a:lnTo>
                  <a:lnTo>
                    <a:pt x="73850" y="193040"/>
                  </a:lnTo>
                  <a:lnTo>
                    <a:pt x="95161" y="219710"/>
                  </a:lnTo>
                  <a:lnTo>
                    <a:pt x="91376" y="218440"/>
                  </a:lnTo>
                  <a:lnTo>
                    <a:pt x="85229" y="212090"/>
                  </a:lnTo>
                  <a:lnTo>
                    <a:pt x="77838" y="201930"/>
                  </a:lnTo>
                  <a:lnTo>
                    <a:pt x="70332" y="193040"/>
                  </a:lnTo>
                  <a:lnTo>
                    <a:pt x="77101" y="185420"/>
                  </a:lnTo>
                  <a:lnTo>
                    <a:pt x="82118" y="180340"/>
                  </a:lnTo>
                  <a:lnTo>
                    <a:pt x="78740" y="179070"/>
                  </a:lnTo>
                  <a:lnTo>
                    <a:pt x="66916" y="193040"/>
                  </a:lnTo>
                  <a:lnTo>
                    <a:pt x="86448" y="214630"/>
                  </a:lnTo>
                  <a:lnTo>
                    <a:pt x="93230" y="222250"/>
                  </a:lnTo>
                  <a:lnTo>
                    <a:pt x="95275" y="223520"/>
                  </a:lnTo>
                  <a:lnTo>
                    <a:pt x="104305" y="233680"/>
                  </a:lnTo>
                  <a:lnTo>
                    <a:pt x="109410" y="238760"/>
                  </a:lnTo>
                  <a:lnTo>
                    <a:pt x="114515" y="246380"/>
                  </a:lnTo>
                  <a:lnTo>
                    <a:pt x="119672" y="252730"/>
                  </a:lnTo>
                  <a:lnTo>
                    <a:pt x="123418" y="259080"/>
                  </a:lnTo>
                  <a:lnTo>
                    <a:pt x="114833" y="251460"/>
                  </a:lnTo>
                  <a:lnTo>
                    <a:pt x="112420" y="250190"/>
                  </a:lnTo>
                  <a:lnTo>
                    <a:pt x="117716" y="255270"/>
                  </a:lnTo>
                  <a:lnTo>
                    <a:pt x="122555" y="261620"/>
                  </a:lnTo>
                  <a:lnTo>
                    <a:pt x="127190" y="267970"/>
                  </a:lnTo>
                  <a:lnTo>
                    <a:pt x="134150" y="276860"/>
                  </a:lnTo>
                  <a:lnTo>
                    <a:pt x="132143" y="280670"/>
                  </a:lnTo>
                  <a:lnTo>
                    <a:pt x="130568" y="283210"/>
                  </a:lnTo>
                  <a:lnTo>
                    <a:pt x="127685" y="289560"/>
                  </a:lnTo>
                  <a:lnTo>
                    <a:pt x="125120" y="294640"/>
                  </a:lnTo>
                  <a:lnTo>
                    <a:pt x="123088" y="300990"/>
                  </a:lnTo>
                  <a:lnTo>
                    <a:pt x="122555" y="299720"/>
                  </a:lnTo>
                  <a:lnTo>
                    <a:pt x="123253" y="297180"/>
                  </a:lnTo>
                  <a:lnTo>
                    <a:pt x="124117" y="294640"/>
                  </a:lnTo>
                  <a:lnTo>
                    <a:pt x="121805" y="299720"/>
                  </a:lnTo>
                  <a:lnTo>
                    <a:pt x="117665" y="304800"/>
                  </a:lnTo>
                  <a:lnTo>
                    <a:pt x="120624" y="306070"/>
                  </a:lnTo>
                  <a:lnTo>
                    <a:pt x="122186" y="300990"/>
                  </a:lnTo>
                  <a:lnTo>
                    <a:pt x="125234" y="302260"/>
                  </a:lnTo>
                  <a:lnTo>
                    <a:pt x="124815" y="311150"/>
                  </a:lnTo>
                  <a:lnTo>
                    <a:pt x="123367" y="320040"/>
                  </a:lnTo>
                  <a:lnTo>
                    <a:pt x="123367" y="325120"/>
                  </a:lnTo>
                  <a:lnTo>
                    <a:pt x="119468" y="323850"/>
                  </a:lnTo>
                  <a:lnTo>
                    <a:pt x="115049" y="330200"/>
                  </a:lnTo>
                  <a:lnTo>
                    <a:pt x="110591" y="335280"/>
                  </a:lnTo>
                  <a:lnTo>
                    <a:pt x="106578" y="331470"/>
                  </a:lnTo>
                  <a:lnTo>
                    <a:pt x="105791" y="335280"/>
                  </a:lnTo>
                  <a:lnTo>
                    <a:pt x="105587" y="339090"/>
                  </a:lnTo>
                  <a:lnTo>
                    <a:pt x="107797" y="339090"/>
                  </a:lnTo>
                  <a:lnTo>
                    <a:pt x="105435" y="344170"/>
                  </a:lnTo>
                  <a:lnTo>
                    <a:pt x="103733" y="345440"/>
                  </a:lnTo>
                  <a:lnTo>
                    <a:pt x="103428" y="339090"/>
                  </a:lnTo>
                  <a:lnTo>
                    <a:pt x="101358" y="349250"/>
                  </a:lnTo>
                  <a:lnTo>
                    <a:pt x="101104" y="355600"/>
                  </a:lnTo>
                  <a:lnTo>
                    <a:pt x="100926" y="359410"/>
                  </a:lnTo>
                  <a:lnTo>
                    <a:pt x="98742" y="368300"/>
                  </a:lnTo>
                  <a:lnTo>
                    <a:pt x="97345" y="368300"/>
                  </a:lnTo>
                  <a:lnTo>
                    <a:pt x="97790" y="364490"/>
                  </a:lnTo>
                  <a:lnTo>
                    <a:pt x="96647" y="361950"/>
                  </a:lnTo>
                  <a:lnTo>
                    <a:pt x="96659" y="372110"/>
                  </a:lnTo>
                  <a:lnTo>
                    <a:pt x="96494" y="375920"/>
                  </a:lnTo>
                  <a:lnTo>
                    <a:pt x="95377" y="384810"/>
                  </a:lnTo>
                  <a:lnTo>
                    <a:pt x="92951" y="393700"/>
                  </a:lnTo>
                  <a:lnTo>
                    <a:pt x="92290" y="392430"/>
                  </a:lnTo>
                  <a:lnTo>
                    <a:pt x="91020" y="393509"/>
                  </a:lnTo>
                  <a:lnTo>
                    <a:pt x="90182" y="397510"/>
                  </a:lnTo>
                  <a:lnTo>
                    <a:pt x="89725" y="402590"/>
                  </a:lnTo>
                  <a:lnTo>
                    <a:pt x="89623" y="412750"/>
                  </a:lnTo>
                  <a:lnTo>
                    <a:pt x="89814" y="415290"/>
                  </a:lnTo>
                  <a:lnTo>
                    <a:pt x="89890" y="416560"/>
                  </a:lnTo>
                  <a:lnTo>
                    <a:pt x="89992" y="422910"/>
                  </a:lnTo>
                  <a:lnTo>
                    <a:pt x="89890" y="425450"/>
                  </a:lnTo>
                  <a:lnTo>
                    <a:pt x="85128" y="425450"/>
                  </a:lnTo>
                  <a:lnTo>
                    <a:pt x="79336" y="426720"/>
                  </a:lnTo>
                  <a:lnTo>
                    <a:pt x="76885" y="425450"/>
                  </a:lnTo>
                  <a:lnTo>
                    <a:pt x="71653" y="425450"/>
                  </a:lnTo>
                  <a:lnTo>
                    <a:pt x="73482" y="422910"/>
                  </a:lnTo>
                  <a:lnTo>
                    <a:pt x="69926" y="421640"/>
                  </a:lnTo>
                  <a:lnTo>
                    <a:pt x="64668" y="420370"/>
                  </a:lnTo>
                  <a:lnTo>
                    <a:pt x="61404" y="417830"/>
                  </a:lnTo>
                  <a:lnTo>
                    <a:pt x="47409" y="419100"/>
                  </a:lnTo>
                  <a:lnTo>
                    <a:pt x="53035" y="421640"/>
                  </a:lnTo>
                  <a:lnTo>
                    <a:pt x="46888" y="421640"/>
                  </a:lnTo>
                  <a:lnTo>
                    <a:pt x="35572" y="424180"/>
                  </a:lnTo>
                  <a:lnTo>
                    <a:pt x="27952" y="424180"/>
                  </a:lnTo>
                  <a:lnTo>
                    <a:pt x="21056" y="425450"/>
                  </a:lnTo>
                  <a:lnTo>
                    <a:pt x="13271" y="424180"/>
                  </a:lnTo>
                  <a:lnTo>
                    <a:pt x="25260" y="421640"/>
                  </a:lnTo>
                  <a:lnTo>
                    <a:pt x="571" y="422910"/>
                  </a:lnTo>
                  <a:lnTo>
                    <a:pt x="838" y="431800"/>
                  </a:lnTo>
                  <a:lnTo>
                    <a:pt x="1765" y="424180"/>
                  </a:lnTo>
                  <a:lnTo>
                    <a:pt x="12687" y="425450"/>
                  </a:lnTo>
                  <a:lnTo>
                    <a:pt x="2425" y="426720"/>
                  </a:lnTo>
                  <a:lnTo>
                    <a:pt x="11277" y="430530"/>
                  </a:lnTo>
                  <a:lnTo>
                    <a:pt x="8496" y="430530"/>
                  </a:lnTo>
                  <a:lnTo>
                    <a:pt x="8813" y="431800"/>
                  </a:lnTo>
                  <a:lnTo>
                    <a:pt x="8699" y="435610"/>
                  </a:lnTo>
                  <a:lnTo>
                    <a:pt x="8382" y="439420"/>
                  </a:lnTo>
                  <a:lnTo>
                    <a:pt x="8089" y="439420"/>
                  </a:lnTo>
                  <a:lnTo>
                    <a:pt x="7734" y="445770"/>
                  </a:lnTo>
                  <a:lnTo>
                    <a:pt x="6883" y="453390"/>
                  </a:lnTo>
                  <a:lnTo>
                    <a:pt x="5067" y="459740"/>
                  </a:lnTo>
                  <a:lnTo>
                    <a:pt x="6807" y="466090"/>
                  </a:lnTo>
                  <a:lnTo>
                    <a:pt x="8661" y="472440"/>
                  </a:lnTo>
                  <a:lnTo>
                    <a:pt x="7289" y="481330"/>
                  </a:lnTo>
                  <a:lnTo>
                    <a:pt x="5524" y="483870"/>
                  </a:lnTo>
                  <a:lnTo>
                    <a:pt x="1168" y="478790"/>
                  </a:lnTo>
                  <a:lnTo>
                    <a:pt x="0" y="481330"/>
                  </a:lnTo>
                  <a:lnTo>
                    <a:pt x="2222" y="487680"/>
                  </a:lnTo>
                  <a:lnTo>
                    <a:pt x="2984" y="499110"/>
                  </a:lnTo>
                  <a:lnTo>
                    <a:pt x="3810" y="509270"/>
                  </a:lnTo>
                  <a:lnTo>
                    <a:pt x="6210" y="516890"/>
                  </a:lnTo>
                  <a:lnTo>
                    <a:pt x="5054" y="514350"/>
                  </a:lnTo>
                  <a:lnTo>
                    <a:pt x="2146" y="514350"/>
                  </a:lnTo>
                  <a:lnTo>
                    <a:pt x="1562" y="515620"/>
                  </a:lnTo>
                  <a:lnTo>
                    <a:pt x="5295" y="520700"/>
                  </a:lnTo>
                  <a:lnTo>
                    <a:pt x="4102" y="525780"/>
                  </a:lnTo>
                  <a:lnTo>
                    <a:pt x="23126" y="525780"/>
                  </a:lnTo>
                  <a:lnTo>
                    <a:pt x="22466" y="518160"/>
                  </a:lnTo>
                  <a:lnTo>
                    <a:pt x="22529" y="516890"/>
                  </a:lnTo>
                  <a:lnTo>
                    <a:pt x="22707" y="513080"/>
                  </a:lnTo>
                  <a:lnTo>
                    <a:pt x="22821" y="510540"/>
                  </a:lnTo>
                  <a:lnTo>
                    <a:pt x="26250" y="504190"/>
                  </a:lnTo>
                  <a:lnTo>
                    <a:pt x="24358" y="502920"/>
                  </a:lnTo>
                  <a:lnTo>
                    <a:pt x="23253" y="508000"/>
                  </a:lnTo>
                  <a:lnTo>
                    <a:pt x="22021" y="513080"/>
                  </a:lnTo>
                  <a:lnTo>
                    <a:pt x="19799" y="511810"/>
                  </a:lnTo>
                  <a:lnTo>
                    <a:pt x="21297" y="502920"/>
                  </a:lnTo>
                  <a:lnTo>
                    <a:pt x="23926" y="494030"/>
                  </a:lnTo>
                  <a:lnTo>
                    <a:pt x="26428" y="486410"/>
                  </a:lnTo>
                  <a:lnTo>
                    <a:pt x="27000" y="483870"/>
                  </a:lnTo>
                  <a:lnTo>
                    <a:pt x="27559" y="481330"/>
                  </a:lnTo>
                  <a:lnTo>
                    <a:pt x="28917" y="472440"/>
                  </a:lnTo>
                  <a:lnTo>
                    <a:pt x="27114" y="468630"/>
                  </a:lnTo>
                  <a:lnTo>
                    <a:pt x="24257" y="462280"/>
                  </a:lnTo>
                  <a:lnTo>
                    <a:pt x="23279" y="459740"/>
                  </a:lnTo>
                  <a:lnTo>
                    <a:pt x="22656" y="457200"/>
                  </a:lnTo>
                  <a:lnTo>
                    <a:pt x="22034" y="455930"/>
                  </a:lnTo>
                  <a:lnTo>
                    <a:pt x="21755" y="453390"/>
                  </a:lnTo>
                  <a:lnTo>
                    <a:pt x="22225" y="450850"/>
                  </a:lnTo>
                  <a:lnTo>
                    <a:pt x="20472" y="450850"/>
                  </a:lnTo>
                  <a:lnTo>
                    <a:pt x="15773" y="453390"/>
                  </a:lnTo>
                  <a:lnTo>
                    <a:pt x="14122" y="439420"/>
                  </a:lnTo>
                  <a:lnTo>
                    <a:pt x="14198" y="438150"/>
                  </a:lnTo>
                  <a:lnTo>
                    <a:pt x="14312" y="436880"/>
                  </a:lnTo>
                  <a:lnTo>
                    <a:pt x="14478" y="436880"/>
                  </a:lnTo>
                  <a:lnTo>
                    <a:pt x="25222" y="438150"/>
                  </a:lnTo>
                  <a:lnTo>
                    <a:pt x="27813" y="444500"/>
                  </a:lnTo>
                  <a:lnTo>
                    <a:pt x="25171" y="445770"/>
                  </a:lnTo>
                  <a:lnTo>
                    <a:pt x="24028" y="445770"/>
                  </a:lnTo>
                  <a:lnTo>
                    <a:pt x="28917" y="447040"/>
                  </a:lnTo>
                  <a:lnTo>
                    <a:pt x="32677" y="447040"/>
                  </a:lnTo>
                  <a:lnTo>
                    <a:pt x="33947" y="447040"/>
                  </a:lnTo>
                  <a:lnTo>
                    <a:pt x="33197" y="449580"/>
                  </a:lnTo>
                  <a:lnTo>
                    <a:pt x="36017" y="448310"/>
                  </a:lnTo>
                  <a:lnTo>
                    <a:pt x="34696" y="447040"/>
                  </a:lnTo>
                  <a:lnTo>
                    <a:pt x="60286" y="447040"/>
                  </a:lnTo>
                  <a:lnTo>
                    <a:pt x="68910" y="448310"/>
                  </a:lnTo>
                  <a:lnTo>
                    <a:pt x="66154" y="447040"/>
                  </a:lnTo>
                  <a:lnTo>
                    <a:pt x="63627" y="445770"/>
                  </a:lnTo>
                  <a:lnTo>
                    <a:pt x="85153" y="445770"/>
                  </a:lnTo>
                  <a:lnTo>
                    <a:pt x="86664" y="444500"/>
                  </a:lnTo>
                  <a:lnTo>
                    <a:pt x="88836" y="443230"/>
                  </a:lnTo>
                  <a:lnTo>
                    <a:pt x="89369" y="441960"/>
                  </a:lnTo>
                  <a:lnTo>
                    <a:pt x="100304" y="440690"/>
                  </a:lnTo>
                  <a:lnTo>
                    <a:pt x="101752" y="440690"/>
                  </a:lnTo>
                  <a:lnTo>
                    <a:pt x="102958" y="441960"/>
                  </a:lnTo>
                  <a:lnTo>
                    <a:pt x="103733" y="441960"/>
                  </a:lnTo>
                  <a:lnTo>
                    <a:pt x="105765" y="440690"/>
                  </a:lnTo>
                  <a:lnTo>
                    <a:pt x="107073" y="441960"/>
                  </a:lnTo>
                  <a:lnTo>
                    <a:pt x="107607" y="440690"/>
                  </a:lnTo>
                  <a:lnTo>
                    <a:pt x="108140" y="439420"/>
                  </a:lnTo>
                  <a:lnTo>
                    <a:pt x="108432" y="436880"/>
                  </a:lnTo>
                  <a:lnTo>
                    <a:pt x="109435" y="427990"/>
                  </a:lnTo>
                  <a:lnTo>
                    <a:pt x="110096" y="426720"/>
                  </a:lnTo>
                  <a:lnTo>
                    <a:pt x="112052" y="422910"/>
                  </a:lnTo>
                  <a:lnTo>
                    <a:pt x="113588" y="422910"/>
                  </a:lnTo>
                  <a:lnTo>
                    <a:pt x="114287" y="429260"/>
                  </a:lnTo>
                  <a:lnTo>
                    <a:pt x="114465" y="435610"/>
                  </a:lnTo>
                  <a:lnTo>
                    <a:pt x="114833" y="427990"/>
                  </a:lnTo>
                  <a:lnTo>
                    <a:pt x="115455" y="422910"/>
                  </a:lnTo>
                  <a:lnTo>
                    <a:pt x="115608" y="421640"/>
                  </a:lnTo>
                  <a:lnTo>
                    <a:pt x="116687" y="416560"/>
                  </a:lnTo>
                  <a:lnTo>
                    <a:pt x="117563" y="411480"/>
                  </a:lnTo>
                  <a:lnTo>
                    <a:pt x="118402" y="408940"/>
                  </a:lnTo>
                  <a:lnTo>
                    <a:pt x="119570" y="406400"/>
                  </a:lnTo>
                  <a:lnTo>
                    <a:pt x="121831" y="400050"/>
                  </a:lnTo>
                  <a:lnTo>
                    <a:pt x="124561" y="394970"/>
                  </a:lnTo>
                  <a:lnTo>
                    <a:pt x="125006" y="393700"/>
                  </a:lnTo>
                  <a:lnTo>
                    <a:pt x="125895" y="391160"/>
                  </a:lnTo>
                  <a:lnTo>
                    <a:pt x="125691" y="394881"/>
                  </a:lnTo>
                  <a:lnTo>
                    <a:pt x="126631" y="391160"/>
                  </a:lnTo>
                  <a:lnTo>
                    <a:pt x="126961" y="389890"/>
                  </a:lnTo>
                  <a:lnTo>
                    <a:pt x="127609" y="387350"/>
                  </a:lnTo>
                  <a:lnTo>
                    <a:pt x="123088" y="389890"/>
                  </a:lnTo>
                  <a:lnTo>
                    <a:pt x="124790" y="386080"/>
                  </a:lnTo>
                  <a:lnTo>
                    <a:pt x="125145" y="384810"/>
                  </a:lnTo>
                  <a:lnTo>
                    <a:pt x="125844" y="382270"/>
                  </a:lnTo>
                  <a:lnTo>
                    <a:pt x="127254" y="382270"/>
                  </a:lnTo>
                  <a:lnTo>
                    <a:pt x="126314" y="377190"/>
                  </a:lnTo>
                  <a:lnTo>
                    <a:pt x="120611" y="384810"/>
                  </a:lnTo>
                  <a:lnTo>
                    <a:pt x="120180" y="374650"/>
                  </a:lnTo>
                  <a:lnTo>
                    <a:pt x="123583" y="369570"/>
                  </a:lnTo>
                  <a:lnTo>
                    <a:pt x="123634" y="368300"/>
                  </a:lnTo>
                  <a:lnTo>
                    <a:pt x="124206" y="355600"/>
                  </a:lnTo>
                  <a:lnTo>
                    <a:pt x="129362" y="355600"/>
                  </a:lnTo>
                  <a:lnTo>
                    <a:pt x="126771" y="363220"/>
                  </a:lnTo>
                  <a:lnTo>
                    <a:pt x="128384" y="364490"/>
                  </a:lnTo>
                  <a:lnTo>
                    <a:pt x="130619" y="364490"/>
                  </a:lnTo>
                  <a:lnTo>
                    <a:pt x="129946" y="370840"/>
                  </a:lnTo>
                  <a:lnTo>
                    <a:pt x="130416" y="367030"/>
                  </a:lnTo>
                  <a:lnTo>
                    <a:pt x="131546" y="364490"/>
                  </a:lnTo>
                  <a:lnTo>
                    <a:pt x="133705" y="359410"/>
                  </a:lnTo>
                  <a:lnTo>
                    <a:pt x="134429" y="359410"/>
                  </a:lnTo>
                  <a:lnTo>
                    <a:pt x="134391" y="360680"/>
                  </a:lnTo>
                  <a:lnTo>
                    <a:pt x="134239" y="361950"/>
                  </a:lnTo>
                  <a:lnTo>
                    <a:pt x="135394" y="359410"/>
                  </a:lnTo>
                  <a:lnTo>
                    <a:pt x="137147" y="355600"/>
                  </a:lnTo>
                  <a:lnTo>
                    <a:pt x="138303" y="353060"/>
                  </a:lnTo>
                  <a:lnTo>
                    <a:pt x="137871" y="349250"/>
                  </a:lnTo>
                  <a:lnTo>
                    <a:pt x="137160" y="345440"/>
                  </a:lnTo>
                  <a:lnTo>
                    <a:pt x="136931" y="344170"/>
                  </a:lnTo>
                  <a:lnTo>
                    <a:pt x="139179" y="335280"/>
                  </a:lnTo>
                  <a:lnTo>
                    <a:pt x="139496" y="334010"/>
                  </a:lnTo>
                  <a:lnTo>
                    <a:pt x="140919" y="337820"/>
                  </a:lnTo>
                  <a:lnTo>
                    <a:pt x="143078" y="335597"/>
                  </a:lnTo>
                  <a:lnTo>
                    <a:pt x="142494" y="334010"/>
                  </a:lnTo>
                  <a:lnTo>
                    <a:pt x="141071" y="330200"/>
                  </a:lnTo>
                  <a:lnTo>
                    <a:pt x="142062" y="325120"/>
                  </a:lnTo>
                  <a:lnTo>
                    <a:pt x="142316" y="323850"/>
                  </a:lnTo>
                  <a:lnTo>
                    <a:pt x="149580" y="312420"/>
                  </a:lnTo>
                  <a:lnTo>
                    <a:pt x="148297" y="311150"/>
                  </a:lnTo>
                  <a:lnTo>
                    <a:pt x="147027" y="309880"/>
                  </a:lnTo>
                  <a:lnTo>
                    <a:pt x="150329" y="304800"/>
                  </a:lnTo>
                  <a:lnTo>
                    <a:pt x="145948" y="311150"/>
                  </a:lnTo>
                  <a:lnTo>
                    <a:pt x="144856" y="307340"/>
                  </a:lnTo>
                  <a:lnTo>
                    <a:pt x="147929" y="302260"/>
                  </a:lnTo>
                  <a:lnTo>
                    <a:pt x="151853" y="293370"/>
                  </a:lnTo>
                  <a:lnTo>
                    <a:pt x="152781" y="293992"/>
                  </a:lnTo>
                  <a:lnTo>
                    <a:pt x="153098" y="293370"/>
                  </a:lnTo>
                  <a:lnTo>
                    <a:pt x="153746" y="292100"/>
                  </a:lnTo>
                  <a:lnTo>
                    <a:pt x="155003" y="290830"/>
                  </a:lnTo>
                  <a:lnTo>
                    <a:pt x="159372" y="284480"/>
                  </a:lnTo>
                  <a:lnTo>
                    <a:pt x="163131" y="279400"/>
                  </a:lnTo>
                  <a:lnTo>
                    <a:pt x="166992" y="274320"/>
                  </a:lnTo>
                  <a:lnTo>
                    <a:pt x="163880" y="269240"/>
                  </a:lnTo>
                  <a:lnTo>
                    <a:pt x="159550" y="262890"/>
                  </a:lnTo>
                  <a:lnTo>
                    <a:pt x="156121" y="259080"/>
                  </a:lnTo>
                  <a:lnTo>
                    <a:pt x="153835" y="256540"/>
                  </a:lnTo>
                  <a:lnTo>
                    <a:pt x="150863" y="250190"/>
                  </a:lnTo>
                  <a:lnTo>
                    <a:pt x="157251" y="252730"/>
                  </a:lnTo>
                  <a:lnTo>
                    <a:pt x="155956" y="250190"/>
                  </a:lnTo>
                  <a:lnTo>
                    <a:pt x="154673" y="247650"/>
                  </a:lnTo>
                  <a:lnTo>
                    <a:pt x="152082" y="245110"/>
                  </a:lnTo>
                  <a:lnTo>
                    <a:pt x="148183" y="241300"/>
                  </a:lnTo>
                  <a:lnTo>
                    <a:pt x="147523" y="240030"/>
                  </a:lnTo>
                  <a:lnTo>
                    <a:pt x="141579" y="228600"/>
                  </a:lnTo>
                  <a:lnTo>
                    <a:pt x="139420" y="226060"/>
                  </a:lnTo>
                  <a:lnTo>
                    <a:pt x="135089" y="220980"/>
                  </a:lnTo>
                  <a:lnTo>
                    <a:pt x="135140" y="225285"/>
                  </a:lnTo>
                  <a:lnTo>
                    <a:pt x="126568" y="219710"/>
                  </a:lnTo>
                  <a:lnTo>
                    <a:pt x="144919" y="240030"/>
                  </a:lnTo>
                  <a:lnTo>
                    <a:pt x="130327" y="228600"/>
                  </a:lnTo>
                  <a:lnTo>
                    <a:pt x="135229" y="234950"/>
                  </a:lnTo>
                  <a:lnTo>
                    <a:pt x="142519" y="241300"/>
                  </a:lnTo>
                  <a:lnTo>
                    <a:pt x="145008" y="245110"/>
                  </a:lnTo>
                  <a:lnTo>
                    <a:pt x="137693" y="240030"/>
                  </a:lnTo>
                  <a:lnTo>
                    <a:pt x="138912" y="241300"/>
                  </a:lnTo>
                  <a:lnTo>
                    <a:pt x="138938" y="245110"/>
                  </a:lnTo>
                  <a:lnTo>
                    <a:pt x="135318" y="237490"/>
                  </a:lnTo>
                  <a:lnTo>
                    <a:pt x="129438" y="231140"/>
                  </a:lnTo>
                  <a:lnTo>
                    <a:pt x="123113" y="224790"/>
                  </a:lnTo>
                  <a:lnTo>
                    <a:pt x="119786" y="219710"/>
                  </a:lnTo>
                  <a:lnTo>
                    <a:pt x="118122" y="217170"/>
                  </a:lnTo>
                  <a:lnTo>
                    <a:pt x="125323" y="212090"/>
                  </a:lnTo>
                  <a:lnTo>
                    <a:pt x="123990" y="209550"/>
                  </a:lnTo>
                  <a:lnTo>
                    <a:pt x="122491" y="207010"/>
                  </a:lnTo>
                  <a:lnTo>
                    <a:pt x="120840" y="204470"/>
                  </a:lnTo>
                  <a:lnTo>
                    <a:pt x="118275" y="201930"/>
                  </a:lnTo>
                  <a:lnTo>
                    <a:pt x="117386" y="200660"/>
                  </a:lnTo>
                  <a:lnTo>
                    <a:pt x="116992" y="200660"/>
                  </a:lnTo>
                  <a:lnTo>
                    <a:pt x="115557" y="199390"/>
                  </a:lnTo>
                  <a:lnTo>
                    <a:pt x="113372" y="198120"/>
                  </a:lnTo>
                  <a:lnTo>
                    <a:pt x="110845" y="195580"/>
                  </a:lnTo>
                  <a:lnTo>
                    <a:pt x="111252" y="194310"/>
                  </a:lnTo>
                  <a:lnTo>
                    <a:pt x="111975" y="193040"/>
                  </a:lnTo>
                  <a:lnTo>
                    <a:pt x="113106" y="191770"/>
                  </a:lnTo>
                  <a:lnTo>
                    <a:pt x="114566" y="190500"/>
                  </a:lnTo>
                  <a:lnTo>
                    <a:pt x="114719" y="190500"/>
                  </a:lnTo>
                  <a:lnTo>
                    <a:pt x="116217" y="189230"/>
                  </a:lnTo>
                  <a:lnTo>
                    <a:pt x="119214" y="186690"/>
                  </a:lnTo>
                  <a:lnTo>
                    <a:pt x="115798" y="187960"/>
                  </a:lnTo>
                  <a:lnTo>
                    <a:pt x="114973" y="189230"/>
                  </a:lnTo>
                  <a:lnTo>
                    <a:pt x="113360" y="189230"/>
                  </a:lnTo>
                  <a:lnTo>
                    <a:pt x="118313" y="182880"/>
                  </a:lnTo>
                  <a:lnTo>
                    <a:pt x="121602" y="179070"/>
                  </a:lnTo>
                  <a:lnTo>
                    <a:pt x="125476" y="176530"/>
                  </a:lnTo>
                  <a:lnTo>
                    <a:pt x="127876" y="172720"/>
                  </a:lnTo>
                  <a:lnTo>
                    <a:pt x="129400" y="175260"/>
                  </a:lnTo>
                  <a:lnTo>
                    <a:pt x="133756" y="172720"/>
                  </a:lnTo>
                  <a:lnTo>
                    <a:pt x="137515" y="171450"/>
                  </a:lnTo>
                  <a:lnTo>
                    <a:pt x="137807" y="170853"/>
                  </a:lnTo>
                  <a:lnTo>
                    <a:pt x="138633" y="170853"/>
                  </a:lnTo>
                  <a:lnTo>
                    <a:pt x="140538" y="170192"/>
                  </a:lnTo>
                  <a:lnTo>
                    <a:pt x="139661" y="170014"/>
                  </a:lnTo>
                  <a:lnTo>
                    <a:pt x="138595" y="170307"/>
                  </a:lnTo>
                  <a:lnTo>
                    <a:pt x="137972" y="170510"/>
                  </a:lnTo>
                  <a:lnTo>
                    <a:pt x="138760" y="168910"/>
                  </a:lnTo>
                  <a:lnTo>
                    <a:pt x="143116" y="163830"/>
                  </a:lnTo>
                  <a:lnTo>
                    <a:pt x="147345" y="157480"/>
                  </a:lnTo>
                  <a:lnTo>
                    <a:pt x="148221" y="152400"/>
                  </a:lnTo>
                  <a:lnTo>
                    <a:pt x="158915" y="147320"/>
                  </a:lnTo>
                  <a:lnTo>
                    <a:pt x="162356" y="144780"/>
                  </a:lnTo>
                  <a:lnTo>
                    <a:pt x="164807" y="142240"/>
                  </a:lnTo>
                  <a:lnTo>
                    <a:pt x="166662" y="138430"/>
                  </a:lnTo>
                  <a:lnTo>
                    <a:pt x="167868" y="137160"/>
                  </a:lnTo>
                  <a:lnTo>
                    <a:pt x="168033" y="135890"/>
                  </a:lnTo>
                  <a:lnTo>
                    <a:pt x="168694" y="133350"/>
                  </a:lnTo>
                  <a:lnTo>
                    <a:pt x="169595" y="129540"/>
                  </a:lnTo>
                  <a:lnTo>
                    <a:pt x="171284" y="125730"/>
                  </a:lnTo>
                  <a:lnTo>
                    <a:pt x="175006" y="120650"/>
                  </a:lnTo>
                  <a:lnTo>
                    <a:pt x="175895" y="121920"/>
                  </a:lnTo>
                  <a:lnTo>
                    <a:pt x="176923" y="123190"/>
                  </a:lnTo>
                  <a:lnTo>
                    <a:pt x="178015" y="124460"/>
                  </a:lnTo>
                  <a:lnTo>
                    <a:pt x="175399" y="124460"/>
                  </a:lnTo>
                  <a:lnTo>
                    <a:pt x="177317" y="129540"/>
                  </a:lnTo>
                  <a:lnTo>
                    <a:pt x="175006" y="129540"/>
                  </a:lnTo>
                  <a:lnTo>
                    <a:pt x="174879" y="130810"/>
                  </a:lnTo>
                  <a:lnTo>
                    <a:pt x="174396" y="132080"/>
                  </a:lnTo>
                  <a:lnTo>
                    <a:pt x="175006" y="132080"/>
                  </a:lnTo>
                  <a:lnTo>
                    <a:pt x="176326" y="133350"/>
                  </a:lnTo>
                  <a:lnTo>
                    <a:pt x="177292" y="133350"/>
                  </a:lnTo>
                  <a:lnTo>
                    <a:pt x="177736" y="132080"/>
                  </a:lnTo>
                  <a:lnTo>
                    <a:pt x="178117" y="133350"/>
                  </a:lnTo>
                  <a:lnTo>
                    <a:pt x="179705" y="134620"/>
                  </a:lnTo>
                  <a:lnTo>
                    <a:pt x="181952" y="134620"/>
                  </a:lnTo>
                  <a:lnTo>
                    <a:pt x="183426" y="135890"/>
                  </a:lnTo>
                  <a:lnTo>
                    <a:pt x="188925" y="139700"/>
                  </a:lnTo>
                  <a:lnTo>
                    <a:pt x="189560" y="141820"/>
                  </a:lnTo>
                  <a:lnTo>
                    <a:pt x="188455" y="141414"/>
                  </a:lnTo>
                  <a:lnTo>
                    <a:pt x="187236" y="140563"/>
                  </a:lnTo>
                  <a:lnTo>
                    <a:pt x="187312" y="140995"/>
                  </a:lnTo>
                  <a:lnTo>
                    <a:pt x="190055" y="142925"/>
                  </a:lnTo>
                  <a:lnTo>
                    <a:pt x="189979" y="142557"/>
                  </a:lnTo>
                  <a:lnTo>
                    <a:pt x="189903" y="142341"/>
                  </a:lnTo>
                  <a:lnTo>
                    <a:pt x="192557" y="143510"/>
                  </a:lnTo>
                  <a:lnTo>
                    <a:pt x="195351" y="142240"/>
                  </a:lnTo>
                  <a:lnTo>
                    <a:pt x="200393" y="147320"/>
                  </a:lnTo>
                  <a:lnTo>
                    <a:pt x="208864" y="154940"/>
                  </a:lnTo>
                  <a:lnTo>
                    <a:pt x="206616" y="148590"/>
                  </a:lnTo>
                  <a:lnTo>
                    <a:pt x="209029" y="154940"/>
                  </a:lnTo>
                  <a:lnTo>
                    <a:pt x="213804" y="161290"/>
                  </a:lnTo>
                  <a:lnTo>
                    <a:pt x="219456" y="166370"/>
                  </a:lnTo>
                  <a:lnTo>
                    <a:pt x="223951" y="171450"/>
                  </a:lnTo>
                  <a:lnTo>
                    <a:pt x="230035" y="177800"/>
                  </a:lnTo>
                  <a:lnTo>
                    <a:pt x="242011" y="189230"/>
                  </a:lnTo>
                  <a:lnTo>
                    <a:pt x="247535" y="185420"/>
                  </a:lnTo>
                  <a:lnTo>
                    <a:pt x="252780" y="181610"/>
                  </a:lnTo>
                  <a:lnTo>
                    <a:pt x="265328" y="175260"/>
                  </a:lnTo>
                  <a:lnTo>
                    <a:pt x="267474" y="175260"/>
                  </a:lnTo>
                  <a:lnTo>
                    <a:pt x="269113" y="173990"/>
                  </a:lnTo>
                  <a:lnTo>
                    <a:pt x="270129" y="173990"/>
                  </a:lnTo>
                  <a:lnTo>
                    <a:pt x="269316" y="174625"/>
                  </a:lnTo>
                  <a:lnTo>
                    <a:pt x="268541" y="175196"/>
                  </a:lnTo>
                  <a:lnTo>
                    <a:pt x="272846" y="173139"/>
                  </a:lnTo>
                  <a:lnTo>
                    <a:pt x="272249" y="173139"/>
                  </a:lnTo>
                  <a:lnTo>
                    <a:pt x="272059" y="173189"/>
                  </a:lnTo>
                  <a:lnTo>
                    <a:pt x="279742" y="167640"/>
                  </a:lnTo>
                  <a:lnTo>
                    <a:pt x="289166" y="161290"/>
                  </a:lnTo>
                  <a:lnTo>
                    <a:pt x="296278" y="157480"/>
                  </a:lnTo>
                  <a:lnTo>
                    <a:pt x="298640" y="156210"/>
                  </a:lnTo>
                  <a:lnTo>
                    <a:pt x="307581" y="151130"/>
                  </a:lnTo>
                  <a:lnTo>
                    <a:pt x="307225" y="152400"/>
                  </a:lnTo>
                  <a:lnTo>
                    <a:pt x="308013" y="152400"/>
                  </a:lnTo>
                  <a:lnTo>
                    <a:pt x="310095" y="151130"/>
                  </a:lnTo>
                  <a:lnTo>
                    <a:pt x="314274" y="148590"/>
                  </a:lnTo>
                  <a:lnTo>
                    <a:pt x="317754" y="144780"/>
                  </a:lnTo>
                  <a:lnTo>
                    <a:pt x="321805" y="139700"/>
                  </a:lnTo>
                  <a:lnTo>
                    <a:pt x="331851" y="135890"/>
                  </a:lnTo>
                  <a:lnTo>
                    <a:pt x="335280" y="137160"/>
                  </a:lnTo>
                  <a:lnTo>
                    <a:pt x="332409" y="139700"/>
                  </a:lnTo>
                  <a:lnTo>
                    <a:pt x="328676" y="140970"/>
                  </a:lnTo>
                  <a:lnTo>
                    <a:pt x="329514" y="140970"/>
                  </a:lnTo>
                  <a:lnTo>
                    <a:pt x="335661" y="143510"/>
                  </a:lnTo>
                  <a:lnTo>
                    <a:pt x="344487" y="139700"/>
                  </a:lnTo>
                  <a:lnTo>
                    <a:pt x="352323" y="135890"/>
                  </a:lnTo>
                  <a:lnTo>
                    <a:pt x="354926" y="134620"/>
                  </a:lnTo>
                  <a:lnTo>
                    <a:pt x="365950" y="133350"/>
                  </a:lnTo>
                  <a:lnTo>
                    <a:pt x="363042" y="134620"/>
                  </a:lnTo>
                  <a:lnTo>
                    <a:pt x="368338" y="134620"/>
                  </a:lnTo>
                  <a:lnTo>
                    <a:pt x="371132" y="133350"/>
                  </a:lnTo>
                  <a:lnTo>
                    <a:pt x="373938" y="132080"/>
                  </a:lnTo>
                  <a:lnTo>
                    <a:pt x="382562" y="128270"/>
                  </a:lnTo>
                  <a:lnTo>
                    <a:pt x="385445" y="127000"/>
                  </a:lnTo>
                  <a:lnTo>
                    <a:pt x="386905" y="127000"/>
                  </a:lnTo>
                  <a:lnTo>
                    <a:pt x="390474" y="125730"/>
                  </a:lnTo>
                  <a:lnTo>
                    <a:pt x="392912" y="124460"/>
                  </a:lnTo>
                  <a:lnTo>
                    <a:pt x="403821" y="121920"/>
                  </a:lnTo>
                  <a:lnTo>
                    <a:pt x="409879" y="120650"/>
                  </a:lnTo>
                  <a:lnTo>
                    <a:pt x="409435" y="121920"/>
                  </a:lnTo>
                  <a:lnTo>
                    <a:pt x="410997" y="121920"/>
                  </a:lnTo>
                  <a:lnTo>
                    <a:pt x="412178" y="120650"/>
                  </a:lnTo>
                  <a:lnTo>
                    <a:pt x="413461" y="120650"/>
                  </a:lnTo>
                  <a:lnTo>
                    <a:pt x="415340" y="119380"/>
                  </a:lnTo>
                  <a:lnTo>
                    <a:pt x="413981" y="111760"/>
                  </a:lnTo>
                  <a:lnTo>
                    <a:pt x="413397" y="107950"/>
                  </a:lnTo>
                  <a:lnTo>
                    <a:pt x="412826" y="104140"/>
                  </a:lnTo>
                  <a:lnTo>
                    <a:pt x="411848" y="95250"/>
                  </a:lnTo>
                  <a:lnTo>
                    <a:pt x="411035" y="88900"/>
                  </a:lnTo>
                  <a:lnTo>
                    <a:pt x="410019" y="80010"/>
                  </a:lnTo>
                  <a:lnTo>
                    <a:pt x="408825" y="64770"/>
                  </a:lnTo>
                  <a:lnTo>
                    <a:pt x="408825" y="63690"/>
                  </a:lnTo>
                  <a:lnTo>
                    <a:pt x="412496" y="69850"/>
                  </a:lnTo>
                  <a:lnTo>
                    <a:pt x="410730" y="71120"/>
                  </a:lnTo>
                  <a:lnTo>
                    <a:pt x="414540" y="68580"/>
                  </a:lnTo>
                  <a:lnTo>
                    <a:pt x="413334" y="66040"/>
                  </a:lnTo>
                  <a:lnTo>
                    <a:pt x="411137" y="64770"/>
                  </a:lnTo>
                  <a:lnTo>
                    <a:pt x="408838" y="63500"/>
                  </a:lnTo>
                  <a:lnTo>
                    <a:pt x="407339" y="55880"/>
                  </a:lnTo>
                  <a:lnTo>
                    <a:pt x="408368" y="53340"/>
                  </a:lnTo>
                  <a:lnTo>
                    <a:pt x="409333" y="49530"/>
                  </a:lnTo>
                  <a:lnTo>
                    <a:pt x="411759" y="44450"/>
                  </a:lnTo>
                  <a:lnTo>
                    <a:pt x="413232" y="43180"/>
                  </a:lnTo>
                  <a:lnTo>
                    <a:pt x="415290" y="43180"/>
                  </a:lnTo>
                  <a:lnTo>
                    <a:pt x="415493" y="53340"/>
                  </a:lnTo>
                  <a:lnTo>
                    <a:pt x="416826" y="50800"/>
                  </a:lnTo>
                  <a:lnTo>
                    <a:pt x="417944" y="46990"/>
                  </a:lnTo>
                  <a:lnTo>
                    <a:pt x="417804" y="45720"/>
                  </a:lnTo>
                  <a:lnTo>
                    <a:pt x="417207" y="43180"/>
                  </a:lnTo>
                  <a:lnTo>
                    <a:pt x="416915" y="41910"/>
                  </a:lnTo>
                  <a:lnTo>
                    <a:pt x="415772" y="39370"/>
                  </a:lnTo>
                  <a:lnTo>
                    <a:pt x="416229" y="38100"/>
                  </a:lnTo>
                  <a:lnTo>
                    <a:pt x="418541" y="40640"/>
                  </a:lnTo>
                  <a:lnTo>
                    <a:pt x="418261" y="38100"/>
                  </a:lnTo>
                  <a:lnTo>
                    <a:pt x="421690" y="36830"/>
                  </a:lnTo>
                  <a:lnTo>
                    <a:pt x="424992" y="34290"/>
                  </a:lnTo>
                  <a:lnTo>
                    <a:pt x="431368" y="33020"/>
                  </a:lnTo>
                  <a:lnTo>
                    <a:pt x="444080" y="31750"/>
                  </a:lnTo>
                  <a:lnTo>
                    <a:pt x="441706" y="30480"/>
                  </a:lnTo>
                  <a:lnTo>
                    <a:pt x="448818" y="27940"/>
                  </a:lnTo>
                  <a:lnTo>
                    <a:pt x="457568" y="30480"/>
                  </a:lnTo>
                  <a:lnTo>
                    <a:pt x="464654" y="29210"/>
                  </a:lnTo>
                  <a:lnTo>
                    <a:pt x="468426" y="35560"/>
                  </a:lnTo>
                  <a:lnTo>
                    <a:pt x="487832" y="31750"/>
                  </a:lnTo>
                  <a:lnTo>
                    <a:pt x="495858" y="30480"/>
                  </a:lnTo>
                  <a:lnTo>
                    <a:pt x="505129" y="29210"/>
                  </a:lnTo>
                  <a:lnTo>
                    <a:pt x="510565" y="27940"/>
                  </a:lnTo>
                  <a:lnTo>
                    <a:pt x="508495" y="29210"/>
                  </a:lnTo>
                  <a:lnTo>
                    <a:pt x="506310" y="30480"/>
                  </a:lnTo>
                  <a:lnTo>
                    <a:pt x="504240" y="31750"/>
                  </a:lnTo>
                  <a:lnTo>
                    <a:pt x="501599" y="31750"/>
                  </a:lnTo>
                  <a:lnTo>
                    <a:pt x="498081" y="33020"/>
                  </a:lnTo>
                  <a:lnTo>
                    <a:pt x="488086" y="35560"/>
                  </a:lnTo>
                  <a:lnTo>
                    <a:pt x="481063" y="36830"/>
                  </a:lnTo>
                  <a:lnTo>
                    <a:pt x="475729" y="38100"/>
                  </a:lnTo>
                  <a:lnTo>
                    <a:pt x="486752" y="38100"/>
                  </a:lnTo>
                  <a:lnTo>
                    <a:pt x="496443" y="36830"/>
                  </a:lnTo>
                  <a:lnTo>
                    <a:pt x="499541" y="36830"/>
                  </a:lnTo>
                  <a:lnTo>
                    <a:pt x="499897" y="36652"/>
                  </a:lnTo>
                  <a:lnTo>
                    <a:pt x="497065" y="35560"/>
                  </a:lnTo>
                  <a:lnTo>
                    <a:pt x="499237" y="34290"/>
                  </a:lnTo>
                  <a:lnTo>
                    <a:pt x="504088" y="33020"/>
                  </a:lnTo>
                  <a:lnTo>
                    <a:pt x="505714" y="31750"/>
                  </a:lnTo>
                  <a:lnTo>
                    <a:pt x="507695" y="31750"/>
                  </a:lnTo>
                  <a:lnTo>
                    <a:pt x="514464" y="29210"/>
                  </a:lnTo>
                  <a:lnTo>
                    <a:pt x="525957" y="29210"/>
                  </a:lnTo>
                  <a:lnTo>
                    <a:pt x="525437" y="33020"/>
                  </a:lnTo>
                  <a:lnTo>
                    <a:pt x="519176" y="36830"/>
                  </a:lnTo>
                  <a:lnTo>
                    <a:pt x="517588" y="43180"/>
                  </a:lnTo>
                  <a:lnTo>
                    <a:pt x="516331" y="49530"/>
                  </a:lnTo>
                  <a:lnTo>
                    <a:pt x="514756" y="58420"/>
                  </a:lnTo>
                  <a:lnTo>
                    <a:pt x="512876" y="67310"/>
                  </a:lnTo>
                  <a:lnTo>
                    <a:pt x="510400" y="74930"/>
                  </a:lnTo>
                  <a:lnTo>
                    <a:pt x="507060" y="81280"/>
                  </a:lnTo>
                  <a:lnTo>
                    <a:pt x="507161" y="85090"/>
                  </a:lnTo>
                  <a:lnTo>
                    <a:pt x="506476" y="92710"/>
                  </a:lnTo>
                  <a:lnTo>
                    <a:pt x="505002" y="106680"/>
                  </a:lnTo>
                  <a:lnTo>
                    <a:pt x="504075" y="114300"/>
                  </a:lnTo>
                  <a:lnTo>
                    <a:pt x="502996" y="120650"/>
                  </a:lnTo>
                  <a:lnTo>
                    <a:pt x="526034" y="127000"/>
                  </a:lnTo>
                  <a:lnTo>
                    <a:pt x="537984" y="129540"/>
                  </a:lnTo>
                  <a:lnTo>
                    <a:pt x="545934" y="132080"/>
                  </a:lnTo>
                  <a:lnTo>
                    <a:pt x="576110" y="142240"/>
                  </a:lnTo>
                  <a:lnTo>
                    <a:pt x="574116" y="137160"/>
                  </a:lnTo>
                  <a:lnTo>
                    <a:pt x="577710" y="137160"/>
                  </a:lnTo>
                  <a:lnTo>
                    <a:pt x="583018" y="138430"/>
                  </a:lnTo>
                  <a:lnTo>
                    <a:pt x="584619" y="137160"/>
                  </a:lnTo>
                  <a:lnTo>
                    <a:pt x="586206" y="135890"/>
                  </a:lnTo>
                  <a:lnTo>
                    <a:pt x="593623" y="137160"/>
                  </a:lnTo>
                  <a:lnTo>
                    <a:pt x="596061" y="138353"/>
                  </a:lnTo>
                  <a:lnTo>
                    <a:pt x="596265" y="138493"/>
                  </a:lnTo>
                  <a:lnTo>
                    <a:pt x="596417" y="138950"/>
                  </a:lnTo>
                  <a:lnTo>
                    <a:pt x="594715" y="139877"/>
                  </a:lnTo>
                  <a:lnTo>
                    <a:pt x="590511" y="140855"/>
                  </a:lnTo>
                  <a:lnTo>
                    <a:pt x="588289" y="142748"/>
                  </a:lnTo>
                  <a:lnTo>
                    <a:pt x="592264" y="146608"/>
                  </a:lnTo>
                  <a:lnTo>
                    <a:pt x="591261" y="143649"/>
                  </a:lnTo>
                  <a:lnTo>
                    <a:pt x="596290" y="143573"/>
                  </a:lnTo>
                  <a:lnTo>
                    <a:pt x="600417" y="143065"/>
                  </a:lnTo>
                  <a:lnTo>
                    <a:pt x="598335" y="140677"/>
                  </a:lnTo>
                  <a:lnTo>
                    <a:pt x="603211" y="143510"/>
                  </a:lnTo>
                  <a:lnTo>
                    <a:pt x="609536" y="148590"/>
                  </a:lnTo>
                  <a:lnTo>
                    <a:pt x="615670" y="153670"/>
                  </a:lnTo>
                  <a:lnTo>
                    <a:pt x="619429" y="157480"/>
                  </a:lnTo>
                  <a:lnTo>
                    <a:pt x="608355" y="152400"/>
                  </a:lnTo>
                  <a:lnTo>
                    <a:pt x="608139" y="154940"/>
                  </a:lnTo>
                  <a:lnTo>
                    <a:pt x="615099" y="158750"/>
                  </a:lnTo>
                  <a:lnTo>
                    <a:pt x="616927" y="161290"/>
                  </a:lnTo>
                  <a:lnTo>
                    <a:pt x="617626" y="163830"/>
                  </a:lnTo>
                  <a:lnTo>
                    <a:pt x="621195" y="167640"/>
                  </a:lnTo>
                  <a:lnTo>
                    <a:pt x="620699" y="163830"/>
                  </a:lnTo>
                  <a:lnTo>
                    <a:pt x="628396" y="166370"/>
                  </a:lnTo>
                  <a:lnTo>
                    <a:pt x="635812" y="171450"/>
                  </a:lnTo>
                  <a:lnTo>
                    <a:pt x="628688" y="163830"/>
                  </a:lnTo>
                  <a:lnTo>
                    <a:pt x="626313" y="161290"/>
                  </a:lnTo>
                  <a:lnTo>
                    <a:pt x="637565" y="165100"/>
                  </a:lnTo>
                  <a:lnTo>
                    <a:pt x="645477" y="175260"/>
                  </a:lnTo>
                  <a:lnTo>
                    <a:pt x="648131" y="176530"/>
                  </a:lnTo>
                  <a:lnTo>
                    <a:pt x="650036" y="179070"/>
                  </a:lnTo>
                  <a:lnTo>
                    <a:pt x="652183" y="180340"/>
                  </a:lnTo>
                  <a:lnTo>
                    <a:pt x="659790" y="185420"/>
                  </a:lnTo>
                  <a:lnTo>
                    <a:pt x="666623" y="189230"/>
                  </a:lnTo>
                  <a:lnTo>
                    <a:pt x="675398" y="194310"/>
                  </a:lnTo>
                  <a:lnTo>
                    <a:pt x="664057" y="190500"/>
                  </a:lnTo>
                  <a:lnTo>
                    <a:pt x="667194" y="191770"/>
                  </a:lnTo>
                  <a:lnTo>
                    <a:pt x="671106" y="194310"/>
                  </a:lnTo>
                  <a:lnTo>
                    <a:pt x="675741" y="196850"/>
                  </a:lnTo>
                  <a:lnTo>
                    <a:pt x="678141" y="194310"/>
                  </a:lnTo>
                  <a:lnTo>
                    <a:pt x="679348" y="193040"/>
                  </a:lnTo>
                  <a:lnTo>
                    <a:pt x="701040" y="170180"/>
                  </a:lnTo>
                  <a:lnTo>
                    <a:pt x="705764" y="165100"/>
                  </a:lnTo>
                  <a:lnTo>
                    <a:pt x="708812" y="161290"/>
                  </a:lnTo>
                  <a:lnTo>
                    <a:pt x="711873" y="157480"/>
                  </a:lnTo>
                  <a:lnTo>
                    <a:pt x="716216" y="151130"/>
                  </a:lnTo>
                  <a:lnTo>
                    <a:pt x="717092" y="149860"/>
                  </a:lnTo>
                  <a:lnTo>
                    <a:pt x="718527" y="144780"/>
                  </a:lnTo>
                  <a:lnTo>
                    <a:pt x="720826" y="143510"/>
                  </a:lnTo>
                  <a:lnTo>
                    <a:pt x="724611" y="143510"/>
                  </a:lnTo>
                  <a:lnTo>
                    <a:pt x="721220" y="147320"/>
                  </a:lnTo>
                  <a:lnTo>
                    <a:pt x="726897" y="142240"/>
                  </a:lnTo>
                  <a:lnTo>
                    <a:pt x="732409" y="135890"/>
                  </a:lnTo>
                  <a:lnTo>
                    <a:pt x="737793" y="129540"/>
                  </a:lnTo>
                  <a:lnTo>
                    <a:pt x="739597" y="127000"/>
                  </a:lnTo>
                  <a:lnTo>
                    <a:pt x="740257" y="125730"/>
                  </a:lnTo>
                  <a:lnTo>
                    <a:pt x="742442" y="121920"/>
                  </a:lnTo>
                  <a:lnTo>
                    <a:pt x="744181" y="123190"/>
                  </a:lnTo>
                  <a:lnTo>
                    <a:pt x="746417" y="124460"/>
                  </a:lnTo>
                  <a:lnTo>
                    <a:pt x="748398" y="125730"/>
                  </a:lnTo>
                  <a:lnTo>
                    <a:pt x="750811" y="128270"/>
                  </a:lnTo>
                  <a:lnTo>
                    <a:pt x="754049" y="132080"/>
                  </a:lnTo>
                  <a:lnTo>
                    <a:pt x="756081" y="134620"/>
                  </a:lnTo>
                  <a:lnTo>
                    <a:pt x="757910" y="135890"/>
                  </a:lnTo>
                  <a:lnTo>
                    <a:pt x="759485" y="138430"/>
                  </a:lnTo>
                  <a:lnTo>
                    <a:pt x="756335" y="138430"/>
                  </a:lnTo>
                  <a:lnTo>
                    <a:pt x="760691" y="142240"/>
                  </a:lnTo>
                  <a:lnTo>
                    <a:pt x="766064" y="142240"/>
                  </a:lnTo>
                  <a:lnTo>
                    <a:pt x="769378" y="148590"/>
                  </a:lnTo>
                  <a:lnTo>
                    <a:pt x="768477" y="149860"/>
                  </a:lnTo>
                  <a:lnTo>
                    <a:pt x="766241" y="148590"/>
                  </a:lnTo>
                  <a:lnTo>
                    <a:pt x="767956" y="151130"/>
                  </a:lnTo>
                  <a:lnTo>
                    <a:pt x="781075" y="158750"/>
                  </a:lnTo>
                  <a:lnTo>
                    <a:pt x="785329" y="165100"/>
                  </a:lnTo>
                  <a:lnTo>
                    <a:pt x="779145" y="162560"/>
                  </a:lnTo>
                  <a:lnTo>
                    <a:pt x="784796" y="168910"/>
                  </a:lnTo>
                  <a:lnTo>
                    <a:pt x="790511" y="173990"/>
                  </a:lnTo>
                  <a:lnTo>
                    <a:pt x="796023" y="179070"/>
                  </a:lnTo>
                  <a:lnTo>
                    <a:pt x="801027" y="182880"/>
                  </a:lnTo>
                  <a:lnTo>
                    <a:pt x="803897" y="182880"/>
                  </a:lnTo>
                  <a:lnTo>
                    <a:pt x="808634" y="184150"/>
                  </a:lnTo>
                  <a:lnTo>
                    <a:pt x="814108" y="187960"/>
                  </a:lnTo>
                  <a:lnTo>
                    <a:pt x="813562" y="189230"/>
                  </a:lnTo>
                  <a:lnTo>
                    <a:pt x="812520" y="190500"/>
                  </a:lnTo>
                  <a:lnTo>
                    <a:pt x="810996" y="191770"/>
                  </a:lnTo>
                  <a:lnTo>
                    <a:pt x="807173" y="190500"/>
                  </a:lnTo>
                  <a:lnTo>
                    <a:pt x="802944" y="191770"/>
                  </a:lnTo>
                  <a:lnTo>
                    <a:pt x="800493" y="191770"/>
                  </a:lnTo>
                  <a:lnTo>
                    <a:pt x="800328" y="190500"/>
                  </a:lnTo>
                  <a:lnTo>
                    <a:pt x="795235" y="194310"/>
                  </a:lnTo>
                  <a:lnTo>
                    <a:pt x="792416" y="195580"/>
                  </a:lnTo>
                  <a:lnTo>
                    <a:pt x="786193" y="199390"/>
                  </a:lnTo>
                  <a:lnTo>
                    <a:pt x="783742" y="200660"/>
                  </a:lnTo>
                  <a:lnTo>
                    <a:pt x="783513" y="199390"/>
                  </a:lnTo>
                  <a:lnTo>
                    <a:pt x="777887" y="203200"/>
                  </a:lnTo>
                  <a:lnTo>
                    <a:pt x="772591" y="208280"/>
                  </a:lnTo>
                  <a:lnTo>
                    <a:pt x="767588" y="212090"/>
                  </a:lnTo>
                  <a:lnTo>
                    <a:pt x="762825" y="215900"/>
                  </a:lnTo>
                  <a:lnTo>
                    <a:pt x="746798" y="229870"/>
                  </a:lnTo>
                  <a:lnTo>
                    <a:pt x="731710" y="242570"/>
                  </a:lnTo>
                  <a:lnTo>
                    <a:pt x="765797" y="285750"/>
                  </a:lnTo>
                  <a:lnTo>
                    <a:pt x="768223" y="293370"/>
                  </a:lnTo>
                  <a:lnTo>
                    <a:pt x="772083" y="302260"/>
                  </a:lnTo>
                  <a:lnTo>
                    <a:pt x="782091" y="323850"/>
                  </a:lnTo>
                  <a:lnTo>
                    <a:pt x="791857" y="347980"/>
                  </a:lnTo>
                  <a:lnTo>
                    <a:pt x="795616" y="360680"/>
                  </a:lnTo>
                  <a:lnTo>
                    <a:pt x="798156" y="372110"/>
                  </a:lnTo>
                  <a:lnTo>
                    <a:pt x="797966" y="367030"/>
                  </a:lnTo>
                  <a:lnTo>
                    <a:pt x="803224" y="370840"/>
                  </a:lnTo>
                  <a:lnTo>
                    <a:pt x="805370" y="375920"/>
                  </a:lnTo>
                  <a:lnTo>
                    <a:pt x="806107" y="382270"/>
                  </a:lnTo>
                  <a:lnTo>
                    <a:pt x="814705" y="393700"/>
                  </a:lnTo>
                  <a:lnTo>
                    <a:pt x="808609" y="393700"/>
                  </a:lnTo>
                  <a:lnTo>
                    <a:pt x="808126" y="391160"/>
                  </a:lnTo>
                  <a:lnTo>
                    <a:pt x="805992" y="394881"/>
                  </a:lnTo>
                  <a:lnTo>
                    <a:pt x="805954" y="398780"/>
                  </a:lnTo>
                  <a:lnTo>
                    <a:pt x="806742" y="405130"/>
                  </a:lnTo>
                  <a:lnTo>
                    <a:pt x="807643" y="410210"/>
                  </a:lnTo>
                  <a:lnTo>
                    <a:pt x="808240" y="414020"/>
                  </a:lnTo>
                  <a:lnTo>
                    <a:pt x="810818" y="427990"/>
                  </a:lnTo>
                  <a:lnTo>
                    <a:pt x="816063" y="427990"/>
                  </a:lnTo>
                  <a:lnTo>
                    <a:pt x="818654" y="426720"/>
                  </a:lnTo>
                  <a:lnTo>
                    <a:pt x="818464" y="430530"/>
                  </a:lnTo>
                  <a:lnTo>
                    <a:pt x="818375" y="436880"/>
                  </a:lnTo>
                  <a:lnTo>
                    <a:pt x="818553" y="441960"/>
                  </a:lnTo>
                  <a:lnTo>
                    <a:pt x="819226" y="449580"/>
                  </a:lnTo>
                  <a:lnTo>
                    <a:pt x="831430" y="449580"/>
                  </a:lnTo>
                  <a:lnTo>
                    <a:pt x="838149" y="450850"/>
                  </a:lnTo>
                  <a:lnTo>
                    <a:pt x="856221" y="450850"/>
                  </a:lnTo>
                  <a:lnTo>
                    <a:pt x="864374" y="449580"/>
                  </a:lnTo>
                  <a:lnTo>
                    <a:pt x="872540" y="449580"/>
                  </a:lnTo>
                  <a:lnTo>
                    <a:pt x="887945" y="448310"/>
                  </a:lnTo>
                  <a:lnTo>
                    <a:pt x="905294" y="448310"/>
                  </a:lnTo>
                  <a:lnTo>
                    <a:pt x="904976" y="449580"/>
                  </a:lnTo>
                  <a:lnTo>
                    <a:pt x="906716" y="449580"/>
                  </a:lnTo>
                  <a:lnTo>
                    <a:pt x="907059" y="450850"/>
                  </a:lnTo>
                  <a:lnTo>
                    <a:pt x="906907" y="452120"/>
                  </a:lnTo>
                  <a:lnTo>
                    <a:pt x="908227" y="450850"/>
                  </a:lnTo>
                  <a:lnTo>
                    <a:pt x="909764" y="450850"/>
                  </a:lnTo>
                  <a:lnTo>
                    <a:pt x="911466" y="449580"/>
                  </a:lnTo>
                  <a:lnTo>
                    <a:pt x="912456" y="452120"/>
                  </a:lnTo>
                  <a:lnTo>
                    <a:pt x="913434" y="453390"/>
                  </a:lnTo>
                  <a:lnTo>
                    <a:pt x="909243" y="454660"/>
                  </a:lnTo>
                  <a:lnTo>
                    <a:pt x="908888" y="455930"/>
                  </a:lnTo>
                  <a:lnTo>
                    <a:pt x="908646" y="457200"/>
                  </a:lnTo>
                  <a:lnTo>
                    <a:pt x="908570" y="458470"/>
                  </a:lnTo>
                  <a:lnTo>
                    <a:pt x="908329" y="466090"/>
                  </a:lnTo>
                  <a:lnTo>
                    <a:pt x="908240" y="487680"/>
                  </a:lnTo>
                  <a:lnTo>
                    <a:pt x="908392" y="494030"/>
                  </a:lnTo>
                  <a:lnTo>
                    <a:pt x="908659" y="501650"/>
                  </a:lnTo>
                  <a:lnTo>
                    <a:pt x="905662" y="496570"/>
                  </a:lnTo>
                  <a:lnTo>
                    <a:pt x="907440" y="505460"/>
                  </a:lnTo>
                  <a:lnTo>
                    <a:pt x="911631" y="511810"/>
                  </a:lnTo>
                  <a:lnTo>
                    <a:pt x="915924" y="518160"/>
                  </a:lnTo>
                  <a:lnTo>
                    <a:pt x="917994" y="527050"/>
                  </a:lnTo>
                  <a:lnTo>
                    <a:pt x="911733" y="530860"/>
                  </a:lnTo>
                  <a:lnTo>
                    <a:pt x="911745" y="534670"/>
                  </a:lnTo>
                  <a:lnTo>
                    <a:pt x="911707" y="533400"/>
                  </a:lnTo>
                  <a:lnTo>
                    <a:pt x="911618" y="534670"/>
                  </a:lnTo>
                  <a:lnTo>
                    <a:pt x="911275" y="537210"/>
                  </a:lnTo>
                  <a:lnTo>
                    <a:pt x="910983" y="538480"/>
                  </a:lnTo>
                  <a:lnTo>
                    <a:pt x="910272" y="539750"/>
                  </a:lnTo>
                  <a:lnTo>
                    <a:pt x="907796" y="539750"/>
                  </a:lnTo>
                  <a:lnTo>
                    <a:pt x="906094" y="538480"/>
                  </a:lnTo>
                  <a:lnTo>
                    <a:pt x="885647" y="538480"/>
                  </a:lnTo>
                  <a:lnTo>
                    <a:pt x="886167" y="537210"/>
                  </a:lnTo>
                  <a:lnTo>
                    <a:pt x="887145" y="535940"/>
                  </a:lnTo>
                  <a:lnTo>
                    <a:pt x="891171" y="535940"/>
                  </a:lnTo>
                  <a:lnTo>
                    <a:pt x="879373" y="534670"/>
                  </a:lnTo>
                  <a:lnTo>
                    <a:pt x="865136" y="532130"/>
                  </a:lnTo>
                  <a:lnTo>
                    <a:pt x="853414" y="530860"/>
                  </a:lnTo>
                  <a:lnTo>
                    <a:pt x="849172" y="534670"/>
                  </a:lnTo>
                  <a:lnTo>
                    <a:pt x="846429" y="532130"/>
                  </a:lnTo>
                  <a:lnTo>
                    <a:pt x="838860" y="530860"/>
                  </a:lnTo>
                  <a:lnTo>
                    <a:pt x="828179" y="529590"/>
                  </a:lnTo>
                  <a:lnTo>
                    <a:pt x="816140" y="529590"/>
                  </a:lnTo>
                  <a:lnTo>
                    <a:pt x="814692" y="537210"/>
                  </a:lnTo>
                  <a:lnTo>
                    <a:pt x="811415" y="560070"/>
                  </a:lnTo>
                  <a:lnTo>
                    <a:pt x="810399" y="558800"/>
                  </a:lnTo>
                  <a:lnTo>
                    <a:pt x="809421" y="557530"/>
                  </a:lnTo>
                  <a:lnTo>
                    <a:pt x="808456" y="554990"/>
                  </a:lnTo>
                  <a:lnTo>
                    <a:pt x="808558" y="563880"/>
                  </a:lnTo>
                  <a:lnTo>
                    <a:pt x="808913" y="566420"/>
                  </a:lnTo>
                  <a:lnTo>
                    <a:pt x="809599" y="570230"/>
                  </a:lnTo>
                  <a:lnTo>
                    <a:pt x="809967" y="575310"/>
                  </a:lnTo>
                  <a:lnTo>
                    <a:pt x="809625" y="579120"/>
                  </a:lnTo>
                  <a:lnTo>
                    <a:pt x="807935" y="586740"/>
                  </a:lnTo>
                  <a:lnTo>
                    <a:pt x="806297" y="590550"/>
                  </a:lnTo>
                  <a:lnTo>
                    <a:pt x="804672" y="589699"/>
                  </a:lnTo>
                  <a:lnTo>
                    <a:pt x="803846" y="591820"/>
                  </a:lnTo>
                  <a:lnTo>
                    <a:pt x="803605" y="595630"/>
                  </a:lnTo>
                  <a:lnTo>
                    <a:pt x="803084" y="600710"/>
                  </a:lnTo>
                  <a:lnTo>
                    <a:pt x="799782" y="608330"/>
                  </a:lnTo>
                  <a:lnTo>
                    <a:pt x="799312" y="601980"/>
                  </a:lnTo>
                  <a:lnTo>
                    <a:pt x="794524" y="613410"/>
                  </a:lnTo>
                  <a:lnTo>
                    <a:pt x="796112" y="613410"/>
                  </a:lnTo>
                  <a:lnTo>
                    <a:pt x="796201" y="621030"/>
                  </a:lnTo>
                  <a:lnTo>
                    <a:pt x="793737" y="627380"/>
                  </a:lnTo>
                  <a:lnTo>
                    <a:pt x="789508" y="633730"/>
                  </a:lnTo>
                  <a:lnTo>
                    <a:pt x="784783" y="640080"/>
                  </a:lnTo>
                  <a:lnTo>
                    <a:pt x="780834" y="641350"/>
                  </a:lnTo>
                  <a:lnTo>
                    <a:pt x="782078" y="643890"/>
                  </a:lnTo>
                  <a:lnTo>
                    <a:pt x="781519" y="651510"/>
                  </a:lnTo>
                  <a:lnTo>
                    <a:pt x="779081" y="654812"/>
                  </a:lnTo>
                  <a:lnTo>
                    <a:pt x="779081" y="689610"/>
                  </a:lnTo>
                  <a:lnTo>
                    <a:pt x="777875" y="692150"/>
                  </a:lnTo>
                  <a:lnTo>
                    <a:pt x="776503" y="693420"/>
                  </a:lnTo>
                  <a:lnTo>
                    <a:pt x="775106" y="695960"/>
                  </a:lnTo>
                  <a:lnTo>
                    <a:pt x="775373" y="695960"/>
                  </a:lnTo>
                  <a:lnTo>
                    <a:pt x="774458" y="697230"/>
                  </a:lnTo>
                  <a:lnTo>
                    <a:pt x="773214" y="697230"/>
                  </a:lnTo>
                  <a:lnTo>
                    <a:pt x="772020" y="695960"/>
                  </a:lnTo>
                  <a:lnTo>
                    <a:pt x="772337" y="694690"/>
                  </a:lnTo>
                  <a:lnTo>
                    <a:pt x="772960" y="695960"/>
                  </a:lnTo>
                  <a:lnTo>
                    <a:pt x="774141" y="694690"/>
                  </a:lnTo>
                  <a:lnTo>
                    <a:pt x="776503" y="692150"/>
                  </a:lnTo>
                  <a:lnTo>
                    <a:pt x="779081" y="689610"/>
                  </a:lnTo>
                  <a:lnTo>
                    <a:pt x="779081" y="654812"/>
                  </a:lnTo>
                  <a:lnTo>
                    <a:pt x="776820" y="657860"/>
                  </a:lnTo>
                  <a:lnTo>
                    <a:pt x="775093" y="657860"/>
                  </a:lnTo>
                  <a:lnTo>
                    <a:pt x="775728" y="655320"/>
                  </a:lnTo>
                  <a:lnTo>
                    <a:pt x="776008" y="654050"/>
                  </a:lnTo>
                  <a:lnTo>
                    <a:pt x="769708" y="661670"/>
                  </a:lnTo>
                  <a:lnTo>
                    <a:pt x="763511" y="675640"/>
                  </a:lnTo>
                  <a:lnTo>
                    <a:pt x="760260" y="681990"/>
                  </a:lnTo>
                  <a:lnTo>
                    <a:pt x="757021" y="687070"/>
                  </a:lnTo>
                  <a:lnTo>
                    <a:pt x="753275" y="692150"/>
                  </a:lnTo>
                  <a:lnTo>
                    <a:pt x="748474" y="698500"/>
                  </a:lnTo>
                  <a:lnTo>
                    <a:pt x="749452" y="699770"/>
                  </a:lnTo>
                  <a:lnTo>
                    <a:pt x="748055" y="701040"/>
                  </a:lnTo>
                  <a:lnTo>
                    <a:pt x="748258" y="702310"/>
                  </a:lnTo>
                  <a:lnTo>
                    <a:pt x="749109" y="703580"/>
                  </a:lnTo>
                  <a:lnTo>
                    <a:pt x="744880" y="698500"/>
                  </a:lnTo>
                  <a:lnTo>
                    <a:pt x="760666" y="675640"/>
                  </a:lnTo>
                  <a:lnTo>
                    <a:pt x="761555" y="674370"/>
                  </a:lnTo>
                  <a:lnTo>
                    <a:pt x="764247" y="670560"/>
                  </a:lnTo>
                  <a:lnTo>
                    <a:pt x="764908" y="669290"/>
                  </a:lnTo>
                  <a:lnTo>
                    <a:pt x="763346" y="669290"/>
                  </a:lnTo>
                  <a:lnTo>
                    <a:pt x="761225" y="670560"/>
                  </a:lnTo>
                  <a:lnTo>
                    <a:pt x="756704" y="673100"/>
                  </a:lnTo>
                  <a:lnTo>
                    <a:pt x="755434" y="674370"/>
                  </a:lnTo>
                  <a:lnTo>
                    <a:pt x="754900" y="673100"/>
                  </a:lnTo>
                  <a:lnTo>
                    <a:pt x="754646" y="673100"/>
                  </a:lnTo>
                  <a:lnTo>
                    <a:pt x="754557" y="671830"/>
                  </a:lnTo>
                  <a:lnTo>
                    <a:pt x="755002" y="669290"/>
                  </a:lnTo>
                  <a:lnTo>
                    <a:pt x="755573" y="668020"/>
                  </a:lnTo>
                  <a:lnTo>
                    <a:pt x="755523" y="666750"/>
                  </a:lnTo>
                  <a:lnTo>
                    <a:pt x="753745" y="670560"/>
                  </a:lnTo>
                  <a:lnTo>
                    <a:pt x="748588" y="681990"/>
                  </a:lnTo>
                  <a:lnTo>
                    <a:pt x="743343" y="693420"/>
                  </a:lnTo>
                  <a:lnTo>
                    <a:pt x="740600" y="699770"/>
                  </a:lnTo>
                  <a:lnTo>
                    <a:pt x="748030" y="704850"/>
                  </a:lnTo>
                  <a:lnTo>
                    <a:pt x="754837" y="711200"/>
                  </a:lnTo>
                  <a:lnTo>
                    <a:pt x="765530" y="722630"/>
                  </a:lnTo>
                  <a:lnTo>
                    <a:pt x="765746" y="722630"/>
                  </a:lnTo>
                  <a:lnTo>
                    <a:pt x="765924" y="723900"/>
                  </a:lnTo>
                  <a:lnTo>
                    <a:pt x="764590" y="723900"/>
                  </a:lnTo>
                  <a:lnTo>
                    <a:pt x="766495" y="726440"/>
                  </a:lnTo>
                  <a:lnTo>
                    <a:pt x="768718" y="727710"/>
                  </a:lnTo>
                  <a:lnTo>
                    <a:pt x="771029" y="728980"/>
                  </a:lnTo>
                  <a:lnTo>
                    <a:pt x="773607" y="732790"/>
                  </a:lnTo>
                  <a:lnTo>
                    <a:pt x="775208" y="735330"/>
                  </a:lnTo>
                  <a:lnTo>
                    <a:pt x="778090" y="737870"/>
                  </a:lnTo>
                  <a:lnTo>
                    <a:pt x="776986" y="741680"/>
                  </a:lnTo>
                  <a:lnTo>
                    <a:pt x="788073" y="750570"/>
                  </a:lnTo>
                  <a:lnTo>
                    <a:pt x="792848" y="755650"/>
                  </a:lnTo>
                  <a:lnTo>
                    <a:pt x="794385" y="754380"/>
                  </a:lnTo>
                  <a:lnTo>
                    <a:pt x="795642" y="754380"/>
                  </a:lnTo>
                  <a:lnTo>
                    <a:pt x="796493" y="753110"/>
                  </a:lnTo>
                  <a:lnTo>
                    <a:pt x="798347" y="753110"/>
                  </a:lnTo>
                  <a:lnTo>
                    <a:pt x="797890" y="751268"/>
                  </a:lnTo>
                  <a:lnTo>
                    <a:pt x="796467" y="749300"/>
                  </a:lnTo>
                  <a:lnTo>
                    <a:pt x="793102" y="746760"/>
                  </a:lnTo>
                  <a:lnTo>
                    <a:pt x="792302" y="746760"/>
                  </a:lnTo>
                  <a:lnTo>
                    <a:pt x="791387" y="745490"/>
                  </a:lnTo>
                  <a:lnTo>
                    <a:pt x="786193" y="740206"/>
                  </a:lnTo>
                  <a:lnTo>
                    <a:pt x="786193" y="744220"/>
                  </a:lnTo>
                  <a:lnTo>
                    <a:pt x="785317" y="745490"/>
                  </a:lnTo>
                  <a:lnTo>
                    <a:pt x="784428" y="745490"/>
                  </a:lnTo>
                  <a:lnTo>
                    <a:pt x="783437" y="744220"/>
                  </a:lnTo>
                  <a:lnTo>
                    <a:pt x="779780" y="741680"/>
                  </a:lnTo>
                  <a:lnTo>
                    <a:pt x="779284" y="740410"/>
                  </a:lnTo>
                  <a:lnTo>
                    <a:pt x="779424" y="739140"/>
                  </a:lnTo>
                  <a:lnTo>
                    <a:pt x="785444" y="744220"/>
                  </a:lnTo>
                  <a:lnTo>
                    <a:pt x="786193" y="744220"/>
                  </a:lnTo>
                  <a:lnTo>
                    <a:pt x="786193" y="740206"/>
                  </a:lnTo>
                  <a:lnTo>
                    <a:pt x="785164" y="739140"/>
                  </a:lnTo>
                  <a:lnTo>
                    <a:pt x="779030" y="732790"/>
                  </a:lnTo>
                  <a:lnTo>
                    <a:pt x="789635" y="737870"/>
                  </a:lnTo>
                  <a:lnTo>
                    <a:pt x="792962" y="744626"/>
                  </a:lnTo>
                  <a:lnTo>
                    <a:pt x="792683" y="744601"/>
                  </a:lnTo>
                  <a:lnTo>
                    <a:pt x="791311" y="744435"/>
                  </a:lnTo>
                  <a:lnTo>
                    <a:pt x="791921" y="745007"/>
                  </a:lnTo>
                  <a:lnTo>
                    <a:pt x="793102" y="746137"/>
                  </a:lnTo>
                  <a:lnTo>
                    <a:pt x="793635" y="746531"/>
                  </a:lnTo>
                  <a:lnTo>
                    <a:pt x="794016" y="746683"/>
                  </a:lnTo>
                  <a:lnTo>
                    <a:pt x="794639" y="747268"/>
                  </a:lnTo>
                  <a:lnTo>
                    <a:pt x="794245" y="746340"/>
                  </a:lnTo>
                  <a:lnTo>
                    <a:pt x="793851" y="745553"/>
                  </a:lnTo>
                  <a:lnTo>
                    <a:pt x="804621" y="746760"/>
                  </a:lnTo>
                  <a:lnTo>
                    <a:pt x="805294" y="753110"/>
                  </a:lnTo>
                  <a:lnTo>
                    <a:pt x="806272" y="756920"/>
                  </a:lnTo>
                  <a:lnTo>
                    <a:pt x="805053" y="759460"/>
                  </a:lnTo>
                  <a:lnTo>
                    <a:pt x="801636" y="760730"/>
                  </a:lnTo>
                  <a:lnTo>
                    <a:pt x="799338" y="762000"/>
                  </a:lnTo>
                  <a:lnTo>
                    <a:pt x="797585" y="760730"/>
                  </a:lnTo>
                  <a:lnTo>
                    <a:pt x="797369" y="762000"/>
                  </a:lnTo>
                  <a:lnTo>
                    <a:pt x="797026" y="762000"/>
                  </a:lnTo>
                  <a:lnTo>
                    <a:pt x="795832" y="764540"/>
                  </a:lnTo>
                  <a:lnTo>
                    <a:pt x="795616" y="764540"/>
                  </a:lnTo>
                  <a:lnTo>
                    <a:pt x="794346" y="765810"/>
                  </a:lnTo>
                  <a:lnTo>
                    <a:pt x="777671" y="786130"/>
                  </a:lnTo>
                  <a:lnTo>
                    <a:pt x="773188" y="792480"/>
                  </a:lnTo>
                  <a:lnTo>
                    <a:pt x="769721" y="798830"/>
                  </a:lnTo>
                  <a:lnTo>
                    <a:pt x="767549" y="803910"/>
                  </a:lnTo>
                  <a:lnTo>
                    <a:pt x="764019" y="808990"/>
                  </a:lnTo>
                  <a:lnTo>
                    <a:pt x="761098" y="807720"/>
                  </a:lnTo>
                  <a:lnTo>
                    <a:pt x="758659" y="808990"/>
                  </a:lnTo>
                  <a:lnTo>
                    <a:pt x="760552" y="805180"/>
                  </a:lnTo>
                  <a:lnTo>
                    <a:pt x="763524" y="802640"/>
                  </a:lnTo>
                  <a:lnTo>
                    <a:pt x="764044" y="800100"/>
                  </a:lnTo>
                  <a:lnTo>
                    <a:pt x="760539" y="805180"/>
                  </a:lnTo>
                  <a:lnTo>
                    <a:pt x="754418" y="811530"/>
                  </a:lnTo>
                  <a:lnTo>
                    <a:pt x="749401" y="817880"/>
                  </a:lnTo>
                  <a:lnTo>
                    <a:pt x="745934" y="821690"/>
                  </a:lnTo>
                  <a:lnTo>
                    <a:pt x="744969" y="822960"/>
                  </a:lnTo>
                  <a:lnTo>
                    <a:pt x="744816" y="824230"/>
                  </a:lnTo>
                  <a:lnTo>
                    <a:pt x="744321" y="825500"/>
                  </a:lnTo>
                  <a:lnTo>
                    <a:pt x="743559" y="826770"/>
                  </a:lnTo>
                  <a:lnTo>
                    <a:pt x="743064" y="828040"/>
                  </a:lnTo>
                  <a:lnTo>
                    <a:pt x="743267" y="830580"/>
                  </a:lnTo>
                  <a:lnTo>
                    <a:pt x="738974" y="833120"/>
                  </a:lnTo>
                  <a:lnTo>
                    <a:pt x="739470" y="831850"/>
                  </a:lnTo>
                  <a:lnTo>
                    <a:pt x="739965" y="830580"/>
                  </a:lnTo>
                  <a:lnTo>
                    <a:pt x="740194" y="828040"/>
                  </a:lnTo>
                  <a:lnTo>
                    <a:pt x="740651" y="826770"/>
                  </a:lnTo>
                  <a:lnTo>
                    <a:pt x="736739" y="830580"/>
                  </a:lnTo>
                  <a:lnTo>
                    <a:pt x="737565" y="828040"/>
                  </a:lnTo>
                  <a:lnTo>
                    <a:pt x="734822" y="828040"/>
                  </a:lnTo>
                  <a:lnTo>
                    <a:pt x="732891" y="824230"/>
                  </a:lnTo>
                  <a:lnTo>
                    <a:pt x="731367" y="822960"/>
                  </a:lnTo>
                  <a:lnTo>
                    <a:pt x="728967" y="820420"/>
                  </a:lnTo>
                  <a:lnTo>
                    <a:pt x="727951" y="820420"/>
                  </a:lnTo>
                  <a:lnTo>
                    <a:pt x="704329" y="798830"/>
                  </a:lnTo>
                  <a:lnTo>
                    <a:pt x="699198" y="792480"/>
                  </a:lnTo>
                  <a:lnTo>
                    <a:pt x="694817" y="787400"/>
                  </a:lnTo>
                  <a:lnTo>
                    <a:pt x="690257" y="782320"/>
                  </a:lnTo>
                  <a:lnTo>
                    <a:pt x="685584" y="774700"/>
                  </a:lnTo>
                  <a:lnTo>
                    <a:pt x="683704" y="772160"/>
                  </a:lnTo>
                  <a:lnTo>
                    <a:pt x="680872" y="768350"/>
                  </a:lnTo>
                  <a:lnTo>
                    <a:pt x="676567" y="769620"/>
                  </a:lnTo>
                  <a:lnTo>
                    <a:pt x="671906" y="772160"/>
                  </a:lnTo>
                  <a:lnTo>
                    <a:pt x="666508" y="774700"/>
                  </a:lnTo>
                  <a:lnTo>
                    <a:pt x="672007" y="772160"/>
                  </a:lnTo>
                  <a:lnTo>
                    <a:pt x="672719" y="772160"/>
                  </a:lnTo>
                  <a:lnTo>
                    <a:pt x="666292" y="775970"/>
                  </a:lnTo>
                  <a:lnTo>
                    <a:pt x="658139" y="781050"/>
                  </a:lnTo>
                  <a:lnTo>
                    <a:pt x="652348" y="783590"/>
                  </a:lnTo>
                  <a:lnTo>
                    <a:pt x="636460" y="792480"/>
                  </a:lnTo>
                  <a:lnTo>
                    <a:pt x="628421" y="797560"/>
                  </a:lnTo>
                  <a:lnTo>
                    <a:pt x="612063" y="805180"/>
                  </a:lnTo>
                  <a:lnTo>
                    <a:pt x="586778" y="816610"/>
                  </a:lnTo>
                  <a:lnTo>
                    <a:pt x="569417" y="821690"/>
                  </a:lnTo>
                  <a:lnTo>
                    <a:pt x="563587" y="824230"/>
                  </a:lnTo>
                  <a:lnTo>
                    <a:pt x="551764" y="826770"/>
                  </a:lnTo>
                  <a:lnTo>
                    <a:pt x="544258" y="828040"/>
                  </a:lnTo>
                  <a:lnTo>
                    <a:pt x="527062" y="830580"/>
                  </a:lnTo>
                  <a:lnTo>
                    <a:pt x="525437" y="838200"/>
                  </a:lnTo>
                  <a:lnTo>
                    <a:pt x="522516" y="857250"/>
                  </a:lnTo>
                  <a:lnTo>
                    <a:pt x="523328" y="862330"/>
                  </a:lnTo>
                  <a:lnTo>
                    <a:pt x="524497" y="866140"/>
                  </a:lnTo>
                  <a:lnTo>
                    <a:pt x="525208" y="869950"/>
                  </a:lnTo>
                  <a:lnTo>
                    <a:pt x="520344" y="872490"/>
                  </a:lnTo>
                  <a:lnTo>
                    <a:pt x="523392" y="887730"/>
                  </a:lnTo>
                  <a:lnTo>
                    <a:pt x="523113" y="895350"/>
                  </a:lnTo>
                  <a:lnTo>
                    <a:pt x="521919" y="901700"/>
                  </a:lnTo>
                  <a:lnTo>
                    <a:pt x="520090" y="906780"/>
                  </a:lnTo>
                  <a:lnTo>
                    <a:pt x="517880" y="913130"/>
                  </a:lnTo>
                  <a:lnTo>
                    <a:pt x="517105" y="914400"/>
                  </a:lnTo>
                  <a:lnTo>
                    <a:pt x="515569" y="919480"/>
                  </a:lnTo>
                  <a:lnTo>
                    <a:pt x="513791" y="922020"/>
                  </a:lnTo>
                  <a:lnTo>
                    <a:pt x="512762" y="924560"/>
                  </a:lnTo>
                  <a:lnTo>
                    <a:pt x="512064" y="927100"/>
                  </a:lnTo>
                  <a:lnTo>
                    <a:pt x="511949" y="929640"/>
                  </a:lnTo>
                  <a:lnTo>
                    <a:pt x="508635" y="929640"/>
                  </a:lnTo>
                  <a:lnTo>
                    <a:pt x="506539" y="930910"/>
                  </a:lnTo>
                  <a:lnTo>
                    <a:pt x="507631" y="932180"/>
                  </a:lnTo>
                  <a:lnTo>
                    <a:pt x="508850" y="933450"/>
                  </a:lnTo>
                  <a:lnTo>
                    <a:pt x="510247" y="934720"/>
                  </a:lnTo>
                  <a:lnTo>
                    <a:pt x="487083" y="934720"/>
                  </a:lnTo>
                  <a:lnTo>
                    <a:pt x="484543" y="932180"/>
                  </a:lnTo>
                  <a:lnTo>
                    <a:pt x="483552" y="933450"/>
                  </a:lnTo>
                  <a:lnTo>
                    <a:pt x="481368" y="935990"/>
                  </a:lnTo>
                  <a:lnTo>
                    <a:pt x="477570" y="934720"/>
                  </a:lnTo>
                  <a:lnTo>
                    <a:pt x="477278" y="932180"/>
                  </a:lnTo>
                  <a:lnTo>
                    <a:pt x="453428" y="935990"/>
                  </a:lnTo>
                  <a:lnTo>
                    <a:pt x="445655" y="933450"/>
                  </a:lnTo>
                  <a:lnTo>
                    <a:pt x="444576" y="930910"/>
                  </a:lnTo>
                  <a:lnTo>
                    <a:pt x="441883" y="927100"/>
                  </a:lnTo>
                  <a:lnTo>
                    <a:pt x="429336" y="925830"/>
                  </a:lnTo>
                  <a:lnTo>
                    <a:pt x="420712" y="927100"/>
                  </a:lnTo>
                  <a:lnTo>
                    <a:pt x="411784" y="929640"/>
                  </a:lnTo>
                  <a:lnTo>
                    <a:pt x="405434" y="932180"/>
                  </a:lnTo>
                  <a:lnTo>
                    <a:pt x="404558" y="934720"/>
                  </a:lnTo>
                  <a:lnTo>
                    <a:pt x="408609" y="934720"/>
                  </a:lnTo>
                  <a:lnTo>
                    <a:pt x="414896" y="935990"/>
                  </a:lnTo>
                  <a:lnTo>
                    <a:pt x="415201" y="938530"/>
                  </a:lnTo>
                  <a:lnTo>
                    <a:pt x="406031" y="939800"/>
                  </a:lnTo>
                  <a:lnTo>
                    <a:pt x="404317" y="944880"/>
                  </a:lnTo>
                  <a:lnTo>
                    <a:pt x="403860" y="949960"/>
                  </a:lnTo>
                  <a:lnTo>
                    <a:pt x="407936" y="953770"/>
                  </a:lnTo>
                  <a:lnTo>
                    <a:pt x="419823" y="958850"/>
                  </a:lnTo>
                  <a:lnTo>
                    <a:pt x="435508" y="953770"/>
                  </a:lnTo>
                  <a:lnTo>
                    <a:pt x="440347" y="957402"/>
                  </a:lnTo>
                  <a:lnTo>
                    <a:pt x="444919" y="956310"/>
                  </a:lnTo>
                  <a:lnTo>
                    <a:pt x="446176" y="957580"/>
                  </a:lnTo>
                  <a:lnTo>
                    <a:pt x="448373" y="958850"/>
                  </a:lnTo>
                  <a:lnTo>
                    <a:pt x="451485" y="960120"/>
                  </a:lnTo>
                  <a:lnTo>
                    <a:pt x="460730" y="956310"/>
                  </a:lnTo>
                  <a:lnTo>
                    <a:pt x="466890" y="953770"/>
                  </a:lnTo>
                  <a:lnTo>
                    <a:pt x="468757" y="956310"/>
                  </a:lnTo>
                  <a:lnTo>
                    <a:pt x="459981" y="958850"/>
                  </a:lnTo>
                  <a:lnTo>
                    <a:pt x="470306" y="960120"/>
                  </a:lnTo>
                  <a:lnTo>
                    <a:pt x="472465" y="957580"/>
                  </a:lnTo>
                  <a:lnTo>
                    <a:pt x="471055" y="955040"/>
                  </a:lnTo>
                  <a:lnTo>
                    <a:pt x="470522" y="953770"/>
                  </a:lnTo>
                  <a:lnTo>
                    <a:pt x="475335" y="952500"/>
                  </a:lnTo>
                  <a:lnTo>
                    <a:pt x="482854" y="955040"/>
                  </a:lnTo>
                  <a:lnTo>
                    <a:pt x="480656" y="957580"/>
                  </a:lnTo>
                  <a:lnTo>
                    <a:pt x="489458" y="955040"/>
                  </a:lnTo>
                  <a:lnTo>
                    <a:pt x="490702" y="956310"/>
                  </a:lnTo>
                  <a:lnTo>
                    <a:pt x="488835" y="957580"/>
                  </a:lnTo>
                  <a:lnTo>
                    <a:pt x="485343" y="958850"/>
                  </a:lnTo>
                  <a:lnTo>
                    <a:pt x="489267" y="957580"/>
                  </a:lnTo>
                  <a:lnTo>
                    <a:pt x="494461" y="957580"/>
                  </a:lnTo>
                  <a:lnTo>
                    <a:pt x="499160" y="956310"/>
                  </a:lnTo>
                  <a:lnTo>
                    <a:pt x="508622" y="956310"/>
                  </a:lnTo>
                  <a:lnTo>
                    <a:pt x="511632" y="955040"/>
                  </a:lnTo>
                  <a:lnTo>
                    <a:pt x="513969" y="955040"/>
                  </a:lnTo>
                  <a:lnTo>
                    <a:pt x="515200" y="953770"/>
                  </a:lnTo>
                  <a:lnTo>
                    <a:pt x="520306" y="955040"/>
                  </a:lnTo>
                  <a:lnTo>
                    <a:pt x="527812" y="956310"/>
                  </a:lnTo>
                  <a:lnTo>
                    <a:pt x="534949" y="956310"/>
                  </a:lnTo>
                  <a:lnTo>
                    <a:pt x="535305" y="953770"/>
                  </a:lnTo>
                  <a:lnTo>
                    <a:pt x="535470" y="952500"/>
                  </a:lnTo>
                  <a:lnTo>
                    <a:pt x="536181" y="947420"/>
                  </a:lnTo>
                  <a:lnTo>
                    <a:pt x="537514" y="939800"/>
                  </a:lnTo>
                  <a:lnTo>
                    <a:pt x="539242" y="935990"/>
                  </a:lnTo>
                  <a:lnTo>
                    <a:pt x="541655" y="934720"/>
                  </a:lnTo>
                  <a:lnTo>
                    <a:pt x="541439" y="933450"/>
                  </a:lnTo>
                  <a:lnTo>
                    <a:pt x="540931" y="927100"/>
                  </a:lnTo>
                  <a:lnTo>
                    <a:pt x="540816" y="924560"/>
                  </a:lnTo>
                  <a:lnTo>
                    <a:pt x="540804" y="922020"/>
                  </a:lnTo>
                  <a:lnTo>
                    <a:pt x="540448" y="920750"/>
                  </a:lnTo>
                  <a:lnTo>
                    <a:pt x="539877" y="915670"/>
                  </a:lnTo>
                  <a:lnTo>
                    <a:pt x="539572" y="911860"/>
                  </a:lnTo>
                  <a:lnTo>
                    <a:pt x="539927" y="908050"/>
                  </a:lnTo>
                  <a:lnTo>
                    <a:pt x="543191" y="909320"/>
                  </a:lnTo>
                  <a:lnTo>
                    <a:pt x="543483" y="908050"/>
                  </a:lnTo>
                  <a:lnTo>
                    <a:pt x="545198" y="900430"/>
                  </a:lnTo>
                  <a:lnTo>
                    <a:pt x="547547" y="889000"/>
                  </a:lnTo>
                  <a:lnTo>
                    <a:pt x="551878" y="886460"/>
                  </a:lnTo>
                  <a:lnTo>
                    <a:pt x="549833" y="877570"/>
                  </a:lnTo>
                  <a:lnTo>
                    <a:pt x="550075" y="866140"/>
                  </a:lnTo>
                  <a:lnTo>
                    <a:pt x="550837" y="857250"/>
                  </a:lnTo>
                  <a:lnTo>
                    <a:pt x="550722" y="852170"/>
                  </a:lnTo>
                  <a:lnTo>
                    <a:pt x="551472" y="852170"/>
                  </a:lnTo>
                  <a:lnTo>
                    <a:pt x="552145" y="850900"/>
                  </a:lnTo>
                  <a:lnTo>
                    <a:pt x="552729" y="850900"/>
                  </a:lnTo>
                  <a:lnTo>
                    <a:pt x="552843" y="852170"/>
                  </a:lnTo>
                  <a:lnTo>
                    <a:pt x="556463" y="852170"/>
                  </a:lnTo>
                  <a:lnTo>
                    <a:pt x="557174" y="853440"/>
                  </a:lnTo>
                  <a:lnTo>
                    <a:pt x="562813" y="853440"/>
                  </a:lnTo>
                  <a:lnTo>
                    <a:pt x="564375" y="850900"/>
                  </a:lnTo>
                  <a:lnTo>
                    <a:pt x="565162" y="849630"/>
                  </a:lnTo>
                  <a:lnTo>
                    <a:pt x="570953" y="844550"/>
                  </a:lnTo>
                  <a:lnTo>
                    <a:pt x="578040" y="840740"/>
                  </a:lnTo>
                  <a:lnTo>
                    <a:pt x="584263" y="835660"/>
                  </a:lnTo>
                  <a:lnTo>
                    <a:pt x="589254" y="838200"/>
                  </a:lnTo>
                  <a:lnTo>
                    <a:pt x="587502" y="840740"/>
                  </a:lnTo>
                  <a:lnTo>
                    <a:pt x="584200" y="845820"/>
                  </a:lnTo>
                  <a:lnTo>
                    <a:pt x="584581" y="848360"/>
                  </a:lnTo>
                  <a:lnTo>
                    <a:pt x="586663" y="844550"/>
                  </a:lnTo>
                  <a:lnTo>
                    <a:pt x="592709" y="840740"/>
                  </a:lnTo>
                  <a:lnTo>
                    <a:pt x="598106" y="836930"/>
                  </a:lnTo>
                  <a:lnTo>
                    <a:pt x="598170" y="835660"/>
                  </a:lnTo>
                  <a:lnTo>
                    <a:pt x="598233" y="834390"/>
                  </a:lnTo>
                  <a:lnTo>
                    <a:pt x="608317" y="834390"/>
                  </a:lnTo>
                  <a:lnTo>
                    <a:pt x="606437" y="833120"/>
                  </a:lnTo>
                  <a:lnTo>
                    <a:pt x="612800" y="835660"/>
                  </a:lnTo>
                  <a:lnTo>
                    <a:pt x="612305" y="833120"/>
                  </a:lnTo>
                  <a:lnTo>
                    <a:pt x="611555" y="829310"/>
                  </a:lnTo>
                  <a:lnTo>
                    <a:pt x="620560" y="831850"/>
                  </a:lnTo>
                  <a:lnTo>
                    <a:pt x="622338" y="829310"/>
                  </a:lnTo>
                  <a:lnTo>
                    <a:pt x="625894" y="824230"/>
                  </a:lnTo>
                  <a:lnTo>
                    <a:pt x="638365" y="824230"/>
                  </a:lnTo>
                  <a:lnTo>
                    <a:pt x="644639" y="820420"/>
                  </a:lnTo>
                  <a:lnTo>
                    <a:pt x="648271" y="819797"/>
                  </a:lnTo>
                  <a:lnTo>
                    <a:pt x="647153" y="817880"/>
                  </a:lnTo>
                  <a:lnTo>
                    <a:pt x="646645" y="815340"/>
                  </a:lnTo>
                  <a:lnTo>
                    <a:pt x="654646" y="810260"/>
                  </a:lnTo>
                  <a:lnTo>
                    <a:pt x="657910" y="810260"/>
                  </a:lnTo>
                  <a:lnTo>
                    <a:pt x="659612" y="812800"/>
                  </a:lnTo>
                  <a:lnTo>
                    <a:pt x="662927" y="812800"/>
                  </a:lnTo>
                  <a:lnTo>
                    <a:pt x="665251" y="811530"/>
                  </a:lnTo>
                  <a:lnTo>
                    <a:pt x="667258" y="810260"/>
                  </a:lnTo>
                  <a:lnTo>
                    <a:pt x="670064" y="806450"/>
                  </a:lnTo>
                  <a:lnTo>
                    <a:pt x="669658" y="805180"/>
                  </a:lnTo>
                  <a:lnTo>
                    <a:pt x="670204" y="805180"/>
                  </a:lnTo>
                  <a:lnTo>
                    <a:pt x="670864" y="802640"/>
                  </a:lnTo>
                  <a:lnTo>
                    <a:pt x="672299" y="800100"/>
                  </a:lnTo>
                  <a:lnTo>
                    <a:pt x="674179" y="800100"/>
                  </a:lnTo>
                  <a:lnTo>
                    <a:pt x="673544" y="802640"/>
                  </a:lnTo>
                  <a:lnTo>
                    <a:pt x="673912" y="801370"/>
                  </a:lnTo>
                  <a:lnTo>
                    <a:pt x="674357" y="801370"/>
                  </a:lnTo>
                  <a:lnTo>
                    <a:pt x="674890" y="800100"/>
                  </a:lnTo>
                  <a:lnTo>
                    <a:pt x="676363" y="800100"/>
                  </a:lnTo>
                  <a:lnTo>
                    <a:pt x="678002" y="802640"/>
                  </a:lnTo>
                  <a:lnTo>
                    <a:pt x="679945" y="805180"/>
                  </a:lnTo>
                  <a:lnTo>
                    <a:pt x="684898" y="810260"/>
                  </a:lnTo>
                  <a:lnTo>
                    <a:pt x="690092" y="816610"/>
                  </a:lnTo>
                  <a:lnTo>
                    <a:pt x="695680" y="820420"/>
                  </a:lnTo>
                  <a:lnTo>
                    <a:pt x="695909" y="821690"/>
                  </a:lnTo>
                  <a:lnTo>
                    <a:pt x="695667" y="822960"/>
                  </a:lnTo>
                  <a:lnTo>
                    <a:pt x="695960" y="821690"/>
                  </a:lnTo>
                  <a:lnTo>
                    <a:pt x="696531" y="819150"/>
                  </a:lnTo>
                  <a:lnTo>
                    <a:pt x="698550" y="816610"/>
                  </a:lnTo>
                  <a:lnTo>
                    <a:pt x="700405" y="816610"/>
                  </a:lnTo>
                  <a:lnTo>
                    <a:pt x="704456" y="821690"/>
                  </a:lnTo>
                  <a:lnTo>
                    <a:pt x="710552" y="824230"/>
                  </a:lnTo>
                  <a:lnTo>
                    <a:pt x="709193" y="828040"/>
                  </a:lnTo>
                  <a:lnTo>
                    <a:pt x="707631" y="825500"/>
                  </a:lnTo>
                  <a:lnTo>
                    <a:pt x="706843" y="824230"/>
                  </a:lnTo>
                  <a:lnTo>
                    <a:pt x="705472" y="825500"/>
                  </a:lnTo>
                  <a:lnTo>
                    <a:pt x="703453" y="824230"/>
                  </a:lnTo>
                  <a:lnTo>
                    <a:pt x="708863" y="829310"/>
                  </a:lnTo>
                  <a:lnTo>
                    <a:pt x="707567" y="831850"/>
                  </a:lnTo>
                  <a:lnTo>
                    <a:pt x="704811" y="829310"/>
                  </a:lnTo>
                  <a:lnTo>
                    <a:pt x="701535" y="825500"/>
                  </a:lnTo>
                  <a:lnTo>
                    <a:pt x="698715" y="825500"/>
                  </a:lnTo>
                  <a:lnTo>
                    <a:pt x="706285" y="831850"/>
                  </a:lnTo>
                  <a:lnTo>
                    <a:pt x="708291" y="834390"/>
                  </a:lnTo>
                  <a:lnTo>
                    <a:pt x="715987" y="842010"/>
                  </a:lnTo>
                  <a:lnTo>
                    <a:pt x="722477" y="848360"/>
                  </a:lnTo>
                  <a:lnTo>
                    <a:pt x="727671" y="854710"/>
                  </a:lnTo>
                  <a:lnTo>
                    <a:pt x="731786" y="861060"/>
                  </a:lnTo>
                  <a:lnTo>
                    <a:pt x="729145" y="862330"/>
                  </a:lnTo>
                  <a:lnTo>
                    <a:pt x="724903" y="857250"/>
                  </a:lnTo>
                  <a:lnTo>
                    <a:pt x="722769" y="854710"/>
                  </a:lnTo>
                  <a:lnTo>
                    <a:pt x="718185" y="849630"/>
                  </a:lnTo>
                  <a:lnTo>
                    <a:pt x="720928" y="857250"/>
                  </a:lnTo>
                  <a:lnTo>
                    <a:pt x="713511" y="845820"/>
                  </a:lnTo>
                  <a:lnTo>
                    <a:pt x="706932" y="835660"/>
                  </a:lnTo>
                  <a:lnTo>
                    <a:pt x="709726" y="845820"/>
                  </a:lnTo>
                  <a:lnTo>
                    <a:pt x="707771" y="843280"/>
                  </a:lnTo>
                  <a:lnTo>
                    <a:pt x="703592" y="836930"/>
                  </a:lnTo>
                  <a:lnTo>
                    <a:pt x="701890" y="836930"/>
                  </a:lnTo>
                  <a:lnTo>
                    <a:pt x="701649" y="838200"/>
                  </a:lnTo>
                  <a:lnTo>
                    <a:pt x="701522" y="839470"/>
                  </a:lnTo>
                  <a:lnTo>
                    <a:pt x="701675" y="839470"/>
                  </a:lnTo>
                  <a:lnTo>
                    <a:pt x="701954" y="840740"/>
                  </a:lnTo>
                  <a:lnTo>
                    <a:pt x="725309" y="872490"/>
                  </a:lnTo>
                  <a:lnTo>
                    <a:pt x="731329" y="878840"/>
                  </a:lnTo>
                  <a:lnTo>
                    <a:pt x="736130" y="873760"/>
                  </a:lnTo>
                  <a:lnTo>
                    <a:pt x="741502" y="868680"/>
                  </a:lnTo>
                  <a:lnTo>
                    <a:pt x="747814" y="862330"/>
                  </a:lnTo>
                  <a:lnTo>
                    <a:pt x="755434" y="854710"/>
                  </a:lnTo>
                  <a:lnTo>
                    <a:pt x="756805" y="850900"/>
                  </a:lnTo>
                  <a:lnTo>
                    <a:pt x="755764" y="849630"/>
                  </a:lnTo>
                  <a:lnTo>
                    <a:pt x="754646" y="848360"/>
                  </a:lnTo>
                  <a:lnTo>
                    <a:pt x="755726" y="844550"/>
                  </a:lnTo>
                  <a:lnTo>
                    <a:pt x="759256" y="840740"/>
                  </a:lnTo>
                  <a:lnTo>
                    <a:pt x="762076" y="836930"/>
                  </a:lnTo>
                  <a:lnTo>
                    <a:pt x="762901" y="835660"/>
                  </a:lnTo>
                  <a:lnTo>
                    <a:pt x="765848" y="833120"/>
                  </a:lnTo>
                  <a:lnTo>
                    <a:pt x="767638" y="831850"/>
                  </a:lnTo>
                  <a:lnTo>
                    <a:pt x="772693" y="828040"/>
                  </a:lnTo>
                  <a:lnTo>
                    <a:pt x="775703" y="828040"/>
                  </a:lnTo>
                  <a:lnTo>
                    <a:pt x="783996" y="825500"/>
                  </a:lnTo>
                  <a:lnTo>
                    <a:pt x="788695" y="825500"/>
                  </a:lnTo>
                  <a:lnTo>
                    <a:pt x="794092" y="815340"/>
                  </a:lnTo>
                  <a:lnTo>
                    <a:pt x="794791" y="810260"/>
                  </a:lnTo>
                  <a:lnTo>
                    <a:pt x="795032" y="808990"/>
                  </a:lnTo>
                  <a:lnTo>
                    <a:pt x="795731" y="805180"/>
                  </a:lnTo>
                  <a:lnTo>
                    <a:pt x="798893" y="800100"/>
                  </a:lnTo>
                  <a:lnTo>
                    <a:pt x="806221" y="793750"/>
                  </a:lnTo>
                  <a:lnTo>
                    <a:pt x="806475" y="801370"/>
                  </a:lnTo>
                  <a:lnTo>
                    <a:pt x="813384" y="793750"/>
                  </a:lnTo>
                  <a:lnTo>
                    <a:pt x="815467" y="787400"/>
                  </a:lnTo>
                  <a:lnTo>
                    <a:pt x="819645" y="781050"/>
                  </a:lnTo>
                  <a:lnTo>
                    <a:pt x="832827" y="768350"/>
                  </a:lnTo>
                  <a:lnTo>
                    <a:pt x="829640" y="773430"/>
                  </a:lnTo>
                  <a:lnTo>
                    <a:pt x="824509" y="779780"/>
                  </a:lnTo>
                  <a:lnTo>
                    <a:pt x="820458" y="784860"/>
                  </a:lnTo>
                  <a:lnTo>
                    <a:pt x="830846" y="775970"/>
                  </a:lnTo>
                  <a:lnTo>
                    <a:pt x="834021" y="770890"/>
                  </a:lnTo>
                  <a:lnTo>
                    <a:pt x="834910" y="768350"/>
                  </a:lnTo>
                  <a:lnTo>
                    <a:pt x="835355" y="767080"/>
                  </a:lnTo>
                  <a:lnTo>
                    <a:pt x="840168" y="760730"/>
                  </a:lnTo>
                  <a:lnTo>
                    <a:pt x="844905" y="759460"/>
                  </a:lnTo>
                  <a:lnTo>
                    <a:pt x="847115" y="758190"/>
                  </a:lnTo>
                  <a:lnTo>
                    <a:pt x="836498" y="748030"/>
                  </a:lnTo>
                  <a:lnTo>
                    <a:pt x="824166" y="736536"/>
                  </a:lnTo>
                  <a:lnTo>
                    <a:pt x="820115" y="732790"/>
                  </a:lnTo>
                  <a:lnTo>
                    <a:pt x="816000" y="728980"/>
                  </a:lnTo>
                  <a:lnTo>
                    <a:pt x="795553" y="712470"/>
                  </a:lnTo>
                  <a:lnTo>
                    <a:pt x="788568" y="706120"/>
                  </a:lnTo>
                  <a:lnTo>
                    <a:pt x="786307" y="704075"/>
                  </a:lnTo>
                  <a:lnTo>
                    <a:pt x="786307" y="706120"/>
                  </a:lnTo>
                  <a:lnTo>
                    <a:pt x="784275" y="704850"/>
                  </a:lnTo>
                  <a:lnTo>
                    <a:pt x="783082" y="703580"/>
                  </a:lnTo>
                  <a:lnTo>
                    <a:pt x="781888" y="702310"/>
                  </a:lnTo>
                  <a:lnTo>
                    <a:pt x="786307" y="706120"/>
                  </a:lnTo>
                  <a:lnTo>
                    <a:pt x="786307" y="704075"/>
                  </a:lnTo>
                  <a:lnTo>
                    <a:pt x="784377" y="702310"/>
                  </a:lnTo>
                  <a:lnTo>
                    <a:pt x="782980" y="701040"/>
                  </a:lnTo>
                  <a:lnTo>
                    <a:pt x="786612" y="701040"/>
                  </a:lnTo>
                  <a:lnTo>
                    <a:pt x="786549" y="698500"/>
                  </a:lnTo>
                  <a:lnTo>
                    <a:pt x="785063" y="697230"/>
                  </a:lnTo>
                  <a:lnTo>
                    <a:pt x="783501" y="695960"/>
                  </a:lnTo>
                  <a:lnTo>
                    <a:pt x="782015" y="694690"/>
                  </a:lnTo>
                  <a:lnTo>
                    <a:pt x="783183" y="693420"/>
                  </a:lnTo>
                  <a:lnTo>
                    <a:pt x="784669" y="690880"/>
                  </a:lnTo>
                  <a:lnTo>
                    <a:pt x="786193" y="689610"/>
                  </a:lnTo>
                  <a:lnTo>
                    <a:pt x="797306" y="673100"/>
                  </a:lnTo>
                  <a:lnTo>
                    <a:pt x="803033" y="665480"/>
                  </a:lnTo>
                  <a:lnTo>
                    <a:pt x="807783" y="657860"/>
                  </a:lnTo>
                  <a:lnTo>
                    <a:pt x="808570" y="656590"/>
                  </a:lnTo>
                  <a:lnTo>
                    <a:pt x="813866" y="647700"/>
                  </a:lnTo>
                  <a:lnTo>
                    <a:pt x="818845" y="640080"/>
                  </a:lnTo>
                  <a:lnTo>
                    <a:pt x="819658" y="627380"/>
                  </a:lnTo>
                  <a:lnTo>
                    <a:pt x="820788" y="624840"/>
                  </a:lnTo>
                  <a:lnTo>
                    <a:pt x="823404" y="623570"/>
                  </a:lnTo>
                  <a:lnTo>
                    <a:pt x="823074" y="626110"/>
                  </a:lnTo>
                  <a:lnTo>
                    <a:pt x="824179" y="623570"/>
                  </a:lnTo>
                  <a:lnTo>
                    <a:pt x="825284" y="621030"/>
                  </a:lnTo>
                  <a:lnTo>
                    <a:pt x="822223" y="621030"/>
                  </a:lnTo>
                  <a:lnTo>
                    <a:pt x="821359" y="618490"/>
                  </a:lnTo>
                  <a:lnTo>
                    <a:pt x="823531" y="612140"/>
                  </a:lnTo>
                  <a:lnTo>
                    <a:pt x="826909" y="610870"/>
                  </a:lnTo>
                  <a:lnTo>
                    <a:pt x="826579" y="615950"/>
                  </a:lnTo>
                  <a:lnTo>
                    <a:pt x="827608" y="610870"/>
                  </a:lnTo>
                  <a:lnTo>
                    <a:pt x="828128" y="608330"/>
                  </a:lnTo>
                  <a:lnTo>
                    <a:pt x="831735" y="590550"/>
                  </a:lnTo>
                  <a:lnTo>
                    <a:pt x="833018" y="584200"/>
                  </a:lnTo>
                  <a:lnTo>
                    <a:pt x="836434" y="566420"/>
                  </a:lnTo>
                  <a:lnTo>
                    <a:pt x="837222" y="563880"/>
                  </a:lnTo>
                  <a:lnTo>
                    <a:pt x="838098" y="561340"/>
                  </a:lnTo>
                  <a:lnTo>
                    <a:pt x="840460" y="562610"/>
                  </a:lnTo>
                  <a:lnTo>
                    <a:pt x="842632" y="563880"/>
                  </a:lnTo>
                  <a:lnTo>
                    <a:pt x="844207" y="563880"/>
                  </a:lnTo>
                  <a:lnTo>
                    <a:pt x="843800" y="565150"/>
                  </a:lnTo>
                  <a:lnTo>
                    <a:pt x="843178" y="565150"/>
                  </a:lnTo>
                  <a:lnTo>
                    <a:pt x="844600" y="566420"/>
                  </a:lnTo>
                  <a:lnTo>
                    <a:pt x="845375" y="566420"/>
                  </a:lnTo>
                  <a:lnTo>
                    <a:pt x="846340" y="565150"/>
                  </a:lnTo>
                  <a:lnTo>
                    <a:pt x="849045" y="565150"/>
                  </a:lnTo>
                  <a:lnTo>
                    <a:pt x="857389" y="562610"/>
                  </a:lnTo>
                  <a:lnTo>
                    <a:pt x="861936" y="561340"/>
                  </a:lnTo>
                  <a:lnTo>
                    <a:pt x="869238" y="563880"/>
                  </a:lnTo>
                  <a:lnTo>
                    <a:pt x="866216" y="565150"/>
                  </a:lnTo>
                  <a:lnTo>
                    <a:pt x="888796" y="568960"/>
                  </a:lnTo>
                  <a:lnTo>
                    <a:pt x="941019" y="575310"/>
                  </a:lnTo>
                  <a:lnTo>
                    <a:pt x="941133" y="566420"/>
                  </a:lnTo>
                  <a:lnTo>
                    <a:pt x="941247" y="561340"/>
                  </a:lnTo>
                  <a:lnTo>
                    <a:pt x="941285" y="560070"/>
                  </a:lnTo>
                  <a:lnTo>
                    <a:pt x="941590" y="549910"/>
                  </a:lnTo>
                  <a:lnTo>
                    <a:pt x="941971" y="541020"/>
                  </a:lnTo>
                  <a:lnTo>
                    <a:pt x="942060" y="539750"/>
                  </a:lnTo>
                  <a:lnTo>
                    <a:pt x="942492" y="533400"/>
                  </a:lnTo>
                  <a:lnTo>
                    <a:pt x="943635" y="524510"/>
                  </a:lnTo>
                  <a:lnTo>
                    <a:pt x="944219" y="521970"/>
                  </a:lnTo>
                  <a:lnTo>
                    <a:pt x="944956" y="518160"/>
                  </a:lnTo>
                  <a:lnTo>
                    <a:pt x="942606" y="510540"/>
                  </a:lnTo>
                  <a:lnTo>
                    <a:pt x="942835" y="501650"/>
                  </a:lnTo>
                  <a:lnTo>
                    <a:pt x="942746" y="487680"/>
                  </a:lnTo>
                  <a:lnTo>
                    <a:pt x="939012" y="481330"/>
                  </a:lnTo>
                  <a:lnTo>
                    <a:pt x="941171" y="471170"/>
                  </a:lnTo>
                  <a:lnTo>
                    <a:pt x="942657" y="467360"/>
                  </a:lnTo>
                  <a:lnTo>
                    <a:pt x="944892" y="458470"/>
                  </a:lnTo>
                  <a:lnTo>
                    <a:pt x="945819" y="450850"/>
                  </a:lnTo>
                  <a:lnTo>
                    <a:pt x="946010" y="448310"/>
                  </a:lnTo>
                  <a:lnTo>
                    <a:pt x="946772" y="438150"/>
                  </a:lnTo>
                  <a:lnTo>
                    <a:pt x="947483" y="426720"/>
                  </a:lnTo>
                  <a:lnTo>
                    <a:pt x="947724" y="422910"/>
                  </a:lnTo>
                  <a:lnTo>
                    <a:pt x="947839" y="420370"/>
                  </a:lnTo>
                  <a:close/>
                </a:path>
                <a:path w="994410" h="993775">
                  <a:moveTo>
                    <a:pt x="990650" y="445477"/>
                  </a:moveTo>
                  <a:lnTo>
                    <a:pt x="990320" y="442798"/>
                  </a:lnTo>
                  <a:lnTo>
                    <a:pt x="990028" y="440613"/>
                  </a:lnTo>
                  <a:lnTo>
                    <a:pt x="989596" y="441248"/>
                  </a:lnTo>
                  <a:lnTo>
                    <a:pt x="989711" y="444131"/>
                  </a:lnTo>
                  <a:lnTo>
                    <a:pt x="990206" y="445338"/>
                  </a:lnTo>
                  <a:lnTo>
                    <a:pt x="990650" y="445477"/>
                  </a:lnTo>
                  <a:close/>
                </a:path>
                <a:path w="994410" h="993775">
                  <a:moveTo>
                    <a:pt x="993902" y="366344"/>
                  </a:moveTo>
                  <a:lnTo>
                    <a:pt x="992022" y="365899"/>
                  </a:lnTo>
                  <a:lnTo>
                    <a:pt x="989812" y="365645"/>
                  </a:lnTo>
                  <a:lnTo>
                    <a:pt x="988047" y="366014"/>
                  </a:lnTo>
                  <a:lnTo>
                    <a:pt x="991984" y="366229"/>
                  </a:lnTo>
                  <a:lnTo>
                    <a:pt x="993902" y="366344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20367" y="4875072"/>
              <a:ext cx="1736089" cy="1068070"/>
            </a:xfrm>
            <a:custGeom>
              <a:avLst/>
              <a:gdLst/>
              <a:ahLst/>
              <a:cxnLst/>
              <a:rect l="l" t="t" r="r" b="b"/>
              <a:pathLst>
                <a:path w="1736089" h="1068070">
                  <a:moveTo>
                    <a:pt x="6832" y="217170"/>
                  </a:moveTo>
                  <a:lnTo>
                    <a:pt x="4813" y="218440"/>
                  </a:lnTo>
                  <a:lnTo>
                    <a:pt x="4165" y="217170"/>
                  </a:lnTo>
                  <a:lnTo>
                    <a:pt x="1752" y="222250"/>
                  </a:lnTo>
                  <a:lnTo>
                    <a:pt x="5562" y="218440"/>
                  </a:lnTo>
                  <a:lnTo>
                    <a:pt x="6832" y="217170"/>
                  </a:lnTo>
                  <a:close/>
                </a:path>
                <a:path w="1736089" h="1068070">
                  <a:moveTo>
                    <a:pt x="14541" y="358508"/>
                  </a:moveTo>
                  <a:lnTo>
                    <a:pt x="13284" y="357733"/>
                  </a:lnTo>
                  <a:lnTo>
                    <a:pt x="13563" y="358863"/>
                  </a:lnTo>
                  <a:lnTo>
                    <a:pt x="14541" y="358508"/>
                  </a:lnTo>
                  <a:close/>
                </a:path>
                <a:path w="1736089" h="1068070">
                  <a:moveTo>
                    <a:pt x="20472" y="371716"/>
                  </a:moveTo>
                  <a:lnTo>
                    <a:pt x="19469" y="370408"/>
                  </a:lnTo>
                  <a:lnTo>
                    <a:pt x="19583" y="371017"/>
                  </a:lnTo>
                  <a:lnTo>
                    <a:pt x="19900" y="371513"/>
                  </a:lnTo>
                  <a:lnTo>
                    <a:pt x="20472" y="371716"/>
                  </a:lnTo>
                  <a:close/>
                </a:path>
                <a:path w="1736089" h="1068070">
                  <a:moveTo>
                    <a:pt x="38684" y="140627"/>
                  </a:moveTo>
                  <a:lnTo>
                    <a:pt x="38188" y="140462"/>
                  </a:lnTo>
                  <a:lnTo>
                    <a:pt x="38404" y="140970"/>
                  </a:lnTo>
                  <a:lnTo>
                    <a:pt x="38684" y="140627"/>
                  </a:lnTo>
                  <a:close/>
                </a:path>
                <a:path w="1736089" h="1068070">
                  <a:moveTo>
                    <a:pt x="40436" y="134620"/>
                  </a:moveTo>
                  <a:lnTo>
                    <a:pt x="39141" y="134620"/>
                  </a:lnTo>
                  <a:lnTo>
                    <a:pt x="32067" y="138430"/>
                  </a:lnTo>
                  <a:lnTo>
                    <a:pt x="38188" y="140462"/>
                  </a:lnTo>
                  <a:lnTo>
                    <a:pt x="37325" y="138430"/>
                  </a:lnTo>
                  <a:lnTo>
                    <a:pt x="40436" y="134620"/>
                  </a:lnTo>
                  <a:close/>
                </a:path>
                <a:path w="1736089" h="1068070">
                  <a:moveTo>
                    <a:pt x="53987" y="166204"/>
                  </a:moveTo>
                  <a:lnTo>
                    <a:pt x="53505" y="166382"/>
                  </a:lnTo>
                  <a:lnTo>
                    <a:pt x="53060" y="166573"/>
                  </a:lnTo>
                  <a:lnTo>
                    <a:pt x="52692" y="166776"/>
                  </a:lnTo>
                  <a:lnTo>
                    <a:pt x="53581" y="167932"/>
                  </a:lnTo>
                  <a:lnTo>
                    <a:pt x="53949" y="167017"/>
                  </a:lnTo>
                  <a:lnTo>
                    <a:pt x="53975" y="166738"/>
                  </a:lnTo>
                  <a:lnTo>
                    <a:pt x="53886" y="166535"/>
                  </a:lnTo>
                  <a:lnTo>
                    <a:pt x="53987" y="166204"/>
                  </a:lnTo>
                  <a:close/>
                </a:path>
                <a:path w="1736089" h="1068070">
                  <a:moveTo>
                    <a:pt x="65201" y="440156"/>
                  </a:moveTo>
                  <a:lnTo>
                    <a:pt x="61912" y="439420"/>
                  </a:lnTo>
                  <a:lnTo>
                    <a:pt x="64173" y="441960"/>
                  </a:lnTo>
                  <a:lnTo>
                    <a:pt x="65201" y="440156"/>
                  </a:lnTo>
                  <a:close/>
                </a:path>
                <a:path w="1736089" h="1068070">
                  <a:moveTo>
                    <a:pt x="66433" y="444500"/>
                  </a:moveTo>
                  <a:lnTo>
                    <a:pt x="64173" y="441960"/>
                  </a:lnTo>
                  <a:lnTo>
                    <a:pt x="62750" y="444500"/>
                  </a:lnTo>
                  <a:lnTo>
                    <a:pt x="66433" y="444500"/>
                  </a:lnTo>
                  <a:close/>
                </a:path>
                <a:path w="1736089" h="1068070">
                  <a:moveTo>
                    <a:pt x="66573" y="450850"/>
                  </a:moveTo>
                  <a:lnTo>
                    <a:pt x="65112" y="449580"/>
                  </a:lnTo>
                  <a:lnTo>
                    <a:pt x="63487" y="450850"/>
                  </a:lnTo>
                  <a:lnTo>
                    <a:pt x="66573" y="450850"/>
                  </a:lnTo>
                  <a:close/>
                </a:path>
                <a:path w="1736089" h="1068070">
                  <a:moveTo>
                    <a:pt x="75158" y="130810"/>
                  </a:moveTo>
                  <a:lnTo>
                    <a:pt x="74091" y="132080"/>
                  </a:lnTo>
                  <a:lnTo>
                    <a:pt x="74549" y="133350"/>
                  </a:lnTo>
                  <a:lnTo>
                    <a:pt x="75158" y="130810"/>
                  </a:lnTo>
                  <a:close/>
                </a:path>
                <a:path w="1736089" h="1068070">
                  <a:moveTo>
                    <a:pt x="78155" y="90385"/>
                  </a:moveTo>
                  <a:lnTo>
                    <a:pt x="76238" y="91440"/>
                  </a:lnTo>
                  <a:lnTo>
                    <a:pt x="77635" y="91757"/>
                  </a:lnTo>
                  <a:lnTo>
                    <a:pt x="77698" y="91440"/>
                  </a:lnTo>
                  <a:lnTo>
                    <a:pt x="78155" y="90385"/>
                  </a:lnTo>
                  <a:close/>
                </a:path>
                <a:path w="1736089" h="1068070">
                  <a:moveTo>
                    <a:pt x="81940" y="75946"/>
                  </a:moveTo>
                  <a:lnTo>
                    <a:pt x="76936" y="81864"/>
                  </a:lnTo>
                  <a:lnTo>
                    <a:pt x="78422" y="81965"/>
                  </a:lnTo>
                  <a:lnTo>
                    <a:pt x="79730" y="82435"/>
                  </a:lnTo>
                  <a:lnTo>
                    <a:pt x="80962" y="82994"/>
                  </a:lnTo>
                  <a:lnTo>
                    <a:pt x="78384" y="81419"/>
                  </a:lnTo>
                  <a:lnTo>
                    <a:pt x="81940" y="75946"/>
                  </a:lnTo>
                  <a:close/>
                </a:path>
                <a:path w="1736089" h="1068070">
                  <a:moveTo>
                    <a:pt x="83235" y="87630"/>
                  </a:moveTo>
                  <a:lnTo>
                    <a:pt x="80518" y="85090"/>
                  </a:lnTo>
                  <a:lnTo>
                    <a:pt x="78155" y="90385"/>
                  </a:lnTo>
                  <a:lnTo>
                    <a:pt x="83235" y="87630"/>
                  </a:lnTo>
                  <a:close/>
                </a:path>
                <a:path w="1736089" h="1068070">
                  <a:moveTo>
                    <a:pt x="109283" y="46990"/>
                  </a:moveTo>
                  <a:lnTo>
                    <a:pt x="103809" y="50800"/>
                  </a:lnTo>
                  <a:lnTo>
                    <a:pt x="106553" y="51358"/>
                  </a:lnTo>
                  <a:lnTo>
                    <a:pt x="109283" y="46990"/>
                  </a:lnTo>
                  <a:close/>
                </a:path>
                <a:path w="1736089" h="1068070">
                  <a:moveTo>
                    <a:pt x="109943" y="52070"/>
                  </a:moveTo>
                  <a:lnTo>
                    <a:pt x="106553" y="51358"/>
                  </a:lnTo>
                  <a:lnTo>
                    <a:pt x="106121" y="52070"/>
                  </a:lnTo>
                  <a:lnTo>
                    <a:pt x="109943" y="52070"/>
                  </a:lnTo>
                  <a:close/>
                </a:path>
                <a:path w="1736089" h="1068070">
                  <a:moveTo>
                    <a:pt x="114973" y="83820"/>
                  </a:moveTo>
                  <a:lnTo>
                    <a:pt x="112522" y="84416"/>
                  </a:lnTo>
                  <a:lnTo>
                    <a:pt x="112928" y="85090"/>
                  </a:lnTo>
                  <a:lnTo>
                    <a:pt x="114973" y="83820"/>
                  </a:lnTo>
                  <a:close/>
                </a:path>
                <a:path w="1736089" h="1068070">
                  <a:moveTo>
                    <a:pt x="150215" y="29210"/>
                  </a:moveTo>
                  <a:lnTo>
                    <a:pt x="149453" y="29210"/>
                  </a:lnTo>
                  <a:lnTo>
                    <a:pt x="149415" y="29451"/>
                  </a:lnTo>
                  <a:lnTo>
                    <a:pt x="150215" y="29210"/>
                  </a:lnTo>
                  <a:close/>
                </a:path>
                <a:path w="1736089" h="1068070">
                  <a:moveTo>
                    <a:pt x="187744" y="10439"/>
                  </a:moveTo>
                  <a:lnTo>
                    <a:pt x="187731" y="10134"/>
                  </a:lnTo>
                  <a:lnTo>
                    <a:pt x="187363" y="10236"/>
                  </a:lnTo>
                  <a:lnTo>
                    <a:pt x="187401" y="10528"/>
                  </a:lnTo>
                  <a:lnTo>
                    <a:pt x="187528" y="10693"/>
                  </a:lnTo>
                  <a:lnTo>
                    <a:pt x="187604" y="10947"/>
                  </a:lnTo>
                  <a:lnTo>
                    <a:pt x="187744" y="10439"/>
                  </a:lnTo>
                  <a:close/>
                </a:path>
                <a:path w="1736089" h="1068070">
                  <a:moveTo>
                    <a:pt x="219798" y="8813"/>
                  </a:moveTo>
                  <a:lnTo>
                    <a:pt x="217919" y="8458"/>
                  </a:lnTo>
                  <a:lnTo>
                    <a:pt x="218592" y="9728"/>
                  </a:lnTo>
                  <a:lnTo>
                    <a:pt x="219481" y="9245"/>
                  </a:lnTo>
                  <a:lnTo>
                    <a:pt x="219798" y="8813"/>
                  </a:lnTo>
                  <a:close/>
                </a:path>
                <a:path w="1736089" h="1068070">
                  <a:moveTo>
                    <a:pt x="220776" y="3810"/>
                  </a:moveTo>
                  <a:lnTo>
                    <a:pt x="215963" y="3810"/>
                  </a:lnTo>
                  <a:lnTo>
                    <a:pt x="213474" y="7620"/>
                  </a:lnTo>
                  <a:lnTo>
                    <a:pt x="217919" y="8458"/>
                  </a:lnTo>
                  <a:lnTo>
                    <a:pt x="217462" y="7620"/>
                  </a:lnTo>
                  <a:lnTo>
                    <a:pt x="220776" y="3810"/>
                  </a:lnTo>
                  <a:close/>
                </a:path>
                <a:path w="1736089" h="1068070">
                  <a:moveTo>
                    <a:pt x="229908" y="3733"/>
                  </a:moveTo>
                  <a:lnTo>
                    <a:pt x="229565" y="3810"/>
                  </a:lnTo>
                  <a:lnTo>
                    <a:pt x="229692" y="3924"/>
                  </a:lnTo>
                  <a:lnTo>
                    <a:pt x="229882" y="3810"/>
                  </a:lnTo>
                  <a:close/>
                </a:path>
                <a:path w="1736089" h="1068070">
                  <a:moveTo>
                    <a:pt x="235369" y="2540"/>
                  </a:moveTo>
                  <a:lnTo>
                    <a:pt x="231609" y="0"/>
                  </a:lnTo>
                  <a:lnTo>
                    <a:pt x="229908" y="3733"/>
                  </a:lnTo>
                  <a:lnTo>
                    <a:pt x="235369" y="2540"/>
                  </a:lnTo>
                  <a:close/>
                </a:path>
                <a:path w="1736089" h="1068070">
                  <a:moveTo>
                    <a:pt x="245021" y="516318"/>
                  </a:moveTo>
                  <a:lnTo>
                    <a:pt x="244754" y="516089"/>
                  </a:lnTo>
                  <a:lnTo>
                    <a:pt x="244602" y="515962"/>
                  </a:lnTo>
                  <a:lnTo>
                    <a:pt x="244386" y="515785"/>
                  </a:lnTo>
                  <a:lnTo>
                    <a:pt x="245021" y="516318"/>
                  </a:lnTo>
                  <a:close/>
                </a:path>
                <a:path w="1736089" h="1068070">
                  <a:moveTo>
                    <a:pt x="247383" y="18364"/>
                  </a:moveTo>
                  <a:lnTo>
                    <a:pt x="246659" y="18707"/>
                  </a:lnTo>
                  <a:lnTo>
                    <a:pt x="246659" y="19050"/>
                  </a:lnTo>
                  <a:lnTo>
                    <a:pt x="246659" y="19507"/>
                  </a:lnTo>
                  <a:lnTo>
                    <a:pt x="246646" y="20269"/>
                  </a:lnTo>
                  <a:lnTo>
                    <a:pt x="246735" y="21043"/>
                  </a:lnTo>
                  <a:lnTo>
                    <a:pt x="247383" y="18364"/>
                  </a:lnTo>
                  <a:close/>
                </a:path>
                <a:path w="1736089" h="1068070">
                  <a:moveTo>
                    <a:pt x="248996" y="511327"/>
                  </a:moveTo>
                  <a:lnTo>
                    <a:pt x="238379" y="510679"/>
                  </a:lnTo>
                  <a:lnTo>
                    <a:pt x="244386" y="515785"/>
                  </a:lnTo>
                  <a:lnTo>
                    <a:pt x="244017" y="514083"/>
                  </a:lnTo>
                  <a:lnTo>
                    <a:pt x="248996" y="511327"/>
                  </a:lnTo>
                  <a:close/>
                </a:path>
                <a:path w="1736089" h="1068070">
                  <a:moveTo>
                    <a:pt x="249796" y="511378"/>
                  </a:moveTo>
                  <a:lnTo>
                    <a:pt x="249504" y="511048"/>
                  </a:lnTo>
                  <a:lnTo>
                    <a:pt x="248996" y="511327"/>
                  </a:lnTo>
                  <a:lnTo>
                    <a:pt x="249796" y="511378"/>
                  </a:lnTo>
                  <a:close/>
                </a:path>
                <a:path w="1736089" h="1068070">
                  <a:moveTo>
                    <a:pt x="250952" y="510247"/>
                  </a:moveTo>
                  <a:lnTo>
                    <a:pt x="245922" y="507022"/>
                  </a:lnTo>
                  <a:lnTo>
                    <a:pt x="249504" y="511048"/>
                  </a:lnTo>
                  <a:lnTo>
                    <a:pt x="250952" y="510247"/>
                  </a:lnTo>
                  <a:close/>
                </a:path>
                <a:path w="1736089" h="1068070">
                  <a:moveTo>
                    <a:pt x="268643" y="8915"/>
                  </a:moveTo>
                  <a:lnTo>
                    <a:pt x="266700" y="4508"/>
                  </a:lnTo>
                  <a:lnTo>
                    <a:pt x="264020" y="9347"/>
                  </a:lnTo>
                  <a:lnTo>
                    <a:pt x="263271" y="7416"/>
                  </a:lnTo>
                  <a:lnTo>
                    <a:pt x="260540" y="13157"/>
                  </a:lnTo>
                  <a:lnTo>
                    <a:pt x="258229" y="13855"/>
                  </a:lnTo>
                  <a:lnTo>
                    <a:pt x="256362" y="11798"/>
                  </a:lnTo>
                  <a:lnTo>
                    <a:pt x="256641" y="9982"/>
                  </a:lnTo>
                  <a:lnTo>
                    <a:pt x="255879" y="11264"/>
                  </a:lnTo>
                  <a:lnTo>
                    <a:pt x="252857" y="9093"/>
                  </a:lnTo>
                  <a:lnTo>
                    <a:pt x="251802" y="12230"/>
                  </a:lnTo>
                  <a:lnTo>
                    <a:pt x="255193" y="15836"/>
                  </a:lnTo>
                  <a:lnTo>
                    <a:pt x="258953" y="15811"/>
                  </a:lnTo>
                  <a:lnTo>
                    <a:pt x="262877" y="12484"/>
                  </a:lnTo>
                  <a:lnTo>
                    <a:pt x="263804" y="13512"/>
                  </a:lnTo>
                  <a:lnTo>
                    <a:pt x="263004" y="14833"/>
                  </a:lnTo>
                  <a:lnTo>
                    <a:pt x="262839" y="15748"/>
                  </a:lnTo>
                  <a:lnTo>
                    <a:pt x="265455" y="13246"/>
                  </a:lnTo>
                  <a:lnTo>
                    <a:pt x="268643" y="8915"/>
                  </a:lnTo>
                  <a:close/>
                </a:path>
                <a:path w="1736089" h="1068070">
                  <a:moveTo>
                    <a:pt x="273456" y="12700"/>
                  </a:moveTo>
                  <a:lnTo>
                    <a:pt x="271881" y="12039"/>
                  </a:lnTo>
                  <a:lnTo>
                    <a:pt x="271741" y="12700"/>
                  </a:lnTo>
                  <a:lnTo>
                    <a:pt x="273456" y="12700"/>
                  </a:lnTo>
                  <a:close/>
                </a:path>
                <a:path w="1736089" h="1068070">
                  <a:moveTo>
                    <a:pt x="277444" y="6692"/>
                  </a:moveTo>
                  <a:lnTo>
                    <a:pt x="271830" y="7620"/>
                  </a:lnTo>
                  <a:lnTo>
                    <a:pt x="270408" y="11430"/>
                  </a:lnTo>
                  <a:lnTo>
                    <a:pt x="271881" y="12039"/>
                  </a:lnTo>
                  <a:lnTo>
                    <a:pt x="272554" y="8890"/>
                  </a:lnTo>
                  <a:lnTo>
                    <a:pt x="273850" y="8890"/>
                  </a:lnTo>
                  <a:lnTo>
                    <a:pt x="277444" y="6692"/>
                  </a:lnTo>
                  <a:close/>
                </a:path>
                <a:path w="1736089" h="1068070">
                  <a:moveTo>
                    <a:pt x="278117" y="6578"/>
                  </a:moveTo>
                  <a:lnTo>
                    <a:pt x="278015" y="6350"/>
                  </a:lnTo>
                  <a:lnTo>
                    <a:pt x="277444" y="6692"/>
                  </a:lnTo>
                  <a:lnTo>
                    <a:pt x="278117" y="6578"/>
                  </a:lnTo>
                  <a:close/>
                </a:path>
                <a:path w="1736089" h="1068070">
                  <a:moveTo>
                    <a:pt x="279831" y="10604"/>
                  </a:moveTo>
                  <a:lnTo>
                    <a:pt x="279768" y="10160"/>
                  </a:lnTo>
                  <a:lnTo>
                    <a:pt x="279171" y="8864"/>
                  </a:lnTo>
                  <a:lnTo>
                    <a:pt x="279831" y="10604"/>
                  </a:lnTo>
                  <a:close/>
                </a:path>
                <a:path w="1736089" h="1068070">
                  <a:moveTo>
                    <a:pt x="284467" y="6350"/>
                  </a:moveTo>
                  <a:lnTo>
                    <a:pt x="279539" y="6350"/>
                  </a:lnTo>
                  <a:lnTo>
                    <a:pt x="278117" y="6578"/>
                  </a:lnTo>
                  <a:lnTo>
                    <a:pt x="279171" y="8864"/>
                  </a:lnTo>
                  <a:lnTo>
                    <a:pt x="282854" y="7620"/>
                  </a:lnTo>
                  <a:lnTo>
                    <a:pt x="284467" y="6350"/>
                  </a:lnTo>
                  <a:close/>
                </a:path>
                <a:path w="1736089" h="1068070">
                  <a:moveTo>
                    <a:pt x="285686" y="544830"/>
                  </a:moveTo>
                  <a:lnTo>
                    <a:pt x="285584" y="544309"/>
                  </a:lnTo>
                  <a:lnTo>
                    <a:pt x="284861" y="544830"/>
                  </a:lnTo>
                  <a:lnTo>
                    <a:pt x="285686" y="544830"/>
                  </a:lnTo>
                  <a:close/>
                </a:path>
                <a:path w="1736089" h="1068070">
                  <a:moveTo>
                    <a:pt x="288239" y="547370"/>
                  </a:moveTo>
                  <a:lnTo>
                    <a:pt x="287807" y="544830"/>
                  </a:lnTo>
                  <a:lnTo>
                    <a:pt x="285686" y="544830"/>
                  </a:lnTo>
                  <a:lnTo>
                    <a:pt x="285953" y="546100"/>
                  </a:lnTo>
                  <a:lnTo>
                    <a:pt x="288239" y="547370"/>
                  </a:lnTo>
                  <a:close/>
                </a:path>
                <a:path w="1736089" h="1068070">
                  <a:moveTo>
                    <a:pt x="292417" y="13360"/>
                  </a:moveTo>
                  <a:lnTo>
                    <a:pt x="289052" y="11430"/>
                  </a:lnTo>
                  <a:lnTo>
                    <a:pt x="280174" y="11430"/>
                  </a:lnTo>
                  <a:lnTo>
                    <a:pt x="279946" y="11430"/>
                  </a:lnTo>
                  <a:lnTo>
                    <a:pt x="276936" y="12700"/>
                  </a:lnTo>
                  <a:lnTo>
                    <a:pt x="280085" y="16510"/>
                  </a:lnTo>
                  <a:lnTo>
                    <a:pt x="284746" y="15240"/>
                  </a:lnTo>
                  <a:lnTo>
                    <a:pt x="290029" y="13970"/>
                  </a:lnTo>
                  <a:lnTo>
                    <a:pt x="292417" y="13360"/>
                  </a:lnTo>
                  <a:close/>
                </a:path>
                <a:path w="1736089" h="1068070">
                  <a:moveTo>
                    <a:pt x="292950" y="6350"/>
                  </a:moveTo>
                  <a:lnTo>
                    <a:pt x="288671" y="7620"/>
                  </a:lnTo>
                  <a:lnTo>
                    <a:pt x="284429" y="10160"/>
                  </a:lnTo>
                  <a:lnTo>
                    <a:pt x="282930" y="10604"/>
                  </a:lnTo>
                  <a:lnTo>
                    <a:pt x="289623" y="10604"/>
                  </a:lnTo>
                  <a:lnTo>
                    <a:pt x="289941" y="10160"/>
                  </a:lnTo>
                  <a:lnTo>
                    <a:pt x="291122" y="7620"/>
                  </a:lnTo>
                  <a:lnTo>
                    <a:pt x="292950" y="6350"/>
                  </a:lnTo>
                  <a:close/>
                </a:path>
                <a:path w="1736089" h="1068070">
                  <a:moveTo>
                    <a:pt x="293471" y="13970"/>
                  </a:moveTo>
                  <a:lnTo>
                    <a:pt x="293331" y="13131"/>
                  </a:lnTo>
                  <a:lnTo>
                    <a:pt x="292417" y="13360"/>
                  </a:lnTo>
                  <a:lnTo>
                    <a:pt x="293471" y="13970"/>
                  </a:lnTo>
                  <a:close/>
                </a:path>
                <a:path w="1736089" h="1068070">
                  <a:moveTo>
                    <a:pt x="295186" y="4533"/>
                  </a:moveTo>
                  <a:lnTo>
                    <a:pt x="294347" y="4724"/>
                  </a:lnTo>
                  <a:lnTo>
                    <a:pt x="293624" y="5156"/>
                  </a:lnTo>
                  <a:lnTo>
                    <a:pt x="292950" y="5702"/>
                  </a:lnTo>
                  <a:lnTo>
                    <a:pt x="293649" y="5524"/>
                  </a:lnTo>
                  <a:lnTo>
                    <a:pt x="294297" y="5397"/>
                  </a:lnTo>
                  <a:lnTo>
                    <a:pt x="294995" y="5283"/>
                  </a:lnTo>
                  <a:lnTo>
                    <a:pt x="295186" y="4533"/>
                  </a:lnTo>
                  <a:close/>
                </a:path>
                <a:path w="1736089" h="1068070">
                  <a:moveTo>
                    <a:pt x="296443" y="5156"/>
                  </a:moveTo>
                  <a:lnTo>
                    <a:pt x="295008" y="5308"/>
                  </a:lnTo>
                  <a:lnTo>
                    <a:pt x="294830" y="5905"/>
                  </a:lnTo>
                  <a:lnTo>
                    <a:pt x="294741" y="6489"/>
                  </a:lnTo>
                  <a:lnTo>
                    <a:pt x="295021" y="6870"/>
                  </a:lnTo>
                  <a:lnTo>
                    <a:pt x="295351" y="5829"/>
                  </a:lnTo>
                  <a:lnTo>
                    <a:pt x="295757" y="5334"/>
                  </a:lnTo>
                  <a:lnTo>
                    <a:pt x="296443" y="5156"/>
                  </a:lnTo>
                  <a:close/>
                </a:path>
                <a:path w="1736089" h="1068070">
                  <a:moveTo>
                    <a:pt x="298475" y="5219"/>
                  </a:moveTo>
                  <a:lnTo>
                    <a:pt x="297561" y="5041"/>
                  </a:lnTo>
                  <a:lnTo>
                    <a:pt x="296938" y="5029"/>
                  </a:lnTo>
                  <a:lnTo>
                    <a:pt x="296443" y="5156"/>
                  </a:lnTo>
                  <a:lnTo>
                    <a:pt x="297091" y="5143"/>
                  </a:lnTo>
                  <a:lnTo>
                    <a:pt x="297789" y="5143"/>
                  </a:lnTo>
                  <a:lnTo>
                    <a:pt x="298475" y="5219"/>
                  </a:lnTo>
                  <a:close/>
                </a:path>
                <a:path w="1736089" h="1068070">
                  <a:moveTo>
                    <a:pt x="304190" y="22466"/>
                  </a:moveTo>
                  <a:lnTo>
                    <a:pt x="303745" y="22580"/>
                  </a:lnTo>
                  <a:lnTo>
                    <a:pt x="302818" y="22834"/>
                  </a:lnTo>
                  <a:lnTo>
                    <a:pt x="304190" y="22466"/>
                  </a:lnTo>
                  <a:close/>
                </a:path>
                <a:path w="1736089" h="1068070">
                  <a:moveTo>
                    <a:pt x="304812" y="22860"/>
                  </a:moveTo>
                  <a:lnTo>
                    <a:pt x="304761" y="22682"/>
                  </a:lnTo>
                  <a:lnTo>
                    <a:pt x="304203" y="22860"/>
                  </a:lnTo>
                  <a:lnTo>
                    <a:pt x="304812" y="22860"/>
                  </a:lnTo>
                  <a:close/>
                </a:path>
                <a:path w="1736089" h="1068070">
                  <a:moveTo>
                    <a:pt x="324700" y="511289"/>
                  </a:moveTo>
                  <a:lnTo>
                    <a:pt x="323875" y="511810"/>
                  </a:lnTo>
                  <a:lnTo>
                    <a:pt x="322300" y="514870"/>
                  </a:lnTo>
                  <a:lnTo>
                    <a:pt x="323011" y="514350"/>
                  </a:lnTo>
                  <a:lnTo>
                    <a:pt x="324700" y="511289"/>
                  </a:lnTo>
                  <a:close/>
                </a:path>
                <a:path w="1736089" h="1068070">
                  <a:moveTo>
                    <a:pt x="333540" y="504190"/>
                  </a:moveTo>
                  <a:lnTo>
                    <a:pt x="330390" y="505460"/>
                  </a:lnTo>
                  <a:lnTo>
                    <a:pt x="322986" y="508000"/>
                  </a:lnTo>
                  <a:lnTo>
                    <a:pt x="321906" y="511810"/>
                  </a:lnTo>
                  <a:lnTo>
                    <a:pt x="323075" y="510540"/>
                  </a:lnTo>
                  <a:lnTo>
                    <a:pt x="324383" y="508000"/>
                  </a:lnTo>
                  <a:lnTo>
                    <a:pt x="325831" y="509270"/>
                  </a:lnTo>
                  <a:lnTo>
                    <a:pt x="324700" y="511289"/>
                  </a:lnTo>
                  <a:lnTo>
                    <a:pt x="330060" y="508000"/>
                  </a:lnTo>
                  <a:lnTo>
                    <a:pt x="333540" y="504190"/>
                  </a:lnTo>
                  <a:close/>
                </a:path>
                <a:path w="1736089" h="1068070">
                  <a:moveTo>
                    <a:pt x="337858" y="29210"/>
                  </a:moveTo>
                  <a:lnTo>
                    <a:pt x="337197" y="28917"/>
                  </a:lnTo>
                  <a:lnTo>
                    <a:pt x="336867" y="29210"/>
                  </a:lnTo>
                  <a:lnTo>
                    <a:pt x="337858" y="29210"/>
                  </a:lnTo>
                  <a:close/>
                </a:path>
                <a:path w="1736089" h="1068070">
                  <a:moveTo>
                    <a:pt x="341617" y="29210"/>
                  </a:moveTo>
                  <a:lnTo>
                    <a:pt x="337858" y="29210"/>
                  </a:lnTo>
                  <a:lnTo>
                    <a:pt x="337019" y="30480"/>
                  </a:lnTo>
                  <a:lnTo>
                    <a:pt x="341617" y="29210"/>
                  </a:lnTo>
                  <a:close/>
                </a:path>
                <a:path w="1736089" h="1068070">
                  <a:moveTo>
                    <a:pt x="353542" y="31750"/>
                  </a:moveTo>
                  <a:lnTo>
                    <a:pt x="349072" y="31750"/>
                  </a:lnTo>
                  <a:lnTo>
                    <a:pt x="353377" y="32575"/>
                  </a:lnTo>
                  <a:lnTo>
                    <a:pt x="353542" y="31750"/>
                  </a:lnTo>
                  <a:close/>
                </a:path>
                <a:path w="1736089" h="1068070">
                  <a:moveTo>
                    <a:pt x="355117" y="15240"/>
                  </a:moveTo>
                  <a:lnTo>
                    <a:pt x="350139" y="13970"/>
                  </a:lnTo>
                  <a:lnTo>
                    <a:pt x="353987" y="16738"/>
                  </a:lnTo>
                  <a:lnTo>
                    <a:pt x="355117" y="15240"/>
                  </a:lnTo>
                  <a:close/>
                </a:path>
                <a:path w="1736089" h="1068070">
                  <a:moveTo>
                    <a:pt x="355434" y="17780"/>
                  </a:moveTo>
                  <a:lnTo>
                    <a:pt x="353987" y="16738"/>
                  </a:lnTo>
                  <a:lnTo>
                    <a:pt x="353199" y="17780"/>
                  </a:lnTo>
                  <a:lnTo>
                    <a:pt x="355434" y="17780"/>
                  </a:lnTo>
                  <a:close/>
                </a:path>
                <a:path w="1736089" h="1068070">
                  <a:moveTo>
                    <a:pt x="380809" y="495300"/>
                  </a:moveTo>
                  <a:lnTo>
                    <a:pt x="379882" y="494030"/>
                  </a:lnTo>
                  <a:lnTo>
                    <a:pt x="378028" y="491490"/>
                  </a:lnTo>
                  <a:lnTo>
                    <a:pt x="375577" y="494030"/>
                  </a:lnTo>
                  <a:lnTo>
                    <a:pt x="379095" y="495541"/>
                  </a:lnTo>
                  <a:lnTo>
                    <a:pt x="379222" y="494030"/>
                  </a:lnTo>
                  <a:lnTo>
                    <a:pt x="380809" y="495300"/>
                  </a:lnTo>
                  <a:close/>
                </a:path>
                <a:path w="1736089" h="1068070">
                  <a:moveTo>
                    <a:pt x="381025" y="496366"/>
                  </a:moveTo>
                  <a:lnTo>
                    <a:pt x="379095" y="495541"/>
                  </a:lnTo>
                  <a:lnTo>
                    <a:pt x="378929" y="497840"/>
                  </a:lnTo>
                  <a:lnTo>
                    <a:pt x="381025" y="496366"/>
                  </a:lnTo>
                  <a:close/>
                </a:path>
                <a:path w="1736089" h="1068070">
                  <a:moveTo>
                    <a:pt x="401586" y="63500"/>
                  </a:moveTo>
                  <a:lnTo>
                    <a:pt x="401307" y="63144"/>
                  </a:lnTo>
                  <a:lnTo>
                    <a:pt x="400964" y="63500"/>
                  </a:lnTo>
                  <a:lnTo>
                    <a:pt x="401586" y="63500"/>
                  </a:lnTo>
                  <a:close/>
                </a:path>
                <a:path w="1736089" h="1068070">
                  <a:moveTo>
                    <a:pt x="404050" y="45720"/>
                  </a:moveTo>
                  <a:lnTo>
                    <a:pt x="399897" y="44450"/>
                  </a:lnTo>
                  <a:lnTo>
                    <a:pt x="399503" y="44653"/>
                  </a:lnTo>
                  <a:lnTo>
                    <a:pt x="402221" y="49530"/>
                  </a:lnTo>
                  <a:lnTo>
                    <a:pt x="404050" y="45720"/>
                  </a:lnTo>
                  <a:close/>
                </a:path>
                <a:path w="1736089" h="1068070">
                  <a:moveTo>
                    <a:pt x="417664" y="51231"/>
                  </a:moveTo>
                  <a:lnTo>
                    <a:pt x="417652" y="50774"/>
                  </a:lnTo>
                  <a:lnTo>
                    <a:pt x="417385" y="50241"/>
                  </a:lnTo>
                  <a:lnTo>
                    <a:pt x="417271" y="50495"/>
                  </a:lnTo>
                  <a:lnTo>
                    <a:pt x="417398" y="51003"/>
                  </a:lnTo>
                  <a:lnTo>
                    <a:pt x="417576" y="51600"/>
                  </a:lnTo>
                  <a:lnTo>
                    <a:pt x="417664" y="51231"/>
                  </a:lnTo>
                  <a:close/>
                </a:path>
                <a:path w="1736089" h="1068070">
                  <a:moveTo>
                    <a:pt x="429120" y="459740"/>
                  </a:moveTo>
                  <a:lnTo>
                    <a:pt x="428142" y="459740"/>
                  </a:lnTo>
                  <a:lnTo>
                    <a:pt x="428421" y="460324"/>
                  </a:lnTo>
                  <a:lnTo>
                    <a:pt x="429120" y="459740"/>
                  </a:lnTo>
                  <a:close/>
                </a:path>
                <a:path w="1736089" h="1068070">
                  <a:moveTo>
                    <a:pt x="435864" y="86144"/>
                  </a:moveTo>
                  <a:lnTo>
                    <a:pt x="435648" y="83820"/>
                  </a:lnTo>
                  <a:lnTo>
                    <a:pt x="434835" y="83820"/>
                  </a:lnTo>
                  <a:lnTo>
                    <a:pt x="434149" y="83820"/>
                  </a:lnTo>
                  <a:lnTo>
                    <a:pt x="435864" y="86144"/>
                  </a:lnTo>
                  <a:close/>
                </a:path>
                <a:path w="1736089" h="1068070">
                  <a:moveTo>
                    <a:pt x="436029" y="86360"/>
                  </a:moveTo>
                  <a:lnTo>
                    <a:pt x="435864" y="86144"/>
                  </a:lnTo>
                  <a:lnTo>
                    <a:pt x="435889" y="86360"/>
                  </a:lnTo>
                  <a:lnTo>
                    <a:pt x="436029" y="86360"/>
                  </a:lnTo>
                  <a:close/>
                </a:path>
                <a:path w="1736089" h="1068070">
                  <a:moveTo>
                    <a:pt x="436308" y="80441"/>
                  </a:moveTo>
                  <a:lnTo>
                    <a:pt x="433336" y="81280"/>
                  </a:lnTo>
                  <a:lnTo>
                    <a:pt x="434835" y="83820"/>
                  </a:lnTo>
                  <a:lnTo>
                    <a:pt x="436308" y="80441"/>
                  </a:lnTo>
                  <a:close/>
                </a:path>
                <a:path w="1736089" h="1068070">
                  <a:moveTo>
                    <a:pt x="436727" y="80327"/>
                  </a:moveTo>
                  <a:lnTo>
                    <a:pt x="436511" y="80010"/>
                  </a:lnTo>
                  <a:lnTo>
                    <a:pt x="436308" y="80441"/>
                  </a:lnTo>
                  <a:lnTo>
                    <a:pt x="436727" y="80327"/>
                  </a:lnTo>
                  <a:close/>
                </a:path>
                <a:path w="1736089" h="1068070">
                  <a:moveTo>
                    <a:pt x="436918" y="92075"/>
                  </a:moveTo>
                  <a:lnTo>
                    <a:pt x="436562" y="92583"/>
                  </a:lnTo>
                  <a:lnTo>
                    <a:pt x="436308" y="93078"/>
                  </a:lnTo>
                  <a:lnTo>
                    <a:pt x="436219" y="93446"/>
                  </a:lnTo>
                  <a:lnTo>
                    <a:pt x="436575" y="93052"/>
                  </a:lnTo>
                  <a:lnTo>
                    <a:pt x="436791" y="92595"/>
                  </a:lnTo>
                  <a:lnTo>
                    <a:pt x="436918" y="92075"/>
                  </a:lnTo>
                  <a:close/>
                </a:path>
                <a:path w="1736089" h="1068070">
                  <a:moveTo>
                    <a:pt x="441642" y="446087"/>
                  </a:moveTo>
                  <a:lnTo>
                    <a:pt x="439775" y="446963"/>
                  </a:lnTo>
                  <a:lnTo>
                    <a:pt x="440143" y="447052"/>
                  </a:lnTo>
                  <a:lnTo>
                    <a:pt x="440512" y="447040"/>
                  </a:lnTo>
                  <a:lnTo>
                    <a:pt x="440880" y="447078"/>
                  </a:lnTo>
                  <a:lnTo>
                    <a:pt x="441642" y="446087"/>
                  </a:lnTo>
                  <a:close/>
                </a:path>
                <a:path w="1736089" h="1068070">
                  <a:moveTo>
                    <a:pt x="449973" y="481330"/>
                  </a:moveTo>
                  <a:lnTo>
                    <a:pt x="449719" y="481330"/>
                  </a:lnTo>
                  <a:lnTo>
                    <a:pt x="448856" y="483870"/>
                  </a:lnTo>
                  <a:lnTo>
                    <a:pt x="449262" y="483870"/>
                  </a:lnTo>
                  <a:lnTo>
                    <a:pt x="449973" y="481330"/>
                  </a:lnTo>
                  <a:close/>
                </a:path>
                <a:path w="1736089" h="1068070">
                  <a:moveTo>
                    <a:pt x="461937" y="110705"/>
                  </a:moveTo>
                  <a:lnTo>
                    <a:pt x="460171" y="109397"/>
                  </a:lnTo>
                  <a:lnTo>
                    <a:pt x="459244" y="107861"/>
                  </a:lnTo>
                  <a:lnTo>
                    <a:pt x="460552" y="111556"/>
                  </a:lnTo>
                  <a:lnTo>
                    <a:pt x="461937" y="110705"/>
                  </a:lnTo>
                  <a:close/>
                </a:path>
                <a:path w="1736089" h="1068070">
                  <a:moveTo>
                    <a:pt x="464477" y="419938"/>
                  </a:moveTo>
                  <a:lnTo>
                    <a:pt x="464312" y="419201"/>
                  </a:lnTo>
                  <a:lnTo>
                    <a:pt x="464464" y="418592"/>
                  </a:lnTo>
                  <a:lnTo>
                    <a:pt x="464172" y="418553"/>
                  </a:lnTo>
                  <a:lnTo>
                    <a:pt x="463842" y="419938"/>
                  </a:lnTo>
                  <a:lnTo>
                    <a:pt x="464070" y="419963"/>
                  </a:lnTo>
                  <a:lnTo>
                    <a:pt x="464477" y="419938"/>
                  </a:lnTo>
                  <a:close/>
                </a:path>
                <a:path w="1736089" h="1068070">
                  <a:moveTo>
                    <a:pt x="465099" y="426656"/>
                  </a:moveTo>
                  <a:lnTo>
                    <a:pt x="463943" y="425450"/>
                  </a:lnTo>
                  <a:lnTo>
                    <a:pt x="464413" y="426720"/>
                  </a:lnTo>
                  <a:lnTo>
                    <a:pt x="465061" y="426720"/>
                  </a:lnTo>
                  <a:close/>
                </a:path>
                <a:path w="1736089" h="1068070">
                  <a:moveTo>
                    <a:pt x="465658" y="418045"/>
                  </a:moveTo>
                  <a:lnTo>
                    <a:pt x="464477" y="418528"/>
                  </a:lnTo>
                  <a:lnTo>
                    <a:pt x="464832" y="418642"/>
                  </a:lnTo>
                  <a:lnTo>
                    <a:pt x="465658" y="418045"/>
                  </a:lnTo>
                  <a:close/>
                </a:path>
                <a:path w="1736089" h="1068070">
                  <a:moveTo>
                    <a:pt x="472630" y="460502"/>
                  </a:moveTo>
                  <a:lnTo>
                    <a:pt x="470738" y="460425"/>
                  </a:lnTo>
                  <a:lnTo>
                    <a:pt x="469239" y="460806"/>
                  </a:lnTo>
                  <a:lnTo>
                    <a:pt x="467931" y="461416"/>
                  </a:lnTo>
                  <a:lnTo>
                    <a:pt x="467969" y="461860"/>
                  </a:lnTo>
                  <a:lnTo>
                    <a:pt x="467944" y="462292"/>
                  </a:lnTo>
                  <a:lnTo>
                    <a:pt x="468147" y="462762"/>
                  </a:lnTo>
                  <a:lnTo>
                    <a:pt x="472630" y="460502"/>
                  </a:lnTo>
                  <a:close/>
                </a:path>
                <a:path w="1736089" h="1068070">
                  <a:moveTo>
                    <a:pt x="483095" y="384086"/>
                  </a:moveTo>
                  <a:lnTo>
                    <a:pt x="482714" y="383921"/>
                  </a:lnTo>
                  <a:lnTo>
                    <a:pt x="482142" y="383857"/>
                  </a:lnTo>
                  <a:lnTo>
                    <a:pt x="480999" y="384048"/>
                  </a:lnTo>
                  <a:lnTo>
                    <a:pt x="481736" y="384225"/>
                  </a:lnTo>
                  <a:lnTo>
                    <a:pt x="482434" y="384162"/>
                  </a:lnTo>
                  <a:lnTo>
                    <a:pt x="483095" y="384086"/>
                  </a:lnTo>
                  <a:close/>
                </a:path>
                <a:path w="1736089" h="1068070">
                  <a:moveTo>
                    <a:pt x="490677" y="439381"/>
                  </a:moveTo>
                  <a:lnTo>
                    <a:pt x="486016" y="444614"/>
                  </a:lnTo>
                  <a:lnTo>
                    <a:pt x="487502" y="443306"/>
                  </a:lnTo>
                  <a:lnTo>
                    <a:pt x="489178" y="441388"/>
                  </a:lnTo>
                  <a:lnTo>
                    <a:pt x="490677" y="439381"/>
                  </a:lnTo>
                  <a:close/>
                </a:path>
                <a:path w="1736089" h="1068070">
                  <a:moveTo>
                    <a:pt x="501573" y="344068"/>
                  </a:moveTo>
                  <a:lnTo>
                    <a:pt x="494880" y="342900"/>
                  </a:lnTo>
                  <a:lnTo>
                    <a:pt x="495465" y="349250"/>
                  </a:lnTo>
                  <a:lnTo>
                    <a:pt x="499148" y="349250"/>
                  </a:lnTo>
                  <a:lnTo>
                    <a:pt x="500405" y="353060"/>
                  </a:lnTo>
                  <a:lnTo>
                    <a:pt x="500900" y="349250"/>
                  </a:lnTo>
                  <a:lnTo>
                    <a:pt x="501065" y="347980"/>
                  </a:lnTo>
                  <a:lnTo>
                    <a:pt x="501573" y="344068"/>
                  </a:lnTo>
                  <a:close/>
                </a:path>
                <a:path w="1736089" h="1068070">
                  <a:moveTo>
                    <a:pt x="502145" y="344170"/>
                  </a:moveTo>
                  <a:lnTo>
                    <a:pt x="501738" y="342900"/>
                  </a:lnTo>
                  <a:lnTo>
                    <a:pt x="501573" y="344068"/>
                  </a:lnTo>
                  <a:lnTo>
                    <a:pt x="502145" y="344170"/>
                  </a:lnTo>
                  <a:close/>
                </a:path>
                <a:path w="1736089" h="1068070">
                  <a:moveTo>
                    <a:pt x="503720" y="196913"/>
                  </a:moveTo>
                  <a:lnTo>
                    <a:pt x="503491" y="196850"/>
                  </a:lnTo>
                  <a:lnTo>
                    <a:pt x="503656" y="197307"/>
                  </a:lnTo>
                  <a:lnTo>
                    <a:pt x="503720" y="196913"/>
                  </a:lnTo>
                  <a:close/>
                </a:path>
                <a:path w="1736089" h="1068070">
                  <a:moveTo>
                    <a:pt x="505040" y="308038"/>
                  </a:moveTo>
                  <a:lnTo>
                    <a:pt x="504431" y="308610"/>
                  </a:lnTo>
                  <a:lnTo>
                    <a:pt x="504786" y="309880"/>
                  </a:lnTo>
                  <a:lnTo>
                    <a:pt x="505040" y="308038"/>
                  </a:lnTo>
                  <a:close/>
                </a:path>
                <a:path w="1736089" h="1068070">
                  <a:moveTo>
                    <a:pt x="506006" y="280670"/>
                  </a:moveTo>
                  <a:lnTo>
                    <a:pt x="505269" y="279400"/>
                  </a:lnTo>
                  <a:lnTo>
                    <a:pt x="505955" y="281533"/>
                  </a:lnTo>
                  <a:lnTo>
                    <a:pt x="506006" y="280670"/>
                  </a:lnTo>
                  <a:close/>
                </a:path>
                <a:path w="1736089" h="1068070">
                  <a:moveTo>
                    <a:pt x="506285" y="294246"/>
                  </a:moveTo>
                  <a:lnTo>
                    <a:pt x="505866" y="293141"/>
                  </a:lnTo>
                  <a:lnTo>
                    <a:pt x="505917" y="293751"/>
                  </a:lnTo>
                  <a:lnTo>
                    <a:pt x="506196" y="294411"/>
                  </a:lnTo>
                  <a:lnTo>
                    <a:pt x="506285" y="294246"/>
                  </a:lnTo>
                  <a:close/>
                </a:path>
                <a:path w="1736089" h="1068070">
                  <a:moveTo>
                    <a:pt x="506425" y="306768"/>
                  </a:moveTo>
                  <a:lnTo>
                    <a:pt x="505320" y="306070"/>
                  </a:lnTo>
                  <a:lnTo>
                    <a:pt x="505040" y="308038"/>
                  </a:lnTo>
                  <a:lnTo>
                    <a:pt x="506425" y="306768"/>
                  </a:lnTo>
                  <a:close/>
                </a:path>
                <a:path w="1736089" h="1068070">
                  <a:moveTo>
                    <a:pt x="506742" y="205740"/>
                  </a:moveTo>
                  <a:lnTo>
                    <a:pt x="503656" y="197307"/>
                  </a:lnTo>
                  <a:lnTo>
                    <a:pt x="502691" y="203200"/>
                  </a:lnTo>
                  <a:lnTo>
                    <a:pt x="506742" y="205740"/>
                  </a:lnTo>
                  <a:close/>
                </a:path>
                <a:path w="1736089" h="1068070">
                  <a:moveTo>
                    <a:pt x="508114" y="294640"/>
                  </a:moveTo>
                  <a:lnTo>
                    <a:pt x="508050" y="291757"/>
                  </a:lnTo>
                  <a:lnTo>
                    <a:pt x="507707" y="290830"/>
                  </a:lnTo>
                  <a:lnTo>
                    <a:pt x="507898" y="294995"/>
                  </a:lnTo>
                  <a:lnTo>
                    <a:pt x="508114" y="294640"/>
                  </a:lnTo>
                  <a:close/>
                </a:path>
                <a:path w="1736089" h="1068070">
                  <a:moveTo>
                    <a:pt x="510882" y="319595"/>
                  </a:moveTo>
                  <a:lnTo>
                    <a:pt x="509892" y="321195"/>
                  </a:lnTo>
                  <a:lnTo>
                    <a:pt x="510438" y="320598"/>
                  </a:lnTo>
                  <a:lnTo>
                    <a:pt x="510705" y="320065"/>
                  </a:lnTo>
                  <a:lnTo>
                    <a:pt x="510882" y="319595"/>
                  </a:lnTo>
                  <a:close/>
                </a:path>
                <a:path w="1736089" h="1068070">
                  <a:moveTo>
                    <a:pt x="511162" y="238683"/>
                  </a:moveTo>
                  <a:lnTo>
                    <a:pt x="508241" y="237490"/>
                  </a:lnTo>
                  <a:lnTo>
                    <a:pt x="510476" y="241287"/>
                  </a:lnTo>
                  <a:lnTo>
                    <a:pt x="511162" y="238683"/>
                  </a:lnTo>
                  <a:close/>
                </a:path>
                <a:path w="1736089" h="1068070">
                  <a:moveTo>
                    <a:pt x="512089" y="252272"/>
                  </a:moveTo>
                  <a:lnTo>
                    <a:pt x="511657" y="252818"/>
                  </a:lnTo>
                  <a:lnTo>
                    <a:pt x="511429" y="253339"/>
                  </a:lnTo>
                  <a:lnTo>
                    <a:pt x="511810" y="253631"/>
                  </a:lnTo>
                  <a:lnTo>
                    <a:pt x="511911" y="253123"/>
                  </a:lnTo>
                  <a:lnTo>
                    <a:pt x="511987" y="252717"/>
                  </a:lnTo>
                  <a:lnTo>
                    <a:pt x="512089" y="252272"/>
                  </a:lnTo>
                  <a:close/>
                </a:path>
                <a:path w="1736089" h="1068070">
                  <a:moveTo>
                    <a:pt x="513283" y="321310"/>
                  </a:moveTo>
                  <a:lnTo>
                    <a:pt x="512089" y="322580"/>
                  </a:lnTo>
                  <a:lnTo>
                    <a:pt x="512521" y="323215"/>
                  </a:lnTo>
                  <a:lnTo>
                    <a:pt x="513283" y="321310"/>
                  </a:lnTo>
                  <a:close/>
                </a:path>
                <a:path w="1736089" h="1068070">
                  <a:moveTo>
                    <a:pt x="513740" y="157060"/>
                  </a:moveTo>
                  <a:lnTo>
                    <a:pt x="513715" y="156210"/>
                  </a:lnTo>
                  <a:lnTo>
                    <a:pt x="513372" y="156629"/>
                  </a:lnTo>
                  <a:lnTo>
                    <a:pt x="513740" y="157060"/>
                  </a:lnTo>
                  <a:close/>
                </a:path>
                <a:path w="1736089" h="1068070">
                  <a:moveTo>
                    <a:pt x="513816" y="325120"/>
                  </a:moveTo>
                  <a:lnTo>
                    <a:pt x="512521" y="323215"/>
                  </a:lnTo>
                  <a:lnTo>
                    <a:pt x="511759" y="325120"/>
                  </a:lnTo>
                  <a:lnTo>
                    <a:pt x="513816" y="325120"/>
                  </a:lnTo>
                  <a:close/>
                </a:path>
                <a:path w="1736089" h="1068070">
                  <a:moveTo>
                    <a:pt x="514413" y="230314"/>
                  </a:moveTo>
                  <a:lnTo>
                    <a:pt x="514146" y="229323"/>
                  </a:lnTo>
                  <a:lnTo>
                    <a:pt x="513600" y="228968"/>
                  </a:lnTo>
                  <a:lnTo>
                    <a:pt x="513156" y="228993"/>
                  </a:lnTo>
                  <a:lnTo>
                    <a:pt x="513613" y="229882"/>
                  </a:lnTo>
                  <a:lnTo>
                    <a:pt x="514032" y="230606"/>
                  </a:lnTo>
                  <a:lnTo>
                    <a:pt x="514413" y="230314"/>
                  </a:lnTo>
                  <a:close/>
                </a:path>
                <a:path w="1736089" h="1068070">
                  <a:moveTo>
                    <a:pt x="517131" y="162560"/>
                  </a:moveTo>
                  <a:lnTo>
                    <a:pt x="514083" y="157480"/>
                  </a:lnTo>
                  <a:lnTo>
                    <a:pt x="513740" y="157060"/>
                  </a:lnTo>
                  <a:lnTo>
                    <a:pt x="514057" y="166370"/>
                  </a:lnTo>
                  <a:lnTo>
                    <a:pt x="517131" y="162560"/>
                  </a:lnTo>
                  <a:close/>
                </a:path>
                <a:path w="1736089" h="1068070">
                  <a:moveTo>
                    <a:pt x="537603" y="321310"/>
                  </a:moveTo>
                  <a:lnTo>
                    <a:pt x="537006" y="321310"/>
                  </a:lnTo>
                  <a:lnTo>
                    <a:pt x="537057" y="321614"/>
                  </a:lnTo>
                  <a:lnTo>
                    <a:pt x="537603" y="321322"/>
                  </a:lnTo>
                  <a:close/>
                </a:path>
                <a:path w="1736089" h="1068070">
                  <a:moveTo>
                    <a:pt x="540169" y="318770"/>
                  </a:moveTo>
                  <a:lnTo>
                    <a:pt x="537146" y="318770"/>
                  </a:lnTo>
                  <a:lnTo>
                    <a:pt x="537641" y="321310"/>
                  </a:lnTo>
                  <a:lnTo>
                    <a:pt x="537718" y="321614"/>
                  </a:lnTo>
                  <a:lnTo>
                    <a:pt x="538099" y="322580"/>
                  </a:lnTo>
                  <a:lnTo>
                    <a:pt x="538403" y="323850"/>
                  </a:lnTo>
                  <a:lnTo>
                    <a:pt x="538543" y="322580"/>
                  </a:lnTo>
                  <a:lnTo>
                    <a:pt x="540169" y="318770"/>
                  </a:lnTo>
                  <a:close/>
                </a:path>
                <a:path w="1736089" h="1068070">
                  <a:moveTo>
                    <a:pt x="540245" y="279400"/>
                  </a:moveTo>
                  <a:lnTo>
                    <a:pt x="539978" y="279666"/>
                  </a:lnTo>
                  <a:lnTo>
                    <a:pt x="540143" y="280670"/>
                  </a:lnTo>
                  <a:lnTo>
                    <a:pt x="540245" y="279400"/>
                  </a:lnTo>
                  <a:close/>
                </a:path>
                <a:path w="1736089" h="1068070">
                  <a:moveTo>
                    <a:pt x="542124" y="247650"/>
                  </a:moveTo>
                  <a:lnTo>
                    <a:pt x="541540" y="245110"/>
                  </a:lnTo>
                  <a:lnTo>
                    <a:pt x="541121" y="243840"/>
                  </a:lnTo>
                  <a:lnTo>
                    <a:pt x="540715" y="242570"/>
                  </a:lnTo>
                  <a:lnTo>
                    <a:pt x="539826" y="241300"/>
                  </a:lnTo>
                  <a:lnTo>
                    <a:pt x="537527" y="243840"/>
                  </a:lnTo>
                  <a:lnTo>
                    <a:pt x="536829" y="238760"/>
                  </a:lnTo>
                  <a:lnTo>
                    <a:pt x="533692" y="236220"/>
                  </a:lnTo>
                  <a:lnTo>
                    <a:pt x="532130" y="234950"/>
                  </a:lnTo>
                  <a:lnTo>
                    <a:pt x="532942" y="231140"/>
                  </a:lnTo>
                  <a:lnTo>
                    <a:pt x="533222" y="229870"/>
                  </a:lnTo>
                  <a:lnTo>
                    <a:pt x="536079" y="233680"/>
                  </a:lnTo>
                  <a:lnTo>
                    <a:pt x="533539" y="223520"/>
                  </a:lnTo>
                  <a:lnTo>
                    <a:pt x="532320" y="229870"/>
                  </a:lnTo>
                  <a:lnTo>
                    <a:pt x="528713" y="224790"/>
                  </a:lnTo>
                  <a:lnTo>
                    <a:pt x="525513" y="231140"/>
                  </a:lnTo>
                  <a:lnTo>
                    <a:pt x="525995" y="223520"/>
                  </a:lnTo>
                  <a:lnTo>
                    <a:pt x="526707" y="224790"/>
                  </a:lnTo>
                  <a:lnTo>
                    <a:pt x="526440" y="223520"/>
                  </a:lnTo>
                  <a:lnTo>
                    <a:pt x="525919" y="220980"/>
                  </a:lnTo>
                  <a:lnTo>
                    <a:pt x="525411" y="218440"/>
                  </a:lnTo>
                  <a:lnTo>
                    <a:pt x="526554" y="217170"/>
                  </a:lnTo>
                  <a:lnTo>
                    <a:pt x="527697" y="215900"/>
                  </a:lnTo>
                  <a:lnTo>
                    <a:pt x="525360" y="213360"/>
                  </a:lnTo>
                  <a:lnTo>
                    <a:pt x="522897" y="210820"/>
                  </a:lnTo>
                  <a:lnTo>
                    <a:pt x="523252" y="207010"/>
                  </a:lnTo>
                  <a:lnTo>
                    <a:pt x="524725" y="205740"/>
                  </a:lnTo>
                  <a:lnTo>
                    <a:pt x="529399" y="207010"/>
                  </a:lnTo>
                  <a:lnTo>
                    <a:pt x="530352" y="205740"/>
                  </a:lnTo>
                  <a:lnTo>
                    <a:pt x="525170" y="204470"/>
                  </a:lnTo>
                  <a:lnTo>
                    <a:pt x="526173" y="194310"/>
                  </a:lnTo>
                  <a:lnTo>
                    <a:pt x="523227" y="193040"/>
                  </a:lnTo>
                  <a:lnTo>
                    <a:pt x="522478" y="192709"/>
                  </a:lnTo>
                  <a:lnTo>
                    <a:pt x="524560" y="191770"/>
                  </a:lnTo>
                  <a:lnTo>
                    <a:pt x="525005" y="191770"/>
                  </a:lnTo>
                  <a:lnTo>
                    <a:pt x="520687" y="190500"/>
                  </a:lnTo>
                  <a:lnTo>
                    <a:pt x="520979" y="187960"/>
                  </a:lnTo>
                  <a:lnTo>
                    <a:pt x="521411" y="187960"/>
                  </a:lnTo>
                  <a:lnTo>
                    <a:pt x="523735" y="186690"/>
                  </a:lnTo>
                  <a:lnTo>
                    <a:pt x="522871" y="185420"/>
                  </a:lnTo>
                  <a:lnTo>
                    <a:pt x="522008" y="184150"/>
                  </a:lnTo>
                  <a:lnTo>
                    <a:pt x="520077" y="185420"/>
                  </a:lnTo>
                  <a:lnTo>
                    <a:pt x="518477" y="185420"/>
                  </a:lnTo>
                  <a:lnTo>
                    <a:pt x="517753" y="182880"/>
                  </a:lnTo>
                  <a:lnTo>
                    <a:pt x="518680" y="182880"/>
                  </a:lnTo>
                  <a:lnTo>
                    <a:pt x="519722" y="184150"/>
                  </a:lnTo>
                  <a:lnTo>
                    <a:pt x="519493" y="182880"/>
                  </a:lnTo>
                  <a:lnTo>
                    <a:pt x="518160" y="175260"/>
                  </a:lnTo>
                  <a:lnTo>
                    <a:pt x="511835" y="168910"/>
                  </a:lnTo>
                  <a:lnTo>
                    <a:pt x="509714" y="161290"/>
                  </a:lnTo>
                  <a:lnTo>
                    <a:pt x="510705" y="160020"/>
                  </a:lnTo>
                  <a:lnTo>
                    <a:pt x="512711" y="157480"/>
                  </a:lnTo>
                  <a:lnTo>
                    <a:pt x="513372" y="156629"/>
                  </a:lnTo>
                  <a:lnTo>
                    <a:pt x="509892" y="152400"/>
                  </a:lnTo>
                  <a:lnTo>
                    <a:pt x="507961" y="149860"/>
                  </a:lnTo>
                  <a:lnTo>
                    <a:pt x="502158" y="142240"/>
                  </a:lnTo>
                  <a:lnTo>
                    <a:pt x="497801" y="138430"/>
                  </a:lnTo>
                  <a:lnTo>
                    <a:pt x="496087" y="134620"/>
                  </a:lnTo>
                  <a:lnTo>
                    <a:pt x="492683" y="134620"/>
                  </a:lnTo>
                  <a:lnTo>
                    <a:pt x="491998" y="130810"/>
                  </a:lnTo>
                  <a:lnTo>
                    <a:pt x="491528" y="127000"/>
                  </a:lnTo>
                  <a:lnTo>
                    <a:pt x="488784" y="123190"/>
                  </a:lnTo>
                  <a:lnTo>
                    <a:pt x="490118" y="124460"/>
                  </a:lnTo>
                  <a:lnTo>
                    <a:pt x="491782" y="123190"/>
                  </a:lnTo>
                  <a:lnTo>
                    <a:pt x="493458" y="121920"/>
                  </a:lnTo>
                  <a:lnTo>
                    <a:pt x="492518" y="121920"/>
                  </a:lnTo>
                  <a:lnTo>
                    <a:pt x="489077" y="118110"/>
                  </a:lnTo>
                  <a:lnTo>
                    <a:pt x="484441" y="113030"/>
                  </a:lnTo>
                  <a:lnTo>
                    <a:pt x="478790" y="107950"/>
                  </a:lnTo>
                  <a:lnTo>
                    <a:pt x="477164" y="106680"/>
                  </a:lnTo>
                  <a:lnTo>
                    <a:pt x="472287" y="102870"/>
                  </a:lnTo>
                  <a:lnTo>
                    <a:pt x="474814" y="102870"/>
                  </a:lnTo>
                  <a:lnTo>
                    <a:pt x="473519" y="99060"/>
                  </a:lnTo>
                  <a:lnTo>
                    <a:pt x="473100" y="97790"/>
                  </a:lnTo>
                  <a:lnTo>
                    <a:pt x="467461" y="93980"/>
                  </a:lnTo>
                  <a:lnTo>
                    <a:pt x="464781" y="88900"/>
                  </a:lnTo>
                  <a:lnTo>
                    <a:pt x="462330" y="88900"/>
                  </a:lnTo>
                  <a:lnTo>
                    <a:pt x="460667" y="87630"/>
                  </a:lnTo>
                  <a:lnTo>
                    <a:pt x="459727" y="90170"/>
                  </a:lnTo>
                  <a:lnTo>
                    <a:pt x="458901" y="81280"/>
                  </a:lnTo>
                  <a:lnTo>
                    <a:pt x="451777" y="77470"/>
                  </a:lnTo>
                  <a:lnTo>
                    <a:pt x="441375" y="71120"/>
                  </a:lnTo>
                  <a:lnTo>
                    <a:pt x="439305" y="69850"/>
                  </a:lnTo>
                  <a:lnTo>
                    <a:pt x="432739" y="67310"/>
                  </a:lnTo>
                  <a:lnTo>
                    <a:pt x="431012" y="62230"/>
                  </a:lnTo>
                  <a:lnTo>
                    <a:pt x="430161" y="59690"/>
                  </a:lnTo>
                  <a:lnTo>
                    <a:pt x="431457" y="60960"/>
                  </a:lnTo>
                  <a:lnTo>
                    <a:pt x="434327" y="60960"/>
                  </a:lnTo>
                  <a:lnTo>
                    <a:pt x="433285" y="59690"/>
                  </a:lnTo>
                  <a:lnTo>
                    <a:pt x="428104" y="57150"/>
                  </a:lnTo>
                  <a:lnTo>
                    <a:pt x="422922" y="54610"/>
                  </a:lnTo>
                  <a:lnTo>
                    <a:pt x="421690" y="58420"/>
                  </a:lnTo>
                  <a:lnTo>
                    <a:pt x="422948" y="57150"/>
                  </a:lnTo>
                  <a:lnTo>
                    <a:pt x="423329" y="60960"/>
                  </a:lnTo>
                  <a:lnTo>
                    <a:pt x="420979" y="62230"/>
                  </a:lnTo>
                  <a:lnTo>
                    <a:pt x="417550" y="60960"/>
                  </a:lnTo>
                  <a:lnTo>
                    <a:pt x="415353" y="59690"/>
                  </a:lnTo>
                  <a:lnTo>
                    <a:pt x="420636" y="60960"/>
                  </a:lnTo>
                  <a:lnTo>
                    <a:pt x="420204" y="59690"/>
                  </a:lnTo>
                  <a:lnTo>
                    <a:pt x="418503" y="54610"/>
                  </a:lnTo>
                  <a:lnTo>
                    <a:pt x="417588" y="52070"/>
                  </a:lnTo>
                  <a:lnTo>
                    <a:pt x="417322" y="53340"/>
                  </a:lnTo>
                  <a:lnTo>
                    <a:pt x="416026" y="53340"/>
                  </a:lnTo>
                  <a:lnTo>
                    <a:pt x="415620" y="54610"/>
                  </a:lnTo>
                  <a:lnTo>
                    <a:pt x="414070" y="52070"/>
                  </a:lnTo>
                  <a:lnTo>
                    <a:pt x="412064" y="53340"/>
                  </a:lnTo>
                  <a:lnTo>
                    <a:pt x="409536" y="54610"/>
                  </a:lnTo>
                  <a:lnTo>
                    <a:pt x="406400" y="52070"/>
                  </a:lnTo>
                  <a:lnTo>
                    <a:pt x="407682" y="50800"/>
                  </a:lnTo>
                  <a:lnTo>
                    <a:pt x="401066" y="50800"/>
                  </a:lnTo>
                  <a:lnTo>
                    <a:pt x="398589" y="49530"/>
                  </a:lnTo>
                  <a:lnTo>
                    <a:pt x="398780" y="48260"/>
                  </a:lnTo>
                  <a:lnTo>
                    <a:pt x="399338" y="44742"/>
                  </a:lnTo>
                  <a:lnTo>
                    <a:pt x="392798" y="48260"/>
                  </a:lnTo>
                  <a:lnTo>
                    <a:pt x="390880" y="43180"/>
                  </a:lnTo>
                  <a:lnTo>
                    <a:pt x="393141" y="43180"/>
                  </a:lnTo>
                  <a:lnTo>
                    <a:pt x="395655" y="44450"/>
                  </a:lnTo>
                  <a:lnTo>
                    <a:pt x="397802" y="44450"/>
                  </a:lnTo>
                  <a:lnTo>
                    <a:pt x="397471" y="43180"/>
                  </a:lnTo>
                  <a:lnTo>
                    <a:pt x="397154" y="41910"/>
                  </a:lnTo>
                  <a:lnTo>
                    <a:pt x="396506" y="39370"/>
                  </a:lnTo>
                  <a:lnTo>
                    <a:pt x="396189" y="38100"/>
                  </a:lnTo>
                  <a:lnTo>
                    <a:pt x="394931" y="39370"/>
                  </a:lnTo>
                  <a:lnTo>
                    <a:pt x="392264" y="36830"/>
                  </a:lnTo>
                  <a:lnTo>
                    <a:pt x="392531" y="36830"/>
                  </a:lnTo>
                  <a:lnTo>
                    <a:pt x="390969" y="35560"/>
                  </a:lnTo>
                  <a:lnTo>
                    <a:pt x="386321" y="31750"/>
                  </a:lnTo>
                  <a:lnTo>
                    <a:pt x="387604" y="33020"/>
                  </a:lnTo>
                  <a:lnTo>
                    <a:pt x="381596" y="35560"/>
                  </a:lnTo>
                  <a:lnTo>
                    <a:pt x="372516" y="33020"/>
                  </a:lnTo>
                  <a:lnTo>
                    <a:pt x="366382" y="33020"/>
                  </a:lnTo>
                  <a:lnTo>
                    <a:pt x="375767" y="30480"/>
                  </a:lnTo>
                  <a:lnTo>
                    <a:pt x="368935" y="30480"/>
                  </a:lnTo>
                  <a:lnTo>
                    <a:pt x="369658" y="29210"/>
                  </a:lnTo>
                  <a:lnTo>
                    <a:pt x="371119" y="26670"/>
                  </a:lnTo>
                  <a:lnTo>
                    <a:pt x="369722" y="24130"/>
                  </a:lnTo>
                  <a:lnTo>
                    <a:pt x="367322" y="22860"/>
                  </a:lnTo>
                  <a:lnTo>
                    <a:pt x="368592" y="21590"/>
                  </a:lnTo>
                  <a:lnTo>
                    <a:pt x="363829" y="24130"/>
                  </a:lnTo>
                  <a:lnTo>
                    <a:pt x="363626" y="16510"/>
                  </a:lnTo>
                  <a:lnTo>
                    <a:pt x="356920" y="20320"/>
                  </a:lnTo>
                  <a:lnTo>
                    <a:pt x="357022" y="19050"/>
                  </a:lnTo>
                  <a:lnTo>
                    <a:pt x="357136" y="17780"/>
                  </a:lnTo>
                  <a:lnTo>
                    <a:pt x="355434" y="17780"/>
                  </a:lnTo>
                  <a:lnTo>
                    <a:pt x="354482" y="19050"/>
                  </a:lnTo>
                  <a:lnTo>
                    <a:pt x="348373" y="19050"/>
                  </a:lnTo>
                  <a:lnTo>
                    <a:pt x="342125" y="15240"/>
                  </a:lnTo>
                  <a:lnTo>
                    <a:pt x="335191" y="12700"/>
                  </a:lnTo>
                  <a:lnTo>
                    <a:pt x="327012" y="12700"/>
                  </a:lnTo>
                  <a:lnTo>
                    <a:pt x="317398" y="13970"/>
                  </a:lnTo>
                  <a:lnTo>
                    <a:pt x="314896" y="19050"/>
                  </a:lnTo>
                  <a:lnTo>
                    <a:pt x="306438" y="20320"/>
                  </a:lnTo>
                  <a:lnTo>
                    <a:pt x="304787" y="17780"/>
                  </a:lnTo>
                  <a:lnTo>
                    <a:pt x="303961" y="16510"/>
                  </a:lnTo>
                  <a:lnTo>
                    <a:pt x="309422" y="15240"/>
                  </a:lnTo>
                  <a:lnTo>
                    <a:pt x="307301" y="13970"/>
                  </a:lnTo>
                  <a:lnTo>
                    <a:pt x="305193" y="12700"/>
                  </a:lnTo>
                  <a:lnTo>
                    <a:pt x="301675" y="11430"/>
                  </a:lnTo>
                  <a:lnTo>
                    <a:pt x="297218" y="12700"/>
                  </a:lnTo>
                  <a:lnTo>
                    <a:pt x="298208" y="11430"/>
                  </a:lnTo>
                  <a:lnTo>
                    <a:pt x="296227" y="8890"/>
                  </a:lnTo>
                  <a:lnTo>
                    <a:pt x="292671" y="8890"/>
                  </a:lnTo>
                  <a:lnTo>
                    <a:pt x="293331" y="13131"/>
                  </a:lnTo>
                  <a:lnTo>
                    <a:pt x="295084" y="12700"/>
                  </a:lnTo>
                  <a:lnTo>
                    <a:pt x="292087" y="19050"/>
                  </a:lnTo>
                  <a:lnTo>
                    <a:pt x="298665" y="13970"/>
                  </a:lnTo>
                  <a:lnTo>
                    <a:pt x="299821" y="15240"/>
                  </a:lnTo>
                  <a:lnTo>
                    <a:pt x="300329" y="19050"/>
                  </a:lnTo>
                  <a:lnTo>
                    <a:pt x="297319" y="20320"/>
                  </a:lnTo>
                  <a:lnTo>
                    <a:pt x="301193" y="22860"/>
                  </a:lnTo>
                  <a:lnTo>
                    <a:pt x="301282" y="17780"/>
                  </a:lnTo>
                  <a:lnTo>
                    <a:pt x="304482" y="21590"/>
                  </a:lnTo>
                  <a:lnTo>
                    <a:pt x="304761" y="22682"/>
                  </a:lnTo>
                  <a:lnTo>
                    <a:pt x="308508" y="21590"/>
                  </a:lnTo>
                  <a:lnTo>
                    <a:pt x="307530" y="22860"/>
                  </a:lnTo>
                  <a:lnTo>
                    <a:pt x="308571" y="26670"/>
                  </a:lnTo>
                  <a:lnTo>
                    <a:pt x="306209" y="25400"/>
                  </a:lnTo>
                  <a:lnTo>
                    <a:pt x="312826" y="29210"/>
                  </a:lnTo>
                  <a:lnTo>
                    <a:pt x="315150" y="26670"/>
                  </a:lnTo>
                  <a:lnTo>
                    <a:pt x="318655" y="22860"/>
                  </a:lnTo>
                  <a:lnTo>
                    <a:pt x="320560" y="26670"/>
                  </a:lnTo>
                  <a:lnTo>
                    <a:pt x="319887" y="27940"/>
                  </a:lnTo>
                  <a:lnTo>
                    <a:pt x="324688" y="26670"/>
                  </a:lnTo>
                  <a:lnTo>
                    <a:pt x="325780" y="25400"/>
                  </a:lnTo>
                  <a:lnTo>
                    <a:pt x="326555" y="22860"/>
                  </a:lnTo>
                  <a:lnTo>
                    <a:pt x="328485" y="21590"/>
                  </a:lnTo>
                  <a:lnTo>
                    <a:pt x="330428" y="20320"/>
                  </a:lnTo>
                  <a:lnTo>
                    <a:pt x="332867" y="31750"/>
                  </a:lnTo>
                  <a:lnTo>
                    <a:pt x="334937" y="27940"/>
                  </a:lnTo>
                  <a:lnTo>
                    <a:pt x="337197" y="28917"/>
                  </a:lnTo>
                  <a:lnTo>
                    <a:pt x="338366" y="27940"/>
                  </a:lnTo>
                  <a:lnTo>
                    <a:pt x="339864" y="26670"/>
                  </a:lnTo>
                  <a:lnTo>
                    <a:pt x="343738" y="31750"/>
                  </a:lnTo>
                  <a:lnTo>
                    <a:pt x="354050" y="29210"/>
                  </a:lnTo>
                  <a:lnTo>
                    <a:pt x="353542" y="31750"/>
                  </a:lnTo>
                  <a:lnTo>
                    <a:pt x="354965" y="31750"/>
                  </a:lnTo>
                  <a:lnTo>
                    <a:pt x="354799" y="32854"/>
                  </a:lnTo>
                  <a:lnTo>
                    <a:pt x="353377" y="32575"/>
                  </a:lnTo>
                  <a:lnTo>
                    <a:pt x="352793" y="35560"/>
                  </a:lnTo>
                  <a:lnTo>
                    <a:pt x="354647" y="33896"/>
                  </a:lnTo>
                  <a:lnTo>
                    <a:pt x="353860" y="39370"/>
                  </a:lnTo>
                  <a:lnTo>
                    <a:pt x="361353" y="31750"/>
                  </a:lnTo>
                  <a:lnTo>
                    <a:pt x="364515" y="36830"/>
                  </a:lnTo>
                  <a:lnTo>
                    <a:pt x="361708" y="40640"/>
                  </a:lnTo>
                  <a:lnTo>
                    <a:pt x="358432" y="36830"/>
                  </a:lnTo>
                  <a:lnTo>
                    <a:pt x="361429" y="41910"/>
                  </a:lnTo>
                  <a:lnTo>
                    <a:pt x="362712" y="40640"/>
                  </a:lnTo>
                  <a:lnTo>
                    <a:pt x="366560" y="36830"/>
                  </a:lnTo>
                  <a:lnTo>
                    <a:pt x="369265" y="45720"/>
                  </a:lnTo>
                  <a:lnTo>
                    <a:pt x="372783" y="46901"/>
                  </a:lnTo>
                  <a:lnTo>
                    <a:pt x="372719" y="47028"/>
                  </a:lnTo>
                  <a:lnTo>
                    <a:pt x="372465" y="47955"/>
                  </a:lnTo>
                  <a:lnTo>
                    <a:pt x="372275" y="49199"/>
                  </a:lnTo>
                  <a:lnTo>
                    <a:pt x="373138" y="49809"/>
                  </a:lnTo>
                  <a:lnTo>
                    <a:pt x="375170" y="46177"/>
                  </a:lnTo>
                  <a:lnTo>
                    <a:pt x="376301" y="44704"/>
                  </a:lnTo>
                  <a:lnTo>
                    <a:pt x="375043" y="45999"/>
                  </a:lnTo>
                  <a:lnTo>
                    <a:pt x="374015" y="46418"/>
                  </a:lnTo>
                  <a:lnTo>
                    <a:pt x="373367" y="46355"/>
                  </a:lnTo>
                  <a:lnTo>
                    <a:pt x="375450" y="41910"/>
                  </a:lnTo>
                  <a:lnTo>
                    <a:pt x="381584" y="48260"/>
                  </a:lnTo>
                  <a:lnTo>
                    <a:pt x="388277" y="49530"/>
                  </a:lnTo>
                  <a:lnTo>
                    <a:pt x="387261" y="50800"/>
                  </a:lnTo>
                  <a:lnTo>
                    <a:pt x="397535" y="58420"/>
                  </a:lnTo>
                  <a:lnTo>
                    <a:pt x="401307" y="63144"/>
                  </a:lnTo>
                  <a:lnTo>
                    <a:pt x="404736" y="59690"/>
                  </a:lnTo>
                  <a:lnTo>
                    <a:pt x="409803" y="63500"/>
                  </a:lnTo>
                  <a:lnTo>
                    <a:pt x="414020" y="66040"/>
                  </a:lnTo>
                  <a:lnTo>
                    <a:pt x="412013" y="68580"/>
                  </a:lnTo>
                  <a:lnTo>
                    <a:pt x="407873" y="68580"/>
                  </a:lnTo>
                  <a:lnTo>
                    <a:pt x="409054" y="69850"/>
                  </a:lnTo>
                  <a:lnTo>
                    <a:pt x="410146" y="69850"/>
                  </a:lnTo>
                  <a:lnTo>
                    <a:pt x="410756" y="70548"/>
                  </a:lnTo>
                  <a:lnTo>
                    <a:pt x="410070" y="70942"/>
                  </a:lnTo>
                  <a:lnTo>
                    <a:pt x="409409" y="71399"/>
                  </a:lnTo>
                  <a:lnTo>
                    <a:pt x="411251" y="71094"/>
                  </a:lnTo>
                  <a:lnTo>
                    <a:pt x="412153" y="70942"/>
                  </a:lnTo>
                  <a:lnTo>
                    <a:pt x="411835" y="70726"/>
                  </a:lnTo>
                  <a:lnTo>
                    <a:pt x="413067" y="69850"/>
                  </a:lnTo>
                  <a:lnTo>
                    <a:pt x="414655" y="69850"/>
                  </a:lnTo>
                  <a:lnTo>
                    <a:pt x="417233" y="71120"/>
                  </a:lnTo>
                  <a:lnTo>
                    <a:pt x="414007" y="73660"/>
                  </a:lnTo>
                  <a:lnTo>
                    <a:pt x="418465" y="77470"/>
                  </a:lnTo>
                  <a:lnTo>
                    <a:pt x="426135" y="76200"/>
                  </a:lnTo>
                  <a:lnTo>
                    <a:pt x="429920" y="83820"/>
                  </a:lnTo>
                  <a:lnTo>
                    <a:pt x="432714" y="81280"/>
                  </a:lnTo>
                  <a:lnTo>
                    <a:pt x="432460" y="76200"/>
                  </a:lnTo>
                  <a:lnTo>
                    <a:pt x="432219" y="71120"/>
                  </a:lnTo>
                  <a:lnTo>
                    <a:pt x="439788" y="74930"/>
                  </a:lnTo>
                  <a:lnTo>
                    <a:pt x="438696" y="76200"/>
                  </a:lnTo>
                  <a:lnTo>
                    <a:pt x="436626" y="78740"/>
                  </a:lnTo>
                  <a:lnTo>
                    <a:pt x="437451" y="78740"/>
                  </a:lnTo>
                  <a:lnTo>
                    <a:pt x="437883" y="80010"/>
                  </a:lnTo>
                  <a:lnTo>
                    <a:pt x="436727" y="80327"/>
                  </a:lnTo>
                  <a:lnTo>
                    <a:pt x="438302" y="82550"/>
                  </a:lnTo>
                  <a:lnTo>
                    <a:pt x="436333" y="83820"/>
                  </a:lnTo>
                  <a:lnTo>
                    <a:pt x="438404" y="85090"/>
                  </a:lnTo>
                  <a:lnTo>
                    <a:pt x="436575" y="86360"/>
                  </a:lnTo>
                  <a:lnTo>
                    <a:pt x="436029" y="86360"/>
                  </a:lnTo>
                  <a:lnTo>
                    <a:pt x="437553" y="90170"/>
                  </a:lnTo>
                  <a:lnTo>
                    <a:pt x="436918" y="92710"/>
                  </a:lnTo>
                  <a:lnTo>
                    <a:pt x="437857" y="91440"/>
                  </a:lnTo>
                  <a:lnTo>
                    <a:pt x="439572" y="90170"/>
                  </a:lnTo>
                  <a:lnTo>
                    <a:pt x="441464" y="91440"/>
                  </a:lnTo>
                  <a:lnTo>
                    <a:pt x="445808" y="93980"/>
                  </a:lnTo>
                  <a:lnTo>
                    <a:pt x="440486" y="95250"/>
                  </a:lnTo>
                  <a:lnTo>
                    <a:pt x="441858" y="97790"/>
                  </a:lnTo>
                  <a:lnTo>
                    <a:pt x="444360" y="97790"/>
                  </a:lnTo>
                  <a:lnTo>
                    <a:pt x="445249" y="101600"/>
                  </a:lnTo>
                  <a:lnTo>
                    <a:pt x="448411" y="99060"/>
                  </a:lnTo>
                  <a:lnTo>
                    <a:pt x="449529" y="100330"/>
                  </a:lnTo>
                  <a:lnTo>
                    <a:pt x="448271" y="101600"/>
                  </a:lnTo>
                  <a:lnTo>
                    <a:pt x="447840" y="102870"/>
                  </a:lnTo>
                  <a:lnTo>
                    <a:pt x="451167" y="104140"/>
                  </a:lnTo>
                  <a:lnTo>
                    <a:pt x="457365" y="111760"/>
                  </a:lnTo>
                  <a:lnTo>
                    <a:pt x="458622" y="106680"/>
                  </a:lnTo>
                  <a:lnTo>
                    <a:pt x="458736" y="106934"/>
                  </a:lnTo>
                  <a:lnTo>
                    <a:pt x="458939" y="107403"/>
                  </a:lnTo>
                  <a:lnTo>
                    <a:pt x="459244" y="107861"/>
                  </a:lnTo>
                  <a:lnTo>
                    <a:pt x="458800" y="106705"/>
                  </a:lnTo>
                  <a:lnTo>
                    <a:pt x="464896" y="110490"/>
                  </a:lnTo>
                  <a:lnTo>
                    <a:pt x="468858" y="116840"/>
                  </a:lnTo>
                  <a:lnTo>
                    <a:pt x="472287" y="124460"/>
                  </a:lnTo>
                  <a:lnTo>
                    <a:pt x="476783" y="129540"/>
                  </a:lnTo>
                  <a:lnTo>
                    <a:pt x="475576" y="130810"/>
                  </a:lnTo>
                  <a:lnTo>
                    <a:pt x="480364" y="134620"/>
                  </a:lnTo>
                  <a:lnTo>
                    <a:pt x="483095" y="140970"/>
                  </a:lnTo>
                  <a:lnTo>
                    <a:pt x="488035" y="142240"/>
                  </a:lnTo>
                  <a:lnTo>
                    <a:pt x="488924" y="143510"/>
                  </a:lnTo>
                  <a:lnTo>
                    <a:pt x="487832" y="147320"/>
                  </a:lnTo>
                  <a:lnTo>
                    <a:pt x="485952" y="147320"/>
                  </a:lnTo>
                  <a:lnTo>
                    <a:pt x="489064" y="151130"/>
                  </a:lnTo>
                  <a:lnTo>
                    <a:pt x="491147" y="149860"/>
                  </a:lnTo>
                  <a:lnTo>
                    <a:pt x="491655" y="157480"/>
                  </a:lnTo>
                  <a:lnTo>
                    <a:pt x="488797" y="155727"/>
                  </a:lnTo>
                  <a:lnTo>
                    <a:pt x="488073" y="153670"/>
                  </a:lnTo>
                  <a:lnTo>
                    <a:pt x="488467" y="155524"/>
                  </a:lnTo>
                  <a:lnTo>
                    <a:pt x="487502" y="154940"/>
                  </a:lnTo>
                  <a:lnTo>
                    <a:pt x="488861" y="157403"/>
                  </a:lnTo>
                  <a:lnTo>
                    <a:pt x="489419" y="160020"/>
                  </a:lnTo>
                  <a:lnTo>
                    <a:pt x="487819" y="161290"/>
                  </a:lnTo>
                  <a:lnTo>
                    <a:pt x="494017" y="165100"/>
                  </a:lnTo>
                  <a:lnTo>
                    <a:pt x="489775" y="165100"/>
                  </a:lnTo>
                  <a:lnTo>
                    <a:pt x="491591" y="171450"/>
                  </a:lnTo>
                  <a:lnTo>
                    <a:pt x="493750" y="172720"/>
                  </a:lnTo>
                  <a:lnTo>
                    <a:pt x="494487" y="168910"/>
                  </a:lnTo>
                  <a:lnTo>
                    <a:pt x="496277" y="171450"/>
                  </a:lnTo>
                  <a:lnTo>
                    <a:pt x="498005" y="175260"/>
                  </a:lnTo>
                  <a:lnTo>
                    <a:pt x="492848" y="176530"/>
                  </a:lnTo>
                  <a:lnTo>
                    <a:pt x="494665" y="184150"/>
                  </a:lnTo>
                  <a:lnTo>
                    <a:pt x="503936" y="195580"/>
                  </a:lnTo>
                  <a:lnTo>
                    <a:pt x="503720" y="196913"/>
                  </a:lnTo>
                  <a:lnTo>
                    <a:pt x="508000" y="198120"/>
                  </a:lnTo>
                  <a:lnTo>
                    <a:pt x="508698" y="203200"/>
                  </a:lnTo>
                  <a:lnTo>
                    <a:pt x="503224" y="210820"/>
                  </a:lnTo>
                  <a:lnTo>
                    <a:pt x="503593" y="212090"/>
                  </a:lnTo>
                  <a:lnTo>
                    <a:pt x="502589" y="219710"/>
                  </a:lnTo>
                  <a:lnTo>
                    <a:pt x="512470" y="217170"/>
                  </a:lnTo>
                  <a:lnTo>
                    <a:pt x="512089" y="224790"/>
                  </a:lnTo>
                  <a:lnTo>
                    <a:pt x="513664" y="223520"/>
                  </a:lnTo>
                  <a:lnTo>
                    <a:pt x="518121" y="220980"/>
                  </a:lnTo>
                  <a:lnTo>
                    <a:pt x="520611" y="227330"/>
                  </a:lnTo>
                  <a:lnTo>
                    <a:pt x="520788" y="232410"/>
                  </a:lnTo>
                  <a:lnTo>
                    <a:pt x="514324" y="234950"/>
                  </a:lnTo>
                  <a:lnTo>
                    <a:pt x="512445" y="231140"/>
                  </a:lnTo>
                  <a:lnTo>
                    <a:pt x="512114" y="229870"/>
                  </a:lnTo>
                  <a:lnTo>
                    <a:pt x="513168" y="229870"/>
                  </a:lnTo>
                  <a:lnTo>
                    <a:pt x="512279" y="228600"/>
                  </a:lnTo>
                  <a:lnTo>
                    <a:pt x="511213" y="226060"/>
                  </a:lnTo>
                  <a:lnTo>
                    <a:pt x="509638" y="228600"/>
                  </a:lnTo>
                  <a:lnTo>
                    <a:pt x="511479" y="228600"/>
                  </a:lnTo>
                  <a:lnTo>
                    <a:pt x="510082" y="231140"/>
                  </a:lnTo>
                  <a:lnTo>
                    <a:pt x="511263" y="238315"/>
                  </a:lnTo>
                  <a:lnTo>
                    <a:pt x="511162" y="238683"/>
                  </a:lnTo>
                  <a:lnTo>
                    <a:pt x="510489" y="241300"/>
                  </a:lnTo>
                  <a:lnTo>
                    <a:pt x="510146" y="242570"/>
                  </a:lnTo>
                  <a:lnTo>
                    <a:pt x="513702" y="246380"/>
                  </a:lnTo>
                  <a:lnTo>
                    <a:pt x="512102" y="252730"/>
                  </a:lnTo>
                  <a:lnTo>
                    <a:pt x="513003" y="251460"/>
                  </a:lnTo>
                  <a:lnTo>
                    <a:pt x="515010" y="250190"/>
                  </a:lnTo>
                  <a:lnTo>
                    <a:pt x="515048" y="251460"/>
                  </a:lnTo>
                  <a:lnTo>
                    <a:pt x="513372" y="261620"/>
                  </a:lnTo>
                  <a:lnTo>
                    <a:pt x="518579" y="255270"/>
                  </a:lnTo>
                  <a:lnTo>
                    <a:pt x="519684" y="262890"/>
                  </a:lnTo>
                  <a:lnTo>
                    <a:pt x="517652" y="266039"/>
                  </a:lnTo>
                  <a:lnTo>
                    <a:pt x="517652" y="297180"/>
                  </a:lnTo>
                  <a:lnTo>
                    <a:pt x="512673" y="297180"/>
                  </a:lnTo>
                  <a:lnTo>
                    <a:pt x="514134" y="292252"/>
                  </a:lnTo>
                  <a:lnTo>
                    <a:pt x="517652" y="297180"/>
                  </a:lnTo>
                  <a:lnTo>
                    <a:pt x="517652" y="266039"/>
                  </a:lnTo>
                  <a:lnTo>
                    <a:pt x="517220" y="266700"/>
                  </a:lnTo>
                  <a:lnTo>
                    <a:pt x="513232" y="261620"/>
                  </a:lnTo>
                  <a:lnTo>
                    <a:pt x="515823" y="267970"/>
                  </a:lnTo>
                  <a:lnTo>
                    <a:pt x="514235" y="273050"/>
                  </a:lnTo>
                  <a:lnTo>
                    <a:pt x="511225" y="269240"/>
                  </a:lnTo>
                  <a:lnTo>
                    <a:pt x="509701" y="267970"/>
                  </a:lnTo>
                  <a:lnTo>
                    <a:pt x="513676" y="274320"/>
                  </a:lnTo>
                  <a:lnTo>
                    <a:pt x="507098" y="279400"/>
                  </a:lnTo>
                  <a:lnTo>
                    <a:pt x="506501" y="283210"/>
                  </a:lnTo>
                  <a:lnTo>
                    <a:pt x="505955" y="281533"/>
                  </a:lnTo>
                  <a:lnTo>
                    <a:pt x="505815" y="284480"/>
                  </a:lnTo>
                  <a:lnTo>
                    <a:pt x="509409" y="283210"/>
                  </a:lnTo>
                  <a:lnTo>
                    <a:pt x="508698" y="284480"/>
                  </a:lnTo>
                  <a:lnTo>
                    <a:pt x="508609" y="285750"/>
                  </a:lnTo>
                  <a:lnTo>
                    <a:pt x="507149" y="285750"/>
                  </a:lnTo>
                  <a:lnTo>
                    <a:pt x="509346" y="288290"/>
                  </a:lnTo>
                  <a:lnTo>
                    <a:pt x="513067" y="284480"/>
                  </a:lnTo>
                  <a:lnTo>
                    <a:pt x="515988" y="289560"/>
                  </a:lnTo>
                  <a:lnTo>
                    <a:pt x="514273" y="291757"/>
                  </a:lnTo>
                  <a:lnTo>
                    <a:pt x="514934" y="289560"/>
                  </a:lnTo>
                  <a:lnTo>
                    <a:pt x="508063" y="298450"/>
                  </a:lnTo>
                  <a:lnTo>
                    <a:pt x="507936" y="295910"/>
                  </a:lnTo>
                  <a:lnTo>
                    <a:pt x="507898" y="294995"/>
                  </a:lnTo>
                  <a:lnTo>
                    <a:pt x="507365" y="295910"/>
                  </a:lnTo>
                  <a:lnTo>
                    <a:pt x="506463" y="295910"/>
                  </a:lnTo>
                  <a:lnTo>
                    <a:pt x="506196" y="294640"/>
                  </a:lnTo>
                  <a:lnTo>
                    <a:pt x="501015" y="302260"/>
                  </a:lnTo>
                  <a:lnTo>
                    <a:pt x="510933" y="298450"/>
                  </a:lnTo>
                  <a:lnTo>
                    <a:pt x="509625" y="307340"/>
                  </a:lnTo>
                  <a:lnTo>
                    <a:pt x="507187" y="306070"/>
                  </a:lnTo>
                  <a:lnTo>
                    <a:pt x="506425" y="306768"/>
                  </a:lnTo>
                  <a:lnTo>
                    <a:pt x="509346" y="308610"/>
                  </a:lnTo>
                  <a:lnTo>
                    <a:pt x="510882" y="311150"/>
                  </a:lnTo>
                  <a:lnTo>
                    <a:pt x="508101" y="316230"/>
                  </a:lnTo>
                  <a:lnTo>
                    <a:pt x="511543" y="317500"/>
                  </a:lnTo>
                  <a:lnTo>
                    <a:pt x="510895" y="320040"/>
                  </a:lnTo>
                  <a:lnTo>
                    <a:pt x="512305" y="317500"/>
                  </a:lnTo>
                  <a:lnTo>
                    <a:pt x="514756" y="318770"/>
                  </a:lnTo>
                  <a:lnTo>
                    <a:pt x="514032" y="321310"/>
                  </a:lnTo>
                  <a:lnTo>
                    <a:pt x="513829" y="325120"/>
                  </a:lnTo>
                  <a:lnTo>
                    <a:pt x="515543" y="327660"/>
                  </a:lnTo>
                  <a:lnTo>
                    <a:pt x="509981" y="329018"/>
                  </a:lnTo>
                  <a:lnTo>
                    <a:pt x="509981" y="345440"/>
                  </a:lnTo>
                  <a:lnTo>
                    <a:pt x="505218" y="347268"/>
                  </a:lnTo>
                  <a:lnTo>
                    <a:pt x="504647" y="344170"/>
                  </a:lnTo>
                  <a:lnTo>
                    <a:pt x="505612" y="341630"/>
                  </a:lnTo>
                  <a:lnTo>
                    <a:pt x="507492" y="345440"/>
                  </a:lnTo>
                  <a:lnTo>
                    <a:pt x="509981" y="345440"/>
                  </a:lnTo>
                  <a:lnTo>
                    <a:pt x="509981" y="329018"/>
                  </a:lnTo>
                  <a:lnTo>
                    <a:pt x="505142" y="330200"/>
                  </a:lnTo>
                  <a:lnTo>
                    <a:pt x="506793" y="336550"/>
                  </a:lnTo>
                  <a:lnTo>
                    <a:pt x="504444" y="339090"/>
                  </a:lnTo>
                  <a:lnTo>
                    <a:pt x="501980" y="335280"/>
                  </a:lnTo>
                  <a:lnTo>
                    <a:pt x="500278" y="337820"/>
                  </a:lnTo>
                  <a:lnTo>
                    <a:pt x="502145" y="344170"/>
                  </a:lnTo>
                  <a:lnTo>
                    <a:pt x="503389" y="347967"/>
                  </a:lnTo>
                  <a:lnTo>
                    <a:pt x="504228" y="350520"/>
                  </a:lnTo>
                  <a:lnTo>
                    <a:pt x="504748" y="349326"/>
                  </a:lnTo>
                  <a:lnTo>
                    <a:pt x="509790" y="354330"/>
                  </a:lnTo>
                  <a:lnTo>
                    <a:pt x="504596" y="358140"/>
                  </a:lnTo>
                  <a:lnTo>
                    <a:pt x="496455" y="354330"/>
                  </a:lnTo>
                  <a:lnTo>
                    <a:pt x="493725" y="359410"/>
                  </a:lnTo>
                  <a:lnTo>
                    <a:pt x="493039" y="365760"/>
                  </a:lnTo>
                  <a:lnTo>
                    <a:pt x="492252" y="370840"/>
                  </a:lnTo>
                  <a:lnTo>
                    <a:pt x="489229" y="377190"/>
                  </a:lnTo>
                  <a:lnTo>
                    <a:pt x="491998" y="374650"/>
                  </a:lnTo>
                  <a:lnTo>
                    <a:pt x="494538" y="378460"/>
                  </a:lnTo>
                  <a:lnTo>
                    <a:pt x="489724" y="381000"/>
                  </a:lnTo>
                  <a:lnTo>
                    <a:pt x="489585" y="384810"/>
                  </a:lnTo>
                  <a:lnTo>
                    <a:pt x="487108" y="383540"/>
                  </a:lnTo>
                  <a:lnTo>
                    <a:pt x="485317" y="384810"/>
                  </a:lnTo>
                  <a:lnTo>
                    <a:pt x="483095" y="384810"/>
                  </a:lnTo>
                  <a:lnTo>
                    <a:pt x="485076" y="386080"/>
                  </a:lnTo>
                  <a:lnTo>
                    <a:pt x="479183" y="391160"/>
                  </a:lnTo>
                  <a:lnTo>
                    <a:pt x="483730" y="394970"/>
                  </a:lnTo>
                  <a:lnTo>
                    <a:pt x="478116" y="396240"/>
                  </a:lnTo>
                  <a:lnTo>
                    <a:pt x="476084" y="401320"/>
                  </a:lnTo>
                  <a:lnTo>
                    <a:pt x="476542" y="405130"/>
                  </a:lnTo>
                  <a:lnTo>
                    <a:pt x="476961" y="410210"/>
                  </a:lnTo>
                  <a:lnTo>
                    <a:pt x="474802" y="415290"/>
                  </a:lnTo>
                  <a:lnTo>
                    <a:pt x="473633" y="411480"/>
                  </a:lnTo>
                  <a:lnTo>
                    <a:pt x="469823" y="412750"/>
                  </a:lnTo>
                  <a:lnTo>
                    <a:pt x="471068" y="407670"/>
                  </a:lnTo>
                  <a:lnTo>
                    <a:pt x="469480" y="408940"/>
                  </a:lnTo>
                  <a:lnTo>
                    <a:pt x="467677" y="411480"/>
                  </a:lnTo>
                  <a:lnTo>
                    <a:pt x="469290" y="412750"/>
                  </a:lnTo>
                  <a:lnTo>
                    <a:pt x="466928" y="412750"/>
                  </a:lnTo>
                  <a:lnTo>
                    <a:pt x="468134" y="420370"/>
                  </a:lnTo>
                  <a:lnTo>
                    <a:pt x="464489" y="420370"/>
                  </a:lnTo>
                  <a:lnTo>
                    <a:pt x="464845" y="421640"/>
                  </a:lnTo>
                  <a:lnTo>
                    <a:pt x="467029" y="424180"/>
                  </a:lnTo>
                  <a:lnTo>
                    <a:pt x="465099" y="426656"/>
                  </a:lnTo>
                  <a:lnTo>
                    <a:pt x="462508" y="430530"/>
                  </a:lnTo>
                  <a:lnTo>
                    <a:pt x="466699" y="430530"/>
                  </a:lnTo>
                  <a:lnTo>
                    <a:pt x="458914" y="433070"/>
                  </a:lnTo>
                  <a:lnTo>
                    <a:pt x="453263" y="439420"/>
                  </a:lnTo>
                  <a:lnTo>
                    <a:pt x="447865" y="445770"/>
                  </a:lnTo>
                  <a:lnTo>
                    <a:pt x="440880" y="448310"/>
                  </a:lnTo>
                  <a:lnTo>
                    <a:pt x="437324" y="452120"/>
                  </a:lnTo>
                  <a:lnTo>
                    <a:pt x="432917" y="457200"/>
                  </a:lnTo>
                  <a:lnTo>
                    <a:pt x="429069" y="461010"/>
                  </a:lnTo>
                  <a:lnTo>
                    <a:pt x="428764" y="461010"/>
                  </a:lnTo>
                  <a:lnTo>
                    <a:pt x="428421" y="460324"/>
                  </a:lnTo>
                  <a:lnTo>
                    <a:pt x="426110" y="462280"/>
                  </a:lnTo>
                  <a:lnTo>
                    <a:pt x="425996" y="467360"/>
                  </a:lnTo>
                  <a:lnTo>
                    <a:pt x="425894" y="468630"/>
                  </a:lnTo>
                  <a:lnTo>
                    <a:pt x="422262" y="471170"/>
                  </a:lnTo>
                  <a:lnTo>
                    <a:pt x="416039" y="469900"/>
                  </a:lnTo>
                  <a:lnTo>
                    <a:pt x="424243" y="467360"/>
                  </a:lnTo>
                  <a:lnTo>
                    <a:pt x="421043" y="467360"/>
                  </a:lnTo>
                  <a:lnTo>
                    <a:pt x="416991" y="464820"/>
                  </a:lnTo>
                  <a:lnTo>
                    <a:pt x="414045" y="467360"/>
                  </a:lnTo>
                  <a:lnTo>
                    <a:pt x="410883" y="471170"/>
                  </a:lnTo>
                  <a:lnTo>
                    <a:pt x="406171" y="472440"/>
                  </a:lnTo>
                  <a:lnTo>
                    <a:pt x="406984" y="471170"/>
                  </a:lnTo>
                  <a:lnTo>
                    <a:pt x="401688" y="471170"/>
                  </a:lnTo>
                  <a:lnTo>
                    <a:pt x="400329" y="480060"/>
                  </a:lnTo>
                  <a:lnTo>
                    <a:pt x="394055" y="482600"/>
                  </a:lnTo>
                  <a:lnTo>
                    <a:pt x="393903" y="482600"/>
                  </a:lnTo>
                  <a:lnTo>
                    <a:pt x="393357" y="481330"/>
                  </a:lnTo>
                  <a:lnTo>
                    <a:pt x="392010" y="488950"/>
                  </a:lnTo>
                  <a:lnTo>
                    <a:pt x="384390" y="494030"/>
                  </a:lnTo>
                  <a:lnTo>
                    <a:pt x="381025" y="496366"/>
                  </a:lnTo>
                  <a:lnTo>
                    <a:pt x="381495" y="496570"/>
                  </a:lnTo>
                  <a:lnTo>
                    <a:pt x="376478" y="500380"/>
                  </a:lnTo>
                  <a:lnTo>
                    <a:pt x="373811" y="499110"/>
                  </a:lnTo>
                  <a:lnTo>
                    <a:pt x="369239" y="500380"/>
                  </a:lnTo>
                  <a:lnTo>
                    <a:pt x="367093" y="496570"/>
                  </a:lnTo>
                  <a:lnTo>
                    <a:pt x="368820" y="495300"/>
                  </a:lnTo>
                  <a:lnTo>
                    <a:pt x="370382" y="495300"/>
                  </a:lnTo>
                  <a:lnTo>
                    <a:pt x="372046" y="494030"/>
                  </a:lnTo>
                  <a:lnTo>
                    <a:pt x="367436" y="490220"/>
                  </a:lnTo>
                  <a:lnTo>
                    <a:pt x="365620" y="496570"/>
                  </a:lnTo>
                  <a:lnTo>
                    <a:pt x="362432" y="496570"/>
                  </a:lnTo>
                  <a:lnTo>
                    <a:pt x="361937" y="495300"/>
                  </a:lnTo>
                  <a:lnTo>
                    <a:pt x="354342" y="497840"/>
                  </a:lnTo>
                  <a:lnTo>
                    <a:pt x="356184" y="504190"/>
                  </a:lnTo>
                  <a:lnTo>
                    <a:pt x="347306" y="506730"/>
                  </a:lnTo>
                  <a:lnTo>
                    <a:pt x="348742" y="508000"/>
                  </a:lnTo>
                  <a:lnTo>
                    <a:pt x="345605" y="515620"/>
                  </a:lnTo>
                  <a:lnTo>
                    <a:pt x="344779" y="511810"/>
                  </a:lnTo>
                  <a:lnTo>
                    <a:pt x="343700" y="506730"/>
                  </a:lnTo>
                  <a:lnTo>
                    <a:pt x="340004" y="511810"/>
                  </a:lnTo>
                  <a:lnTo>
                    <a:pt x="336969" y="506730"/>
                  </a:lnTo>
                  <a:lnTo>
                    <a:pt x="334162" y="508000"/>
                  </a:lnTo>
                  <a:lnTo>
                    <a:pt x="327101" y="514350"/>
                  </a:lnTo>
                  <a:lnTo>
                    <a:pt x="321284" y="516890"/>
                  </a:lnTo>
                  <a:lnTo>
                    <a:pt x="322300" y="514870"/>
                  </a:lnTo>
                  <a:lnTo>
                    <a:pt x="317957" y="518160"/>
                  </a:lnTo>
                  <a:lnTo>
                    <a:pt x="311315" y="518160"/>
                  </a:lnTo>
                  <a:lnTo>
                    <a:pt x="308267" y="513080"/>
                  </a:lnTo>
                  <a:lnTo>
                    <a:pt x="294170" y="513080"/>
                  </a:lnTo>
                  <a:lnTo>
                    <a:pt x="292239" y="511810"/>
                  </a:lnTo>
                  <a:lnTo>
                    <a:pt x="288366" y="509270"/>
                  </a:lnTo>
                  <a:lnTo>
                    <a:pt x="282854" y="511810"/>
                  </a:lnTo>
                  <a:lnTo>
                    <a:pt x="277126" y="511810"/>
                  </a:lnTo>
                  <a:lnTo>
                    <a:pt x="259473" y="508000"/>
                  </a:lnTo>
                  <a:lnTo>
                    <a:pt x="252920" y="508000"/>
                  </a:lnTo>
                  <a:lnTo>
                    <a:pt x="253987" y="511810"/>
                  </a:lnTo>
                  <a:lnTo>
                    <a:pt x="252463" y="513080"/>
                  </a:lnTo>
                  <a:lnTo>
                    <a:pt x="250190" y="513080"/>
                  </a:lnTo>
                  <a:lnTo>
                    <a:pt x="249008" y="516890"/>
                  </a:lnTo>
                  <a:lnTo>
                    <a:pt x="245783" y="518160"/>
                  </a:lnTo>
                  <a:lnTo>
                    <a:pt x="244614" y="516890"/>
                  </a:lnTo>
                  <a:lnTo>
                    <a:pt x="244398" y="516890"/>
                  </a:lnTo>
                  <a:lnTo>
                    <a:pt x="235724" y="509270"/>
                  </a:lnTo>
                  <a:lnTo>
                    <a:pt x="234835" y="508000"/>
                  </a:lnTo>
                  <a:lnTo>
                    <a:pt x="233946" y="506730"/>
                  </a:lnTo>
                  <a:lnTo>
                    <a:pt x="238937" y="508000"/>
                  </a:lnTo>
                  <a:lnTo>
                    <a:pt x="238937" y="505460"/>
                  </a:lnTo>
                  <a:lnTo>
                    <a:pt x="232473" y="504190"/>
                  </a:lnTo>
                  <a:lnTo>
                    <a:pt x="234619" y="502920"/>
                  </a:lnTo>
                  <a:lnTo>
                    <a:pt x="236766" y="501650"/>
                  </a:lnTo>
                  <a:lnTo>
                    <a:pt x="232879" y="499110"/>
                  </a:lnTo>
                  <a:lnTo>
                    <a:pt x="233222" y="501650"/>
                  </a:lnTo>
                  <a:lnTo>
                    <a:pt x="229806" y="502920"/>
                  </a:lnTo>
                  <a:lnTo>
                    <a:pt x="226314" y="501650"/>
                  </a:lnTo>
                  <a:lnTo>
                    <a:pt x="230809" y="506730"/>
                  </a:lnTo>
                  <a:lnTo>
                    <a:pt x="225310" y="506730"/>
                  </a:lnTo>
                  <a:lnTo>
                    <a:pt x="222516" y="502920"/>
                  </a:lnTo>
                  <a:lnTo>
                    <a:pt x="219760" y="500380"/>
                  </a:lnTo>
                  <a:lnTo>
                    <a:pt x="214388" y="499110"/>
                  </a:lnTo>
                  <a:lnTo>
                    <a:pt x="217932" y="497840"/>
                  </a:lnTo>
                  <a:lnTo>
                    <a:pt x="213055" y="497840"/>
                  </a:lnTo>
                  <a:lnTo>
                    <a:pt x="206768" y="496570"/>
                  </a:lnTo>
                  <a:lnTo>
                    <a:pt x="200177" y="496570"/>
                  </a:lnTo>
                  <a:lnTo>
                    <a:pt x="194373" y="497840"/>
                  </a:lnTo>
                  <a:lnTo>
                    <a:pt x="193890" y="496570"/>
                  </a:lnTo>
                  <a:lnTo>
                    <a:pt x="193675" y="494030"/>
                  </a:lnTo>
                  <a:lnTo>
                    <a:pt x="195884" y="494030"/>
                  </a:lnTo>
                  <a:lnTo>
                    <a:pt x="190741" y="491490"/>
                  </a:lnTo>
                  <a:lnTo>
                    <a:pt x="183896" y="491490"/>
                  </a:lnTo>
                  <a:lnTo>
                    <a:pt x="171627" y="488950"/>
                  </a:lnTo>
                  <a:lnTo>
                    <a:pt x="165785" y="487680"/>
                  </a:lnTo>
                  <a:lnTo>
                    <a:pt x="162725" y="483870"/>
                  </a:lnTo>
                  <a:lnTo>
                    <a:pt x="164541" y="482600"/>
                  </a:lnTo>
                  <a:lnTo>
                    <a:pt x="162331" y="481330"/>
                  </a:lnTo>
                  <a:lnTo>
                    <a:pt x="159131" y="483870"/>
                  </a:lnTo>
                  <a:lnTo>
                    <a:pt x="157899" y="481330"/>
                  </a:lnTo>
                  <a:lnTo>
                    <a:pt x="158457" y="480060"/>
                  </a:lnTo>
                  <a:lnTo>
                    <a:pt x="159702" y="478790"/>
                  </a:lnTo>
                  <a:lnTo>
                    <a:pt x="152095" y="478790"/>
                  </a:lnTo>
                  <a:lnTo>
                    <a:pt x="150279" y="476250"/>
                  </a:lnTo>
                  <a:lnTo>
                    <a:pt x="153631" y="476250"/>
                  </a:lnTo>
                  <a:lnTo>
                    <a:pt x="149567" y="471170"/>
                  </a:lnTo>
                  <a:lnTo>
                    <a:pt x="145135" y="471170"/>
                  </a:lnTo>
                  <a:lnTo>
                    <a:pt x="140436" y="469900"/>
                  </a:lnTo>
                  <a:lnTo>
                    <a:pt x="135953" y="469900"/>
                  </a:lnTo>
                  <a:lnTo>
                    <a:pt x="131292" y="468630"/>
                  </a:lnTo>
                  <a:lnTo>
                    <a:pt x="126911" y="467360"/>
                  </a:lnTo>
                  <a:lnTo>
                    <a:pt x="130860" y="461010"/>
                  </a:lnTo>
                  <a:lnTo>
                    <a:pt x="129641" y="459740"/>
                  </a:lnTo>
                  <a:lnTo>
                    <a:pt x="124815" y="454660"/>
                  </a:lnTo>
                  <a:lnTo>
                    <a:pt x="122339" y="450850"/>
                  </a:lnTo>
                  <a:lnTo>
                    <a:pt x="123050" y="450850"/>
                  </a:lnTo>
                  <a:lnTo>
                    <a:pt x="118770" y="447040"/>
                  </a:lnTo>
                  <a:lnTo>
                    <a:pt x="115925" y="444500"/>
                  </a:lnTo>
                  <a:lnTo>
                    <a:pt x="108331" y="440690"/>
                  </a:lnTo>
                  <a:lnTo>
                    <a:pt x="100558" y="436880"/>
                  </a:lnTo>
                  <a:lnTo>
                    <a:pt x="92887" y="431800"/>
                  </a:lnTo>
                  <a:lnTo>
                    <a:pt x="92798" y="426656"/>
                  </a:lnTo>
                  <a:lnTo>
                    <a:pt x="85407" y="416560"/>
                  </a:lnTo>
                  <a:lnTo>
                    <a:pt x="81597" y="410210"/>
                  </a:lnTo>
                  <a:lnTo>
                    <a:pt x="76669" y="405130"/>
                  </a:lnTo>
                  <a:lnTo>
                    <a:pt x="75717" y="400050"/>
                  </a:lnTo>
                  <a:lnTo>
                    <a:pt x="75488" y="398780"/>
                  </a:lnTo>
                  <a:lnTo>
                    <a:pt x="75438" y="400050"/>
                  </a:lnTo>
                  <a:lnTo>
                    <a:pt x="71056" y="400050"/>
                  </a:lnTo>
                  <a:lnTo>
                    <a:pt x="69380" y="398780"/>
                  </a:lnTo>
                  <a:lnTo>
                    <a:pt x="69024" y="396240"/>
                  </a:lnTo>
                  <a:lnTo>
                    <a:pt x="61328" y="394970"/>
                  </a:lnTo>
                  <a:lnTo>
                    <a:pt x="66713" y="392430"/>
                  </a:lnTo>
                  <a:lnTo>
                    <a:pt x="67144" y="392430"/>
                  </a:lnTo>
                  <a:lnTo>
                    <a:pt x="71132" y="388620"/>
                  </a:lnTo>
                  <a:lnTo>
                    <a:pt x="66484" y="383540"/>
                  </a:lnTo>
                  <a:lnTo>
                    <a:pt x="65951" y="382270"/>
                  </a:lnTo>
                  <a:lnTo>
                    <a:pt x="64897" y="379730"/>
                  </a:lnTo>
                  <a:lnTo>
                    <a:pt x="57619" y="382270"/>
                  </a:lnTo>
                  <a:lnTo>
                    <a:pt x="60172" y="374650"/>
                  </a:lnTo>
                  <a:lnTo>
                    <a:pt x="55486" y="368300"/>
                  </a:lnTo>
                  <a:lnTo>
                    <a:pt x="54737" y="367030"/>
                  </a:lnTo>
                  <a:lnTo>
                    <a:pt x="51765" y="361950"/>
                  </a:lnTo>
                  <a:lnTo>
                    <a:pt x="48221" y="355600"/>
                  </a:lnTo>
                  <a:lnTo>
                    <a:pt x="44640" y="350520"/>
                  </a:lnTo>
                  <a:lnTo>
                    <a:pt x="48348" y="345440"/>
                  </a:lnTo>
                  <a:lnTo>
                    <a:pt x="45364" y="342900"/>
                  </a:lnTo>
                  <a:lnTo>
                    <a:pt x="44526" y="340360"/>
                  </a:lnTo>
                  <a:lnTo>
                    <a:pt x="41960" y="337820"/>
                  </a:lnTo>
                  <a:lnTo>
                    <a:pt x="46024" y="336550"/>
                  </a:lnTo>
                  <a:lnTo>
                    <a:pt x="45262" y="328930"/>
                  </a:lnTo>
                  <a:lnTo>
                    <a:pt x="41541" y="314960"/>
                  </a:lnTo>
                  <a:lnTo>
                    <a:pt x="44780" y="317500"/>
                  </a:lnTo>
                  <a:lnTo>
                    <a:pt x="44564" y="314960"/>
                  </a:lnTo>
                  <a:lnTo>
                    <a:pt x="44361" y="312420"/>
                  </a:lnTo>
                  <a:lnTo>
                    <a:pt x="44259" y="311150"/>
                  </a:lnTo>
                  <a:lnTo>
                    <a:pt x="31864" y="312420"/>
                  </a:lnTo>
                  <a:lnTo>
                    <a:pt x="30810" y="307340"/>
                  </a:lnTo>
                  <a:lnTo>
                    <a:pt x="36766" y="304800"/>
                  </a:lnTo>
                  <a:lnTo>
                    <a:pt x="36436" y="298450"/>
                  </a:lnTo>
                  <a:lnTo>
                    <a:pt x="36563" y="294995"/>
                  </a:lnTo>
                  <a:lnTo>
                    <a:pt x="36931" y="290830"/>
                  </a:lnTo>
                  <a:lnTo>
                    <a:pt x="36906" y="281940"/>
                  </a:lnTo>
                  <a:lnTo>
                    <a:pt x="34112" y="275590"/>
                  </a:lnTo>
                  <a:lnTo>
                    <a:pt x="36855" y="275590"/>
                  </a:lnTo>
                  <a:lnTo>
                    <a:pt x="37198" y="276860"/>
                  </a:lnTo>
                  <a:lnTo>
                    <a:pt x="37020" y="275590"/>
                  </a:lnTo>
                  <a:lnTo>
                    <a:pt x="36664" y="273050"/>
                  </a:lnTo>
                  <a:lnTo>
                    <a:pt x="37680" y="270510"/>
                  </a:lnTo>
                  <a:lnTo>
                    <a:pt x="41262" y="261620"/>
                  </a:lnTo>
                  <a:lnTo>
                    <a:pt x="41783" y="260350"/>
                  </a:lnTo>
                  <a:lnTo>
                    <a:pt x="38328" y="260845"/>
                  </a:lnTo>
                  <a:lnTo>
                    <a:pt x="36334" y="256540"/>
                  </a:lnTo>
                  <a:lnTo>
                    <a:pt x="33985" y="251460"/>
                  </a:lnTo>
                  <a:lnTo>
                    <a:pt x="32042" y="245110"/>
                  </a:lnTo>
                  <a:lnTo>
                    <a:pt x="36004" y="246380"/>
                  </a:lnTo>
                  <a:lnTo>
                    <a:pt x="34861" y="245110"/>
                  </a:lnTo>
                  <a:lnTo>
                    <a:pt x="31470" y="241300"/>
                  </a:lnTo>
                  <a:lnTo>
                    <a:pt x="30060" y="241300"/>
                  </a:lnTo>
                  <a:lnTo>
                    <a:pt x="29591" y="234950"/>
                  </a:lnTo>
                  <a:lnTo>
                    <a:pt x="30353" y="233680"/>
                  </a:lnTo>
                  <a:lnTo>
                    <a:pt x="33045" y="233680"/>
                  </a:lnTo>
                  <a:lnTo>
                    <a:pt x="31699" y="236220"/>
                  </a:lnTo>
                  <a:lnTo>
                    <a:pt x="33147" y="233680"/>
                  </a:lnTo>
                  <a:lnTo>
                    <a:pt x="34607" y="231140"/>
                  </a:lnTo>
                  <a:lnTo>
                    <a:pt x="28448" y="231140"/>
                  </a:lnTo>
                  <a:lnTo>
                    <a:pt x="31546" y="226060"/>
                  </a:lnTo>
                  <a:lnTo>
                    <a:pt x="33769" y="228600"/>
                  </a:lnTo>
                  <a:lnTo>
                    <a:pt x="34340" y="226060"/>
                  </a:lnTo>
                  <a:lnTo>
                    <a:pt x="34912" y="223520"/>
                  </a:lnTo>
                  <a:lnTo>
                    <a:pt x="33274" y="223520"/>
                  </a:lnTo>
                  <a:lnTo>
                    <a:pt x="31026" y="219710"/>
                  </a:lnTo>
                  <a:lnTo>
                    <a:pt x="30238" y="217170"/>
                  </a:lnTo>
                  <a:lnTo>
                    <a:pt x="34531" y="210820"/>
                  </a:lnTo>
                  <a:lnTo>
                    <a:pt x="38315" y="210820"/>
                  </a:lnTo>
                  <a:lnTo>
                    <a:pt x="36271" y="209550"/>
                  </a:lnTo>
                  <a:lnTo>
                    <a:pt x="34061" y="205740"/>
                  </a:lnTo>
                  <a:lnTo>
                    <a:pt x="35864" y="203200"/>
                  </a:lnTo>
                  <a:lnTo>
                    <a:pt x="37312" y="203200"/>
                  </a:lnTo>
                  <a:lnTo>
                    <a:pt x="38138" y="205740"/>
                  </a:lnTo>
                  <a:lnTo>
                    <a:pt x="39649" y="203200"/>
                  </a:lnTo>
                  <a:lnTo>
                    <a:pt x="41922" y="199390"/>
                  </a:lnTo>
                  <a:lnTo>
                    <a:pt x="42443" y="198513"/>
                  </a:lnTo>
                  <a:lnTo>
                    <a:pt x="44945" y="199390"/>
                  </a:lnTo>
                  <a:lnTo>
                    <a:pt x="47421" y="194310"/>
                  </a:lnTo>
                  <a:lnTo>
                    <a:pt x="50952" y="200660"/>
                  </a:lnTo>
                  <a:lnTo>
                    <a:pt x="49669" y="195580"/>
                  </a:lnTo>
                  <a:lnTo>
                    <a:pt x="49199" y="194310"/>
                  </a:lnTo>
                  <a:lnTo>
                    <a:pt x="46850" y="187960"/>
                  </a:lnTo>
                  <a:lnTo>
                    <a:pt x="46393" y="186690"/>
                  </a:lnTo>
                  <a:lnTo>
                    <a:pt x="47256" y="185420"/>
                  </a:lnTo>
                  <a:lnTo>
                    <a:pt x="48996" y="182880"/>
                  </a:lnTo>
                  <a:lnTo>
                    <a:pt x="49872" y="181610"/>
                  </a:lnTo>
                  <a:lnTo>
                    <a:pt x="51333" y="181610"/>
                  </a:lnTo>
                  <a:lnTo>
                    <a:pt x="51549" y="182880"/>
                  </a:lnTo>
                  <a:lnTo>
                    <a:pt x="52311" y="181610"/>
                  </a:lnTo>
                  <a:lnTo>
                    <a:pt x="52324" y="180340"/>
                  </a:lnTo>
                  <a:lnTo>
                    <a:pt x="52133" y="179070"/>
                  </a:lnTo>
                  <a:lnTo>
                    <a:pt x="53454" y="177800"/>
                  </a:lnTo>
                  <a:lnTo>
                    <a:pt x="54343" y="176530"/>
                  </a:lnTo>
                  <a:lnTo>
                    <a:pt x="55079" y="175260"/>
                  </a:lnTo>
                  <a:lnTo>
                    <a:pt x="58229" y="176530"/>
                  </a:lnTo>
                  <a:lnTo>
                    <a:pt x="59080" y="171450"/>
                  </a:lnTo>
                  <a:lnTo>
                    <a:pt x="59296" y="170180"/>
                  </a:lnTo>
                  <a:lnTo>
                    <a:pt x="60579" y="168910"/>
                  </a:lnTo>
                  <a:lnTo>
                    <a:pt x="57492" y="166865"/>
                  </a:lnTo>
                  <a:lnTo>
                    <a:pt x="57492" y="172720"/>
                  </a:lnTo>
                  <a:lnTo>
                    <a:pt x="57251" y="175260"/>
                  </a:lnTo>
                  <a:lnTo>
                    <a:pt x="55359" y="175260"/>
                  </a:lnTo>
                  <a:lnTo>
                    <a:pt x="56273" y="171450"/>
                  </a:lnTo>
                  <a:lnTo>
                    <a:pt x="56565" y="171450"/>
                  </a:lnTo>
                  <a:lnTo>
                    <a:pt x="57150" y="172720"/>
                  </a:lnTo>
                  <a:lnTo>
                    <a:pt x="57492" y="172720"/>
                  </a:lnTo>
                  <a:lnTo>
                    <a:pt x="57492" y="166865"/>
                  </a:lnTo>
                  <a:lnTo>
                    <a:pt x="56756" y="166370"/>
                  </a:lnTo>
                  <a:lnTo>
                    <a:pt x="58902" y="163830"/>
                  </a:lnTo>
                  <a:lnTo>
                    <a:pt x="54368" y="165100"/>
                  </a:lnTo>
                  <a:lnTo>
                    <a:pt x="54813" y="165100"/>
                  </a:lnTo>
                  <a:lnTo>
                    <a:pt x="54597" y="166370"/>
                  </a:lnTo>
                  <a:lnTo>
                    <a:pt x="53962" y="167640"/>
                  </a:lnTo>
                  <a:lnTo>
                    <a:pt x="53733" y="168910"/>
                  </a:lnTo>
                  <a:lnTo>
                    <a:pt x="53581" y="168910"/>
                  </a:lnTo>
                  <a:lnTo>
                    <a:pt x="50888" y="175260"/>
                  </a:lnTo>
                  <a:lnTo>
                    <a:pt x="50546" y="173990"/>
                  </a:lnTo>
                  <a:lnTo>
                    <a:pt x="49885" y="171450"/>
                  </a:lnTo>
                  <a:lnTo>
                    <a:pt x="49580" y="170180"/>
                  </a:lnTo>
                  <a:lnTo>
                    <a:pt x="49276" y="168910"/>
                  </a:lnTo>
                  <a:lnTo>
                    <a:pt x="52705" y="167640"/>
                  </a:lnTo>
                  <a:lnTo>
                    <a:pt x="49098" y="162560"/>
                  </a:lnTo>
                  <a:lnTo>
                    <a:pt x="48336" y="161290"/>
                  </a:lnTo>
                  <a:lnTo>
                    <a:pt x="55156" y="160020"/>
                  </a:lnTo>
                  <a:lnTo>
                    <a:pt x="61099" y="154940"/>
                  </a:lnTo>
                  <a:lnTo>
                    <a:pt x="64922" y="156210"/>
                  </a:lnTo>
                  <a:lnTo>
                    <a:pt x="65366" y="154940"/>
                  </a:lnTo>
                  <a:lnTo>
                    <a:pt x="67183" y="149860"/>
                  </a:lnTo>
                  <a:lnTo>
                    <a:pt x="69113" y="144780"/>
                  </a:lnTo>
                  <a:lnTo>
                    <a:pt x="69596" y="143510"/>
                  </a:lnTo>
                  <a:lnTo>
                    <a:pt x="71018" y="135890"/>
                  </a:lnTo>
                  <a:lnTo>
                    <a:pt x="70612" y="132080"/>
                  </a:lnTo>
                  <a:lnTo>
                    <a:pt x="70332" y="129540"/>
                  </a:lnTo>
                  <a:lnTo>
                    <a:pt x="70954" y="127000"/>
                  </a:lnTo>
                  <a:lnTo>
                    <a:pt x="73825" y="129540"/>
                  </a:lnTo>
                  <a:lnTo>
                    <a:pt x="75349" y="129540"/>
                  </a:lnTo>
                  <a:lnTo>
                    <a:pt x="75158" y="130810"/>
                  </a:lnTo>
                  <a:lnTo>
                    <a:pt x="75768" y="128270"/>
                  </a:lnTo>
                  <a:lnTo>
                    <a:pt x="76860" y="127000"/>
                  </a:lnTo>
                  <a:lnTo>
                    <a:pt x="80784" y="122415"/>
                  </a:lnTo>
                  <a:lnTo>
                    <a:pt x="80505" y="123190"/>
                  </a:lnTo>
                  <a:lnTo>
                    <a:pt x="81318" y="121805"/>
                  </a:lnTo>
                  <a:lnTo>
                    <a:pt x="82321" y="120650"/>
                  </a:lnTo>
                  <a:lnTo>
                    <a:pt x="82130" y="120446"/>
                  </a:lnTo>
                  <a:lnTo>
                    <a:pt x="85026" y="115570"/>
                  </a:lnTo>
                  <a:lnTo>
                    <a:pt x="85572" y="118110"/>
                  </a:lnTo>
                  <a:lnTo>
                    <a:pt x="91414" y="115570"/>
                  </a:lnTo>
                  <a:lnTo>
                    <a:pt x="94348" y="114300"/>
                  </a:lnTo>
                  <a:lnTo>
                    <a:pt x="95973" y="107950"/>
                  </a:lnTo>
                  <a:lnTo>
                    <a:pt x="97548" y="102870"/>
                  </a:lnTo>
                  <a:lnTo>
                    <a:pt x="112522" y="84416"/>
                  </a:lnTo>
                  <a:lnTo>
                    <a:pt x="112153" y="83820"/>
                  </a:lnTo>
                  <a:lnTo>
                    <a:pt x="119024" y="80010"/>
                  </a:lnTo>
                  <a:lnTo>
                    <a:pt x="125450" y="74930"/>
                  </a:lnTo>
                  <a:lnTo>
                    <a:pt x="134797" y="67310"/>
                  </a:lnTo>
                  <a:lnTo>
                    <a:pt x="137947" y="64770"/>
                  </a:lnTo>
                  <a:lnTo>
                    <a:pt x="166700" y="52070"/>
                  </a:lnTo>
                  <a:lnTo>
                    <a:pt x="172580" y="50800"/>
                  </a:lnTo>
                  <a:lnTo>
                    <a:pt x="171640" y="48260"/>
                  </a:lnTo>
                  <a:lnTo>
                    <a:pt x="173278" y="44450"/>
                  </a:lnTo>
                  <a:lnTo>
                    <a:pt x="173824" y="43180"/>
                  </a:lnTo>
                  <a:lnTo>
                    <a:pt x="176733" y="46990"/>
                  </a:lnTo>
                  <a:lnTo>
                    <a:pt x="177888" y="44450"/>
                  </a:lnTo>
                  <a:lnTo>
                    <a:pt x="179184" y="43180"/>
                  </a:lnTo>
                  <a:lnTo>
                    <a:pt x="180467" y="40640"/>
                  </a:lnTo>
                  <a:lnTo>
                    <a:pt x="186347" y="38100"/>
                  </a:lnTo>
                  <a:lnTo>
                    <a:pt x="192925" y="39370"/>
                  </a:lnTo>
                  <a:lnTo>
                    <a:pt x="199732" y="39370"/>
                  </a:lnTo>
                  <a:lnTo>
                    <a:pt x="201917" y="38100"/>
                  </a:lnTo>
                  <a:lnTo>
                    <a:pt x="206311" y="35560"/>
                  </a:lnTo>
                  <a:lnTo>
                    <a:pt x="204127" y="33020"/>
                  </a:lnTo>
                  <a:lnTo>
                    <a:pt x="208089" y="33020"/>
                  </a:lnTo>
                  <a:lnTo>
                    <a:pt x="210032" y="31750"/>
                  </a:lnTo>
                  <a:lnTo>
                    <a:pt x="215874" y="27940"/>
                  </a:lnTo>
                  <a:lnTo>
                    <a:pt x="216014" y="31750"/>
                  </a:lnTo>
                  <a:lnTo>
                    <a:pt x="216281" y="30480"/>
                  </a:lnTo>
                  <a:lnTo>
                    <a:pt x="216560" y="27940"/>
                  </a:lnTo>
                  <a:lnTo>
                    <a:pt x="218414" y="29210"/>
                  </a:lnTo>
                  <a:lnTo>
                    <a:pt x="219049" y="31750"/>
                  </a:lnTo>
                  <a:lnTo>
                    <a:pt x="221843" y="29210"/>
                  </a:lnTo>
                  <a:lnTo>
                    <a:pt x="224764" y="27940"/>
                  </a:lnTo>
                  <a:lnTo>
                    <a:pt x="227761" y="25400"/>
                  </a:lnTo>
                  <a:lnTo>
                    <a:pt x="231267" y="27940"/>
                  </a:lnTo>
                  <a:lnTo>
                    <a:pt x="232257" y="30480"/>
                  </a:lnTo>
                  <a:lnTo>
                    <a:pt x="233781" y="33020"/>
                  </a:lnTo>
                  <a:lnTo>
                    <a:pt x="238925" y="34290"/>
                  </a:lnTo>
                  <a:lnTo>
                    <a:pt x="242646" y="33020"/>
                  </a:lnTo>
                  <a:lnTo>
                    <a:pt x="249402" y="25400"/>
                  </a:lnTo>
                  <a:lnTo>
                    <a:pt x="247751" y="24130"/>
                  </a:lnTo>
                  <a:lnTo>
                    <a:pt x="246126" y="24130"/>
                  </a:lnTo>
                  <a:lnTo>
                    <a:pt x="243420" y="22860"/>
                  </a:lnTo>
                  <a:lnTo>
                    <a:pt x="243014" y="21590"/>
                  </a:lnTo>
                  <a:lnTo>
                    <a:pt x="244830" y="20320"/>
                  </a:lnTo>
                  <a:lnTo>
                    <a:pt x="246659" y="19050"/>
                  </a:lnTo>
                  <a:lnTo>
                    <a:pt x="246634" y="17780"/>
                  </a:lnTo>
                  <a:lnTo>
                    <a:pt x="246570" y="13970"/>
                  </a:lnTo>
                  <a:lnTo>
                    <a:pt x="246557" y="12700"/>
                  </a:lnTo>
                  <a:lnTo>
                    <a:pt x="246964" y="11455"/>
                  </a:lnTo>
                  <a:lnTo>
                    <a:pt x="248640" y="10972"/>
                  </a:lnTo>
                  <a:lnTo>
                    <a:pt x="249910" y="5994"/>
                  </a:lnTo>
                  <a:lnTo>
                    <a:pt x="248640" y="6527"/>
                  </a:lnTo>
                  <a:lnTo>
                    <a:pt x="248704" y="6350"/>
                  </a:lnTo>
                  <a:lnTo>
                    <a:pt x="249135" y="5080"/>
                  </a:lnTo>
                  <a:lnTo>
                    <a:pt x="238607" y="1270"/>
                  </a:lnTo>
                  <a:lnTo>
                    <a:pt x="232308" y="6350"/>
                  </a:lnTo>
                  <a:lnTo>
                    <a:pt x="230936" y="5080"/>
                  </a:lnTo>
                  <a:lnTo>
                    <a:pt x="229692" y="3924"/>
                  </a:lnTo>
                  <a:lnTo>
                    <a:pt x="227888" y="5080"/>
                  </a:lnTo>
                  <a:lnTo>
                    <a:pt x="227025" y="3810"/>
                  </a:lnTo>
                  <a:lnTo>
                    <a:pt x="225844" y="2540"/>
                  </a:lnTo>
                  <a:lnTo>
                    <a:pt x="224345" y="2540"/>
                  </a:lnTo>
                  <a:lnTo>
                    <a:pt x="219798" y="8813"/>
                  </a:lnTo>
                  <a:lnTo>
                    <a:pt x="220154" y="8890"/>
                  </a:lnTo>
                  <a:lnTo>
                    <a:pt x="219481" y="9245"/>
                  </a:lnTo>
                  <a:lnTo>
                    <a:pt x="218833" y="10160"/>
                  </a:lnTo>
                  <a:lnTo>
                    <a:pt x="218592" y="9728"/>
                  </a:lnTo>
                  <a:lnTo>
                    <a:pt x="215480" y="11430"/>
                  </a:lnTo>
                  <a:lnTo>
                    <a:pt x="211620" y="10160"/>
                  </a:lnTo>
                  <a:lnTo>
                    <a:pt x="211937" y="6350"/>
                  </a:lnTo>
                  <a:lnTo>
                    <a:pt x="208800" y="10160"/>
                  </a:lnTo>
                  <a:lnTo>
                    <a:pt x="207835" y="8890"/>
                  </a:lnTo>
                  <a:lnTo>
                    <a:pt x="208368" y="7620"/>
                  </a:lnTo>
                  <a:lnTo>
                    <a:pt x="209715" y="6350"/>
                  </a:lnTo>
                  <a:lnTo>
                    <a:pt x="206819" y="8890"/>
                  </a:lnTo>
                  <a:lnTo>
                    <a:pt x="200914" y="10160"/>
                  </a:lnTo>
                  <a:lnTo>
                    <a:pt x="200164" y="13970"/>
                  </a:lnTo>
                  <a:lnTo>
                    <a:pt x="195681" y="10160"/>
                  </a:lnTo>
                  <a:lnTo>
                    <a:pt x="189217" y="17780"/>
                  </a:lnTo>
                  <a:lnTo>
                    <a:pt x="187591" y="11430"/>
                  </a:lnTo>
                  <a:lnTo>
                    <a:pt x="187020" y="13970"/>
                  </a:lnTo>
                  <a:lnTo>
                    <a:pt x="183438" y="19050"/>
                  </a:lnTo>
                  <a:lnTo>
                    <a:pt x="180568" y="20320"/>
                  </a:lnTo>
                  <a:lnTo>
                    <a:pt x="180149" y="17780"/>
                  </a:lnTo>
                  <a:lnTo>
                    <a:pt x="179933" y="16510"/>
                  </a:lnTo>
                  <a:lnTo>
                    <a:pt x="175704" y="17780"/>
                  </a:lnTo>
                  <a:lnTo>
                    <a:pt x="170637" y="17780"/>
                  </a:lnTo>
                  <a:lnTo>
                    <a:pt x="167487" y="15240"/>
                  </a:lnTo>
                  <a:lnTo>
                    <a:pt x="165989" y="22860"/>
                  </a:lnTo>
                  <a:lnTo>
                    <a:pt x="154317" y="25400"/>
                  </a:lnTo>
                  <a:lnTo>
                    <a:pt x="149085" y="31750"/>
                  </a:lnTo>
                  <a:lnTo>
                    <a:pt x="149263" y="30480"/>
                  </a:lnTo>
                  <a:lnTo>
                    <a:pt x="149415" y="29451"/>
                  </a:lnTo>
                  <a:lnTo>
                    <a:pt x="146062" y="30480"/>
                  </a:lnTo>
                  <a:lnTo>
                    <a:pt x="143929" y="29210"/>
                  </a:lnTo>
                  <a:lnTo>
                    <a:pt x="140766" y="29210"/>
                  </a:lnTo>
                  <a:lnTo>
                    <a:pt x="143040" y="35560"/>
                  </a:lnTo>
                  <a:lnTo>
                    <a:pt x="137972" y="39370"/>
                  </a:lnTo>
                  <a:lnTo>
                    <a:pt x="136804" y="44450"/>
                  </a:lnTo>
                  <a:lnTo>
                    <a:pt x="129413" y="43180"/>
                  </a:lnTo>
                  <a:lnTo>
                    <a:pt x="136017" y="36830"/>
                  </a:lnTo>
                  <a:lnTo>
                    <a:pt x="131876" y="33020"/>
                  </a:lnTo>
                  <a:lnTo>
                    <a:pt x="134480" y="36830"/>
                  </a:lnTo>
                  <a:lnTo>
                    <a:pt x="126365" y="41910"/>
                  </a:lnTo>
                  <a:lnTo>
                    <a:pt x="130009" y="44450"/>
                  </a:lnTo>
                  <a:lnTo>
                    <a:pt x="126161" y="44450"/>
                  </a:lnTo>
                  <a:lnTo>
                    <a:pt x="121716" y="41910"/>
                  </a:lnTo>
                  <a:lnTo>
                    <a:pt x="125158" y="48260"/>
                  </a:lnTo>
                  <a:lnTo>
                    <a:pt x="119075" y="44450"/>
                  </a:lnTo>
                  <a:lnTo>
                    <a:pt x="118986" y="50800"/>
                  </a:lnTo>
                  <a:lnTo>
                    <a:pt x="112255" y="52070"/>
                  </a:lnTo>
                  <a:lnTo>
                    <a:pt x="113830" y="45720"/>
                  </a:lnTo>
                  <a:lnTo>
                    <a:pt x="109943" y="52070"/>
                  </a:lnTo>
                  <a:lnTo>
                    <a:pt x="110718" y="55880"/>
                  </a:lnTo>
                  <a:lnTo>
                    <a:pt x="105435" y="62230"/>
                  </a:lnTo>
                  <a:lnTo>
                    <a:pt x="105359" y="54610"/>
                  </a:lnTo>
                  <a:lnTo>
                    <a:pt x="101485" y="54610"/>
                  </a:lnTo>
                  <a:lnTo>
                    <a:pt x="98298" y="58420"/>
                  </a:lnTo>
                  <a:lnTo>
                    <a:pt x="98628" y="64770"/>
                  </a:lnTo>
                  <a:lnTo>
                    <a:pt x="95885" y="67310"/>
                  </a:lnTo>
                  <a:lnTo>
                    <a:pt x="95110" y="66040"/>
                  </a:lnTo>
                  <a:lnTo>
                    <a:pt x="94361" y="67310"/>
                  </a:lnTo>
                  <a:lnTo>
                    <a:pt x="94234" y="66040"/>
                  </a:lnTo>
                  <a:lnTo>
                    <a:pt x="93332" y="72390"/>
                  </a:lnTo>
                  <a:lnTo>
                    <a:pt x="82931" y="76200"/>
                  </a:lnTo>
                  <a:lnTo>
                    <a:pt x="82486" y="83820"/>
                  </a:lnTo>
                  <a:lnTo>
                    <a:pt x="81000" y="83820"/>
                  </a:lnTo>
                  <a:lnTo>
                    <a:pt x="83604" y="85090"/>
                  </a:lnTo>
                  <a:lnTo>
                    <a:pt x="85674" y="86360"/>
                  </a:lnTo>
                  <a:lnTo>
                    <a:pt x="86969" y="87630"/>
                  </a:lnTo>
                  <a:lnTo>
                    <a:pt x="85115" y="90170"/>
                  </a:lnTo>
                  <a:lnTo>
                    <a:pt x="85940" y="93980"/>
                  </a:lnTo>
                  <a:lnTo>
                    <a:pt x="84353" y="93383"/>
                  </a:lnTo>
                  <a:lnTo>
                    <a:pt x="84353" y="113030"/>
                  </a:lnTo>
                  <a:lnTo>
                    <a:pt x="81711" y="120002"/>
                  </a:lnTo>
                  <a:lnTo>
                    <a:pt x="78740" y="116840"/>
                  </a:lnTo>
                  <a:lnTo>
                    <a:pt x="84353" y="113030"/>
                  </a:lnTo>
                  <a:lnTo>
                    <a:pt x="84353" y="93383"/>
                  </a:lnTo>
                  <a:lnTo>
                    <a:pt x="82626" y="92710"/>
                  </a:lnTo>
                  <a:lnTo>
                    <a:pt x="83870" y="91440"/>
                  </a:lnTo>
                  <a:lnTo>
                    <a:pt x="82931" y="90170"/>
                  </a:lnTo>
                  <a:lnTo>
                    <a:pt x="82677" y="88900"/>
                  </a:lnTo>
                  <a:lnTo>
                    <a:pt x="81800" y="92710"/>
                  </a:lnTo>
                  <a:lnTo>
                    <a:pt x="77635" y="91757"/>
                  </a:lnTo>
                  <a:lnTo>
                    <a:pt x="77444" y="92811"/>
                  </a:lnTo>
                  <a:lnTo>
                    <a:pt x="77393" y="93116"/>
                  </a:lnTo>
                  <a:lnTo>
                    <a:pt x="76339" y="99060"/>
                  </a:lnTo>
                  <a:lnTo>
                    <a:pt x="72275" y="101600"/>
                  </a:lnTo>
                  <a:lnTo>
                    <a:pt x="67805" y="99060"/>
                  </a:lnTo>
                  <a:lnTo>
                    <a:pt x="75996" y="93980"/>
                  </a:lnTo>
                  <a:lnTo>
                    <a:pt x="77393" y="93116"/>
                  </a:lnTo>
                  <a:lnTo>
                    <a:pt x="77393" y="92824"/>
                  </a:lnTo>
                  <a:lnTo>
                    <a:pt x="70650" y="93980"/>
                  </a:lnTo>
                  <a:lnTo>
                    <a:pt x="76796" y="90170"/>
                  </a:lnTo>
                  <a:lnTo>
                    <a:pt x="73164" y="88900"/>
                  </a:lnTo>
                  <a:lnTo>
                    <a:pt x="74206" y="86360"/>
                  </a:lnTo>
                  <a:lnTo>
                    <a:pt x="70510" y="85090"/>
                  </a:lnTo>
                  <a:lnTo>
                    <a:pt x="63157" y="91440"/>
                  </a:lnTo>
                  <a:lnTo>
                    <a:pt x="65087" y="93980"/>
                  </a:lnTo>
                  <a:lnTo>
                    <a:pt x="58178" y="101600"/>
                  </a:lnTo>
                  <a:lnTo>
                    <a:pt x="59105" y="104140"/>
                  </a:lnTo>
                  <a:lnTo>
                    <a:pt x="61823" y="102870"/>
                  </a:lnTo>
                  <a:lnTo>
                    <a:pt x="62763" y="106680"/>
                  </a:lnTo>
                  <a:lnTo>
                    <a:pt x="58610" y="113030"/>
                  </a:lnTo>
                  <a:lnTo>
                    <a:pt x="53111" y="113030"/>
                  </a:lnTo>
                  <a:lnTo>
                    <a:pt x="48221" y="114300"/>
                  </a:lnTo>
                  <a:lnTo>
                    <a:pt x="45948" y="119380"/>
                  </a:lnTo>
                  <a:lnTo>
                    <a:pt x="47307" y="123190"/>
                  </a:lnTo>
                  <a:lnTo>
                    <a:pt x="52222" y="127000"/>
                  </a:lnTo>
                  <a:lnTo>
                    <a:pt x="45948" y="131991"/>
                  </a:lnTo>
                  <a:lnTo>
                    <a:pt x="45948" y="187960"/>
                  </a:lnTo>
                  <a:lnTo>
                    <a:pt x="43535" y="194310"/>
                  </a:lnTo>
                  <a:lnTo>
                    <a:pt x="42202" y="197510"/>
                  </a:lnTo>
                  <a:lnTo>
                    <a:pt x="41871" y="197104"/>
                  </a:lnTo>
                  <a:lnTo>
                    <a:pt x="41871" y="198310"/>
                  </a:lnTo>
                  <a:lnTo>
                    <a:pt x="41427" y="199390"/>
                  </a:lnTo>
                  <a:lnTo>
                    <a:pt x="41325" y="198120"/>
                  </a:lnTo>
                  <a:lnTo>
                    <a:pt x="41871" y="198310"/>
                  </a:lnTo>
                  <a:lnTo>
                    <a:pt x="41871" y="197104"/>
                  </a:lnTo>
                  <a:lnTo>
                    <a:pt x="37655" y="191770"/>
                  </a:lnTo>
                  <a:lnTo>
                    <a:pt x="43307" y="187960"/>
                  </a:lnTo>
                  <a:lnTo>
                    <a:pt x="45948" y="187960"/>
                  </a:lnTo>
                  <a:lnTo>
                    <a:pt x="45948" y="131991"/>
                  </a:lnTo>
                  <a:lnTo>
                    <a:pt x="42240" y="127000"/>
                  </a:lnTo>
                  <a:lnTo>
                    <a:pt x="40589" y="130810"/>
                  </a:lnTo>
                  <a:lnTo>
                    <a:pt x="41427" y="134620"/>
                  </a:lnTo>
                  <a:lnTo>
                    <a:pt x="41706" y="137160"/>
                  </a:lnTo>
                  <a:lnTo>
                    <a:pt x="38684" y="140627"/>
                  </a:lnTo>
                  <a:lnTo>
                    <a:pt x="39687" y="140970"/>
                  </a:lnTo>
                  <a:lnTo>
                    <a:pt x="37299" y="144780"/>
                  </a:lnTo>
                  <a:lnTo>
                    <a:pt x="32397" y="142240"/>
                  </a:lnTo>
                  <a:lnTo>
                    <a:pt x="30111" y="149860"/>
                  </a:lnTo>
                  <a:lnTo>
                    <a:pt x="28155" y="157480"/>
                  </a:lnTo>
                  <a:lnTo>
                    <a:pt x="26403" y="164693"/>
                  </a:lnTo>
                  <a:lnTo>
                    <a:pt x="26403" y="170180"/>
                  </a:lnTo>
                  <a:lnTo>
                    <a:pt x="26111" y="171640"/>
                  </a:lnTo>
                  <a:lnTo>
                    <a:pt x="26111" y="181610"/>
                  </a:lnTo>
                  <a:lnTo>
                    <a:pt x="25615" y="182880"/>
                  </a:lnTo>
                  <a:lnTo>
                    <a:pt x="24955" y="181610"/>
                  </a:lnTo>
                  <a:lnTo>
                    <a:pt x="23164" y="184150"/>
                  </a:lnTo>
                  <a:lnTo>
                    <a:pt x="21361" y="185420"/>
                  </a:lnTo>
                  <a:lnTo>
                    <a:pt x="22720" y="182880"/>
                  </a:lnTo>
                  <a:lnTo>
                    <a:pt x="23393" y="180340"/>
                  </a:lnTo>
                  <a:lnTo>
                    <a:pt x="24892" y="180340"/>
                  </a:lnTo>
                  <a:lnTo>
                    <a:pt x="26111" y="181610"/>
                  </a:lnTo>
                  <a:lnTo>
                    <a:pt x="26111" y="171640"/>
                  </a:lnTo>
                  <a:lnTo>
                    <a:pt x="25641" y="173990"/>
                  </a:lnTo>
                  <a:lnTo>
                    <a:pt x="25844" y="172720"/>
                  </a:lnTo>
                  <a:lnTo>
                    <a:pt x="26403" y="170180"/>
                  </a:lnTo>
                  <a:lnTo>
                    <a:pt x="26403" y="164693"/>
                  </a:lnTo>
                  <a:lnTo>
                    <a:pt x="26301" y="165100"/>
                  </a:lnTo>
                  <a:lnTo>
                    <a:pt x="24345" y="172720"/>
                  </a:lnTo>
                  <a:lnTo>
                    <a:pt x="23152" y="172720"/>
                  </a:lnTo>
                  <a:lnTo>
                    <a:pt x="22339" y="170180"/>
                  </a:lnTo>
                  <a:lnTo>
                    <a:pt x="20040" y="171450"/>
                  </a:lnTo>
                  <a:lnTo>
                    <a:pt x="18884" y="177800"/>
                  </a:lnTo>
                  <a:lnTo>
                    <a:pt x="16268" y="185420"/>
                  </a:lnTo>
                  <a:lnTo>
                    <a:pt x="13055" y="191770"/>
                  </a:lnTo>
                  <a:lnTo>
                    <a:pt x="10452" y="198120"/>
                  </a:lnTo>
                  <a:lnTo>
                    <a:pt x="7200" y="204470"/>
                  </a:lnTo>
                  <a:lnTo>
                    <a:pt x="4114" y="210820"/>
                  </a:lnTo>
                  <a:lnTo>
                    <a:pt x="7112" y="217170"/>
                  </a:lnTo>
                  <a:lnTo>
                    <a:pt x="6832" y="217170"/>
                  </a:lnTo>
                  <a:lnTo>
                    <a:pt x="8128" y="220980"/>
                  </a:lnTo>
                  <a:lnTo>
                    <a:pt x="7988" y="223520"/>
                  </a:lnTo>
                  <a:lnTo>
                    <a:pt x="5080" y="223520"/>
                  </a:lnTo>
                  <a:lnTo>
                    <a:pt x="4089" y="222250"/>
                  </a:lnTo>
                  <a:lnTo>
                    <a:pt x="5511" y="229870"/>
                  </a:lnTo>
                  <a:lnTo>
                    <a:pt x="6045" y="237490"/>
                  </a:lnTo>
                  <a:lnTo>
                    <a:pt x="6134" y="241287"/>
                  </a:lnTo>
                  <a:lnTo>
                    <a:pt x="5664" y="248920"/>
                  </a:lnTo>
                  <a:lnTo>
                    <a:pt x="3327" y="256540"/>
                  </a:lnTo>
                  <a:lnTo>
                    <a:pt x="2120" y="255270"/>
                  </a:lnTo>
                  <a:lnTo>
                    <a:pt x="0" y="262890"/>
                  </a:lnTo>
                  <a:lnTo>
                    <a:pt x="10604" y="264160"/>
                  </a:lnTo>
                  <a:lnTo>
                    <a:pt x="6223" y="270510"/>
                  </a:lnTo>
                  <a:lnTo>
                    <a:pt x="5511" y="269240"/>
                  </a:lnTo>
                  <a:lnTo>
                    <a:pt x="5435" y="273050"/>
                  </a:lnTo>
                  <a:lnTo>
                    <a:pt x="5334" y="281533"/>
                  </a:lnTo>
                  <a:lnTo>
                    <a:pt x="6032" y="293370"/>
                  </a:lnTo>
                  <a:lnTo>
                    <a:pt x="6324" y="304800"/>
                  </a:lnTo>
                  <a:lnTo>
                    <a:pt x="4699" y="314960"/>
                  </a:lnTo>
                  <a:lnTo>
                    <a:pt x="7493" y="317500"/>
                  </a:lnTo>
                  <a:lnTo>
                    <a:pt x="8089" y="322580"/>
                  </a:lnTo>
                  <a:lnTo>
                    <a:pt x="9182" y="327660"/>
                  </a:lnTo>
                  <a:lnTo>
                    <a:pt x="13525" y="330200"/>
                  </a:lnTo>
                  <a:lnTo>
                    <a:pt x="12052" y="335280"/>
                  </a:lnTo>
                  <a:lnTo>
                    <a:pt x="10756" y="339090"/>
                  </a:lnTo>
                  <a:lnTo>
                    <a:pt x="9931" y="342900"/>
                  </a:lnTo>
                  <a:lnTo>
                    <a:pt x="9829" y="350520"/>
                  </a:lnTo>
                  <a:lnTo>
                    <a:pt x="10236" y="354330"/>
                  </a:lnTo>
                  <a:lnTo>
                    <a:pt x="16598" y="354330"/>
                  </a:lnTo>
                  <a:lnTo>
                    <a:pt x="18846" y="358140"/>
                  </a:lnTo>
                  <a:lnTo>
                    <a:pt x="14554" y="359410"/>
                  </a:lnTo>
                  <a:lnTo>
                    <a:pt x="21056" y="363220"/>
                  </a:lnTo>
                  <a:lnTo>
                    <a:pt x="16992" y="368300"/>
                  </a:lnTo>
                  <a:lnTo>
                    <a:pt x="19469" y="370840"/>
                  </a:lnTo>
                  <a:lnTo>
                    <a:pt x="19177" y="369570"/>
                  </a:lnTo>
                  <a:lnTo>
                    <a:pt x="20205" y="367030"/>
                  </a:lnTo>
                  <a:lnTo>
                    <a:pt x="21526" y="367030"/>
                  </a:lnTo>
                  <a:lnTo>
                    <a:pt x="25374" y="372110"/>
                  </a:lnTo>
                  <a:lnTo>
                    <a:pt x="23990" y="382270"/>
                  </a:lnTo>
                  <a:lnTo>
                    <a:pt x="22161" y="383540"/>
                  </a:lnTo>
                  <a:lnTo>
                    <a:pt x="32067" y="394970"/>
                  </a:lnTo>
                  <a:lnTo>
                    <a:pt x="30314" y="394970"/>
                  </a:lnTo>
                  <a:lnTo>
                    <a:pt x="28663" y="393700"/>
                  </a:lnTo>
                  <a:lnTo>
                    <a:pt x="26746" y="392430"/>
                  </a:lnTo>
                  <a:lnTo>
                    <a:pt x="29489" y="394970"/>
                  </a:lnTo>
                  <a:lnTo>
                    <a:pt x="28651" y="396240"/>
                  </a:lnTo>
                  <a:lnTo>
                    <a:pt x="27686" y="397510"/>
                  </a:lnTo>
                  <a:lnTo>
                    <a:pt x="30086" y="400050"/>
                  </a:lnTo>
                  <a:lnTo>
                    <a:pt x="30581" y="398780"/>
                  </a:lnTo>
                  <a:lnTo>
                    <a:pt x="32727" y="400050"/>
                  </a:lnTo>
                  <a:lnTo>
                    <a:pt x="33591" y="398780"/>
                  </a:lnTo>
                  <a:lnTo>
                    <a:pt x="32626" y="403860"/>
                  </a:lnTo>
                  <a:lnTo>
                    <a:pt x="37211" y="410210"/>
                  </a:lnTo>
                  <a:lnTo>
                    <a:pt x="41287" y="415290"/>
                  </a:lnTo>
                  <a:lnTo>
                    <a:pt x="38011" y="416560"/>
                  </a:lnTo>
                  <a:lnTo>
                    <a:pt x="42367" y="422910"/>
                  </a:lnTo>
                  <a:lnTo>
                    <a:pt x="47866" y="430530"/>
                  </a:lnTo>
                  <a:lnTo>
                    <a:pt x="53873" y="436880"/>
                  </a:lnTo>
                  <a:lnTo>
                    <a:pt x="59715" y="444500"/>
                  </a:lnTo>
                  <a:lnTo>
                    <a:pt x="58178" y="439420"/>
                  </a:lnTo>
                  <a:lnTo>
                    <a:pt x="63080" y="436880"/>
                  </a:lnTo>
                  <a:lnTo>
                    <a:pt x="65620" y="439420"/>
                  </a:lnTo>
                  <a:lnTo>
                    <a:pt x="65201" y="440156"/>
                  </a:lnTo>
                  <a:lnTo>
                    <a:pt x="67551" y="440690"/>
                  </a:lnTo>
                  <a:lnTo>
                    <a:pt x="70078" y="444500"/>
                  </a:lnTo>
                  <a:lnTo>
                    <a:pt x="65405" y="447040"/>
                  </a:lnTo>
                  <a:lnTo>
                    <a:pt x="62407" y="445770"/>
                  </a:lnTo>
                  <a:lnTo>
                    <a:pt x="67437" y="449580"/>
                  </a:lnTo>
                  <a:lnTo>
                    <a:pt x="66573" y="450850"/>
                  </a:lnTo>
                  <a:lnTo>
                    <a:pt x="67271" y="450850"/>
                  </a:lnTo>
                  <a:lnTo>
                    <a:pt x="66484" y="461010"/>
                  </a:lnTo>
                  <a:lnTo>
                    <a:pt x="72593" y="459740"/>
                  </a:lnTo>
                  <a:lnTo>
                    <a:pt x="71767" y="461010"/>
                  </a:lnTo>
                  <a:lnTo>
                    <a:pt x="77558" y="467360"/>
                  </a:lnTo>
                  <a:lnTo>
                    <a:pt x="82854" y="471170"/>
                  </a:lnTo>
                  <a:lnTo>
                    <a:pt x="88036" y="474980"/>
                  </a:lnTo>
                  <a:lnTo>
                    <a:pt x="93421" y="480060"/>
                  </a:lnTo>
                  <a:lnTo>
                    <a:pt x="96278" y="476250"/>
                  </a:lnTo>
                  <a:lnTo>
                    <a:pt x="98590" y="480060"/>
                  </a:lnTo>
                  <a:lnTo>
                    <a:pt x="102920" y="478790"/>
                  </a:lnTo>
                  <a:lnTo>
                    <a:pt x="107848" y="485140"/>
                  </a:lnTo>
                  <a:lnTo>
                    <a:pt x="112445" y="491490"/>
                  </a:lnTo>
                  <a:lnTo>
                    <a:pt x="119811" y="496570"/>
                  </a:lnTo>
                  <a:lnTo>
                    <a:pt x="126085" y="499110"/>
                  </a:lnTo>
                  <a:lnTo>
                    <a:pt x="123278" y="495300"/>
                  </a:lnTo>
                  <a:lnTo>
                    <a:pt x="126949" y="494030"/>
                  </a:lnTo>
                  <a:lnTo>
                    <a:pt x="125247" y="497840"/>
                  </a:lnTo>
                  <a:lnTo>
                    <a:pt x="132981" y="501650"/>
                  </a:lnTo>
                  <a:lnTo>
                    <a:pt x="127622" y="501650"/>
                  </a:lnTo>
                  <a:lnTo>
                    <a:pt x="133692" y="505460"/>
                  </a:lnTo>
                  <a:lnTo>
                    <a:pt x="138760" y="508000"/>
                  </a:lnTo>
                  <a:lnTo>
                    <a:pt x="144564" y="510540"/>
                  </a:lnTo>
                  <a:lnTo>
                    <a:pt x="152882" y="511810"/>
                  </a:lnTo>
                  <a:lnTo>
                    <a:pt x="152285" y="510540"/>
                  </a:lnTo>
                  <a:lnTo>
                    <a:pt x="151155" y="509270"/>
                  </a:lnTo>
                  <a:lnTo>
                    <a:pt x="152488" y="508000"/>
                  </a:lnTo>
                  <a:lnTo>
                    <a:pt x="154889" y="508000"/>
                  </a:lnTo>
                  <a:lnTo>
                    <a:pt x="156654" y="511810"/>
                  </a:lnTo>
                  <a:lnTo>
                    <a:pt x="155562" y="513080"/>
                  </a:lnTo>
                  <a:lnTo>
                    <a:pt x="154825" y="513080"/>
                  </a:lnTo>
                  <a:lnTo>
                    <a:pt x="162775" y="514350"/>
                  </a:lnTo>
                  <a:lnTo>
                    <a:pt x="169125" y="520700"/>
                  </a:lnTo>
                  <a:lnTo>
                    <a:pt x="176199" y="525780"/>
                  </a:lnTo>
                  <a:lnTo>
                    <a:pt x="183134" y="529590"/>
                  </a:lnTo>
                  <a:lnTo>
                    <a:pt x="189979" y="535940"/>
                  </a:lnTo>
                  <a:lnTo>
                    <a:pt x="197015" y="533400"/>
                  </a:lnTo>
                  <a:lnTo>
                    <a:pt x="196253" y="533400"/>
                  </a:lnTo>
                  <a:lnTo>
                    <a:pt x="209308" y="532130"/>
                  </a:lnTo>
                  <a:lnTo>
                    <a:pt x="214668" y="534670"/>
                  </a:lnTo>
                  <a:lnTo>
                    <a:pt x="205333" y="534670"/>
                  </a:lnTo>
                  <a:lnTo>
                    <a:pt x="208864" y="537210"/>
                  </a:lnTo>
                  <a:lnTo>
                    <a:pt x="218300" y="537210"/>
                  </a:lnTo>
                  <a:lnTo>
                    <a:pt x="226060" y="538480"/>
                  </a:lnTo>
                  <a:lnTo>
                    <a:pt x="233286" y="539750"/>
                  </a:lnTo>
                  <a:lnTo>
                    <a:pt x="241198" y="539750"/>
                  </a:lnTo>
                  <a:lnTo>
                    <a:pt x="244741" y="546100"/>
                  </a:lnTo>
                  <a:lnTo>
                    <a:pt x="280060" y="546100"/>
                  </a:lnTo>
                  <a:lnTo>
                    <a:pt x="283044" y="547370"/>
                  </a:lnTo>
                  <a:lnTo>
                    <a:pt x="282270" y="544830"/>
                  </a:lnTo>
                  <a:lnTo>
                    <a:pt x="285178" y="542290"/>
                  </a:lnTo>
                  <a:lnTo>
                    <a:pt x="285584" y="544309"/>
                  </a:lnTo>
                  <a:lnTo>
                    <a:pt x="286639" y="543560"/>
                  </a:lnTo>
                  <a:lnTo>
                    <a:pt x="296176" y="542290"/>
                  </a:lnTo>
                  <a:lnTo>
                    <a:pt x="305727" y="541020"/>
                  </a:lnTo>
                  <a:lnTo>
                    <a:pt x="315480" y="541020"/>
                  </a:lnTo>
                  <a:lnTo>
                    <a:pt x="325412" y="539750"/>
                  </a:lnTo>
                  <a:lnTo>
                    <a:pt x="332066" y="539750"/>
                  </a:lnTo>
                  <a:lnTo>
                    <a:pt x="338670" y="538480"/>
                  </a:lnTo>
                  <a:lnTo>
                    <a:pt x="345401" y="538480"/>
                  </a:lnTo>
                  <a:lnTo>
                    <a:pt x="365201" y="534670"/>
                  </a:lnTo>
                  <a:lnTo>
                    <a:pt x="368033" y="532130"/>
                  </a:lnTo>
                  <a:lnTo>
                    <a:pt x="369443" y="530860"/>
                  </a:lnTo>
                  <a:lnTo>
                    <a:pt x="370586" y="525780"/>
                  </a:lnTo>
                  <a:lnTo>
                    <a:pt x="372478" y="521970"/>
                  </a:lnTo>
                  <a:lnTo>
                    <a:pt x="379006" y="521970"/>
                  </a:lnTo>
                  <a:lnTo>
                    <a:pt x="377698" y="527050"/>
                  </a:lnTo>
                  <a:lnTo>
                    <a:pt x="383717" y="523240"/>
                  </a:lnTo>
                  <a:lnTo>
                    <a:pt x="385292" y="521970"/>
                  </a:lnTo>
                  <a:lnTo>
                    <a:pt x="389991" y="518160"/>
                  </a:lnTo>
                  <a:lnTo>
                    <a:pt x="393230" y="516890"/>
                  </a:lnTo>
                  <a:lnTo>
                    <a:pt x="426605" y="495300"/>
                  </a:lnTo>
                  <a:lnTo>
                    <a:pt x="426339" y="496570"/>
                  </a:lnTo>
                  <a:lnTo>
                    <a:pt x="427189" y="497840"/>
                  </a:lnTo>
                  <a:lnTo>
                    <a:pt x="425589" y="499110"/>
                  </a:lnTo>
                  <a:lnTo>
                    <a:pt x="430961" y="500380"/>
                  </a:lnTo>
                  <a:lnTo>
                    <a:pt x="434276" y="495300"/>
                  </a:lnTo>
                  <a:lnTo>
                    <a:pt x="437591" y="490220"/>
                  </a:lnTo>
                  <a:lnTo>
                    <a:pt x="435876" y="487680"/>
                  </a:lnTo>
                  <a:lnTo>
                    <a:pt x="438404" y="486410"/>
                  </a:lnTo>
                  <a:lnTo>
                    <a:pt x="437984" y="490220"/>
                  </a:lnTo>
                  <a:lnTo>
                    <a:pt x="440334" y="490220"/>
                  </a:lnTo>
                  <a:lnTo>
                    <a:pt x="444842" y="488950"/>
                  </a:lnTo>
                  <a:lnTo>
                    <a:pt x="445046" y="486410"/>
                  </a:lnTo>
                  <a:lnTo>
                    <a:pt x="445376" y="482600"/>
                  </a:lnTo>
                  <a:lnTo>
                    <a:pt x="445592" y="480060"/>
                  </a:lnTo>
                  <a:lnTo>
                    <a:pt x="449338" y="481330"/>
                  </a:lnTo>
                  <a:lnTo>
                    <a:pt x="449719" y="481330"/>
                  </a:lnTo>
                  <a:lnTo>
                    <a:pt x="451827" y="480060"/>
                  </a:lnTo>
                  <a:lnTo>
                    <a:pt x="458177" y="476250"/>
                  </a:lnTo>
                  <a:lnTo>
                    <a:pt x="453605" y="474980"/>
                  </a:lnTo>
                  <a:lnTo>
                    <a:pt x="457923" y="472440"/>
                  </a:lnTo>
                  <a:lnTo>
                    <a:pt x="460082" y="471170"/>
                  </a:lnTo>
                  <a:lnTo>
                    <a:pt x="462381" y="464820"/>
                  </a:lnTo>
                  <a:lnTo>
                    <a:pt x="467931" y="462280"/>
                  </a:lnTo>
                  <a:lnTo>
                    <a:pt x="467753" y="461010"/>
                  </a:lnTo>
                  <a:lnTo>
                    <a:pt x="467055" y="455930"/>
                  </a:lnTo>
                  <a:lnTo>
                    <a:pt x="477634" y="454660"/>
                  </a:lnTo>
                  <a:lnTo>
                    <a:pt x="473595" y="449580"/>
                  </a:lnTo>
                  <a:lnTo>
                    <a:pt x="478205" y="454660"/>
                  </a:lnTo>
                  <a:lnTo>
                    <a:pt x="481749" y="449580"/>
                  </a:lnTo>
                  <a:lnTo>
                    <a:pt x="486181" y="443230"/>
                  </a:lnTo>
                  <a:lnTo>
                    <a:pt x="486003" y="438150"/>
                  </a:lnTo>
                  <a:lnTo>
                    <a:pt x="486714" y="440690"/>
                  </a:lnTo>
                  <a:lnTo>
                    <a:pt x="488873" y="438150"/>
                  </a:lnTo>
                  <a:lnTo>
                    <a:pt x="489966" y="436880"/>
                  </a:lnTo>
                  <a:lnTo>
                    <a:pt x="491147" y="439420"/>
                  </a:lnTo>
                  <a:lnTo>
                    <a:pt x="493153" y="436880"/>
                  </a:lnTo>
                  <a:lnTo>
                    <a:pt x="494157" y="435610"/>
                  </a:lnTo>
                  <a:lnTo>
                    <a:pt x="495922" y="430530"/>
                  </a:lnTo>
                  <a:lnTo>
                    <a:pt x="492594" y="429260"/>
                  </a:lnTo>
                  <a:lnTo>
                    <a:pt x="498817" y="425450"/>
                  </a:lnTo>
                  <a:lnTo>
                    <a:pt x="501154" y="419100"/>
                  </a:lnTo>
                  <a:lnTo>
                    <a:pt x="502450" y="415290"/>
                  </a:lnTo>
                  <a:lnTo>
                    <a:pt x="503301" y="412750"/>
                  </a:lnTo>
                  <a:lnTo>
                    <a:pt x="508965" y="411480"/>
                  </a:lnTo>
                  <a:lnTo>
                    <a:pt x="512546" y="400050"/>
                  </a:lnTo>
                  <a:lnTo>
                    <a:pt x="515353" y="389890"/>
                  </a:lnTo>
                  <a:lnTo>
                    <a:pt x="517067" y="383540"/>
                  </a:lnTo>
                  <a:lnTo>
                    <a:pt x="519684" y="377190"/>
                  </a:lnTo>
                  <a:lnTo>
                    <a:pt x="520103" y="374650"/>
                  </a:lnTo>
                  <a:lnTo>
                    <a:pt x="520966" y="369570"/>
                  </a:lnTo>
                  <a:lnTo>
                    <a:pt x="522935" y="373380"/>
                  </a:lnTo>
                  <a:lnTo>
                    <a:pt x="520217" y="383540"/>
                  </a:lnTo>
                  <a:lnTo>
                    <a:pt x="522274" y="386080"/>
                  </a:lnTo>
                  <a:lnTo>
                    <a:pt x="523786" y="377190"/>
                  </a:lnTo>
                  <a:lnTo>
                    <a:pt x="524154" y="369570"/>
                  </a:lnTo>
                  <a:lnTo>
                    <a:pt x="525018" y="360680"/>
                  </a:lnTo>
                  <a:lnTo>
                    <a:pt x="526008" y="358140"/>
                  </a:lnTo>
                  <a:lnTo>
                    <a:pt x="527989" y="353060"/>
                  </a:lnTo>
                  <a:lnTo>
                    <a:pt x="529971" y="350520"/>
                  </a:lnTo>
                  <a:lnTo>
                    <a:pt x="530123" y="355600"/>
                  </a:lnTo>
                  <a:lnTo>
                    <a:pt x="530821" y="356870"/>
                  </a:lnTo>
                  <a:lnTo>
                    <a:pt x="531952" y="350520"/>
                  </a:lnTo>
                  <a:lnTo>
                    <a:pt x="533196" y="344170"/>
                  </a:lnTo>
                  <a:lnTo>
                    <a:pt x="534022" y="341630"/>
                  </a:lnTo>
                  <a:lnTo>
                    <a:pt x="534860" y="339090"/>
                  </a:lnTo>
                  <a:lnTo>
                    <a:pt x="536219" y="332740"/>
                  </a:lnTo>
                  <a:lnTo>
                    <a:pt x="538124" y="327660"/>
                  </a:lnTo>
                  <a:lnTo>
                    <a:pt x="537451" y="323850"/>
                  </a:lnTo>
                  <a:lnTo>
                    <a:pt x="537057" y="321614"/>
                  </a:lnTo>
                  <a:lnTo>
                    <a:pt x="532790" y="323850"/>
                  </a:lnTo>
                  <a:lnTo>
                    <a:pt x="531355" y="317500"/>
                  </a:lnTo>
                  <a:lnTo>
                    <a:pt x="529920" y="311150"/>
                  </a:lnTo>
                  <a:lnTo>
                    <a:pt x="527646" y="309880"/>
                  </a:lnTo>
                  <a:lnTo>
                    <a:pt x="531787" y="311150"/>
                  </a:lnTo>
                  <a:lnTo>
                    <a:pt x="532460" y="309880"/>
                  </a:lnTo>
                  <a:lnTo>
                    <a:pt x="533819" y="307340"/>
                  </a:lnTo>
                  <a:lnTo>
                    <a:pt x="536206" y="304800"/>
                  </a:lnTo>
                  <a:lnTo>
                    <a:pt x="541451" y="307340"/>
                  </a:lnTo>
                  <a:lnTo>
                    <a:pt x="541108" y="306070"/>
                  </a:lnTo>
                  <a:lnTo>
                    <a:pt x="540537" y="304800"/>
                  </a:lnTo>
                  <a:lnTo>
                    <a:pt x="539965" y="303530"/>
                  </a:lnTo>
                  <a:lnTo>
                    <a:pt x="537908" y="303530"/>
                  </a:lnTo>
                  <a:lnTo>
                    <a:pt x="538810" y="302260"/>
                  </a:lnTo>
                  <a:lnTo>
                    <a:pt x="540092" y="300990"/>
                  </a:lnTo>
                  <a:lnTo>
                    <a:pt x="542061" y="303530"/>
                  </a:lnTo>
                  <a:lnTo>
                    <a:pt x="541921" y="300990"/>
                  </a:lnTo>
                  <a:lnTo>
                    <a:pt x="541667" y="295910"/>
                  </a:lnTo>
                  <a:lnTo>
                    <a:pt x="537705" y="298450"/>
                  </a:lnTo>
                  <a:lnTo>
                    <a:pt x="537806" y="297180"/>
                  </a:lnTo>
                  <a:lnTo>
                    <a:pt x="538353" y="290830"/>
                  </a:lnTo>
                  <a:lnTo>
                    <a:pt x="539800" y="290830"/>
                  </a:lnTo>
                  <a:lnTo>
                    <a:pt x="540283" y="292100"/>
                  </a:lnTo>
                  <a:lnTo>
                    <a:pt x="541972" y="293370"/>
                  </a:lnTo>
                  <a:lnTo>
                    <a:pt x="540194" y="290830"/>
                  </a:lnTo>
                  <a:lnTo>
                    <a:pt x="536651" y="285750"/>
                  </a:lnTo>
                  <a:lnTo>
                    <a:pt x="536956" y="284480"/>
                  </a:lnTo>
                  <a:lnTo>
                    <a:pt x="538187" y="279400"/>
                  </a:lnTo>
                  <a:lnTo>
                    <a:pt x="539051" y="280670"/>
                  </a:lnTo>
                  <a:lnTo>
                    <a:pt x="539978" y="279666"/>
                  </a:lnTo>
                  <a:lnTo>
                    <a:pt x="539940" y="279400"/>
                  </a:lnTo>
                  <a:lnTo>
                    <a:pt x="539153" y="274320"/>
                  </a:lnTo>
                  <a:lnTo>
                    <a:pt x="538746" y="273050"/>
                  </a:lnTo>
                  <a:lnTo>
                    <a:pt x="536727" y="266700"/>
                  </a:lnTo>
                  <a:lnTo>
                    <a:pt x="534657" y="260350"/>
                  </a:lnTo>
                  <a:lnTo>
                    <a:pt x="534708" y="255270"/>
                  </a:lnTo>
                  <a:lnTo>
                    <a:pt x="534746" y="252730"/>
                  </a:lnTo>
                  <a:lnTo>
                    <a:pt x="541286" y="255270"/>
                  </a:lnTo>
                  <a:lnTo>
                    <a:pt x="539432" y="252730"/>
                  </a:lnTo>
                  <a:lnTo>
                    <a:pt x="537578" y="250190"/>
                  </a:lnTo>
                  <a:lnTo>
                    <a:pt x="536663" y="248920"/>
                  </a:lnTo>
                  <a:lnTo>
                    <a:pt x="542124" y="247650"/>
                  </a:lnTo>
                  <a:close/>
                </a:path>
                <a:path w="1736089" h="1068070">
                  <a:moveTo>
                    <a:pt x="695198" y="676643"/>
                  </a:moveTo>
                  <a:lnTo>
                    <a:pt x="686854" y="675398"/>
                  </a:lnTo>
                  <a:lnTo>
                    <a:pt x="695172" y="676668"/>
                  </a:lnTo>
                  <a:close/>
                </a:path>
                <a:path w="1736089" h="1068070">
                  <a:moveTo>
                    <a:pt x="716851" y="463397"/>
                  </a:moveTo>
                  <a:lnTo>
                    <a:pt x="715797" y="462876"/>
                  </a:lnTo>
                  <a:lnTo>
                    <a:pt x="716724" y="463943"/>
                  </a:lnTo>
                  <a:lnTo>
                    <a:pt x="716851" y="463397"/>
                  </a:lnTo>
                  <a:close/>
                </a:path>
                <a:path w="1736089" h="1068070">
                  <a:moveTo>
                    <a:pt x="722223" y="458876"/>
                  </a:moveTo>
                  <a:lnTo>
                    <a:pt x="721258" y="459041"/>
                  </a:lnTo>
                  <a:lnTo>
                    <a:pt x="721309" y="459206"/>
                  </a:lnTo>
                  <a:lnTo>
                    <a:pt x="720826" y="459384"/>
                  </a:lnTo>
                  <a:lnTo>
                    <a:pt x="721398" y="459473"/>
                  </a:lnTo>
                  <a:lnTo>
                    <a:pt x="721334" y="459346"/>
                  </a:lnTo>
                  <a:lnTo>
                    <a:pt x="722223" y="458876"/>
                  </a:lnTo>
                  <a:close/>
                </a:path>
                <a:path w="1736089" h="1068070">
                  <a:moveTo>
                    <a:pt x="769416" y="845070"/>
                  </a:moveTo>
                  <a:lnTo>
                    <a:pt x="767969" y="843457"/>
                  </a:lnTo>
                  <a:lnTo>
                    <a:pt x="768184" y="844308"/>
                  </a:lnTo>
                  <a:lnTo>
                    <a:pt x="769416" y="845070"/>
                  </a:lnTo>
                  <a:close/>
                </a:path>
                <a:path w="1736089" h="1068070">
                  <a:moveTo>
                    <a:pt x="774293" y="422414"/>
                  </a:moveTo>
                  <a:lnTo>
                    <a:pt x="774077" y="422287"/>
                  </a:lnTo>
                  <a:lnTo>
                    <a:pt x="773849" y="422478"/>
                  </a:lnTo>
                  <a:lnTo>
                    <a:pt x="774293" y="422414"/>
                  </a:lnTo>
                  <a:close/>
                </a:path>
                <a:path w="1736089" h="1068070">
                  <a:moveTo>
                    <a:pt x="774420" y="421995"/>
                  </a:moveTo>
                  <a:lnTo>
                    <a:pt x="773899" y="422198"/>
                  </a:lnTo>
                  <a:lnTo>
                    <a:pt x="774077" y="422287"/>
                  </a:lnTo>
                  <a:lnTo>
                    <a:pt x="774420" y="421995"/>
                  </a:lnTo>
                  <a:close/>
                </a:path>
                <a:path w="1736089" h="1068070">
                  <a:moveTo>
                    <a:pt x="774560" y="423024"/>
                  </a:moveTo>
                  <a:lnTo>
                    <a:pt x="773823" y="422503"/>
                  </a:lnTo>
                  <a:lnTo>
                    <a:pt x="772858" y="422630"/>
                  </a:lnTo>
                  <a:lnTo>
                    <a:pt x="766673" y="423278"/>
                  </a:lnTo>
                  <a:lnTo>
                    <a:pt x="772477" y="423545"/>
                  </a:lnTo>
                  <a:lnTo>
                    <a:pt x="774560" y="423024"/>
                  </a:lnTo>
                  <a:close/>
                </a:path>
                <a:path w="1736089" h="1068070">
                  <a:moveTo>
                    <a:pt x="788466" y="854468"/>
                  </a:moveTo>
                  <a:lnTo>
                    <a:pt x="787806" y="853198"/>
                  </a:lnTo>
                  <a:lnTo>
                    <a:pt x="788301" y="854354"/>
                  </a:lnTo>
                  <a:lnTo>
                    <a:pt x="788466" y="854468"/>
                  </a:lnTo>
                  <a:close/>
                </a:path>
                <a:path w="1736089" h="1068070">
                  <a:moveTo>
                    <a:pt x="789990" y="460768"/>
                  </a:moveTo>
                  <a:lnTo>
                    <a:pt x="783513" y="460768"/>
                  </a:lnTo>
                  <a:lnTo>
                    <a:pt x="774636" y="462038"/>
                  </a:lnTo>
                  <a:lnTo>
                    <a:pt x="789990" y="460768"/>
                  </a:lnTo>
                  <a:close/>
                </a:path>
                <a:path w="1736089" h="1068070">
                  <a:moveTo>
                    <a:pt x="800506" y="695261"/>
                  </a:moveTo>
                  <a:lnTo>
                    <a:pt x="798449" y="689368"/>
                  </a:lnTo>
                  <a:lnTo>
                    <a:pt x="799515" y="695718"/>
                  </a:lnTo>
                  <a:lnTo>
                    <a:pt x="800506" y="695261"/>
                  </a:lnTo>
                  <a:close/>
                </a:path>
                <a:path w="1736089" h="1068070">
                  <a:moveTo>
                    <a:pt x="950379" y="909205"/>
                  </a:moveTo>
                  <a:lnTo>
                    <a:pt x="949667" y="908977"/>
                  </a:lnTo>
                  <a:lnTo>
                    <a:pt x="942657" y="914234"/>
                  </a:lnTo>
                  <a:lnTo>
                    <a:pt x="945273" y="913714"/>
                  </a:lnTo>
                  <a:lnTo>
                    <a:pt x="947254" y="913853"/>
                  </a:lnTo>
                  <a:lnTo>
                    <a:pt x="948944" y="914158"/>
                  </a:lnTo>
                  <a:lnTo>
                    <a:pt x="948791" y="911923"/>
                  </a:lnTo>
                  <a:lnTo>
                    <a:pt x="950379" y="909205"/>
                  </a:lnTo>
                  <a:close/>
                </a:path>
                <a:path w="1736089" h="1068070">
                  <a:moveTo>
                    <a:pt x="1007338" y="920508"/>
                  </a:moveTo>
                  <a:lnTo>
                    <a:pt x="1002842" y="916940"/>
                  </a:lnTo>
                  <a:lnTo>
                    <a:pt x="1003020" y="917968"/>
                  </a:lnTo>
                  <a:lnTo>
                    <a:pt x="1004443" y="919238"/>
                  </a:lnTo>
                  <a:lnTo>
                    <a:pt x="1007338" y="920508"/>
                  </a:lnTo>
                  <a:close/>
                </a:path>
                <a:path w="1736089" h="1068070">
                  <a:moveTo>
                    <a:pt x="1055281" y="908608"/>
                  </a:moveTo>
                  <a:lnTo>
                    <a:pt x="1050937" y="907808"/>
                  </a:lnTo>
                  <a:lnTo>
                    <a:pt x="1054011" y="909739"/>
                  </a:lnTo>
                  <a:lnTo>
                    <a:pt x="1054239" y="909078"/>
                  </a:lnTo>
                  <a:lnTo>
                    <a:pt x="1055281" y="908608"/>
                  </a:lnTo>
                  <a:close/>
                </a:path>
                <a:path w="1736089" h="1068070">
                  <a:moveTo>
                    <a:pt x="1064666" y="910348"/>
                  </a:moveTo>
                  <a:lnTo>
                    <a:pt x="1057071" y="907808"/>
                  </a:lnTo>
                  <a:lnTo>
                    <a:pt x="1055281" y="908608"/>
                  </a:lnTo>
                  <a:lnTo>
                    <a:pt x="1064666" y="910348"/>
                  </a:lnTo>
                  <a:close/>
                </a:path>
                <a:path w="1736089" h="1068070">
                  <a:moveTo>
                    <a:pt x="1082471" y="115468"/>
                  </a:moveTo>
                  <a:lnTo>
                    <a:pt x="1081646" y="115709"/>
                  </a:lnTo>
                  <a:lnTo>
                    <a:pt x="1080033" y="113004"/>
                  </a:lnTo>
                  <a:lnTo>
                    <a:pt x="1078318" y="111518"/>
                  </a:lnTo>
                  <a:lnTo>
                    <a:pt x="1077455" y="110261"/>
                  </a:lnTo>
                  <a:lnTo>
                    <a:pt x="1076566" y="109448"/>
                  </a:lnTo>
                  <a:lnTo>
                    <a:pt x="1075347" y="110109"/>
                  </a:lnTo>
                  <a:lnTo>
                    <a:pt x="1074940" y="110655"/>
                  </a:lnTo>
                  <a:lnTo>
                    <a:pt x="1074572" y="111607"/>
                  </a:lnTo>
                  <a:lnTo>
                    <a:pt x="1074204" y="112318"/>
                  </a:lnTo>
                  <a:lnTo>
                    <a:pt x="1073873" y="112445"/>
                  </a:lnTo>
                  <a:lnTo>
                    <a:pt x="1073569" y="113017"/>
                  </a:lnTo>
                  <a:lnTo>
                    <a:pt x="1075423" y="111379"/>
                  </a:lnTo>
                  <a:lnTo>
                    <a:pt x="1076617" y="112674"/>
                  </a:lnTo>
                  <a:lnTo>
                    <a:pt x="1077874" y="115150"/>
                  </a:lnTo>
                  <a:lnTo>
                    <a:pt x="1079119" y="117246"/>
                  </a:lnTo>
                  <a:lnTo>
                    <a:pt x="1080401" y="120751"/>
                  </a:lnTo>
                  <a:lnTo>
                    <a:pt x="1082471" y="115468"/>
                  </a:lnTo>
                  <a:close/>
                </a:path>
                <a:path w="1736089" h="1068070">
                  <a:moveTo>
                    <a:pt x="1082903" y="114287"/>
                  </a:moveTo>
                  <a:lnTo>
                    <a:pt x="1082471" y="115468"/>
                  </a:lnTo>
                  <a:lnTo>
                    <a:pt x="1082903" y="114287"/>
                  </a:lnTo>
                  <a:close/>
                </a:path>
                <a:path w="1736089" h="1068070">
                  <a:moveTo>
                    <a:pt x="1107655" y="1014488"/>
                  </a:moveTo>
                  <a:lnTo>
                    <a:pt x="1107414" y="1013917"/>
                  </a:lnTo>
                  <a:lnTo>
                    <a:pt x="1107300" y="1015758"/>
                  </a:lnTo>
                  <a:lnTo>
                    <a:pt x="1107655" y="1014488"/>
                  </a:lnTo>
                  <a:close/>
                </a:path>
                <a:path w="1736089" h="1068070">
                  <a:moveTo>
                    <a:pt x="1112824" y="971308"/>
                  </a:moveTo>
                  <a:lnTo>
                    <a:pt x="1110259" y="970343"/>
                  </a:lnTo>
                  <a:lnTo>
                    <a:pt x="1110475" y="971308"/>
                  </a:lnTo>
                  <a:lnTo>
                    <a:pt x="1112824" y="971308"/>
                  </a:lnTo>
                  <a:close/>
                </a:path>
                <a:path w="1736089" h="1068070">
                  <a:moveTo>
                    <a:pt x="1116228" y="52019"/>
                  </a:moveTo>
                  <a:lnTo>
                    <a:pt x="1115847" y="51612"/>
                  </a:lnTo>
                  <a:lnTo>
                    <a:pt x="1115098" y="51828"/>
                  </a:lnTo>
                  <a:lnTo>
                    <a:pt x="1116228" y="52019"/>
                  </a:lnTo>
                  <a:close/>
                </a:path>
                <a:path w="1736089" h="1068070">
                  <a:moveTo>
                    <a:pt x="1123251" y="54368"/>
                  </a:moveTo>
                  <a:lnTo>
                    <a:pt x="1122476" y="53098"/>
                  </a:lnTo>
                  <a:lnTo>
                    <a:pt x="1116228" y="52019"/>
                  </a:lnTo>
                  <a:lnTo>
                    <a:pt x="1118450" y="54368"/>
                  </a:lnTo>
                  <a:lnTo>
                    <a:pt x="1123251" y="54368"/>
                  </a:lnTo>
                  <a:close/>
                </a:path>
                <a:path w="1736089" h="1068070">
                  <a:moveTo>
                    <a:pt x="1158392" y="1033627"/>
                  </a:moveTo>
                  <a:lnTo>
                    <a:pt x="1157414" y="1033614"/>
                  </a:lnTo>
                  <a:lnTo>
                    <a:pt x="1157312" y="1033907"/>
                  </a:lnTo>
                  <a:lnTo>
                    <a:pt x="1157439" y="1034097"/>
                  </a:lnTo>
                  <a:lnTo>
                    <a:pt x="1157414" y="1034351"/>
                  </a:lnTo>
                  <a:lnTo>
                    <a:pt x="1158163" y="1033919"/>
                  </a:lnTo>
                  <a:lnTo>
                    <a:pt x="1158392" y="1033627"/>
                  </a:lnTo>
                  <a:close/>
                </a:path>
                <a:path w="1736089" h="1068070">
                  <a:moveTo>
                    <a:pt x="1298079" y="21590"/>
                  </a:moveTo>
                  <a:lnTo>
                    <a:pt x="1294523" y="19265"/>
                  </a:lnTo>
                  <a:lnTo>
                    <a:pt x="1285354" y="17754"/>
                  </a:lnTo>
                  <a:lnTo>
                    <a:pt x="1279690" y="20053"/>
                  </a:lnTo>
                  <a:lnTo>
                    <a:pt x="1287030" y="20370"/>
                  </a:lnTo>
                  <a:lnTo>
                    <a:pt x="1294345" y="22199"/>
                  </a:lnTo>
                  <a:lnTo>
                    <a:pt x="1298079" y="21590"/>
                  </a:lnTo>
                  <a:close/>
                </a:path>
                <a:path w="1736089" h="1068070">
                  <a:moveTo>
                    <a:pt x="1302893" y="982256"/>
                  </a:moveTo>
                  <a:lnTo>
                    <a:pt x="1302854" y="979004"/>
                  </a:lnTo>
                  <a:lnTo>
                    <a:pt x="1302296" y="981811"/>
                  </a:lnTo>
                  <a:lnTo>
                    <a:pt x="1302575" y="981811"/>
                  </a:lnTo>
                  <a:lnTo>
                    <a:pt x="1302766" y="982002"/>
                  </a:lnTo>
                  <a:lnTo>
                    <a:pt x="1302893" y="982256"/>
                  </a:lnTo>
                  <a:close/>
                </a:path>
                <a:path w="1736089" h="1068070">
                  <a:moveTo>
                    <a:pt x="1303070" y="992263"/>
                  </a:moveTo>
                  <a:lnTo>
                    <a:pt x="1302956" y="985469"/>
                  </a:lnTo>
                  <a:lnTo>
                    <a:pt x="1302626" y="987767"/>
                  </a:lnTo>
                  <a:lnTo>
                    <a:pt x="1302105" y="990587"/>
                  </a:lnTo>
                  <a:lnTo>
                    <a:pt x="1303070" y="992263"/>
                  </a:lnTo>
                  <a:close/>
                </a:path>
                <a:path w="1736089" h="1068070">
                  <a:moveTo>
                    <a:pt x="1303299" y="982776"/>
                  </a:moveTo>
                  <a:lnTo>
                    <a:pt x="1302905" y="982256"/>
                  </a:lnTo>
                  <a:lnTo>
                    <a:pt x="1302943" y="985481"/>
                  </a:lnTo>
                  <a:lnTo>
                    <a:pt x="1303159" y="984034"/>
                  </a:lnTo>
                  <a:lnTo>
                    <a:pt x="1303299" y="982776"/>
                  </a:lnTo>
                  <a:close/>
                </a:path>
                <a:path w="1736089" h="1068070">
                  <a:moveTo>
                    <a:pt x="1306093" y="1044968"/>
                  </a:moveTo>
                  <a:lnTo>
                    <a:pt x="1303794" y="1042428"/>
                  </a:lnTo>
                  <a:lnTo>
                    <a:pt x="1302651" y="1041158"/>
                  </a:lnTo>
                  <a:lnTo>
                    <a:pt x="1301508" y="1039888"/>
                  </a:lnTo>
                  <a:lnTo>
                    <a:pt x="1288110" y="1036078"/>
                  </a:lnTo>
                  <a:lnTo>
                    <a:pt x="1270444" y="1041158"/>
                  </a:lnTo>
                  <a:lnTo>
                    <a:pt x="1266659" y="1038618"/>
                  </a:lnTo>
                  <a:lnTo>
                    <a:pt x="1264754" y="1037348"/>
                  </a:lnTo>
                  <a:lnTo>
                    <a:pt x="1279613" y="1037348"/>
                  </a:lnTo>
                  <a:lnTo>
                    <a:pt x="1271181" y="1033538"/>
                  </a:lnTo>
                  <a:lnTo>
                    <a:pt x="1265847" y="1036078"/>
                  </a:lnTo>
                  <a:lnTo>
                    <a:pt x="1259852" y="1038618"/>
                  </a:lnTo>
                  <a:lnTo>
                    <a:pt x="1258430" y="1037348"/>
                  </a:lnTo>
                  <a:lnTo>
                    <a:pt x="1255941" y="1036078"/>
                  </a:lnTo>
                  <a:lnTo>
                    <a:pt x="1252448" y="1034808"/>
                  </a:lnTo>
                  <a:lnTo>
                    <a:pt x="1235100" y="1041158"/>
                  </a:lnTo>
                  <a:lnTo>
                    <a:pt x="1232992" y="1038618"/>
                  </a:lnTo>
                  <a:lnTo>
                    <a:pt x="1242885" y="1036078"/>
                  </a:lnTo>
                  <a:lnTo>
                    <a:pt x="1231239" y="1034808"/>
                  </a:lnTo>
                  <a:lnTo>
                    <a:pt x="1228826" y="1037348"/>
                  </a:lnTo>
                  <a:lnTo>
                    <a:pt x="1230414" y="1038618"/>
                  </a:lnTo>
                  <a:lnTo>
                    <a:pt x="1230998" y="1041158"/>
                  </a:lnTo>
                  <a:lnTo>
                    <a:pt x="1225575" y="1042428"/>
                  </a:lnTo>
                  <a:lnTo>
                    <a:pt x="1217117" y="1039888"/>
                  </a:lnTo>
                  <a:lnTo>
                    <a:pt x="1219581" y="1037348"/>
                  </a:lnTo>
                  <a:lnTo>
                    <a:pt x="1209662" y="1039888"/>
                  </a:lnTo>
                  <a:lnTo>
                    <a:pt x="1208278" y="1037348"/>
                  </a:lnTo>
                  <a:lnTo>
                    <a:pt x="1210373" y="1037348"/>
                  </a:lnTo>
                  <a:lnTo>
                    <a:pt x="1214310" y="1036078"/>
                  </a:lnTo>
                  <a:lnTo>
                    <a:pt x="1206855" y="1037348"/>
                  </a:lnTo>
                  <a:lnTo>
                    <a:pt x="1198740" y="1037348"/>
                  </a:lnTo>
                  <a:lnTo>
                    <a:pt x="1191425" y="1038618"/>
                  </a:lnTo>
                  <a:lnTo>
                    <a:pt x="1186370" y="1039888"/>
                  </a:lnTo>
                  <a:lnTo>
                    <a:pt x="1178013" y="1038618"/>
                  </a:lnTo>
                  <a:lnTo>
                    <a:pt x="1160335" y="1038618"/>
                  </a:lnTo>
                  <a:lnTo>
                    <a:pt x="1157414" y="1034808"/>
                  </a:lnTo>
                  <a:lnTo>
                    <a:pt x="1154658" y="1036078"/>
                  </a:lnTo>
                  <a:lnTo>
                    <a:pt x="1141869" y="1039888"/>
                  </a:lnTo>
                  <a:lnTo>
                    <a:pt x="1133767" y="1039888"/>
                  </a:lnTo>
                  <a:lnTo>
                    <a:pt x="1141158" y="1036078"/>
                  </a:lnTo>
                  <a:lnTo>
                    <a:pt x="1114234" y="1036078"/>
                  </a:lnTo>
                  <a:lnTo>
                    <a:pt x="1113282" y="1034808"/>
                  </a:lnTo>
                  <a:lnTo>
                    <a:pt x="1113396" y="1033538"/>
                  </a:lnTo>
                  <a:lnTo>
                    <a:pt x="1114171" y="1030998"/>
                  </a:lnTo>
                  <a:lnTo>
                    <a:pt x="1113180" y="1033538"/>
                  </a:lnTo>
                  <a:lnTo>
                    <a:pt x="1111148" y="1034808"/>
                  </a:lnTo>
                  <a:lnTo>
                    <a:pt x="1108875" y="1036078"/>
                  </a:lnTo>
                  <a:lnTo>
                    <a:pt x="1108303" y="1034808"/>
                  </a:lnTo>
                  <a:lnTo>
                    <a:pt x="1108227" y="1032268"/>
                  </a:lnTo>
                  <a:lnTo>
                    <a:pt x="1107859" y="1029728"/>
                  </a:lnTo>
                  <a:lnTo>
                    <a:pt x="1107351" y="1020838"/>
                  </a:lnTo>
                  <a:lnTo>
                    <a:pt x="1106627" y="1014488"/>
                  </a:lnTo>
                  <a:lnTo>
                    <a:pt x="1105992" y="1010678"/>
                  </a:lnTo>
                  <a:lnTo>
                    <a:pt x="1107414" y="1013917"/>
                  </a:lnTo>
                  <a:lnTo>
                    <a:pt x="1107605" y="1010678"/>
                  </a:lnTo>
                  <a:lnTo>
                    <a:pt x="1107897" y="1005598"/>
                  </a:lnTo>
                  <a:lnTo>
                    <a:pt x="1110018" y="1001788"/>
                  </a:lnTo>
                  <a:lnTo>
                    <a:pt x="1111326" y="995438"/>
                  </a:lnTo>
                  <a:lnTo>
                    <a:pt x="1107719" y="991628"/>
                  </a:lnTo>
                  <a:lnTo>
                    <a:pt x="1105154" y="984008"/>
                  </a:lnTo>
                  <a:lnTo>
                    <a:pt x="1103007" y="975118"/>
                  </a:lnTo>
                  <a:lnTo>
                    <a:pt x="1100632" y="967498"/>
                  </a:lnTo>
                  <a:lnTo>
                    <a:pt x="1104138" y="962418"/>
                  </a:lnTo>
                  <a:lnTo>
                    <a:pt x="1106805" y="966228"/>
                  </a:lnTo>
                  <a:lnTo>
                    <a:pt x="1109433" y="970038"/>
                  </a:lnTo>
                  <a:lnTo>
                    <a:pt x="1110259" y="970343"/>
                  </a:lnTo>
                  <a:lnTo>
                    <a:pt x="1109294" y="966228"/>
                  </a:lnTo>
                  <a:lnTo>
                    <a:pt x="1108659" y="962418"/>
                  </a:lnTo>
                  <a:lnTo>
                    <a:pt x="1108227" y="959878"/>
                  </a:lnTo>
                  <a:lnTo>
                    <a:pt x="1107147" y="950988"/>
                  </a:lnTo>
                  <a:lnTo>
                    <a:pt x="1106830" y="948448"/>
                  </a:lnTo>
                  <a:lnTo>
                    <a:pt x="1106170" y="943368"/>
                  </a:lnTo>
                  <a:lnTo>
                    <a:pt x="1104214" y="948448"/>
                  </a:lnTo>
                  <a:lnTo>
                    <a:pt x="1106157" y="938288"/>
                  </a:lnTo>
                  <a:lnTo>
                    <a:pt x="1106487" y="934478"/>
                  </a:lnTo>
                  <a:lnTo>
                    <a:pt x="1107160" y="930668"/>
                  </a:lnTo>
                  <a:lnTo>
                    <a:pt x="1105750" y="929398"/>
                  </a:lnTo>
                  <a:lnTo>
                    <a:pt x="1104963" y="928128"/>
                  </a:lnTo>
                  <a:lnTo>
                    <a:pt x="1102677" y="925588"/>
                  </a:lnTo>
                  <a:lnTo>
                    <a:pt x="1098067" y="928128"/>
                  </a:lnTo>
                  <a:lnTo>
                    <a:pt x="1094155" y="928128"/>
                  </a:lnTo>
                  <a:lnTo>
                    <a:pt x="1088974" y="925588"/>
                  </a:lnTo>
                  <a:lnTo>
                    <a:pt x="1086383" y="925588"/>
                  </a:lnTo>
                  <a:lnTo>
                    <a:pt x="1080312" y="923048"/>
                  </a:lnTo>
                  <a:lnTo>
                    <a:pt x="1073581" y="923048"/>
                  </a:lnTo>
                  <a:lnTo>
                    <a:pt x="1067943" y="917968"/>
                  </a:lnTo>
                  <a:lnTo>
                    <a:pt x="1067181" y="916698"/>
                  </a:lnTo>
                  <a:lnTo>
                    <a:pt x="1066419" y="915428"/>
                  </a:lnTo>
                  <a:lnTo>
                    <a:pt x="1064310" y="914158"/>
                  </a:lnTo>
                  <a:lnTo>
                    <a:pt x="1056982" y="911618"/>
                  </a:lnTo>
                  <a:lnTo>
                    <a:pt x="1054011" y="909739"/>
                  </a:lnTo>
                  <a:lnTo>
                    <a:pt x="1053350" y="911618"/>
                  </a:lnTo>
                  <a:lnTo>
                    <a:pt x="1051534" y="914158"/>
                  </a:lnTo>
                  <a:lnTo>
                    <a:pt x="1042758" y="910348"/>
                  </a:lnTo>
                  <a:lnTo>
                    <a:pt x="1041793" y="909078"/>
                  </a:lnTo>
                  <a:lnTo>
                    <a:pt x="1040828" y="907808"/>
                  </a:lnTo>
                  <a:lnTo>
                    <a:pt x="1041438" y="905268"/>
                  </a:lnTo>
                  <a:lnTo>
                    <a:pt x="1040218" y="901458"/>
                  </a:lnTo>
                  <a:lnTo>
                    <a:pt x="1031963" y="900188"/>
                  </a:lnTo>
                  <a:lnTo>
                    <a:pt x="1024229" y="898918"/>
                  </a:lnTo>
                  <a:lnTo>
                    <a:pt x="1017104" y="896378"/>
                  </a:lnTo>
                  <a:lnTo>
                    <a:pt x="1010704" y="893838"/>
                  </a:lnTo>
                  <a:lnTo>
                    <a:pt x="1010056" y="892568"/>
                  </a:lnTo>
                  <a:lnTo>
                    <a:pt x="1007478" y="891298"/>
                  </a:lnTo>
                  <a:lnTo>
                    <a:pt x="1011174" y="891298"/>
                  </a:lnTo>
                  <a:lnTo>
                    <a:pt x="1004595" y="890028"/>
                  </a:lnTo>
                  <a:lnTo>
                    <a:pt x="997229" y="886218"/>
                  </a:lnTo>
                  <a:lnTo>
                    <a:pt x="989139" y="881138"/>
                  </a:lnTo>
                  <a:lnTo>
                    <a:pt x="975779" y="892568"/>
                  </a:lnTo>
                  <a:lnTo>
                    <a:pt x="968933" y="897648"/>
                  </a:lnTo>
                  <a:lnTo>
                    <a:pt x="964692" y="901458"/>
                  </a:lnTo>
                  <a:lnTo>
                    <a:pt x="959358" y="905268"/>
                  </a:lnTo>
                  <a:lnTo>
                    <a:pt x="954506" y="910348"/>
                  </a:lnTo>
                  <a:lnTo>
                    <a:pt x="951395" y="914158"/>
                  </a:lnTo>
                  <a:lnTo>
                    <a:pt x="950201" y="915428"/>
                  </a:lnTo>
                  <a:lnTo>
                    <a:pt x="952614" y="915428"/>
                  </a:lnTo>
                  <a:lnTo>
                    <a:pt x="954595" y="917968"/>
                  </a:lnTo>
                  <a:lnTo>
                    <a:pt x="955395" y="919238"/>
                  </a:lnTo>
                  <a:lnTo>
                    <a:pt x="949515" y="924318"/>
                  </a:lnTo>
                  <a:lnTo>
                    <a:pt x="946467" y="930668"/>
                  </a:lnTo>
                  <a:lnTo>
                    <a:pt x="942073" y="929398"/>
                  </a:lnTo>
                  <a:lnTo>
                    <a:pt x="945781" y="926858"/>
                  </a:lnTo>
                  <a:lnTo>
                    <a:pt x="945210" y="925588"/>
                  </a:lnTo>
                  <a:lnTo>
                    <a:pt x="946238" y="923048"/>
                  </a:lnTo>
                  <a:lnTo>
                    <a:pt x="940968" y="929398"/>
                  </a:lnTo>
                  <a:lnTo>
                    <a:pt x="938428" y="928128"/>
                  </a:lnTo>
                  <a:lnTo>
                    <a:pt x="941133" y="924318"/>
                  </a:lnTo>
                  <a:lnTo>
                    <a:pt x="945032" y="921778"/>
                  </a:lnTo>
                  <a:lnTo>
                    <a:pt x="946086" y="917968"/>
                  </a:lnTo>
                  <a:lnTo>
                    <a:pt x="940523" y="923048"/>
                  </a:lnTo>
                  <a:lnTo>
                    <a:pt x="934859" y="929398"/>
                  </a:lnTo>
                  <a:lnTo>
                    <a:pt x="929309" y="935748"/>
                  </a:lnTo>
                  <a:lnTo>
                    <a:pt x="926807" y="938288"/>
                  </a:lnTo>
                  <a:lnTo>
                    <a:pt x="923201" y="940828"/>
                  </a:lnTo>
                  <a:lnTo>
                    <a:pt x="921715" y="942098"/>
                  </a:lnTo>
                  <a:lnTo>
                    <a:pt x="919975" y="944638"/>
                  </a:lnTo>
                  <a:lnTo>
                    <a:pt x="918171" y="945908"/>
                  </a:lnTo>
                  <a:lnTo>
                    <a:pt x="916584" y="945908"/>
                  </a:lnTo>
                  <a:lnTo>
                    <a:pt x="915581" y="943368"/>
                  </a:lnTo>
                  <a:lnTo>
                    <a:pt x="918438" y="940828"/>
                  </a:lnTo>
                  <a:lnTo>
                    <a:pt x="920305" y="939558"/>
                  </a:lnTo>
                  <a:lnTo>
                    <a:pt x="921842" y="938288"/>
                  </a:lnTo>
                  <a:lnTo>
                    <a:pt x="923366" y="937018"/>
                  </a:lnTo>
                  <a:lnTo>
                    <a:pt x="926503" y="933208"/>
                  </a:lnTo>
                  <a:lnTo>
                    <a:pt x="918972" y="937018"/>
                  </a:lnTo>
                  <a:lnTo>
                    <a:pt x="920902" y="935748"/>
                  </a:lnTo>
                  <a:lnTo>
                    <a:pt x="934389" y="926858"/>
                  </a:lnTo>
                  <a:lnTo>
                    <a:pt x="928916" y="926858"/>
                  </a:lnTo>
                  <a:lnTo>
                    <a:pt x="931113" y="925588"/>
                  </a:lnTo>
                  <a:lnTo>
                    <a:pt x="933411" y="923048"/>
                  </a:lnTo>
                  <a:lnTo>
                    <a:pt x="928243" y="921778"/>
                  </a:lnTo>
                  <a:lnTo>
                    <a:pt x="918692" y="929398"/>
                  </a:lnTo>
                  <a:lnTo>
                    <a:pt x="915035" y="931938"/>
                  </a:lnTo>
                  <a:lnTo>
                    <a:pt x="914146" y="933208"/>
                  </a:lnTo>
                  <a:lnTo>
                    <a:pt x="912926" y="935748"/>
                  </a:lnTo>
                  <a:lnTo>
                    <a:pt x="912431" y="934478"/>
                  </a:lnTo>
                  <a:lnTo>
                    <a:pt x="911758" y="934478"/>
                  </a:lnTo>
                  <a:lnTo>
                    <a:pt x="911199" y="933208"/>
                  </a:lnTo>
                  <a:lnTo>
                    <a:pt x="908748" y="934478"/>
                  </a:lnTo>
                  <a:lnTo>
                    <a:pt x="909701" y="937018"/>
                  </a:lnTo>
                  <a:lnTo>
                    <a:pt x="906653" y="938288"/>
                  </a:lnTo>
                  <a:lnTo>
                    <a:pt x="905433" y="938288"/>
                  </a:lnTo>
                  <a:lnTo>
                    <a:pt x="904240" y="937018"/>
                  </a:lnTo>
                  <a:lnTo>
                    <a:pt x="901852" y="934478"/>
                  </a:lnTo>
                  <a:lnTo>
                    <a:pt x="899845" y="933208"/>
                  </a:lnTo>
                  <a:lnTo>
                    <a:pt x="897674" y="930668"/>
                  </a:lnTo>
                  <a:lnTo>
                    <a:pt x="896035" y="929398"/>
                  </a:lnTo>
                  <a:lnTo>
                    <a:pt x="892200" y="923048"/>
                  </a:lnTo>
                  <a:lnTo>
                    <a:pt x="891146" y="920508"/>
                  </a:lnTo>
                  <a:lnTo>
                    <a:pt x="888441" y="911618"/>
                  </a:lnTo>
                  <a:lnTo>
                    <a:pt x="887260" y="906538"/>
                  </a:lnTo>
                  <a:lnTo>
                    <a:pt x="876160" y="900188"/>
                  </a:lnTo>
                  <a:lnTo>
                    <a:pt x="865746" y="897648"/>
                  </a:lnTo>
                  <a:lnTo>
                    <a:pt x="859853" y="893838"/>
                  </a:lnTo>
                  <a:lnTo>
                    <a:pt x="852944" y="884948"/>
                  </a:lnTo>
                  <a:lnTo>
                    <a:pt x="861225" y="884948"/>
                  </a:lnTo>
                  <a:lnTo>
                    <a:pt x="851966" y="877328"/>
                  </a:lnTo>
                  <a:lnTo>
                    <a:pt x="845972" y="874788"/>
                  </a:lnTo>
                  <a:lnTo>
                    <a:pt x="840257" y="872248"/>
                  </a:lnTo>
                  <a:lnTo>
                    <a:pt x="831862" y="862088"/>
                  </a:lnTo>
                  <a:lnTo>
                    <a:pt x="836460" y="863358"/>
                  </a:lnTo>
                  <a:lnTo>
                    <a:pt x="845947" y="873518"/>
                  </a:lnTo>
                  <a:lnTo>
                    <a:pt x="843978" y="870978"/>
                  </a:lnTo>
                  <a:lnTo>
                    <a:pt x="838974" y="863358"/>
                  </a:lnTo>
                  <a:lnTo>
                    <a:pt x="834948" y="862088"/>
                  </a:lnTo>
                  <a:lnTo>
                    <a:pt x="830808" y="860818"/>
                  </a:lnTo>
                  <a:lnTo>
                    <a:pt x="825436" y="857008"/>
                  </a:lnTo>
                  <a:lnTo>
                    <a:pt x="785241" y="815098"/>
                  </a:lnTo>
                  <a:lnTo>
                    <a:pt x="784593" y="815098"/>
                  </a:lnTo>
                  <a:lnTo>
                    <a:pt x="782167" y="812558"/>
                  </a:lnTo>
                  <a:lnTo>
                    <a:pt x="779424" y="811288"/>
                  </a:lnTo>
                  <a:lnTo>
                    <a:pt x="778256" y="810145"/>
                  </a:lnTo>
                  <a:lnTo>
                    <a:pt x="778256" y="811288"/>
                  </a:lnTo>
                  <a:lnTo>
                    <a:pt x="774890" y="808748"/>
                  </a:lnTo>
                  <a:lnTo>
                    <a:pt x="778256" y="811288"/>
                  </a:lnTo>
                  <a:lnTo>
                    <a:pt x="778256" y="810145"/>
                  </a:lnTo>
                  <a:lnTo>
                    <a:pt x="776846" y="808748"/>
                  </a:lnTo>
                  <a:lnTo>
                    <a:pt x="779576" y="808748"/>
                  </a:lnTo>
                  <a:lnTo>
                    <a:pt x="782447" y="810018"/>
                  </a:lnTo>
                  <a:lnTo>
                    <a:pt x="783234" y="808748"/>
                  </a:lnTo>
                  <a:lnTo>
                    <a:pt x="783412" y="808748"/>
                  </a:lnTo>
                  <a:lnTo>
                    <a:pt x="783818" y="807478"/>
                  </a:lnTo>
                  <a:lnTo>
                    <a:pt x="784466" y="807478"/>
                  </a:lnTo>
                  <a:lnTo>
                    <a:pt x="785253" y="806208"/>
                  </a:lnTo>
                  <a:lnTo>
                    <a:pt x="786523" y="804938"/>
                  </a:lnTo>
                  <a:lnTo>
                    <a:pt x="789940" y="801128"/>
                  </a:lnTo>
                  <a:lnTo>
                    <a:pt x="793394" y="797318"/>
                  </a:lnTo>
                  <a:lnTo>
                    <a:pt x="798080" y="793508"/>
                  </a:lnTo>
                  <a:lnTo>
                    <a:pt x="799274" y="792238"/>
                  </a:lnTo>
                  <a:lnTo>
                    <a:pt x="802843" y="788428"/>
                  </a:lnTo>
                  <a:lnTo>
                    <a:pt x="807656" y="783348"/>
                  </a:lnTo>
                  <a:lnTo>
                    <a:pt x="817372" y="775728"/>
                  </a:lnTo>
                  <a:lnTo>
                    <a:pt x="822248" y="770648"/>
                  </a:lnTo>
                  <a:lnTo>
                    <a:pt x="831964" y="763028"/>
                  </a:lnTo>
                  <a:lnTo>
                    <a:pt x="840206" y="755408"/>
                  </a:lnTo>
                  <a:lnTo>
                    <a:pt x="855357" y="741438"/>
                  </a:lnTo>
                  <a:lnTo>
                    <a:pt x="856742" y="740168"/>
                  </a:lnTo>
                  <a:lnTo>
                    <a:pt x="855789" y="737628"/>
                  </a:lnTo>
                  <a:lnTo>
                    <a:pt x="854951" y="736358"/>
                  </a:lnTo>
                  <a:lnTo>
                    <a:pt x="854087" y="733818"/>
                  </a:lnTo>
                  <a:lnTo>
                    <a:pt x="839368" y="716038"/>
                  </a:lnTo>
                  <a:lnTo>
                    <a:pt x="837399" y="710958"/>
                  </a:lnTo>
                  <a:lnTo>
                    <a:pt x="838669" y="709688"/>
                  </a:lnTo>
                  <a:lnTo>
                    <a:pt x="840549" y="710958"/>
                  </a:lnTo>
                  <a:lnTo>
                    <a:pt x="839863" y="709688"/>
                  </a:lnTo>
                  <a:lnTo>
                    <a:pt x="839165" y="708418"/>
                  </a:lnTo>
                  <a:lnTo>
                    <a:pt x="838479" y="707148"/>
                  </a:lnTo>
                  <a:lnTo>
                    <a:pt x="837260" y="707148"/>
                  </a:lnTo>
                  <a:lnTo>
                    <a:pt x="835977" y="708418"/>
                  </a:lnTo>
                  <a:lnTo>
                    <a:pt x="833716" y="707148"/>
                  </a:lnTo>
                  <a:lnTo>
                    <a:pt x="830503" y="700798"/>
                  </a:lnTo>
                  <a:lnTo>
                    <a:pt x="832205" y="698258"/>
                  </a:lnTo>
                  <a:lnTo>
                    <a:pt x="835177" y="702068"/>
                  </a:lnTo>
                  <a:lnTo>
                    <a:pt x="832967" y="698258"/>
                  </a:lnTo>
                  <a:lnTo>
                    <a:pt x="830757" y="694448"/>
                  </a:lnTo>
                  <a:lnTo>
                    <a:pt x="826135" y="686828"/>
                  </a:lnTo>
                  <a:lnTo>
                    <a:pt x="823772" y="681748"/>
                  </a:lnTo>
                  <a:lnTo>
                    <a:pt x="822579" y="679208"/>
                  </a:lnTo>
                  <a:lnTo>
                    <a:pt x="820801" y="675398"/>
                  </a:lnTo>
                  <a:lnTo>
                    <a:pt x="814247" y="658888"/>
                  </a:lnTo>
                  <a:lnTo>
                    <a:pt x="793394" y="657618"/>
                  </a:lnTo>
                  <a:lnTo>
                    <a:pt x="787501" y="656348"/>
                  </a:lnTo>
                  <a:lnTo>
                    <a:pt x="784288" y="656348"/>
                  </a:lnTo>
                  <a:lnTo>
                    <a:pt x="771537" y="653808"/>
                  </a:lnTo>
                  <a:lnTo>
                    <a:pt x="763892" y="652538"/>
                  </a:lnTo>
                  <a:lnTo>
                    <a:pt x="760768" y="651268"/>
                  </a:lnTo>
                  <a:lnTo>
                    <a:pt x="757643" y="649998"/>
                  </a:lnTo>
                  <a:lnTo>
                    <a:pt x="762431" y="649998"/>
                  </a:lnTo>
                  <a:lnTo>
                    <a:pt x="751078" y="648728"/>
                  </a:lnTo>
                  <a:lnTo>
                    <a:pt x="734352" y="651268"/>
                  </a:lnTo>
                  <a:lnTo>
                    <a:pt x="723912" y="648728"/>
                  </a:lnTo>
                  <a:lnTo>
                    <a:pt x="727303" y="648728"/>
                  </a:lnTo>
                  <a:lnTo>
                    <a:pt x="717181" y="647458"/>
                  </a:lnTo>
                  <a:lnTo>
                    <a:pt x="710844" y="646188"/>
                  </a:lnTo>
                  <a:lnTo>
                    <a:pt x="711301" y="599198"/>
                  </a:lnTo>
                  <a:lnTo>
                    <a:pt x="714743" y="569988"/>
                  </a:lnTo>
                  <a:lnTo>
                    <a:pt x="712406" y="561098"/>
                  </a:lnTo>
                  <a:lnTo>
                    <a:pt x="712647" y="549668"/>
                  </a:lnTo>
                  <a:lnTo>
                    <a:pt x="712533" y="534428"/>
                  </a:lnTo>
                  <a:lnTo>
                    <a:pt x="708799" y="526808"/>
                  </a:lnTo>
                  <a:lnTo>
                    <a:pt x="711593" y="514108"/>
                  </a:lnTo>
                  <a:lnTo>
                    <a:pt x="713727" y="506488"/>
                  </a:lnTo>
                  <a:lnTo>
                    <a:pt x="715606" y="496328"/>
                  </a:lnTo>
                  <a:lnTo>
                    <a:pt x="717600" y="478548"/>
                  </a:lnTo>
                  <a:lnTo>
                    <a:pt x="717791" y="474738"/>
                  </a:lnTo>
                  <a:lnTo>
                    <a:pt x="716445" y="470928"/>
                  </a:lnTo>
                  <a:lnTo>
                    <a:pt x="714895" y="467118"/>
                  </a:lnTo>
                  <a:lnTo>
                    <a:pt x="713371" y="465848"/>
                  </a:lnTo>
                  <a:lnTo>
                    <a:pt x="711695" y="464578"/>
                  </a:lnTo>
                  <a:lnTo>
                    <a:pt x="711238" y="460768"/>
                  </a:lnTo>
                  <a:lnTo>
                    <a:pt x="715810" y="463308"/>
                  </a:lnTo>
                  <a:lnTo>
                    <a:pt x="714489" y="462038"/>
                  </a:lnTo>
                  <a:lnTo>
                    <a:pt x="713828" y="460768"/>
                  </a:lnTo>
                  <a:lnTo>
                    <a:pt x="711847" y="456958"/>
                  </a:lnTo>
                  <a:lnTo>
                    <a:pt x="712025" y="455688"/>
                  </a:lnTo>
                  <a:lnTo>
                    <a:pt x="712165" y="455688"/>
                  </a:lnTo>
                  <a:lnTo>
                    <a:pt x="714946" y="456958"/>
                  </a:lnTo>
                  <a:lnTo>
                    <a:pt x="717156" y="459498"/>
                  </a:lnTo>
                  <a:lnTo>
                    <a:pt x="718769" y="460768"/>
                  </a:lnTo>
                  <a:lnTo>
                    <a:pt x="719975" y="460768"/>
                  </a:lnTo>
                  <a:lnTo>
                    <a:pt x="720813" y="459498"/>
                  </a:lnTo>
                  <a:lnTo>
                    <a:pt x="719848" y="459498"/>
                  </a:lnTo>
                  <a:lnTo>
                    <a:pt x="717575" y="458228"/>
                  </a:lnTo>
                  <a:lnTo>
                    <a:pt x="717067" y="456958"/>
                  </a:lnTo>
                  <a:lnTo>
                    <a:pt x="718718" y="455688"/>
                  </a:lnTo>
                  <a:lnTo>
                    <a:pt x="722922" y="455688"/>
                  </a:lnTo>
                  <a:lnTo>
                    <a:pt x="727240" y="456958"/>
                  </a:lnTo>
                  <a:lnTo>
                    <a:pt x="731545" y="456958"/>
                  </a:lnTo>
                  <a:lnTo>
                    <a:pt x="748766" y="460768"/>
                  </a:lnTo>
                  <a:lnTo>
                    <a:pt x="748957" y="462038"/>
                  </a:lnTo>
                  <a:lnTo>
                    <a:pt x="772198" y="459498"/>
                  </a:lnTo>
                  <a:lnTo>
                    <a:pt x="779068" y="459498"/>
                  </a:lnTo>
                  <a:lnTo>
                    <a:pt x="794359" y="458228"/>
                  </a:lnTo>
                  <a:lnTo>
                    <a:pt x="794004" y="460768"/>
                  </a:lnTo>
                  <a:lnTo>
                    <a:pt x="789990" y="460768"/>
                  </a:lnTo>
                  <a:lnTo>
                    <a:pt x="795121" y="462038"/>
                  </a:lnTo>
                  <a:lnTo>
                    <a:pt x="798487" y="463308"/>
                  </a:lnTo>
                  <a:lnTo>
                    <a:pt x="808532" y="463308"/>
                  </a:lnTo>
                  <a:lnTo>
                    <a:pt x="809028" y="459498"/>
                  </a:lnTo>
                  <a:lnTo>
                    <a:pt x="809421" y="455688"/>
                  </a:lnTo>
                  <a:lnTo>
                    <a:pt x="807554" y="459498"/>
                  </a:lnTo>
                  <a:lnTo>
                    <a:pt x="807593" y="458228"/>
                  </a:lnTo>
                  <a:lnTo>
                    <a:pt x="807643" y="455688"/>
                  </a:lnTo>
                  <a:lnTo>
                    <a:pt x="807732" y="451878"/>
                  </a:lnTo>
                  <a:lnTo>
                    <a:pt x="807085" y="450608"/>
                  </a:lnTo>
                  <a:lnTo>
                    <a:pt x="808545" y="446798"/>
                  </a:lnTo>
                  <a:lnTo>
                    <a:pt x="810221" y="441718"/>
                  </a:lnTo>
                  <a:lnTo>
                    <a:pt x="811987" y="436638"/>
                  </a:lnTo>
                  <a:lnTo>
                    <a:pt x="813993" y="430288"/>
                  </a:lnTo>
                  <a:lnTo>
                    <a:pt x="821182" y="407428"/>
                  </a:lnTo>
                  <a:lnTo>
                    <a:pt x="821499" y="406158"/>
                  </a:lnTo>
                  <a:lnTo>
                    <a:pt x="788174" y="406158"/>
                  </a:lnTo>
                  <a:lnTo>
                    <a:pt x="785241" y="406158"/>
                  </a:lnTo>
                  <a:lnTo>
                    <a:pt x="782612" y="406158"/>
                  </a:lnTo>
                  <a:lnTo>
                    <a:pt x="779856" y="411238"/>
                  </a:lnTo>
                  <a:lnTo>
                    <a:pt x="777646" y="417588"/>
                  </a:lnTo>
                  <a:lnTo>
                    <a:pt x="776973" y="420128"/>
                  </a:lnTo>
                  <a:lnTo>
                    <a:pt x="776605" y="420128"/>
                  </a:lnTo>
                  <a:lnTo>
                    <a:pt x="776300" y="422668"/>
                  </a:lnTo>
                  <a:lnTo>
                    <a:pt x="776122" y="422668"/>
                  </a:lnTo>
                  <a:lnTo>
                    <a:pt x="777938" y="425208"/>
                  </a:lnTo>
                  <a:lnTo>
                    <a:pt x="779487" y="427748"/>
                  </a:lnTo>
                  <a:lnTo>
                    <a:pt x="780821" y="430288"/>
                  </a:lnTo>
                  <a:lnTo>
                    <a:pt x="775284" y="427748"/>
                  </a:lnTo>
                  <a:lnTo>
                    <a:pt x="774319" y="427748"/>
                  </a:lnTo>
                  <a:lnTo>
                    <a:pt x="774369" y="426478"/>
                  </a:lnTo>
                  <a:lnTo>
                    <a:pt x="766953" y="426478"/>
                  </a:lnTo>
                  <a:lnTo>
                    <a:pt x="759142" y="425208"/>
                  </a:lnTo>
                  <a:lnTo>
                    <a:pt x="750963" y="425208"/>
                  </a:lnTo>
                  <a:lnTo>
                    <a:pt x="742823" y="426478"/>
                  </a:lnTo>
                  <a:lnTo>
                    <a:pt x="717105" y="427748"/>
                  </a:lnTo>
                  <a:lnTo>
                    <a:pt x="682929" y="427748"/>
                  </a:lnTo>
                  <a:lnTo>
                    <a:pt x="682586" y="436638"/>
                  </a:lnTo>
                  <a:lnTo>
                    <a:pt x="681913" y="444258"/>
                  </a:lnTo>
                  <a:lnTo>
                    <a:pt x="680859" y="450608"/>
                  </a:lnTo>
                  <a:lnTo>
                    <a:pt x="679348" y="455688"/>
                  </a:lnTo>
                  <a:lnTo>
                    <a:pt x="681291" y="474738"/>
                  </a:lnTo>
                  <a:lnTo>
                    <a:pt x="682244" y="483628"/>
                  </a:lnTo>
                  <a:lnTo>
                    <a:pt x="683221" y="487438"/>
                  </a:lnTo>
                  <a:lnTo>
                    <a:pt x="679030" y="487438"/>
                  </a:lnTo>
                  <a:lnTo>
                    <a:pt x="678408" y="501408"/>
                  </a:lnTo>
                  <a:lnTo>
                    <a:pt x="678116" y="511568"/>
                  </a:lnTo>
                  <a:lnTo>
                    <a:pt x="678002" y="533158"/>
                  </a:lnTo>
                  <a:lnTo>
                    <a:pt x="678446" y="549668"/>
                  </a:lnTo>
                  <a:lnTo>
                    <a:pt x="675436" y="544588"/>
                  </a:lnTo>
                  <a:lnTo>
                    <a:pt x="677214" y="554748"/>
                  </a:lnTo>
                  <a:lnTo>
                    <a:pt x="681405" y="562368"/>
                  </a:lnTo>
                  <a:lnTo>
                    <a:pt x="685711" y="569988"/>
                  </a:lnTo>
                  <a:lnTo>
                    <a:pt x="687781" y="578878"/>
                  </a:lnTo>
                  <a:lnTo>
                    <a:pt x="681520" y="583958"/>
                  </a:lnTo>
                  <a:lnTo>
                    <a:pt x="681380" y="592848"/>
                  </a:lnTo>
                  <a:lnTo>
                    <a:pt x="680961" y="601738"/>
                  </a:lnTo>
                  <a:lnTo>
                    <a:pt x="679831" y="620788"/>
                  </a:lnTo>
                  <a:lnTo>
                    <a:pt x="679475" y="628408"/>
                  </a:lnTo>
                  <a:lnTo>
                    <a:pt x="679348" y="652538"/>
                  </a:lnTo>
                  <a:lnTo>
                    <a:pt x="679475" y="658533"/>
                  </a:lnTo>
                  <a:lnTo>
                    <a:pt x="679691" y="663968"/>
                  </a:lnTo>
                  <a:lnTo>
                    <a:pt x="680173" y="672858"/>
                  </a:lnTo>
                  <a:lnTo>
                    <a:pt x="686511" y="672858"/>
                  </a:lnTo>
                  <a:lnTo>
                    <a:pt x="692810" y="674128"/>
                  </a:lnTo>
                  <a:lnTo>
                    <a:pt x="698893" y="674128"/>
                  </a:lnTo>
                  <a:lnTo>
                    <a:pt x="695198" y="676643"/>
                  </a:lnTo>
                  <a:lnTo>
                    <a:pt x="729145" y="681748"/>
                  </a:lnTo>
                  <a:lnTo>
                    <a:pt x="739571" y="683018"/>
                  </a:lnTo>
                  <a:lnTo>
                    <a:pt x="747890" y="683018"/>
                  </a:lnTo>
                  <a:lnTo>
                    <a:pt x="747433" y="682015"/>
                  </a:lnTo>
                  <a:lnTo>
                    <a:pt x="753033" y="683018"/>
                  </a:lnTo>
                  <a:lnTo>
                    <a:pt x="788758" y="683018"/>
                  </a:lnTo>
                  <a:lnTo>
                    <a:pt x="788073" y="684288"/>
                  </a:lnTo>
                  <a:lnTo>
                    <a:pt x="787565" y="685558"/>
                  </a:lnTo>
                  <a:lnTo>
                    <a:pt x="787107" y="686828"/>
                  </a:lnTo>
                  <a:lnTo>
                    <a:pt x="789660" y="684288"/>
                  </a:lnTo>
                  <a:lnTo>
                    <a:pt x="792530" y="683018"/>
                  </a:lnTo>
                  <a:lnTo>
                    <a:pt x="795629" y="681748"/>
                  </a:lnTo>
                  <a:lnTo>
                    <a:pt x="796328" y="683018"/>
                  </a:lnTo>
                  <a:lnTo>
                    <a:pt x="797039" y="683018"/>
                  </a:lnTo>
                  <a:lnTo>
                    <a:pt x="797864" y="684288"/>
                  </a:lnTo>
                  <a:lnTo>
                    <a:pt x="798271" y="685558"/>
                  </a:lnTo>
                  <a:lnTo>
                    <a:pt x="798741" y="685558"/>
                  </a:lnTo>
                  <a:lnTo>
                    <a:pt x="799731" y="688098"/>
                  </a:lnTo>
                  <a:lnTo>
                    <a:pt x="800239" y="688098"/>
                  </a:lnTo>
                  <a:lnTo>
                    <a:pt x="801255" y="690638"/>
                  </a:lnTo>
                  <a:lnTo>
                    <a:pt x="802309" y="694448"/>
                  </a:lnTo>
                  <a:lnTo>
                    <a:pt x="800506" y="695261"/>
                  </a:lnTo>
                  <a:lnTo>
                    <a:pt x="801103" y="696988"/>
                  </a:lnTo>
                  <a:lnTo>
                    <a:pt x="807453" y="705878"/>
                  </a:lnTo>
                  <a:lnTo>
                    <a:pt x="811072" y="716038"/>
                  </a:lnTo>
                  <a:lnTo>
                    <a:pt x="806018" y="710958"/>
                  </a:lnTo>
                  <a:lnTo>
                    <a:pt x="808875" y="717308"/>
                  </a:lnTo>
                  <a:lnTo>
                    <a:pt x="810615" y="721118"/>
                  </a:lnTo>
                  <a:lnTo>
                    <a:pt x="812342" y="722388"/>
                  </a:lnTo>
                  <a:lnTo>
                    <a:pt x="814222" y="724928"/>
                  </a:lnTo>
                  <a:lnTo>
                    <a:pt x="815682" y="724928"/>
                  </a:lnTo>
                  <a:lnTo>
                    <a:pt x="818349" y="727468"/>
                  </a:lnTo>
                  <a:lnTo>
                    <a:pt x="819937" y="728738"/>
                  </a:lnTo>
                  <a:lnTo>
                    <a:pt x="822477" y="735088"/>
                  </a:lnTo>
                  <a:lnTo>
                    <a:pt x="817854" y="738898"/>
                  </a:lnTo>
                  <a:lnTo>
                    <a:pt x="812520" y="741438"/>
                  </a:lnTo>
                  <a:lnTo>
                    <a:pt x="810590" y="740168"/>
                  </a:lnTo>
                  <a:lnTo>
                    <a:pt x="810971" y="742708"/>
                  </a:lnTo>
                  <a:lnTo>
                    <a:pt x="807389" y="750328"/>
                  </a:lnTo>
                  <a:lnTo>
                    <a:pt x="800633" y="755408"/>
                  </a:lnTo>
                  <a:lnTo>
                    <a:pt x="798804" y="755408"/>
                  </a:lnTo>
                  <a:lnTo>
                    <a:pt x="801204" y="751598"/>
                  </a:lnTo>
                  <a:lnTo>
                    <a:pt x="794740" y="756678"/>
                  </a:lnTo>
                  <a:lnTo>
                    <a:pt x="790092" y="761149"/>
                  </a:lnTo>
                  <a:lnTo>
                    <a:pt x="790092" y="793508"/>
                  </a:lnTo>
                  <a:lnTo>
                    <a:pt x="781723" y="801128"/>
                  </a:lnTo>
                  <a:lnTo>
                    <a:pt x="779983" y="801128"/>
                  </a:lnTo>
                  <a:lnTo>
                    <a:pt x="779195" y="799858"/>
                  </a:lnTo>
                  <a:lnTo>
                    <a:pt x="780846" y="798588"/>
                  </a:lnTo>
                  <a:lnTo>
                    <a:pt x="781596" y="798588"/>
                  </a:lnTo>
                  <a:lnTo>
                    <a:pt x="783386" y="797318"/>
                  </a:lnTo>
                  <a:lnTo>
                    <a:pt x="790092" y="793508"/>
                  </a:lnTo>
                  <a:lnTo>
                    <a:pt x="790092" y="761149"/>
                  </a:lnTo>
                  <a:lnTo>
                    <a:pt x="789457" y="761758"/>
                  </a:lnTo>
                  <a:lnTo>
                    <a:pt x="785050" y="766838"/>
                  </a:lnTo>
                  <a:lnTo>
                    <a:pt x="776338" y="778268"/>
                  </a:lnTo>
                  <a:lnTo>
                    <a:pt x="772350" y="783348"/>
                  </a:lnTo>
                  <a:lnTo>
                    <a:pt x="771042" y="784618"/>
                  </a:lnTo>
                  <a:lnTo>
                    <a:pt x="769429" y="785888"/>
                  </a:lnTo>
                  <a:lnTo>
                    <a:pt x="767372" y="787158"/>
                  </a:lnTo>
                  <a:lnTo>
                    <a:pt x="765149" y="788428"/>
                  </a:lnTo>
                  <a:lnTo>
                    <a:pt x="762584" y="790968"/>
                  </a:lnTo>
                  <a:lnTo>
                    <a:pt x="759244" y="790968"/>
                  </a:lnTo>
                  <a:lnTo>
                    <a:pt x="757351" y="792238"/>
                  </a:lnTo>
                  <a:lnTo>
                    <a:pt x="778167" y="771918"/>
                  </a:lnTo>
                  <a:lnTo>
                    <a:pt x="782561" y="768108"/>
                  </a:lnTo>
                  <a:lnTo>
                    <a:pt x="783856" y="766838"/>
                  </a:lnTo>
                  <a:lnTo>
                    <a:pt x="785139" y="765568"/>
                  </a:lnTo>
                  <a:lnTo>
                    <a:pt x="781456" y="765568"/>
                  </a:lnTo>
                  <a:lnTo>
                    <a:pt x="777278" y="766838"/>
                  </a:lnTo>
                  <a:lnTo>
                    <a:pt x="774534" y="766838"/>
                  </a:lnTo>
                  <a:lnTo>
                    <a:pt x="775614" y="761758"/>
                  </a:lnTo>
                  <a:lnTo>
                    <a:pt x="772439" y="766838"/>
                  </a:lnTo>
                  <a:lnTo>
                    <a:pt x="768667" y="773188"/>
                  </a:lnTo>
                  <a:lnTo>
                    <a:pt x="763968" y="779538"/>
                  </a:lnTo>
                  <a:lnTo>
                    <a:pt x="757694" y="788428"/>
                  </a:lnTo>
                  <a:lnTo>
                    <a:pt x="751560" y="794778"/>
                  </a:lnTo>
                  <a:lnTo>
                    <a:pt x="745413" y="802398"/>
                  </a:lnTo>
                  <a:lnTo>
                    <a:pt x="739127" y="808748"/>
                  </a:lnTo>
                  <a:lnTo>
                    <a:pt x="743242" y="813828"/>
                  </a:lnTo>
                  <a:lnTo>
                    <a:pt x="743585" y="813828"/>
                  </a:lnTo>
                  <a:lnTo>
                    <a:pt x="743966" y="815098"/>
                  </a:lnTo>
                  <a:lnTo>
                    <a:pt x="741489" y="813828"/>
                  </a:lnTo>
                  <a:lnTo>
                    <a:pt x="745159" y="817638"/>
                  </a:lnTo>
                  <a:lnTo>
                    <a:pt x="749401" y="821448"/>
                  </a:lnTo>
                  <a:lnTo>
                    <a:pt x="753478" y="825258"/>
                  </a:lnTo>
                  <a:lnTo>
                    <a:pt x="756043" y="827798"/>
                  </a:lnTo>
                  <a:lnTo>
                    <a:pt x="760247" y="832878"/>
                  </a:lnTo>
                  <a:lnTo>
                    <a:pt x="763917" y="836688"/>
                  </a:lnTo>
                  <a:lnTo>
                    <a:pt x="766127" y="839228"/>
                  </a:lnTo>
                  <a:lnTo>
                    <a:pt x="767588" y="843038"/>
                  </a:lnTo>
                  <a:lnTo>
                    <a:pt x="767969" y="843457"/>
                  </a:lnTo>
                  <a:lnTo>
                    <a:pt x="767537" y="841768"/>
                  </a:lnTo>
                  <a:lnTo>
                    <a:pt x="767638" y="840498"/>
                  </a:lnTo>
                  <a:lnTo>
                    <a:pt x="774369" y="846848"/>
                  </a:lnTo>
                  <a:lnTo>
                    <a:pt x="772236" y="846848"/>
                  </a:lnTo>
                  <a:lnTo>
                    <a:pt x="769416" y="845070"/>
                  </a:lnTo>
                  <a:lnTo>
                    <a:pt x="772147" y="848118"/>
                  </a:lnTo>
                  <a:lnTo>
                    <a:pt x="782904" y="858278"/>
                  </a:lnTo>
                  <a:lnTo>
                    <a:pt x="785393" y="855738"/>
                  </a:lnTo>
                  <a:lnTo>
                    <a:pt x="792086" y="863358"/>
                  </a:lnTo>
                  <a:lnTo>
                    <a:pt x="788873" y="855738"/>
                  </a:lnTo>
                  <a:lnTo>
                    <a:pt x="788301" y="854354"/>
                  </a:lnTo>
                  <a:lnTo>
                    <a:pt x="786409" y="853198"/>
                  </a:lnTo>
                  <a:lnTo>
                    <a:pt x="782650" y="849388"/>
                  </a:lnTo>
                  <a:lnTo>
                    <a:pt x="781735" y="849388"/>
                  </a:lnTo>
                  <a:lnTo>
                    <a:pt x="780719" y="848118"/>
                  </a:lnTo>
                  <a:lnTo>
                    <a:pt x="779373" y="846848"/>
                  </a:lnTo>
                  <a:lnTo>
                    <a:pt x="773010" y="840498"/>
                  </a:lnTo>
                  <a:lnTo>
                    <a:pt x="766648" y="834148"/>
                  </a:lnTo>
                  <a:lnTo>
                    <a:pt x="772807" y="836688"/>
                  </a:lnTo>
                  <a:lnTo>
                    <a:pt x="778344" y="840498"/>
                  </a:lnTo>
                  <a:lnTo>
                    <a:pt x="782383" y="847369"/>
                  </a:lnTo>
                  <a:lnTo>
                    <a:pt x="782091" y="847305"/>
                  </a:lnTo>
                  <a:lnTo>
                    <a:pt x="781329" y="847178"/>
                  </a:lnTo>
                  <a:lnTo>
                    <a:pt x="780643" y="847077"/>
                  </a:lnTo>
                  <a:lnTo>
                    <a:pt x="781316" y="847712"/>
                  </a:lnTo>
                  <a:lnTo>
                    <a:pt x="782027" y="848372"/>
                  </a:lnTo>
                  <a:lnTo>
                    <a:pt x="782650" y="848982"/>
                  </a:lnTo>
                  <a:lnTo>
                    <a:pt x="783247" y="849439"/>
                  </a:lnTo>
                  <a:lnTo>
                    <a:pt x="783653" y="849604"/>
                  </a:lnTo>
                  <a:lnTo>
                    <a:pt x="784364" y="850265"/>
                  </a:lnTo>
                  <a:lnTo>
                    <a:pt x="783882" y="849261"/>
                  </a:lnTo>
                  <a:lnTo>
                    <a:pt x="783386" y="848347"/>
                  </a:lnTo>
                  <a:lnTo>
                    <a:pt x="787552" y="849388"/>
                  </a:lnTo>
                  <a:lnTo>
                    <a:pt x="792594" y="850658"/>
                  </a:lnTo>
                  <a:lnTo>
                    <a:pt x="795248" y="850658"/>
                  </a:lnTo>
                  <a:lnTo>
                    <a:pt x="799122" y="860818"/>
                  </a:lnTo>
                  <a:lnTo>
                    <a:pt x="808710" y="878598"/>
                  </a:lnTo>
                  <a:lnTo>
                    <a:pt x="810374" y="883678"/>
                  </a:lnTo>
                  <a:lnTo>
                    <a:pt x="824712" y="896378"/>
                  </a:lnTo>
                  <a:lnTo>
                    <a:pt x="839533" y="909078"/>
                  </a:lnTo>
                  <a:lnTo>
                    <a:pt x="853909" y="920508"/>
                  </a:lnTo>
                  <a:lnTo>
                    <a:pt x="866927" y="926858"/>
                  </a:lnTo>
                  <a:lnTo>
                    <a:pt x="872413" y="930668"/>
                  </a:lnTo>
                  <a:lnTo>
                    <a:pt x="870826" y="934478"/>
                  </a:lnTo>
                  <a:lnTo>
                    <a:pt x="871740" y="937018"/>
                  </a:lnTo>
                  <a:lnTo>
                    <a:pt x="868426" y="934478"/>
                  </a:lnTo>
                  <a:lnTo>
                    <a:pt x="865263" y="930668"/>
                  </a:lnTo>
                  <a:lnTo>
                    <a:pt x="862965" y="930668"/>
                  </a:lnTo>
                  <a:lnTo>
                    <a:pt x="867359" y="934478"/>
                  </a:lnTo>
                  <a:lnTo>
                    <a:pt x="872172" y="938288"/>
                  </a:lnTo>
                  <a:lnTo>
                    <a:pt x="877201" y="943368"/>
                  </a:lnTo>
                  <a:lnTo>
                    <a:pt x="882218" y="947178"/>
                  </a:lnTo>
                  <a:lnTo>
                    <a:pt x="887895" y="952258"/>
                  </a:lnTo>
                  <a:lnTo>
                    <a:pt x="897026" y="959878"/>
                  </a:lnTo>
                  <a:lnTo>
                    <a:pt x="899515" y="958608"/>
                  </a:lnTo>
                  <a:lnTo>
                    <a:pt x="906513" y="967498"/>
                  </a:lnTo>
                  <a:lnTo>
                    <a:pt x="904570" y="966228"/>
                  </a:lnTo>
                  <a:lnTo>
                    <a:pt x="902652" y="966228"/>
                  </a:lnTo>
                  <a:lnTo>
                    <a:pt x="900798" y="964958"/>
                  </a:lnTo>
                  <a:lnTo>
                    <a:pt x="899553" y="964958"/>
                  </a:lnTo>
                  <a:lnTo>
                    <a:pt x="910209" y="975118"/>
                  </a:lnTo>
                  <a:lnTo>
                    <a:pt x="911910" y="973848"/>
                  </a:lnTo>
                  <a:lnTo>
                    <a:pt x="910145" y="976388"/>
                  </a:lnTo>
                  <a:lnTo>
                    <a:pt x="908265" y="975118"/>
                  </a:lnTo>
                  <a:lnTo>
                    <a:pt x="910031" y="977658"/>
                  </a:lnTo>
                  <a:lnTo>
                    <a:pt x="911898" y="976388"/>
                  </a:lnTo>
                  <a:lnTo>
                    <a:pt x="915619" y="973848"/>
                  </a:lnTo>
                  <a:lnTo>
                    <a:pt x="921397" y="970038"/>
                  </a:lnTo>
                  <a:lnTo>
                    <a:pt x="925118" y="967498"/>
                  </a:lnTo>
                  <a:lnTo>
                    <a:pt x="926973" y="966228"/>
                  </a:lnTo>
                  <a:lnTo>
                    <a:pt x="935228" y="961148"/>
                  </a:lnTo>
                  <a:lnTo>
                    <a:pt x="937920" y="958608"/>
                  </a:lnTo>
                  <a:lnTo>
                    <a:pt x="940612" y="956068"/>
                  </a:lnTo>
                  <a:lnTo>
                    <a:pt x="946950" y="950988"/>
                  </a:lnTo>
                  <a:lnTo>
                    <a:pt x="952550" y="945908"/>
                  </a:lnTo>
                  <a:lnTo>
                    <a:pt x="963536" y="934478"/>
                  </a:lnTo>
                  <a:lnTo>
                    <a:pt x="966762" y="930668"/>
                  </a:lnTo>
                  <a:lnTo>
                    <a:pt x="968908" y="928128"/>
                  </a:lnTo>
                  <a:lnTo>
                    <a:pt x="974750" y="923048"/>
                  </a:lnTo>
                  <a:lnTo>
                    <a:pt x="977417" y="919238"/>
                  </a:lnTo>
                  <a:lnTo>
                    <a:pt x="981303" y="916698"/>
                  </a:lnTo>
                  <a:lnTo>
                    <a:pt x="983386" y="914158"/>
                  </a:lnTo>
                  <a:lnTo>
                    <a:pt x="985697" y="912888"/>
                  </a:lnTo>
                  <a:lnTo>
                    <a:pt x="988275" y="910348"/>
                  </a:lnTo>
                  <a:lnTo>
                    <a:pt x="990917" y="909078"/>
                  </a:lnTo>
                  <a:lnTo>
                    <a:pt x="995997" y="911618"/>
                  </a:lnTo>
                  <a:lnTo>
                    <a:pt x="999337" y="914158"/>
                  </a:lnTo>
                  <a:lnTo>
                    <a:pt x="1002842" y="916940"/>
                  </a:lnTo>
                  <a:lnTo>
                    <a:pt x="1002804" y="916698"/>
                  </a:lnTo>
                  <a:lnTo>
                    <a:pt x="1012583" y="921778"/>
                  </a:lnTo>
                  <a:lnTo>
                    <a:pt x="1022743" y="928128"/>
                  </a:lnTo>
                  <a:lnTo>
                    <a:pt x="1033221" y="933208"/>
                  </a:lnTo>
                  <a:lnTo>
                    <a:pt x="1051166" y="939558"/>
                  </a:lnTo>
                  <a:lnTo>
                    <a:pt x="1065974" y="944638"/>
                  </a:lnTo>
                  <a:lnTo>
                    <a:pt x="1071549" y="945908"/>
                  </a:lnTo>
                  <a:lnTo>
                    <a:pt x="1075105" y="947178"/>
                  </a:lnTo>
                  <a:lnTo>
                    <a:pt x="1082509" y="949718"/>
                  </a:lnTo>
                  <a:lnTo>
                    <a:pt x="1082776" y="950988"/>
                  </a:lnTo>
                  <a:lnTo>
                    <a:pt x="1082852" y="956068"/>
                  </a:lnTo>
                  <a:lnTo>
                    <a:pt x="1082979" y="977658"/>
                  </a:lnTo>
                  <a:lnTo>
                    <a:pt x="1082852" y="989088"/>
                  </a:lnTo>
                  <a:lnTo>
                    <a:pt x="1082598" y="996708"/>
                  </a:lnTo>
                  <a:lnTo>
                    <a:pt x="1082001" y="1008138"/>
                  </a:lnTo>
                  <a:lnTo>
                    <a:pt x="1081100" y="1018298"/>
                  </a:lnTo>
                  <a:lnTo>
                    <a:pt x="1079855" y="1028458"/>
                  </a:lnTo>
                  <a:lnTo>
                    <a:pt x="1079703" y="1033538"/>
                  </a:lnTo>
                  <a:lnTo>
                    <a:pt x="1079588" y="1042428"/>
                  </a:lnTo>
                  <a:lnTo>
                    <a:pt x="1080211" y="1050048"/>
                  </a:lnTo>
                  <a:lnTo>
                    <a:pt x="1081659" y="1056398"/>
                  </a:lnTo>
                  <a:lnTo>
                    <a:pt x="1083437" y="1061478"/>
                  </a:lnTo>
                  <a:lnTo>
                    <a:pt x="1088174" y="1060208"/>
                  </a:lnTo>
                  <a:lnTo>
                    <a:pt x="1088364" y="1061478"/>
                  </a:lnTo>
                  <a:lnTo>
                    <a:pt x="1088771" y="1062748"/>
                  </a:lnTo>
                  <a:lnTo>
                    <a:pt x="1089393" y="1064018"/>
                  </a:lnTo>
                  <a:lnTo>
                    <a:pt x="1098842" y="1062748"/>
                  </a:lnTo>
                  <a:lnTo>
                    <a:pt x="1107084" y="1061478"/>
                  </a:lnTo>
                  <a:lnTo>
                    <a:pt x="1110602" y="1060208"/>
                  </a:lnTo>
                  <a:lnTo>
                    <a:pt x="1114107" y="1058938"/>
                  </a:lnTo>
                  <a:lnTo>
                    <a:pt x="1131354" y="1058938"/>
                  </a:lnTo>
                  <a:lnTo>
                    <a:pt x="1147889" y="1062748"/>
                  </a:lnTo>
                  <a:lnTo>
                    <a:pt x="1165593" y="1065288"/>
                  </a:lnTo>
                  <a:lnTo>
                    <a:pt x="1186332" y="1062748"/>
                  </a:lnTo>
                  <a:lnTo>
                    <a:pt x="1182395" y="1060208"/>
                  </a:lnTo>
                  <a:lnTo>
                    <a:pt x="1212392" y="1060208"/>
                  </a:lnTo>
                  <a:lnTo>
                    <a:pt x="1215212" y="1061478"/>
                  </a:lnTo>
                  <a:lnTo>
                    <a:pt x="1216342" y="1061478"/>
                  </a:lnTo>
                  <a:lnTo>
                    <a:pt x="1217574" y="1060208"/>
                  </a:lnTo>
                  <a:lnTo>
                    <a:pt x="1218793" y="1058938"/>
                  </a:lnTo>
                  <a:lnTo>
                    <a:pt x="1223073" y="1060208"/>
                  </a:lnTo>
                  <a:lnTo>
                    <a:pt x="1223403" y="1062748"/>
                  </a:lnTo>
                  <a:lnTo>
                    <a:pt x="1250264" y="1058938"/>
                  </a:lnTo>
                  <a:lnTo>
                    <a:pt x="1259014" y="1061478"/>
                  </a:lnTo>
                  <a:lnTo>
                    <a:pt x="1260246" y="1064018"/>
                  </a:lnTo>
                  <a:lnTo>
                    <a:pt x="1263269" y="1066558"/>
                  </a:lnTo>
                  <a:lnTo>
                    <a:pt x="1277404" y="1067828"/>
                  </a:lnTo>
                  <a:lnTo>
                    <a:pt x="1287132" y="1066558"/>
                  </a:lnTo>
                  <a:lnTo>
                    <a:pt x="1297178" y="1064018"/>
                  </a:lnTo>
                  <a:lnTo>
                    <a:pt x="1304328" y="1061478"/>
                  </a:lnTo>
                  <a:lnTo>
                    <a:pt x="1305318" y="1060208"/>
                  </a:lnTo>
                  <a:lnTo>
                    <a:pt x="1300759" y="1060208"/>
                  </a:lnTo>
                  <a:lnTo>
                    <a:pt x="1293672" y="1058938"/>
                  </a:lnTo>
                  <a:lnTo>
                    <a:pt x="1293329" y="1056398"/>
                  </a:lnTo>
                  <a:lnTo>
                    <a:pt x="1303464" y="1055154"/>
                  </a:lnTo>
                  <a:lnTo>
                    <a:pt x="1303223" y="1055992"/>
                  </a:lnTo>
                  <a:lnTo>
                    <a:pt x="1303223" y="1056741"/>
                  </a:lnTo>
                  <a:lnTo>
                    <a:pt x="1305725" y="1054201"/>
                  </a:lnTo>
                  <a:lnTo>
                    <a:pt x="1303947" y="1054392"/>
                  </a:lnTo>
                  <a:lnTo>
                    <a:pt x="1305585" y="1050048"/>
                  </a:lnTo>
                  <a:lnTo>
                    <a:pt x="1306093" y="1044968"/>
                  </a:lnTo>
                  <a:close/>
                </a:path>
                <a:path w="1736089" h="1068070">
                  <a:moveTo>
                    <a:pt x="1307198" y="970140"/>
                  </a:moveTo>
                  <a:lnTo>
                    <a:pt x="1306029" y="971308"/>
                  </a:lnTo>
                  <a:lnTo>
                    <a:pt x="1307071" y="977785"/>
                  </a:lnTo>
                  <a:lnTo>
                    <a:pt x="1307198" y="970140"/>
                  </a:lnTo>
                  <a:close/>
                </a:path>
                <a:path w="1736089" h="1068070">
                  <a:moveTo>
                    <a:pt x="1310538" y="987298"/>
                  </a:moveTo>
                  <a:lnTo>
                    <a:pt x="1307922" y="985278"/>
                  </a:lnTo>
                  <a:lnTo>
                    <a:pt x="1307655" y="981468"/>
                  </a:lnTo>
                  <a:lnTo>
                    <a:pt x="1307071" y="977785"/>
                  </a:lnTo>
                  <a:lnTo>
                    <a:pt x="1307414" y="985278"/>
                  </a:lnTo>
                  <a:lnTo>
                    <a:pt x="1309128" y="991628"/>
                  </a:lnTo>
                  <a:lnTo>
                    <a:pt x="1310538" y="987298"/>
                  </a:lnTo>
                  <a:close/>
                </a:path>
                <a:path w="1736089" h="1068070">
                  <a:moveTo>
                    <a:pt x="1310576" y="966774"/>
                  </a:moveTo>
                  <a:lnTo>
                    <a:pt x="1308963" y="967498"/>
                  </a:lnTo>
                  <a:lnTo>
                    <a:pt x="1308925" y="958608"/>
                  </a:lnTo>
                  <a:lnTo>
                    <a:pt x="1307934" y="953528"/>
                  </a:lnTo>
                  <a:lnTo>
                    <a:pt x="1307426" y="963688"/>
                  </a:lnTo>
                  <a:lnTo>
                    <a:pt x="1307325" y="966228"/>
                  </a:lnTo>
                  <a:lnTo>
                    <a:pt x="1307198" y="970140"/>
                  </a:lnTo>
                  <a:lnTo>
                    <a:pt x="1309865" y="967498"/>
                  </a:lnTo>
                  <a:lnTo>
                    <a:pt x="1310576" y="966774"/>
                  </a:lnTo>
                  <a:close/>
                </a:path>
                <a:path w="1736089" h="1068070">
                  <a:moveTo>
                    <a:pt x="1311617" y="984008"/>
                  </a:moveTo>
                  <a:lnTo>
                    <a:pt x="1310538" y="987298"/>
                  </a:lnTo>
                  <a:lnTo>
                    <a:pt x="1311198" y="987818"/>
                  </a:lnTo>
                  <a:lnTo>
                    <a:pt x="1311617" y="984008"/>
                  </a:lnTo>
                  <a:close/>
                </a:path>
                <a:path w="1736089" h="1068070">
                  <a:moveTo>
                    <a:pt x="1311833" y="966228"/>
                  </a:moveTo>
                  <a:lnTo>
                    <a:pt x="1311135" y="966228"/>
                  </a:lnTo>
                  <a:lnTo>
                    <a:pt x="1310576" y="966774"/>
                  </a:lnTo>
                  <a:lnTo>
                    <a:pt x="1311833" y="966228"/>
                  </a:lnTo>
                  <a:close/>
                </a:path>
                <a:path w="1736089" h="1068070">
                  <a:moveTo>
                    <a:pt x="1332839" y="924648"/>
                  </a:moveTo>
                  <a:lnTo>
                    <a:pt x="1331315" y="925220"/>
                  </a:lnTo>
                  <a:lnTo>
                    <a:pt x="1329855" y="925791"/>
                  </a:lnTo>
                  <a:lnTo>
                    <a:pt x="1328420" y="926338"/>
                  </a:lnTo>
                  <a:lnTo>
                    <a:pt x="1328216" y="927049"/>
                  </a:lnTo>
                  <a:lnTo>
                    <a:pt x="1328394" y="927608"/>
                  </a:lnTo>
                  <a:lnTo>
                    <a:pt x="1329588" y="927608"/>
                  </a:lnTo>
                  <a:lnTo>
                    <a:pt x="1329893" y="926414"/>
                  </a:lnTo>
                  <a:lnTo>
                    <a:pt x="1331620" y="925296"/>
                  </a:lnTo>
                  <a:lnTo>
                    <a:pt x="1332839" y="924648"/>
                  </a:lnTo>
                  <a:close/>
                </a:path>
                <a:path w="1736089" h="1068070">
                  <a:moveTo>
                    <a:pt x="1337665" y="922959"/>
                  </a:moveTo>
                  <a:lnTo>
                    <a:pt x="1335417" y="923582"/>
                  </a:lnTo>
                  <a:lnTo>
                    <a:pt x="1333944" y="924128"/>
                  </a:lnTo>
                  <a:lnTo>
                    <a:pt x="1332852" y="924648"/>
                  </a:lnTo>
                  <a:lnTo>
                    <a:pt x="1337665" y="922959"/>
                  </a:lnTo>
                  <a:close/>
                </a:path>
                <a:path w="1736089" h="1068070">
                  <a:moveTo>
                    <a:pt x="1353947" y="916406"/>
                  </a:moveTo>
                  <a:lnTo>
                    <a:pt x="1353616" y="916876"/>
                  </a:lnTo>
                  <a:lnTo>
                    <a:pt x="1353502" y="917435"/>
                  </a:lnTo>
                  <a:lnTo>
                    <a:pt x="1353680" y="918133"/>
                  </a:lnTo>
                  <a:lnTo>
                    <a:pt x="1353947" y="916406"/>
                  </a:lnTo>
                  <a:close/>
                </a:path>
                <a:path w="1736089" h="1068070">
                  <a:moveTo>
                    <a:pt x="1355547" y="914273"/>
                  </a:moveTo>
                  <a:lnTo>
                    <a:pt x="1354162" y="915022"/>
                  </a:lnTo>
                  <a:lnTo>
                    <a:pt x="1353947" y="916393"/>
                  </a:lnTo>
                  <a:lnTo>
                    <a:pt x="1355547" y="914273"/>
                  </a:lnTo>
                  <a:close/>
                </a:path>
                <a:path w="1736089" h="1068070">
                  <a:moveTo>
                    <a:pt x="1357757" y="913066"/>
                  </a:moveTo>
                  <a:lnTo>
                    <a:pt x="1356461" y="913053"/>
                  </a:lnTo>
                  <a:lnTo>
                    <a:pt x="1355547" y="914273"/>
                  </a:lnTo>
                  <a:lnTo>
                    <a:pt x="1357757" y="913066"/>
                  </a:lnTo>
                  <a:close/>
                </a:path>
                <a:path w="1736089" h="1068070">
                  <a:moveTo>
                    <a:pt x="1363078" y="931252"/>
                  </a:moveTo>
                  <a:lnTo>
                    <a:pt x="1362036" y="931938"/>
                  </a:lnTo>
                  <a:lnTo>
                    <a:pt x="1362887" y="931938"/>
                  </a:lnTo>
                  <a:lnTo>
                    <a:pt x="1363078" y="931252"/>
                  </a:lnTo>
                  <a:close/>
                </a:path>
                <a:path w="1736089" h="1068070">
                  <a:moveTo>
                    <a:pt x="1374952" y="908558"/>
                  </a:moveTo>
                  <a:lnTo>
                    <a:pt x="1369745" y="910590"/>
                  </a:lnTo>
                  <a:lnTo>
                    <a:pt x="1360970" y="911313"/>
                  </a:lnTo>
                  <a:lnTo>
                    <a:pt x="1357757" y="913066"/>
                  </a:lnTo>
                  <a:lnTo>
                    <a:pt x="1371193" y="913168"/>
                  </a:lnTo>
                  <a:lnTo>
                    <a:pt x="1374952" y="908558"/>
                  </a:lnTo>
                  <a:close/>
                </a:path>
                <a:path w="1736089" h="1068070">
                  <a:moveTo>
                    <a:pt x="1442440" y="968743"/>
                  </a:moveTo>
                  <a:lnTo>
                    <a:pt x="1431290" y="952004"/>
                  </a:lnTo>
                  <a:lnTo>
                    <a:pt x="1433182" y="960755"/>
                  </a:lnTo>
                  <a:lnTo>
                    <a:pt x="1427353" y="953706"/>
                  </a:lnTo>
                  <a:lnTo>
                    <a:pt x="1432394" y="962799"/>
                  </a:lnTo>
                  <a:lnTo>
                    <a:pt x="1433436" y="961872"/>
                  </a:lnTo>
                  <a:lnTo>
                    <a:pt x="1435214" y="960628"/>
                  </a:lnTo>
                  <a:lnTo>
                    <a:pt x="1442440" y="968743"/>
                  </a:lnTo>
                  <a:close/>
                </a:path>
                <a:path w="1736089" h="1068070">
                  <a:moveTo>
                    <a:pt x="1458302" y="93052"/>
                  </a:moveTo>
                  <a:lnTo>
                    <a:pt x="1453273" y="97205"/>
                  </a:lnTo>
                  <a:lnTo>
                    <a:pt x="1453908" y="97028"/>
                  </a:lnTo>
                  <a:lnTo>
                    <a:pt x="1454619" y="96647"/>
                  </a:lnTo>
                  <a:lnTo>
                    <a:pt x="1455305" y="96367"/>
                  </a:lnTo>
                  <a:lnTo>
                    <a:pt x="1456232" y="95326"/>
                  </a:lnTo>
                  <a:lnTo>
                    <a:pt x="1458302" y="93052"/>
                  </a:lnTo>
                  <a:close/>
                </a:path>
                <a:path w="1736089" h="1068070">
                  <a:moveTo>
                    <a:pt x="1460207" y="962075"/>
                  </a:moveTo>
                  <a:lnTo>
                    <a:pt x="1459992" y="961148"/>
                  </a:lnTo>
                  <a:lnTo>
                    <a:pt x="1459915" y="960716"/>
                  </a:lnTo>
                  <a:lnTo>
                    <a:pt x="1458798" y="961148"/>
                  </a:lnTo>
                  <a:lnTo>
                    <a:pt x="1460207" y="962075"/>
                  </a:lnTo>
                  <a:close/>
                </a:path>
                <a:path w="1736089" h="1068070">
                  <a:moveTo>
                    <a:pt x="1462112" y="959878"/>
                  </a:moveTo>
                  <a:lnTo>
                    <a:pt x="1461452" y="958608"/>
                  </a:lnTo>
                  <a:lnTo>
                    <a:pt x="1459750" y="957338"/>
                  </a:lnTo>
                  <a:lnTo>
                    <a:pt x="1458988" y="957338"/>
                  </a:lnTo>
                  <a:lnTo>
                    <a:pt x="1459153" y="958608"/>
                  </a:lnTo>
                  <a:lnTo>
                    <a:pt x="1459534" y="958608"/>
                  </a:lnTo>
                  <a:lnTo>
                    <a:pt x="1459915" y="960716"/>
                  </a:lnTo>
                  <a:lnTo>
                    <a:pt x="1462112" y="959878"/>
                  </a:lnTo>
                  <a:close/>
                </a:path>
                <a:path w="1736089" h="1068070">
                  <a:moveTo>
                    <a:pt x="1477822" y="964196"/>
                  </a:moveTo>
                  <a:lnTo>
                    <a:pt x="1477124" y="962329"/>
                  </a:lnTo>
                  <a:lnTo>
                    <a:pt x="1477302" y="963193"/>
                  </a:lnTo>
                  <a:lnTo>
                    <a:pt x="1477518" y="963739"/>
                  </a:lnTo>
                  <a:lnTo>
                    <a:pt x="1477746" y="964222"/>
                  </a:lnTo>
                  <a:close/>
                </a:path>
                <a:path w="1736089" h="1068070">
                  <a:moveTo>
                    <a:pt x="1479892" y="67487"/>
                  </a:moveTo>
                  <a:lnTo>
                    <a:pt x="1477848" y="67449"/>
                  </a:lnTo>
                  <a:lnTo>
                    <a:pt x="1471866" y="73406"/>
                  </a:lnTo>
                  <a:lnTo>
                    <a:pt x="1473200" y="74282"/>
                  </a:lnTo>
                  <a:lnTo>
                    <a:pt x="1474431" y="75260"/>
                  </a:lnTo>
                  <a:lnTo>
                    <a:pt x="1475524" y="76339"/>
                  </a:lnTo>
                  <a:lnTo>
                    <a:pt x="1478851" y="71208"/>
                  </a:lnTo>
                  <a:lnTo>
                    <a:pt x="1479892" y="67487"/>
                  </a:lnTo>
                  <a:close/>
                </a:path>
                <a:path w="1736089" h="1068070">
                  <a:moveTo>
                    <a:pt x="1502448" y="968108"/>
                  </a:moveTo>
                  <a:lnTo>
                    <a:pt x="1495755" y="972807"/>
                  </a:lnTo>
                  <a:lnTo>
                    <a:pt x="1488592" y="981036"/>
                  </a:lnTo>
                  <a:lnTo>
                    <a:pt x="1497545" y="974331"/>
                  </a:lnTo>
                  <a:lnTo>
                    <a:pt x="1497736" y="975410"/>
                  </a:lnTo>
                  <a:lnTo>
                    <a:pt x="1501559" y="969543"/>
                  </a:lnTo>
                  <a:lnTo>
                    <a:pt x="1502448" y="968108"/>
                  </a:lnTo>
                  <a:close/>
                </a:path>
                <a:path w="1736089" h="1068070">
                  <a:moveTo>
                    <a:pt x="1519897" y="922477"/>
                  </a:moveTo>
                  <a:lnTo>
                    <a:pt x="1511096" y="929182"/>
                  </a:lnTo>
                  <a:lnTo>
                    <a:pt x="1515059" y="926426"/>
                  </a:lnTo>
                  <a:lnTo>
                    <a:pt x="1517764" y="924267"/>
                  </a:lnTo>
                  <a:lnTo>
                    <a:pt x="1519897" y="922477"/>
                  </a:lnTo>
                  <a:close/>
                </a:path>
                <a:path w="1736089" h="1068070">
                  <a:moveTo>
                    <a:pt x="1521231" y="156146"/>
                  </a:moveTo>
                  <a:lnTo>
                    <a:pt x="1509356" y="143408"/>
                  </a:lnTo>
                  <a:lnTo>
                    <a:pt x="1512519" y="147129"/>
                  </a:lnTo>
                  <a:lnTo>
                    <a:pt x="1516849" y="151765"/>
                  </a:lnTo>
                  <a:lnTo>
                    <a:pt x="1521231" y="156146"/>
                  </a:lnTo>
                  <a:close/>
                </a:path>
                <a:path w="1736089" h="1068070">
                  <a:moveTo>
                    <a:pt x="1522615" y="157530"/>
                  </a:moveTo>
                  <a:lnTo>
                    <a:pt x="1521244" y="156159"/>
                  </a:lnTo>
                  <a:lnTo>
                    <a:pt x="1522539" y="157556"/>
                  </a:lnTo>
                  <a:close/>
                </a:path>
                <a:path w="1736089" h="1068070">
                  <a:moveTo>
                    <a:pt x="1532420" y="125488"/>
                  </a:moveTo>
                  <a:lnTo>
                    <a:pt x="1531162" y="125488"/>
                  </a:lnTo>
                  <a:lnTo>
                    <a:pt x="1531391" y="126758"/>
                  </a:lnTo>
                  <a:lnTo>
                    <a:pt x="1532420" y="125488"/>
                  </a:lnTo>
                  <a:close/>
                </a:path>
                <a:path w="1736089" h="1068070">
                  <a:moveTo>
                    <a:pt x="1543481" y="905332"/>
                  </a:moveTo>
                  <a:lnTo>
                    <a:pt x="1541576" y="906538"/>
                  </a:lnTo>
                  <a:lnTo>
                    <a:pt x="1542694" y="906805"/>
                  </a:lnTo>
                  <a:lnTo>
                    <a:pt x="1543481" y="905332"/>
                  </a:lnTo>
                  <a:close/>
                </a:path>
                <a:path w="1736089" h="1068070">
                  <a:moveTo>
                    <a:pt x="1545742" y="133350"/>
                  </a:moveTo>
                  <a:lnTo>
                    <a:pt x="1545628" y="132880"/>
                  </a:lnTo>
                  <a:lnTo>
                    <a:pt x="1542605" y="130644"/>
                  </a:lnTo>
                  <a:lnTo>
                    <a:pt x="1542694" y="131051"/>
                  </a:lnTo>
                  <a:lnTo>
                    <a:pt x="1543037" y="131800"/>
                  </a:lnTo>
                  <a:lnTo>
                    <a:pt x="1544396" y="132359"/>
                  </a:lnTo>
                  <a:lnTo>
                    <a:pt x="1545742" y="133350"/>
                  </a:lnTo>
                  <a:close/>
                </a:path>
                <a:path w="1736089" h="1068070">
                  <a:moveTo>
                    <a:pt x="1547596" y="136105"/>
                  </a:moveTo>
                  <a:lnTo>
                    <a:pt x="1545869" y="133438"/>
                  </a:lnTo>
                  <a:lnTo>
                    <a:pt x="1545742" y="133350"/>
                  </a:lnTo>
                  <a:lnTo>
                    <a:pt x="1545894" y="133946"/>
                  </a:lnTo>
                  <a:lnTo>
                    <a:pt x="1547596" y="136105"/>
                  </a:lnTo>
                  <a:close/>
                </a:path>
                <a:path w="1736089" h="1068070">
                  <a:moveTo>
                    <a:pt x="1551609" y="900188"/>
                  </a:moveTo>
                  <a:lnTo>
                    <a:pt x="1549692" y="897648"/>
                  </a:lnTo>
                  <a:lnTo>
                    <a:pt x="1544193" y="903998"/>
                  </a:lnTo>
                  <a:lnTo>
                    <a:pt x="1543481" y="905332"/>
                  </a:lnTo>
                  <a:lnTo>
                    <a:pt x="1551609" y="900188"/>
                  </a:lnTo>
                  <a:close/>
                </a:path>
                <a:path w="1736089" h="1068070">
                  <a:moveTo>
                    <a:pt x="1573149" y="369658"/>
                  </a:moveTo>
                  <a:lnTo>
                    <a:pt x="1572806" y="368973"/>
                  </a:lnTo>
                  <a:lnTo>
                    <a:pt x="1572437" y="368300"/>
                  </a:lnTo>
                  <a:lnTo>
                    <a:pt x="1569135" y="363372"/>
                  </a:lnTo>
                  <a:lnTo>
                    <a:pt x="1570913" y="366420"/>
                  </a:lnTo>
                  <a:lnTo>
                    <a:pt x="1573149" y="369658"/>
                  </a:lnTo>
                  <a:close/>
                </a:path>
                <a:path w="1736089" h="1068070">
                  <a:moveTo>
                    <a:pt x="1575358" y="868349"/>
                  </a:moveTo>
                  <a:lnTo>
                    <a:pt x="1574876" y="868337"/>
                  </a:lnTo>
                  <a:lnTo>
                    <a:pt x="1574114" y="868540"/>
                  </a:lnTo>
                  <a:lnTo>
                    <a:pt x="1572945" y="869264"/>
                  </a:lnTo>
                  <a:lnTo>
                    <a:pt x="1573199" y="869391"/>
                  </a:lnTo>
                  <a:lnTo>
                    <a:pt x="1574203" y="868946"/>
                  </a:lnTo>
                  <a:lnTo>
                    <a:pt x="1575358" y="868349"/>
                  </a:lnTo>
                  <a:close/>
                </a:path>
                <a:path w="1736089" h="1068070">
                  <a:moveTo>
                    <a:pt x="1575955" y="746048"/>
                  </a:moveTo>
                  <a:lnTo>
                    <a:pt x="1575269" y="746671"/>
                  </a:lnTo>
                  <a:lnTo>
                    <a:pt x="1575600" y="746480"/>
                  </a:lnTo>
                  <a:lnTo>
                    <a:pt x="1575955" y="746048"/>
                  </a:lnTo>
                  <a:close/>
                </a:path>
                <a:path w="1736089" h="1068070">
                  <a:moveTo>
                    <a:pt x="1591462" y="349377"/>
                  </a:moveTo>
                  <a:lnTo>
                    <a:pt x="1589341" y="343928"/>
                  </a:lnTo>
                  <a:lnTo>
                    <a:pt x="1588058" y="346189"/>
                  </a:lnTo>
                  <a:lnTo>
                    <a:pt x="1588135" y="346468"/>
                  </a:lnTo>
                  <a:lnTo>
                    <a:pt x="1591462" y="349377"/>
                  </a:lnTo>
                  <a:close/>
                </a:path>
                <a:path w="1736089" h="1068070">
                  <a:moveTo>
                    <a:pt x="1593278" y="354088"/>
                  </a:moveTo>
                  <a:lnTo>
                    <a:pt x="1592478" y="350278"/>
                  </a:lnTo>
                  <a:lnTo>
                    <a:pt x="1591462" y="349377"/>
                  </a:lnTo>
                  <a:lnTo>
                    <a:pt x="1593278" y="354088"/>
                  </a:lnTo>
                  <a:close/>
                </a:path>
                <a:path w="1736089" h="1068070">
                  <a:moveTo>
                    <a:pt x="1596745" y="354380"/>
                  </a:moveTo>
                  <a:lnTo>
                    <a:pt x="1595056" y="349465"/>
                  </a:lnTo>
                  <a:lnTo>
                    <a:pt x="1595615" y="351472"/>
                  </a:lnTo>
                  <a:lnTo>
                    <a:pt x="1596174" y="353047"/>
                  </a:lnTo>
                  <a:lnTo>
                    <a:pt x="1596745" y="354380"/>
                  </a:lnTo>
                  <a:close/>
                </a:path>
                <a:path w="1736089" h="1068070">
                  <a:moveTo>
                    <a:pt x="1617027" y="383755"/>
                  </a:moveTo>
                  <a:lnTo>
                    <a:pt x="1616887" y="382028"/>
                  </a:lnTo>
                  <a:lnTo>
                    <a:pt x="1614957" y="378218"/>
                  </a:lnTo>
                  <a:lnTo>
                    <a:pt x="1617027" y="383755"/>
                  </a:lnTo>
                  <a:close/>
                </a:path>
                <a:path w="1736089" h="1068070">
                  <a:moveTo>
                    <a:pt x="1618272" y="387108"/>
                  </a:moveTo>
                  <a:lnTo>
                    <a:pt x="1617027" y="383755"/>
                  </a:lnTo>
                  <a:lnTo>
                    <a:pt x="1617256" y="386651"/>
                  </a:lnTo>
                  <a:lnTo>
                    <a:pt x="1618272" y="387108"/>
                  </a:lnTo>
                  <a:close/>
                </a:path>
                <a:path w="1736089" h="1068070">
                  <a:moveTo>
                    <a:pt x="1627136" y="209308"/>
                  </a:moveTo>
                  <a:lnTo>
                    <a:pt x="1627047" y="208495"/>
                  </a:lnTo>
                  <a:lnTo>
                    <a:pt x="1626222" y="206425"/>
                  </a:lnTo>
                  <a:lnTo>
                    <a:pt x="1626095" y="207340"/>
                  </a:lnTo>
                  <a:lnTo>
                    <a:pt x="1626476" y="208495"/>
                  </a:lnTo>
                  <a:lnTo>
                    <a:pt x="1626882" y="209664"/>
                  </a:lnTo>
                  <a:lnTo>
                    <a:pt x="1627136" y="209308"/>
                  </a:lnTo>
                  <a:close/>
                </a:path>
                <a:path w="1736089" h="1068070">
                  <a:moveTo>
                    <a:pt x="1628609" y="422668"/>
                  </a:moveTo>
                  <a:lnTo>
                    <a:pt x="1627847" y="420255"/>
                  </a:lnTo>
                  <a:lnTo>
                    <a:pt x="1627873" y="421398"/>
                  </a:lnTo>
                  <a:lnTo>
                    <a:pt x="1628051" y="421398"/>
                  </a:lnTo>
                  <a:lnTo>
                    <a:pt x="1628267" y="422668"/>
                  </a:lnTo>
                  <a:lnTo>
                    <a:pt x="1628609" y="422668"/>
                  </a:lnTo>
                  <a:close/>
                </a:path>
                <a:path w="1736089" h="1068070">
                  <a:moveTo>
                    <a:pt x="1629791" y="419455"/>
                  </a:moveTo>
                  <a:lnTo>
                    <a:pt x="1629613" y="419061"/>
                  </a:lnTo>
                  <a:lnTo>
                    <a:pt x="1629308" y="419125"/>
                  </a:lnTo>
                  <a:lnTo>
                    <a:pt x="1629791" y="419455"/>
                  </a:lnTo>
                  <a:close/>
                </a:path>
                <a:path w="1736089" h="1068070">
                  <a:moveTo>
                    <a:pt x="1641932" y="420128"/>
                  </a:moveTo>
                  <a:lnTo>
                    <a:pt x="1632775" y="421398"/>
                  </a:lnTo>
                  <a:lnTo>
                    <a:pt x="1639150" y="421398"/>
                  </a:lnTo>
                  <a:lnTo>
                    <a:pt x="1641932" y="420128"/>
                  </a:lnTo>
                  <a:close/>
                </a:path>
                <a:path w="1736089" h="1068070">
                  <a:moveTo>
                    <a:pt x="1644789" y="455688"/>
                  </a:moveTo>
                  <a:lnTo>
                    <a:pt x="1644053" y="455168"/>
                  </a:lnTo>
                  <a:lnTo>
                    <a:pt x="1640128" y="455688"/>
                  </a:lnTo>
                  <a:lnTo>
                    <a:pt x="1644789" y="455688"/>
                  </a:lnTo>
                  <a:close/>
                </a:path>
                <a:path w="1736089" h="1068070">
                  <a:moveTo>
                    <a:pt x="1654073" y="681380"/>
                  </a:moveTo>
                  <a:lnTo>
                    <a:pt x="1652752" y="683539"/>
                  </a:lnTo>
                  <a:lnTo>
                    <a:pt x="1653070" y="683628"/>
                  </a:lnTo>
                  <a:lnTo>
                    <a:pt x="1654073" y="681380"/>
                  </a:lnTo>
                  <a:close/>
                </a:path>
                <a:path w="1736089" h="1068070">
                  <a:moveTo>
                    <a:pt x="1660791" y="685584"/>
                  </a:moveTo>
                  <a:lnTo>
                    <a:pt x="1653070" y="683628"/>
                  </a:lnTo>
                  <a:lnTo>
                    <a:pt x="1652473" y="684974"/>
                  </a:lnTo>
                  <a:lnTo>
                    <a:pt x="1660791" y="685584"/>
                  </a:lnTo>
                  <a:close/>
                </a:path>
                <a:path w="1736089" h="1068070">
                  <a:moveTo>
                    <a:pt x="1709635" y="663994"/>
                  </a:moveTo>
                  <a:lnTo>
                    <a:pt x="1708531" y="656272"/>
                  </a:lnTo>
                  <a:lnTo>
                    <a:pt x="1707743" y="657669"/>
                  </a:lnTo>
                  <a:lnTo>
                    <a:pt x="1706981" y="658787"/>
                  </a:lnTo>
                  <a:lnTo>
                    <a:pt x="1706181" y="659663"/>
                  </a:lnTo>
                  <a:lnTo>
                    <a:pt x="1707337" y="660920"/>
                  </a:lnTo>
                  <a:lnTo>
                    <a:pt x="1708480" y="662368"/>
                  </a:lnTo>
                  <a:lnTo>
                    <a:pt x="1709635" y="663994"/>
                  </a:lnTo>
                  <a:close/>
                </a:path>
                <a:path w="1736089" h="1068070">
                  <a:moveTo>
                    <a:pt x="1711071" y="518058"/>
                  </a:moveTo>
                  <a:lnTo>
                    <a:pt x="1710436" y="513918"/>
                  </a:lnTo>
                  <a:lnTo>
                    <a:pt x="1709610" y="518934"/>
                  </a:lnTo>
                  <a:lnTo>
                    <a:pt x="1709788" y="523138"/>
                  </a:lnTo>
                  <a:lnTo>
                    <a:pt x="1710359" y="527024"/>
                  </a:lnTo>
                  <a:lnTo>
                    <a:pt x="1710651" y="522909"/>
                  </a:lnTo>
                  <a:lnTo>
                    <a:pt x="1711071" y="518058"/>
                  </a:lnTo>
                  <a:close/>
                </a:path>
                <a:path w="1736089" h="1068070">
                  <a:moveTo>
                    <a:pt x="1712328" y="536092"/>
                  </a:moveTo>
                  <a:lnTo>
                    <a:pt x="1710829" y="530161"/>
                  </a:lnTo>
                  <a:lnTo>
                    <a:pt x="1710359" y="527024"/>
                  </a:lnTo>
                  <a:lnTo>
                    <a:pt x="1710055" y="532053"/>
                  </a:lnTo>
                  <a:lnTo>
                    <a:pt x="1709978" y="535940"/>
                  </a:lnTo>
                  <a:lnTo>
                    <a:pt x="1712328" y="536092"/>
                  </a:lnTo>
                  <a:close/>
                </a:path>
                <a:path w="1736089" h="1068070">
                  <a:moveTo>
                    <a:pt x="1735213" y="487438"/>
                  </a:moveTo>
                  <a:lnTo>
                    <a:pt x="1734045" y="482358"/>
                  </a:lnTo>
                  <a:lnTo>
                    <a:pt x="1733042" y="482358"/>
                  </a:lnTo>
                  <a:lnTo>
                    <a:pt x="1732229" y="484708"/>
                  </a:lnTo>
                  <a:lnTo>
                    <a:pt x="1732673" y="481088"/>
                  </a:lnTo>
                  <a:lnTo>
                    <a:pt x="1732597" y="463308"/>
                  </a:lnTo>
                  <a:lnTo>
                    <a:pt x="1732559" y="449338"/>
                  </a:lnTo>
                  <a:lnTo>
                    <a:pt x="1732724" y="439178"/>
                  </a:lnTo>
                  <a:lnTo>
                    <a:pt x="1733156" y="427748"/>
                  </a:lnTo>
                  <a:lnTo>
                    <a:pt x="1732026" y="434098"/>
                  </a:lnTo>
                  <a:lnTo>
                    <a:pt x="1730171" y="439178"/>
                  </a:lnTo>
                  <a:lnTo>
                    <a:pt x="1730184" y="435368"/>
                  </a:lnTo>
                  <a:lnTo>
                    <a:pt x="1730260" y="432828"/>
                  </a:lnTo>
                  <a:lnTo>
                    <a:pt x="1730400" y="430288"/>
                  </a:lnTo>
                  <a:lnTo>
                    <a:pt x="1711718" y="430288"/>
                  </a:lnTo>
                  <a:lnTo>
                    <a:pt x="1707197" y="431558"/>
                  </a:lnTo>
                  <a:lnTo>
                    <a:pt x="1704441" y="431558"/>
                  </a:lnTo>
                  <a:lnTo>
                    <a:pt x="1702904" y="432828"/>
                  </a:lnTo>
                  <a:lnTo>
                    <a:pt x="1701673" y="432828"/>
                  </a:lnTo>
                  <a:lnTo>
                    <a:pt x="1698129" y="434098"/>
                  </a:lnTo>
                  <a:lnTo>
                    <a:pt x="1694738" y="434098"/>
                  </a:lnTo>
                  <a:lnTo>
                    <a:pt x="1693240" y="435368"/>
                  </a:lnTo>
                  <a:lnTo>
                    <a:pt x="1689112" y="435368"/>
                  </a:lnTo>
                  <a:lnTo>
                    <a:pt x="1684807" y="432828"/>
                  </a:lnTo>
                  <a:lnTo>
                    <a:pt x="1684540" y="431558"/>
                  </a:lnTo>
                  <a:lnTo>
                    <a:pt x="1682699" y="430288"/>
                  </a:lnTo>
                  <a:lnTo>
                    <a:pt x="1673606" y="431558"/>
                  </a:lnTo>
                  <a:lnTo>
                    <a:pt x="1668284" y="429018"/>
                  </a:lnTo>
                  <a:lnTo>
                    <a:pt x="1668487" y="427748"/>
                  </a:lnTo>
                  <a:lnTo>
                    <a:pt x="1671815" y="426478"/>
                  </a:lnTo>
                  <a:lnTo>
                    <a:pt x="1675815" y="425208"/>
                  </a:lnTo>
                  <a:lnTo>
                    <a:pt x="1663026" y="426478"/>
                  </a:lnTo>
                  <a:lnTo>
                    <a:pt x="1651342" y="425208"/>
                  </a:lnTo>
                  <a:lnTo>
                    <a:pt x="1641144" y="422668"/>
                  </a:lnTo>
                  <a:lnTo>
                    <a:pt x="1632775" y="421398"/>
                  </a:lnTo>
                  <a:lnTo>
                    <a:pt x="1632153" y="421398"/>
                  </a:lnTo>
                  <a:lnTo>
                    <a:pt x="1632077" y="422668"/>
                  </a:lnTo>
                  <a:lnTo>
                    <a:pt x="1632254" y="423938"/>
                  </a:lnTo>
                  <a:lnTo>
                    <a:pt x="1632699" y="425208"/>
                  </a:lnTo>
                  <a:lnTo>
                    <a:pt x="1631315" y="423938"/>
                  </a:lnTo>
                  <a:lnTo>
                    <a:pt x="1630311" y="423938"/>
                  </a:lnTo>
                  <a:lnTo>
                    <a:pt x="1630997" y="422668"/>
                  </a:lnTo>
                  <a:lnTo>
                    <a:pt x="1629956" y="423938"/>
                  </a:lnTo>
                  <a:lnTo>
                    <a:pt x="1629295" y="425208"/>
                  </a:lnTo>
                  <a:lnTo>
                    <a:pt x="1628711" y="426478"/>
                  </a:lnTo>
                  <a:lnTo>
                    <a:pt x="1628025" y="429018"/>
                  </a:lnTo>
                  <a:lnTo>
                    <a:pt x="1627479" y="430288"/>
                  </a:lnTo>
                  <a:lnTo>
                    <a:pt x="1623314" y="431558"/>
                  </a:lnTo>
                  <a:lnTo>
                    <a:pt x="1622742" y="431558"/>
                  </a:lnTo>
                  <a:lnTo>
                    <a:pt x="1622691" y="429018"/>
                  </a:lnTo>
                  <a:lnTo>
                    <a:pt x="1621701" y="426478"/>
                  </a:lnTo>
                  <a:lnTo>
                    <a:pt x="1620989" y="423938"/>
                  </a:lnTo>
                  <a:lnTo>
                    <a:pt x="1620558" y="422668"/>
                  </a:lnTo>
                  <a:lnTo>
                    <a:pt x="1619478" y="417588"/>
                  </a:lnTo>
                  <a:lnTo>
                    <a:pt x="1621320" y="416318"/>
                  </a:lnTo>
                  <a:lnTo>
                    <a:pt x="1622767" y="422668"/>
                  </a:lnTo>
                  <a:lnTo>
                    <a:pt x="1623314" y="422668"/>
                  </a:lnTo>
                  <a:lnTo>
                    <a:pt x="1623783" y="423938"/>
                  </a:lnTo>
                  <a:lnTo>
                    <a:pt x="1626171" y="421398"/>
                  </a:lnTo>
                  <a:lnTo>
                    <a:pt x="1627809" y="420128"/>
                  </a:lnTo>
                  <a:lnTo>
                    <a:pt x="1627847" y="420255"/>
                  </a:lnTo>
                  <a:lnTo>
                    <a:pt x="1627847" y="420128"/>
                  </a:lnTo>
                  <a:lnTo>
                    <a:pt x="1627492" y="417588"/>
                  </a:lnTo>
                  <a:lnTo>
                    <a:pt x="1627759" y="416318"/>
                  </a:lnTo>
                  <a:lnTo>
                    <a:pt x="1628660" y="418858"/>
                  </a:lnTo>
                  <a:lnTo>
                    <a:pt x="1629308" y="420128"/>
                  </a:lnTo>
                  <a:lnTo>
                    <a:pt x="1628521" y="416318"/>
                  </a:lnTo>
                  <a:lnTo>
                    <a:pt x="1628254" y="415048"/>
                  </a:lnTo>
                  <a:lnTo>
                    <a:pt x="1627466" y="411238"/>
                  </a:lnTo>
                  <a:lnTo>
                    <a:pt x="1626946" y="408698"/>
                  </a:lnTo>
                  <a:lnTo>
                    <a:pt x="1623568" y="403618"/>
                  </a:lnTo>
                  <a:lnTo>
                    <a:pt x="1619262" y="399808"/>
                  </a:lnTo>
                  <a:lnTo>
                    <a:pt x="1614081" y="388378"/>
                  </a:lnTo>
                  <a:lnTo>
                    <a:pt x="1617586" y="390918"/>
                  </a:lnTo>
                  <a:lnTo>
                    <a:pt x="1617383" y="388378"/>
                  </a:lnTo>
                  <a:lnTo>
                    <a:pt x="1617256" y="386651"/>
                  </a:lnTo>
                  <a:lnTo>
                    <a:pt x="1612531" y="384568"/>
                  </a:lnTo>
                  <a:lnTo>
                    <a:pt x="1607464" y="376948"/>
                  </a:lnTo>
                  <a:lnTo>
                    <a:pt x="1606842" y="374408"/>
                  </a:lnTo>
                  <a:lnTo>
                    <a:pt x="1603997" y="362978"/>
                  </a:lnTo>
                  <a:lnTo>
                    <a:pt x="1603679" y="361708"/>
                  </a:lnTo>
                  <a:lnTo>
                    <a:pt x="1599780" y="361708"/>
                  </a:lnTo>
                  <a:lnTo>
                    <a:pt x="1596745" y="355358"/>
                  </a:lnTo>
                  <a:lnTo>
                    <a:pt x="1599539" y="362978"/>
                  </a:lnTo>
                  <a:lnTo>
                    <a:pt x="1595932" y="361708"/>
                  </a:lnTo>
                  <a:lnTo>
                    <a:pt x="1593240" y="355358"/>
                  </a:lnTo>
                  <a:lnTo>
                    <a:pt x="1587893" y="346468"/>
                  </a:lnTo>
                  <a:lnTo>
                    <a:pt x="1588058" y="346189"/>
                  </a:lnTo>
                  <a:lnTo>
                    <a:pt x="1584210" y="333768"/>
                  </a:lnTo>
                  <a:lnTo>
                    <a:pt x="1583169" y="328688"/>
                  </a:lnTo>
                  <a:lnTo>
                    <a:pt x="1583690" y="326148"/>
                  </a:lnTo>
                  <a:lnTo>
                    <a:pt x="1580705" y="323608"/>
                  </a:lnTo>
                  <a:lnTo>
                    <a:pt x="1580972" y="322338"/>
                  </a:lnTo>
                  <a:lnTo>
                    <a:pt x="1585849" y="321068"/>
                  </a:lnTo>
                  <a:lnTo>
                    <a:pt x="1587233" y="323608"/>
                  </a:lnTo>
                  <a:lnTo>
                    <a:pt x="1590027" y="323608"/>
                  </a:lnTo>
                  <a:lnTo>
                    <a:pt x="1590078" y="322338"/>
                  </a:lnTo>
                  <a:lnTo>
                    <a:pt x="1590852" y="321068"/>
                  </a:lnTo>
                  <a:lnTo>
                    <a:pt x="1591602" y="321068"/>
                  </a:lnTo>
                  <a:lnTo>
                    <a:pt x="1593037" y="319798"/>
                  </a:lnTo>
                  <a:lnTo>
                    <a:pt x="1595945" y="318528"/>
                  </a:lnTo>
                  <a:lnTo>
                    <a:pt x="1597990" y="317258"/>
                  </a:lnTo>
                  <a:lnTo>
                    <a:pt x="1602473" y="315988"/>
                  </a:lnTo>
                  <a:lnTo>
                    <a:pt x="1607096" y="313448"/>
                  </a:lnTo>
                  <a:lnTo>
                    <a:pt x="1612328" y="308368"/>
                  </a:lnTo>
                  <a:lnTo>
                    <a:pt x="1613636" y="307098"/>
                  </a:lnTo>
                  <a:lnTo>
                    <a:pt x="1608061" y="307098"/>
                  </a:lnTo>
                  <a:lnTo>
                    <a:pt x="1615351" y="298208"/>
                  </a:lnTo>
                  <a:lnTo>
                    <a:pt x="1592529" y="318528"/>
                  </a:lnTo>
                  <a:lnTo>
                    <a:pt x="1593494" y="317258"/>
                  </a:lnTo>
                  <a:lnTo>
                    <a:pt x="1605038" y="302018"/>
                  </a:lnTo>
                  <a:lnTo>
                    <a:pt x="1601355" y="304558"/>
                  </a:lnTo>
                  <a:lnTo>
                    <a:pt x="1591538" y="314718"/>
                  </a:lnTo>
                  <a:lnTo>
                    <a:pt x="1587982" y="317258"/>
                  </a:lnTo>
                  <a:lnTo>
                    <a:pt x="1587284" y="317258"/>
                  </a:lnTo>
                  <a:lnTo>
                    <a:pt x="1587995" y="315988"/>
                  </a:lnTo>
                  <a:lnTo>
                    <a:pt x="1588947" y="314718"/>
                  </a:lnTo>
                  <a:lnTo>
                    <a:pt x="1589316" y="314718"/>
                  </a:lnTo>
                  <a:lnTo>
                    <a:pt x="1590014" y="313448"/>
                  </a:lnTo>
                  <a:lnTo>
                    <a:pt x="1590344" y="312178"/>
                  </a:lnTo>
                  <a:lnTo>
                    <a:pt x="1586331" y="312178"/>
                  </a:lnTo>
                  <a:lnTo>
                    <a:pt x="1594942" y="308368"/>
                  </a:lnTo>
                  <a:lnTo>
                    <a:pt x="1602041" y="300748"/>
                  </a:lnTo>
                  <a:lnTo>
                    <a:pt x="1606359" y="296938"/>
                  </a:lnTo>
                  <a:lnTo>
                    <a:pt x="1609229" y="294398"/>
                  </a:lnTo>
                  <a:lnTo>
                    <a:pt x="1618157" y="288048"/>
                  </a:lnTo>
                  <a:lnTo>
                    <a:pt x="1623072" y="295668"/>
                  </a:lnTo>
                  <a:lnTo>
                    <a:pt x="1626616" y="294398"/>
                  </a:lnTo>
                  <a:lnTo>
                    <a:pt x="1629791" y="291858"/>
                  </a:lnTo>
                  <a:lnTo>
                    <a:pt x="1632775" y="289318"/>
                  </a:lnTo>
                  <a:lnTo>
                    <a:pt x="1634934" y="288048"/>
                  </a:lnTo>
                  <a:lnTo>
                    <a:pt x="1637093" y="286778"/>
                  </a:lnTo>
                  <a:lnTo>
                    <a:pt x="1643583" y="280428"/>
                  </a:lnTo>
                  <a:lnTo>
                    <a:pt x="1661617" y="265188"/>
                  </a:lnTo>
                  <a:lnTo>
                    <a:pt x="1670634" y="257568"/>
                  </a:lnTo>
                  <a:lnTo>
                    <a:pt x="1664538" y="251218"/>
                  </a:lnTo>
                  <a:lnTo>
                    <a:pt x="1658480" y="246138"/>
                  </a:lnTo>
                  <a:lnTo>
                    <a:pt x="1656029" y="243598"/>
                  </a:lnTo>
                  <a:lnTo>
                    <a:pt x="1652371" y="239788"/>
                  </a:lnTo>
                  <a:lnTo>
                    <a:pt x="1646148" y="233438"/>
                  </a:lnTo>
                  <a:lnTo>
                    <a:pt x="1654556" y="243598"/>
                  </a:lnTo>
                  <a:lnTo>
                    <a:pt x="1650504" y="242328"/>
                  </a:lnTo>
                  <a:lnTo>
                    <a:pt x="1646110" y="237248"/>
                  </a:lnTo>
                  <a:lnTo>
                    <a:pt x="1639011" y="230898"/>
                  </a:lnTo>
                  <a:lnTo>
                    <a:pt x="1636814" y="228358"/>
                  </a:lnTo>
                  <a:lnTo>
                    <a:pt x="1632788" y="223278"/>
                  </a:lnTo>
                  <a:lnTo>
                    <a:pt x="1629029" y="220738"/>
                  </a:lnTo>
                  <a:lnTo>
                    <a:pt x="1631708" y="219468"/>
                  </a:lnTo>
                  <a:lnTo>
                    <a:pt x="1628381" y="214388"/>
                  </a:lnTo>
                  <a:lnTo>
                    <a:pt x="1626882" y="210578"/>
                  </a:lnTo>
                  <a:lnTo>
                    <a:pt x="1624012" y="209308"/>
                  </a:lnTo>
                  <a:lnTo>
                    <a:pt x="1618399" y="204228"/>
                  </a:lnTo>
                  <a:lnTo>
                    <a:pt x="1611896" y="199148"/>
                  </a:lnTo>
                  <a:lnTo>
                    <a:pt x="1606346" y="197878"/>
                  </a:lnTo>
                  <a:lnTo>
                    <a:pt x="1600085" y="186448"/>
                  </a:lnTo>
                  <a:lnTo>
                    <a:pt x="1589659" y="176288"/>
                  </a:lnTo>
                  <a:lnTo>
                    <a:pt x="1578038" y="169938"/>
                  </a:lnTo>
                  <a:lnTo>
                    <a:pt x="1571066" y="166128"/>
                  </a:lnTo>
                  <a:lnTo>
                    <a:pt x="1563700" y="159778"/>
                  </a:lnTo>
                  <a:lnTo>
                    <a:pt x="1560753" y="157238"/>
                  </a:lnTo>
                  <a:lnTo>
                    <a:pt x="1564081" y="157238"/>
                  </a:lnTo>
                  <a:lnTo>
                    <a:pt x="1565529" y="155968"/>
                  </a:lnTo>
                  <a:lnTo>
                    <a:pt x="1567942" y="155968"/>
                  </a:lnTo>
                  <a:lnTo>
                    <a:pt x="1574139" y="159778"/>
                  </a:lnTo>
                  <a:lnTo>
                    <a:pt x="1570240" y="155968"/>
                  </a:lnTo>
                  <a:lnTo>
                    <a:pt x="1568945" y="154698"/>
                  </a:lnTo>
                  <a:lnTo>
                    <a:pt x="1565719" y="150888"/>
                  </a:lnTo>
                  <a:lnTo>
                    <a:pt x="1564640" y="149618"/>
                  </a:lnTo>
                  <a:lnTo>
                    <a:pt x="1563116" y="150888"/>
                  </a:lnTo>
                  <a:lnTo>
                    <a:pt x="1559636" y="147078"/>
                  </a:lnTo>
                  <a:lnTo>
                    <a:pt x="1553489" y="141998"/>
                  </a:lnTo>
                  <a:lnTo>
                    <a:pt x="1547126" y="138188"/>
                  </a:lnTo>
                  <a:lnTo>
                    <a:pt x="1543862" y="133108"/>
                  </a:lnTo>
                  <a:lnTo>
                    <a:pt x="1543050" y="131838"/>
                  </a:lnTo>
                  <a:lnTo>
                    <a:pt x="1539938" y="130568"/>
                  </a:lnTo>
                  <a:lnTo>
                    <a:pt x="1537055" y="133108"/>
                  </a:lnTo>
                  <a:lnTo>
                    <a:pt x="1531391" y="126758"/>
                  </a:lnTo>
                  <a:lnTo>
                    <a:pt x="1530032" y="125488"/>
                  </a:lnTo>
                  <a:lnTo>
                    <a:pt x="1521879" y="117868"/>
                  </a:lnTo>
                  <a:lnTo>
                    <a:pt x="1524698" y="125488"/>
                  </a:lnTo>
                  <a:lnTo>
                    <a:pt x="1521777" y="119138"/>
                  </a:lnTo>
                  <a:lnTo>
                    <a:pt x="1517942" y="114058"/>
                  </a:lnTo>
                  <a:lnTo>
                    <a:pt x="1514538" y="110248"/>
                  </a:lnTo>
                  <a:lnTo>
                    <a:pt x="1513395" y="108978"/>
                  </a:lnTo>
                  <a:lnTo>
                    <a:pt x="1508302" y="102628"/>
                  </a:lnTo>
                  <a:lnTo>
                    <a:pt x="1480959" y="75958"/>
                  </a:lnTo>
                  <a:lnTo>
                    <a:pt x="1474228" y="82308"/>
                  </a:lnTo>
                  <a:lnTo>
                    <a:pt x="1467662" y="88658"/>
                  </a:lnTo>
                  <a:lnTo>
                    <a:pt x="1461338" y="93738"/>
                  </a:lnTo>
                  <a:lnTo>
                    <a:pt x="1455293" y="97548"/>
                  </a:lnTo>
                  <a:lnTo>
                    <a:pt x="1446911" y="106438"/>
                  </a:lnTo>
                  <a:lnTo>
                    <a:pt x="1438148" y="116598"/>
                  </a:lnTo>
                  <a:lnTo>
                    <a:pt x="1429473" y="125488"/>
                  </a:lnTo>
                  <a:lnTo>
                    <a:pt x="1421384" y="134378"/>
                  </a:lnTo>
                  <a:lnTo>
                    <a:pt x="1421422" y="133108"/>
                  </a:lnTo>
                  <a:lnTo>
                    <a:pt x="1420393" y="133108"/>
                  </a:lnTo>
                  <a:lnTo>
                    <a:pt x="1422552" y="130568"/>
                  </a:lnTo>
                  <a:lnTo>
                    <a:pt x="1414475" y="136918"/>
                  </a:lnTo>
                  <a:lnTo>
                    <a:pt x="1413764" y="140728"/>
                  </a:lnTo>
                  <a:lnTo>
                    <a:pt x="1412786" y="144538"/>
                  </a:lnTo>
                  <a:lnTo>
                    <a:pt x="1411706" y="148348"/>
                  </a:lnTo>
                  <a:lnTo>
                    <a:pt x="1410703" y="152158"/>
                  </a:lnTo>
                  <a:lnTo>
                    <a:pt x="1403375" y="157238"/>
                  </a:lnTo>
                  <a:lnTo>
                    <a:pt x="1401686" y="158508"/>
                  </a:lnTo>
                  <a:lnTo>
                    <a:pt x="1401127" y="157238"/>
                  </a:lnTo>
                  <a:lnTo>
                    <a:pt x="1401152" y="155968"/>
                  </a:lnTo>
                  <a:lnTo>
                    <a:pt x="1401699" y="154698"/>
                  </a:lnTo>
                  <a:lnTo>
                    <a:pt x="1405915" y="150888"/>
                  </a:lnTo>
                  <a:lnTo>
                    <a:pt x="1407325" y="149618"/>
                  </a:lnTo>
                  <a:lnTo>
                    <a:pt x="1404302" y="150888"/>
                  </a:lnTo>
                  <a:lnTo>
                    <a:pt x="1403464" y="149618"/>
                  </a:lnTo>
                  <a:lnTo>
                    <a:pt x="1402613" y="148348"/>
                  </a:lnTo>
                  <a:lnTo>
                    <a:pt x="1401381" y="148348"/>
                  </a:lnTo>
                  <a:lnTo>
                    <a:pt x="1400035" y="149618"/>
                  </a:lnTo>
                  <a:lnTo>
                    <a:pt x="1398168" y="148348"/>
                  </a:lnTo>
                  <a:lnTo>
                    <a:pt x="1396009" y="148348"/>
                  </a:lnTo>
                  <a:lnTo>
                    <a:pt x="1392440" y="147078"/>
                  </a:lnTo>
                  <a:lnTo>
                    <a:pt x="1386789" y="144538"/>
                  </a:lnTo>
                  <a:lnTo>
                    <a:pt x="1380413" y="141998"/>
                  </a:lnTo>
                  <a:lnTo>
                    <a:pt x="1376197" y="138188"/>
                  </a:lnTo>
                  <a:lnTo>
                    <a:pt x="1379956" y="138188"/>
                  </a:lnTo>
                  <a:lnTo>
                    <a:pt x="1375041" y="134378"/>
                  </a:lnTo>
                  <a:lnTo>
                    <a:pt x="1367777" y="133108"/>
                  </a:lnTo>
                  <a:lnTo>
                    <a:pt x="1359509" y="130568"/>
                  </a:lnTo>
                  <a:lnTo>
                    <a:pt x="1339608" y="126758"/>
                  </a:lnTo>
                  <a:lnTo>
                    <a:pt x="1336852" y="125488"/>
                  </a:lnTo>
                  <a:lnTo>
                    <a:pt x="1335417" y="125488"/>
                  </a:lnTo>
                  <a:lnTo>
                    <a:pt x="1336332" y="124218"/>
                  </a:lnTo>
                  <a:lnTo>
                    <a:pt x="1326108" y="124218"/>
                  </a:lnTo>
                  <a:lnTo>
                    <a:pt x="1325118" y="121678"/>
                  </a:lnTo>
                  <a:lnTo>
                    <a:pt x="1325206" y="108978"/>
                  </a:lnTo>
                  <a:lnTo>
                    <a:pt x="1326388" y="88658"/>
                  </a:lnTo>
                  <a:lnTo>
                    <a:pt x="1329321" y="95008"/>
                  </a:lnTo>
                  <a:lnTo>
                    <a:pt x="1327200" y="97548"/>
                  </a:lnTo>
                  <a:lnTo>
                    <a:pt x="1331480" y="95008"/>
                  </a:lnTo>
                  <a:lnTo>
                    <a:pt x="1330744" y="91198"/>
                  </a:lnTo>
                  <a:lnTo>
                    <a:pt x="1328648" y="89928"/>
                  </a:lnTo>
                  <a:lnTo>
                    <a:pt x="1327658" y="88658"/>
                  </a:lnTo>
                  <a:lnTo>
                    <a:pt x="1326654" y="87388"/>
                  </a:lnTo>
                  <a:lnTo>
                    <a:pt x="1326273" y="79768"/>
                  </a:lnTo>
                  <a:lnTo>
                    <a:pt x="1329055" y="74688"/>
                  </a:lnTo>
                  <a:lnTo>
                    <a:pt x="1332471" y="63258"/>
                  </a:lnTo>
                  <a:lnTo>
                    <a:pt x="1336713" y="61988"/>
                  </a:lnTo>
                  <a:lnTo>
                    <a:pt x="1334795" y="77228"/>
                  </a:lnTo>
                  <a:lnTo>
                    <a:pt x="1337957" y="73418"/>
                  </a:lnTo>
                  <a:lnTo>
                    <a:pt x="1338605" y="68338"/>
                  </a:lnTo>
                  <a:lnTo>
                    <a:pt x="1338732" y="63258"/>
                  </a:lnTo>
                  <a:lnTo>
                    <a:pt x="1338783" y="61988"/>
                  </a:lnTo>
                  <a:lnTo>
                    <a:pt x="1338834" y="60718"/>
                  </a:lnTo>
                  <a:lnTo>
                    <a:pt x="1339138" y="53098"/>
                  </a:lnTo>
                  <a:lnTo>
                    <a:pt x="1339291" y="50558"/>
                  </a:lnTo>
                  <a:lnTo>
                    <a:pt x="1339354" y="49288"/>
                  </a:lnTo>
                  <a:lnTo>
                    <a:pt x="1339646" y="45478"/>
                  </a:lnTo>
                  <a:lnTo>
                    <a:pt x="1340307" y="42938"/>
                  </a:lnTo>
                  <a:lnTo>
                    <a:pt x="1342517" y="44208"/>
                  </a:lnTo>
                  <a:lnTo>
                    <a:pt x="1342656" y="42938"/>
                  </a:lnTo>
                  <a:lnTo>
                    <a:pt x="1343787" y="32778"/>
                  </a:lnTo>
                  <a:lnTo>
                    <a:pt x="1343977" y="28968"/>
                  </a:lnTo>
                  <a:lnTo>
                    <a:pt x="1344091" y="26428"/>
                  </a:lnTo>
                  <a:lnTo>
                    <a:pt x="1344129" y="20078"/>
                  </a:lnTo>
                  <a:lnTo>
                    <a:pt x="1334973" y="21348"/>
                  </a:lnTo>
                  <a:lnTo>
                    <a:pt x="1328153" y="22618"/>
                  </a:lnTo>
                  <a:lnTo>
                    <a:pt x="1320660" y="23888"/>
                  </a:lnTo>
                  <a:lnTo>
                    <a:pt x="1313014" y="23888"/>
                  </a:lnTo>
                  <a:lnTo>
                    <a:pt x="1308544" y="25158"/>
                  </a:lnTo>
                  <a:lnTo>
                    <a:pt x="1295158" y="25158"/>
                  </a:lnTo>
                  <a:lnTo>
                    <a:pt x="1297813" y="26428"/>
                  </a:lnTo>
                  <a:lnTo>
                    <a:pt x="1289812" y="28968"/>
                  </a:lnTo>
                  <a:lnTo>
                    <a:pt x="1284884" y="27698"/>
                  </a:lnTo>
                  <a:lnTo>
                    <a:pt x="1279944" y="26428"/>
                  </a:lnTo>
                  <a:lnTo>
                    <a:pt x="1271955" y="27698"/>
                  </a:lnTo>
                  <a:lnTo>
                    <a:pt x="1267714" y="21348"/>
                  </a:lnTo>
                  <a:lnTo>
                    <a:pt x="1231925" y="27698"/>
                  </a:lnTo>
                  <a:lnTo>
                    <a:pt x="1218501" y="28968"/>
                  </a:lnTo>
                  <a:lnTo>
                    <a:pt x="1227201" y="25158"/>
                  </a:lnTo>
                  <a:lnTo>
                    <a:pt x="1238021" y="23888"/>
                  </a:lnTo>
                  <a:lnTo>
                    <a:pt x="1249337" y="21348"/>
                  </a:lnTo>
                  <a:lnTo>
                    <a:pt x="1259509" y="18808"/>
                  </a:lnTo>
                  <a:lnTo>
                    <a:pt x="1250657" y="20078"/>
                  </a:lnTo>
                  <a:lnTo>
                    <a:pt x="1239799" y="20078"/>
                  </a:lnTo>
                  <a:lnTo>
                    <a:pt x="1229779" y="21348"/>
                  </a:lnTo>
                  <a:lnTo>
                    <a:pt x="1223403" y="22618"/>
                  </a:lnTo>
                  <a:lnTo>
                    <a:pt x="1227124" y="22618"/>
                  </a:lnTo>
                  <a:lnTo>
                    <a:pt x="1231798" y="21348"/>
                  </a:lnTo>
                  <a:lnTo>
                    <a:pt x="1235456" y="21348"/>
                  </a:lnTo>
                  <a:lnTo>
                    <a:pt x="1226312" y="25158"/>
                  </a:lnTo>
                  <a:lnTo>
                    <a:pt x="1215847" y="26428"/>
                  </a:lnTo>
                  <a:lnTo>
                    <a:pt x="1204048" y="27698"/>
                  </a:lnTo>
                  <a:lnTo>
                    <a:pt x="1190929" y="28968"/>
                  </a:lnTo>
                  <a:lnTo>
                    <a:pt x="1184630" y="22618"/>
                  </a:lnTo>
                  <a:lnTo>
                    <a:pt x="1166571" y="21348"/>
                  </a:lnTo>
                  <a:lnTo>
                    <a:pt x="1145413" y="20078"/>
                  </a:lnTo>
                  <a:lnTo>
                    <a:pt x="1140206" y="18808"/>
                  </a:lnTo>
                  <a:lnTo>
                    <a:pt x="1129779" y="16268"/>
                  </a:lnTo>
                  <a:lnTo>
                    <a:pt x="1126540" y="17538"/>
                  </a:lnTo>
                  <a:lnTo>
                    <a:pt x="1107681" y="17538"/>
                  </a:lnTo>
                  <a:lnTo>
                    <a:pt x="1099820" y="18808"/>
                  </a:lnTo>
                  <a:lnTo>
                    <a:pt x="1091895" y="18808"/>
                  </a:lnTo>
                  <a:lnTo>
                    <a:pt x="1083868" y="17538"/>
                  </a:lnTo>
                  <a:lnTo>
                    <a:pt x="1075702" y="17538"/>
                  </a:lnTo>
                  <a:lnTo>
                    <a:pt x="1074915" y="42938"/>
                  </a:lnTo>
                  <a:lnTo>
                    <a:pt x="1073454" y="79768"/>
                  </a:lnTo>
                  <a:lnTo>
                    <a:pt x="1073365" y="96278"/>
                  </a:lnTo>
                  <a:lnTo>
                    <a:pt x="1077264" y="92468"/>
                  </a:lnTo>
                  <a:lnTo>
                    <a:pt x="1077925" y="96278"/>
                  </a:lnTo>
                  <a:lnTo>
                    <a:pt x="1078623" y="102628"/>
                  </a:lnTo>
                  <a:lnTo>
                    <a:pt x="1082649" y="105168"/>
                  </a:lnTo>
                  <a:lnTo>
                    <a:pt x="1083233" y="114058"/>
                  </a:lnTo>
                  <a:lnTo>
                    <a:pt x="1083081" y="115328"/>
                  </a:lnTo>
                  <a:lnTo>
                    <a:pt x="1082509" y="116598"/>
                  </a:lnTo>
                  <a:lnTo>
                    <a:pt x="1080884" y="120408"/>
                  </a:lnTo>
                  <a:lnTo>
                    <a:pt x="1079906" y="122948"/>
                  </a:lnTo>
                  <a:lnTo>
                    <a:pt x="1076452" y="122948"/>
                  </a:lnTo>
                  <a:lnTo>
                    <a:pt x="1073556" y="121678"/>
                  </a:lnTo>
                  <a:lnTo>
                    <a:pt x="1071219" y="121678"/>
                  </a:lnTo>
                  <a:lnTo>
                    <a:pt x="1067930" y="120408"/>
                  </a:lnTo>
                  <a:lnTo>
                    <a:pt x="1073302" y="119138"/>
                  </a:lnTo>
                  <a:lnTo>
                    <a:pt x="1071384" y="117868"/>
                  </a:lnTo>
                  <a:lnTo>
                    <a:pt x="1068679" y="117868"/>
                  </a:lnTo>
                  <a:lnTo>
                    <a:pt x="1068273" y="116598"/>
                  </a:lnTo>
                  <a:lnTo>
                    <a:pt x="1066152" y="117868"/>
                  </a:lnTo>
                  <a:lnTo>
                    <a:pt x="1065733" y="116598"/>
                  </a:lnTo>
                  <a:lnTo>
                    <a:pt x="1064145" y="116598"/>
                  </a:lnTo>
                  <a:lnTo>
                    <a:pt x="1063332" y="115328"/>
                  </a:lnTo>
                  <a:lnTo>
                    <a:pt x="1056551" y="115328"/>
                  </a:lnTo>
                  <a:lnTo>
                    <a:pt x="1057122" y="117868"/>
                  </a:lnTo>
                  <a:lnTo>
                    <a:pt x="1053960" y="120408"/>
                  </a:lnTo>
                  <a:lnTo>
                    <a:pt x="1048029" y="122948"/>
                  </a:lnTo>
                  <a:lnTo>
                    <a:pt x="1040269" y="125488"/>
                  </a:lnTo>
                  <a:lnTo>
                    <a:pt x="1045819" y="125488"/>
                  </a:lnTo>
                  <a:lnTo>
                    <a:pt x="1051344" y="124218"/>
                  </a:lnTo>
                  <a:lnTo>
                    <a:pt x="1056868" y="124218"/>
                  </a:lnTo>
                  <a:lnTo>
                    <a:pt x="1042212" y="130568"/>
                  </a:lnTo>
                  <a:lnTo>
                    <a:pt x="1031913" y="131838"/>
                  </a:lnTo>
                  <a:lnTo>
                    <a:pt x="1021715" y="134378"/>
                  </a:lnTo>
                  <a:lnTo>
                    <a:pt x="1007338" y="141998"/>
                  </a:lnTo>
                  <a:lnTo>
                    <a:pt x="1014209" y="135648"/>
                  </a:lnTo>
                  <a:lnTo>
                    <a:pt x="1010513" y="138188"/>
                  </a:lnTo>
                  <a:lnTo>
                    <a:pt x="1004773" y="140728"/>
                  </a:lnTo>
                  <a:lnTo>
                    <a:pt x="994054" y="147078"/>
                  </a:lnTo>
                  <a:lnTo>
                    <a:pt x="993495" y="147078"/>
                  </a:lnTo>
                  <a:lnTo>
                    <a:pt x="992073" y="148348"/>
                  </a:lnTo>
                  <a:lnTo>
                    <a:pt x="987945" y="148348"/>
                  </a:lnTo>
                  <a:lnTo>
                    <a:pt x="986688" y="147078"/>
                  </a:lnTo>
                  <a:lnTo>
                    <a:pt x="984237" y="147078"/>
                  </a:lnTo>
                  <a:lnTo>
                    <a:pt x="982599" y="145808"/>
                  </a:lnTo>
                  <a:lnTo>
                    <a:pt x="981075" y="145808"/>
                  </a:lnTo>
                  <a:lnTo>
                    <a:pt x="980071" y="143268"/>
                  </a:lnTo>
                  <a:lnTo>
                    <a:pt x="979525" y="138188"/>
                  </a:lnTo>
                  <a:lnTo>
                    <a:pt x="984326" y="141998"/>
                  </a:lnTo>
                  <a:lnTo>
                    <a:pt x="980122" y="138188"/>
                  </a:lnTo>
                  <a:lnTo>
                    <a:pt x="977315" y="135648"/>
                  </a:lnTo>
                  <a:lnTo>
                    <a:pt x="969797" y="128028"/>
                  </a:lnTo>
                  <a:lnTo>
                    <a:pt x="961923" y="121678"/>
                  </a:lnTo>
                  <a:lnTo>
                    <a:pt x="953897" y="115328"/>
                  </a:lnTo>
                  <a:lnTo>
                    <a:pt x="951230" y="112788"/>
                  </a:lnTo>
                  <a:lnTo>
                    <a:pt x="945883" y="107708"/>
                  </a:lnTo>
                  <a:lnTo>
                    <a:pt x="941946" y="105168"/>
                  </a:lnTo>
                  <a:lnTo>
                    <a:pt x="935964" y="98818"/>
                  </a:lnTo>
                  <a:lnTo>
                    <a:pt x="930033" y="93738"/>
                  </a:lnTo>
                  <a:lnTo>
                    <a:pt x="924331" y="88658"/>
                  </a:lnTo>
                  <a:lnTo>
                    <a:pt x="918845" y="83578"/>
                  </a:lnTo>
                  <a:lnTo>
                    <a:pt x="913549" y="78498"/>
                  </a:lnTo>
                  <a:lnTo>
                    <a:pt x="907757" y="83578"/>
                  </a:lnTo>
                  <a:lnTo>
                    <a:pt x="902157" y="88658"/>
                  </a:lnTo>
                  <a:lnTo>
                    <a:pt x="896696" y="93738"/>
                  </a:lnTo>
                  <a:lnTo>
                    <a:pt x="891286" y="98818"/>
                  </a:lnTo>
                  <a:lnTo>
                    <a:pt x="893178" y="93738"/>
                  </a:lnTo>
                  <a:lnTo>
                    <a:pt x="889736" y="97548"/>
                  </a:lnTo>
                  <a:lnTo>
                    <a:pt x="886206" y="102628"/>
                  </a:lnTo>
                  <a:lnTo>
                    <a:pt x="884491" y="105168"/>
                  </a:lnTo>
                  <a:lnTo>
                    <a:pt x="882929" y="107708"/>
                  </a:lnTo>
                  <a:lnTo>
                    <a:pt x="880960" y="110248"/>
                  </a:lnTo>
                  <a:lnTo>
                    <a:pt x="877417" y="112788"/>
                  </a:lnTo>
                  <a:lnTo>
                    <a:pt x="877049" y="111518"/>
                  </a:lnTo>
                  <a:lnTo>
                    <a:pt x="877633" y="108978"/>
                  </a:lnTo>
                  <a:lnTo>
                    <a:pt x="875499" y="110248"/>
                  </a:lnTo>
                  <a:lnTo>
                    <a:pt x="866559" y="125488"/>
                  </a:lnTo>
                  <a:lnTo>
                    <a:pt x="859828" y="130568"/>
                  </a:lnTo>
                  <a:lnTo>
                    <a:pt x="863041" y="122948"/>
                  </a:lnTo>
                  <a:lnTo>
                    <a:pt x="847356" y="138188"/>
                  </a:lnTo>
                  <a:lnTo>
                    <a:pt x="835888" y="153428"/>
                  </a:lnTo>
                  <a:lnTo>
                    <a:pt x="825703" y="168668"/>
                  </a:lnTo>
                  <a:lnTo>
                    <a:pt x="813854" y="183908"/>
                  </a:lnTo>
                  <a:lnTo>
                    <a:pt x="807999" y="183908"/>
                  </a:lnTo>
                  <a:lnTo>
                    <a:pt x="798855" y="188988"/>
                  </a:lnTo>
                  <a:lnTo>
                    <a:pt x="788720" y="196608"/>
                  </a:lnTo>
                  <a:lnTo>
                    <a:pt x="779945" y="202958"/>
                  </a:lnTo>
                  <a:lnTo>
                    <a:pt x="779602" y="202958"/>
                  </a:lnTo>
                  <a:lnTo>
                    <a:pt x="773315" y="208038"/>
                  </a:lnTo>
                  <a:lnTo>
                    <a:pt x="767727" y="214388"/>
                  </a:lnTo>
                  <a:lnTo>
                    <a:pt x="762571" y="220738"/>
                  </a:lnTo>
                  <a:lnTo>
                    <a:pt x="749261" y="234708"/>
                  </a:lnTo>
                  <a:lnTo>
                    <a:pt x="773379" y="290588"/>
                  </a:lnTo>
                  <a:lnTo>
                    <a:pt x="782662" y="300748"/>
                  </a:lnTo>
                  <a:lnTo>
                    <a:pt x="784758" y="305828"/>
                  </a:lnTo>
                  <a:lnTo>
                    <a:pt x="787641" y="310908"/>
                  </a:lnTo>
                  <a:lnTo>
                    <a:pt x="791197" y="317258"/>
                  </a:lnTo>
                  <a:lnTo>
                    <a:pt x="795312" y="323608"/>
                  </a:lnTo>
                  <a:lnTo>
                    <a:pt x="804862" y="337578"/>
                  </a:lnTo>
                  <a:lnTo>
                    <a:pt x="807135" y="340118"/>
                  </a:lnTo>
                  <a:lnTo>
                    <a:pt x="806780" y="340118"/>
                  </a:lnTo>
                  <a:lnTo>
                    <a:pt x="807351" y="341388"/>
                  </a:lnTo>
                  <a:lnTo>
                    <a:pt x="808532" y="342658"/>
                  </a:lnTo>
                  <a:lnTo>
                    <a:pt x="806958" y="345198"/>
                  </a:lnTo>
                  <a:lnTo>
                    <a:pt x="801801" y="355358"/>
                  </a:lnTo>
                  <a:lnTo>
                    <a:pt x="790968" y="376948"/>
                  </a:lnTo>
                  <a:lnTo>
                    <a:pt x="794118" y="373138"/>
                  </a:lnTo>
                  <a:lnTo>
                    <a:pt x="795312" y="379488"/>
                  </a:lnTo>
                  <a:lnTo>
                    <a:pt x="793724" y="385838"/>
                  </a:lnTo>
                  <a:lnTo>
                    <a:pt x="791337" y="393458"/>
                  </a:lnTo>
                  <a:lnTo>
                    <a:pt x="789851" y="401078"/>
                  </a:lnTo>
                  <a:lnTo>
                    <a:pt x="789012" y="403618"/>
                  </a:lnTo>
                  <a:lnTo>
                    <a:pt x="822147" y="403618"/>
                  </a:lnTo>
                  <a:lnTo>
                    <a:pt x="823099" y="399808"/>
                  </a:lnTo>
                  <a:lnTo>
                    <a:pt x="825119" y="403618"/>
                  </a:lnTo>
                  <a:lnTo>
                    <a:pt x="826668" y="399808"/>
                  </a:lnTo>
                  <a:lnTo>
                    <a:pt x="835418" y="378218"/>
                  </a:lnTo>
                  <a:lnTo>
                    <a:pt x="837501" y="373138"/>
                  </a:lnTo>
                  <a:lnTo>
                    <a:pt x="841146" y="364248"/>
                  </a:lnTo>
                  <a:lnTo>
                    <a:pt x="843673" y="357898"/>
                  </a:lnTo>
                  <a:lnTo>
                    <a:pt x="846886" y="351548"/>
                  </a:lnTo>
                  <a:lnTo>
                    <a:pt x="853376" y="338848"/>
                  </a:lnTo>
                  <a:lnTo>
                    <a:pt x="837641" y="318528"/>
                  </a:lnTo>
                  <a:lnTo>
                    <a:pt x="828776" y="307098"/>
                  </a:lnTo>
                  <a:lnTo>
                    <a:pt x="834288" y="317258"/>
                  </a:lnTo>
                  <a:lnTo>
                    <a:pt x="828421" y="318528"/>
                  </a:lnTo>
                  <a:lnTo>
                    <a:pt x="822528" y="310908"/>
                  </a:lnTo>
                  <a:lnTo>
                    <a:pt x="822934" y="309638"/>
                  </a:lnTo>
                  <a:lnTo>
                    <a:pt x="824166" y="305828"/>
                  </a:lnTo>
                  <a:lnTo>
                    <a:pt x="822185" y="305828"/>
                  </a:lnTo>
                  <a:lnTo>
                    <a:pt x="822820" y="307098"/>
                  </a:lnTo>
                  <a:lnTo>
                    <a:pt x="822667" y="309638"/>
                  </a:lnTo>
                  <a:lnTo>
                    <a:pt x="818286" y="307098"/>
                  </a:lnTo>
                  <a:lnTo>
                    <a:pt x="811758" y="296938"/>
                  </a:lnTo>
                  <a:lnTo>
                    <a:pt x="817968" y="296938"/>
                  </a:lnTo>
                  <a:lnTo>
                    <a:pt x="823226" y="302018"/>
                  </a:lnTo>
                  <a:lnTo>
                    <a:pt x="818870" y="296938"/>
                  </a:lnTo>
                  <a:lnTo>
                    <a:pt x="813409" y="290588"/>
                  </a:lnTo>
                  <a:lnTo>
                    <a:pt x="814070" y="289318"/>
                  </a:lnTo>
                  <a:lnTo>
                    <a:pt x="816648" y="291858"/>
                  </a:lnTo>
                  <a:lnTo>
                    <a:pt x="818642" y="291858"/>
                  </a:lnTo>
                  <a:lnTo>
                    <a:pt x="816495" y="289318"/>
                  </a:lnTo>
                  <a:lnTo>
                    <a:pt x="814336" y="286778"/>
                  </a:lnTo>
                  <a:lnTo>
                    <a:pt x="809904" y="279158"/>
                  </a:lnTo>
                  <a:lnTo>
                    <a:pt x="804862" y="270268"/>
                  </a:lnTo>
                  <a:lnTo>
                    <a:pt x="798703" y="265188"/>
                  </a:lnTo>
                  <a:lnTo>
                    <a:pt x="799350" y="263918"/>
                  </a:lnTo>
                  <a:lnTo>
                    <a:pt x="795401" y="258838"/>
                  </a:lnTo>
                  <a:lnTo>
                    <a:pt x="791210" y="253758"/>
                  </a:lnTo>
                  <a:lnTo>
                    <a:pt x="790155" y="252488"/>
                  </a:lnTo>
                  <a:lnTo>
                    <a:pt x="791184" y="253758"/>
                  </a:lnTo>
                  <a:lnTo>
                    <a:pt x="789711" y="252488"/>
                  </a:lnTo>
                  <a:lnTo>
                    <a:pt x="789876" y="252488"/>
                  </a:lnTo>
                  <a:lnTo>
                    <a:pt x="790105" y="251218"/>
                  </a:lnTo>
                  <a:lnTo>
                    <a:pt x="789978" y="251218"/>
                  </a:lnTo>
                  <a:lnTo>
                    <a:pt x="794753" y="246138"/>
                  </a:lnTo>
                  <a:lnTo>
                    <a:pt x="801560" y="238518"/>
                  </a:lnTo>
                  <a:lnTo>
                    <a:pt x="798969" y="235978"/>
                  </a:lnTo>
                  <a:lnTo>
                    <a:pt x="806577" y="229628"/>
                  </a:lnTo>
                  <a:lnTo>
                    <a:pt x="809510" y="222008"/>
                  </a:lnTo>
                  <a:lnTo>
                    <a:pt x="820483" y="213118"/>
                  </a:lnTo>
                  <a:lnTo>
                    <a:pt x="832129" y="202958"/>
                  </a:lnTo>
                  <a:lnTo>
                    <a:pt x="844054" y="192798"/>
                  </a:lnTo>
                  <a:lnTo>
                    <a:pt x="855865" y="181368"/>
                  </a:lnTo>
                  <a:lnTo>
                    <a:pt x="860082" y="175018"/>
                  </a:lnTo>
                  <a:lnTo>
                    <a:pt x="860234" y="172478"/>
                  </a:lnTo>
                  <a:lnTo>
                    <a:pt x="859205" y="172478"/>
                  </a:lnTo>
                  <a:lnTo>
                    <a:pt x="859828" y="168668"/>
                  </a:lnTo>
                  <a:lnTo>
                    <a:pt x="864171" y="167398"/>
                  </a:lnTo>
                  <a:lnTo>
                    <a:pt x="869848" y="163588"/>
                  </a:lnTo>
                  <a:lnTo>
                    <a:pt x="873709" y="161048"/>
                  </a:lnTo>
                  <a:lnTo>
                    <a:pt x="872566" y="164858"/>
                  </a:lnTo>
                  <a:lnTo>
                    <a:pt x="876388" y="161048"/>
                  </a:lnTo>
                  <a:lnTo>
                    <a:pt x="878928" y="158508"/>
                  </a:lnTo>
                  <a:lnTo>
                    <a:pt x="884402" y="152158"/>
                  </a:lnTo>
                  <a:lnTo>
                    <a:pt x="889304" y="147078"/>
                  </a:lnTo>
                  <a:lnTo>
                    <a:pt x="894016" y="141998"/>
                  </a:lnTo>
                  <a:lnTo>
                    <a:pt x="904278" y="130568"/>
                  </a:lnTo>
                  <a:lnTo>
                    <a:pt x="905217" y="129298"/>
                  </a:lnTo>
                  <a:lnTo>
                    <a:pt x="906233" y="128028"/>
                  </a:lnTo>
                  <a:lnTo>
                    <a:pt x="907999" y="125488"/>
                  </a:lnTo>
                  <a:lnTo>
                    <a:pt x="910450" y="121678"/>
                  </a:lnTo>
                  <a:lnTo>
                    <a:pt x="911263" y="120408"/>
                  </a:lnTo>
                  <a:lnTo>
                    <a:pt x="909840" y="120408"/>
                  </a:lnTo>
                  <a:lnTo>
                    <a:pt x="907897" y="121678"/>
                  </a:lnTo>
                  <a:lnTo>
                    <a:pt x="908202" y="119138"/>
                  </a:lnTo>
                  <a:lnTo>
                    <a:pt x="910628" y="115328"/>
                  </a:lnTo>
                  <a:lnTo>
                    <a:pt x="913904" y="115328"/>
                  </a:lnTo>
                  <a:lnTo>
                    <a:pt x="913422" y="119138"/>
                  </a:lnTo>
                  <a:lnTo>
                    <a:pt x="914781" y="119138"/>
                  </a:lnTo>
                  <a:lnTo>
                    <a:pt x="916254" y="120408"/>
                  </a:lnTo>
                  <a:lnTo>
                    <a:pt x="918438" y="121678"/>
                  </a:lnTo>
                  <a:lnTo>
                    <a:pt x="919149" y="122948"/>
                  </a:lnTo>
                  <a:lnTo>
                    <a:pt x="922921" y="126758"/>
                  </a:lnTo>
                  <a:lnTo>
                    <a:pt x="927493" y="131838"/>
                  </a:lnTo>
                  <a:lnTo>
                    <a:pt x="931989" y="138188"/>
                  </a:lnTo>
                  <a:lnTo>
                    <a:pt x="936421" y="143268"/>
                  </a:lnTo>
                  <a:lnTo>
                    <a:pt x="962444" y="175018"/>
                  </a:lnTo>
                  <a:lnTo>
                    <a:pt x="975588" y="188988"/>
                  </a:lnTo>
                  <a:lnTo>
                    <a:pt x="980732" y="194068"/>
                  </a:lnTo>
                  <a:lnTo>
                    <a:pt x="985532" y="197878"/>
                  </a:lnTo>
                  <a:lnTo>
                    <a:pt x="990841" y="194068"/>
                  </a:lnTo>
                  <a:lnTo>
                    <a:pt x="995718" y="190258"/>
                  </a:lnTo>
                  <a:lnTo>
                    <a:pt x="997889" y="188988"/>
                  </a:lnTo>
                  <a:lnTo>
                    <a:pt x="1000061" y="187718"/>
                  </a:lnTo>
                  <a:lnTo>
                    <a:pt x="997559" y="188988"/>
                  </a:lnTo>
                  <a:lnTo>
                    <a:pt x="1029182" y="167398"/>
                  </a:lnTo>
                  <a:lnTo>
                    <a:pt x="1033792" y="166128"/>
                  </a:lnTo>
                  <a:lnTo>
                    <a:pt x="1032141" y="168668"/>
                  </a:lnTo>
                  <a:lnTo>
                    <a:pt x="1030008" y="171208"/>
                  </a:lnTo>
                  <a:lnTo>
                    <a:pt x="1033145" y="171208"/>
                  </a:lnTo>
                  <a:lnTo>
                    <a:pt x="1041577" y="166128"/>
                  </a:lnTo>
                  <a:lnTo>
                    <a:pt x="1049743" y="162318"/>
                  </a:lnTo>
                  <a:lnTo>
                    <a:pt x="1057643" y="158508"/>
                  </a:lnTo>
                  <a:lnTo>
                    <a:pt x="1065314" y="155968"/>
                  </a:lnTo>
                  <a:lnTo>
                    <a:pt x="1090688" y="148348"/>
                  </a:lnTo>
                  <a:lnTo>
                    <a:pt x="1107605" y="143268"/>
                  </a:lnTo>
                  <a:lnTo>
                    <a:pt x="1107579" y="141998"/>
                  </a:lnTo>
                  <a:lnTo>
                    <a:pt x="1107452" y="136918"/>
                  </a:lnTo>
                  <a:lnTo>
                    <a:pt x="1106551" y="124218"/>
                  </a:lnTo>
                  <a:lnTo>
                    <a:pt x="1106449" y="122948"/>
                  </a:lnTo>
                  <a:lnTo>
                    <a:pt x="1107592" y="120408"/>
                  </a:lnTo>
                  <a:lnTo>
                    <a:pt x="1108468" y="115328"/>
                  </a:lnTo>
                  <a:lnTo>
                    <a:pt x="1109167" y="111518"/>
                  </a:lnTo>
                  <a:lnTo>
                    <a:pt x="1109878" y="108978"/>
                  </a:lnTo>
                  <a:lnTo>
                    <a:pt x="1110386" y="105168"/>
                  </a:lnTo>
                  <a:lnTo>
                    <a:pt x="1111465" y="96278"/>
                  </a:lnTo>
                  <a:lnTo>
                    <a:pt x="1111529" y="92468"/>
                  </a:lnTo>
                  <a:lnTo>
                    <a:pt x="1111427" y="79768"/>
                  </a:lnTo>
                  <a:lnTo>
                    <a:pt x="1110691" y="56908"/>
                  </a:lnTo>
                  <a:lnTo>
                    <a:pt x="1110411" y="55638"/>
                  </a:lnTo>
                  <a:lnTo>
                    <a:pt x="1110234" y="54368"/>
                  </a:lnTo>
                  <a:lnTo>
                    <a:pt x="1110500" y="53098"/>
                  </a:lnTo>
                  <a:lnTo>
                    <a:pt x="1113650" y="53098"/>
                  </a:lnTo>
                  <a:lnTo>
                    <a:pt x="1114361" y="55638"/>
                  </a:lnTo>
                  <a:lnTo>
                    <a:pt x="1114158" y="54368"/>
                  </a:lnTo>
                  <a:lnTo>
                    <a:pt x="1113891" y="53098"/>
                  </a:lnTo>
                  <a:lnTo>
                    <a:pt x="1113599" y="52019"/>
                  </a:lnTo>
                  <a:lnTo>
                    <a:pt x="1113637" y="49288"/>
                  </a:lnTo>
                  <a:lnTo>
                    <a:pt x="1115847" y="51612"/>
                  </a:lnTo>
                  <a:lnTo>
                    <a:pt x="1119759" y="50558"/>
                  </a:lnTo>
                  <a:lnTo>
                    <a:pt x="1192822" y="50558"/>
                  </a:lnTo>
                  <a:lnTo>
                    <a:pt x="1291983" y="55638"/>
                  </a:lnTo>
                  <a:lnTo>
                    <a:pt x="1300162" y="56908"/>
                  </a:lnTo>
                  <a:lnTo>
                    <a:pt x="1302524" y="56908"/>
                  </a:lnTo>
                  <a:lnTo>
                    <a:pt x="1307452" y="53098"/>
                  </a:lnTo>
                  <a:lnTo>
                    <a:pt x="1310398" y="53098"/>
                  </a:lnTo>
                  <a:lnTo>
                    <a:pt x="1311402" y="54368"/>
                  </a:lnTo>
                  <a:lnTo>
                    <a:pt x="1308874" y="60718"/>
                  </a:lnTo>
                  <a:lnTo>
                    <a:pt x="1308201" y="59448"/>
                  </a:lnTo>
                  <a:lnTo>
                    <a:pt x="1307744" y="56908"/>
                  </a:lnTo>
                  <a:lnTo>
                    <a:pt x="1305026" y="56908"/>
                  </a:lnTo>
                  <a:lnTo>
                    <a:pt x="1305026" y="59448"/>
                  </a:lnTo>
                  <a:lnTo>
                    <a:pt x="1304937" y="60718"/>
                  </a:lnTo>
                  <a:lnTo>
                    <a:pt x="1304886" y="61988"/>
                  </a:lnTo>
                  <a:lnTo>
                    <a:pt x="1299984" y="110248"/>
                  </a:lnTo>
                  <a:lnTo>
                    <a:pt x="1295273" y="144538"/>
                  </a:lnTo>
                  <a:lnTo>
                    <a:pt x="1343063" y="158508"/>
                  </a:lnTo>
                  <a:lnTo>
                    <a:pt x="1374178" y="169938"/>
                  </a:lnTo>
                  <a:lnTo>
                    <a:pt x="1371257" y="169938"/>
                  </a:lnTo>
                  <a:lnTo>
                    <a:pt x="1370584" y="171208"/>
                  </a:lnTo>
                  <a:lnTo>
                    <a:pt x="1366570" y="168668"/>
                  </a:lnTo>
                  <a:lnTo>
                    <a:pt x="1367878" y="169938"/>
                  </a:lnTo>
                  <a:lnTo>
                    <a:pt x="1369707" y="171208"/>
                  </a:lnTo>
                  <a:lnTo>
                    <a:pt x="1371866" y="172478"/>
                  </a:lnTo>
                  <a:lnTo>
                    <a:pt x="1375321" y="175018"/>
                  </a:lnTo>
                  <a:lnTo>
                    <a:pt x="1380020" y="177558"/>
                  </a:lnTo>
                  <a:lnTo>
                    <a:pt x="1387106" y="180098"/>
                  </a:lnTo>
                  <a:lnTo>
                    <a:pt x="1394167" y="183908"/>
                  </a:lnTo>
                  <a:lnTo>
                    <a:pt x="1400670" y="186448"/>
                  </a:lnTo>
                  <a:lnTo>
                    <a:pt x="1406093" y="188988"/>
                  </a:lnTo>
                  <a:lnTo>
                    <a:pt x="1410411" y="183908"/>
                  </a:lnTo>
                  <a:lnTo>
                    <a:pt x="1412786" y="180098"/>
                  </a:lnTo>
                  <a:lnTo>
                    <a:pt x="1412532" y="178828"/>
                  </a:lnTo>
                  <a:lnTo>
                    <a:pt x="1416926" y="175018"/>
                  </a:lnTo>
                  <a:lnTo>
                    <a:pt x="1418297" y="175018"/>
                  </a:lnTo>
                  <a:lnTo>
                    <a:pt x="1419199" y="176288"/>
                  </a:lnTo>
                  <a:lnTo>
                    <a:pt x="1422209" y="175018"/>
                  </a:lnTo>
                  <a:lnTo>
                    <a:pt x="1426641" y="171208"/>
                  </a:lnTo>
                  <a:lnTo>
                    <a:pt x="1431061" y="167398"/>
                  </a:lnTo>
                  <a:lnTo>
                    <a:pt x="1433334" y="163588"/>
                  </a:lnTo>
                  <a:lnTo>
                    <a:pt x="1437271" y="158508"/>
                  </a:lnTo>
                  <a:lnTo>
                    <a:pt x="1440218" y="154698"/>
                  </a:lnTo>
                  <a:lnTo>
                    <a:pt x="1443278" y="149618"/>
                  </a:lnTo>
                  <a:lnTo>
                    <a:pt x="1447444" y="149618"/>
                  </a:lnTo>
                  <a:lnTo>
                    <a:pt x="1444142" y="153428"/>
                  </a:lnTo>
                  <a:lnTo>
                    <a:pt x="1447673" y="149618"/>
                  </a:lnTo>
                  <a:lnTo>
                    <a:pt x="1448854" y="148348"/>
                  </a:lnTo>
                  <a:lnTo>
                    <a:pt x="1455381" y="140728"/>
                  </a:lnTo>
                  <a:lnTo>
                    <a:pt x="1459903" y="135648"/>
                  </a:lnTo>
                  <a:lnTo>
                    <a:pt x="1458607" y="134378"/>
                  </a:lnTo>
                  <a:lnTo>
                    <a:pt x="1465491" y="128028"/>
                  </a:lnTo>
                  <a:lnTo>
                    <a:pt x="1476489" y="116598"/>
                  </a:lnTo>
                  <a:lnTo>
                    <a:pt x="1477670" y="114058"/>
                  </a:lnTo>
                  <a:lnTo>
                    <a:pt x="1479448" y="112788"/>
                  </a:lnTo>
                  <a:lnTo>
                    <a:pt x="1480616" y="112788"/>
                  </a:lnTo>
                  <a:lnTo>
                    <a:pt x="1480553" y="113068"/>
                  </a:lnTo>
                  <a:lnTo>
                    <a:pt x="1480515" y="113779"/>
                  </a:lnTo>
                  <a:lnTo>
                    <a:pt x="1480959" y="113982"/>
                  </a:lnTo>
                  <a:lnTo>
                    <a:pt x="1481353" y="115011"/>
                  </a:lnTo>
                  <a:lnTo>
                    <a:pt x="1481594" y="115887"/>
                  </a:lnTo>
                  <a:lnTo>
                    <a:pt x="1481747" y="116662"/>
                  </a:lnTo>
                  <a:lnTo>
                    <a:pt x="1481836" y="114884"/>
                  </a:lnTo>
                  <a:lnTo>
                    <a:pt x="1481467" y="113372"/>
                  </a:lnTo>
                  <a:lnTo>
                    <a:pt x="1480959" y="112077"/>
                  </a:lnTo>
                  <a:lnTo>
                    <a:pt x="1480908" y="111518"/>
                  </a:lnTo>
                  <a:lnTo>
                    <a:pt x="1481924" y="110248"/>
                  </a:lnTo>
                  <a:lnTo>
                    <a:pt x="1483829" y="112788"/>
                  </a:lnTo>
                  <a:lnTo>
                    <a:pt x="1485290" y="115328"/>
                  </a:lnTo>
                  <a:lnTo>
                    <a:pt x="1485595" y="115328"/>
                  </a:lnTo>
                  <a:lnTo>
                    <a:pt x="1487779" y="117868"/>
                  </a:lnTo>
                  <a:lnTo>
                    <a:pt x="1488630" y="117868"/>
                  </a:lnTo>
                  <a:lnTo>
                    <a:pt x="1490599" y="119138"/>
                  </a:lnTo>
                  <a:lnTo>
                    <a:pt x="1492402" y="120408"/>
                  </a:lnTo>
                  <a:lnTo>
                    <a:pt x="1494002" y="119138"/>
                  </a:lnTo>
                  <a:lnTo>
                    <a:pt x="1494624" y="125488"/>
                  </a:lnTo>
                  <a:lnTo>
                    <a:pt x="1502232" y="134378"/>
                  </a:lnTo>
                  <a:lnTo>
                    <a:pt x="1512798" y="144538"/>
                  </a:lnTo>
                  <a:lnTo>
                    <a:pt x="1522285" y="150888"/>
                  </a:lnTo>
                  <a:lnTo>
                    <a:pt x="1518221" y="149618"/>
                  </a:lnTo>
                  <a:lnTo>
                    <a:pt x="1527708" y="159778"/>
                  </a:lnTo>
                  <a:lnTo>
                    <a:pt x="1522615" y="158508"/>
                  </a:lnTo>
                  <a:lnTo>
                    <a:pt x="1529321" y="164858"/>
                  </a:lnTo>
                  <a:lnTo>
                    <a:pt x="1535264" y="168668"/>
                  </a:lnTo>
                  <a:lnTo>
                    <a:pt x="1539659" y="171208"/>
                  </a:lnTo>
                  <a:lnTo>
                    <a:pt x="1541729" y="169938"/>
                  </a:lnTo>
                  <a:lnTo>
                    <a:pt x="1552346" y="185178"/>
                  </a:lnTo>
                  <a:lnTo>
                    <a:pt x="1565135" y="195338"/>
                  </a:lnTo>
                  <a:lnTo>
                    <a:pt x="1576260" y="205498"/>
                  </a:lnTo>
                  <a:lnTo>
                    <a:pt x="1581873" y="215658"/>
                  </a:lnTo>
                  <a:lnTo>
                    <a:pt x="1612061" y="241058"/>
                  </a:lnTo>
                  <a:lnTo>
                    <a:pt x="1619186" y="247408"/>
                  </a:lnTo>
                  <a:lnTo>
                    <a:pt x="1622082" y="249948"/>
                  </a:lnTo>
                  <a:lnTo>
                    <a:pt x="1628609" y="253758"/>
                  </a:lnTo>
                  <a:lnTo>
                    <a:pt x="1624101" y="258838"/>
                  </a:lnTo>
                  <a:lnTo>
                    <a:pt x="1620329" y="262648"/>
                  </a:lnTo>
                  <a:lnTo>
                    <a:pt x="1617484" y="265188"/>
                  </a:lnTo>
                  <a:lnTo>
                    <a:pt x="1616862" y="263918"/>
                  </a:lnTo>
                  <a:lnTo>
                    <a:pt x="1617675" y="262648"/>
                  </a:lnTo>
                  <a:lnTo>
                    <a:pt x="1618932" y="260108"/>
                  </a:lnTo>
                  <a:lnTo>
                    <a:pt x="1619262" y="260108"/>
                  </a:lnTo>
                  <a:lnTo>
                    <a:pt x="1619885" y="258838"/>
                  </a:lnTo>
                  <a:lnTo>
                    <a:pt x="1622044" y="256298"/>
                  </a:lnTo>
                  <a:lnTo>
                    <a:pt x="1624266" y="255028"/>
                  </a:lnTo>
                  <a:lnTo>
                    <a:pt x="1624304" y="253758"/>
                  </a:lnTo>
                  <a:lnTo>
                    <a:pt x="1622780" y="253758"/>
                  </a:lnTo>
                  <a:lnTo>
                    <a:pt x="1621155" y="252488"/>
                  </a:lnTo>
                  <a:lnTo>
                    <a:pt x="1618792" y="252488"/>
                  </a:lnTo>
                  <a:lnTo>
                    <a:pt x="1620151" y="253758"/>
                  </a:lnTo>
                  <a:lnTo>
                    <a:pt x="1620164" y="255028"/>
                  </a:lnTo>
                  <a:lnTo>
                    <a:pt x="1619910" y="256298"/>
                  </a:lnTo>
                  <a:lnTo>
                    <a:pt x="1619173" y="257568"/>
                  </a:lnTo>
                  <a:lnTo>
                    <a:pt x="1618538" y="258838"/>
                  </a:lnTo>
                  <a:lnTo>
                    <a:pt x="1618157" y="258838"/>
                  </a:lnTo>
                  <a:lnTo>
                    <a:pt x="1610017" y="267728"/>
                  </a:lnTo>
                  <a:lnTo>
                    <a:pt x="1603336" y="274078"/>
                  </a:lnTo>
                  <a:lnTo>
                    <a:pt x="1596212" y="280428"/>
                  </a:lnTo>
                  <a:lnTo>
                    <a:pt x="1588389" y="285508"/>
                  </a:lnTo>
                  <a:lnTo>
                    <a:pt x="1579575" y="291858"/>
                  </a:lnTo>
                  <a:lnTo>
                    <a:pt x="1572399" y="296938"/>
                  </a:lnTo>
                  <a:lnTo>
                    <a:pt x="1581607" y="286778"/>
                  </a:lnTo>
                  <a:lnTo>
                    <a:pt x="1583156" y="284238"/>
                  </a:lnTo>
                  <a:lnTo>
                    <a:pt x="1576171" y="290588"/>
                  </a:lnTo>
                  <a:lnTo>
                    <a:pt x="1572031" y="294398"/>
                  </a:lnTo>
                  <a:lnTo>
                    <a:pt x="1567357" y="298208"/>
                  </a:lnTo>
                  <a:lnTo>
                    <a:pt x="1543875" y="315988"/>
                  </a:lnTo>
                  <a:lnTo>
                    <a:pt x="1547926" y="322338"/>
                  </a:lnTo>
                  <a:lnTo>
                    <a:pt x="1555864" y="336308"/>
                  </a:lnTo>
                  <a:lnTo>
                    <a:pt x="1561249" y="346468"/>
                  </a:lnTo>
                  <a:lnTo>
                    <a:pt x="1567561" y="357898"/>
                  </a:lnTo>
                  <a:lnTo>
                    <a:pt x="1570710" y="364248"/>
                  </a:lnTo>
                  <a:lnTo>
                    <a:pt x="1573898" y="369328"/>
                  </a:lnTo>
                  <a:lnTo>
                    <a:pt x="1577162" y="374408"/>
                  </a:lnTo>
                  <a:lnTo>
                    <a:pt x="1576565" y="375678"/>
                  </a:lnTo>
                  <a:lnTo>
                    <a:pt x="1574736" y="373138"/>
                  </a:lnTo>
                  <a:lnTo>
                    <a:pt x="1573136" y="370598"/>
                  </a:lnTo>
                  <a:lnTo>
                    <a:pt x="1575587" y="375678"/>
                  </a:lnTo>
                  <a:lnTo>
                    <a:pt x="1577289" y="382028"/>
                  </a:lnTo>
                  <a:lnTo>
                    <a:pt x="1579816" y="380758"/>
                  </a:lnTo>
                  <a:lnTo>
                    <a:pt x="1576984" y="375678"/>
                  </a:lnTo>
                  <a:lnTo>
                    <a:pt x="1579956" y="374408"/>
                  </a:lnTo>
                  <a:lnTo>
                    <a:pt x="1586014" y="380758"/>
                  </a:lnTo>
                  <a:lnTo>
                    <a:pt x="1592351" y="388378"/>
                  </a:lnTo>
                  <a:lnTo>
                    <a:pt x="1596199" y="393458"/>
                  </a:lnTo>
                  <a:lnTo>
                    <a:pt x="1592351" y="394728"/>
                  </a:lnTo>
                  <a:lnTo>
                    <a:pt x="1593621" y="403618"/>
                  </a:lnTo>
                  <a:lnTo>
                    <a:pt x="1594116" y="411238"/>
                  </a:lnTo>
                  <a:lnTo>
                    <a:pt x="1587969" y="409968"/>
                  </a:lnTo>
                  <a:lnTo>
                    <a:pt x="1589620" y="412508"/>
                  </a:lnTo>
                  <a:lnTo>
                    <a:pt x="1592364" y="416318"/>
                  </a:lnTo>
                  <a:lnTo>
                    <a:pt x="1594053" y="415048"/>
                  </a:lnTo>
                  <a:lnTo>
                    <a:pt x="1595031" y="420128"/>
                  </a:lnTo>
                  <a:lnTo>
                    <a:pt x="1594370" y="422668"/>
                  </a:lnTo>
                  <a:lnTo>
                    <a:pt x="1590611" y="417588"/>
                  </a:lnTo>
                  <a:lnTo>
                    <a:pt x="1592376" y="422668"/>
                  </a:lnTo>
                  <a:lnTo>
                    <a:pt x="1593697" y="425208"/>
                  </a:lnTo>
                  <a:lnTo>
                    <a:pt x="1594815" y="427748"/>
                  </a:lnTo>
                  <a:lnTo>
                    <a:pt x="1595653" y="429018"/>
                  </a:lnTo>
                  <a:lnTo>
                    <a:pt x="1598295" y="434098"/>
                  </a:lnTo>
                  <a:lnTo>
                    <a:pt x="1600352" y="439178"/>
                  </a:lnTo>
                  <a:lnTo>
                    <a:pt x="1602041" y="441718"/>
                  </a:lnTo>
                  <a:lnTo>
                    <a:pt x="1604924" y="454418"/>
                  </a:lnTo>
                  <a:lnTo>
                    <a:pt x="1606511" y="454418"/>
                  </a:lnTo>
                  <a:lnTo>
                    <a:pt x="1605635" y="455688"/>
                  </a:lnTo>
                  <a:lnTo>
                    <a:pt x="1604022" y="455688"/>
                  </a:lnTo>
                  <a:lnTo>
                    <a:pt x="1603108" y="454418"/>
                  </a:lnTo>
                  <a:lnTo>
                    <a:pt x="1601787" y="451878"/>
                  </a:lnTo>
                  <a:lnTo>
                    <a:pt x="1600288" y="450608"/>
                  </a:lnTo>
                  <a:lnTo>
                    <a:pt x="1602981" y="456958"/>
                  </a:lnTo>
                  <a:lnTo>
                    <a:pt x="1610194" y="455688"/>
                  </a:lnTo>
                  <a:lnTo>
                    <a:pt x="1617091" y="454418"/>
                  </a:lnTo>
                  <a:lnTo>
                    <a:pt x="1624304" y="454418"/>
                  </a:lnTo>
                  <a:lnTo>
                    <a:pt x="1627530" y="453148"/>
                  </a:lnTo>
                  <a:lnTo>
                    <a:pt x="1643900" y="453148"/>
                  </a:lnTo>
                  <a:lnTo>
                    <a:pt x="1642973" y="454418"/>
                  </a:lnTo>
                  <a:lnTo>
                    <a:pt x="1644053" y="455168"/>
                  </a:lnTo>
                  <a:lnTo>
                    <a:pt x="1649831" y="454418"/>
                  </a:lnTo>
                  <a:lnTo>
                    <a:pt x="1658988" y="454418"/>
                  </a:lnTo>
                  <a:lnTo>
                    <a:pt x="1667802" y="453148"/>
                  </a:lnTo>
                  <a:lnTo>
                    <a:pt x="1676615" y="451878"/>
                  </a:lnTo>
                  <a:lnTo>
                    <a:pt x="1682470" y="450608"/>
                  </a:lnTo>
                  <a:lnTo>
                    <a:pt x="1694688" y="450608"/>
                  </a:lnTo>
                  <a:lnTo>
                    <a:pt x="1698980" y="449338"/>
                  </a:lnTo>
                  <a:lnTo>
                    <a:pt x="1703870" y="449338"/>
                  </a:lnTo>
                  <a:lnTo>
                    <a:pt x="1708175" y="450608"/>
                  </a:lnTo>
                  <a:lnTo>
                    <a:pt x="1702219" y="454418"/>
                  </a:lnTo>
                  <a:lnTo>
                    <a:pt x="1706232" y="454418"/>
                  </a:lnTo>
                  <a:lnTo>
                    <a:pt x="1705864" y="456958"/>
                  </a:lnTo>
                  <a:lnTo>
                    <a:pt x="1705305" y="459498"/>
                  </a:lnTo>
                  <a:lnTo>
                    <a:pt x="1702904" y="460768"/>
                  </a:lnTo>
                  <a:lnTo>
                    <a:pt x="1703463" y="462038"/>
                  </a:lnTo>
                  <a:lnTo>
                    <a:pt x="1704009" y="464578"/>
                  </a:lnTo>
                  <a:lnTo>
                    <a:pt x="1704555" y="465848"/>
                  </a:lnTo>
                  <a:lnTo>
                    <a:pt x="1705444" y="465848"/>
                  </a:lnTo>
                  <a:lnTo>
                    <a:pt x="1707222" y="463308"/>
                  </a:lnTo>
                  <a:lnTo>
                    <a:pt x="1707184" y="465848"/>
                  </a:lnTo>
                  <a:lnTo>
                    <a:pt x="1708175" y="473468"/>
                  </a:lnTo>
                  <a:lnTo>
                    <a:pt x="1709712" y="486168"/>
                  </a:lnTo>
                  <a:lnTo>
                    <a:pt x="1710258" y="492518"/>
                  </a:lnTo>
                  <a:lnTo>
                    <a:pt x="1709356" y="497598"/>
                  </a:lnTo>
                  <a:lnTo>
                    <a:pt x="1707095" y="487438"/>
                  </a:lnTo>
                  <a:lnTo>
                    <a:pt x="1708124" y="514108"/>
                  </a:lnTo>
                  <a:lnTo>
                    <a:pt x="1710232" y="498868"/>
                  </a:lnTo>
                  <a:lnTo>
                    <a:pt x="1712493" y="505218"/>
                  </a:lnTo>
                  <a:lnTo>
                    <a:pt x="1714588" y="505218"/>
                  </a:lnTo>
                  <a:lnTo>
                    <a:pt x="1715871" y="507758"/>
                  </a:lnTo>
                  <a:lnTo>
                    <a:pt x="1715668" y="515378"/>
                  </a:lnTo>
                  <a:lnTo>
                    <a:pt x="1715376" y="516648"/>
                  </a:lnTo>
                  <a:lnTo>
                    <a:pt x="1715033" y="521728"/>
                  </a:lnTo>
                  <a:lnTo>
                    <a:pt x="1714169" y="529348"/>
                  </a:lnTo>
                  <a:lnTo>
                    <a:pt x="1712341" y="536968"/>
                  </a:lnTo>
                  <a:lnTo>
                    <a:pt x="1714093" y="543318"/>
                  </a:lnTo>
                  <a:lnTo>
                    <a:pt x="1715947" y="550938"/>
                  </a:lnTo>
                  <a:lnTo>
                    <a:pt x="1714563" y="561098"/>
                  </a:lnTo>
                  <a:lnTo>
                    <a:pt x="1712798" y="563638"/>
                  </a:lnTo>
                  <a:lnTo>
                    <a:pt x="1708467" y="558558"/>
                  </a:lnTo>
                  <a:lnTo>
                    <a:pt x="1707286" y="559828"/>
                  </a:lnTo>
                  <a:lnTo>
                    <a:pt x="1709521" y="568718"/>
                  </a:lnTo>
                  <a:lnTo>
                    <a:pt x="1711096" y="592848"/>
                  </a:lnTo>
                  <a:lnTo>
                    <a:pt x="1713484" y="601738"/>
                  </a:lnTo>
                  <a:lnTo>
                    <a:pt x="1712328" y="597928"/>
                  </a:lnTo>
                  <a:lnTo>
                    <a:pt x="1709445" y="597928"/>
                  </a:lnTo>
                  <a:lnTo>
                    <a:pt x="1708848" y="599198"/>
                  </a:lnTo>
                  <a:lnTo>
                    <a:pt x="1712595" y="604278"/>
                  </a:lnTo>
                  <a:lnTo>
                    <a:pt x="1711401" y="611898"/>
                  </a:lnTo>
                  <a:lnTo>
                    <a:pt x="1710817" y="611898"/>
                  </a:lnTo>
                  <a:lnTo>
                    <a:pt x="1708492" y="610628"/>
                  </a:lnTo>
                  <a:lnTo>
                    <a:pt x="1709254" y="618248"/>
                  </a:lnTo>
                  <a:lnTo>
                    <a:pt x="1713052" y="618248"/>
                  </a:lnTo>
                  <a:lnTo>
                    <a:pt x="1712493" y="628408"/>
                  </a:lnTo>
                  <a:lnTo>
                    <a:pt x="1712341" y="627138"/>
                  </a:lnTo>
                  <a:lnTo>
                    <a:pt x="1712175" y="625868"/>
                  </a:lnTo>
                  <a:lnTo>
                    <a:pt x="1711629" y="627138"/>
                  </a:lnTo>
                  <a:lnTo>
                    <a:pt x="1711058" y="623328"/>
                  </a:lnTo>
                  <a:lnTo>
                    <a:pt x="1710893" y="627138"/>
                  </a:lnTo>
                  <a:lnTo>
                    <a:pt x="1710766" y="641108"/>
                  </a:lnTo>
                  <a:lnTo>
                    <a:pt x="1710867" y="644918"/>
                  </a:lnTo>
                  <a:lnTo>
                    <a:pt x="1711236" y="652538"/>
                  </a:lnTo>
                  <a:lnTo>
                    <a:pt x="1711718" y="660158"/>
                  </a:lnTo>
                  <a:lnTo>
                    <a:pt x="1712188" y="665238"/>
                  </a:lnTo>
                  <a:lnTo>
                    <a:pt x="1712214" y="669048"/>
                  </a:lnTo>
                  <a:lnTo>
                    <a:pt x="1712023" y="674128"/>
                  </a:lnTo>
                  <a:lnTo>
                    <a:pt x="1710169" y="672858"/>
                  </a:lnTo>
                  <a:lnTo>
                    <a:pt x="1706448" y="672858"/>
                  </a:lnTo>
                  <a:lnTo>
                    <a:pt x="1702206" y="669048"/>
                  </a:lnTo>
                  <a:lnTo>
                    <a:pt x="1708175" y="669048"/>
                  </a:lnTo>
                  <a:lnTo>
                    <a:pt x="1707959" y="666508"/>
                  </a:lnTo>
                  <a:lnTo>
                    <a:pt x="1707642" y="665238"/>
                  </a:lnTo>
                  <a:lnTo>
                    <a:pt x="1705533" y="663968"/>
                  </a:lnTo>
                  <a:lnTo>
                    <a:pt x="1705698" y="666508"/>
                  </a:lnTo>
                  <a:lnTo>
                    <a:pt x="1675688" y="666508"/>
                  </a:lnTo>
                  <a:lnTo>
                    <a:pt x="1632064" y="661428"/>
                  </a:lnTo>
                  <a:lnTo>
                    <a:pt x="1637411" y="662698"/>
                  </a:lnTo>
                  <a:lnTo>
                    <a:pt x="1635112" y="666508"/>
                  </a:lnTo>
                  <a:lnTo>
                    <a:pt x="1630591" y="665238"/>
                  </a:lnTo>
                  <a:lnTo>
                    <a:pt x="1624914" y="662698"/>
                  </a:lnTo>
                  <a:lnTo>
                    <a:pt x="1619338" y="661428"/>
                  </a:lnTo>
                  <a:lnTo>
                    <a:pt x="1612849" y="658888"/>
                  </a:lnTo>
                  <a:lnTo>
                    <a:pt x="1599120" y="656348"/>
                  </a:lnTo>
                  <a:lnTo>
                    <a:pt x="1598841" y="657618"/>
                  </a:lnTo>
                  <a:lnTo>
                    <a:pt x="1598752" y="658888"/>
                  </a:lnTo>
                  <a:lnTo>
                    <a:pt x="1598637" y="658533"/>
                  </a:lnTo>
                  <a:lnTo>
                    <a:pt x="1596732" y="652538"/>
                  </a:lnTo>
                  <a:lnTo>
                    <a:pt x="1596859" y="655078"/>
                  </a:lnTo>
                  <a:lnTo>
                    <a:pt x="1594358" y="661428"/>
                  </a:lnTo>
                  <a:lnTo>
                    <a:pt x="1591983" y="669048"/>
                  </a:lnTo>
                  <a:lnTo>
                    <a:pt x="1589519" y="675398"/>
                  </a:lnTo>
                  <a:lnTo>
                    <a:pt x="1581518" y="700798"/>
                  </a:lnTo>
                  <a:lnTo>
                    <a:pt x="1578508" y="709688"/>
                  </a:lnTo>
                  <a:lnTo>
                    <a:pt x="1575041" y="719848"/>
                  </a:lnTo>
                  <a:lnTo>
                    <a:pt x="1570964" y="730008"/>
                  </a:lnTo>
                  <a:lnTo>
                    <a:pt x="1570888" y="724928"/>
                  </a:lnTo>
                  <a:lnTo>
                    <a:pt x="1567853" y="730008"/>
                  </a:lnTo>
                  <a:lnTo>
                    <a:pt x="1563725" y="736358"/>
                  </a:lnTo>
                  <a:lnTo>
                    <a:pt x="1553972" y="752868"/>
                  </a:lnTo>
                  <a:lnTo>
                    <a:pt x="1563611" y="763028"/>
                  </a:lnTo>
                  <a:lnTo>
                    <a:pt x="1568132" y="768108"/>
                  </a:lnTo>
                  <a:lnTo>
                    <a:pt x="1572107" y="771918"/>
                  </a:lnTo>
                  <a:lnTo>
                    <a:pt x="1576222" y="773188"/>
                  </a:lnTo>
                  <a:lnTo>
                    <a:pt x="1581175" y="778268"/>
                  </a:lnTo>
                  <a:lnTo>
                    <a:pt x="1580095" y="773188"/>
                  </a:lnTo>
                  <a:lnTo>
                    <a:pt x="1585201" y="782078"/>
                  </a:lnTo>
                  <a:lnTo>
                    <a:pt x="1590878" y="789698"/>
                  </a:lnTo>
                  <a:lnTo>
                    <a:pt x="1597025" y="796048"/>
                  </a:lnTo>
                  <a:lnTo>
                    <a:pt x="1603514" y="802398"/>
                  </a:lnTo>
                  <a:lnTo>
                    <a:pt x="1607908" y="806208"/>
                  </a:lnTo>
                  <a:lnTo>
                    <a:pt x="1612925" y="810018"/>
                  </a:lnTo>
                  <a:lnTo>
                    <a:pt x="1615478" y="812558"/>
                  </a:lnTo>
                  <a:lnTo>
                    <a:pt x="1622247" y="817638"/>
                  </a:lnTo>
                  <a:lnTo>
                    <a:pt x="1625815" y="820178"/>
                  </a:lnTo>
                  <a:lnTo>
                    <a:pt x="1621523" y="825258"/>
                  </a:lnTo>
                  <a:lnTo>
                    <a:pt x="1616392" y="830338"/>
                  </a:lnTo>
                  <a:lnTo>
                    <a:pt x="1609991" y="835418"/>
                  </a:lnTo>
                  <a:lnTo>
                    <a:pt x="1601901" y="840498"/>
                  </a:lnTo>
                  <a:lnTo>
                    <a:pt x="1604848" y="837958"/>
                  </a:lnTo>
                  <a:lnTo>
                    <a:pt x="1607731" y="832878"/>
                  </a:lnTo>
                  <a:lnTo>
                    <a:pt x="1585556" y="857008"/>
                  </a:lnTo>
                  <a:lnTo>
                    <a:pt x="1589646" y="858278"/>
                  </a:lnTo>
                  <a:lnTo>
                    <a:pt x="1589786" y="855738"/>
                  </a:lnTo>
                  <a:lnTo>
                    <a:pt x="1596110" y="853198"/>
                  </a:lnTo>
                  <a:lnTo>
                    <a:pt x="1594866" y="858278"/>
                  </a:lnTo>
                  <a:lnTo>
                    <a:pt x="1590014" y="864628"/>
                  </a:lnTo>
                  <a:lnTo>
                    <a:pt x="1584769" y="869708"/>
                  </a:lnTo>
                  <a:lnTo>
                    <a:pt x="1587398" y="864628"/>
                  </a:lnTo>
                  <a:lnTo>
                    <a:pt x="1585074" y="864628"/>
                  </a:lnTo>
                  <a:lnTo>
                    <a:pt x="1580235" y="865898"/>
                  </a:lnTo>
                  <a:lnTo>
                    <a:pt x="1575346" y="868438"/>
                  </a:lnTo>
                  <a:lnTo>
                    <a:pt x="1576781" y="868438"/>
                  </a:lnTo>
                  <a:lnTo>
                    <a:pt x="1576184" y="870978"/>
                  </a:lnTo>
                  <a:lnTo>
                    <a:pt x="1577289" y="872248"/>
                  </a:lnTo>
                  <a:lnTo>
                    <a:pt x="1571015" y="876058"/>
                  </a:lnTo>
                  <a:lnTo>
                    <a:pt x="1570799" y="878598"/>
                  </a:lnTo>
                  <a:lnTo>
                    <a:pt x="1570088" y="883678"/>
                  </a:lnTo>
                  <a:lnTo>
                    <a:pt x="1562328" y="890028"/>
                  </a:lnTo>
                  <a:lnTo>
                    <a:pt x="1561871" y="888758"/>
                  </a:lnTo>
                  <a:lnTo>
                    <a:pt x="1556867" y="895108"/>
                  </a:lnTo>
                  <a:lnTo>
                    <a:pt x="1553362" y="901458"/>
                  </a:lnTo>
                  <a:lnTo>
                    <a:pt x="1546910" y="907808"/>
                  </a:lnTo>
                  <a:lnTo>
                    <a:pt x="1542694" y="906805"/>
                  </a:lnTo>
                  <a:lnTo>
                    <a:pt x="1539455" y="912888"/>
                  </a:lnTo>
                  <a:lnTo>
                    <a:pt x="1534325" y="919238"/>
                  </a:lnTo>
                  <a:lnTo>
                    <a:pt x="1527619" y="924318"/>
                  </a:lnTo>
                  <a:lnTo>
                    <a:pt x="1530451" y="920508"/>
                  </a:lnTo>
                  <a:lnTo>
                    <a:pt x="1535684" y="915428"/>
                  </a:lnTo>
                  <a:lnTo>
                    <a:pt x="1538516" y="910348"/>
                  </a:lnTo>
                  <a:lnTo>
                    <a:pt x="1526819" y="915428"/>
                  </a:lnTo>
                  <a:lnTo>
                    <a:pt x="1526667" y="917968"/>
                  </a:lnTo>
                  <a:lnTo>
                    <a:pt x="1519897" y="923048"/>
                  </a:lnTo>
                  <a:lnTo>
                    <a:pt x="1520583" y="923048"/>
                  </a:lnTo>
                  <a:lnTo>
                    <a:pt x="1504632" y="935748"/>
                  </a:lnTo>
                  <a:lnTo>
                    <a:pt x="1509204" y="933208"/>
                  </a:lnTo>
                  <a:lnTo>
                    <a:pt x="1504454" y="944638"/>
                  </a:lnTo>
                  <a:lnTo>
                    <a:pt x="1496491" y="953528"/>
                  </a:lnTo>
                  <a:lnTo>
                    <a:pt x="1487449" y="962418"/>
                  </a:lnTo>
                  <a:lnTo>
                    <a:pt x="1479423" y="975118"/>
                  </a:lnTo>
                  <a:lnTo>
                    <a:pt x="1481493" y="970038"/>
                  </a:lnTo>
                  <a:lnTo>
                    <a:pt x="1482521" y="967498"/>
                  </a:lnTo>
                  <a:lnTo>
                    <a:pt x="1483029" y="966228"/>
                  </a:lnTo>
                  <a:lnTo>
                    <a:pt x="1482344" y="964958"/>
                  </a:lnTo>
                  <a:lnTo>
                    <a:pt x="1479778" y="966228"/>
                  </a:lnTo>
                  <a:lnTo>
                    <a:pt x="1477759" y="964958"/>
                  </a:lnTo>
                  <a:lnTo>
                    <a:pt x="1471510" y="967498"/>
                  </a:lnTo>
                  <a:lnTo>
                    <a:pt x="1471980" y="964958"/>
                  </a:lnTo>
                  <a:lnTo>
                    <a:pt x="1470901" y="968768"/>
                  </a:lnTo>
                  <a:lnTo>
                    <a:pt x="1469161" y="970038"/>
                  </a:lnTo>
                  <a:lnTo>
                    <a:pt x="1467815" y="970038"/>
                  </a:lnTo>
                  <a:lnTo>
                    <a:pt x="1466418" y="967498"/>
                  </a:lnTo>
                  <a:lnTo>
                    <a:pt x="1465681" y="966228"/>
                  </a:lnTo>
                  <a:lnTo>
                    <a:pt x="1462074" y="966228"/>
                  </a:lnTo>
                  <a:lnTo>
                    <a:pt x="1462633" y="963688"/>
                  </a:lnTo>
                  <a:lnTo>
                    <a:pt x="1460207" y="962075"/>
                  </a:lnTo>
                  <a:lnTo>
                    <a:pt x="1460284" y="962418"/>
                  </a:lnTo>
                  <a:lnTo>
                    <a:pt x="1459611" y="963688"/>
                  </a:lnTo>
                  <a:lnTo>
                    <a:pt x="1457617" y="962418"/>
                  </a:lnTo>
                  <a:lnTo>
                    <a:pt x="1453261" y="957338"/>
                  </a:lnTo>
                  <a:lnTo>
                    <a:pt x="1450340" y="953528"/>
                  </a:lnTo>
                  <a:lnTo>
                    <a:pt x="1447126" y="948448"/>
                  </a:lnTo>
                  <a:lnTo>
                    <a:pt x="1445615" y="945908"/>
                  </a:lnTo>
                  <a:lnTo>
                    <a:pt x="1444091" y="943368"/>
                  </a:lnTo>
                  <a:lnTo>
                    <a:pt x="1440853" y="938288"/>
                  </a:lnTo>
                  <a:lnTo>
                    <a:pt x="1435811" y="929398"/>
                  </a:lnTo>
                  <a:lnTo>
                    <a:pt x="1430147" y="921778"/>
                  </a:lnTo>
                  <a:lnTo>
                    <a:pt x="1422844" y="912888"/>
                  </a:lnTo>
                  <a:lnTo>
                    <a:pt x="1412862" y="902728"/>
                  </a:lnTo>
                  <a:lnTo>
                    <a:pt x="1410309" y="900188"/>
                  </a:lnTo>
                  <a:lnTo>
                    <a:pt x="1408125" y="897648"/>
                  </a:lnTo>
                  <a:lnTo>
                    <a:pt x="1406613" y="896378"/>
                  </a:lnTo>
                  <a:lnTo>
                    <a:pt x="1399057" y="901458"/>
                  </a:lnTo>
                  <a:lnTo>
                    <a:pt x="1392897" y="906538"/>
                  </a:lnTo>
                  <a:lnTo>
                    <a:pt x="1387881" y="910348"/>
                  </a:lnTo>
                  <a:lnTo>
                    <a:pt x="1383741" y="914158"/>
                  </a:lnTo>
                  <a:lnTo>
                    <a:pt x="1378927" y="917968"/>
                  </a:lnTo>
                  <a:lnTo>
                    <a:pt x="1373835" y="921778"/>
                  </a:lnTo>
                  <a:lnTo>
                    <a:pt x="1365199" y="926858"/>
                  </a:lnTo>
                  <a:lnTo>
                    <a:pt x="1357426" y="926858"/>
                  </a:lnTo>
                  <a:lnTo>
                    <a:pt x="1368767" y="919238"/>
                  </a:lnTo>
                  <a:lnTo>
                    <a:pt x="1360512" y="921778"/>
                  </a:lnTo>
                  <a:lnTo>
                    <a:pt x="1353108" y="924318"/>
                  </a:lnTo>
                  <a:lnTo>
                    <a:pt x="1346022" y="926858"/>
                  </a:lnTo>
                  <a:lnTo>
                    <a:pt x="1338719" y="930668"/>
                  </a:lnTo>
                  <a:lnTo>
                    <a:pt x="1340459" y="929398"/>
                  </a:lnTo>
                  <a:lnTo>
                    <a:pt x="1337868" y="929398"/>
                  </a:lnTo>
                  <a:lnTo>
                    <a:pt x="1334147" y="928128"/>
                  </a:lnTo>
                  <a:lnTo>
                    <a:pt x="1328864" y="930668"/>
                  </a:lnTo>
                  <a:lnTo>
                    <a:pt x="1326121" y="933208"/>
                  </a:lnTo>
                  <a:lnTo>
                    <a:pt x="1323009" y="935748"/>
                  </a:lnTo>
                  <a:lnTo>
                    <a:pt x="1316583" y="937018"/>
                  </a:lnTo>
                  <a:lnTo>
                    <a:pt x="1316304" y="938288"/>
                  </a:lnTo>
                  <a:lnTo>
                    <a:pt x="1315923" y="939558"/>
                  </a:lnTo>
                  <a:lnTo>
                    <a:pt x="1315681" y="938288"/>
                  </a:lnTo>
                  <a:lnTo>
                    <a:pt x="1315262" y="937018"/>
                  </a:lnTo>
                  <a:lnTo>
                    <a:pt x="1315072" y="935748"/>
                  </a:lnTo>
                  <a:lnTo>
                    <a:pt x="1315770" y="934478"/>
                  </a:lnTo>
                  <a:lnTo>
                    <a:pt x="1317409" y="931938"/>
                  </a:lnTo>
                  <a:lnTo>
                    <a:pt x="1321358" y="929398"/>
                  </a:lnTo>
                  <a:lnTo>
                    <a:pt x="1312024" y="933208"/>
                  </a:lnTo>
                  <a:lnTo>
                    <a:pt x="1311910" y="935748"/>
                  </a:lnTo>
                  <a:lnTo>
                    <a:pt x="1311833" y="966228"/>
                  </a:lnTo>
                  <a:lnTo>
                    <a:pt x="1312659" y="966228"/>
                  </a:lnTo>
                  <a:lnTo>
                    <a:pt x="1312494" y="973848"/>
                  </a:lnTo>
                  <a:lnTo>
                    <a:pt x="1316266" y="968768"/>
                  </a:lnTo>
                  <a:lnTo>
                    <a:pt x="1317713" y="961148"/>
                  </a:lnTo>
                  <a:lnTo>
                    <a:pt x="1317840" y="954798"/>
                  </a:lnTo>
                  <a:lnTo>
                    <a:pt x="1317917" y="939558"/>
                  </a:lnTo>
                  <a:lnTo>
                    <a:pt x="1317917" y="938288"/>
                  </a:lnTo>
                  <a:lnTo>
                    <a:pt x="1322679" y="937018"/>
                  </a:lnTo>
                  <a:lnTo>
                    <a:pt x="1328115" y="934478"/>
                  </a:lnTo>
                  <a:lnTo>
                    <a:pt x="1333119" y="933208"/>
                  </a:lnTo>
                  <a:lnTo>
                    <a:pt x="1331277" y="935748"/>
                  </a:lnTo>
                  <a:lnTo>
                    <a:pt x="1329931" y="938288"/>
                  </a:lnTo>
                  <a:lnTo>
                    <a:pt x="1329143" y="940828"/>
                  </a:lnTo>
                  <a:lnTo>
                    <a:pt x="1339303" y="933208"/>
                  </a:lnTo>
                  <a:lnTo>
                    <a:pt x="1342694" y="930668"/>
                  </a:lnTo>
                  <a:lnTo>
                    <a:pt x="1346479" y="930668"/>
                  </a:lnTo>
                  <a:lnTo>
                    <a:pt x="1349946" y="933208"/>
                  </a:lnTo>
                  <a:lnTo>
                    <a:pt x="1342771" y="937018"/>
                  </a:lnTo>
                  <a:lnTo>
                    <a:pt x="1349336" y="935748"/>
                  </a:lnTo>
                  <a:lnTo>
                    <a:pt x="1352956" y="933208"/>
                  </a:lnTo>
                  <a:lnTo>
                    <a:pt x="1356296" y="931938"/>
                  </a:lnTo>
                  <a:lnTo>
                    <a:pt x="1362036" y="930668"/>
                  </a:lnTo>
                  <a:lnTo>
                    <a:pt x="1363230" y="930668"/>
                  </a:lnTo>
                  <a:lnTo>
                    <a:pt x="1363078" y="931252"/>
                  </a:lnTo>
                  <a:lnTo>
                    <a:pt x="1369809" y="926858"/>
                  </a:lnTo>
                  <a:lnTo>
                    <a:pt x="1371752" y="925588"/>
                  </a:lnTo>
                  <a:lnTo>
                    <a:pt x="1370228" y="928128"/>
                  </a:lnTo>
                  <a:lnTo>
                    <a:pt x="1375219" y="929398"/>
                  </a:lnTo>
                  <a:lnTo>
                    <a:pt x="1368437" y="930668"/>
                  </a:lnTo>
                  <a:lnTo>
                    <a:pt x="1378369" y="929398"/>
                  </a:lnTo>
                  <a:lnTo>
                    <a:pt x="1384084" y="925588"/>
                  </a:lnTo>
                  <a:lnTo>
                    <a:pt x="1385989" y="924318"/>
                  </a:lnTo>
                  <a:lnTo>
                    <a:pt x="1390662" y="920508"/>
                  </a:lnTo>
                  <a:lnTo>
                    <a:pt x="1394714" y="917968"/>
                  </a:lnTo>
                  <a:lnTo>
                    <a:pt x="1398968" y="914158"/>
                  </a:lnTo>
                  <a:lnTo>
                    <a:pt x="1401051" y="915428"/>
                  </a:lnTo>
                  <a:lnTo>
                    <a:pt x="1399882" y="916698"/>
                  </a:lnTo>
                  <a:lnTo>
                    <a:pt x="1402511" y="915428"/>
                  </a:lnTo>
                  <a:lnTo>
                    <a:pt x="1407744" y="919238"/>
                  </a:lnTo>
                  <a:lnTo>
                    <a:pt x="1408582" y="919238"/>
                  </a:lnTo>
                  <a:lnTo>
                    <a:pt x="1409268" y="917968"/>
                  </a:lnTo>
                  <a:lnTo>
                    <a:pt x="1410119" y="916698"/>
                  </a:lnTo>
                  <a:lnTo>
                    <a:pt x="1410182" y="915428"/>
                  </a:lnTo>
                  <a:lnTo>
                    <a:pt x="1410246" y="914158"/>
                  </a:lnTo>
                  <a:lnTo>
                    <a:pt x="1410309" y="912888"/>
                  </a:lnTo>
                  <a:lnTo>
                    <a:pt x="1418907" y="920508"/>
                  </a:lnTo>
                  <a:lnTo>
                    <a:pt x="1418590" y="938288"/>
                  </a:lnTo>
                  <a:lnTo>
                    <a:pt x="1423835" y="938288"/>
                  </a:lnTo>
                  <a:lnTo>
                    <a:pt x="1428610" y="944638"/>
                  </a:lnTo>
                  <a:lnTo>
                    <a:pt x="1426540" y="945908"/>
                  </a:lnTo>
                  <a:lnTo>
                    <a:pt x="1430477" y="948448"/>
                  </a:lnTo>
                  <a:lnTo>
                    <a:pt x="1430883" y="947178"/>
                  </a:lnTo>
                  <a:lnTo>
                    <a:pt x="1430756" y="945908"/>
                  </a:lnTo>
                  <a:lnTo>
                    <a:pt x="1433080" y="945908"/>
                  </a:lnTo>
                  <a:lnTo>
                    <a:pt x="1439011" y="956068"/>
                  </a:lnTo>
                  <a:lnTo>
                    <a:pt x="1446809" y="966228"/>
                  </a:lnTo>
                  <a:lnTo>
                    <a:pt x="1453464" y="976388"/>
                  </a:lnTo>
                  <a:lnTo>
                    <a:pt x="1455915" y="985278"/>
                  </a:lnTo>
                  <a:lnTo>
                    <a:pt x="1456905" y="982738"/>
                  </a:lnTo>
                  <a:lnTo>
                    <a:pt x="1455254" y="978928"/>
                  </a:lnTo>
                  <a:lnTo>
                    <a:pt x="1454734" y="977658"/>
                  </a:lnTo>
                  <a:lnTo>
                    <a:pt x="1459077" y="980198"/>
                  </a:lnTo>
                  <a:lnTo>
                    <a:pt x="1458849" y="986548"/>
                  </a:lnTo>
                  <a:lnTo>
                    <a:pt x="1462379" y="991628"/>
                  </a:lnTo>
                  <a:lnTo>
                    <a:pt x="1466126" y="994168"/>
                  </a:lnTo>
                  <a:lnTo>
                    <a:pt x="1470685" y="989088"/>
                  </a:lnTo>
                  <a:lnTo>
                    <a:pt x="1474876" y="982738"/>
                  </a:lnTo>
                  <a:lnTo>
                    <a:pt x="1480502" y="978928"/>
                  </a:lnTo>
                  <a:lnTo>
                    <a:pt x="1478026" y="985278"/>
                  </a:lnTo>
                  <a:lnTo>
                    <a:pt x="1474838" y="989088"/>
                  </a:lnTo>
                  <a:lnTo>
                    <a:pt x="1474304" y="990358"/>
                  </a:lnTo>
                  <a:lnTo>
                    <a:pt x="1479753" y="987818"/>
                  </a:lnTo>
                  <a:lnTo>
                    <a:pt x="1485277" y="978928"/>
                  </a:lnTo>
                  <a:lnTo>
                    <a:pt x="1486598" y="977658"/>
                  </a:lnTo>
                  <a:lnTo>
                    <a:pt x="1489227" y="975118"/>
                  </a:lnTo>
                  <a:lnTo>
                    <a:pt x="1493177" y="971308"/>
                  </a:lnTo>
                  <a:lnTo>
                    <a:pt x="1501444" y="966228"/>
                  </a:lnTo>
                  <a:lnTo>
                    <a:pt x="1508023" y="959878"/>
                  </a:lnTo>
                  <a:lnTo>
                    <a:pt x="1509064" y="954798"/>
                  </a:lnTo>
                  <a:lnTo>
                    <a:pt x="1515579" y="947178"/>
                  </a:lnTo>
                  <a:lnTo>
                    <a:pt x="1524863" y="938288"/>
                  </a:lnTo>
                  <a:lnTo>
                    <a:pt x="1529562" y="933208"/>
                  </a:lnTo>
                  <a:lnTo>
                    <a:pt x="1534261" y="928128"/>
                  </a:lnTo>
                  <a:lnTo>
                    <a:pt x="1538719" y="925588"/>
                  </a:lnTo>
                  <a:lnTo>
                    <a:pt x="1540192" y="924318"/>
                  </a:lnTo>
                  <a:lnTo>
                    <a:pt x="1549044" y="916698"/>
                  </a:lnTo>
                  <a:lnTo>
                    <a:pt x="1558925" y="907808"/>
                  </a:lnTo>
                  <a:lnTo>
                    <a:pt x="1561757" y="905268"/>
                  </a:lnTo>
                  <a:lnTo>
                    <a:pt x="1573339" y="896378"/>
                  </a:lnTo>
                  <a:lnTo>
                    <a:pt x="1573618" y="896378"/>
                  </a:lnTo>
                  <a:lnTo>
                    <a:pt x="1574863" y="891298"/>
                  </a:lnTo>
                  <a:lnTo>
                    <a:pt x="1575828" y="890028"/>
                  </a:lnTo>
                  <a:lnTo>
                    <a:pt x="1579702" y="884948"/>
                  </a:lnTo>
                  <a:lnTo>
                    <a:pt x="1592999" y="869708"/>
                  </a:lnTo>
                  <a:lnTo>
                    <a:pt x="1594954" y="872248"/>
                  </a:lnTo>
                  <a:lnTo>
                    <a:pt x="1594269" y="874788"/>
                  </a:lnTo>
                  <a:lnTo>
                    <a:pt x="1590497" y="881138"/>
                  </a:lnTo>
                  <a:lnTo>
                    <a:pt x="1598803" y="872248"/>
                  </a:lnTo>
                  <a:lnTo>
                    <a:pt x="1599539" y="869708"/>
                  </a:lnTo>
                  <a:lnTo>
                    <a:pt x="1601482" y="865898"/>
                  </a:lnTo>
                  <a:lnTo>
                    <a:pt x="1606435" y="859548"/>
                  </a:lnTo>
                  <a:lnTo>
                    <a:pt x="1607223" y="864628"/>
                  </a:lnTo>
                  <a:lnTo>
                    <a:pt x="1612646" y="859548"/>
                  </a:lnTo>
                  <a:lnTo>
                    <a:pt x="1617357" y="853198"/>
                  </a:lnTo>
                  <a:lnTo>
                    <a:pt x="1622691" y="846848"/>
                  </a:lnTo>
                  <a:lnTo>
                    <a:pt x="1624736" y="844308"/>
                  </a:lnTo>
                  <a:lnTo>
                    <a:pt x="1627632" y="840498"/>
                  </a:lnTo>
                  <a:lnTo>
                    <a:pt x="1633855" y="834148"/>
                  </a:lnTo>
                  <a:lnTo>
                    <a:pt x="1638173" y="830338"/>
                  </a:lnTo>
                  <a:lnTo>
                    <a:pt x="1642910" y="825258"/>
                  </a:lnTo>
                  <a:lnTo>
                    <a:pt x="1648752" y="820178"/>
                  </a:lnTo>
                  <a:lnTo>
                    <a:pt x="1646618" y="820178"/>
                  </a:lnTo>
                  <a:lnTo>
                    <a:pt x="1643265" y="821448"/>
                  </a:lnTo>
                  <a:lnTo>
                    <a:pt x="1638312" y="823988"/>
                  </a:lnTo>
                  <a:lnTo>
                    <a:pt x="1635137" y="823988"/>
                  </a:lnTo>
                  <a:lnTo>
                    <a:pt x="1631886" y="825258"/>
                  </a:lnTo>
                  <a:lnTo>
                    <a:pt x="1630260" y="823988"/>
                  </a:lnTo>
                  <a:lnTo>
                    <a:pt x="1631721" y="820178"/>
                  </a:lnTo>
                  <a:lnTo>
                    <a:pt x="1630349" y="820178"/>
                  </a:lnTo>
                  <a:lnTo>
                    <a:pt x="1628711" y="818908"/>
                  </a:lnTo>
                  <a:lnTo>
                    <a:pt x="1626946" y="817638"/>
                  </a:lnTo>
                  <a:lnTo>
                    <a:pt x="1629067" y="816368"/>
                  </a:lnTo>
                  <a:lnTo>
                    <a:pt x="1632483" y="815098"/>
                  </a:lnTo>
                  <a:lnTo>
                    <a:pt x="1635785" y="817346"/>
                  </a:lnTo>
                  <a:lnTo>
                    <a:pt x="1632686" y="815098"/>
                  </a:lnTo>
                  <a:lnTo>
                    <a:pt x="1630921" y="813828"/>
                  </a:lnTo>
                  <a:lnTo>
                    <a:pt x="1629130" y="811288"/>
                  </a:lnTo>
                  <a:lnTo>
                    <a:pt x="1632534" y="813828"/>
                  </a:lnTo>
                  <a:lnTo>
                    <a:pt x="1636217" y="815098"/>
                  </a:lnTo>
                  <a:lnTo>
                    <a:pt x="1640192" y="817638"/>
                  </a:lnTo>
                  <a:lnTo>
                    <a:pt x="1635696" y="811199"/>
                  </a:lnTo>
                  <a:lnTo>
                    <a:pt x="1635823" y="811288"/>
                  </a:lnTo>
                  <a:lnTo>
                    <a:pt x="1634058" y="808748"/>
                  </a:lnTo>
                  <a:lnTo>
                    <a:pt x="1633689" y="808228"/>
                  </a:lnTo>
                  <a:lnTo>
                    <a:pt x="1633689" y="809840"/>
                  </a:lnTo>
                  <a:lnTo>
                    <a:pt x="1632610" y="813828"/>
                  </a:lnTo>
                  <a:lnTo>
                    <a:pt x="1629905" y="811288"/>
                  </a:lnTo>
                  <a:lnTo>
                    <a:pt x="1627187" y="808748"/>
                  </a:lnTo>
                  <a:lnTo>
                    <a:pt x="1630172" y="807478"/>
                  </a:lnTo>
                  <a:lnTo>
                    <a:pt x="1624545" y="802398"/>
                  </a:lnTo>
                  <a:lnTo>
                    <a:pt x="1627390" y="802398"/>
                  </a:lnTo>
                  <a:lnTo>
                    <a:pt x="1629435" y="803668"/>
                  </a:lnTo>
                  <a:lnTo>
                    <a:pt x="1632051" y="808748"/>
                  </a:lnTo>
                  <a:lnTo>
                    <a:pt x="1633689" y="809840"/>
                  </a:lnTo>
                  <a:lnTo>
                    <a:pt x="1633689" y="808228"/>
                  </a:lnTo>
                  <a:lnTo>
                    <a:pt x="1632292" y="806208"/>
                  </a:lnTo>
                  <a:lnTo>
                    <a:pt x="1628584" y="802398"/>
                  </a:lnTo>
                  <a:lnTo>
                    <a:pt x="1625307" y="798588"/>
                  </a:lnTo>
                  <a:lnTo>
                    <a:pt x="1622704" y="794778"/>
                  </a:lnTo>
                  <a:lnTo>
                    <a:pt x="1621790" y="792238"/>
                  </a:lnTo>
                  <a:lnTo>
                    <a:pt x="1620850" y="789698"/>
                  </a:lnTo>
                  <a:lnTo>
                    <a:pt x="1620189" y="790968"/>
                  </a:lnTo>
                  <a:lnTo>
                    <a:pt x="1618081" y="792238"/>
                  </a:lnTo>
                  <a:lnTo>
                    <a:pt x="1613522" y="788428"/>
                  </a:lnTo>
                  <a:lnTo>
                    <a:pt x="1608505" y="782078"/>
                  </a:lnTo>
                  <a:lnTo>
                    <a:pt x="1607985" y="779538"/>
                  </a:lnTo>
                  <a:lnTo>
                    <a:pt x="1608569" y="778268"/>
                  </a:lnTo>
                  <a:lnTo>
                    <a:pt x="1606816" y="774458"/>
                  </a:lnTo>
                  <a:lnTo>
                    <a:pt x="1602701" y="773188"/>
                  </a:lnTo>
                  <a:lnTo>
                    <a:pt x="1599514" y="768108"/>
                  </a:lnTo>
                  <a:lnTo>
                    <a:pt x="1597126" y="764298"/>
                  </a:lnTo>
                  <a:lnTo>
                    <a:pt x="1593837" y="768108"/>
                  </a:lnTo>
                  <a:lnTo>
                    <a:pt x="1590636" y="764298"/>
                  </a:lnTo>
                  <a:lnTo>
                    <a:pt x="1591475" y="761758"/>
                  </a:lnTo>
                  <a:lnTo>
                    <a:pt x="1591056" y="760488"/>
                  </a:lnTo>
                  <a:lnTo>
                    <a:pt x="1585582" y="756678"/>
                  </a:lnTo>
                  <a:lnTo>
                    <a:pt x="1582191" y="752868"/>
                  </a:lnTo>
                  <a:lnTo>
                    <a:pt x="1578013" y="749058"/>
                  </a:lnTo>
                  <a:lnTo>
                    <a:pt x="1578991" y="746518"/>
                  </a:lnTo>
                  <a:lnTo>
                    <a:pt x="1579168" y="745248"/>
                  </a:lnTo>
                  <a:lnTo>
                    <a:pt x="1575600" y="746518"/>
                  </a:lnTo>
                  <a:lnTo>
                    <a:pt x="1574457" y="749058"/>
                  </a:lnTo>
                  <a:lnTo>
                    <a:pt x="1574736" y="747788"/>
                  </a:lnTo>
                  <a:lnTo>
                    <a:pt x="1575181" y="746747"/>
                  </a:lnTo>
                  <a:lnTo>
                    <a:pt x="1581658" y="732548"/>
                  </a:lnTo>
                  <a:lnTo>
                    <a:pt x="1582966" y="730008"/>
                  </a:lnTo>
                  <a:lnTo>
                    <a:pt x="1591449" y="713498"/>
                  </a:lnTo>
                  <a:lnTo>
                    <a:pt x="1600923" y="694448"/>
                  </a:lnTo>
                  <a:lnTo>
                    <a:pt x="1606905" y="677938"/>
                  </a:lnTo>
                  <a:lnTo>
                    <a:pt x="1608048" y="679208"/>
                  </a:lnTo>
                  <a:lnTo>
                    <a:pt x="1608378" y="677938"/>
                  </a:lnTo>
                  <a:lnTo>
                    <a:pt x="1609382" y="674128"/>
                  </a:lnTo>
                  <a:lnTo>
                    <a:pt x="1613814" y="672858"/>
                  </a:lnTo>
                  <a:lnTo>
                    <a:pt x="1618742" y="674128"/>
                  </a:lnTo>
                  <a:lnTo>
                    <a:pt x="1624025" y="674128"/>
                  </a:lnTo>
                  <a:lnTo>
                    <a:pt x="1630616" y="675398"/>
                  </a:lnTo>
                  <a:lnTo>
                    <a:pt x="1636687" y="675398"/>
                  </a:lnTo>
                  <a:lnTo>
                    <a:pt x="1641475" y="674128"/>
                  </a:lnTo>
                  <a:lnTo>
                    <a:pt x="1646085" y="675398"/>
                  </a:lnTo>
                  <a:lnTo>
                    <a:pt x="1651990" y="677938"/>
                  </a:lnTo>
                  <a:lnTo>
                    <a:pt x="1649780" y="680478"/>
                  </a:lnTo>
                  <a:lnTo>
                    <a:pt x="1663230" y="680478"/>
                  </a:lnTo>
                  <a:lnTo>
                    <a:pt x="1670088" y="681748"/>
                  </a:lnTo>
                  <a:lnTo>
                    <a:pt x="1680286" y="684288"/>
                  </a:lnTo>
                  <a:lnTo>
                    <a:pt x="1675422" y="684288"/>
                  </a:lnTo>
                  <a:lnTo>
                    <a:pt x="1675536" y="685558"/>
                  </a:lnTo>
                  <a:lnTo>
                    <a:pt x="1674876" y="685558"/>
                  </a:lnTo>
                  <a:lnTo>
                    <a:pt x="1667751" y="684288"/>
                  </a:lnTo>
                  <a:lnTo>
                    <a:pt x="1677352" y="686828"/>
                  </a:lnTo>
                  <a:lnTo>
                    <a:pt x="1684909" y="688098"/>
                  </a:lnTo>
                  <a:lnTo>
                    <a:pt x="1694078" y="689368"/>
                  </a:lnTo>
                  <a:lnTo>
                    <a:pt x="1708505" y="689368"/>
                  </a:lnTo>
                  <a:lnTo>
                    <a:pt x="1707984" y="690638"/>
                  </a:lnTo>
                  <a:lnTo>
                    <a:pt x="1713318" y="693178"/>
                  </a:lnTo>
                  <a:lnTo>
                    <a:pt x="1722056" y="694448"/>
                  </a:lnTo>
                  <a:lnTo>
                    <a:pt x="1731784" y="696988"/>
                  </a:lnTo>
                  <a:lnTo>
                    <a:pt x="1731746" y="694448"/>
                  </a:lnTo>
                  <a:lnTo>
                    <a:pt x="1731657" y="691908"/>
                  </a:lnTo>
                  <a:lnTo>
                    <a:pt x="1731581" y="690638"/>
                  </a:lnTo>
                  <a:lnTo>
                    <a:pt x="1731365" y="688098"/>
                  </a:lnTo>
                  <a:lnTo>
                    <a:pt x="1730095" y="694448"/>
                  </a:lnTo>
                  <a:lnTo>
                    <a:pt x="1720507" y="691908"/>
                  </a:lnTo>
                  <a:lnTo>
                    <a:pt x="1728431" y="693178"/>
                  </a:lnTo>
                  <a:lnTo>
                    <a:pt x="1728419" y="691908"/>
                  </a:lnTo>
                  <a:lnTo>
                    <a:pt x="1728317" y="685558"/>
                  </a:lnTo>
                  <a:lnTo>
                    <a:pt x="1728431" y="680478"/>
                  </a:lnTo>
                  <a:lnTo>
                    <a:pt x="1728787" y="667778"/>
                  </a:lnTo>
                  <a:lnTo>
                    <a:pt x="1730438" y="671588"/>
                  </a:lnTo>
                  <a:lnTo>
                    <a:pt x="1733702" y="676668"/>
                  </a:lnTo>
                  <a:lnTo>
                    <a:pt x="1735048" y="652538"/>
                  </a:lnTo>
                  <a:lnTo>
                    <a:pt x="1734959" y="648728"/>
                  </a:lnTo>
                  <a:lnTo>
                    <a:pt x="1734807" y="644918"/>
                  </a:lnTo>
                  <a:lnTo>
                    <a:pt x="1734286" y="637298"/>
                  </a:lnTo>
                  <a:lnTo>
                    <a:pt x="1733130" y="630948"/>
                  </a:lnTo>
                  <a:lnTo>
                    <a:pt x="1732724" y="628408"/>
                  </a:lnTo>
                  <a:lnTo>
                    <a:pt x="1732114" y="624598"/>
                  </a:lnTo>
                  <a:lnTo>
                    <a:pt x="1730781" y="614438"/>
                  </a:lnTo>
                  <a:lnTo>
                    <a:pt x="1730629" y="611898"/>
                  </a:lnTo>
                  <a:lnTo>
                    <a:pt x="1730197" y="604278"/>
                  </a:lnTo>
                  <a:lnTo>
                    <a:pt x="1730400" y="601738"/>
                  </a:lnTo>
                  <a:lnTo>
                    <a:pt x="1730819" y="596658"/>
                  </a:lnTo>
                  <a:lnTo>
                    <a:pt x="1730933" y="595388"/>
                  </a:lnTo>
                  <a:lnTo>
                    <a:pt x="1733550" y="586498"/>
                  </a:lnTo>
                  <a:lnTo>
                    <a:pt x="1731657" y="585228"/>
                  </a:lnTo>
                  <a:lnTo>
                    <a:pt x="1730540" y="590308"/>
                  </a:lnTo>
                  <a:lnTo>
                    <a:pt x="1729320" y="596658"/>
                  </a:lnTo>
                  <a:lnTo>
                    <a:pt x="1727098" y="595388"/>
                  </a:lnTo>
                  <a:lnTo>
                    <a:pt x="1728584" y="585228"/>
                  </a:lnTo>
                  <a:lnTo>
                    <a:pt x="1731213" y="575068"/>
                  </a:lnTo>
                  <a:lnTo>
                    <a:pt x="1733727" y="566178"/>
                  </a:lnTo>
                  <a:lnTo>
                    <a:pt x="1734286" y="563638"/>
                  </a:lnTo>
                  <a:lnTo>
                    <a:pt x="1734845" y="561098"/>
                  </a:lnTo>
                  <a:lnTo>
                    <a:pt x="1734908" y="549668"/>
                  </a:lnTo>
                  <a:lnTo>
                    <a:pt x="1732508" y="542048"/>
                  </a:lnTo>
                  <a:lnTo>
                    <a:pt x="1729943" y="533158"/>
                  </a:lnTo>
                  <a:lnTo>
                    <a:pt x="1729701" y="526808"/>
                  </a:lnTo>
                  <a:lnTo>
                    <a:pt x="1729511" y="521728"/>
                  </a:lnTo>
                  <a:lnTo>
                    <a:pt x="1727758" y="524268"/>
                  </a:lnTo>
                  <a:lnTo>
                    <a:pt x="1723072" y="526808"/>
                  </a:lnTo>
                  <a:lnTo>
                    <a:pt x="1721408" y="510298"/>
                  </a:lnTo>
                  <a:lnTo>
                    <a:pt x="1722869" y="501408"/>
                  </a:lnTo>
                  <a:lnTo>
                    <a:pt x="1724634" y="498868"/>
                  </a:lnTo>
                  <a:lnTo>
                    <a:pt x="1725523" y="497598"/>
                  </a:lnTo>
                  <a:lnTo>
                    <a:pt x="1728317" y="497598"/>
                  </a:lnTo>
                  <a:lnTo>
                    <a:pt x="1730184" y="501408"/>
                  </a:lnTo>
                  <a:lnTo>
                    <a:pt x="1730336" y="505218"/>
                  </a:lnTo>
                  <a:lnTo>
                    <a:pt x="1729790" y="507758"/>
                  </a:lnTo>
                  <a:lnTo>
                    <a:pt x="1729193" y="506488"/>
                  </a:lnTo>
                  <a:lnTo>
                    <a:pt x="1729828" y="511568"/>
                  </a:lnTo>
                  <a:lnTo>
                    <a:pt x="1730590" y="517918"/>
                  </a:lnTo>
                  <a:lnTo>
                    <a:pt x="1732483" y="512838"/>
                  </a:lnTo>
                  <a:lnTo>
                    <a:pt x="1730717" y="510298"/>
                  </a:lnTo>
                  <a:lnTo>
                    <a:pt x="1731073" y="507758"/>
                  </a:lnTo>
                  <a:lnTo>
                    <a:pt x="1731772" y="502678"/>
                  </a:lnTo>
                  <a:lnTo>
                    <a:pt x="1732559" y="495058"/>
                  </a:lnTo>
                  <a:lnTo>
                    <a:pt x="1733156" y="491248"/>
                  </a:lnTo>
                  <a:lnTo>
                    <a:pt x="1733550" y="488708"/>
                  </a:lnTo>
                  <a:lnTo>
                    <a:pt x="1735213" y="487438"/>
                  </a:lnTo>
                  <a:close/>
                </a:path>
                <a:path w="1736089" h="1068070">
                  <a:moveTo>
                    <a:pt x="1736026" y="611301"/>
                  </a:moveTo>
                  <a:lnTo>
                    <a:pt x="1734654" y="597420"/>
                  </a:lnTo>
                  <a:lnTo>
                    <a:pt x="1735493" y="607656"/>
                  </a:lnTo>
                  <a:lnTo>
                    <a:pt x="1736026" y="611301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78648" y="4840642"/>
              <a:ext cx="625475" cy="611505"/>
            </a:xfrm>
            <a:custGeom>
              <a:avLst/>
              <a:gdLst/>
              <a:ahLst/>
              <a:cxnLst/>
              <a:rect l="l" t="t" r="r" b="b"/>
              <a:pathLst>
                <a:path w="625475" h="611504">
                  <a:moveTo>
                    <a:pt x="14185" y="227609"/>
                  </a:moveTo>
                  <a:lnTo>
                    <a:pt x="13411" y="224320"/>
                  </a:lnTo>
                  <a:lnTo>
                    <a:pt x="13271" y="230098"/>
                  </a:lnTo>
                  <a:lnTo>
                    <a:pt x="14185" y="227609"/>
                  </a:lnTo>
                  <a:close/>
                </a:path>
                <a:path w="625475" h="611504">
                  <a:moveTo>
                    <a:pt x="29756" y="411772"/>
                  </a:moveTo>
                  <a:lnTo>
                    <a:pt x="29705" y="409321"/>
                  </a:lnTo>
                  <a:lnTo>
                    <a:pt x="29578" y="411861"/>
                  </a:lnTo>
                  <a:lnTo>
                    <a:pt x="29756" y="411772"/>
                  </a:lnTo>
                  <a:close/>
                </a:path>
                <a:path w="625475" h="611504">
                  <a:moveTo>
                    <a:pt x="43751" y="270802"/>
                  </a:moveTo>
                  <a:lnTo>
                    <a:pt x="42710" y="270687"/>
                  </a:lnTo>
                  <a:lnTo>
                    <a:pt x="43446" y="271932"/>
                  </a:lnTo>
                  <a:lnTo>
                    <a:pt x="43751" y="270802"/>
                  </a:lnTo>
                  <a:close/>
                </a:path>
                <a:path w="625475" h="611504">
                  <a:moveTo>
                    <a:pt x="44373" y="257225"/>
                  </a:moveTo>
                  <a:lnTo>
                    <a:pt x="44323" y="256654"/>
                  </a:lnTo>
                  <a:lnTo>
                    <a:pt x="43929" y="256146"/>
                  </a:lnTo>
                  <a:lnTo>
                    <a:pt x="44183" y="257822"/>
                  </a:lnTo>
                  <a:lnTo>
                    <a:pt x="44373" y="257225"/>
                  </a:lnTo>
                  <a:close/>
                </a:path>
                <a:path w="625475" h="611504">
                  <a:moveTo>
                    <a:pt x="63106" y="411861"/>
                  </a:moveTo>
                  <a:lnTo>
                    <a:pt x="62865" y="406781"/>
                  </a:lnTo>
                  <a:lnTo>
                    <a:pt x="60477" y="413067"/>
                  </a:lnTo>
                  <a:lnTo>
                    <a:pt x="61925" y="411861"/>
                  </a:lnTo>
                  <a:lnTo>
                    <a:pt x="63106" y="411861"/>
                  </a:lnTo>
                  <a:close/>
                </a:path>
                <a:path w="625475" h="611504">
                  <a:moveTo>
                    <a:pt x="68834" y="176911"/>
                  </a:moveTo>
                  <a:lnTo>
                    <a:pt x="67614" y="176911"/>
                  </a:lnTo>
                  <a:lnTo>
                    <a:pt x="68173" y="179451"/>
                  </a:lnTo>
                  <a:lnTo>
                    <a:pt x="68834" y="176911"/>
                  </a:lnTo>
                  <a:close/>
                </a:path>
                <a:path w="625475" h="611504">
                  <a:moveTo>
                    <a:pt x="71450" y="176911"/>
                  </a:moveTo>
                  <a:lnTo>
                    <a:pt x="69837" y="173101"/>
                  </a:lnTo>
                  <a:lnTo>
                    <a:pt x="68834" y="176911"/>
                  </a:lnTo>
                  <a:lnTo>
                    <a:pt x="71450" y="176911"/>
                  </a:lnTo>
                  <a:close/>
                </a:path>
                <a:path w="625475" h="611504">
                  <a:moveTo>
                    <a:pt x="72072" y="487819"/>
                  </a:moveTo>
                  <a:lnTo>
                    <a:pt x="72059" y="487273"/>
                  </a:lnTo>
                  <a:lnTo>
                    <a:pt x="71983" y="486752"/>
                  </a:lnTo>
                  <a:lnTo>
                    <a:pt x="70446" y="486879"/>
                  </a:lnTo>
                  <a:lnTo>
                    <a:pt x="71247" y="487832"/>
                  </a:lnTo>
                  <a:lnTo>
                    <a:pt x="71526" y="488035"/>
                  </a:lnTo>
                  <a:lnTo>
                    <a:pt x="71780" y="488086"/>
                  </a:lnTo>
                  <a:lnTo>
                    <a:pt x="72059" y="488403"/>
                  </a:lnTo>
                  <a:lnTo>
                    <a:pt x="72072" y="487819"/>
                  </a:lnTo>
                  <a:close/>
                </a:path>
                <a:path w="625475" h="611504">
                  <a:moveTo>
                    <a:pt x="104279" y="486791"/>
                  </a:moveTo>
                  <a:lnTo>
                    <a:pt x="102895" y="486791"/>
                  </a:lnTo>
                  <a:lnTo>
                    <a:pt x="103505" y="487883"/>
                  </a:lnTo>
                  <a:lnTo>
                    <a:pt x="104279" y="486791"/>
                  </a:lnTo>
                  <a:close/>
                </a:path>
                <a:path w="625475" h="611504">
                  <a:moveTo>
                    <a:pt x="104495" y="410146"/>
                  </a:moveTo>
                  <a:lnTo>
                    <a:pt x="101473" y="406908"/>
                  </a:lnTo>
                  <a:lnTo>
                    <a:pt x="102108" y="408813"/>
                  </a:lnTo>
                  <a:lnTo>
                    <a:pt x="104495" y="410146"/>
                  </a:lnTo>
                  <a:close/>
                </a:path>
                <a:path w="625475" h="611504">
                  <a:moveTo>
                    <a:pt x="107429" y="527443"/>
                  </a:moveTo>
                  <a:lnTo>
                    <a:pt x="105981" y="526161"/>
                  </a:lnTo>
                  <a:lnTo>
                    <a:pt x="104508" y="526161"/>
                  </a:lnTo>
                  <a:lnTo>
                    <a:pt x="107429" y="527443"/>
                  </a:lnTo>
                  <a:close/>
                </a:path>
                <a:path w="625475" h="611504">
                  <a:moveTo>
                    <a:pt x="109220" y="528231"/>
                  </a:moveTo>
                  <a:lnTo>
                    <a:pt x="107429" y="527443"/>
                  </a:lnTo>
                  <a:lnTo>
                    <a:pt x="109220" y="528701"/>
                  </a:lnTo>
                  <a:lnTo>
                    <a:pt x="109220" y="528231"/>
                  </a:lnTo>
                  <a:close/>
                </a:path>
                <a:path w="625475" h="611504">
                  <a:moveTo>
                    <a:pt x="109258" y="490601"/>
                  </a:moveTo>
                  <a:lnTo>
                    <a:pt x="108813" y="489331"/>
                  </a:lnTo>
                  <a:lnTo>
                    <a:pt x="107937" y="481711"/>
                  </a:lnTo>
                  <a:lnTo>
                    <a:pt x="104279" y="486791"/>
                  </a:lnTo>
                  <a:lnTo>
                    <a:pt x="105765" y="486791"/>
                  </a:lnTo>
                  <a:lnTo>
                    <a:pt x="109258" y="490601"/>
                  </a:lnTo>
                  <a:close/>
                </a:path>
                <a:path w="625475" h="611504">
                  <a:moveTo>
                    <a:pt x="146037" y="85471"/>
                  </a:moveTo>
                  <a:lnTo>
                    <a:pt x="145948" y="85191"/>
                  </a:lnTo>
                  <a:lnTo>
                    <a:pt x="145757" y="85471"/>
                  </a:lnTo>
                  <a:lnTo>
                    <a:pt x="146037" y="85471"/>
                  </a:lnTo>
                  <a:close/>
                </a:path>
                <a:path w="625475" h="611504">
                  <a:moveTo>
                    <a:pt x="151498" y="534136"/>
                  </a:moveTo>
                  <a:lnTo>
                    <a:pt x="150507" y="532511"/>
                  </a:lnTo>
                  <a:lnTo>
                    <a:pt x="150342" y="533730"/>
                  </a:lnTo>
                  <a:lnTo>
                    <a:pt x="150685" y="533781"/>
                  </a:lnTo>
                  <a:lnTo>
                    <a:pt x="151498" y="534136"/>
                  </a:lnTo>
                  <a:close/>
                </a:path>
                <a:path w="625475" h="611504">
                  <a:moveTo>
                    <a:pt x="156565" y="536321"/>
                  </a:moveTo>
                  <a:lnTo>
                    <a:pt x="151498" y="534136"/>
                  </a:lnTo>
                  <a:lnTo>
                    <a:pt x="154406" y="538861"/>
                  </a:lnTo>
                  <a:lnTo>
                    <a:pt x="156565" y="536321"/>
                  </a:lnTo>
                  <a:close/>
                </a:path>
                <a:path w="625475" h="611504">
                  <a:moveTo>
                    <a:pt x="158496" y="536321"/>
                  </a:moveTo>
                  <a:lnTo>
                    <a:pt x="158356" y="536321"/>
                  </a:lnTo>
                  <a:lnTo>
                    <a:pt x="158318" y="536917"/>
                  </a:lnTo>
                  <a:lnTo>
                    <a:pt x="158496" y="536321"/>
                  </a:lnTo>
                  <a:close/>
                </a:path>
                <a:path w="625475" h="611504">
                  <a:moveTo>
                    <a:pt x="165404" y="535774"/>
                  </a:moveTo>
                  <a:lnTo>
                    <a:pt x="158978" y="531329"/>
                  </a:lnTo>
                  <a:lnTo>
                    <a:pt x="159080" y="532866"/>
                  </a:lnTo>
                  <a:lnTo>
                    <a:pt x="158851" y="534289"/>
                  </a:lnTo>
                  <a:lnTo>
                    <a:pt x="158508" y="535635"/>
                  </a:lnTo>
                  <a:lnTo>
                    <a:pt x="159626" y="532790"/>
                  </a:lnTo>
                  <a:lnTo>
                    <a:pt x="165404" y="535774"/>
                  </a:lnTo>
                  <a:close/>
                </a:path>
                <a:path w="625475" h="611504">
                  <a:moveTo>
                    <a:pt x="197967" y="551611"/>
                  </a:moveTo>
                  <a:lnTo>
                    <a:pt x="197840" y="550291"/>
                  </a:lnTo>
                  <a:lnTo>
                    <a:pt x="197040" y="550291"/>
                  </a:lnTo>
                  <a:lnTo>
                    <a:pt x="197967" y="551611"/>
                  </a:lnTo>
                  <a:close/>
                </a:path>
                <a:path w="625475" h="611504">
                  <a:moveTo>
                    <a:pt x="203263" y="550291"/>
                  </a:moveTo>
                  <a:lnTo>
                    <a:pt x="197472" y="546481"/>
                  </a:lnTo>
                  <a:lnTo>
                    <a:pt x="197840" y="550291"/>
                  </a:lnTo>
                  <a:lnTo>
                    <a:pt x="203263" y="550291"/>
                  </a:lnTo>
                  <a:close/>
                </a:path>
                <a:path w="625475" h="611504">
                  <a:moveTo>
                    <a:pt x="222211" y="19989"/>
                  </a:moveTo>
                  <a:lnTo>
                    <a:pt x="221843" y="19951"/>
                  </a:lnTo>
                  <a:lnTo>
                    <a:pt x="221602" y="19913"/>
                  </a:lnTo>
                  <a:lnTo>
                    <a:pt x="221297" y="19875"/>
                  </a:lnTo>
                  <a:lnTo>
                    <a:pt x="222211" y="19989"/>
                  </a:lnTo>
                  <a:close/>
                </a:path>
                <a:path w="625475" h="611504">
                  <a:moveTo>
                    <a:pt x="226364" y="11125"/>
                  </a:moveTo>
                  <a:lnTo>
                    <a:pt x="219176" y="11188"/>
                  </a:lnTo>
                  <a:lnTo>
                    <a:pt x="220891" y="13093"/>
                  </a:lnTo>
                  <a:lnTo>
                    <a:pt x="219214" y="15748"/>
                  </a:lnTo>
                  <a:lnTo>
                    <a:pt x="218059" y="18288"/>
                  </a:lnTo>
                  <a:lnTo>
                    <a:pt x="221297" y="19875"/>
                  </a:lnTo>
                  <a:lnTo>
                    <a:pt x="220040" y="18605"/>
                  </a:lnTo>
                  <a:lnTo>
                    <a:pt x="226364" y="11125"/>
                  </a:lnTo>
                  <a:close/>
                </a:path>
                <a:path w="625475" h="611504">
                  <a:moveTo>
                    <a:pt x="241439" y="571881"/>
                  </a:moveTo>
                  <a:lnTo>
                    <a:pt x="240880" y="570611"/>
                  </a:lnTo>
                  <a:lnTo>
                    <a:pt x="240195" y="571119"/>
                  </a:lnTo>
                  <a:lnTo>
                    <a:pt x="241439" y="571881"/>
                  </a:lnTo>
                  <a:close/>
                </a:path>
                <a:path w="625475" h="611504">
                  <a:moveTo>
                    <a:pt x="272884" y="36868"/>
                  </a:moveTo>
                  <a:lnTo>
                    <a:pt x="272694" y="36283"/>
                  </a:lnTo>
                  <a:lnTo>
                    <a:pt x="272110" y="37211"/>
                  </a:lnTo>
                  <a:lnTo>
                    <a:pt x="272884" y="36868"/>
                  </a:lnTo>
                  <a:close/>
                </a:path>
                <a:path w="625475" h="611504">
                  <a:moveTo>
                    <a:pt x="275666" y="38481"/>
                  </a:moveTo>
                  <a:lnTo>
                    <a:pt x="275069" y="35941"/>
                  </a:lnTo>
                  <a:lnTo>
                    <a:pt x="272884" y="36868"/>
                  </a:lnTo>
                  <a:lnTo>
                    <a:pt x="273431" y="38481"/>
                  </a:lnTo>
                  <a:lnTo>
                    <a:pt x="275666" y="38481"/>
                  </a:lnTo>
                  <a:close/>
                </a:path>
                <a:path w="625475" h="611504">
                  <a:moveTo>
                    <a:pt x="283197" y="576046"/>
                  </a:moveTo>
                  <a:lnTo>
                    <a:pt x="282816" y="575957"/>
                  </a:lnTo>
                  <a:lnTo>
                    <a:pt x="282740" y="576249"/>
                  </a:lnTo>
                  <a:lnTo>
                    <a:pt x="282790" y="576440"/>
                  </a:lnTo>
                  <a:lnTo>
                    <a:pt x="282740" y="576694"/>
                  </a:lnTo>
                  <a:lnTo>
                    <a:pt x="283083" y="576326"/>
                  </a:lnTo>
                  <a:lnTo>
                    <a:pt x="283197" y="576046"/>
                  </a:lnTo>
                  <a:close/>
                </a:path>
                <a:path w="625475" h="611504">
                  <a:moveTo>
                    <a:pt x="313702" y="38519"/>
                  </a:moveTo>
                  <a:lnTo>
                    <a:pt x="312801" y="38544"/>
                  </a:lnTo>
                  <a:lnTo>
                    <a:pt x="311683" y="38455"/>
                  </a:lnTo>
                  <a:lnTo>
                    <a:pt x="311111" y="39687"/>
                  </a:lnTo>
                  <a:lnTo>
                    <a:pt x="313702" y="38519"/>
                  </a:lnTo>
                  <a:close/>
                </a:path>
                <a:path w="625475" h="611504">
                  <a:moveTo>
                    <a:pt x="314883" y="584454"/>
                  </a:moveTo>
                  <a:lnTo>
                    <a:pt x="312915" y="583666"/>
                  </a:lnTo>
                  <a:lnTo>
                    <a:pt x="313461" y="585393"/>
                  </a:lnTo>
                  <a:lnTo>
                    <a:pt x="314439" y="584936"/>
                  </a:lnTo>
                  <a:lnTo>
                    <a:pt x="314883" y="584454"/>
                  </a:lnTo>
                  <a:close/>
                </a:path>
                <a:path w="625475" h="611504">
                  <a:moveTo>
                    <a:pt x="314947" y="37960"/>
                  </a:moveTo>
                  <a:lnTo>
                    <a:pt x="313715" y="38506"/>
                  </a:lnTo>
                  <a:lnTo>
                    <a:pt x="314286" y="38481"/>
                  </a:lnTo>
                  <a:lnTo>
                    <a:pt x="314769" y="38417"/>
                  </a:lnTo>
                  <a:lnTo>
                    <a:pt x="314947" y="37960"/>
                  </a:lnTo>
                  <a:close/>
                </a:path>
                <a:path w="625475" h="611504">
                  <a:moveTo>
                    <a:pt x="316204" y="37528"/>
                  </a:moveTo>
                  <a:lnTo>
                    <a:pt x="315074" y="37287"/>
                  </a:lnTo>
                  <a:lnTo>
                    <a:pt x="315112" y="37566"/>
                  </a:lnTo>
                  <a:lnTo>
                    <a:pt x="315036" y="37795"/>
                  </a:lnTo>
                  <a:lnTo>
                    <a:pt x="314947" y="37960"/>
                  </a:lnTo>
                  <a:lnTo>
                    <a:pt x="316204" y="37528"/>
                  </a:lnTo>
                  <a:close/>
                </a:path>
                <a:path w="625475" h="611504">
                  <a:moveTo>
                    <a:pt x="316738" y="580771"/>
                  </a:moveTo>
                  <a:lnTo>
                    <a:pt x="312102" y="578231"/>
                  </a:lnTo>
                  <a:lnTo>
                    <a:pt x="308787" y="582041"/>
                  </a:lnTo>
                  <a:lnTo>
                    <a:pt x="312915" y="583666"/>
                  </a:lnTo>
                  <a:lnTo>
                    <a:pt x="312801" y="583311"/>
                  </a:lnTo>
                  <a:lnTo>
                    <a:pt x="316738" y="580771"/>
                  </a:lnTo>
                  <a:close/>
                </a:path>
                <a:path w="625475" h="611504">
                  <a:moveTo>
                    <a:pt x="325983" y="580771"/>
                  </a:moveTo>
                  <a:lnTo>
                    <a:pt x="325539" y="580771"/>
                  </a:lnTo>
                  <a:lnTo>
                    <a:pt x="325640" y="580948"/>
                  </a:lnTo>
                  <a:lnTo>
                    <a:pt x="325983" y="580771"/>
                  </a:lnTo>
                  <a:close/>
                </a:path>
                <a:path w="625475" h="611504">
                  <a:moveTo>
                    <a:pt x="331190" y="1651"/>
                  </a:moveTo>
                  <a:lnTo>
                    <a:pt x="327088" y="381"/>
                  </a:lnTo>
                  <a:lnTo>
                    <a:pt x="317207" y="381"/>
                  </a:lnTo>
                  <a:lnTo>
                    <a:pt x="315112" y="2921"/>
                  </a:lnTo>
                  <a:lnTo>
                    <a:pt x="316738" y="2921"/>
                  </a:lnTo>
                  <a:lnTo>
                    <a:pt x="318833" y="1651"/>
                  </a:lnTo>
                  <a:lnTo>
                    <a:pt x="320433" y="2921"/>
                  </a:lnTo>
                  <a:lnTo>
                    <a:pt x="317042" y="5448"/>
                  </a:lnTo>
                  <a:lnTo>
                    <a:pt x="325678" y="2921"/>
                  </a:lnTo>
                  <a:lnTo>
                    <a:pt x="331190" y="1651"/>
                  </a:lnTo>
                  <a:close/>
                </a:path>
                <a:path w="625475" h="611504">
                  <a:moveTo>
                    <a:pt x="331508" y="580771"/>
                  </a:moveTo>
                  <a:lnTo>
                    <a:pt x="327939" y="576961"/>
                  </a:lnTo>
                  <a:lnTo>
                    <a:pt x="325983" y="580771"/>
                  </a:lnTo>
                  <a:lnTo>
                    <a:pt x="331508" y="580771"/>
                  </a:lnTo>
                  <a:close/>
                </a:path>
                <a:path w="625475" h="611504">
                  <a:moveTo>
                    <a:pt x="346456" y="584314"/>
                  </a:moveTo>
                  <a:lnTo>
                    <a:pt x="344868" y="585101"/>
                  </a:lnTo>
                  <a:lnTo>
                    <a:pt x="345033" y="584581"/>
                  </a:lnTo>
                  <a:lnTo>
                    <a:pt x="345427" y="583311"/>
                  </a:lnTo>
                  <a:lnTo>
                    <a:pt x="334860" y="579501"/>
                  </a:lnTo>
                  <a:lnTo>
                    <a:pt x="327977" y="584581"/>
                  </a:lnTo>
                  <a:lnTo>
                    <a:pt x="326351" y="582041"/>
                  </a:lnTo>
                  <a:lnTo>
                    <a:pt x="325640" y="580948"/>
                  </a:lnTo>
                  <a:lnTo>
                    <a:pt x="323621" y="582041"/>
                  </a:lnTo>
                  <a:lnTo>
                    <a:pt x="322986" y="580771"/>
                  </a:lnTo>
                  <a:lnTo>
                    <a:pt x="321957" y="579501"/>
                  </a:lnTo>
                  <a:lnTo>
                    <a:pt x="320535" y="578231"/>
                  </a:lnTo>
                  <a:lnTo>
                    <a:pt x="314883" y="584454"/>
                  </a:lnTo>
                  <a:lnTo>
                    <a:pt x="315214" y="584581"/>
                  </a:lnTo>
                  <a:lnTo>
                    <a:pt x="314439" y="584936"/>
                  </a:lnTo>
                  <a:lnTo>
                    <a:pt x="313613" y="585851"/>
                  </a:lnTo>
                  <a:lnTo>
                    <a:pt x="313461" y="585393"/>
                  </a:lnTo>
                  <a:lnTo>
                    <a:pt x="309727" y="587121"/>
                  </a:lnTo>
                  <a:lnTo>
                    <a:pt x="307454" y="584581"/>
                  </a:lnTo>
                  <a:lnTo>
                    <a:pt x="306324" y="583311"/>
                  </a:lnTo>
                  <a:lnTo>
                    <a:pt x="307428" y="580771"/>
                  </a:lnTo>
                  <a:lnTo>
                    <a:pt x="303314" y="583311"/>
                  </a:lnTo>
                  <a:lnTo>
                    <a:pt x="302831" y="582041"/>
                  </a:lnTo>
                  <a:lnTo>
                    <a:pt x="303733" y="580771"/>
                  </a:lnTo>
                  <a:lnTo>
                    <a:pt x="305333" y="579501"/>
                  </a:lnTo>
                  <a:lnTo>
                    <a:pt x="301701" y="582041"/>
                  </a:lnTo>
                  <a:lnTo>
                    <a:pt x="295935" y="580771"/>
                  </a:lnTo>
                  <a:lnTo>
                    <a:pt x="293827" y="583311"/>
                  </a:lnTo>
                  <a:lnTo>
                    <a:pt x="290563" y="579501"/>
                  </a:lnTo>
                  <a:lnTo>
                    <a:pt x="281635" y="584581"/>
                  </a:lnTo>
                  <a:lnTo>
                    <a:pt x="282003" y="582041"/>
                  </a:lnTo>
                  <a:lnTo>
                    <a:pt x="282752" y="576961"/>
                  </a:lnTo>
                  <a:lnTo>
                    <a:pt x="281495" y="578231"/>
                  </a:lnTo>
                  <a:lnTo>
                    <a:pt x="275932" y="582041"/>
                  </a:lnTo>
                  <a:lnTo>
                    <a:pt x="272618" y="580771"/>
                  </a:lnTo>
                  <a:lnTo>
                    <a:pt x="273761" y="578231"/>
                  </a:lnTo>
                  <a:lnTo>
                    <a:pt x="264731" y="574421"/>
                  </a:lnTo>
                  <a:lnTo>
                    <a:pt x="264363" y="573151"/>
                  </a:lnTo>
                  <a:lnTo>
                    <a:pt x="263652" y="570611"/>
                  </a:lnTo>
                  <a:lnTo>
                    <a:pt x="258610" y="573151"/>
                  </a:lnTo>
                  <a:lnTo>
                    <a:pt x="252476" y="573151"/>
                  </a:lnTo>
                  <a:lnTo>
                    <a:pt x="245808" y="571881"/>
                  </a:lnTo>
                  <a:lnTo>
                    <a:pt x="241439" y="571881"/>
                  </a:lnTo>
                  <a:lnTo>
                    <a:pt x="239166" y="571881"/>
                  </a:lnTo>
                  <a:lnTo>
                    <a:pt x="240195" y="571119"/>
                  </a:lnTo>
                  <a:lnTo>
                    <a:pt x="239382" y="570611"/>
                  </a:lnTo>
                  <a:lnTo>
                    <a:pt x="237337" y="569341"/>
                  </a:lnTo>
                  <a:lnTo>
                    <a:pt x="236702" y="566801"/>
                  </a:lnTo>
                  <a:lnTo>
                    <a:pt x="234416" y="565531"/>
                  </a:lnTo>
                  <a:lnTo>
                    <a:pt x="232181" y="570611"/>
                  </a:lnTo>
                  <a:lnTo>
                    <a:pt x="225310" y="569341"/>
                  </a:lnTo>
                  <a:lnTo>
                    <a:pt x="220560" y="571881"/>
                  </a:lnTo>
                  <a:lnTo>
                    <a:pt x="218935" y="568071"/>
                  </a:lnTo>
                  <a:lnTo>
                    <a:pt x="218401" y="566801"/>
                  </a:lnTo>
                  <a:lnTo>
                    <a:pt x="217322" y="564261"/>
                  </a:lnTo>
                  <a:lnTo>
                    <a:pt x="225933" y="566801"/>
                  </a:lnTo>
                  <a:lnTo>
                    <a:pt x="225958" y="565531"/>
                  </a:lnTo>
                  <a:lnTo>
                    <a:pt x="226085" y="560451"/>
                  </a:lnTo>
                  <a:lnTo>
                    <a:pt x="224828" y="565531"/>
                  </a:lnTo>
                  <a:lnTo>
                    <a:pt x="221805" y="564261"/>
                  </a:lnTo>
                  <a:lnTo>
                    <a:pt x="215773" y="561721"/>
                  </a:lnTo>
                  <a:lnTo>
                    <a:pt x="216090" y="566801"/>
                  </a:lnTo>
                  <a:lnTo>
                    <a:pt x="214769" y="564261"/>
                  </a:lnTo>
                  <a:lnTo>
                    <a:pt x="214109" y="562991"/>
                  </a:lnTo>
                  <a:lnTo>
                    <a:pt x="213448" y="561721"/>
                  </a:lnTo>
                  <a:lnTo>
                    <a:pt x="213321" y="562991"/>
                  </a:lnTo>
                  <a:lnTo>
                    <a:pt x="213131" y="557911"/>
                  </a:lnTo>
                  <a:lnTo>
                    <a:pt x="209753" y="564261"/>
                  </a:lnTo>
                  <a:lnTo>
                    <a:pt x="209321" y="560451"/>
                  </a:lnTo>
                  <a:lnTo>
                    <a:pt x="209042" y="557911"/>
                  </a:lnTo>
                  <a:lnTo>
                    <a:pt x="204254" y="560451"/>
                  </a:lnTo>
                  <a:lnTo>
                    <a:pt x="200291" y="555371"/>
                  </a:lnTo>
                  <a:lnTo>
                    <a:pt x="205638" y="554101"/>
                  </a:lnTo>
                  <a:lnTo>
                    <a:pt x="198843" y="552831"/>
                  </a:lnTo>
                  <a:lnTo>
                    <a:pt x="197967" y="551611"/>
                  </a:lnTo>
                  <a:lnTo>
                    <a:pt x="198221" y="554101"/>
                  </a:lnTo>
                  <a:lnTo>
                    <a:pt x="195618" y="555371"/>
                  </a:lnTo>
                  <a:lnTo>
                    <a:pt x="187706" y="554101"/>
                  </a:lnTo>
                  <a:lnTo>
                    <a:pt x="194043" y="550291"/>
                  </a:lnTo>
                  <a:lnTo>
                    <a:pt x="193662" y="549021"/>
                  </a:lnTo>
                  <a:lnTo>
                    <a:pt x="192900" y="546481"/>
                  </a:lnTo>
                  <a:lnTo>
                    <a:pt x="187807" y="546481"/>
                  </a:lnTo>
                  <a:lnTo>
                    <a:pt x="182054" y="549021"/>
                  </a:lnTo>
                  <a:lnTo>
                    <a:pt x="179019" y="546481"/>
                  </a:lnTo>
                  <a:lnTo>
                    <a:pt x="179209" y="545211"/>
                  </a:lnTo>
                  <a:lnTo>
                    <a:pt x="178765" y="545211"/>
                  </a:lnTo>
                  <a:lnTo>
                    <a:pt x="180035" y="543941"/>
                  </a:lnTo>
                  <a:lnTo>
                    <a:pt x="173380" y="545211"/>
                  </a:lnTo>
                  <a:lnTo>
                    <a:pt x="171437" y="542671"/>
                  </a:lnTo>
                  <a:lnTo>
                    <a:pt x="167563" y="537591"/>
                  </a:lnTo>
                  <a:lnTo>
                    <a:pt x="166598" y="536321"/>
                  </a:lnTo>
                  <a:lnTo>
                    <a:pt x="158394" y="537591"/>
                  </a:lnTo>
                  <a:lnTo>
                    <a:pt x="158318" y="536917"/>
                  </a:lnTo>
                  <a:lnTo>
                    <a:pt x="157772" y="538861"/>
                  </a:lnTo>
                  <a:lnTo>
                    <a:pt x="156349" y="541401"/>
                  </a:lnTo>
                  <a:lnTo>
                    <a:pt x="155079" y="542671"/>
                  </a:lnTo>
                  <a:lnTo>
                    <a:pt x="152539" y="541401"/>
                  </a:lnTo>
                  <a:lnTo>
                    <a:pt x="148463" y="542671"/>
                  </a:lnTo>
                  <a:lnTo>
                    <a:pt x="149567" y="538861"/>
                  </a:lnTo>
                  <a:lnTo>
                    <a:pt x="151053" y="540131"/>
                  </a:lnTo>
                  <a:lnTo>
                    <a:pt x="151993" y="538861"/>
                  </a:lnTo>
                  <a:lnTo>
                    <a:pt x="153339" y="538861"/>
                  </a:lnTo>
                  <a:lnTo>
                    <a:pt x="149847" y="537591"/>
                  </a:lnTo>
                  <a:lnTo>
                    <a:pt x="150177" y="535051"/>
                  </a:lnTo>
                  <a:lnTo>
                    <a:pt x="150342" y="533781"/>
                  </a:lnTo>
                  <a:lnTo>
                    <a:pt x="149148" y="533552"/>
                  </a:lnTo>
                  <a:lnTo>
                    <a:pt x="149034" y="533196"/>
                  </a:lnTo>
                  <a:lnTo>
                    <a:pt x="149034" y="533527"/>
                  </a:lnTo>
                  <a:lnTo>
                    <a:pt x="142214" y="532511"/>
                  </a:lnTo>
                  <a:lnTo>
                    <a:pt x="139217" y="528701"/>
                  </a:lnTo>
                  <a:lnTo>
                    <a:pt x="141528" y="523621"/>
                  </a:lnTo>
                  <a:lnTo>
                    <a:pt x="149034" y="533527"/>
                  </a:lnTo>
                  <a:lnTo>
                    <a:pt x="149034" y="533196"/>
                  </a:lnTo>
                  <a:lnTo>
                    <a:pt x="146837" y="526161"/>
                  </a:lnTo>
                  <a:lnTo>
                    <a:pt x="151587" y="532511"/>
                  </a:lnTo>
                  <a:lnTo>
                    <a:pt x="152171" y="528701"/>
                  </a:lnTo>
                  <a:lnTo>
                    <a:pt x="153352" y="528701"/>
                  </a:lnTo>
                  <a:lnTo>
                    <a:pt x="154673" y="529971"/>
                  </a:lnTo>
                  <a:lnTo>
                    <a:pt x="155003" y="528701"/>
                  </a:lnTo>
                  <a:lnTo>
                    <a:pt x="155663" y="526161"/>
                  </a:lnTo>
                  <a:lnTo>
                    <a:pt x="153479" y="523621"/>
                  </a:lnTo>
                  <a:lnTo>
                    <a:pt x="149110" y="518541"/>
                  </a:lnTo>
                  <a:lnTo>
                    <a:pt x="145402" y="522351"/>
                  </a:lnTo>
                  <a:lnTo>
                    <a:pt x="142303" y="518541"/>
                  </a:lnTo>
                  <a:lnTo>
                    <a:pt x="139204" y="514731"/>
                  </a:lnTo>
                  <a:lnTo>
                    <a:pt x="135813" y="514731"/>
                  </a:lnTo>
                  <a:lnTo>
                    <a:pt x="137071" y="518541"/>
                  </a:lnTo>
                  <a:lnTo>
                    <a:pt x="133667" y="518541"/>
                  </a:lnTo>
                  <a:lnTo>
                    <a:pt x="127812" y="513461"/>
                  </a:lnTo>
                  <a:lnTo>
                    <a:pt x="127330" y="508381"/>
                  </a:lnTo>
                  <a:lnTo>
                    <a:pt x="127215" y="504571"/>
                  </a:lnTo>
                  <a:lnTo>
                    <a:pt x="127177" y="503301"/>
                  </a:lnTo>
                  <a:lnTo>
                    <a:pt x="122301" y="500761"/>
                  </a:lnTo>
                  <a:lnTo>
                    <a:pt x="118148" y="500761"/>
                  </a:lnTo>
                  <a:lnTo>
                    <a:pt x="112966" y="504571"/>
                  </a:lnTo>
                  <a:lnTo>
                    <a:pt x="110490" y="496951"/>
                  </a:lnTo>
                  <a:lnTo>
                    <a:pt x="116255" y="495681"/>
                  </a:lnTo>
                  <a:lnTo>
                    <a:pt x="112255" y="491871"/>
                  </a:lnTo>
                  <a:lnTo>
                    <a:pt x="105752" y="491871"/>
                  </a:lnTo>
                  <a:lnTo>
                    <a:pt x="103606" y="488061"/>
                  </a:lnTo>
                  <a:lnTo>
                    <a:pt x="103505" y="487883"/>
                  </a:lnTo>
                  <a:lnTo>
                    <a:pt x="103378" y="488061"/>
                  </a:lnTo>
                  <a:lnTo>
                    <a:pt x="100063" y="484251"/>
                  </a:lnTo>
                  <a:lnTo>
                    <a:pt x="85801" y="465201"/>
                  </a:lnTo>
                  <a:lnTo>
                    <a:pt x="82511" y="461391"/>
                  </a:lnTo>
                  <a:lnTo>
                    <a:pt x="81127" y="459790"/>
                  </a:lnTo>
                  <a:lnTo>
                    <a:pt x="81127" y="461391"/>
                  </a:lnTo>
                  <a:lnTo>
                    <a:pt x="79159" y="458851"/>
                  </a:lnTo>
                  <a:lnTo>
                    <a:pt x="81127" y="461391"/>
                  </a:lnTo>
                  <a:lnTo>
                    <a:pt x="81127" y="459790"/>
                  </a:lnTo>
                  <a:lnTo>
                    <a:pt x="80327" y="458851"/>
                  </a:lnTo>
                  <a:lnTo>
                    <a:pt x="81915" y="457581"/>
                  </a:lnTo>
                  <a:lnTo>
                    <a:pt x="84175" y="458851"/>
                  </a:lnTo>
                  <a:lnTo>
                    <a:pt x="84162" y="457581"/>
                  </a:lnTo>
                  <a:lnTo>
                    <a:pt x="84150" y="456311"/>
                  </a:lnTo>
                  <a:lnTo>
                    <a:pt x="79527" y="451231"/>
                  </a:lnTo>
                  <a:lnTo>
                    <a:pt x="77279" y="447421"/>
                  </a:lnTo>
                  <a:lnTo>
                    <a:pt x="76530" y="446151"/>
                  </a:lnTo>
                  <a:lnTo>
                    <a:pt x="75780" y="444881"/>
                  </a:lnTo>
                  <a:lnTo>
                    <a:pt x="75018" y="442988"/>
                  </a:lnTo>
                  <a:lnTo>
                    <a:pt x="75018" y="452501"/>
                  </a:lnTo>
                  <a:lnTo>
                    <a:pt x="74041" y="453771"/>
                  </a:lnTo>
                  <a:lnTo>
                    <a:pt x="73063" y="453771"/>
                  </a:lnTo>
                  <a:lnTo>
                    <a:pt x="72517" y="453771"/>
                  </a:lnTo>
                  <a:lnTo>
                    <a:pt x="71869" y="452501"/>
                  </a:lnTo>
                  <a:lnTo>
                    <a:pt x="73063" y="453771"/>
                  </a:lnTo>
                  <a:lnTo>
                    <a:pt x="72745" y="452501"/>
                  </a:lnTo>
                  <a:lnTo>
                    <a:pt x="72110" y="449961"/>
                  </a:lnTo>
                  <a:lnTo>
                    <a:pt x="72110" y="447421"/>
                  </a:lnTo>
                  <a:lnTo>
                    <a:pt x="72834" y="448691"/>
                  </a:lnTo>
                  <a:lnTo>
                    <a:pt x="73875" y="451231"/>
                  </a:lnTo>
                  <a:lnTo>
                    <a:pt x="75018" y="452501"/>
                  </a:lnTo>
                  <a:lnTo>
                    <a:pt x="75018" y="442988"/>
                  </a:lnTo>
                  <a:lnTo>
                    <a:pt x="72720" y="437261"/>
                  </a:lnTo>
                  <a:lnTo>
                    <a:pt x="70319" y="430911"/>
                  </a:lnTo>
                  <a:lnTo>
                    <a:pt x="68567" y="423291"/>
                  </a:lnTo>
                  <a:lnTo>
                    <a:pt x="67665" y="419481"/>
                  </a:lnTo>
                  <a:lnTo>
                    <a:pt x="67068" y="416941"/>
                  </a:lnTo>
                  <a:lnTo>
                    <a:pt x="60896" y="414401"/>
                  </a:lnTo>
                  <a:lnTo>
                    <a:pt x="60413" y="413131"/>
                  </a:lnTo>
                  <a:lnTo>
                    <a:pt x="58039" y="411861"/>
                  </a:lnTo>
                  <a:lnTo>
                    <a:pt x="57238" y="410298"/>
                  </a:lnTo>
                  <a:lnTo>
                    <a:pt x="57238" y="463931"/>
                  </a:lnTo>
                  <a:lnTo>
                    <a:pt x="56159" y="465201"/>
                  </a:lnTo>
                  <a:lnTo>
                    <a:pt x="55829" y="465201"/>
                  </a:lnTo>
                  <a:lnTo>
                    <a:pt x="55791" y="466471"/>
                  </a:lnTo>
                  <a:lnTo>
                    <a:pt x="52870" y="461391"/>
                  </a:lnTo>
                  <a:lnTo>
                    <a:pt x="51409" y="458851"/>
                  </a:lnTo>
                  <a:lnTo>
                    <a:pt x="49034" y="455295"/>
                  </a:lnTo>
                  <a:lnTo>
                    <a:pt x="57137" y="456311"/>
                  </a:lnTo>
                  <a:lnTo>
                    <a:pt x="57238" y="463931"/>
                  </a:lnTo>
                  <a:lnTo>
                    <a:pt x="57238" y="410298"/>
                  </a:lnTo>
                  <a:lnTo>
                    <a:pt x="56743" y="409321"/>
                  </a:lnTo>
                  <a:lnTo>
                    <a:pt x="59029" y="406781"/>
                  </a:lnTo>
                  <a:lnTo>
                    <a:pt x="60871" y="408051"/>
                  </a:lnTo>
                  <a:lnTo>
                    <a:pt x="59791" y="406781"/>
                  </a:lnTo>
                  <a:lnTo>
                    <a:pt x="55524" y="401701"/>
                  </a:lnTo>
                  <a:lnTo>
                    <a:pt x="50368" y="392811"/>
                  </a:lnTo>
                  <a:lnTo>
                    <a:pt x="48628" y="388302"/>
                  </a:lnTo>
                  <a:lnTo>
                    <a:pt x="48628" y="453771"/>
                  </a:lnTo>
                  <a:lnTo>
                    <a:pt x="48145" y="453948"/>
                  </a:lnTo>
                  <a:lnTo>
                    <a:pt x="48031" y="453771"/>
                  </a:lnTo>
                  <a:lnTo>
                    <a:pt x="48628" y="453771"/>
                  </a:lnTo>
                  <a:lnTo>
                    <a:pt x="48628" y="388302"/>
                  </a:lnTo>
                  <a:lnTo>
                    <a:pt x="46939" y="383921"/>
                  </a:lnTo>
                  <a:lnTo>
                    <a:pt x="46799" y="375031"/>
                  </a:lnTo>
                  <a:lnTo>
                    <a:pt x="48514" y="377571"/>
                  </a:lnTo>
                  <a:lnTo>
                    <a:pt x="48463" y="375031"/>
                  </a:lnTo>
                  <a:lnTo>
                    <a:pt x="48387" y="371221"/>
                  </a:lnTo>
                  <a:lnTo>
                    <a:pt x="48361" y="369951"/>
                  </a:lnTo>
                  <a:lnTo>
                    <a:pt x="37744" y="371221"/>
                  </a:lnTo>
                  <a:lnTo>
                    <a:pt x="39916" y="363601"/>
                  </a:lnTo>
                  <a:lnTo>
                    <a:pt x="41008" y="364871"/>
                  </a:lnTo>
                  <a:lnTo>
                    <a:pt x="40843" y="363601"/>
                  </a:lnTo>
                  <a:lnTo>
                    <a:pt x="40690" y="362331"/>
                  </a:lnTo>
                  <a:lnTo>
                    <a:pt x="11722" y="362331"/>
                  </a:lnTo>
                  <a:lnTo>
                    <a:pt x="8953" y="362331"/>
                  </a:lnTo>
                  <a:lnTo>
                    <a:pt x="8509" y="362331"/>
                  </a:lnTo>
                  <a:lnTo>
                    <a:pt x="8712" y="366141"/>
                  </a:lnTo>
                  <a:lnTo>
                    <a:pt x="9867" y="373761"/>
                  </a:lnTo>
                  <a:lnTo>
                    <a:pt x="12433" y="378841"/>
                  </a:lnTo>
                  <a:lnTo>
                    <a:pt x="17018" y="380111"/>
                  </a:lnTo>
                  <a:lnTo>
                    <a:pt x="15240" y="382651"/>
                  </a:lnTo>
                  <a:lnTo>
                    <a:pt x="16852" y="387731"/>
                  </a:lnTo>
                  <a:lnTo>
                    <a:pt x="20269" y="392811"/>
                  </a:lnTo>
                  <a:lnTo>
                    <a:pt x="23926" y="397891"/>
                  </a:lnTo>
                  <a:lnTo>
                    <a:pt x="19634" y="399161"/>
                  </a:lnTo>
                  <a:lnTo>
                    <a:pt x="26619" y="402971"/>
                  </a:lnTo>
                  <a:lnTo>
                    <a:pt x="28041" y="401701"/>
                  </a:lnTo>
                  <a:lnTo>
                    <a:pt x="32105" y="409321"/>
                  </a:lnTo>
                  <a:lnTo>
                    <a:pt x="32258" y="410591"/>
                  </a:lnTo>
                  <a:lnTo>
                    <a:pt x="29756" y="411772"/>
                  </a:lnTo>
                  <a:lnTo>
                    <a:pt x="29845" y="415671"/>
                  </a:lnTo>
                  <a:lnTo>
                    <a:pt x="35039" y="411861"/>
                  </a:lnTo>
                  <a:lnTo>
                    <a:pt x="35585" y="419481"/>
                  </a:lnTo>
                  <a:lnTo>
                    <a:pt x="32169" y="418211"/>
                  </a:lnTo>
                  <a:lnTo>
                    <a:pt x="34163" y="424561"/>
                  </a:lnTo>
                  <a:lnTo>
                    <a:pt x="35090" y="423291"/>
                  </a:lnTo>
                  <a:lnTo>
                    <a:pt x="39471" y="425831"/>
                  </a:lnTo>
                  <a:lnTo>
                    <a:pt x="42710" y="428371"/>
                  </a:lnTo>
                  <a:lnTo>
                    <a:pt x="43751" y="435991"/>
                  </a:lnTo>
                  <a:lnTo>
                    <a:pt x="40830" y="438531"/>
                  </a:lnTo>
                  <a:lnTo>
                    <a:pt x="43256" y="438531"/>
                  </a:lnTo>
                  <a:lnTo>
                    <a:pt x="47498" y="441071"/>
                  </a:lnTo>
                  <a:lnTo>
                    <a:pt x="48171" y="444881"/>
                  </a:lnTo>
                  <a:lnTo>
                    <a:pt x="47142" y="446151"/>
                  </a:lnTo>
                  <a:lnTo>
                    <a:pt x="45097" y="444881"/>
                  </a:lnTo>
                  <a:lnTo>
                    <a:pt x="46939" y="454406"/>
                  </a:lnTo>
                  <a:lnTo>
                    <a:pt x="45275" y="455041"/>
                  </a:lnTo>
                  <a:lnTo>
                    <a:pt x="48387" y="461391"/>
                  </a:lnTo>
                  <a:lnTo>
                    <a:pt x="40894" y="460121"/>
                  </a:lnTo>
                  <a:lnTo>
                    <a:pt x="46393" y="462661"/>
                  </a:lnTo>
                  <a:lnTo>
                    <a:pt x="56667" y="467741"/>
                  </a:lnTo>
                  <a:lnTo>
                    <a:pt x="58699" y="474091"/>
                  </a:lnTo>
                  <a:lnTo>
                    <a:pt x="58432" y="475361"/>
                  </a:lnTo>
                  <a:lnTo>
                    <a:pt x="58077" y="476631"/>
                  </a:lnTo>
                  <a:lnTo>
                    <a:pt x="57353" y="475361"/>
                  </a:lnTo>
                  <a:lnTo>
                    <a:pt x="57886" y="477901"/>
                  </a:lnTo>
                  <a:lnTo>
                    <a:pt x="58877" y="477901"/>
                  </a:lnTo>
                  <a:lnTo>
                    <a:pt x="60147" y="479171"/>
                  </a:lnTo>
                  <a:lnTo>
                    <a:pt x="60934" y="481711"/>
                  </a:lnTo>
                  <a:lnTo>
                    <a:pt x="61391" y="482981"/>
                  </a:lnTo>
                  <a:lnTo>
                    <a:pt x="62598" y="484251"/>
                  </a:lnTo>
                  <a:lnTo>
                    <a:pt x="60515" y="486791"/>
                  </a:lnTo>
                  <a:lnTo>
                    <a:pt x="66078" y="491871"/>
                  </a:lnTo>
                  <a:lnTo>
                    <a:pt x="68072" y="494411"/>
                  </a:lnTo>
                  <a:lnTo>
                    <a:pt x="71196" y="491871"/>
                  </a:lnTo>
                  <a:lnTo>
                    <a:pt x="73393" y="495681"/>
                  </a:lnTo>
                  <a:lnTo>
                    <a:pt x="73507" y="491871"/>
                  </a:lnTo>
                  <a:lnTo>
                    <a:pt x="73558" y="490601"/>
                  </a:lnTo>
                  <a:lnTo>
                    <a:pt x="72783" y="490601"/>
                  </a:lnTo>
                  <a:lnTo>
                    <a:pt x="71259" y="488061"/>
                  </a:lnTo>
                  <a:lnTo>
                    <a:pt x="70459" y="488061"/>
                  </a:lnTo>
                  <a:lnTo>
                    <a:pt x="68668" y="485521"/>
                  </a:lnTo>
                  <a:lnTo>
                    <a:pt x="66027" y="481774"/>
                  </a:lnTo>
                  <a:lnTo>
                    <a:pt x="66027" y="488061"/>
                  </a:lnTo>
                  <a:lnTo>
                    <a:pt x="64376" y="488061"/>
                  </a:lnTo>
                  <a:lnTo>
                    <a:pt x="62496" y="486791"/>
                  </a:lnTo>
                  <a:lnTo>
                    <a:pt x="62687" y="485521"/>
                  </a:lnTo>
                  <a:lnTo>
                    <a:pt x="63906" y="485521"/>
                  </a:lnTo>
                  <a:lnTo>
                    <a:pt x="64795" y="486791"/>
                  </a:lnTo>
                  <a:lnTo>
                    <a:pt x="66027" y="488061"/>
                  </a:lnTo>
                  <a:lnTo>
                    <a:pt x="66027" y="481774"/>
                  </a:lnTo>
                  <a:lnTo>
                    <a:pt x="65087" y="480441"/>
                  </a:lnTo>
                  <a:lnTo>
                    <a:pt x="68440" y="481711"/>
                  </a:lnTo>
                  <a:lnTo>
                    <a:pt x="71564" y="482981"/>
                  </a:lnTo>
                  <a:lnTo>
                    <a:pt x="71983" y="486752"/>
                  </a:lnTo>
                  <a:lnTo>
                    <a:pt x="80175" y="486791"/>
                  </a:lnTo>
                  <a:lnTo>
                    <a:pt x="78282" y="494411"/>
                  </a:lnTo>
                  <a:lnTo>
                    <a:pt x="81483" y="503301"/>
                  </a:lnTo>
                  <a:lnTo>
                    <a:pt x="79832" y="507111"/>
                  </a:lnTo>
                  <a:lnTo>
                    <a:pt x="93459" y="517271"/>
                  </a:lnTo>
                  <a:lnTo>
                    <a:pt x="100596" y="522351"/>
                  </a:lnTo>
                  <a:lnTo>
                    <a:pt x="108242" y="522351"/>
                  </a:lnTo>
                  <a:lnTo>
                    <a:pt x="111112" y="523621"/>
                  </a:lnTo>
                  <a:lnTo>
                    <a:pt x="109220" y="527431"/>
                  </a:lnTo>
                  <a:lnTo>
                    <a:pt x="109220" y="528231"/>
                  </a:lnTo>
                  <a:lnTo>
                    <a:pt x="110299" y="528701"/>
                  </a:lnTo>
                  <a:lnTo>
                    <a:pt x="118224" y="537591"/>
                  </a:lnTo>
                  <a:lnTo>
                    <a:pt x="122758" y="535051"/>
                  </a:lnTo>
                  <a:lnTo>
                    <a:pt x="123571" y="537591"/>
                  </a:lnTo>
                  <a:lnTo>
                    <a:pt x="122085" y="538861"/>
                  </a:lnTo>
                  <a:lnTo>
                    <a:pt x="121437" y="538861"/>
                  </a:lnTo>
                  <a:lnTo>
                    <a:pt x="124777" y="541401"/>
                  </a:lnTo>
                  <a:lnTo>
                    <a:pt x="152247" y="557911"/>
                  </a:lnTo>
                  <a:lnTo>
                    <a:pt x="158648" y="560451"/>
                  </a:lnTo>
                  <a:lnTo>
                    <a:pt x="164655" y="564261"/>
                  </a:lnTo>
                  <a:lnTo>
                    <a:pt x="170103" y="570611"/>
                  </a:lnTo>
                  <a:lnTo>
                    <a:pt x="168605" y="568071"/>
                  </a:lnTo>
                  <a:lnTo>
                    <a:pt x="168783" y="568071"/>
                  </a:lnTo>
                  <a:lnTo>
                    <a:pt x="185318" y="578231"/>
                  </a:lnTo>
                  <a:lnTo>
                    <a:pt x="221996" y="590931"/>
                  </a:lnTo>
                  <a:lnTo>
                    <a:pt x="239547" y="599821"/>
                  </a:lnTo>
                  <a:lnTo>
                    <a:pt x="246151" y="602361"/>
                  </a:lnTo>
                  <a:lnTo>
                    <a:pt x="247726" y="599821"/>
                  </a:lnTo>
                  <a:lnTo>
                    <a:pt x="252463" y="597281"/>
                  </a:lnTo>
                  <a:lnTo>
                    <a:pt x="253034" y="602361"/>
                  </a:lnTo>
                  <a:lnTo>
                    <a:pt x="258622" y="599821"/>
                  </a:lnTo>
                  <a:lnTo>
                    <a:pt x="261353" y="598551"/>
                  </a:lnTo>
                  <a:lnTo>
                    <a:pt x="266839" y="597281"/>
                  </a:lnTo>
                  <a:lnTo>
                    <a:pt x="270814" y="601091"/>
                  </a:lnTo>
                  <a:lnTo>
                    <a:pt x="275399" y="603631"/>
                  </a:lnTo>
                  <a:lnTo>
                    <a:pt x="279920" y="607441"/>
                  </a:lnTo>
                  <a:lnTo>
                    <a:pt x="285115" y="609981"/>
                  </a:lnTo>
                  <a:lnTo>
                    <a:pt x="292125" y="606171"/>
                  </a:lnTo>
                  <a:lnTo>
                    <a:pt x="290639" y="603631"/>
                  </a:lnTo>
                  <a:lnTo>
                    <a:pt x="295389" y="603631"/>
                  </a:lnTo>
                  <a:lnTo>
                    <a:pt x="305777" y="602361"/>
                  </a:lnTo>
                  <a:lnTo>
                    <a:pt x="304876" y="606171"/>
                  </a:lnTo>
                  <a:lnTo>
                    <a:pt x="305384" y="604901"/>
                  </a:lnTo>
                  <a:lnTo>
                    <a:pt x="306514" y="602361"/>
                  </a:lnTo>
                  <a:lnTo>
                    <a:pt x="308330" y="604901"/>
                  </a:lnTo>
                  <a:lnTo>
                    <a:pt x="308432" y="606171"/>
                  </a:lnTo>
                  <a:lnTo>
                    <a:pt x="312381" y="606171"/>
                  </a:lnTo>
                  <a:lnTo>
                    <a:pt x="316293" y="604901"/>
                  </a:lnTo>
                  <a:lnTo>
                    <a:pt x="320141" y="602361"/>
                  </a:lnTo>
                  <a:lnTo>
                    <a:pt x="324002" y="604901"/>
                  </a:lnTo>
                  <a:lnTo>
                    <a:pt x="324637" y="607441"/>
                  </a:lnTo>
                  <a:lnTo>
                    <a:pt x="326085" y="611251"/>
                  </a:lnTo>
                  <a:lnTo>
                    <a:pt x="337527" y="611251"/>
                  </a:lnTo>
                  <a:lnTo>
                    <a:pt x="346163" y="604901"/>
                  </a:lnTo>
                  <a:lnTo>
                    <a:pt x="344106" y="602361"/>
                  </a:lnTo>
                  <a:lnTo>
                    <a:pt x="338912" y="602361"/>
                  </a:lnTo>
                  <a:lnTo>
                    <a:pt x="338594" y="599821"/>
                  </a:lnTo>
                  <a:lnTo>
                    <a:pt x="342849" y="598576"/>
                  </a:lnTo>
                  <a:lnTo>
                    <a:pt x="342849" y="598906"/>
                  </a:lnTo>
                  <a:lnTo>
                    <a:pt x="342925" y="599668"/>
                  </a:lnTo>
                  <a:lnTo>
                    <a:pt x="343750" y="597077"/>
                  </a:lnTo>
                  <a:lnTo>
                    <a:pt x="342925" y="597331"/>
                  </a:lnTo>
                  <a:lnTo>
                    <a:pt x="343103" y="590931"/>
                  </a:lnTo>
                  <a:lnTo>
                    <a:pt x="343331" y="590181"/>
                  </a:lnTo>
                  <a:lnTo>
                    <a:pt x="345186" y="589445"/>
                  </a:lnTo>
                  <a:lnTo>
                    <a:pt x="346456" y="584314"/>
                  </a:lnTo>
                  <a:close/>
                </a:path>
                <a:path w="625475" h="611504">
                  <a:moveTo>
                    <a:pt x="347243" y="40081"/>
                  </a:moveTo>
                  <a:lnTo>
                    <a:pt x="347014" y="40360"/>
                  </a:lnTo>
                  <a:lnTo>
                    <a:pt x="346824" y="40830"/>
                  </a:lnTo>
                  <a:lnTo>
                    <a:pt x="346710" y="41529"/>
                  </a:lnTo>
                  <a:lnTo>
                    <a:pt x="347243" y="40081"/>
                  </a:lnTo>
                  <a:close/>
                </a:path>
                <a:path w="625475" h="611504">
                  <a:moveTo>
                    <a:pt x="348043" y="4381"/>
                  </a:moveTo>
                  <a:lnTo>
                    <a:pt x="346773" y="1689"/>
                  </a:lnTo>
                  <a:lnTo>
                    <a:pt x="342785" y="0"/>
                  </a:lnTo>
                  <a:lnTo>
                    <a:pt x="340080" y="2159"/>
                  </a:lnTo>
                  <a:lnTo>
                    <a:pt x="343319" y="2616"/>
                  </a:lnTo>
                  <a:lnTo>
                    <a:pt x="346354" y="4622"/>
                  </a:lnTo>
                  <a:lnTo>
                    <a:pt x="348043" y="4381"/>
                  </a:lnTo>
                  <a:close/>
                </a:path>
                <a:path w="625475" h="611504">
                  <a:moveTo>
                    <a:pt x="366674" y="585114"/>
                  </a:moveTo>
                  <a:lnTo>
                    <a:pt x="363931" y="580974"/>
                  </a:lnTo>
                  <a:lnTo>
                    <a:pt x="361784" y="586066"/>
                  </a:lnTo>
                  <a:lnTo>
                    <a:pt x="360756" y="584225"/>
                  </a:lnTo>
                  <a:lnTo>
                    <a:pt x="358381" y="590257"/>
                  </a:lnTo>
                  <a:lnTo>
                    <a:pt x="355854" y="591223"/>
                  </a:lnTo>
                  <a:lnTo>
                    <a:pt x="353618" y="589394"/>
                  </a:lnTo>
                  <a:lnTo>
                    <a:pt x="353809" y="587540"/>
                  </a:lnTo>
                  <a:lnTo>
                    <a:pt x="353060" y="588911"/>
                  </a:lnTo>
                  <a:lnTo>
                    <a:pt x="349681" y="587082"/>
                  </a:lnTo>
                  <a:lnTo>
                    <a:pt x="348665" y="590346"/>
                  </a:lnTo>
                  <a:lnTo>
                    <a:pt x="352475" y="593598"/>
                  </a:lnTo>
                  <a:lnTo>
                    <a:pt x="356920" y="593077"/>
                  </a:lnTo>
                  <a:lnTo>
                    <a:pt x="360895" y="589305"/>
                  </a:lnTo>
                  <a:lnTo>
                    <a:pt x="362026" y="590219"/>
                  </a:lnTo>
                  <a:lnTo>
                    <a:pt x="361302" y="591629"/>
                  </a:lnTo>
                  <a:lnTo>
                    <a:pt x="361226" y="592556"/>
                  </a:lnTo>
                  <a:lnTo>
                    <a:pt x="363969" y="589749"/>
                  </a:lnTo>
                  <a:lnTo>
                    <a:pt x="366674" y="585114"/>
                  </a:lnTo>
                  <a:close/>
                </a:path>
                <a:path w="625475" h="611504">
                  <a:moveTo>
                    <a:pt x="369392" y="579983"/>
                  </a:moveTo>
                  <a:lnTo>
                    <a:pt x="368439" y="580110"/>
                  </a:lnTo>
                  <a:lnTo>
                    <a:pt x="367271" y="580161"/>
                  </a:lnTo>
                  <a:lnTo>
                    <a:pt x="366877" y="581418"/>
                  </a:lnTo>
                  <a:lnTo>
                    <a:pt x="369392" y="579983"/>
                  </a:lnTo>
                  <a:close/>
                </a:path>
                <a:path w="625475" h="611504">
                  <a:moveTo>
                    <a:pt x="370573" y="579310"/>
                  </a:moveTo>
                  <a:lnTo>
                    <a:pt x="369379" y="579970"/>
                  </a:lnTo>
                  <a:lnTo>
                    <a:pt x="369963" y="579907"/>
                  </a:lnTo>
                  <a:lnTo>
                    <a:pt x="370484" y="579780"/>
                  </a:lnTo>
                  <a:lnTo>
                    <a:pt x="370573" y="579310"/>
                  </a:lnTo>
                  <a:close/>
                </a:path>
                <a:path w="625475" h="611504">
                  <a:moveTo>
                    <a:pt x="371754" y="578510"/>
                  </a:moveTo>
                  <a:lnTo>
                    <a:pt x="370586" y="578624"/>
                  </a:lnTo>
                  <a:lnTo>
                    <a:pt x="370662" y="578891"/>
                  </a:lnTo>
                  <a:lnTo>
                    <a:pt x="370649" y="579132"/>
                  </a:lnTo>
                  <a:lnTo>
                    <a:pt x="370586" y="579310"/>
                  </a:lnTo>
                  <a:lnTo>
                    <a:pt x="371754" y="578510"/>
                  </a:lnTo>
                  <a:close/>
                </a:path>
                <a:path w="625475" h="611504">
                  <a:moveTo>
                    <a:pt x="372592" y="588391"/>
                  </a:moveTo>
                  <a:lnTo>
                    <a:pt x="370776" y="587756"/>
                  </a:lnTo>
                  <a:lnTo>
                    <a:pt x="370725" y="588391"/>
                  </a:lnTo>
                  <a:lnTo>
                    <a:pt x="372592" y="588391"/>
                  </a:lnTo>
                  <a:close/>
                </a:path>
                <a:path w="625475" h="611504">
                  <a:moveTo>
                    <a:pt x="374053" y="581926"/>
                  </a:moveTo>
                  <a:lnTo>
                    <a:pt x="369900" y="583311"/>
                  </a:lnTo>
                  <a:lnTo>
                    <a:pt x="368960" y="587121"/>
                  </a:lnTo>
                  <a:lnTo>
                    <a:pt x="370776" y="587756"/>
                  </a:lnTo>
                  <a:lnTo>
                    <a:pt x="370967" y="585851"/>
                  </a:lnTo>
                  <a:lnTo>
                    <a:pt x="372160" y="584581"/>
                  </a:lnTo>
                  <a:lnTo>
                    <a:pt x="374053" y="581926"/>
                  </a:lnTo>
                  <a:close/>
                </a:path>
                <a:path w="625475" h="611504">
                  <a:moveTo>
                    <a:pt x="376682" y="581063"/>
                  </a:moveTo>
                  <a:lnTo>
                    <a:pt x="375805" y="579501"/>
                  </a:lnTo>
                  <a:lnTo>
                    <a:pt x="374053" y="581926"/>
                  </a:lnTo>
                  <a:lnTo>
                    <a:pt x="376682" y="581063"/>
                  </a:lnTo>
                  <a:close/>
                </a:path>
                <a:path w="625475" h="611504">
                  <a:moveTo>
                    <a:pt x="386778" y="18161"/>
                  </a:moveTo>
                  <a:lnTo>
                    <a:pt x="386118" y="16852"/>
                  </a:lnTo>
                  <a:lnTo>
                    <a:pt x="384429" y="18161"/>
                  </a:lnTo>
                  <a:lnTo>
                    <a:pt x="386778" y="18161"/>
                  </a:lnTo>
                  <a:close/>
                </a:path>
                <a:path w="625475" h="611504">
                  <a:moveTo>
                    <a:pt x="388289" y="68897"/>
                  </a:moveTo>
                  <a:lnTo>
                    <a:pt x="386118" y="67754"/>
                  </a:lnTo>
                  <a:lnTo>
                    <a:pt x="383832" y="66890"/>
                  </a:lnTo>
                  <a:lnTo>
                    <a:pt x="381596" y="65849"/>
                  </a:lnTo>
                  <a:lnTo>
                    <a:pt x="382409" y="67729"/>
                  </a:lnTo>
                  <a:lnTo>
                    <a:pt x="383387" y="70205"/>
                  </a:lnTo>
                  <a:lnTo>
                    <a:pt x="380136" y="69773"/>
                  </a:lnTo>
                  <a:lnTo>
                    <a:pt x="383273" y="72097"/>
                  </a:lnTo>
                  <a:lnTo>
                    <a:pt x="383628" y="70739"/>
                  </a:lnTo>
                  <a:lnTo>
                    <a:pt x="384276" y="68681"/>
                  </a:lnTo>
                  <a:lnTo>
                    <a:pt x="388289" y="68897"/>
                  </a:lnTo>
                  <a:close/>
                </a:path>
                <a:path w="625475" h="611504">
                  <a:moveTo>
                    <a:pt x="388467" y="16891"/>
                  </a:moveTo>
                  <a:lnTo>
                    <a:pt x="388277" y="15621"/>
                  </a:lnTo>
                  <a:lnTo>
                    <a:pt x="387908" y="13081"/>
                  </a:lnTo>
                  <a:lnTo>
                    <a:pt x="384238" y="13081"/>
                  </a:lnTo>
                  <a:lnTo>
                    <a:pt x="386118" y="16852"/>
                  </a:lnTo>
                  <a:lnTo>
                    <a:pt x="387743" y="15621"/>
                  </a:lnTo>
                  <a:lnTo>
                    <a:pt x="388467" y="16891"/>
                  </a:lnTo>
                  <a:close/>
                </a:path>
                <a:path w="625475" h="611504">
                  <a:moveTo>
                    <a:pt x="389216" y="537654"/>
                  </a:moveTo>
                  <a:lnTo>
                    <a:pt x="387337" y="535978"/>
                  </a:lnTo>
                  <a:lnTo>
                    <a:pt x="383806" y="535330"/>
                  </a:lnTo>
                  <a:lnTo>
                    <a:pt x="382498" y="538010"/>
                  </a:lnTo>
                  <a:lnTo>
                    <a:pt x="385102" y="537692"/>
                  </a:lnTo>
                  <a:lnTo>
                    <a:pt x="388175" y="538784"/>
                  </a:lnTo>
                  <a:lnTo>
                    <a:pt x="389216" y="537654"/>
                  </a:lnTo>
                  <a:close/>
                </a:path>
                <a:path w="625475" h="611504">
                  <a:moveTo>
                    <a:pt x="391680" y="582688"/>
                  </a:moveTo>
                  <a:lnTo>
                    <a:pt x="388886" y="582041"/>
                  </a:lnTo>
                  <a:lnTo>
                    <a:pt x="389293" y="580771"/>
                  </a:lnTo>
                  <a:lnTo>
                    <a:pt x="389686" y="578231"/>
                  </a:lnTo>
                  <a:lnTo>
                    <a:pt x="390994" y="575691"/>
                  </a:lnTo>
                  <a:lnTo>
                    <a:pt x="387096" y="578231"/>
                  </a:lnTo>
                  <a:lnTo>
                    <a:pt x="383501" y="582041"/>
                  </a:lnTo>
                  <a:lnTo>
                    <a:pt x="379285" y="584581"/>
                  </a:lnTo>
                  <a:lnTo>
                    <a:pt x="377520" y="582041"/>
                  </a:lnTo>
                  <a:lnTo>
                    <a:pt x="381114" y="579501"/>
                  </a:lnTo>
                  <a:lnTo>
                    <a:pt x="382270" y="578231"/>
                  </a:lnTo>
                  <a:lnTo>
                    <a:pt x="377558" y="580771"/>
                  </a:lnTo>
                  <a:lnTo>
                    <a:pt x="376682" y="581063"/>
                  </a:lnTo>
                  <a:lnTo>
                    <a:pt x="378675" y="584581"/>
                  </a:lnTo>
                  <a:lnTo>
                    <a:pt x="379260" y="585851"/>
                  </a:lnTo>
                  <a:lnTo>
                    <a:pt x="376250" y="587121"/>
                  </a:lnTo>
                  <a:lnTo>
                    <a:pt x="380542" y="589661"/>
                  </a:lnTo>
                  <a:lnTo>
                    <a:pt x="385394" y="587121"/>
                  </a:lnTo>
                  <a:lnTo>
                    <a:pt x="388785" y="584581"/>
                  </a:lnTo>
                  <a:lnTo>
                    <a:pt x="390474" y="583311"/>
                  </a:lnTo>
                  <a:lnTo>
                    <a:pt x="391680" y="582688"/>
                  </a:lnTo>
                  <a:close/>
                </a:path>
                <a:path w="625475" h="611504">
                  <a:moveTo>
                    <a:pt x="392887" y="574243"/>
                  </a:moveTo>
                  <a:lnTo>
                    <a:pt x="392798" y="573468"/>
                  </a:lnTo>
                  <a:lnTo>
                    <a:pt x="392023" y="573913"/>
                  </a:lnTo>
                  <a:lnTo>
                    <a:pt x="391464" y="574535"/>
                  </a:lnTo>
                  <a:lnTo>
                    <a:pt x="390982" y="575259"/>
                  </a:lnTo>
                  <a:lnTo>
                    <a:pt x="391617" y="574890"/>
                  </a:lnTo>
                  <a:lnTo>
                    <a:pt x="392239" y="574548"/>
                  </a:lnTo>
                  <a:lnTo>
                    <a:pt x="392887" y="574243"/>
                  </a:lnTo>
                  <a:close/>
                </a:path>
                <a:path w="625475" h="611504">
                  <a:moveTo>
                    <a:pt x="394271" y="573659"/>
                  </a:moveTo>
                  <a:lnTo>
                    <a:pt x="392887" y="574255"/>
                  </a:lnTo>
                  <a:lnTo>
                    <a:pt x="392938" y="574878"/>
                  </a:lnTo>
                  <a:lnTo>
                    <a:pt x="393065" y="575437"/>
                  </a:lnTo>
                  <a:lnTo>
                    <a:pt x="393484" y="575716"/>
                  </a:lnTo>
                  <a:lnTo>
                    <a:pt x="393458" y="574636"/>
                  </a:lnTo>
                  <a:lnTo>
                    <a:pt x="393674" y="574040"/>
                  </a:lnTo>
                  <a:lnTo>
                    <a:pt x="394271" y="573659"/>
                  </a:lnTo>
                  <a:close/>
                </a:path>
                <a:path w="625475" h="611504">
                  <a:moveTo>
                    <a:pt x="394322" y="583311"/>
                  </a:moveTo>
                  <a:lnTo>
                    <a:pt x="393534" y="581748"/>
                  </a:lnTo>
                  <a:lnTo>
                    <a:pt x="391680" y="582688"/>
                  </a:lnTo>
                  <a:lnTo>
                    <a:pt x="394322" y="583311"/>
                  </a:lnTo>
                  <a:close/>
                </a:path>
                <a:path w="625475" h="611504">
                  <a:moveTo>
                    <a:pt x="396341" y="573087"/>
                  </a:moveTo>
                  <a:lnTo>
                    <a:pt x="395351" y="573201"/>
                  </a:lnTo>
                  <a:lnTo>
                    <a:pt x="394716" y="573379"/>
                  </a:lnTo>
                  <a:lnTo>
                    <a:pt x="394271" y="573659"/>
                  </a:lnTo>
                  <a:lnTo>
                    <a:pt x="394931" y="573443"/>
                  </a:lnTo>
                  <a:lnTo>
                    <a:pt x="395630" y="573227"/>
                  </a:lnTo>
                  <a:lnTo>
                    <a:pt x="396341" y="573087"/>
                  </a:lnTo>
                  <a:close/>
                </a:path>
                <a:path w="625475" h="611504">
                  <a:moveTo>
                    <a:pt x="403301" y="571804"/>
                  </a:moveTo>
                  <a:lnTo>
                    <a:pt x="403174" y="570255"/>
                  </a:lnTo>
                  <a:lnTo>
                    <a:pt x="403085" y="570611"/>
                  </a:lnTo>
                  <a:lnTo>
                    <a:pt x="403110" y="571119"/>
                  </a:lnTo>
                  <a:lnTo>
                    <a:pt x="403301" y="571804"/>
                  </a:lnTo>
                  <a:close/>
                </a:path>
                <a:path w="625475" h="611504">
                  <a:moveTo>
                    <a:pt x="403580" y="568617"/>
                  </a:moveTo>
                  <a:lnTo>
                    <a:pt x="403072" y="568998"/>
                  </a:lnTo>
                  <a:lnTo>
                    <a:pt x="403161" y="570242"/>
                  </a:lnTo>
                  <a:lnTo>
                    <a:pt x="403580" y="568617"/>
                  </a:lnTo>
                  <a:close/>
                </a:path>
                <a:path w="625475" h="611504">
                  <a:moveTo>
                    <a:pt x="404520" y="567931"/>
                  </a:moveTo>
                  <a:lnTo>
                    <a:pt x="403847" y="567613"/>
                  </a:lnTo>
                  <a:lnTo>
                    <a:pt x="403580" y="568617"/>
                  </a:lnTo>
                  <a:lnTo>
                    <a:pt x="404520" y="567931"/>
                  </a:lnTo>
                  <a:close/>
                </a:path>
                <a:path w="625475" h="611504">
                  <a:moveTo>
                    <a:pt x="408940" y="586244"/>
                  </a:moveTo>
                  <a:lnTo>
                    <a:pt x="408051" y="586981"/>
                  </a:lnTo>
                  <a:lnTo>
                    <a:pt x="408406" y="586701"/>
                  </a:lnTo>
                  <a:lnTo>
                    <a:pt x="408940" y="586244"/>
                  </a:lnTo>
                  <a:close/>
                </a:path>
                <a:path w="625475" h="611504">
                  <a:moveTo>
                    <a:pt x="410629" y="81203"/>
                  </a:moveTo>
                  <a:lnTo>
                    <a:pt x="408533" y="78752"/>
                  </a:lnTo>
                  <a:lnTo>
                    <a:pt x="404622" y="78130"/>
                  </a:lnTo>
                  <a:lnTo>
                    <a:pt x="407695" y="80924"/>
                  </a:lnTo>
                  <a:lnTo>
                    <a:pt x="407136" y="81699"/>
                  </a:lnTo>
                  <a:lnTo>
                    <a:pt x="409943" y="81254"/>
                  </a:lnTo>
                  <a:lnTo>
                    <a:pt x="410629" y="81203"/>
                  </a:lnTo>
                  <a:close/>
                </a:path>
                <a:path w="625475" h="611504">
                  <a:moveTo>
                    <a:pt x="412369" y="568007"/>
                  </a:moveTo>
                  <a:lnTo>
                    <a:pt x="410032" y="568490"/>
                  </a:lnTo>
                  <a:lnTo>
                    <a:pt x="405803" y="567004"/>
                  </a:lnTo>
                  <a:lnTo>
                    <a:pt x="404520" y="567931"/>
                  </a:lnTo>
                  <a:lnTo>
                    <a:pt x="411137" y="571157"/>
                  </a:lnTo>
                  <a:lnTo>
                    <a:pt x="412178" y="568490"/>
                  </a:lnTo>
                  <a:lnTo>
                    <a:pt x="412369" y="568007"/>
                  </a:lnTo>
                  <a:close/>
                </a:path>
                <a:path w="625475" h="611504">
                  <a:moveTo>
                    <a:pt x="413931" y="58839"/>
                  </a:moveTo>
                  <a:lnTo>
                    <a:pt x="413385" y="59410"/>
                  </a:lnTo>
                  <a:lnTo>
                    <a:pt x="413105" y="59905"/>
                  </a:lnTo>
                  <a:lnTo>
                    <a:pt x="412838" y="60350"/>
                  </a:lnTo>
                  <a:lnTo>
                    <a:pt x="413931" y="58839"/>
                  </a:lnTo>
                  <a:close/>
                </a:path>
                <a:path w="625475" h="611504">
                  <a:moveTo>
                    <a:pt x="433984" y="70345"/>
                  </a:moveTo>
                  <a:lnTo>
                    <a:pt x="430834" y="67195"/>
                  </a:lnTo>
                  <a:lnTo>
                    <a:pt x="432117" y="68745"/>
                  </a:lnTo>
                  <a:lnTo>
                    <a:pt x="433146" y="69684"/>
                  </a:lnTo>
                  <a:lnTo>
                    <a:pt x="433984" y="70345"/>
                  </a:lnTo>
                  <a:close/>
                </a:path>
                <a:path w="625475" h="611504">
                  <a:moveTo>
                    <a:pt x="444715" y="67691"/>
                  </a:moveTo>
                  <a:lnTo>
                    <a:pt x="444690" y="66751"/>
                  </a:lnTo>
                  <a:lnTo>
                    <a:pt x="442429" y="67691"/>
                  </a:lnTo>
                  <a:lnTo>
                    <a:pt x="444715" y="67691"/>
                  </a:lnTo>
                  <a:close/>
                </a:path>
                <a:path w="625475" h="611504">
                  <a:moveTo>
                    <a:pt x="450634" y="549744"/>
                  </a:moveTo>
                  <a:lnTo>
                    <a:pt x="450113" y="547751"/>
                  </a:lnTo>
                  <a:lnTo>
                    <a:pt x="446328" y="551561"/>
                  </a:lnTo>
                  <a:lnTo>
                    <a:pt x="450634" y="549744"/>
                  </a:lnTo>
                  <a:close/>
                </a:path>
                <a:path w="625475" h="611504">
                  <a:moveTo>
                    <a:pt x="452501" y="549744"/>
                  </a:moveTo>
                  <a:lnTo>
                    <a:pt x="452361" y="549021"/>
                  </a:lnTo>
                  <a:lnTo>
                    <a:pt x="450634" y="549744"/>
                  </a:lnTo>
                  <a:lnTo>
                    <a:pt x="451129" y="551561"/>
                  </a:lnTo>
                  <a:lnTo>
                    <a:pt x="452488" y="550291"/>
                  </a:lnTo>
                  <a:lnTo>
                    <a:pt x="452501" y="549744"/>
                  </a:lnTo>
                  <a:close/>
                </a:path>
                <a:path w="625475" h="611504">
                  <a:moveTo>
                    <a:pt x="457428" y="39751"/>
                  </a:moveTo>
                  <a:lnTo>
                    <a:pt x="456476" y="38481"/>
                  </a:lnTo>
                  <a:lnTo>
                    <a:pt x="456526" y="39484"/>
                  </a:lnTo>
                  <a:lnTo>
                    <a:pt x="457428" y="39751"/>
                  </a:lnTo>
                  <a:close/>
                </a:path>
                <a:path w="625475" h="611504">
                  <a:moveTo>
                    <a:pt x="458673" y="567537"/>
                  </a:moveTo>
                  <a:lnTo>
                    <a:pt x="455930" y="568629"/>
                  </a:lnTo>
                  <a:lnTo>
                    <a:pt x="453059" y="569429"/>
                  </a:lnTo>
                  <a:lnTo>
                    <a:pt x="450278" y="570382"/>
                  </a:lnTo>
                  <a:lnTo>
                    <a:pt x="455231" y="572160"/>
                  </a:lnTo>
                  <a:lnTo>
                    <a:pt x="451777" y="574268"/>
                  </a:lnTo>
                  <a:lnTo>
                    <a:pt x="456526" y="573582"/>
                  </a:lnTo>
                  <a:lnTo>
                    <a:pt x="455853" y="572389"/>
                  </a:lnTo>
                  <a:lnTo>
                    <a:pt x="454850" y="570445"/>
                  </a:lnTo>
                  <a:lnTo>
                    <a:pt x="458673" y="567537"/>
                  </a:lnTo>
                  <a:close/>
                </a:path>
                <a:path w="625475" h="611504">
                  <a:moveTo>
                    <a:pt x="459384" y="85661"/>
                  </a:moveTo>
                  <a:lnTo>
                    <a:pt x="459371" y="85204"/>
                  </a:lnTo>
                  <a:lnTo>
                    <a:pt x="459105" y="84670"/>
                  </a:lnTo>
                  <a:lnTo>
                    <a:pt x="458990" y="84924"/>
                  </a:lnTo>
                  <a:lnTo>
                    <a:pt x="459117" y="85432"/>
                  </a:lnTo>
                  <a:lnTo>
                    <a:pt x="459295" y="86029"/>
                  </a:lnTo>
                  <a:lnTo>
                    <a:pt x="459384" y="85661"/>
                  </a:lnTo>
                  <a:close/>
                </a:path>
                <a:path w="625475" h="611504">
                  <a:moveTo>
                    <a:pt x="462381" y="560832"/>
                  </a:moveTo>
                  <a:lnTo>
                    <a:pt x="461238" y="559600"/>
                  </a:lnTo>
                  <a:lnTo>
                    <a:pt x="458165" y="564261"/>
                  </a:lnTo>
                  <a:lnTo>
                    <a:pt x="462381" y="560832"/>
                  </a:lnTo>
                  <a:close/>
                </a:path>
                <a:path w="625475" h="611504">
                  <a:moveTo>
                    <a:pt x="469836" y="541426"/>
                  </a:moveTo>
                  <a:lnTo>
                    <a:pt x="469201" y="539699"/>
                  </a:lnTo>
                  <a:lnTo>
                    <a:pt x="469328" y="540473"/>
                  </a:lnTo>
                  <a:lnTo>
                    <a:pt x="469569" y="540969"/>
                  </a:lnTo>
                  <a:lnTo>
                    <a:pt x="469773" y="541426"/>
                  </a:lnTo>
                  <a:close/>
                </a:path>
                <a:path w="625475" h="611504">
                  <a:moveTo>
                    <a:pt x="477253" y="49771"/>
                  </a:moveTo>
                  <a:lnTo>
                    <a:pt x="475488" y="47993"/>
                  </a:lnTo>
                  <a:lnTo>
                    <a:pt x="475526" y="48387"/>
                  </a:lnTo>
                  <a:lnTo>
                    <a:pt x="475703" y="48780"/>
                  </a:lnTo>
                  <a:lnTo>
                    <a:pt x="475792" y="49161"/>
                  </a:lnTo>
                  <a:lnTo>
                    <a:pt x="476262" y="49352"/>
                  </a:lnTo>
                  <a:lnTo>
                    <a:pt x="476770" y="49580"/>
                  </a:lnTo>
                  <a:lnTo>
                    <a:pt x="477253" y="49771"/>
                  </a:lnTo>
                  <a:close/>
                </a:path>
                <a:path w="625475" h="611504">
                  <a:moveTo>
                    <a:pt x="485000" y="529971"/>
                  </a:moveTo>
                  <a:lnTo>
                    <a:pt x="482523" y="531241"/>
                  </a:lnTo>
                  <a:lnTo>
                    <a:pt x="484974" y="530072"/>
                  </a:lnTo>
                  <a:close/>
                </a:path>
                <a:path w="625475" h="611504">
                  <a:moveTo>
                    <a:pt x="486854" y="554380"/>
                  </a:moveTo>
                  <a:lnTo>
                    <a:pt x="483171" y="555256"/>
                  </a:lnTo>
                  <a:lnTo>
                    <a:pt x="479526" y="558368"/>
                  </a:lnTo>
                  <a:lnTo>
                    <a:pt x="484517" y="557161"/>
                  </a:lnTo>
                  <a:lnTo>
                    <a:pt x="484809" y="558038"/>
                  </a:lnTo>
                  <a:lnTo>
                    <a:pt x="486524" y="555142"/>
                  </a:lnTo>
                  <a:lnTo>
                    <a:pt x="486854" y="554380"/>
                  </a:lnTo>
                  <a:close/>
                </a:path>
                <a:path w="625475" h="611504">
                  <a:moveTo>
                    <a:pt x="488645" y="474687"/>
                  </a:moveTo>
                  <a:lnTo>
                    <a:pt x="485203" y="470776"/>
                  </a:lnTo>
                  <a:lnTo>
                    <a:pt x="483984" y="474129"/>
                  </a:lnTo>
                  <a:lnTo>
                    <a:pt x="487921" y="476783"/>
                  </a:lnTo>
                  <a:lnTo>
                    <a:pt x="488645" y="474687"/>
                  </a:lnTo>
                  <a:close/>
                </a:path>
                <a:path w="625475" h="611504">
                  <a:moveTo>
                    <a:pt x="489140" y="50647"/>
                  </a:moveTo>
                  <a:lnTo>
                    <a:pt x="484924" y="49403"/>
                  </a:lnTo>
                  <a:lnTo>
                    <a:pt x="483273" y="53898"/>
                  </a:lnTo>
                  <a:lnTo>
                    <a:pt x="485711" y="54698"/>
                  </a:lnTo>
                  <a:lnTo>
                    <a:pt x="489140" y="50647"/>
                  </a:lnTo>
                  <a:close/>
                </a:path>
                <a:path w="625475" h="611504">
                  <a:moveTo>
                    <a:pt x="490181" y="526884"/>
                  </a:moveTo>
                  <a:lnTo>
                    <a:pt x="485673" y="528434"/>
                  </a:lnTo>
                  <a:lnTo>
                    <a:pt x="487730" y="527939"/>
                  </a:lnTo>
                  <a:lnTo>
                    <a:pt x="489127" y="527392"/>
                  </a:lnTo>
                  <a:lnTo>
                    <a:pt x="490181" y="526884"/>
                  </a:lnTo>
                  <a:close/>
                </a:path>
                <a:path w="625475" h="611504">
                  <a:moveTo>
                    <a:pt x="491515" y="100444"/>
                  </a:moveTo>
                  <a:lnTo>
                    <a:pt x="486791" y="95338"/>
                  </a:lnTo>
                  <a:lnTo>
                    <a:pt x="487959" y="96951"/>
                  </a:lnTo>
                  <a:lnTo>
                    <a:pt x="489686" y="98806"/>
                  </a:lnTo>
                  <a:lnTo>
                    <a:pt x="491515" y="100444"/>
                  </a:lnTo>
                  <a:close/>
                </a:path>
                <a:path w="625475" h="611504">
                  <a:moveTo>
                    <a:pt x="492086" y="100977"/>
                  </a:moveTo>
                  <a:lnTo>
                    <a:pt x="491502" y="100457"/>
                  </a:lnTo>
                  <a:lnTo>
                    <a:pt x="492023" y="101015"/>
                  </a:lnTo>
                  <a:close/>
                </a:path>
                <a:path w="625475" h="611504">
                  <a:moveTo>
                    <a:pt x="492429" y="551230"/>
                  </a:moveTo>
                  <a:lnTo>
                    <a:pt x="490334" y="547585"/>
                  </a:lnTo>
                  <a:lnTo>
                    <a:pt x="489661" y="545846"/>
                  </a:lnTo>
                  <a:lnTo>
                    <a:pt x="490080" y="547649"/>
                  </a:lnTo>
                  <a:lnTo>
                    <a:pt x="489813" y="548881"/>
                  </a:lnTo>
                  <a:lnTo>
                    <a:pt x="489127" y="549808"/>
                  </a:lnTo>
                  <a:lnTo>
                    <a:pt x="489572" y="550456"/>
                  </a:lnTo>
                  <a:lnTo>
                    <a:pt x="490245" y="551129"/>
                  </a:lnTo>
                  <a:lnTo>
                    <a:pt x="491299" y="551853"/>
                  </a:lnTo>
                  <a:lnTo>
                    <a:pt x="492429" y="551230"/>
                  </a:lnTo>
                  <a:close/>
                </a:path>
                <a:path w="625475" h="611504">
                  <a:moveTo>
                    <a:pt x="506476" y="74041"/>
                  </a:moveTo>
                  <a:lnTo>
                    <a:pt x="505637" y="74041"/>
                  </a:lnTo>
                  <a:lnTo>
                    <a:pt x="505625" y="75311"/>
                  </a:lnTo>
                  <a:lnTo>
                    <a:pt x="506476" y="74041"/>
                  </a:lnTo>
                  <a:close/>
                </a:path>
                <a:path w="625475" h="611504">
                  <a:moveTo>
                    <a:pt x="513803" y="75171"/>
                  </a:moveTo>
                  <a:lnTo>
                    <a:pt x="512203" y="74498"/>
                  </a:lnTo>
                  <a:lnTo>
                    <a:pt x="512254" y="75222"/>
                  </a:lnTo>
                  <a:lnTo>
                    <a:pt x="513067" y="75171"/>
                  </a:lnTo>
                  <a:lnTo>
                    <a:pt x="513765" y="75488"/>
                  </a:lnTo>
                  <a:lnTo>
                    <a:pt x="513803" y="75171"/>
                  </a:lnTo>
                  <a:close/>
                </a:path>
                <a:path w="625475" h="611504">
                  <a:moveTo>
                    <a:pt x="514426" y="76936"/>
                  </a:moveTo>
                  <a:lnTo>
                    <a:pt x="513829" y="75514"/>
                  </a:lnTo>
                  <a:lnTo>
                    <a:pt x="513727" y="75882"/>
                  </a:lnTo>
                  <a:lnTo>
                    <a:pt x="514426" y="76936"/>
                  </a:lnTo>
                  <a:close/>
                </a:path>
                <a:path w="625475" h="611504">
                  <a:moveTo>
                    <a:pt x="514819" y="506374"/>
                  </a:moveTo>
                  <a:lnTo>
                    <a:pt x="514464" y="506209"/>
                  </a:lnTo>
                  <a:lnTo>
                    <a:pt x="513981" y="506120"/>
                  </a:lnTo>
                  <a:lnTo>
                    <a:pt x="513359" y="506272"/>
                  </a:lnTo>
                  <a:lnTo>
                    <a:pt x="513575" y="506437"/>
                  </a:lnTo>
                  <a:lnTo>
                    <a:pt x="514159" y="506412"/>
                  </a:lnTo>
                  <a:lnTo>
                    <a:pt x="514819" y="506374"/>
                  </a:lnTo>
                  <a:close/>
                </a:path>
                <a:path w="625475" h="611504">
                  <a:moveTo>
                    <a:pt x="525754" y="187299"/>
                  </a:moveTo>
                  <a:lnTo>
                    <a:pt x="525081" y="184480"/>
                  </a:lnTo>
                  <a:lnTo>
                    <a:pt x="523760" y="185064"/>
                  </a:lnTo>
                  <a:lnTo>
                    <a:pt x="525754" y="187299"/>
                  </a:lnTo>
                  <a:close/>
                </a:path>
                <a:path w="625475" h="611504">
                  <a:moveTo>
                    <a:pt x="527240" y="183515"/>
                  </a:moveTo>
                  <a:lnTo>
                    <a:pt x="525056" y="184378"/>
                  </a:lnTo>
                  <a:lnTo>
                    <a:pt x="527240" y="183515"/>
                  </a:lnTo>
                  <a:close/>
                </a:path>
                <a:path w="625475" h="611504">
                  <a:moveTo>
                    <a:pt x="532917" y="473240"/>
                  </a:moveTo>
                  <a:lnTo>
                    <a:pt x="532396" y="473811"/>
                  </a:lnTo>
                  <a:lnTo>
                    <a:pt x="532917" y="473240"/>
                  </a:lnTo>
                  <a:close/>
                </a:path>
                <a:path w="625475" h="611504">
                  <a:moveTo>
                    <a:pt x="533425" y="514197"/>
                  </a:moveTo>
                  <a:lnTo>
                    <a:pt x="532523" y="515200"/>
                  </a:lnTo>
                  <a:lnTo>
                    <a:pt x="532650" y="515886"/>
                  </a:lnTo>
                  <a:lnTo>
                    <a:pt x="532892" y="516636"/>
                  </a:lnTo>
                  <a:lnTo>
                    <a:pt x="533184" y="517423"/>
                  </a:lnTo>
                  <a:lnTo>
                    <a:pt x="533425" y="514197"/>
                  </a:lnTo>
                  <a:close/>
                </a:path>
                <a:path w="625475" h="611504">
                  <a:moveTo>
                    <a:pt x="542239" y="233540"/>
                  </a:moveTo>
                  <a:lnTo>
                    <a:pt x="540207" y="230466"/>
                  </a:lnTo>
                  <a:lnTo>
                    <a:pt x="539254" y="229463"/>
                  </a:lnTo>
                  <a:lnTo>
                    <a:pt x="542239" y="233540"/>
                  </a:lnTo>
                  <a:close/>
                </a:path>
                <a:path w="625475" h="611504">
                  <a:moveTo>
                    <a:pt x="545223" y="488391"/>
                  </a:moveTo>
                  <a:lnTo>
                    <a:pt x="544944" y="489331"/>
                  </a:lnTo>
                  <a:lnTo>
                    <a:pt x="545211" y="489331"/>
                  </a:lnTo>
                  <a:lnTo>
                    <a:pt x="545223" y="488391"/>
                  </a:lnTo>
                  <a:close/>
                </a:path>
                <a:path w="625475" h="611504">
                  <a:moveTo>
                    <a:pt x="545731" y="486791"/>
                  </a:moveTo>
                  <a:lnTo>
                    <a:pt x="545426" y="486664"/>
                  </a:lnTo>
                  <a:lnTo>
                    <a:pt x="545274" y="486791"/>
                  </a:lnTo>
                  <a:lnTo>
                    <a:pt x="545223" y="488391"/>
                  </a:lnTo>
                  <a:lnTo>
                    <a:pt x="545731" y="486791"/>
                  </a:lnTo>
                  <a:close/>
                </a:path>
                <a:path w="625475" h="611504">
                  <a:moveTo>
                    <a:pt x="547052" y="486968"/>
                  </a:moveTo>
                  <a:lnTo>
                    <a:pt x="546963" y="486130"/>
                  </a:lnTo>
                  <a:lnTo>
                    <a:pt x="546417" y="486791"/>
                  </a:lnTo>
                  <a:lnTo>
                    <a:pt x="547052" y="486968"/>
                  </a:lnTo>
                  <a:close/>
                </a:path>
                <a:path w="625475" h="611504">
                  <a:moveTo>
                    <a:pt x="550697" y="487984"/>
                  </a:moveTo>
                  <a:lnTo>
                    <a:pt x="547052" y="486968"/>
                  </a:lnTo>
                  <a:lnTo>
                    <a:pt x="547433" y="490601"/>
                  </a:lnTo>
                  <a:lnTo>
                    <a:pt x="550532" y="488391"/>
                  </a:lnTo>
                  <a:lnTo>
                    <a:pt x="550557" y="488061"/>
                  </a:lnTo>
                  <a:lnTo>
                    <a:pt x="550697" y="487984"/>
                  </a:lnTo>
                  <a:close/>
                </a:path>
                <a:path w="625475" h="611504">
                  <a:moveTo>
                    <a:pt x="551751" y="106299"/>
                  </a:moveTo>
                  <a:lnTo>
                    <a:pt x="551370" y="106946"/>
                  </a:lnTo>
                  <a:lnTo>
                    <a:pt x="551268" y="107670"/>
                  </a:lnTo>
                  <a:lnTo>
                    <a:pt x="551205" y="108381"/>
                  </a:lnTo>
                  <a:lnTo>
                    <a:pt x="551497" y="108089"/>
                  </a:lnTo>
                  <a:lnTo>
                    <a:pt x="551713" y="107543"/>
                  </a:lnTo>
                  <a:lnTo>
                    <a:pt x="551751" y="106299"/>
                  </a:lnTo>
                  <a:close/>
                </a:path>
                <a:path w="625475" h="611504">
                  <a:moveTo>
                    <a:pt x="559981" y="199707"/>
                  </a:moveTo>
                  <a:lnTo>
                    <a:pt x="556145" y="199745"/>
                  </a:lnTo>
                  <a:lnTo>
                    <a:pt x="558190" y="202209"/>
                  </a:lnTo>
                  <a:lnTo>
                    <a:pt x="559015" y="203530"/>
                  </a:lnTo>
                  <a:lnTo>
                    <a:pt x="559752" y="200952"/>
                  </a:lnTo>
                  <a:lnTo>
                    <a:pt x="559981" y="199707"/>
                  </a:lnTo>
                  <a:close/>
                </a:path>
                <a:path w="625475" h="611504">
                  <a:moveTo>
                    <a:pt x="561467" y="484073"/>
                  </a:moveTo>
                  <a:lnTo>
                    <a:pt x="561047" y="483768"/>
                  </a:lnTo>
                  <a:lnTo>
                    <a:pt x="560514" y="483628"/>
                  </a:lnTo>
                  <a:lnTo>
                    <a:pt x="559955" y="483616"/>
                  </a:lnTo>
                  <a:lnTo>
                    <a:pt x="560514" y="483895"/>
                  </a:lnTo>
                  <a:lnTo>
                    <a:pt x="561086" y="484060"/>
                  </a:lnTo>
                  <a:lnTo>
                    <a:pt x="561467" y="484073"/>
                  </a:lnTo>
                  <a:close/>
                </a:path>
                <a:path w="625475" h="611504">
                  <a:moveTo>
                    <a:pt x="569201" y="198907"/>
                  </a:moveTo>
                  <a:lnTo>
                    <a:pt x="569074" y="198615"/>
                  </a:lnTo>
                  <a:lnTo>
                    <a:pt x="568909" y="198335"/>
                  </a:lnTo>
                  <a:lnTo>
                    <a:pt x="568718" y="198107"/>
                  </a:lnTo>
                  <a:lnTo>
                    <a:pt x="567143" y="196418"/>
                  </a:lnTo>
                  <a:lnTo>
                    <a:pt x="568045" y="197637"/>
                  </a:lnTo>
                  <a:lnTo>
                    <a:pt x="569201" y="198907"/>
                  </a:lnTo>
                  <a:close/>
                </a:path>
                <a:path w="625475" h="611504">
                  <a:moveTo>
                    <a:pt x="570204" y="201041"/>
                  </a:moveTo>
                  <a:lnTo>
                    <a:pt x="569214" y="199771"/>
                  </a:lnTo>
                  <a:lnTo>
                    <a:pt x="570090" y="201041"/>
                  </a:lnTo>
                  <a:close/>
                </a:path>
                <a:path w="625475" h="611504">
                  <a:moveTo>
                    <a:pt x="572211" y="252399"/>
                  </a:moveTo>
                  <a:lnTo>
                    <a:pt x="572046" y="250469"/>
                  </a:lnTo>
                  <a:lnTo>
                    <a:pt x="571754" y="248996"/>
                  </a:lnTo>
                  <a:lnTo>
                    <a:pt x="569429" y="249453"/>
                  </a:lnTo>
                  <a:lnTo>
                    <a:pt x="570445" y="250380"/>
                  </a:lnTo>
                  <a:lnTo>
                    <a:pt x="571461" y="251333"/>
                  </a:lnTo>
                  <a:lnTo>
                    <a:pt x="572211" y="252399"/>
                  </a:lnTo>
                  <a:close/>
                </a:path>
                <a:path w="625475" h="611504">
                  <a:moveTo>
                    <a:pt x="572465" y="454469"/>
                  </a:moveTo>
                  <a:lnTo>
                    <a:pt x="572046" y="454647"/>
                  </a:lnTo>
                  <a:lnTo>
                    <a:pt x="572185" y="454685"/>
                  </a:lnTo>
                  <a:lnTo>
                    <a:pt x="572465" y="454469"/>
                  </a:lnTo>
                  <a:close/>
                </a:path>
                <a:path w="625475" h="611504">
                  <a:moveTo>
                    <a:pt x="573430" y="255333"/>
                  </a:moveTo>
                  <a:lnTo>
                    <a:pt x="573024" y="253771"/>
                  </a:lnTo>
                  <a:lnTo>
                    <a:pt x="572211" y="252399"/>
                  </a:lnTo>
                  <a:lnTo>
                    <a:pt x="572198" y="254012"/>
                  </a:lnTo>
                  <a:lnTo>
                    <a:pt x="572046" y="255943"/>
                  </a:lnTo>
                  <a:lnTo>
                    <a:pt x="572909" y="257390"/>
                  </a:lnTo>
                  <a:lnTo>
                    <a:pt x="573430" y="255333"/>
                  </a:lnTo>
                  <a:close/>
                </a:path>
                <a:path w="625475" h="611504">
                  <a:moveTo>
                    <a:pt x="573849" y="453288"/>
                  </a:moveTo>
                  <a:lnTo>
                    <a:pt x="572465" y="454469"/>
                  </a:lnTo>
                  <a:lnTo>
                    <a:pt x="572973" y="454215"/>
                  </a:lnTo>
                  <a:lnTo>
                    <a:pt x="573430" y="453809"/>
                  </a:lnTo>
                  <a:lnTo>
                    <a:pt x="573849" y="453288"/>
                  </a:lnTo>
                  <a:close/>
                </a:path>
                <a:path w="625475" h="611504">
                  <a:moveTo>
                    <a:pt x="577469" y="450253"/>
                  </a:moveTo>
                  <a:lnTo>
                    <a:pt x="576237" y="449224"/>
                  </a:lnTo>
                  <a:lnTo>
                    <a:pt x="575271" y="451612"/>
                  </a:lnTo>
                  <a:lnTo>
                    <a:pt x="573849" y="453288"/>
                  </a:lnTo>
                  <a:lnTo>
                    <a:pt x="577469" y="450253"/>
                  </a:lnTo>
                  <a:close/>
                </a:path>
                <a:path w="625475" h="611504">
                  <a:moveTo>
                    <a:pt x="578319" y="453771"/>
                  </a:moveTo>
                  <a:lnTo>
                    <a:pt x="572236" y="455041"/>
                  </a:lnTo>
                  <a:lnTo>
                    <a:pt x="571500" y="456311"/>
                  </a:lnTo>
                  <a:lnTo>
                    <a:pt x="571614" y="455041"/>
                  </a:lnTo>
                  <a:lnTo>
                    <a:pt x="571754" y="454698"/>
                  </a:lnTo>
                  <a:lnTo>
                    <a:pt x="571931" y="454698"/>
                  </a:lnTo>
                  <a:lnTo>
                    <a:pt x="571766" y="454672"/>
                  </a:lnTo>
                  <a:lnTo>
                    <a:pt x="574827" y="447421"/>
                  </a:lnTo>
                  <a:lnTo>
                    <a:pt x="577215" y="443611"/>
                  </a:lnTo>
                  <a:lnTo>
                    <a:pt x="564997" y="443611"/>
                  </a:lnTo>
                  <a:lnTo>
                    <a:pt x="559917" y="443611"/>
                  </a:lnTo>
                  <a:lnTo>
                    <a:pt x="556463" y="451231"/>
                  </a:lnTo>
                  <a:lnTo>
                    <a:pt x="552958" y="455041"/>
                  </a:lnTo>
                  <a:lnTo>
                    <a:pt x="553859" y="457581"/>
                  </a:lnTo>
                  <a:lnTo>
                    <a:pt x="552005" y="460121"/>
                  </a:lnTo>
                  <a:lnTo>
                    <a:pt x="555421" y="460121"/>
                  </a:lnTo>
                  <a:lnTo>
                    <a:pt x="546608" y="463931"/>
                  </a:lnTo>
                  <a:lnTo>
                    <a:pt x="542696" y="470281"/>
                  </a:lnTo>
                  <a:lnTo>
                    <a:pt x="539775" y="477901"/>
                  </a:lnTo>
                  <a:lnTo>
                    <a:pt x="536917" y="485521"/>
                  </a:lnTo>
                  <a:lnTo>
                    <a:pt x="533361" y="491871"/>
                  </a:lnTo>
                  <a:lnTo>
                    <a:pt x="524865" y="494411"/>
                  </a:lnTo>
                  <a:lnTo>
                    <a:pt x="526021" y="493141"/>
                  </a:lnTo>
                  <a:lnTo>
                    <a:pt x="526300" y="490601"/>
                  </a:lnTo>
                  <a:lnTo>
                    <a:pt x="525386" y="491871"/>
                  </a:lnTo>
                  <a:lnTo>
                    <a:pt x="518528" y="502031"/>
                  </a:lnTo>
                  <a:lnTo>
                    <a:pt x="521652" y="503301"/>
                  </a:lnTo>
                  <a:lnTo>
                    <a:pt x="521093" y="502031"/>
                  </a:lnTo>
                  <a:lnTo>
                    <a:pt x="524802" y="502031"/>
                  </a:lnTo>
                  <a:lnTo>
                    <a:pt x="525221" y="504571"/>
                  </a:lnTo>
                  <a:lnTo>
                    <a:pt x="523963" y="508381"/>
                  </a:lnTo>
                  <a:lnTo>
                    <a:pt x="521855" y="510921"/>
                  </a:lnTo>
                  <a:lnTo>
                    <a:pt x="523989" y="504571"/>
                  </a:lnTo>
                  <a:lnTo>
                    <a:pt x="517994" y="507111"/>
                  </a:lnTo>
                  <a:lnTo>
                    <a:pt x="515874" y="507111"/>
                  </a:lnTo>
                  <a:lnTo>
                    <a:pt x="516064" y="508381"/>
                  </a:lnTo>
                  <a:lnTo>
                    <a:pt x="516966" y="509651"/>
                  </a:lnTo>
                  <a:lnTo>
                    <a:pt x="513613" y="510921"/>
                  </a:lnTo>
                  <a:lnTo>
                    <a:pt x="514388" y="512191"/>
                  </a:lnTo>
                  <a:lnTo>
                    <a:pt x="515061" y="516001"/>
                  </a:lnTo>
                  <a:lnTo>
                    <a:pt x="511479" y="518541"/>
                  </a:lnTo>
                  <a:lnTo>
                    <a:pt x="510603" y="517271"/>
                  </a:lnTo>
                  <a:lnTo>
                    <a:pt x="508774" y="519811"/>
                  </a:lnTo>
                  <a:lnTo>
                    <a:pt x="508050" y="523621"/>
                  </a:lnTo>
                  <a:lnTo>
                    <a:pt x="505015" y="526161"/>
                  </a:lnTo>
                  <a:lnTo>
                    <a:pt x="501307" y="523621"/>
                  </a:lnTo>
                  <a:lnTo>
                    <a:pt x="506437" y="522351"/>
                  </a:lnTo>
                  <a:lnTo>
                    <a:pt x="504444" y="518541"/>
                  </a:lnTo>
                  <a:lnTo>
                    <a:pt x="500888" y="522351"/>
                  </a:lnTo>
                  <a:lnTo>
                    <a:pt x="502056" y="531241"/>
                  </a:lnTo>
                  <a:lnTo>
                    <a:pt x="495693" y="531241"/>
                  </a:lnTo>
                  <a:lnTo>
                    <a:pt x="496747" y="528701"/>
                  </a:lnTo>
                  <a:lnTo>
                    <a:pt x="499224" y="527431"/>
                  </a:lnTo>
                  <a:lnTo>
                    <a:pt x="500049" y="524891"/>
                  </a:lnTo>
                  <a:lnTo>
                    <a:pt x="493433" y="524891"/>
                  </a:lnTo>
                  <a:lnTo>
                    <a:pt x="493509" y="526161"/>
                  </a:lnTo>
                  <a:lnTo>
                    <a:pt x="490194" y="527431"/>
                  </a:lnTo>
                  <a:lnTo>
                    <a:pt x="490550" y="527431"/>
                  </a:lnTo>
                  <a:lnTo>
                    <a:pt x="484974" y="530072"/>
                  </a:lnTo>
                  <a:lnTo>
                    <a:pt x="483997" y="537591"/>
                  </a:lnTo>
                  <a:lnTo>
                    <a:pt x="480542" y="541401"/>
                  </a:lnTo>
                  <a:lnTo>
                    <a:pt x="476211" y="543941"/>
                  </a:lnTo>
                  <a:lnTo>
                    <a:pt x="472554" y="550291"/>
                  </a:lnTo>
                  <a:lnTo>
                    <a:pt x="473900" y="546481"/>
                  </a:lnTo>
                  <a:lnTo>
                    <a:pt x="476161" y="540131"/>
                  </a:lnTo>
                  <a:lnTo>
                    <a:pt x="471678" y="546481"/>
                  </a:lnTo>
                  <a:lnTo>
                    <a:pt x="469785" y="542671"/>
                  </a:lnTo>
                  <a:lnTo>
                    <a:pt x="463753" y="542671"/>
                  </a:lnTo>
                  <a:lnTo>
                    <a:pt x="463867" y="541401"/>
                  </a:lnTo>
                  <a:lnTo>
                    <a:pt x="462407" y="546481"/>
                  </a:lnTo>
                  <a:lnTo>
                    <a:pt x="456819" y="542671"/>
                  </a:lnTo>
                  <a:lnTo>
                    <a:pt x="454799" y="549021"/>
                  </a:lnTo>
                  <a:lnTo>
                    <a:pt x="453859" y="549021"/>
                  </a:lnTo>
                  <a:lnTo>
                    <a:pt x="452602" y="550189"/>
                  </a:lnTo>
                  <a:lnTo>
                    <a:pt x="452894" y="551561"/>
                  </a:lnTo>
                  <a:lnTo>
                    <a:pt x="448945" y="554545"/>
                  </a:lnTo>
                  <a:lnTo>
                    <a:pt x="448945" y="567270"/>
                  </a:lnTo>
                  <a:lnTo>
                    <a:pt x="445122" y="570611"/>
                  </a:lnTo>
                  <a:lnTo>
                    <a:pt x="445846" y="568071"/>
                  </a:lnTo>
                  <a:lnTo>
                    <a:pt x="446214" y="566801"/>
                  </a:lnTo>
                  <a:lnTo>
                    <a:pt x="448945" y="567270"/>
                  </a:lnTo>
                  <a:lnTo>
                    <a:pt x="448945" y="554545"/>
                  </a:lnTo>
                  <a:lnTo>
                    <a:pt x="447840" y="555371"/>
                  </a:lnTo>
                  <a:lnTo>
                    <a:pt x="440639" y="557911"/>
                  </a:lnTo>
                  <a:lnTo>
                    <a:pt x="432917" y="559181"/>
                  </a:lnTo>
                  <a:lnTo>
                    <a:pt x="426339" y="565531"/>
                  </a:lnTo>
                  <a:lnTo>
                    <a:pt x="418287" y="571881"/>
                  </a:lnTo>
                  <a:lnTo>
                    <a:pt x="418211" y="576961"/>
                  </a:lnTo>
                  <a:lnTo>
                    <a:pt x="410133" y="582041"/>
                  </a:lnTo>
                  <a:lnTo>
                    <a:pt x="406400" y="580771"/>
                  </a:lnTo>
                  <a:lnTo>
                    <a:pt x="410819" y="576961"/>
                  </a:lnTo>
                  <a:lnTo>
                    <a:pt x="405320" y="575691"/>
                  </a:lnTo>
                  <a:lnTo>
                    <a:pt x="402056" y="578231"/>
                  </a:lnTo>
                  <a:lnTo>
                    <a:pt x="397903" y="580771"/>
                  </a:lnTo>
                  <a:lnTo>
                    <a:pt x="398487" y="579501"/>
                  </a:lnTo>
                  <a:lnTo>
                    <a:pt x="397192" y="578231"/>
                  </a:lnTo>
                  <a:lnTo>
                    <a:pt x="395351" y="576961"/>
                  </a:lnTo>
                  <a:lnTo>
                    <a:pt x="391795" y="578231"/>
                  </a:lnTo>
                  <a:lnTo>
                    <a:pt x="393534" y="581748"/>
                  </a:lnTo>
                  <a:lnTo>
                    <a:pt x="395478" y="580771"/>
                  </a:lnTo>
                  <a:lnTo>
                    <a:pt x="394462" y="588391"/>
                  </a:lnTo>
                  <a:lnTo>
                    <a:pt x="399757" y="580771"/>
                  </a:lnTo>
                  <a:lnTo>
                    <a:pt x="401612" y="582041"/>
                  </a:lnTo>
                  <a:lnTo>
                    <a:pt x="403656" y="585851"/>
                  </a:lnTo>
                  <a:lnTo>
                    <a:pt x="400672" y="587121"/>
                  </a:lnTo>
                  <a:lnTo>
                    <a:pt x="406311" y="588391"/>
                  </a:lnTo>
                  <a:lnTo>
                    <a:pt x="404101" y="583311"/>
                  </a:lnTo>
                  <a:lnTo>
                    <a:pt x="409155" y="585851"/>
                  </a:lnTo>
                  <a:lnTo>
                    <a:pt x="409651" y="585851"/>
                  </a:lnTo>
                  <a:lnTo>
                    <a:pt x="409333" y="587121"/>
                  </a:lnTo>
                  <a:lnTo>
                    <a:pt x="413270" y="583311"/>
                  </a:lnTo>
                  <a:lnTo>
                    <a:pt x="412800" y="584581"/>
                  </a:lnTo>
                  <a:lnTo>
                    <a:pt x="415480" y="587121"/>
                  </a:lnTo>
                  <a:lnTo>
                    <a:pt x="421881" y="587121"/>
                  </a:lnTo>
                  <a:lnTo>
                    <a:pt x="422744" y="583311"/>
                  </a:lnTo>
                  <a:lnTo>
                    <a:pt x="423037" y="582041"/>
                  </a:lnTo>
                  <a:lnTo>
                    <a:pt x="423913" y="578231"/>
                  </a:lnTo>
                  <a:lnTo>
                    <a:pt x="428726" y="580771"/>
                  </a:lnTo>
                  <a:lnTo>
                    <a:pt x="428180" y="582041"/>
                  </a:lnTo>
                  <a:lnTo>
                    <a:pt x="432523" y="578231"/>
                  </a:lnTo>
                  <a:lnTo>
                    <a:pt x="432473" y="575691"/>
                  </a:lnTo>
                  <a:lnTo>
                    <a:pt x="431609" y="573151"/>
                  </a:lnTo>
                  <a:lnTo>
                    <a:pt x="433489" y="568071"/>
                  </a:lnTo>
                  <a:lnTo>
                    <a:pt x="443661" y="575691"/>
                  </a:lnTo>
                  <a:lnTo>
                    <a:pt x="442772" y="571881"/>
                  </a:lnTo>
                  <a:lnTo>
                    <a:pt x="446303" y="570611"/>
                  </a:lnTo>
                  <a:lnTo>
                    <a:pt x="446709" y="571881"/>
                  </a:lnTo>
                  <a:lnTo>
                    <a:pt x="449199" y="567309"/>
                  </a:lnTo>
                  <a:lnTo>
                    <a:pt x="453644" y="568071"/>
                  </a:lnTo>
                  <a:lnTo>
                    <a:pt x="454393" y="566801"/>
                  </a:lnTo>
                  <a:lnTo>
                    <a:pt x="459689" y="557911"/>
                  </a:lnTo>
                  <a:lnTo>
                    <a:pt x="461238" y="559600"/>
                  </a:lnTo>
                  <a:lnTo>
                    <a:pt x="462368" y="557911"/>
                  </a:lnTo>
                  <a:lnTo>
                    <a:pt x="463867" y="559638"/>
                  </a:lnTo>
                  <a:lnTo>
                    <a:pt x="462381" y="560832"/>
                  </a:lnTo>
                  <a:lnTo>
                    <a:pt x="464375" y="562991"/>
                  </a:lnTo>
                  <a:lnTo>
                    <a:pt x="464413" y="560273"/>
                  </a:lnTo>
                  <a:lnTo>
                    <a:pt x="467893" y="564261"/>
                  </a:lnTo>
                  <a:lnTo>
                    <a:pt x="467906" y="559181"/>
                  </a:lnTo>
                  <a:lnTo>
                    <a:pt x="467906" y="557911"/>
                  </a:lnTo>
                  <a:lnTo>
                    <a:pt x="467931" y="552831"/>
                  </a:lnTo>
                  <a:lnTo>
                    <a:pt x="474433" y="554101"/>
                  </a:lnTo>
                  <a:lnTo>
                    <a:pt x="475183" y="557911"/>
                  </a:lnTo>
                  <a:lnTo>
                    <a:pt x="469544" y="559181"/>
                  </a:lnTo>
                  <a:lnTo>
                    <a:pt x="476199" y="559181"/>
                  </a:lnTo>
                  <a:lnTo>
                    <a:pt x="475526" y="552831"/>
                  </a:lnTo>
                  <a:lnTo>
                    <a:pt x="475399" y="551561"/>
                  </a:lnTo>
                  <a:lnTo>
                    <a:pt x="486181" y="554101"/>
                  </a:lnTo>
                  <a:lnTo>
                    <a:pt x="488137" y="551561"/>
                  </a:lnTo>
                  <a:lnTo>
                    <a:pt x="489127" y="550291"/>
                  </a:lnTo>
                  <a:lnTo>
                    <a:pt x="486156" y="546481"/>
                  </a:lnTo>
                  <a:lnTo>
                    <a:pt x="495884" y="542671"/>
                  </a:lnTo>
                  <a:lnTo>
                    <a:pt x="500976" y="536321"/>
                  </a:lnTo>
                  <a:lnTo>
                    <a:pt x="501980" y="538861"/>
                  </a:lnTo>
                  <a:lnTo>
                    <a:pt x="504964" y="536321"/>
                  </a:lnTo>
                  <a:lnTo>
                    <a:pt x="510933" y="531241"/>
                  </a:lnTo>
                  <a:lnTo>
                    <a:pt x="513918" y="528701"/>
                  </a:lnTo>
                  <a:lnTo>
                    <a:pt x="520636" y="526161"/>
                  </a:lnTo>
                  <a:lnTo>
                    <a:pt x="521093" y="526161"/>
                  </a:lnTo>
                  <a:lnTo>
                    <a:pt x="518312" y="521081"/>
                  </a:lnTo>
                  <a:lnTo>
                    <a:pt x="522668" y="518541"/>
                  </a:lnTo>
                  <a:lnTo>
                    <a:pt x="524852" y="517271"/>
                  </a:lnTo>
                  <a:lnTo>
                    <a:pt x="527583" y="512191"/>
                  </a:lnTo>
                  <a:lnTo>
                    <a:pt x="529755" y="514731"/>
                  </a:lnTo>
                  <a:lnTo>
                    <a:pt x="530085" y="516001"/>
                  </a:lnTo>
                  <a:lnTo>
                    <a:pt x="529031" y="519811"/>
                  </a:lnTo>
                  <a:lnTo>
                    <a:pt x="530263" y="518541"/>
                  </a:lnTo>
                  <a:lnTo>
                    <a:pt x="531368" y="517271"/>
                  </a:lnTo>
                  <a:lnTo>
                    <a:pt x="532536" y="516001"/>
                  </a:lnTo>
                  <a:lnTo>
                    <a:pt x="532091" y="513461"/>
                  </a:lnTo>
                  <a:lnTo>
                    <a:pt x="532511" y="512191"/>
                  </a:lnTo>
                  <a:lnTo>
                    <a:pt x="533095" y="510921"/>
                  </a:lnTo>
                  <a:lnTo>
                    <a:pt x="534276" y="508381"/>
                  </a:lnTo>
                  <a:lnTo>
                    <a:pt x="536397" y="512191"/>
                  </a:lnTo>
                  <a:lnTo>
                    <a:pt x="539699" y="508381"/>
                  </a:lnTo>
                  <a:lnTo>
                    <a:pt x="540804" y="507111"/>
                  </a:lnTo>
                  <a:lnTo>
                    <a:pt x="541807" y="502031"/>
                  </a:lnTo>
                  <a:lnTo>
                    <a:pt x="542315" y="499491"/>
                  </a:lnTo>
                  <a:lnTo>
                    <a:pt x="549846" y="494411"/>
                  </a:lnTo>
                  <a:lnTo>
                    <a:pt x="548487" y="493141"/>
                  </a:lnTo>
                  <a:lnTo>
                    <a:pt x="547141" y="491871"/>
                  </a:lnTo>
                  <a:lnTo>
                    <a:pt x="537565" y="493141"/>
                  </a:lnTo>
                  <a:lnTo>
                    <a:pt x="540956" y="484251"/>
                  </a:lnTo>
                  <a:lnTo>
                    <a:pt x="542759" y="485521"/>
                  </a:lnTo>
                  <a:lnTo>
                    <a:pt x="545426" y="486664"/>
                  </a:lnTo>
                  <a:lnTo>
                    <a:pt x="546912" y="485521"/>
                  </a:lnTo>
                  <a:lnTo>
                    <a:pt x="546963" y="486130"/>
                  </a:lnTo>
                  <a:lnTo>
                    <a:pt x="547484" y="485521"/>
                  </a:lnTo>
                  <a:lnTo>
                    <a:pt x="548551" y="484251"/>
                  </a:lnTo>
                  <a:lnTo>
                    <a:pt x="550824" y="486791"/>
                  </a:lnTo>
                  <a:lnTo>
                    <a:pt x="551611" y="484251"/>
                  </a:lnTo>
                  <a:lnTo>
                    <a:pt x="553173" y="485521"/>
                  </a:lnTo>
                  <a:lnTo>
                    <a:pt x="552919" y="486791"/>
                  </a:lnTo>
                  <a:lnTo>
                    <a:pt x="550697" y="487984"/>
                  </a:lnTo>
                  <a:lnTo>
                    <a:pt x="550595" y="488353"/>
                  </a:lnTo>
                  <a:lnTo>
                    <a:pt x="550735" y="489331"/>
                  </a:lnTo>
                  <a:lnTo>
                    <a:pt x="553300" y="486791"/>
                  </a:lnTo>
                  <a:lnTo>
                    <a:pt x="557288" y="484251"/>
                  </a:lnTo>
                  <a:lnTo>
                    <a:pt x="559968" y="484251"/>
                  </a:lnTo>
                  <a:lnTo>
                    <a:pt x="558431" y="482981"/>
                  </a:lnTo>
                  <a:lnTo>
                    <a:pt x="556780" y="481711"/>
                  </a:lnTo>
                  <a:lnTo>
                    <a:pt x="558038" y="479171"/>
                  </a:lnTo>
                  <a:lnTo>
                    <a:pt x="561949" y="474091"/>
                  </a:lnTo>
                  <a:lnTo>
                    <a:pt x="562317" y="479171"/>
                  </a:lnTo>
                  <a:lnTo>
                    <a:pt x="565962" y="477901"/>
                  </a:lnTo>
                  <a:lnTo>
                    <a:pt x="565378" y="475361"/>
                  </a:lnTo>
                  <a:lnTo>
                    <a:pt x="567385" y="474091"/>
                  </a:lnTo>
                  <a:lnTo>
                    <a:pt x="569404" y="472821"/>
                  </a:lnTo>
                  <a:lnTo>
                    <a:pt x="565797" y="470281"/>
                  </a:lnTo>
                  <a:lnTo>
                    <a:pt x="566851" y="467741"/>
                  </a:lnTo>
                  <a:lnTo>
                    <a:pt x="568756" y="469011"/>
                  </a:lnTo>
                  <a:lnTo>
                    <a:pt x="570166" y="469011"/>
                  </a:lnTo>
                  <a:lnTo>
                    <a:pt x="570230" y="467741"/>
                  </a:lnTo>
                  <a:lnTo>
                    <a:pt x="570382" y="465201"/>
                  </a:lnTo>
                  <a:lnTo>
                    <a:pt x="576554" y="456311"/>
                  </a:lnTo>
                  <a:lnTo>
                    <a:pt x="578319" y="453771"/>
                  </a:lnTo>
                  <a:close/>
                </a:path>
                <a:path w="625475" h="611504">
                  <a:moveTo>
                    <a:pt x="580567" y="359727"/>
                  </a:moveTo>
                  <a:lnTo>
                    <a:pt x="580123" y="358013"/>
                  </a:lnTo>
                  <a:lnTo>
                    <a:pt x="580097" y="358317"/>
                  </a:lnTo>
                  <a:lnTo>
                    <a:pt x="580110" y="358648"/>
                  </a:lnTo>
                  <a:lnTo>
                    <a:pt x="580555" y="361213"/>
                  </a:lnTo>
                  <a:lnTo>
                    <a:pt x="580567" y="359727"/>
                  </a:lnTo>
                  <a:close/>
                </a:path>
                <a:path w="625475" h="611504">
                  <a:moveTo>
                    <a:pt x="585558" y="373316"/>
                  </a:moveTo>
                  <a:lnTo>
                    <a:pt x="585241" y="373761"/>
                  </a:lnTo>
                  <a:lnTo>
                    <a:pt x="585495" y="373710"/>
                  </a:lnTo>
                  <a:lnTo>
                    <a:pt x="585558" y="373316"/>
                  </a:lnTo>
                  <a:close/>
                </a:path>
                <a:path w="625475" h="611504">
                  <a:moveTo>
                    <a:pt x="586447" y="242404"/>
                  </a:moveTo>
                  <a:lnTo>
                    <a:pt x="585609" y="240411"/>
                  </a:lnTo>
                  <a:lnTo>
                    <a:pt x="586054" y="242951"/>
                  </a:lnTo>
                  <a:lnTo>
                    <a:pt x="586447" y="242404"/>
                  </a:lnTo>
                  <a:close/>
                </a:path>
                <a:path w="625475" h="611504">
                  <a:moveTo>
                    <a:pt x="590765" y="185521"/>
                  </a:moveTo>
                  <a:lnTo>
                    <a:pt x="589953" y="183261"/>
                  </a:lnTo>
                  <a:lnTo>
                    <a:pt x="588276" y="184531"/>
                  </a:lnTo>
                  <a:lnTo>
                    <a:pt x="590765" y="185521"/>
                  </a:lnTo>
                  <a:close/>
                </a:path>
                <a:path w="625475" h="611504">
                  <a:moveTo>
                    <a:pt x="591312" y="361505"/>
                  </a:moveTo>
                  <a:lnTo>
                    <a:pt x="591134" y="359803"/>
                  </a:lnTo>
                  <a:lnTo>
                    <a:pt x="590207" y="360756"/>
                  </a:lnTo>
                  <a:lnTo>
                    <a:pt x="589280" y="361683"/>
                  </a:lnTo>
                  <a:lnTo>
                    <a:pt x="588200" y="362585"/>
                  </a:lnTo>
                  <a:lnTo>
                    <a:pt x="591197" y="364832"/>
                  </a:lnTo>
                  <a:lnTo>
                    <a:pt x="591248" y="363181"/>
                  </a:lnTo>
                  <a:lnTo>
                    <a:pt x="591312" y="361505"/>
                  </a:lnTo>
                  <a:close/>
                </a:path>
                <a:path w="625475" h="611504">
                  <a:moveTo>
                    <a:pt x="591451" y="185801"/>
                  </a:moveTo>
                  <a:lnTo>
                    <a:pt x="590765" y="185521"/>
                  </a:lnTo>
                  <a:lnTo>
                    <a:pt x="591324" y="187071"/>
                  </a:lnTo>
                  <a:lnTo>
                    <a:pt x="591451" y="185801"/>
                  </a:lnTo>
                  <a:close/>
                </a:path>
                <a:path w="625475" h="611504">
                  <a:moveTo>
                    <a:pt x="591858" y="364871"/>
                  </a:moveTo>
                  <a:lnTo>
                    <a:pt x="586562" y="367411"/>
                  </a:lnTo>
                  <a:lnTo>
                    <a:pt x="585558" y="373316"/>
                  </a:lnTo>
                  <a:lnTo>
                    <a:pt x="591858" y="364871"/>
                  </a:lnTo>
                  <a:close/>
                </a:path>
                <a:path w="625475" h="611504">
                  <a:moveTo>
                    <a:pt x="594233" y="186461"/>
                  </a:moveTo>
                  <a:lnTo>
                    <a:pt x="593775" y="184238"/>
                  </a:lnTo>
                  <a:lnTo>
                    <a:pt x="593813" y="185191"/>
                  </a:lnTo>
                  <a:lnTo>
                    <a:pt x="594017" y="185889"/>
                  </a:lnTo>
                  <a:lnTo>
                    <a:pt x="594233" y="186461"/>
                  </a:lnTo>
                  <a:close/>
                </a:path>
                <a:path w="625475" h="611504">
                  <a:moveTo>
                    <a:pt x="598881" y="302336"/>
                  </a:moveTo>
                  <a:lnTo>
                    <a:pt x="598170" y="300621"/>
                  </a:lnTo>
                  <a:lnTo>
                    <a:pt x="597446" y="302717"/>
                  </a:lnTo>
                  <a:lnTo>
                    <a:pt x="597725" y="304444"/>
                  </a:lnTo>
                  <a:lnTo>
                    <a:pt x="598360" y="306057"/>
                  </a:lnTo>
                  <a:lnTo>
                    <a:pt x="598563" y="304355"/>
                  </a:lnTo>
                  <a:lnTo>
                    <a:pt x="598881" y="302336"/>
                  </a:lnTo>
                  <a:close/>
                </a:path>
                <a:path w="625475" h="611504">
                  <a:moveTo>
                    <a:pt x="600125" y="309829"/>
                  </a:moveTo>
                  <a:lnTo>
                    <a:pt x="598766" y="307340"/>
                  </a:lnTo>
                  <a:lnTo>
                    <a:pt x="598360" y="306057"/>
                  </a:lnTo>
                  <a:lnTo>
                    <a:pt x="597941" y="308127"/>
                  </a:lnTo>
                  <a:lnTo>
                    <a:pt x="597763" y="309727"/>
                  </a:lnTo>
                  <a:lnTo>
                    <a:pt x="600125" y="309829"/>
                  </a:lnTo>
                  <a:close/>
                </a:path>
                <a:path w="625475" h="611504">
                  <a:moveTo>
                    <a:pt x="602678" y="401167"/>
                  </a:moveTo>
                  <a:lnTo>
                    <a:pt x="600544" y="400126"/>
                  </a:lnTo>
                  <a:lnTo>
                    <a:pt x="602589" y="401294"/>
                  </a:lnTo>
                  <a:lnTo>
                    <a:pt x="602678" y="401167"/>
                  </a:lnTo>
                  <a:close/>
                </a:path>
                <a:path w="625475" h="611504">
                  <a:moveTo>
                    <a:pt x="604723" y="398132"/>
                  </a:moveTo>
                  <a:lnTo>
                    <a:pt x="602678" y="401167"/>
                  </a:lnTo>
                  <a:lnTo>
                    <a:pt x="603961" y="401789"/>
                  </a:lnTo>
                  <a:lnTo>
                    <a:pt x="604723" y="398132"/>
                  </a:lnTo>
                  <a:close/>
                </a:path>
                <a:path w="625475" h="611504">
                  <a:moveTo>
                    <a:pt x="606780" y="197231"/>
                  </a:moveTo>
                  <a:lnTo>
                    <a:pt x="605663" y="195961"/>
                  </a:lnTo>
                  <a:lnTo>
                    <a:pt x="606513" y="198297"/>
                  </a:lnTo>
                  <a:lnTo>
                    <a:pt x="606780" y="197231"/>
                  </a:lnTo>
                  <a:close/>
                </a:path>
                <a:path w="625475" h="611504">
                  <a:moveTo>
                    <a:pt x="607060" y="199771"/>
                  </a:moveTo>
                  <a:lnTo>
                    <a:pt x="606513" y="198297"/>
                  </a:lnTo>
                  <a:lnTo>
                    <a:pt x="606145" y="199771"/>
                  </a:lnTo>
                  <a:lnTo>
                    <a:pt x="607060" y="199771"/>
                  </a:lnTo>
                  <a:close/>
                </a:path>
                <a:path w="625475" h="611504">
                  <a:moveTo>
                    <a:pt x="613651" y="214388"/>
                  </a:moveTo>
                  <a:lnTo>
                    <a:pt x="613371" y="213626"/>
                  </a:lnTo>
                  <a:lnTo>
                    <a:pt x="612851" y="212902"/>
                  </a:lnTo>
                  <a:lnTo>
                    <a:pt x="612851" y="213055"/>
                  </a:lnTo>
                  <a:lnTo>
                    <a:pt x="613651" y="214388"/>
                  </a:lnTo>
                  <a:close/>
                </a:path>
                <a:path w="625475" h="611504">
                  <a:moveTo>
                    <a:pt x="616750" y="297014"/>
                  </a:moveTo>
                  <a:lnTo>
                    <a:pt x="616356" y="295833"/>
                  </a:lnTo>
                  <a:lnTo>
                    <a:pt x="616026" y="294894"/>
                  </a:lnTo>
                  <a:lnTo>
                    <a:pt x="615607" y="295186"/>
                  </a:lnTo>
                  <a:lnTo>
                    <a:pt x="615784" y="296443"/>
                  </a:lnTo>
                  <a:lnTo>
                    <a:pt x="616305" y="296964"/>
                  </a:lnTo>
                  <a:lnTo>
                    <a:pt x="616750" y="297014"/>
                  </a:lnTo>
                  <a:close/>
                </a:path>
                <a:path w="625475" h="611504">
                  <a:moveTo>
                    <a:pt x="617359" y="340741"/>
                  </a:moveTo>
                  <a:lnTo>
                    <a:pt x="617270" y="338442"/>
                  </a:lnTo>
                  <a:lnTo>
                    <a:pt x="616496" y="339877"/>
                  </a:lnTo>
                  <a:lnTo>
                    <a:pt x="617359" y="340741"/>
                  </a:lnTo>
                  <a:close/>
                </a:path>
                <a:path w="625475" h="611504">
                  <a:moveTo>
                    <a:pt x="617842" y="359791"/>
                  </a:moveTo>
                  <a:lnTo>
                    <a:pt x="616699" y="349631"/>
                  </a:lnTo>
                  <a:lnTo>
                    <a:pt x="616597" y="348361"/>
                  </a:lnTo>
                  <a:lnTo>
                    <a:pt x="616115" y="342011"/>
                  </a:lnTo>
                  <a:lnTo>
                    <a:pt x="596315" y="342011"/>
                  </a:lnTo>
                  <a:lnTo>
                    <a:pt x="594194" y="342011"/>
                  </a:lnTo>
                  <a:lnTo>
                    <a:pt x="594372" y="344551"/>
                  </a:lnTo>
                  <a:lnTo>
                    <a:pt x="598144" y="344551"/>
                  </a:lnTo>
                  <a:lnTo>
                    <a:pt x="597001" y="348361"/>
                  </a:lnTo>
                  <a:lnTo>
                    <a:pt x="596811" y="347091"/>
                  </a:lnTo>
                  <a:lnTo>
                    <a:pt x="596201" y="348361"/>
                  </a:lnTo>
                  <a:lnTo>
                    <a:pt x="595858" y="345821"/>
                  </a:lnTo>
                  <a:lnTo>
                    <a:pt x="594512" y="353441"/>
                  </a:lnTo>
                  <a:lnTo>
                    <a:pt x="594093" y="359791"/>
                  </a:lnTo>
                  <a:lnTo>
                    <a:pt x="593407" y="366141"/>
                  </a:lnTo>
                  <a:lnTo>
                    <a:pt x="591273" y="372491"/>
                  </a:lnTo>
                  <a:lnTo>
                    <a:pt x="585495" y="373710"/>
                  </a:lnTo>
                  <a:lnTo>
                    <a:pt x="585406" y="382651"/>
                  </a:lnTo>
                  <a:lnTo>
                    <a:pt x="584911" y="392811"/>
                  </a:lnTo>
                  <a:lnTo>
                    <a:pt x="583311" y="399161"/>
                  </a:lnTo>
                  <a:lnTo>
                    <a:pt x="580720" y="405511"/>
                  </a:lnTo>
                  <a:lnTo>
                    <a:pt x="582091" y="402971"/>
                  </a:lnTo>
                  <a:lnTo>
                    <a:pt x="583895" y="405511"/>
                  </a:lnTo>
                  <a:lnTo>
                    <a:pt x="581418" y="409321"/>
                  </a:lnTo>
                  <a:lnTo>
                    <a:pt x="577900" y="413131"/>
                  </a:lnTo>
                  <a:lnTo>
                    <a:pt x="576567" y="416941"/>
                  </a:lnTo>
                  <a:lnTo>
                    <a:pt x="576707" y="415671"/>
                  </a:lnTo>
                  <a:lnTo>
                    <a:pt x="573354" y="413131"/>
                  </a:lnTo>
                  <a:lnTo>
                    <a:pt x="574027" y="414401"/>
                  </a:lnTo>
                  <a:lnTo>
                    <a:pt x="571106" y="419481"/>
                  </a:lnTo>
                  <a:lnTo>
                    <a:pt x="569087" y="427101"/>
                  </a:lnTo>
                  <a:lnTo>
                    <a:pt x="567283" y="434721"/>
                  </a:lnTo>
                  <a:lnTo>
                    <a:pt x="565645" y="441071"/>
                  </a:lnTo>
                  <a:lnTo>
                    <a:pt x="578802" y="441071"/>
                  </a:lnTo>
                  <a:lnTo>
                    <a:pt x="579602" y="439801"/>
                  </a:lnTo>
                  <a:lnTo>
                    <a:pt x="584555" y="432181"/>
                  </a:lnTo>
                  <a:lnTo>
                    <a:pt x="588314" y="424561"/>
                  </a:lnTo>
                  <a:lnTo>
                    <a:pt x="589635" y="424561"/>
                  </a:lnTo>
                  <a:lnTo>
                    <a:pt x="591019" y="418211"/>
                  </a:lnTo>
                  <a:lnTo>
                    <a:pt x="591540" y="416941"/>
                  </a:lnTo>
                  <a:lnTo>
                    <a:pt x="594144" y="410591"/>
                  </a:lnTo>
                  <a:lnTo>
                    <a:pt x="592975" y="404241"/>
                  </a:lnTo>
                  <a:lnTo>
                    <a:pt x="593661" y="402971"/>
                  </a:lnTo>
                  <a:lnTo>
                    <a:pt x="597115" y="400431"/>
                  </a:lnTo>
                  <a:lnTo>
                    <a:pt x="598487" y="401701"/>
                  </a:lnTo>
                  <a:lnTo>
                    <a:pt x="598639" y="400431"/>
                  </a:lnTo>
                  <a:lnTo>
                    <a:pt x="599122" y="396621"/>
                  </a:lnTo>
                  <a:lnTo>
                    <a:pt x="598182" y="395351"/>
                  </a:lnTo>
                  <a:lnTo>
                    <a:pt x="602272" y="389001"/>
                  </a:lnTo>
                  <a:lnTo>
                    <a:pt x="603110" y="393852"/>
                  </a:lnTo>
                  <a:lnTo>
                    <a:pt x="602678" y="395351"/>
                  </a:lnTo>
                  <a:lnTo>
                    <a:pt x="603186" y="394258"/>
                  </a:lnTo>
                  <a:lnTo>
                    <a:pt x="603377" y="395351"/>
                  </a:lnTo>
                  <a:lnTo>
                    <a:pt x="603897" y="392709"/>
                  </a:lnTo>
                  <a:lnTo>
                    <a:pt x="605624" y="389001"/>
                  </a:lnTo>
                  <a:lnTo>
                    <a:pt x="608291" y="387731"/>
                  </a:lnTo>
                  <a:lnTo>
                    <a:pt x="606285" y="380111"/>
                  </a:lnTo>
                  <a:lnTo>
                    <a:pt x="609269" y="382651"/>
                  </a:lnTo>
                  <a:lnTo>
                    <a:pt x="610412" y="380111"/>
                  </a:lnTo>
                  <a:lnTo>
                    <a:pt x="612140" y="376301"/>
                  </a:lnTo>
                  <a:lnTo>
                    <a:pt x="611873" y="372491"/>
                  </a:lnTo>
                  <a:lnTo>
                    <a:pt x="608050" y="376301"/>
                  </a:lnTo>
                  <a:lnTo>
                    <a:pt x="608444" y="372491"/>
                  </a:lnTo>
                  <a:lnTo>
                    <a:pt x="610692" y="366141"/>
                  </a:lnTo>
                  <a:lnTo>
                    <a:pt x="615073" y="368681"/>
                  </a:lnTo>
                  <a:lnTo>
                    <a:pt x="615861" y="366141"/>
                  </a:lnTo>
                  <a:lnTo>
                    <a:pt x="617842" y="359791"/>
                  </a:lnTo>
                  <a:close/>
                </a:path>
                <a:path w="625475" h="611504">
                  <a:moveTo>
                    <a:pt x="619137" y="266547"/>
                  </a:moveTo>
                  <a:lnTo>
                    <a:pt x="618705" y="266204"/>
                  </a:lnTo>
                  <a:lnTo>
                    <a:pt x="618693" y="266839"/>
                  </a:lnTo>
                  <a:lnTo>
                    <a:pt x="618667" y="267360"/>
                  </a:lnTo>
                  <a:lnTo>
                    <a:pt x="618629" y="267931"/>
                  </a:lnTo>
                  <a:lnTo>
                    <a:pt x="618985" y="267220"/>
                  </a:lnTo>
                  <a:lnTo>
                    <a:pt x="619137" y="266547"/>
                  </a:lnTo>
                  <a:close/>
                </a:path>
                <a:path w="625475" h="611504">
                  <a:moveTo>
                    <a:pt x="619760" y="232791"/>
                  </a:moveTo>
                  <a:lnTo>
                    <a:pt x="618007" y="230047"/>
                  </a:lnTo>
                  <a:lnTo>
                    <a:pt x="618312" y="231521"/>
                  </a:lnTo>
                  <a:lnTo>
                    <a:pt x="619760" y="232791"/>
                  </a:lnTo>
                  <a:close/>
                </a:path>
                <a:path w="625475" h="611504">
                  <a:moveTo>
                    <a:pt x="620204" y="333121"/>
                  </a:moveTo>
                  <a:lnTo>
                    <a:pt x="616978" y="329311"/>
                  </a:lnTo>
                  <a:lnTo>
                    <a:pt x="617270" y="338442"/>
                  </a:lnTo>
                  <a:lnTo>
                    <a:pt x="620204" y="333121"/>
                  </a:lnTo>
                  <a:close/>
                </a:path>
                <a:path w="625475" h="611504">
                  <a:moveTo>
                    <a:pt x="621360" y="344055"/>
                  </a:moveTo>
                  <a:lnTo>
                    <a:pt x="620941" y="337705"/>
                  </a:lnTo>
                  <a:lnTo>
                    <a:pt x="621068" y="342366"/>
                  </a:lnTo>
                  <a:lnTo>
                    <a:pt x="621360" y="344055"/>
                  </a:lnTo>
                  <a:close/>
                </a:path>
                <a:path w="625475" h="611504">
                  <a:moveTo>
                    <a:pt x="625144" y="312801"/>
                  </a:moveTo>
                  <a:lnTo>
                    <a:pt x="615581" y="312801"/>
                  </a:lnTo>
                  <a:lnTo>
                    <a:pt x="616851" y="306451"/>
                  </a:lnTo>
                  <a:lnTo>
                    <a:pt x="617372" y="303911"/>
                  </a:lnTo>
                  <a:lnTo>
                    <a:pt x="615683" y="305181"/>
                  </a:lnTo>
                  <a:lnTo>
                    <a:pt x="611060" y="306451"/>
                  </a:lnTo>
                  <a:lnTo>
                    <a:pt x="609460" y="301371"/>
                  </a:lnTo>
                  <a:lnTo>
                    <a:pt x="609066" y="300101"/>
                  </a:lnTo>
                  <a:lnTo>
                    <a:pt x="609396" y="293751"/>
                  </a:lnTo>
                  <a:lnTo>
                    <a:pt x="616038" y="291211"/>
                  </a:lnTo>
                  <a:lnTo>
                    <a:pt x="617651" y="295021"/>
                  </a:lnTo>
                  <a:lnTo>
                    <a:pt x="617880" y="297561"/>
                  </a:lnTo>
                  <a:lnTo>
                    <a:pt x="616750" y="297561"/>
                  </a:lnTo>
                  <a:lnTo>
                    <a:pt x="617499" y="300101"/>
                  </a:lnTo>
                  <a:lnTo>
                    <a:pt x="618388" y="302641"/>
                  </a:lnTo>
                  <a:lnTo>
                    <a:pt x="620153" y="300101"/>
                  </a:lnTo>
                  <a:lnTo>
                    <a:pt x="618350" y="298831"/>
                  </a:lnTo>
                  <a:lnTo>
                    <a:pt x="619988" y="296291"/>
                  </a:lnTo>
                  <a:lnTo>
                    <a:pt x="619671" y="291211"/>
                  </a:lnTo>
                  <a:lnTo>
                    <a:pt x="619582" y="289941"/>
                  </a:lnTo>
                  <a:lnTo>
                    <a:pt x="619391" y="286931"/>
                  </a:lnTo>
                  <a:lnTo>
                    <a:pt x="619277" y="287388"/>
                  </a:lnTo>
                  <a:lnTo>
                    <a:pt x="619353" y="286131"/>
                  </a:lnTo>
                  <a:lnTo>
                    <a:pt x="619391" y="286931"/>
                  </a:lnTo>
                  <a:lnTo>
                    <a:pt x="619556" y="286308"/>
                  </a:lnTo>
                  <a:lnTo>
                    <a:pt x="622350" y="288671"/>
                  </a:lnTo>
                  <a:lnTo>
                    <a:pt x="620420" y="283591"/>
                  </a:lnTo>
                  <a:lnTo>
                    <a:pt x="620001" y="284568"/>
                  </a:lnTo>
                  <a:lnTo>
                    <a:pt x="620585" y="282321"/>
                  </a:lnTo>
                  <a:lnTo>
                    <a:pt x="619023" y="278511"/>
                  </a:lnTo>
                  <a:lnTo>
                    <a:pt x="618515" y="277241"/>
                  </a:lnTo>
                  <a:lnTo>
                    <a:pt x="618578" y="272161"/>
                  </a:lnTo>
                  <a:lnTo>
                    <a:pt x="618629" y="268351"/>
                  </a:lnTo>
                  <a:lnTo>
                    <a:pt x="617880" y="269621"/>
                  </a:lnTo>
                  <a:lnTo>
                    <a:pt x="616026" y="272161"/>
                  </a:lnTo>
                  <a:lnTo>
                    <a:pt x="615835" y="269621"/>
                  </a:lnTo>
                  <a:lnTo>
                    <a:pt x="615264" y="263271"/>
                  </a:lnTo>
                  <a:lnTo>
                    <a:pt x="613613" y="262001"/>
                  </a:lnTo>
                  <a:lnTo>
                    <a:pt x="611530" y="260731"/>
                  </a:lnTo>
                  <a:lnTo>
                    <a:pt x="609676" y="256921"/>
                  </a:lnTo>
                  <a:lnTo>
                    <a:pt x="611593" y="251841"/>
                  </a:lnTo>
                  <a:lnTo>
                    <a:pt x="616242" y="256921"/>
                  </a:lnTo>
                  <a:lnTo>
                    <a:pt x="613892" y="251841"/>
                  </a:lnTo>
                  <a:lnTo>
                    <a:pt x="612724" y="249301"/>
                  </a:lnTo>
                  <a:lnTo>
                    <a:pt x="613702" y="244221"/>
                  </a:lnTo>
                  <a:lnTo>
                    <a:pt x="617118" y="248031"/>
                  </a:lnTo>
                  <a:lnTo>
                    <a:pt x="618871" y="249301"/>
                  </a:lnTo>
                  <a:lnTo>
                    <a:pt x="616051" y="244221"/>
                  </a:lnTo>
                  <a:lnTo>
                    <a:pt x="614641" y="241681"/>
                  </a:lnTo>
                  <a:lnTo>
                    <a:pt x="617651" y="234061"/>
                  </a:lnTo>
                  <a:lnTo>
                    <a:pt x="617486" y="231521"/>
                  </a:lnTo>
                  <a:lnTo>
                    <a:pt x="617410" y="230251"/>
                  </a:lnTo>
                  <a:lnTo>
                    <a:pt x="617334" y="228981"/>
                  </a:lnTo>
                  <a:lnTo>
                    <a:pt x="618007" y="230047"/>
                  </a:lnTo>
                  <a:lnTo>
                    <a:pt x="617791" y="228981"/>
                  </a:lnTo>
                  <a:lnTo>
                    <a:pt x="617283" y="226441"/>
                  </a:lnTo>
                  <a:lnTo>
                    <a:pt x="614489" y="230251"/>
                  </a:lnTo>
                  <a:lnTo>
                    <a:pt x="614476" y="228981"/>
                  </a:lnTo>
                  <a:lnTo>
                    <a:pt x="614464" y="227711"/>
                  </a:lnTo>
                  <a:lnTo>
                    <a:pt x="613956" y="225171"/>
                  </a:lnTo>
                  <a:lnTo>
                    <a:pt x="615378" y="225171"/>
                  </a:lnTo>
                  <a:lnTo>
                    <a:pt x="612521" y="223901"/>
                  </a:lnTo>
                  <a:lnTo>
                    <a:pt x="610209" y="228981"/>
                  </a:lnTo>
                  <a:lnTo>
                    <a:pt x="605942" y="225171"/>
                  </a:lnTo>
                  <a:lnTo>
                    <a:pt x="606209" y="223901"/>
                  </a:lnTo>
                  <a:lnTo>
                    <a:pt x="606767" y="221361"/>
                  </a:lnTo>
                  <a:lnTo>
                    <a:pt x="603034" y="217551"/>
                  </a:lnTo>
                  <a:lnTo>
                    <a:pt x="601802" y="216281"/>
                  </a:lnTo>
                  <a:lnTo>
                    <a:pt x="605663" y="213741"/>
                  </a:lnTo>
                  <a:lnTo>
                    <a:pt x="606945" y="217551"/>
                  </a:lnTo>
                  <a:lnTo>
                    <a:pt x="608672" y="216281"/>
                  </a:lnTo>
                  <a:lnTo>
                    <a:pt x="610704" y="216281"/>
                  </a:lnTo>
                  <a:lnTo>
                    <a:pt x="612927" y="218821"/>
                  </a:lnTo>
                  <a:lnTo>
                    <a:pt x="611949" y="217551"/>
                  </a:lnTo>
                  <a:lnTo>
                    <a:pt x="611720" y="216281"/>
                  </a:lnTo>
                  <a:lnTo>
                    <a:pt x="611492" y="215011"/>
                  </a:lnTo>
                  <a:lnTo>
                    <a:pt x="611428" y="213741"/>
                  </a:lnTo>
                  <a:lnTo>
                    <a:pt x="611378" y="212471"/>
                  </a:lnTo>
                  <a:lnTo>
                    <a:pt x="612444" y="212471"/>
                  </a:lnTo>
                  <a:lnTo>
                    <a:pt x="612851" y="213741"/>
                  </a:lnTo>
                  <a:lnTo>
                    <a:pt x="612648" y="212471"/>
                  </a:lnTo>
                  <a:lnTo>
                    <a:pt x="612051" y="208661"/>
                  </a:lnTo>
                  <a:lnTo>
                    <a:pt x="609396" y="207391"/>
                  </a:lnTo>
                  <a:lnTo>
                    <a:pt x="605980" y="206121"/>
                  </a:lnTo>
                  <a:lnTo>
                    <a:pt x="602919" y="201041"/>
                  </a:lnTo>
                  <a:lnTo>
                    <a:pt x="605840" y="201041"/>
                  </a:lnTo>
                  <a:lnTo>
                    <a:pt x="606145" y="199771"/>
                  </a:lnTo>
                  <a:lnTo>
                    <a:pt x="602234" y="199771"/>
                  </a:lnTo>
                  <a:lnTo>
                    <a:pt x="599059" y="195961"/>
                  </a:lnTo>
                  <a:lnTo>
                    <a:pt x="598766" y="190881"/>
                  </a:lnTo>
                  <a:lnTo>
                    <a:pt x="598703" y="189611"/>
                  </a:lnTo>
                  <a:lnTo>
                    <a:pt x="595198" y="190881"/>
                  </a:lnTo>
                  <a:lnTo>
                    <a:pt x="594245" y="187071"/>
                  </a:lnTo>
                  <a:lnTo>
                    <a:pt x="594690" y="190881"/>
                  </a:lnTo>
                  <a:lnTo>
                    <a:pt x="591870" y="190881"/>
                  </a:lnTo>
                  <a:lnTo>
                    <a:pt x="591083" y="187071"/>
                  </a:lnTo>
                  <a:lnTo>
                    <a:pt x="588264" y="184531"/>
                  </a:lnTo>
                  <a:lnTo>
                    <a:pt x="585089" y="183261"/>
                  </a:lnTo>
                  <a:lnTo>
                    <a:pt x="590880" y="173101"/>
                  </a:lnTo>
                  <a:lnTo>
                    <a:pt x="585000" y="168021"/>
                  </a:lnTo>
                  <a:lnTo>
                    <a:pt x="585152" y="164211"/>
                  </a:lnTo>
                  <a:lnTo>
                    <a:pt x="589254" y="165481"/>
                  </a:lnTo>
                  <a:lnTo>
                    <a:pt x="589153" y="164211"/>
                  </a:lnTo>
                  <a:lnTo>
                    <a:pt x="589051" y="162941"/>
                  </a:lnTo>
                  <a:lnTo>
                    <a:pt x="587768" y="161671"/>
                  </a:lnTo>
                  <a:lnTo>
                    <a:pt x="583958" y="157861"/>
                  </a:lnTo>
                  <a:lnTo>
                    <a:pt x="582688" y="156591"/>
                  </a:lnTo>
                  <a:lnTo>
                    <a:pt x="588035" y="152781"/>
                  </a:lnTo>
                  <a:lnTo>
                    <a:pt x="586346" y="151511"/>
                  </a:lnTo>
                  <a:lnTo>
                    <a:pt x="581304" y="147701"/>
                  </a:lnTo>
                  <a:lnTo>
                    <a:pt x="579742" y="151053"/>
                  </a:lnTo>
                  <a:lnTo>
                    <a:pt x="574484" y="147701"/>
                  </a:lnTo>
                  <a:lnTo>
                    <a:pt x="583742" y="157861"/>
                  </a:lnTo>
                  <a:lnTo>
                    <a:pt x="581761" y="156756"/>
                  </a:lnTo>
                  <a:lnTo>
                    <a:pt x="581761" y="161671"/>
                  </a:lnTo>
                  <a:lnTo>
                    <a:pt x="578167" y="159613"/>
                  </a:lnTo>
                  <a:lnTo>
                    <a:pt x="578167" y="160401"/>
                  </a:lnTo>
                  <a:lnTo>
                    <a:pt x="576656" y="162941"/>
                  </a:lnTo>
                  <a:lnTo>
                    <a:pt x="577469" y="159321"/>
                  </a:lnTo>
                  <a:lnTo>
                    <a:pt x="578167" y="160401"/>
                  </a:lnTo>
                  <a:lnTo>
                    <a:pt x="578167" y="159613"/>
                  </a:lnTo>
                  <a:lnTo>
                    <a:pt x="577494" y="159219"/>
                  </a:lnTo>
                  <a:lnTo>
                    <a:pt x="577938" y="157264"/>
                  </a:lnTo>
                  <a:lnTo>
                    <a:pt x="581291" y="159131"/>
                  </a:lnTo>
                  <a:lnTo>
                    <a:pt x="581761" y="161671"/>
                  </a:lnTo>
                  <a:lnTo>
                    <a:pt x="581761" y="156756"/>
                  </a:lnTo>
                  <a:lnTo>
                    <a:pt x="579234" y="155321"/>
                  </a:lnTo>
                  <a:lnTo>
                    <a:pt x="574738" y="152781"/>
                  </a:lnTo>
                  <a:lnTo>
                    <a:pt x="576072" y="155321"/>
                  </a:lnTo>
                  <a:lnTo>
                    <a:pt x="568312" y="155321"/>
                  </a:lnTo>
                  <a:lnTo>
                    <a:pt x="568223" y="152781"/>
                  </a:lnTo>
                  <a:lnTo>
                    <a:pt x="568058" y="147701"/>
                  </a:lnTo>
                  <a:lnTo>
                    <a:pt x="575589" y="143891"/>
                  </a:lnTo>
                  <a:lnTo>
                    <a:pt x="572719" y="136271"/>
                  </a:lnTo>
                  <a:lnTo>
                    <a:pt x="567626" y="132461"/>
                  </a:lnTo>
                  <a:lnTo>
                    <a:pt x="561746" y="127381"/>
                  </a:lnTo>
                  <a:lnTo>
                    <a:pt x="560006" y="124841"/>
                  </a:lnTo>
                  <a:lnTo>
                    <a:pt x="556514" y="119761"/>
                  </a:lnTo>
                  <a:lnTo>
                    <a:pt x="557745" y="123571"/>
                  </a:lnTo>
                  <a:lnTo>
                    <a:pt x="553961" y="124841"/>
                  </a:lnTo>
                  <a:lnTo>
                    <a:pt x="552691" y="118491"/>
                  </a:lnTo>
                  <a:lnTo>
                    <a:pt x="549122" y="115951"/>
                  </a:lnTo>
                  <a:lnTo>
                    <a:pt x="551611" y="114681"/>
                  </a:lnTo>
                  <a:lnTo>
                    <a:pt x="550913" y="112141"/>
                  </a:lnTo>
                  <a:lnTo>
                    <a:pt x="551053" y="110871"/>
                  </a:lnTo>
                  <a:lnTo>
                    <a:pt x="551205" y="109601"/>
                  </a:lnTo>
                  <a:lnTo>
                    <a:pt x="549694" y="110871"/>
                  </a:lnTo>
                  <a:lnTo>
                    <a:pt x="545020" y="101981"/>
                  </a:lnTo>
                  <a:lnTo>
                    <a:pt x="539902" y="104521"/>
                  </a:lnTo>
                  <a:lnTo>
                    <a:pt x="538937" y="98171"/>
                  </a:lnTo>
                  <a:lnTo>
                    <a:pt x="534212" y="94361"/>
                  </a:lnTo>
                  <a:lnTo>
                    <a:pt x="523836" y="91821"/>
                  </a:lnTo>
                  <a:lnTo>
                    <a:pt x="518756" y="88011"/>
                  </a:lnTo>
                  <a:lnTo>
                    <a:pt x="523113" y="88011"/>
                  </a:lnTo>
                  <a:lnTo>
                    <a:pt x="521703" y="84201"/>
                  </a:lnTo>
                  <a:lnTo>
                    <a:pt x="521233" y="82931"/>
                  </a:lnTo>
                  <a:lnTo>
                    <a:pt x="527697" y="86741"/>
                  </a:lnTo>
                  <a:lnTo>
                    <a:pt x="525272" y="84201"/>
                  </a:lnTo>
                  <a:lnTo>
                    <a:pt x="523417" y="81661"/>
                  </a:lnTo>
                  <a:lnTo>
                    <a:pt x="522020" y="82931"/>
                  </a:lnTo>
                  <a:lnTo>
                    <a:pt x="521804" y="80391"/>
                  </a:lnTo>
                  <a:lnTo>
                    <a:pt x="512648" y="80391"/>
                  </a:lnTo>
                  <a:lnTo>
                    <a:pt x="512267" y="75311"/>
                  </a:lnTo>
                  <a:lnTo>
                    <a:pt x="510400" y="75311"/>
                  </a:lnTo>
                  <a:lnTo>
                    <a:pt x="508076" y="77851"/>
                  </a:lnTo>
                  <a:lnTo>
                    <a:pt x="506806" y="76581"/>
                  </a:lnTo>
                  <a:lnTo>
                    <a:pt x="505548" y="75311"/>
                  </a:lnTo>
                  <a:lnTo>
                    <a:pt x="500862" y="72771"/>
                  </a:lnTo>
                  <a:lnTo>
                    <a:pt x="501307" y="76581"/>
                  </a:lnTo>
                  <a:lnTo>
                    <a:pt x="496735" y="68961"/>
                  </a:lnTo>
                  <a:lnTo>
                    <a:pt x="493598" y="66421"/>
                  </a:lnTo>
                  <a:lnTo>
                    <a:pt x="488899" y="62611"/>
                  </a:lnTo>
                  <a:lnTo>
                    <a:pt x="482485" y="57531"/>
                  </a:lnTo>
                  <a:lnTo>
                    <a:pt x="480885" y="56261"/>
                  </a:lnTo>
                  <a:lnTo>
                    <a:pt x="479869" y="54991"/>
                  </a:lnTo>
                  <a:lnTo>
                    <a:pt x="475805" y="49911"/>
                  </a:lnTo>
                  <a:lnTo>
                    <a:pt x="469163" y="47371"/>
                  </a:lnTo>
                  <a:lnTo>
                    <a:pt x="461467" y="43561"/>
                  </a:lnTo>
                  <a:lnTo>
                    <a:pt x="455777" y="39751"/>
                  </a:lnTo>
                  <a:lnTo>
                    <a:pt x="456552" y="39751"/>
                  </a:lnTo>
                  <a:lnTo>
                    <a:pt x="456526" y="39484"/>
                  </a:lnTo>
                  <a:lnTo>
                    <a:pt x="453085" y="38481"/>
                  </a:lnTo>
                  <a:lnTo>
                    <a:pt x="449567" y="39751"/>
                  </a:lnTo>
                  <a:lnTo>
                    <a:pt x="445897" y="39751"/>
                  </a:lnTo>
                  <a:lnTo>
                    <a:pt x="441096" y="38481"/>
                  </a:lnTo>
                  <a:lnTo>
                    <a:pt x="439013" y="33401"/>
                  </a:lnTo>
                  <a:lnTo>
                    <a:pt x="438505" y="32131"/>
                  </a:lnTo>
                  <a:lnTo>
                    <a:pt x="447001" y="38481"/>
                  </a:lnTo>
                  <a:lnTo>
                    <a:pt x="444881" y="34671"/>
                  </a:lnTo>
                  <a:lnTo>
                    <a:pt x="444423" y="32131"/>
                  </a:lnTo>
                  <a:lnTo>
                    <a:pt x="444195" y="30861"/>
                  </a:lnTo>
                  <a:lnTo>
                    <a:pt x="439686" y="28321"/>
                  </a:lnTo>
                  <a:lnTo>
                    <a:pt x="433870" y="27051"/>
                  </a:lnTo>
                  <a:lnTo>
                    <a:pt x="432346" y="25781"/>
                  </a:lnTo>
                  <a:lnTo>
                    <a:pt x="429298" y="23241"/>
                  </a:lnTo>
                  <a:lnTo>
                    <a:pt x="431076" y="23241"/>
                  </a:lnTo>
                  <a:lnTo>
                    <a:pt x="430136" y="21971"/>
                  </a:lnTo>
                  <a:lnTo>
                    <a:pt x="427316" y="18161"/>
                  </a:lnTo>
                  <a:lnTo>
                    <a:pt x="417690" y="21971"/>
                  </a:lnTo>
                  <a:lnTo>
                    <a:pt x="415124" y="20701"/>
                  </a:lnTo>
                  <a:lnTo>
                    <a:pt x="412559" y="19431"/>
                  </a:lnTo>
                  <a:lnTo>
                    <a:pt x="409994" y="18161"/>
                  </a:lnTo>
                  <a:lnTo>
                    <a:pt x="410641" y="18161"/>
                  </a:lnTo>
                  <a:lnTo>
                    <a:pt x="410502" y="16891"/>
                  </a:lnTo>
                  <a:lnTo>
                    <a:pt x="404622" y="18161"/>
                  </a:lnTo>
                  <a:lnTo>
                    <a:pt x="386778" y="18161"/>
                  </a:lnTo>
                  <a:lnTo>
                    <a:pt x="387413" y="19431"/>
                  </a:lnTo>
                  <a:lnTo>
                    <a:pt x="380238" y="18161"/>
                  </a:lnTo>
                  <a:lnTo>
                    <a:pt x="378447" y="15621"/>
                  </a:lnTo>
                  <a:lnTo>
                    <a:pt x="376123" y="14351"/>
                  </a:lnTo>
                  <a:lnTo>
                    <a:pt x="373799" y="13081"/>
                  </a:lnTo>
                  <a:lnTo>
                    <a:pt x="373862" y="9271"/>
                  </a:lnTo>
                  <a:lnTo>
                    <a:pt x="378371" y="9271"/>
                  </a:lnTo>
                  <a:lnTo>
                    <a:pt x="380644" y="10541"/>
                  </a:lnTo>
                  <a:lnTo>
                    <a:pt x="379717" y="8001"/>
                  </a:lnTo>
                  <a:lnTo>
                    <a:pt x="378345" y="4191"/>
                  </a:lnTo>
                  <a:lnTo>
                    <a:pt x="371830" y="8001"/>
                  </a:lnTo>
                  <a:lnTo>
                    <a:pt x="368414" y="6731"/>
                  </a:lnTo>
                  <a:lnTo>
                    <a:pt x="369290" y="4191"/>
                  </a:lnTo>
                  <a:lnTo>
                    <a:pt x="358533" y="4191"/>
                  </a:lnTo>
                  <a:lnTo>
                    <a:pt x="357568" y="9271"/>
                  </a:lnTo>
                  <a:lnTo>
                    <a:pt x="346494" y="8001"/>
                  </a:lnTo>
                  <a:lnTo>
                    <a:pt x="347459" y="9271"/>
                  </a:lnTo>
                  <a:lnTo>
                    <a:pt x="340829" y="14351"/>
                  </a:lnTo>
                  <a:lnTo>
                    <a:pt x="341858" y="9271"/>
                  </a:lnTo>
                  <a:lnTo>
                    <a:pt x="342633" y="5461"/>
                  </a:lnTo>
                  <a:lnTo>
                    <a:pt x="336143" y="9271"/>
                  </a:lnTo>
                  <a:lnTo>
                    <a:pt x="334695" y="4191"/>
                  </a:lnTo>
                  <a:lnTo>
                    <a:pt x="330454" y="5461"/>
                  </a:lnTo>
                  <a:lnTo>
                    <a:pt x="320128" y="8001"/>
                  </a:lnTo>
                  <a:lnTo>
                    <a:pt x="312978" y="9271"/>
                  </a:lnTo>
                  <a:lnTo>
                    <a:pt x="316928" y="5537"/>
                  </a:lnTo>
                  <a:lnTo>
                    <a:pt x="315341" y="6731"/>
                  </a:lnTo>
                  <a:lnTo>
                    <a:pt x="309003" y="9271"/>
                  </a:lnTo>
                  <a:lnTo>
                    <a:pt x="301053" y="9271"/>
                  </a:lnTo>
                  <a:lnTo>
                    <a:pt x="298005" y="4191"/>
                  </a:lnTo>
                  <a:lnTo>
                    <a:pt x="289979" y="4191"/>
                  </a:lnTo>
                  <a:lnTo>
                    <a:pt x="280517" y="2921"/>
                  </a:lnTo>
                  <a:lnTo>
                    <a:pt x="273151" y="381"/>
                  </a:lnTo>
                  <a:lnTo>
                    <a:pt x="266242" y="4191"/>
                  </a:lnTo>
                  <a:lnTo>
                    <a:pt x="251485" y="5461"/>
                  </a:lnTo>
                  <a:lnTo>
                    <a:pt x="244030" y="5461"/>
                  </a:lnTo>
                  <a:lnTo>
                    <a:pt x="236054" y="6731"/>
                  </a:lnTo>
                  <a:lnTo>
                    <a:pt x="227863" y="9271"/>
                  </a:lnTo>
                  <a:lnTo>
                    <a:pt x="230657" y="11811"/>
                  </a:lnTo>
                  <a:lnTo>
                    <a:pt x="229044" y="13081"/>
                  </a:lnTo>
                  <a:lnTo>
                    <a:pt x="226555" y="14351"/>
                  </a:lnTo>
                  <a:lnTo>
                    <a:pt x="226758" y="19431"/>
                  </a:lnTo>
                  <a:lnTo>
                    <a:pt x="223202" y="20701"/>
                  </a:lnTo>
                  <a:lnTo>
                    <a:pt x="221335" y="20701"/>
                  </a:lnTo>
                  <a:lnTo>
                    <a:pt x="208457" y="19431"/>
                  </a:lnTo>
                  <a:lnTo>
                    <a:pt x="204876" y="18161"/>
                  </a:lnTo>
                  <a:lnTo>
                    <a:pt x="211302" y="16891"/>
                  </a:lnTo>
                  <a:lnTo>
                    <a:pt x="210273" y="14351"/>
                  </a:lnTo>
                  <a:lnTo>
                    <a:pt x="201841" y="16891"/>
                  </a:lnTo>
                  <a:lnTo>
                    <a:pt x="205511" y="11811"/>
                  </a:lnTo>
                  <a:lnTo>
                    <a:pt x="199136" y="11811"/>
                  </a:lnTo>
                  <a:lnTo>
                    <a:pt x="201447" y="14351"/>
                  </a:lnTo>
                  <a:lnTo>
                    <a:pt x="197980" y="16891"/>
                  </a:lnTo>
                  <a:lnTo>
                    <a:pt x="192811" y="18161"/>
                  </a:lnTo>
                  <a:lnTo>
                    <a:pt x="200977" y="19431"/>
                  </a:lnTo>
                  <a:lnTo>
                    <a:pt x="194830" y="23241"/>
                  </a:lnTo>
                  <a:lnTo>
                    <a:pt x="189890" y="21971"/>
                  </a:lnTo>
                  <a:lnTo>
                    <a:pt x="185000" y="21971"/>
                  </a:lnTo>
                  <a:lnTo>
                    <a:pt x="179006" y="25781"/>
                  </a:lnTo>
                  <a:lnTo>
                    <a:pt x="181292" y="21971"/>
                  </a:lnTo>
                  <a:lnTo>
                    <a:pt x="175806" y="25781"/>
                  </a:lnTo>
                  <a:lnTo>
                    <a:pt x="168541" y="29591"/>
                  </a:lnTo>
                  <a:lnTo>
                    <a:pt x="161975" y="34671"/>
                  </a:lnTo>
                  <a:lnTo>
                    <a:pt x="158597" y="42291"/>
                  </a:lnTo>
                  <a:lnTo>
                    <a:pt x="157137" y="41021"/>
                  </a:lnTo>
                  <a:lnTo>
                    <a:pt x="154584" y="39751"/>
                  </a:lnTo>
                  <a:lnTo>
                    <a:pt x="156629" y="38481"/>
                  </a:lnTo>
                  <a:lnTo>
                    <a:pt x="149987" y="42291"/>
                  </a:lnTo>
                  <a:lnTo>
                    <a:pt x="143522" y="47371"/>
                  </a:lnTo>
                  <a:lnTo>
                    <a:pt x="132600" y="60071"/>
                  </a:lnTo>
                  <a:lnTo>
                    <a:pt x="127368" y="65151"/>
                  </a:lnTo>
                  <a:lnTo>
                    <a:pt x="121335" y="66421"/>
                  </a:lnTo>
                  <a:lnTo>
                    <a:pt x="120853" y="63881"/>
                  </a:lnTo>
                  <a:lnTo>
                    <a:pt x="120142" y="64884"/>
                  </a:lnTo>
                  <a:lnTo>
                    <a:pt x="120142" y="109143"/>
                  </a:lnTo>
                  <a:lnTo>
                    <a:pt x="117360" y="110871"/>
                  </a:lnTo>
                  <a:lnTo>
                    <a:pt x="117652" y="107061"/>
                  </a:lnTo>
                  <a:lnTo>
                    <a:pt x="120142" y="109143"/>
                  </a:lnTo>
                  <a:lnTo>
                    <a:pt x="120142" y="64884"/>
                  </a:lnTo>
                  <a:lnTo>
                    <a:pt x="119049" y="66421"/>
                  </a:lnTo>
                  <a:lnTo>
                    <a:pt x="119507" y="70231"/>
                  </a:lnTo>
                  <a:lnTo>
                    <a:pt x="115557" y="71501"/>
                  </a:lnTo>
                  <a:lnTo>
                    <a:pt x="115100" y="70231"/>
                  </a:lnTo>
                  <a:lnTo>
                    <a:pt x="114960" y="68961"/>
                  </a:lnTo>
                  <a:lnTo>
                    <a:pt x="113931" y="68961"/>
                  </a:lnTo>
                  <a:lnTo>
                    <a:pt x="113296" y="70231"/>
                  </a:lnTo>
                  <a:lnTo>
                    <a:pt x="110972" y="76581"/>
                  </a:lnTo>
                  <a:lnTo>
                    <a:pt x="107403" y="79121"/>
                  </a:lnTo>
                  <a:lnTo>
                    <a:pt x="108064" y="75311"/>
                  </a:lnTo>
                  <a:lnTo>
                    <a:pt x="101663" y="79121"/>
                  </a:lnTo>
                  <a:lnTo>
                    <a:pt x="98501" y="84201"/>
                  </a:lnTo>
                  <a:lnTo>
                    <a:pt x="96075" y="89281"/>
                  </a:lnTo>
                  <a:lnTo>
                    <a:pt x="93903" y="94361"/>
                  </a:lnTo>
                  <a:lnTo>
                    <a:pt x="92544" y="99441"/>
                  </a:lnTo>
                  <a:lnTo>
                    <a:pt x="89065" y="104521"/>
                  </a:lnTo>
                  <a:lnTo>
                    <a:pt x="84391" y="100711"/>
                  </a:lnTo>
                  <a:lnTo>
                    <a:pt x="74676" y="107061"/>
                  </a:lnTo>
                  <a:lnTo>
                    <a:pt x="70459" y="110871"/>
                  </a:lnTo>
                  <a:lnTo>
                    <a:pt x="69862" y="110871"/>
                  </a:lnTo>
                  <a:lnTo>
                    <a:pt x="64376" y="117221"/>
                  </a:lnTo>
                  <a:lnTo>
                    <a:pt x="61061" y="123571"/>
                  </a:lnTo>
                  <a:lnTo>
                    <a:pt x="58293" y="131191"/>
                  </a:lnTo>
                  <a:lnTo>
                    <a:pt x="55562" y="137541"/>
                  </a:lnTo>
                  <a:lnTo>
                    <a:pt x="54216" y="145161"/>
                  </a:lnTo>
                  <a:lnTo>
                    <a:pt x="51168" y="151511"/>
                  </a:lnTo>
                  <a:lnTo>
                    <a:pt x="45542" y="154051"/>
                  </a:lnTo>
                  <a:lnTo>
                    <a:pt x="40563" y="161671"/>
                  </a:lnTo>
                  <a:lnTo>
                    <a:pt x="36588" y="169291"/>
                  </a:lnTo>
                  <a:lnTo>
                    <a:pt x="33388" y="175641"/>
                  </a:lnTo>
                  <a:lnTo>
                    <a:pt x="30111" y="181991"/>
                  </a:lnTo>
                  <a:lnTo>
                    <a:pt x="26809" y="187071"/>
                  </a:lnTo>
                  <a:lnTo>
                    <a:pt x="23583" y="193421"/>
                  </a:lnTo>
                  <a:lnTo>
                    <a:pt x="25527" y="190881"/>
                  </a:lnTo>
                  <a:lnTo>
                    <a:pt x="28168" y="194691"/>
                  </a:lnTo>
                  <a:lnTo>
                    <a:pt x="27825" y="198501"/>
                  </a:lnTo>
                  <a:lnTo>
                    <a:pt x="25311" y="201041"/>
                  </a:lnTo>
                  <a:lnTo>
                    <a:pt x="28625" y="208661"/>
                  </a:lnTo>
                  <a:lnTo>
                    <a:pt x="23190" y="206121"/>
                  </a:lnTo>
                  <a:lnTo>
                    <a:pt x="23736" y="204851"/>
                  </a:lnTo>
                  <a:lnTo>
                    <a:pt x="17335" y="206121"/>
                  </a:lnTo>
                  <a:lnTo>
                    <a:pt x="15798" y="213741"/>
                  </a:lnTo>
                  <a:lnTo>
                    <a:pt x="14439" y="220091"/>
                  </a:lnTo>
                  <a:lnTo>
                    <a:pt x="21691" y="222631"/>
                  </a:lnTo>
                  <a:lnTo>
                    <a:pt x="11836" y="265811"/>
                  </a:lnTo>
                  <a:lnTo>
                    <a:pt x="6134" y="269621"/>
                  </a:lnTo>
                  <a:lnTo>
                    <a:pt x="7353" y="273431"/>
                  </a:lnTo>
                  <a:lnTo>
                    <a:pt x="7112" y="278511"/>
                  </a:lnTo>
                  <a:lnTo>
                    <a:pt x="8890" y="282321"/>
                  </a:lnTo>
                  <a:lnTo>
                    <a:pt x="2717" y="302641"/>
                  </a:lnTo>
                  <a:lnTo>
                    <a:pt x="3124" y="310261"/>
                  </a:lnTo>
                  <a:lnTo>
                    <a:pt x="0" y="307721"/>
                  </a:lnTo>
                  <a:lnTo>
                    <a:pt x="76" y="314071"/>
                  </a:lnTo>
                  <a:lnTo>
                    <a:pt x="12522" y="316611"/>
                  </a:lnTo>
                  <a:lnTo>
                    <a:pt x="13093" y="322961"/>
                  </a:lnTo>
                  <a:lnTo>
                    <a:pt x="6934" y="325501"/>
                  </a:lnTo>
                  <a:lnTo>
                    <a:pt x="6743" y="333121"/>
                  </a:lnTo>
                  <a:lnTo>
                    <a:pt x="6642" y="344551"/>
                  </a:lnTo>
                  <a:lnTo>
                    <a:pt x="7912" y="353441"/>
                  </a:lnTo>
                  <a:lnTo>
                    <a:pt x="10629" y="359791"/>
                  </a:lnTo>
                  <a:lnTo>
                    <a:pt x="40373" y="359791"/>
                  </a:lnTo>
                  <a:lnTo>
                    <a:pt x="39433" y="352171"/>
                  </a:lnTo>
                  <a:lnTo>
                    <a:pt x="37604" y="339877"/>
                  </a:lnTo>
                  <a:lnTo>
                    <a:pt x="37503" y="338442"/>
                  </a:lnTo>
                  <a:lnTo>
                    <a:pt x="37084" y="328041"/>
                  </a:lnTo>
                  <a:lnTo>
                    <a:pt x="39814" y="317881"/>
                  </a:lnTo>
                  <a:lnTo>
                    <a:pt x="37261" y="314071"/>
                  </a:lnTo>
                  <a:lnTo>
                    <a:pt x="37312" y="310261"/>
                  </a:lnTo>
                  <a:lnTo>
                    <a:pt x="37223" y="305181"/>
                  </a:lnTo>
                  <a:lnTo>
                    <a:pt x="37096" y="302641"/>
                  </a:lnTo>
                  <a:lnTo>
                    <a:pt x="33553" y="300101"/>
                  </a:lnTo>
                  <a:lnTo>
                    <a:pt x="38912" y="291211"/>
                  </a:lnTo>
                  <a:lnTo>
                    <a:pt x="40982" y="287401"/>
                  </a:lnTo>
                  <a:lnTo>
                    <a:pt x="42862" y="282321"/>
                  </a:lnTo>
                  <a:lnTo>
                    <a:pt x="43332" y="281051"/>
                  </a:lnTo>
                  <a:lnTo>
                    <a:pt x="43776" y="277241"/>
                  </a:lnTo>
                  <a:lnTo>
                    <a:pt x="38468" y="274701"/>
                  </a:lnTo>
                  <a:lnTo>
                    <a:pt x="38176" y="270891"/>
                  </a:lnTo>
                  <a:lnTo>
                    <a:pt x="42710" y="270891"/>
                  </a:lnTo>
                  <a:lnTo>
                    <a:pt x="38862" y="264541"/>
                  </a:lnTo>
                  <a:lnTo>
                    <a:pt x="44729" y="262001"/>
                  </a:lnTo>
                  <a:lnTo>
                    <a:pt x="44183" y="258191"/>
                  </a:lnTo>
                  <a:lnTo>
                    <a:pt x="43675" y="259461"/>
                  </a:lnTo>
                  <a:lnTo>
                    <a:pt x="41656" y="262001"/>
                  </a:lnTo>
                  <a:lnTo>
                    <a:pt x="40386" y="260731"/>
                  </a:lnTo>
                  <a:lnTo>
                    <a:pt x="39103" y="254381"/>
                  </a:lnTo>
                  <a:lnTo>
                    <a:pt x="46075" y="246761"/>
                  </a:lnTo>
                  <a:lnTo>
                    <a:pt x="48615" y="246761"/>
                  </a:lnTo>
                  <a:lnTo>
                    <a:pt x="48577" y="231521"/>
                  </a:lnTo>
                  <a:lnTo>
                    <a:pt x="50266" y="232791"/>
                  </a:lnTo>
                  <a:lnTo>
                    <a:pt x="50241" y="235331"/>
                  </a:lnTo>
                  <a:lnTo>
                    <a:pt x="50901" y="236601"/>
                  </a:lnTo>
                  <a:lnTo>
                    <a:pt x="50571" y="232791"/>
                  </a:lnTo>
                  <a:lnTo>
                    <a:pt x="53759" y="232791"/>
                  </a:lnTo>
                  <a:lnTo>
                    <a:pt x="53682" y="231521"/>
                  </a:lnTo>
                  <a:lnTo>
                    <a:pt x="53543" y="228981"/>
                  </a:lnTo>
                  <a:lnTo>
                    <a:pt x="52311" y="228981"/>
                  </a:lnTo>
                  <a:lnTo>
                    <a:pt x="51079" y="227711"/>
                  </a:lnTo>
                  <a:lnTo>
                    <a:pt x="50228" y="227711"/>
                  </a:lnTo>
                  <a:lnTo>
                    <a:pt x="53619" y="223901"/>
                  </a:lnTo>
                  <a:lnTo>
                    <a:pt x="56832" y="216281"/>
                  </a:lnTo>
                  <a:lnTo>
                    <a:pt x="57708" y="211201"/>
                  </a:lnTo>
                  <a:lnTo>
                    <a:pt x="60261" y="212471"/>
                  </a:lnTo>
                  <a:lnTo>
                    <a:pt x="60744" y="211201"/>
                  </a:lnTo>
                  <a:lnTo>
                    <a:pt x="61722" y="208661"/>
                  </a:lnTo>
                  <a:lnTo>
                    <a:pt x="66141" y="197231"/>
                  </a:lnTo>
                  <a:lnTo>
                    <a:pt x="68440" y="190881"/>
                  </a:lnTo>
                  <a:lnTo>
                    <a:pt x="69354" y="188341"/>
                  </a:lnTo>
                  <a:lnTo>
                    <a:pt x="71462" y="183261"/>
                  </a:lnTo>
                  <a:lnTo>
                    <a:pt x="73050" y="179451"/>
                  </a:lnTo>
                  <a:lnTo>
                    <a:pt x="69862" y="183261"/>
                  </a:lnTo>
                  <a:lnTo>
                    <a:pt x="65417" y="179451"/>
                  </a:lnTo>
                  <a:lnTo>
                    <a:pt x="66548" y="176911"/>
                  </a:lnTo>
                  <a:lnTo>
                    <a:pt x="67614" y="176911"/>
                  </a:lnTo>
                  <a:lnTo>
                    <a:pt x="67068" y="174371"/>
                  </a:lnTo>
                  <a:lnTo>
                    <a:pt x="69926" y="170561"/>
                  </a:lnTo>
                  <a:lnTo>
                    <a:pt x="73456" y="173101"/>
                  </a:lnTo>
                  <a:lnTo>
                    <a:pt x="73482" y="176911"/>
                  </a:lnTo>
                  <a:lnTo>
                    <a:pt x="74917" y="170561"/>
                  </a:lnTo>
                  <a:lnTo>
                    <a:pt x="76352" y="171831"/>
                  </a:lnTo>
                  <a:lnTo>
                    <a:pt x="76314" y="173101"/>
                  </a:lnTo>
                  <a:lnTo>
                    <a:pt x="77749" y="174371"/>
                  </a:lnTo>
                  <a:lnTo>
                    <a:pt x="76365" y="170561"/>
                  </a:lnTo>
                  <a:lnTo>
                    <a:pt x="86868" y="168021"/>
                  </a:lnTo>
                  <a:lnTo>
                    <a:pt x="84099" y="162941"/>
                  </a:lnTo>
                  <a:lnTo>
                    <a:pt x="85471" y="162941"/>
                  </a:lnTo>
                  <a:lnTo>
                    <a:pt x="89446" y="156591"/>
                  </a:lnTo>
                  <a:lnTo>
                    <a:pt x="92786" y="150241"/>
                  </a:lnTo>
                  <a:lnTo>
                    <a:pt x="96050" y="145161"/>
                  </a:lnTo>
                  <a:lnTo>
                    <a:pt x="99771" y="140081"/>
                  </a:lnTo>
                  <a:lnTo>
                    <a:pt x="96583" y="137541"/>
                  </a:lnTo>
                  <a:lnTo>
                    <a:pt x="99644" y="133731"/>
                  </a:lnTo>
                  <a:lnTo>
                    <a:pt x="98856" y="129921"/>
                  </a:lnTo>
                  <a:lnTo>
                    <a:pt x="104952" y="124841"/>
                  </a:lnTo>
                  <a:lnTo>
                    <a:pt x="112890" y="121031"/>
                  </a:lnTo>
                  <a:lnTo>
                    <a:pt x="118579" y="114681"/>
                  </a:lnTo>
                  <a:lnTo>
                    <a:pt x="120891" y="109601"/>
                  </a:lnTo>
                  <a:lnTo>
                    <a:pt x="121069" y="109220"/>
                  </a:lnTo>
                  <a:lnTo>
                    <a:pt x="121958" y="108331"/>
                  </a:lnTo>
                  <a:lnTo>
                    <a:pt x="123228" y="107061"/>
                  </a:lnTo>
                  <a:lnTo>
                    <a:pt x="125768" y="104521"/>
                  </a:lnTo>
                  <a:lnTo>
                    <a:pt x="127038" y="103251"/>
                  </a:lnTo>
                  <a:lnTo>
                    <a:pt x="125488" y="108331"/>
                  </a:lnTo>
                  <a:lnTo>
                    <a:pt x="130302" y="103251"/>
                  </a:lnTo>
                  <a:lnTo>
                    <a:pt x="134023" y="98171"/>
                  </a:lnTo>
                  <a:lnTo>
                    <a:pt x="138036" y="93091"/>
                  </a:lnTo>
                  <a:lnTo>
                    <a:pt x="143700" y="86741"/>
                  </a:lnTo>
                  <a:lnTo>
                    <a:pt x="139776" y="86741"/>
                  </a:lnTo>
                  <a:lnTo>
                    <a:pt x="139661" y="85471"/>
                  </a:lnTo>
                  <a:lnTo>
                    <a:pt x="141300" y="84201"/>
                  </a:lnTo>
                  <a:lnTo>
                    <a:pt x="145224" y="82931"/>
                  </a:lnTo>
                  <a:lnTo>
                    <a:pt x="145948" y="85191"/>
                  </a:lnTo>
                  <a:lnTo>
                    <a:pt x="147535" y="82931"/>
                  </a:lnTo>
                  <a:lnTo>
                    <a:pt x="150202" y="79121"/>
                  </a:lnTo>
                  <a:lnTo>
                    <a:pt x="158838" y="75311"/>
                  </a:lnTo>
                  <a:lnTo>
                    <a:pt x="167538" y="74041"/>
                  </a:lnTo>
                  <a:lnTo>
                    <a:pt x="176174" y="71501"/>
                  </a:lnTo>
                  <a:lnTo>
                    <a:pt x="183515" y="68961"/>
                  </a:lnTo>
                  <a:lnTo>
                    <a:pt x="185013" y="66421"/>
                  </a:lnTo>
                  <a:lnTo>
                    <a:pt x="187286" y="62611"/>
                  </a:lnTo>
                  <a:lnTo>
                    <a:pt x="186855" y="63881"/>
                  </a:lnTo>
                  <a:lnTo>
                    <a:pt x="188036" y="62611"/>
                  </a:lnTo>
                  <a:lnTo>
                    <a:pt x="196380" y="53721"/>
                  </a:lnTo>
                  <a:lnTo>
                    <a:pt x="201904" y="52451"/>
                  </a:lnTo>
                  <a:lnTo>
                    <a:pt x="194462" y="58801"/>
                  </a:lnTo>
                  <a:lnTo>
                    <a:pt x="199326" y="58801"/>
                  </a:lnTo>
                  <a:lnTo>
                    <a:pt x="203987" y="52451"/>
                  </a:lnTo>
                  <a:lnTo>
                    <a:pt x="219049" y="48641"/>
                  </a:lnTo>
                  <a:lnTo>
                    <a:pt x="223723" y="47371"/>
                  </a:lnTo>
                  <a:lnTo>
                    <a:pt x="228320" y="43561"/>
                  </a:lnTo>
                  <a:lnTo>
                    <a:pt x="234022" y="47371"/>
                  </a:lnTo>
                  <a:lnTo>
                    <a:pt x="245097" y="43561"/>
                  </a:lnTo>
                  <a:lnTo>
                    <a:pt x="248856" y="42291"/>
                  </a:lnTo>
                  <a:lnTo>
                    <a:pt x="260172" y="38481"/>
                  </a:lnTo>
                  <a:lnTo>
                    <a:pt x="267563" y="38481"/>
                  </a:lnTo>
                  <a:lnTo>
                    <a:pt x="270687" y="39751"/>
                  </a:lnTo>
                  <a:lnTo>
                    <a:pt x="270141" y="38481"/>
                  </a:lnTo>
                  <a:lnTo>
                    <a:pt x="269608" y="37211"/>
                  </a:lnTo>
                  <a:lnTo>
                    <a:pt x="272161" y="34671"/>
                  </a:lnTo>
                  <a:lnTo>
                    <a:pt x="272694" y="36283"/>
                  </a:lnTo>
                  <a:lnTo>
                    <a:pt x="273735" y="34671"/>
                  </a:lnTo>
                  <a:lnTo>
                    <a:pt x="292925" y="32131"/>
                  </a:lnTo>
                  <a:lnTo>
                    <a:pt x="312737" y="32131"/>
                  </a:lnTo>
                  <a:lnTo>
                    <a:pt x="332333" y="35941"/>
                  </a:lnTo>
                  <a:lnTo>
                    <a:pt x="347294" y="39941"/>
                  </a:lnTo>
                  <a:lnTo>
                    <a:pt x="347256" y="40068"/>
                  </a:lnTo>
                  <a:lnTo>
                    <a:pt x="350939" y="40919"/>
                  </a:lnTo>
                  <a:lnTo>
                    <a:pt x="353542" y="44678"/>
                  </a:lnTo>
                  <a:lnTo>
                    <a:pt x="355981" y="42494"/>
                  </a:lnTo>
                  <a:lnTo>
                    <a:pt x="353847" y="41833"/>
                  </a:lnTo>
                  <a:lnTo>
                    <a:pt x="352818" y="40665"/>
                  </a:lnTo>
                  <a:lnTo>
                    <a:pt x="356501" y="39751"/>
                  </a:lnTo>
                  <a:lnTo>
                    <a:pt x="359841" y="35941"/>
                  </a:lnTo>
                  <a:lnTo>
                    <a:pt x="363524" y="33401"/>
                  </a:lnTo>
                  <a:lnTo>
                    <a:pt x="369709" y="35941"/>
                  </a:lnTo>
                  <a:lnTo>
                    <a:pt x="365391" y="39751"/>
                  </a:lnTo>
                  <a:lnTo>
                    <a:pt x="372757" y="39751"/>
                  </a:lnTo>
                  <a:lnTo>
                    <a:pt x="387159" y="42291"/>
                  </a:lnTo>
                  <a:lnTo>
                    <a:pt x="394258" y="44831"/>
                  </a:lnTo>
                  <a:lnTo>
                    <a:pt x="407987" y="49911"/>
                  </a:lnTo>
                  <a:lnTo>
                    <a:pt x="422186" y="52451"/>
                  </a:lnTo>
                  <a:lnTo>
                    <a:pt x="420725" y="53721"/>
                  </a:lnTo>
                  <a:lnTo>
                    <a:pt x="420166" y="54991"/>
                  </a:lnTo>
                  <a:lnTo>
                    <a:pt x="418426" y="53721"/>
                  </a:lnTo>
                  <a:lnTo>
                    <a:pt x="420712" y="58801"/>
                  </a:lnTo>
                  <a:lnTo>
                    <a:pt x="431558" y="60071"/>
                  </a:lnTo>
                  <a:lnTo>
                    <a:pt x="432955" y="57531"/>
                  </a:lnTo>
                  <a:lnTo>
                    <a:pt x="435470" y="58801"/>
                  </a:lnTo>
                  <a:lnTo>
                    <a:pt x="432422" y="60071"/>
                  </a:lnTo>
                  <a:lnTo>
                    <a:pt x="433400" y="62611"/>
                  </a:lnTo>
                  <a:lnTo>
                    <a:pt x="435965" y="66421"/>
                  </a:lnTo>
                  <a:lnTo>
                    <a:pt x="444588" y="62611"/>
                  </a:lnTo>
                  <a:lnTo>
                    <a:pt x="444690" y="66751"/>
                  </a:lnTo>
                  <a:lnTo>
                    <a:pt x="445477" y="66421"/>
                  </a:lnTo>
                  <a:lnTo>
                    <a:pt x="452501" y="74041"/>
                  </a:lnTo>
                  <a:lnTo>
                    <a:pt x="452450" y="68961"/>
                  </a:lnTo>
                  <a:lnTo>
                    <a:pt x="457428" y="74041"/>
                  </a:lnTo>
                  <a:lnTo>
                    <a:pt x="465201" y="74041"/>
                  </a:lnTo>
                  <a:lnTo>
                    <a:pt x="468376" y="78955"/>
                  </a:lnTo>
                  <a:lnTo>
                    <a:pt x="468071" y="79019"/>
                  </a:lnTo>
                  <a:lnTo>
                    <a:pt x="467652" y="79032"/>
                  </a:lnTo>
                  <a:lnTo>
                    <a:pt x="467220" y="79324"/>
                  </a:lnTo>
                  <a:lnTo>
                    <a:pt x="469976" y="83616"/>
                  </a:lnTo>
                  <a:lnTo>
                    <a:pt x="469823" y="81673"/>
                  </a:lnTo>
                  <a:lnTo>
                    <a:pt x="469265" y="80200"/>
                  </a:lnTo>
                  <a:lnTo>
                    <a:pt x="468579" y="79108"/>
                  </a:lnTo>
                  <a:lnTo>
                    <a:pt x="474078" y="77851"/>
                  </a:lnTo>
                  <a:lnTo>
                    <a:pt x="476923" y="88011"/>
                  </a:lnTo>
                  <a:lnTo>
                    <a:pt x="481736" y="84201"/>
                  </a:lnTo>
                  <a:lnTo>
                    <a:pt x="477291" y="89281"/>
                  </a:lnTo>
                  <a:lnTo>
                    <a:pt x="488543" y="95631"/>
                  </a:lnTo>
                  <a:lnTo>
                    <a:pt x="493699" y="96901"/>
                  </a:lnTo>
                  <a:lnTo>
                    <a:pt x="491274" y="96901"/>
                  </a:lnTo>
                  <a:lnTo>
                    <a:pt x="495236" y="100711"/>
                  </a:lnTo>
                  <a:lnTo>
                    <a:pt x="492086" y="101981"/>
                  </a:lnTo>
                  <a:lnTo>
                    <a:pt x="495896" y="104521"/>
                  </a:lnTo>
                  <a:lnTo>
                    <a:pt x="500202" y="107061"/>
                  </a:lnTo>
                  <a:lnTo>
                    <a:pt x="501878" y="104521"/>
                  </a:lnTo>
                  <a:lnTo>
                    <a:pt x="505345" y="110871"/>
                  </a:lnTo>
                  <a:lnTo>
                    <a:pt x="511073" y="114681"/>
                  </a:lnTo>
                  <a:lnTo>
                    <a:pt x="515772" y="118491"/>
                  </a:lnTo>
                  <a:lnTo>
                    <a:pt x="516166" y="123571"/>
                  </a:lnTo>
                  <a:lnTo>
                    <a:pt x="525614" y="129921"/>
                  </a:lnTo>
                  <a:lnTo>
                    <a:pt x="533793" y="137541"/>
                  </a:lnTo>
                  <a:lnTo>
                    <a:pt x="538911" y="142621"/>
                  </a:lnTo>
                  <a:lnTo>
                    <a:pt x="544626" y="147701"/>
                  </a:lnTo>
                  <a:lnTo>
                    <a:pt x="548614" y="152781"/>
                  </a:lnTo>
                  <a:lnTo>
                    <a:pt x="544766" y="152781"/>
                  </a:lnTo>
                  <a:lnTo>
                    <a:pt x="537718" y="145161"/>
                  </a:lnTo>
                  <a:lnTo>
                    <a:pt x="533908" y="145161"/>
                  </a:lnTo>
                  <a:lnTo>
                    <a:pt x="541210" y="151511"/>
                  </a:lnTo>
                  <a:lnTo>
                    <a:pt x="547624" y="156591"/>
                  </a:lnTo>
                  <a:lnTo>
                    <a:pt x="553173" y="162941"/>
                  </a:lnTo>
                  <a:lnTo>
                    <a:pt x="557911" y="170561"/>
                  </a:lnTo>
                  <a:lnTo>
                    <a:pt x="558888" y="173101"/>
                  </a:lnTo>
                  <a:lnTo>
                    <a:pt x="554393" y="169291"/>
                  </a:lnTo>
                  <a:lnTo>
                    <a:pt x="552818" y="169291"/>
                  </a:lnTo>
                  <a:lnTo>
                    <a:pt x="557695" y="174371"/>
                  </a:lnTo>
                  <a:lnTo>
                    <a:pt x="559828" y="180721"/>
                  </a:lnTo>
                  <a:lnTo>
                    <a:pt x="562584" y="185801"/>
                  </a:lnTo>
                  <a:lnTo>
                    <a:pt x="565061" y="190881"/>
                  </a:lnTo>
                  <a:lnTo>
                    <a:pt x="568274" y="195961"/>
                  </a:lnTo>
                  <a:lnTo>
                    <a:pt x="571728" y="201041"/>
                  </a:lnTo>
                  <a:lnTo>
                    <a:pt x="570204" y="201041"/>
                  </a:lnTo>
                  <a:lnTo>
                    <a:pt x="570128" y="204851"/>
                  </a:lnTo>
                  <a:lnTo>
                    <a:pt x="572858" y="203581"/>
                  </a:lnTo>
                  <a:lnTo>
                    <a:pt x="571322" y="202311"/>
                  </a:lnTo>
                  <a:lnTo>
                    <a:pt x="574103" y="195961"/>
                  </a:lnTo>
                  <a:lnTo>
                    <a:pt x="583044" y="207391"/>
                  </a:lnTo>
                  <a:lnTo>
                    <a:pt x="585419" y="206121"/>
                  </a:lnTo>
                  <a:lnTo>
                    <a:pt x="581507" y="208661"/>
                  </a:lnTo>
                  <a:lnTo>
                    <a:pt x="581279" y="212471"/>
                  </a:lnTo>
                  <a:lnTo>
                    <a:pt x="580478" y="215011"/>
                  </a:lnTo>
                  <a:lnTo>
                    <a:pt x="574878" y="216281"/>
                  </a:lnTo>
                  <a:lnTo>
                    <a:pt x="575945" y="217551"/>
                  </a:lnTo>
                  <a:lnTo>
                    <a:pt x="577964" y="218821"/>
                  </a:lnTo>
                  <a:lnTo>
                    <a:pt x="579767" y="217551"/>
                  </a:lnTo>
                  <a:lnTo>
                    <a:pt x="579983" y="220091"/>
                  </a:lnTo>
                  <a:lnTo>
                    <a:pt x="579120" y="221361"/>
                  </a:lnTo>
                  <a:lnTo>
                    <a:pt x="576122" y="220091"/>
                  </a:lnTo>
                  <a:lnTo>
                    <a:pt x="580593" y="226441"/>
                  </a:lnTo>
                  <a:lnTo>
                    <a:pt x="582320" y="223901"/>
                  </a:lnTo>
                  <a:lnTo>
                    <a:pt x="584339" y="230251"/>
                  </a:lnTo>
                  <a:lnTo>
                    <a:pt x="582904" y="231521"/>
                  </a:lnTo>
                  <a:lnTo>
                    <a:pt x="581990" y="228981"/>
                  </a:lnTo>
                  <a:lnTo>
                    <a:pt x="580136" y="228981"/>
                  </a:lnTo>
                  <a:lnTo>
                    <a:pt x="583819" y="232791"/>
                  </a:lnTo>
                  <a:lnTo>
                    <a:pt x="587552" y="235331"/>
                  </a:lnTo>
                  <a:lnTo>
                    <a:pt x="587946" y="241681"/>
                  </a:lnTo>
                  <a:lnTo>
                    <a:pt x="586981" y="241681"/>
                  </a:lnTo>
                  <a:lnTo>
                    <a:pt x="586447" y="242404"/>
                  </a:lnTo>
                  <a:lnTo>
                    <a:pt x="588822" y="248031"/>
                  </a:lnTo>
                  <a:lnTo>
                    <a:pt x="592366" y="254381"/>
                  </a:lnTo>
                  <a:lnTo>
                    <a:pt x="595109" y="262001"/>
                  </a:lnTo>
                  <a:lnTo>
                    <a:pt x="595934" y="269621"/>
                  </a:lnTo>
                  <a:lnTo>
                    <a:pt x="589076" y="267081"/>
                  </a:lnTo>
                  <a:lnTo>
                    <a:pt x="594487" y="274701"/>
                  </a:lnTo>
                  <a:lnTo>
                    <a:pt x="589089" y="275971"/>
                  </a:lnTo>
                  <a:lnTo>
                    <a:pt x="590029" y="277241"/>
                  </a:lnTo>
                  <a:lnTo>
                    <a:pt x="590715" y="279781"/>
                  </a:lnTo>
                  <a:lnTo>
                    <a:pt x="591324" y="282321"/>
                  </a:lnTo>
                  <a:lnTo>
                    <a:pt x="593864" y="278511"/>
                  </a:lnTo>
                  <a:lnTo>
                    <a:pt x="594042" y="284861"/>
                  </a:lnTo>
                  <a:lnTo>
                    <a:pt x="598309" y="289941"/>
                  </a:lnTo>
                  <a:lnTo>
                    <a:pt x="596734" y="295021"/>
                  </a:lnTo>
                  <a:lnTo>
                    <a:pt x="594271" y="289941"/>
                  </a:lnTo>
                  <a:lnTo>
                    <a:pt x="595833" y="301371"/>
                  </a:lnTo>
                  <a:lnTo>
                    <a:pt x="597623" y="295021"/>
                  </a:lnTo>
                  <a:lnTo>
                    <a:pt x="600760" y="300101"/>
                  </a:lnTo>
                  <a:lnTo>
                    <a:pt x="604583" y="293751"/>
                  </a:lnTo>
                  <a:lnTo>
                    <a:pt x="603427" y="301371"/>
                  </a:lnTo>
                  <a:lnTo>
                    <a:pt x="602754" y="300101"/>
                  </a:lnTo>
                  <a:lnTo>
                    <a:pt x="603808" y="307721"/>
                  </a:lnTo>
                  <a:lnTo>
                    <a:pt x="600138" y="310261"/>
                  </a:lnTo>
                  <a:lnTo>
                    <a:pt x="603440" y="316611"/>
                  </a:lnTo>
                  <a:lnTo>
                    <a:pt x="601840" y="320421"/>
                  </a:lnTo>
                  <a:lnTo>
                    <a:pt x="600024" y="321691"/>
                  </a:lnTo>
                  <a:lnTo>
                    <a:pt x="595795" y="319151"/>
                  </a:lnTo>
                  <a:lnTo>
                    <a:pt x="594575" y="320421"/>
                  </a:lnTo>
                  <a:lnTo>
                    <a:pt x="598944" y="322961"/>
                  </a:lnTo>
                  <a:lnTo>
                    <a:pt x="595388" y="333121"/>
                  </a:lnTo>
                  <a:lnTo>
                    <a:pt x="598246" y="335661"/>
                  </a:lnTo>
                  <a:lnTo>
                    <a:pt x="595185" y="335661"/>
                  </a:lnTo>
                  <a:lnTo>
                    <a:pt x="598576" y="339471"/>
                  </a:lnTo>
                  <a:lnTo>
                    <a:pt x="596963" y="340741"/>
                  </a:lnTo>
                  <a:lnTo>
                    <a:pt x="616013" y="340741"/>
                  </a:lnTo>
                  <a:lnTo>
                    <a:pt x="616496" y="339877"/>
                  </a:lnTo>
                  <a:lnTo>
                    <a:pt x="613549" y="336931"/>
                  </a:lnTo>
                  <a:lnTo>
                    <a:pt x="613740" y="335661"/>
                  </a:lnTo>
                  <a:lnTo>
                    <a:pt x="614553" y="330581"/>
                  </a:lnTo>
                  <a:lnTo>
                    <a:pt x="621944" y="324231"/>
                  </a:lnTo>
                  <a:lnTo>
                    <a:pt x="622071" y="321691"/>
                  </a:lnTo>
                  <a:lnTo>
                    <a:pt x="625144" y="312801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48574" y="4694034"/>
              <a:ext cx="911225" cy="908050"/>
            </a:xfrm>
            <a:custGeom>
              <a:avLst/>
              <a:gdLst/>
              <a:ahLst/>
              <a:cxnLst/>
              <a:rect l="l" t="t" r="r" b="b"/>
              <a:pathLst>
                <a:path w="911225" h="908050">
                  <a:moveTo>
                    <a:pt x="5092" y="459511"/>
                  </a:moveTo>
                  <a:lnTo>
                    <a:pt x="4940" y="454952"/>
                  </a:lnTo>
                  <a:lnTo>
                    <a:pt x="4864" y="449948"/>
                  </a:lnTo>
                  <a:lnTo>
                    <a:pt x="3721" y="445008"/>
                  </a:lnTo>
                  <a:lnTo>
                    <a:pt x="3416" y="450088"/>
                  </a:lnTo>
                  <a:lnTo>
                    <a:pt x="4076" y="455117"/>
                  </a:lnTo>
                  <a:lnTo>
                    <a:pt x="5092" y="459511"/>
                  </a:lnTo>
                  <a:close/>
                </a:path>
                <a:path w="911225" h="908050">
                  <a:moveTo>
                    <a:pt x="8026" y="469023"/>
                  </a:moveTo>
                  <a:lnTo>
                    <a:pt x="7023" y="466572"/>
                  </a:lnTo>
                  <a:lnTo>
                    <a:pt x="5905" y="462940"/>
                  </a:lnTo>
                  <a:lnTo>
                    <a:pt x="5092" y="459511"/>
                  </a:lnTo>
                  <a:lnTo>
                    <a:pt x="5334" y="465099"/>
                  </a:lnTo>
                  <a:lnTo>
                    <a:pt x="5702" y="469531"/>
                  </a:lnTo>
                  <a:lnTo>
                    <a:pt x="8026" y="469023"/>
                  </a:lnTo>
                  <a:close/>
                </a:path>
                <a:path w="911225" h="908050">
                  <a:moveTo>
                    <a:pt x="23685" y="454660"/>
                  </a:moveTo>
                  <a:lnTo>
                    <a:pt x="23380" y="453390"/>
                  </a:lnTo>
                  <a:lnTo>
                    <a:pt x="23596" y="454660"/>
                  </a:lnTo>
                  <a:close/>
                </a:path>
                <a:path w="911225" h="908050">
                  <a:moveTo>
                    <a:pt x="24739" y="452208"/>
                  </a:moveTo>
                  <a:lnTo>
                    <a:pt x="24079" y="451878"/>
                  </a:lnTo>
                  <a:lnTo>
                    <a:pt x="23037" y="452069"/>
                  </a:lnTo>
                  <a:lnTo>
                    <a:pt x="22796" y="452412"/>
                  </a:lnTo>
                  <a:lnTo>
                    <a:pt x="23037" y="452742"/>
                  </a:lnTo>
                  <a:lnTo>
                    <a:pt x="23164" y="453009"/>
                  </a:lnTo>
                  <a:lnTo>
                    <a:pt x="23380" y="453224"/>
                  </a:lnTo>
                  <a:lnTo>
                    <a:pt x="23291" y="452945"/>
                  </a:lnTo>
                  <a:lnTo>
                    <a:pt x="24091" y="452564"/>
                  </a:lnTo>
                  <a:lnTo>
                    <a:pt x="24739" y="452208"/>
                  </a:lnTo>
                  <a:close/>
                </a:path>
                <a:path w="911225" h="908050">
                  <a:moveTo>
                    <a:pt x="37439" y="573062"/>
                  </a:moveTo>
                  <a:lnTo>
                    <a:pt x="23088" y="573659"/>
                  </a:lnTo>
                  <a:lnTo>
                    <a:pt x="31724" y="576338"/>
                  </a:lnTo>
                  <a:lnTo>
                    <a:pt x="33782" y="575246"/>
                  </a:lnTo>
                  <a:lnTo>
                    <a:pt x="35699" y="574167"/>
                  </a:lnTo>
                  <a:lnTo>
                    <a:pt x="37439" y="573062"/>
                  </a:lnTo>
                  <a:close/>
                </a:path>
                <a:path w="911225" h="908050">
                  <a:moveTo>
                    <a:pt x="37846" y="528777"/>
                  </a:moveTo>
                  <a:lnTo>
                    <a:pt x="35331" y="517461"/>
                  </a:lnTo>
                  <a:lnTo>
                    <a:pt x="37007" y="525830"/>
                  </a:lnTo>
                  <a:lnTo>
                    <a:pt x="37846" y="528777"/>
                  </a:lnTo>
                  <a:close/>
                </a:path>
                <a:path w="911225" h="908050">
                  <a:moveTo>
                    <a:pt x="69684" y="452729"/>
                  </a:moveTo>
                  <a:lnTo>
                    <a:pt x="68516" y="452729"/>
                  </a:lnTo>
                  <a:lnTo>
                    <a:pt x="67551" y="452716"/>
                  </a:lnTo>
                  <a:lnTo>
                    <a:pt x="66509" y="452716"/>
                  </a:lnTo>
                  <a:lnTo>
                    <a:pt x="67741" y="453034"/>
                  </a:lnTo>
                  <a:lnTo>
                    <a:pt x="68973" y="453174"/>
                  </a:lnTo>
                  <a:lnTo>
                    <a:pt x="69684" y="452729"/>
                  </a:lnTo>
                  <a:close/>
                </a:path>
                <a:path w="911225" h="908050">
                  <a:moveTo>
                    <a:pt x="81813" y="396240"/>
                  </a:moveTo>
                  <a:lnTo>
                    <a:pt x="81241" y="400050"/>
                  </a:lnTo>
                  <a:lnTo>
                    <a:pt x="81813" y="396240"/>
                  </a:lnTo>
                  <a:close/>
                </a:path>
                <a:path w="911225" h="908050">
                  <a:moveTo>
                    <a:pt x="89992" y="557530"/>
                  </a:moveTo>
                  <a:lnTo>
                    <a:pt x="84010" y="556260"/>
                  </a:lnTo>
                  <a:lnTo>
                    <a:pt x="83464" y="556260"/>
                  </a:lnTo>
                  <a:lnTo>
                    <a:pt x="83489" y="556526"/>
                  </a:lnTo>
                  <a:lnTo>
                    <a:pt x="89992" y="557530"/>
                  </a:lnTo>
                  <a:close/>
                </a:path>
                <a:path w="911225" h="908050">
                  <a:moveTo>
                    <a:pt x="103301" y="255917"/>
                  </a:moveTo>
                  <a:lnTo>
                    <a:pt x="103251" y="255270"/>
                  </a:lnTo>
                  <a:lnTo>
                    <a:pt x="102069" y="255270"/>
                  </a:lnTo>
                  <a:lnTo>
                    <a:pt x="103301" y="255917"/>
                  </a:lnTo>
                  <a:close/>
                </a:path>
                <a:path w="911225" h="908050">
                  <a:moveTo>
                    <a:pt x="104952" y="554799"/>
                  </a:moveTo>
                  <a:lnTo>
                    <a:pt x="104444" y="554736"/>
                  </a:lnTo>
                  <a:lnTo>
                    <a:pt x="103073" y="557047"/>
                  </a:lnTo>
                  <a:lnTo>
                    <a:pt x="104952" y="554799"/>
                  </a:lnTo>
                  <a:close/>
                </a:path>
                <a:path w="911225" h="908050">
                  <a:moveTo>
                    <a:pt x="105257" y="553351"/>
                  </a:moveTo>
                  <a:lnTo>
                    <a:pt x="94500" y="553478"/>
                  </a:lnTo>
                  <a:lnTo>
                    <a:pt x="104444" y="554736"/>
                  </a:lnTo>
                  <a:lnTo>
                    <a:pt x="105257" y="553351"/>
                  </a:lnTo>
                  <a:close/>
                </a:path>
                <a:path w="911225" h="908050">
                  <a:moveTo>
                    <a:pt x="105359" y="300062"/>
                  </a:moveTo>
                  <a:lnTo>
                    <a:pt x="105092" y="300558"/>
                  </a:lnTo>
                  <a:lnTo>
                    <a:pt x="105067" y="300697"/>
                  </a:lnTo>
                  <a:lnTo>
                    <a:pt x="105041" y="301218"/>
                  </a:lnTo>
                  <a:lnTo>
                    <a:pt x="104444" y="303631"/>
                  </a:lnTo>
                  <a:lnTo>
                    <a:pt x="104711" y="302983"/>
                  </a:lnTo>
                  <a:lnTo>
                    <a:pt x="104927" y="302323"/>
                  </a:lnTo>
                  <a:lnTo>
                    <a:pt x="105079" y="301726"/>
                  </a:lnTo>
                  <a:lnTo>
                    <a:pt x="105359" y="300062"/>
                  </a:lnTo>
                  <a:close/>
                </a:path>
                <a:path w="911225" h="908050">
                  <a:moveTo>
                    <a:pt x="124561" y="721360"/>
                  </a:moveTo>
                  <a:lnTo>
                    <a:pt x="123977" y="721360"/>
                  </a:lnTo>
                  <a:lnTo>
                    <a:pt x="123469" y="723900"/>
                  </a:lnTo>
                  <a:lnTo>
                    <a:pt x="123012" y="725170"/>
                  </a:lnTo>
                  <a:lnTo>
                    <a:pt x="124561" y="721360"/>
                  </a:lnTo>
                  <a:close/>
                </a:path>
                <a:path w="911225" h="908050">
                  <a:moveTo>
                    <a:pt x="126771" y="720293"/>
                  </a:moveTo>
                  <a:lnTo>
                    <a:pt x="125717" y="721360"/>
                  </a:lnTo>
                  <a:lnTo>
                    <a:pt x="126669" y="721169"/>
                  </a:lnTo>
                  <a:lnTo>
                    <a:pt x="126771" y="720293"/>
                  </a:lnTo>
                  <a:close/>
                </a:path>
                <a:path w="911225" h="908050">
                  <a:moveTo>
                    <a:pt x="128574" y="339636"/>
                  </a:moveTo>
                  <a:lnTo>
                    <a:pt x="127495" y="341249"/>
                  </a:lnTo>
                  <a:lnTo>
                    <a:pt x="127787" y="341630"/>
                  </a:lnTo>
                  <a:lnTo>
                    <a:pt x="128574" y="339636"/>
                  </a:lnTo>
                  <a:close/>
                </a:path>
                <a:path w="911225" h="908050">
                  <a:moveTo>
                    <a:pt x="130302" y="335280"/>
                  </a:moveTo>
                  <a:lnTo>
                    <a:pt x="128574" y="339636"/>
                  </a:lnTo>
                  <a:lnTo>
                    <a:pt x="129794" y="337820"/>
                  </a:lnTo>
                  <a:lnTo>
                    <a:pt x="130302" y="335280"/>
                  </a:lnTo>
                  <a:close/>
                </a:path>
                <a:path w="911225" h="908050">
                  <a:moveTo>
                    <a:pt x="132918" y="302933"/>
                  </a:moveTo>
                  <a:lnTo>
                    <a:pt x="130175" y="308610"/>
                  </a:lnTo>
                  <a:lnTo>
                    <a:pt x="132829" y="304800"/>
                  </a:lnTo>
                  <a:lnTo>
                    <a:pt x="132918" y="302933"/>
                  </a:lnTo>
                  <a:close/>
                </a:path>
                <a:path w="911225" h="908050">
                  <a:moveTo>
                    <a:pt x="134607" y="305625"/>
                  </a:moveTo>
                  <a:lnTo>
                    <a:pt x="133210" y="307835"/>
                  </a:lnTo>
                  <a:lnTo>
                    <a:pt x="132257" y="309626"/>
                  </a:lnTo>
                  <a:lnTo>
                    <a:pt x="131521" y="311188"/>
                  </a:lnTo>
                  <a:lnTo>
                    <a:pt x="134607" y="305625"/>
                  </a:lnTo>
                  <a:close/>
                </a:path>
                <a:path w="911225" h="908050">
                  <a:moveTo>
                    <a:pt x="135699" y="297180"/>
                  </a:moveTo>
                  <a:lnTo>
                    <a:pt x="134353" y="297827"/>
                  </a:lnTo>
                  <a:lnTo>
                    <a:pt x="134073" y="298450"/>
                  </a:lnTo>
                  <a:lnTo>
                    <a:pt x="133019" y="300990"/>
                  </a:lnTo>
                  <a:lnTo>
                    <a:pt x="132918" y="302933"/>
                  </a:lnTo>
                  <a:lnTo>
                    <a:pt x="135699" y="297180"/>
                  </a:lnTo>
                  <a:close/>
                </a:path>
                <a:path w="911225" h="908050">
                  <a:moveTo>
                    <a:pt x="144259" y="374218"/>
                  </a:moveTo>
                  <a:lnTo>
                    <a:pt x="143484" y="370928"/>
                  </a:lnTo>
                  <a:lnTo>
                    <a:pt x="143344" y="376707"/>
                  </a:lnTo>
                  <a:lnTo>
                    <a:pt x="144259" y="374218"/>
                  </a:lnTo>
                  <a:close/>
                </a:path>
                <a:path w="911225" h="908050">
                  <a:moveTo>
                    <a:pt x="146519" y="711708"/>
                  </a:moveTo>
                  <a:lnTo>
                    <a:pt x="146113" y="711390"/>
                  </a:lnTo>
                  <a:lnTo>
                    <a:pt x="145478" y="711365"/>
                  </a:lnTo>
                  <a:lnTo>
                    <a:pt x="144754" y="711517"/>
                  </a:lnTo>
                  <a:lnTo>
                    <a:pt x="145351" y="711771"/>
                  </a:lnTo>
                  <a:lnTo>
                    <a:pt x="145999" y="711822"/>
                  </a:lnTo>
                  <a:lnTo>
                    <a:pt x="146519" y="711708"/>
                  </a:lnTo>
                  <a:close/>
                </a:path>
                <a:path w="911225" h="908050">
                  <a:moveTo>
                    <a:pt x="151980" y="157594"/>
                  </a:moveTo>
                  <a:lnTo>
                    <a:pt x="151853" y="157086"/>
                  </a:lnTo>
                  <a:lnTo>
                    <a:pt x="150304" y="155397"/>
                  </a:lnTo>
                  <a:lnTo>
                    <a:pt x="151892" y="157543"/>
                  </a:lnTo>
                  <a:close/>
                </a:path>
                <a:path w="911225" h="908050">
                  <a:moveTo>
                    <a:pt x="158800" y="750011"/>
                  </a:moveTo>
                  <a:lnTo>
                    <a:pt x="153924" y="748601"/>
                  </a:lnTo>
                  <a:lnTo>
                    <a:pt x="155905" y="750201"/>
                  </a:lnTo>
                  <a:lnTo>
                    <a:pt x="156845" y="750239"/>
                  </a:lnTo>
                  <a:lnTo>
                    <a:pt x="157810" y="750163"/>
                  </a:lnTo>
                  <a:lnTo>
                    <a:pt x="158800" y="750011"/>
                  </a:lnTo>
                  <a:close/>
                </a:path>
                <a:path w="911225" h="908050">
                  <a:moveTo>
                    <a:pt x="165201" y="163830"/>
                  </a:moveTo>
                  <a:lnTo>
                    <a:pt x="164998" y="162560"/>
                  </a:lnTo>
                  <a:lnTo>
                    <a:pt x="164071" y="163830"/>
                  </a:lnTo>
                  <a:lnTo>
                    <a:pt x="165201" y="163830"/>
                  </a:lnTo>
                  <a:close/>
                </a:path>
                <a:path w="911225" h="908050">
                  <a:moveTo>
                    <a:pt x="167982" y="653097"/>
                  </a:moveTo>
                  <a:lnTo>
                    <a:pt x="163055" y="643839"/>
                  </a:lnTo>
                  <a:lnTo>
                    <a:pt x="161175" y="643978"/>
                  </a:lnTo>
                  <a:lnTo>
                    <a:pt x="165176" y="648728"/>
                  </a:lnTo>
                  <a:lnTo>
                    <a:pt x="167982" y="653097"/>
                  </a:lnTo>
                  <a:close/>
                </a:path>
                <a:path w="911225" h="908050">
                  <a:moveTo>
                    <a:pt x="169875" y="656602"/>
                  </a:moveTo>
                  <a:lnTo>
                    <a:pt x="169545" y="655624"/>
                  </a:lnTo>
                  <a:lnTo>
                    <a:pt x="168871" y="654418"/>
                  </a:lnTo>
                  <a:lnTo>
                    <a:pt x="167982" y="653097"/>
                  </a:lnTo>
                  <a:lnTo>
                    <a:pt x="169875" y="656602"/>
                  </a:lnTo>
                  <a:close/>
                </a:path>
                <a:path w="911225" h="908050">
                  <a:moveTo>
                    <a:pt x="173939" y="132334"/>
                  </a:moveTo>
                  <a:lnTo>
                    <a:pt x="172758" y="131279"/>
                  </a:lnTo>
                  <a:lnTo>
                    <a:pt x="173939" y="132334"/>
                  </a:lnTo>
                  <a:close/>
                </a:path>
                <a:path w="911225" h="908050">
                  <a:moveTo>
                    <a:pt x="184734" y="141960"/>
                  </a:moveTo>
                  <a:lnTo>
                    <a:pt x="181864" y="139090"/>
                  </a:lnTo>
                  <a:lnTo>
                    <a:pt x="177952" y="135597"/>
                  </a:lnTo>
                  <a:lnTo>
                    <a:pt x="173939" y="132334"/>
                  </a:lnTo>
                  <a:lnTo>
                    <a:pt x="184734" y="141960"/>
                  </a:lnTo>
                  <a:close/>
                </a:path>
                <a:path w="911225" h="908050">
                  <a:moveTo>
                    <a:pt x="186347" y="795972"/>
                  </a:moveTo>
                  <a:lnTo>
                    <a:pt x="181292" y="789940"/>
                  </a:lnTo>
                  <a:lnTo>
                    <a:pt x="178879" y="791210"/>
                  </a:lnTo>
                  <a:lnTo>
                    <a:pt x="182956" y="795020"/>
                  </a:lnTo>
                  <a:lnTo>
                    <a:pt x="186347" y="795972"/>
                  </a:lnTo>
                  <a:close/>
                </a:path>
                <a:path w="911225" h="908050">
                  <a:moveTo>
                    <a:pt x="187744" y="796404"/>
                  </a:moveTo>
                  <a:lnTo>
                    <a:pt x="187528" y="796290"/>
                  </a:lnTo>
                  <a:lnTo>
                    <a:pt x="186347" y="795972"/>
                  </a:lnTo>
                  <a:lnTo>
                    <a:pt x="187693" y="797560"/>
                  </a:lnTo>
                  <a:lnTo>
                    <a:pt x="187744" y="796404"/>
                  </a:lnTo>
                  <a:close/>
                </a:path>
                <a:path w="911225" h="908050">
                  <a:moveTo>
                    <a:pt x="208749" y="162013"/>
                  </a:moveTo>
                  <a:lnTo>
                    <a:pt x="208724" y="161442"/>
                  </a:lnTo>
                  <a:lnTo>
                    <a:pt x="208089" y="161137"/>
                  </a:lnTo>
                  <a:lnTo>
                    <a:pt x="207645" y="160947"/>
                  </a:lnTo>
                  <a:lnTo>
                    <a:pt x="207378" y="159677"/>
                  </a:lnTo>
                  <a:lnTo>
                    <a:pt x="207479" y="161912"/>
                  </a:lnTo>
                  <a:lnTo>
                    <a:pt x="208000" y="162814"/>
                  </a:lnTo>
                  <a:lnTo>
                    <a:pt x="208622" y="162890"/>
                  </a:lnTo>
                  <a:lnTo>
                    <a:pt x="208749" y="162013"/>
                  </a:lnTo>
                  <a:close/>
                </a:path>
                <a:path w="911225" h="908050">
                  <a:moveTo>
                    <a:pt x="221018" y="196075"/>
                  </a:moveTo>
                  <a:lnTo>
                    <a:pt x="219595" y="195211"/>
                  </a:lnTo>
                  <a:lnTo>
                    <a:pt x="218300" y="194284"/>
                  </a:lnTo>
                  <a:lnTo>
                    <a:pt x="217081" y="193268"/>
                  </a:lnTo>
                  <a:lnTo>
                    <a:pt x="214236" y="197243"/>
                  </a:lnTo>
                  <a:lnTo>
                    <a:pt x="213525" y="200266"/>
                  </a:lnTo>
                  <a:lnTo>
                    <a:pt x="215582" y="200482"/>
                  </a:lnTo>
                  <a:lnTo>
                    <a:pt x="221018" y="196075"/>
                  </a:lnTo>
                  <a:close/>
                </a:path>
                <a:path w="911225" h="908050">
                  <a:moveTo>
                    <a:pt x="223062" y="780605"/>
                  </a:moveTo>
                  <a:lnTo>
                    <a:pt x="222554" y="779995"/>
                  </a:lnTo>
                  <a:lnTo>
                    <a:pt x="221691" y="779513"/>
                  </a:lnTo>
                  <a:lnTo>
                    <a:pt x="220281" y="779183"/>
                  </a:lnTo>
                  <a:lnTo>
                    <a:pt x="218401" y="780694"/>
                  </a:lnTo>
                  <a:lnTo>
                    <a:pt x="220611" y="784301"/>
                  </a:lnTo>
                  <a:lnTo>
                    <a:pt x="221170" y="786257"/>
                  </a:lnTo>
                  <a:lnTo>
                    <a:pt x="221005" y="784085"/>
                  </a:lnTo>
                  <a:lnTo>
                    <a:pt x="221742" y="782281"/>
                  </a:lnTo>
                  <a:lnTo>
                    <a:pt x="223062" y="780605"/>
                  </a:lnTo>
                  <a:close/>
                </a:path>
                <a:path w="911225" h="908050">
                  <a:moveTo>
                    <a:pt x="239623" y="763054"/>
                  </a:moveTo>
                  <a:lnTo>
                    <a:pt x="231902" y="768057"/>
                  </a:lnTo>
                  <a:lnTo>
                    <a:pt x="231635" y="767067"/>
                  </a:lnTo>
                  <a:lnTo>
                    <a:pt x="228473" y="772007"/>
                  </a:lnTo>
                  <a:lnTo>
                    <a:pt x="227723" y="773214"/>
                  </a:lnTo>
                  <a:lnTo>
                    <a:pt x="233578" y="769696"/>
                  </a:lnTo>
                  <a:lnTo>
                    <a:pt x="239623" y="763054"/>
                  </a:lnTo>
                  <a:close/>
                </a:path>
                <a:path w="911225" h="908050">
                  <a:moveTo>
                    <a:pt x="249174" y="132080"/>
                  </a:moveTo>
                  <a:lnTo>
                    <a:pt x="247929" y="132080"/>
                  </a:lnTo>
                  <a:lnTo>
                    <a:pt x="245440" y="134620"/>
                  </a:lnTo>
                  <a:lnTo>
                    <a:pt x="245706" y="134620"/>
                  </a:lnTo>
                  <a:lnTo>
                    <a:pt x="249174" y="132080"/>
                  </a:lnTo>
                  <a:close/>
                </a:path>
                <a:path w="911225" h="908050">
                  <a:moveTo>
                    <a:pt x="266801" y="157480"/>
                  </a:moveTo>
                  <a:lnTo>
                    <a:pt x="266611" y="157480"/>
                  </a:lnTo>
                  <a:lnTo>
                    <a:pt x="264744" y="158750"/>
                  </a:lnTo>
                  <a:lnTo>
                    <a:pt x="266801" y="157480"/>
                  </a:lnTo>
                  <a:close/>
                </a:path>
                <a:path w="911225" h="908050">
                  <a:moveTo>
                    <a:pt x="275386" y="765810"/>
                  </a:moveTo>
                  <a:lnTo>
                    <a:pt x="273799" y="765263"/>
                  </a:lnTo>
                  <a:lnTo>
                    <a:pt x="273761" y="765810"/>
                  </a:lnTo>
                  <a:lnTo>
                    <a:pt x="275056" y="766889"/>
                  </a:lnTo>
                  <a:lnTo>
                    <a:pt x="275386" y="765810"/>
                  </a:lnTo>
                  <a:close/>
                </a:path>
                <a:path w="911225" h="908050">
                  <a:moveTo>
                    <a:pt x="278333" y="769620"/>
                  </a:moveTo>
                  <a:lnTo>
                    <a:pt x="275056" y="766889"/>
                  </a:lnTo>
                  <a:lnTo>
                    <a:pt x="274218" y="769620"/>
                  </a:lnTo>
                  <a:lnTo>
                    <a:pt x="278333" y="769620"/>
                  </a:lnTo>
                  <a:close/>
                </a:path>
                <a:path w="911225" h="908050">
                  <a:moveTo>
                    <a:pt x="295109" y="77622"/>
                  </a:moveTo>
                  <a:lnTo>
                    <a:pt x="294335" y="77889"/>
                  </a:lnTo>
                  <a:lnTo>
                    <a:pt x="292417" y="75145"/>
                  </a:lnTo>
                  <a:lnTo>
                    <a:pt x="290588" y="74129"/>
                  </a:lnTo>
                  <a:lnTo>
                    <a:pt x="288734" y="72961"/>
                  </a:lnTo>
                  <a:lnTo>
                    <a:pt x="286969" y="73406"/>
                  </a:lnTo>
                  <a:lnTo>
                    <a:pt x="285927" y="75145"/>
                  </a:lnTo>
                  <a:lnTo>
                    <a:pt x="287642" y="73723"/>
                  </a:lnTo>
                  <a:lnTo>
                    <a:pt x="288975" y="74930"/>
                  </a:lnTo>
                  <a:lnTo>
                    <a:pt x="290461" y="77203"/>
                  </a:lnTo>
                  <a:lnTo>
                    <a:pt x="291896" y="79121"/>
                  </a:lnTo>
                  <a:lnTo>
                    <a:pt x="293522" y="82321"/>
                  </a:lnTo>
                  <a:lnTo>
                    <a:pt x="295109" y="77622"/>
                  </a:lnTo>
                  <a:close/>
                </a:path>
                <a:path w="911225" h="908050">
                  <a:moveTo>
                    <a:pt x="295452" y="76568"/>
                  </a:moveTo>
                  <a:lnTo>
                    <a:pt x="295313" y="77000"/>
                  </a:lnTo>
                  <a:lnTo>
                    <a:pt x="295236" y="77254"/>
                  </a:lnTo>
                  <a:lnTo>
                    <a:pt x="295122" y="77622"/>
                  </a:lnTo>
                  <a:lnTo>
                    <a:pt x="295452" y="76568"/>
                  </a:lnTo>
                  <a:close/>
                </a:path>
                <a:path w="911225" h="908050">
                  <a:moveTo>
                    <a:pt x="299732" y="753338"/>
                  </a:moveTo>
                  <a:lnTo>
                    <a:pt x="291490" y="746887"/>
                  </a:lnTo>
                  <a:lnTo>
                    <a:pt x="292112" y="748118"/>
                  </a:lnTo>
                  <a:lnTo>
                    <a:pt x="292442" y="750646"/>
                  </a:lnTo>
                  <a:lnTo>
                    <a:pt x="292506" y="751598"/>
                  </a:lnTo>
                  <a:lnTo>
                    <a:pt x="291325" y="751725"/>
                  </a:lnTo>
                  <a:lnTo>
                    <a:pt x="289966" y="751789"/>
                  </a:lnTo>
                  <a:lnTo>
                    <a:pt x="288417" y="751459"/>
                  </a:lnTo>
                  <a:lnTo>
                    <a:pt x="281749" y="747928"/>
                  </a:lnTo>
                  <a:lnTo>
                    <a:pt x="297268" y="756793"/>
                  </a:lnTo>
                  <a:lnTo>
                    <a:pt x="295313" y="754126"/>
                  </a:lnTo>
                  <a:lnTo>
                    <a:pt x="292874" y="750620"/>
                  </a:lnTo>
                  <a:lnTo>
                    <a:pt x="299732" y="753338"/>
                  </a:lnTo>
                  <a:close/>
                </a:path>
                <a:path w="911225" h="908050">
                  <a:moveTo>
                    <a:pt x="303999" y="763257"/>
                  </a:moveTo>
                  <a:lnTo>
                    <a:pt x="301917" y="762000"/>
                  </a:lnTo>
                  <a:lnTo>
                    <a:pt x="303441" y="760730"/>
                  </a:lnTo>
                  <a:lnTo>
                    <a:pt x="294170" y="759460"/>
                  </a:lnTo>
                  <a:lnTo>
                    <a:pt x="303999" y="763257"/>
                  </a:lnTo>
                  <a:close/>
                </a:path>
                <a:path w="911225" h="908050">
                  <a:moveTo>
                    <a:pt x="369379" y="800823"/>
                  </a:moveTo>
                  <a:lnTo>
                    <a:pt x="359930" y="793445"/>
                  </a:lnTo>
                  <a:lnTo>
                    <a:pt x="354888" y="794829"/>
                  </a:lnTo>
                  <a:lnTo>
                    <a:pt x="359549" y="796290"/>
                  </a:lnTo>
                  <a:lnTo>
                    <a:pt x="366255" y="800684"/>
                  </a:lnTo>
                  <a:lnTo>
                    <a:pt x="369379" y="800823"/>
                  </a:lnTo>
                  <a:close/>
                </a:path>
                <a:path w="911225" h="908050">
                  <a:moveTo>
                    <a:pt x="371894" y="800925"/>
                  </a:moveTo>
                  <a:lnTo>
                    <a:pt x="369379" y="800823"/>
                  </a:lnTo>
                  <a:lnTo>
                    <a:pt x="370420" y="801624"/>
                  </a:lnTo>
                  <a:lnTo>
                    <a:pt x="371894" y="800925"/>
                  </a:lnTo>
                  <a:close/>
                </a:path>
                <a:path w="911225" h="908050">
                  <a:moveTo>
                    <a:pt x="374065" y="799884"/>
                  </a:moveTo>
                  <a:lnTo>
                    <a:pt x="371894" y="800925"/>
                  </a:lnTo>
                  <a:lnTo>
                    <a:pt x="373240" y="800976"/>
                  </a:lnTo>
                  <a:lnTo>
                    <a:pt x="374065" y="799884"/>
                  </a:lnTo>
                  <a:close/>
                </a:path>
                <a:path w="911225" h="908050">
                  <a:moveTo>
                    <a:pt x="375107" y="798550"/>
                  </a:moveTo>
                  <a:lnTo>
                    <a:pt x="374065" y="799884"/>
                  </a:lnTo>
                  <a:lnTo>
                    <a:pt x="374548" y="799680"/>
                  </a:lnTo>
                  <a:lnTo>
                    <a:pt x="374904" y="799236"/>
                  </a:lnTo>
                  <a:lnTo>
                    <a:pt x="375107" y="798550"/>
                  </a:lnTo>
                  <a:close/>
                </a:path>
                <a:path w="911225" h="908050">
                  <a:moveTo>
                    <a:pt x="391642" y="802068"/>
                  </a:moveTo>
                  <a:lnTo>
                    <a:pt x="390931" y="802030"/>
                  </a:lnTo>
                  <a:lnTo>
                    <a:pt x="390194" y="801966"/>
                  </a:lnTo>
                  <a:lnTo>
                    <a:pt x="389458" y="801814"/>
                  </a:lnTo>
                  <a:lnTo>
                    <a:pt x="390448" y="802081"/>
                  </a:lnTo>
                  <a:lnTo>
                    <a:pt x="391083" y="802157"/>
                  </a:lnTo>
                  <a:lnTo>
                    <a:pt x="391642" y="802068"/>
                  </a:lnTo>
                  <a:close/>
                </a:path>
                <a:path w="911225" h="908050">
                  <a:moveTo>
                    <a:pt x="395719" y="801827"/>
                  </a:moveTo>
                  <a:lnTo>
                    <a:pt x="393242" y="802043"/>
                  </a:lnTo>
                  <a:lnTo>
                    <a:pt x="393636" y="801484"/>
                  </a:lnTo>
                  <a:lnTo>
                    <a:pt x="393941" y="800925"/>
                  </a:lnTo>
                  <a:lnTo>
                    <a:pt x="393738" y="800531"/>
                  </a:lnTo>
                  <a:lnTo>
                    <a:pt x="392988" y="801497"/>
                  </a:lnTo>
                  <a:lnTo>
                    <a:pt x="392391" y="801954"/>
                  </a:lnTo>
                  <a:lnTo>
                    <a:pt x="391642" y="802068"/>
                  </a:lnTo>
                  <a:lnTo>
                    <a:pt x="393230" y="802055"/>
                  </a:lnTo>
                  <a:lnTo>
                    <a:pt x="393077" y="802284"/>
                  </a:lnTo>
                  <a:lnTo>
                    <a:pt x="392950" y="802487"/>
                  </a:lnTo>
                  <a:lnTo>
                    <a:pt x="392772" y="802754"/>
                  </a:lnTo>
                  <a:lnTo>
                    <a:pt x="393700" y="802627"/>
                  </a:lnTo>
                  <a:lnTo>
                    <a:pt x="394639" y="802284"/>
                  </a:lnTo>
                  <a:lnTo>
                    <a:pt x="395719" y="801827"/>
                  </a:lnTo>
                  <a:close/>
                </a:path>
                <a:path w="911225" h="908050">
                  <a:moveTo>
                    <a:pt x="396252" y="38912"/>
                  </a:moveTo>
                  <a:lnTo>
                    <a:pt x="390156" y="39204"/>
                  </a:lnTo>
                  <a:lnTo>
                    <a:pt x="383946" y="38011"/>
                  </a:lnTo>
                  <a:lnTo>
                    <a:pt x="380911" y="38912"/>
                  </a:lnTo>
                  <a:lnTo>
                    <a:pt x="384073" y="40944"/>
                  </a:lnTo>
                  <a:lnTo>
                    <a:pt x="391820" y="41681"/>
                  </a:lnTo>
                  <a:lnTo>
                    <a:pt x="396252" y="38912"/>
                  </a:lnTo>
                  <a:close/>
                </a:path>
                <a:path w="911225" h="908050">
                  <a:moveTo>
                    <a:pt x="400888" y="828294"/>
                  </a:moveTo>
                  <a:lnTo>
                    <a:pt x="400138" y="825690"/>
                  </a:lnTo>
                  <a:lnTo>
                    <a:pt x="400202" y="828078"/>
                  </a:lnTo>
                  <a:lnTo>
                    <a:pt x="400469" y="828014"/>
                  </a:lnTo>
                  <a:lnTo>
                    <a:pt x="400697" y="828128"/>
                  </a:lnTo>
                  <a:lnTo>
                    <a:pt x="400888" y="828294"/>
                  </a:lnTo>
                  <a:close/>
                </a:path>
                <a:path w="911225" h="908050">
                  <a:moveTo>
                    <a:pt x="401637" y="830884"/>
                  </a:moveTo>
                  <a:lnTo>
                    <a:pt x="401523" y="829665"/>
                  </a:lnTo>
                  <a:lnTo>
                    <a:pt x="401396" y="828624"/>
                  </a:lnTo>
                  <a:lnTo>
                    <a:pt x="400888" y="828294"/>
                  </a:lnTo>
                  <a:lnTo>
                    <a:pt x="401637" y="830884"/>
                  </a:lnTo>
                  <a:close/>
                </a:path>
                <a:path w="911225" h="908050">
                  <a:moveTo>
                    <a:pt x="401980" y="796290"/>
                  </a:moveTo>
                  <a:lnTo>
                    <a:pt x="399173" y="795020"/>
                  </a:lnTo>
                  <a:lnTo>
                    <a:pt x="398678" y="796290"/>
                  </a:lnTo>
                  <a:lnTo>
                    <a:pt x="401980" y="796290"/>
                  </a:lnTo>
                  <a:close/>
                </a:path>
                <a:path w="911225" h="908050">
                  <a:moveTo>
                    <a:pt x="403237" y="836307"/>
                  </a:moveTo>
                  <a:lnTo>
                    <a:pt x="401637" y="830884"/>
                  </a:lnTo>
                  <a:lnTo>
                    <a:pt x="401815" y="832789"/>
                  </a:lnTo>
                  <a:lnTo>
                    <a:pt x="401929" y="835164"/>
                  </a:lnTo>
                  <a:lnTo>
                    <a:pt x="403237" y="836307"/>
                  </a:lnTo>
                  <a:close/>
                </a:path>
                <a:path w="911225" h="908050">
                  <a:moveTo>
                    <a:pt x="403237" y="791210"/>
                  </a:moveTo>
                  <a:lnTo>
                    <a:pt x="397306" y="792480"/>
                  </a:lnTo>
                  <a:lnTo>
                    <a:pt x="393039" y="792480"/>
                  </a:lnTo>
                  <a:lnTo>
                    <a:pt x="388480" y="793750"/>
                  </a:lnTo>
                  <a:lnTo>
                    <a:pt x="385787" y="792480"/>
                  </a:lnTo>
                  <a:lnTo>
                    <a:pt x="384848" y="789940"/>
                  </a:lnTo>
                  <a:lnTo>
                    <a:pt x="384378" y="788670"/>
                  </a:lnTo>
                  <a:lnTo>
                    <a:pt x="390969" y="788670"/>
                  </a:lnTo>
                  <a:lnTo>
                    <a:pt x="382066" y="783590"/>
                  </a:lnTo>
                  <a:lnTo>
                    <a:pt x="382308" y="789940"/>
                  </a:lnTo>
                  <a:lnTo>
                    <a:pt x="376732" y="786130"/>
                  </a:lnTo>
                  <a:lnTo>
                    <a:pt x="374878" y="784860"/>
                  </a:lnTo>
                  <a:lnTo>
                    <a:pt x="374091" y="783590"/>
                  </a:lnTo>
                  <a:lnTo>
                    <a:pt x="366001" y="783590"/>
                  </a:lnTo>
                  <a:lnTo>
                    <a:pt x="368046" y="782320"/>
                  </a:lnTo>
                  <a:lnTo>
                    <a:pt x="365391" y="779780"/>
                  </a:lnTo>
                  <a:lnTo>
                    <a:pt x="360045" y="778510"/>
                  </a:lnTo>
                  <a:lnTo>
                    <a:pt x="350977" y="777240"/>
                  </a:lnTo>
                  <a:lnTo>
                    <a:pt x="343890" y="775970"/>
                  </a:lnTo>
                  <a:lnTo>
                    <a:pt x="339102" y="773430"/>
                  </a:lnTo>
                  <a:lnTo>
                    <a:pt x="340525" y="773430"/>
                  </a:lnTo>
                  <a:lnTo>
                    <a:pt x="330263" y="772160"/>
                  </a:lnTo>
                  <a:lnTo>
                    <a:pt x="328142" y="773430"/>
                  </a:lnTo>
                  <a:lnTo>
                    <a:pt x="326821" y="775970"/>
                  </a:lnTo>
                  <a:lnTo>
                    <a:pt x="318909" y="775970"/>
                  </a:lnTo>
                  <a:lnTo>
                    <a:pt x="316471" y="772160"/>
                  </a:lnTo>
                  <a:lnTo>
                    <a:pt x="314083" y="766889"/>
                  </a:lnTo>
                  <a:lnTo>
                    <a:pt x="313626" y="765810"/>
                  </a:lnTo>
                  <a:lnTo>
                    <a:pt x="312013" y="762000"/>
                  </a:lnTo>
                  <a:lnTo>
                    <a:pt x="308241" y="765810"/>
                  </a:lnTo>
                  <a:lnTo>
                    <a:pt x="304025" y="763270"/>
                  </a:lnTo>
                  <a:lnTo>
                    <a:pt x="298196" y="763270"/>
                  </a:lnTo>
                  <a:lnTo>
                    <a:pt x="293560" y="759460"/>
                  </a:lnTo>
                  <a:lnTo>
                    <a:pt x="286893" y="756920"/>
                  </a:lnTo>
                  <a:lnTo>
                    <a:pt x="279996" y="753110"/>
                  </a:lnTo>
                  <a:lnTo>
                    <a:pt x="276720" y="751840"/>
                  </a:lnTo>
                  <a:lnTo>
                    <a:pt x="273456" y="750570"/>
                  </a:lnTo>
                  <a:lnTo>
                    <a:pt x="269303" y="746760"/>
                  </a:lnTo>
                  <a:lnTo>
                    <a:pt x="267919" y="745490"/>
                  </a:lnTo>
                  <a:lnTo>
                    <a:pt x="266128" y="745490"/>
                  </a:lnTo>
                  <a:lnTo>
                    <a:pt x="264756" y="749300"/>
                  </a:lnTo>
                  <a:lnTo>
                    <a:pt x="267322" y="746760"/>
                  </a:lnTo>
                  <a:lnTo>
                    <a:pt x="268833" y="746760"/>
                  </a:lnTo>
                  <a:lnTo>
                    <a:pt x="269760" y="748030"/>
                  </a:lnTo>
                  <a:lnTo>
                    <a:pt x="268820" y="748030"/>
                  </a:lnTo>
                  <a:lnTo>
                    <a:pt x="266382" y="751840"/>
                  </a:lnTo>
                  <a:lnTo>
                    <a:pt x="263982" y="749300"/>
                  </a:lnTo>
                  <a:lnTo>
                    <a:pt x="260654" y="751840"/>
                  </a:lnTo>
                  <a:lnTo>
                    <a:pt x="257479" y="756920"/>
                  </a:lnTo>
                  <a:lnTo>
                    <a:pt x="254101" y="760730"/>
                  </a:lnTo>
                  <a:lnTo>
                    <a:pt x="251663" y="764540"/>
                  </a:lnTo>
                  <a:lnTo>
                    <a:pt x="246456" y="767080"/>
                  </a:lnTo>
                  <a:lnTo>
                    <a:pt x="246100" y="762000"/>
                  </a:lnTo>
                  <a:lnTo>
                    <a:pt x="254825" y="756920"/>
                  </a:lnTo>
                  <a:lnTo>
                    <a:pt x="244690" y="762000"/>
                  </a:lnTo>
                  <a:lnTo>
                    <a:pt x="242074" y="767080"/>
                  </a:lnTo>
                  <a:lnTo>
                    <a:pt x="235966" y="772160"/>
                  </a:lnTo>
                  <a:lnTo>
                    <a:pt x="228815" y="775970"/>
                  </a:lnTo>
                  <a:lnTo>
                    <a:pt x="223075" y="781050"/>
                  </a:lnTo>
                  <a:lnTo>
                    <a:pt x="224675" y="783590"/>
                  </a:lnTo>
                  <a:lnTo>
                    <a:pt x="222034" y="786130"/>
                  </a:lnTo>
                  <a:lnTo>
                    <a:pt x="215595" y="792480"/>
                  </a:lnTo>
                  <a:lnTo>
                    <a:pt x="211340" y="796404"/>
                  </a:lnTo>
                  <a:lnTo>
                    <a:pt x="207568" y="800100"/>
                  </a:lnTo>
                  <a:lnTo>
                    <a:pt x="206489" y="800100"/>
                  </a:lnTo>
                  <a:lnTo>
                    <a:pt x="205409" y="798830"/>
                  </a:lnTo>
                  <a:lnTo>
                    <a:pt x="204317" y="798830"/>
                  </a:lnTo>
                  <a:lnTo>
                    <a:pt x="204685" y="797560"/>
                  </a:lnTo>
                  <a:lnTo>
                    <a:pt x="196189" y="788670"/>
                  </a:lnTo>
                  <a:lnTo>
                    <a:pt x="186194" y="778510"/>
                  </a:lnTo>
                  <a:lnTo>
                    <a:pt x="181406" y="774700"/>
                  </a:lnTo>
                  <a:lnTo>
                    <a:pt x="178371" y="770890"/>
                  </a:lnTo>
                  <a:lnTo>
                    <a:pt x="177355" y="769620"/>
                  </a:lnTo>
                  <a:lnTo>
                    <a:pt x="173291" y="769620"/>
                  </a:lnTo>
                  <a:lnTo>
                    <a:pt x="167119" y="765810"/>
                  </a:lnTo>
                  <a:lnTo>
                    <a:pt x="165188" y="764540"/>
                  </a:lnTo>
                  <a:lnTo>
                    <a:pt x="153949" y="764540"/>
                  </a:lnTo>
                  <a:lnTo>
                    <a:pt x="148793" y="764540"/>
                  </a:lnTo>
                  <a:lnTo>
                    <a:pt x="150736" y="768350"/>
                  </a:lnTo>
                  <a:lnTo>
                    <a:pt x="153073" y="773430"/>
                  </a:lnTo>
                  <a:lnTo>
                    <a:pt x="153085" y="772896"/>
                  </a:lnTo>
                  <a:lnTo>
                    <a:pt x="153250" y="773455"/>
                  </a:lnTo>
                  <a:lnTo>
                    <a:pt x="153911" y="774407"/>
                  </a:lnTo>
                  <a:lnTo>
                    <a:pt x="154025" y="774153"/>
                  </a:lnTo>
                  <a:lnTo>
                    <a:pt x="153606" y="773315"/>
                  </a:lnTo>
                  <a:lnTo>
                    <a:pt x="153111" y="772426"/>
                  </a:lnTo>
                  <a:lnTo>
                    <a:pt x="153123" y="772160"/>
                  </a:lnTo>
                  <a:lnTo>
                    <a:pt x="155130" y="772160"/>
                  </a:lnTo>
                  <a:lnTo>
                    <a:pt x="155486" y="770890"/>
                  </a:lnTo>
                  <a:lnTo>
                    <a:pt x="159207" y="775970"/>
                  </a:lnTo>
                  <a:lnTo>
                    <a:pt x="162204" y="775970"/>
                  </a:lnTo>
                  <a:lnTo>
                    <a:pt x="166128" y="774700"/>
                  </a:lnTo>
                  <a:lnTo>
                    <a:pt x="172631" y="781050"/>
                  </a:lnTo>
                  <a:lnTo>
                    <a:pt x="170764" y="782320"/>
                  </a:lnTo>
                  <a:lnTo>
                    <a:pt x="176479" y="784860"/>
                  </a:lnTo>
                  <a:lnTo>
                    <a:pt x="182714" y="787400"/>
                  </a:lnTo>
                  <a:lnTo>
                    <a:pt x="187909" y="792480"/>
                  </a:lnTo>
                  <a:lnTo>
                    <a:pt x="187744" y="796404"/>
                  </a:lnTo>
                  <a:lnTo>
                    <a:pt x="192760" y="798830"/>
                  </a:lnTo>
                  <a:lnTo>
                    <a:pt x="197700" y="801370"/>
                  </a:lnTo>
                  <a:lnTo>
                    <a:pt x="201244" y="802640"/>
                  </a:lnTo>
                  <a:lnTo>
                    <a:pt x="204952" y="807720"/>
                  </a:lnTo>
                  <a:lnTo>
                    <a:pt x="201155" y="806450"/>
                  </a:lnTo>
                  <a:lnTo>
                    <a:pt x="195668" y="802640"/>
                  </a:lnTo>
                  <a:lnTo>
                    <a:pt x="191173" y="800100"/>
                  </a:lnTo>
                  <a:lnTo>
                    <a:pt x="195846" y="806450"/>
                  </a:lnTo>
                  <a:lnTo>
                    <a:pt x="199669" y="811530"/>
                  </a:lnTo>
                  <a:lnTo>
                    <a:pt x="203479" y="815340"/>
                  </a:lnTo>
                  <a:lnTo>
                    <a:pt x="208153" y="819150"/>
                  </a:lnTo>
                  <a:lnTo>
                    <a:pt x="218135" y="811314"/>
                  </a:lnTo>
                  <a:lnTo>
                    <a:pt x="221107" y="808990"/>
                  </a:lnTo>
                  <a:lnTo>
                    <a:pt x="225971" y="805180"/>
                  </a:lnTo>
                  <a:lnTo>
                    <a:pt x="220814" y="808990"/>
                  </a:lnTo>
                  <a:lnTo>
                    <a:pt x="221310" y="807720"/>
                  </a:lnTo>
                  <a:lnTo>
                    <a:pt x="244729" y="778510"/>
                  </a:lnTo>
                  <a:lnTo>
                    <a:pt x="248640" y="770890"/>
                  </a:lnTo>
                  <a:lnTo>
                    <a:pt x="245503" y="778510"/>
                  </a:lnTo>
                  <a:lnTo>
                    <a:pt x="246278" y="779780"/>
                  </a:lnTo>
                  <a:lnTo>
                    <a:pt x="248894" y="778510"/>
                  </a:lnTo>
                  <a:lnTo>
                    <a:pt x="251294" y="779780"/>
                  </a:lnTo>
                  <a:lnTo>
                    <a:pt x="251790" y="780859"/>
                  </a:lnTo>
                  <a:lnTo>
                    <a:pt x="251764" y="779894"/>
                  </a:lnTo>
                  <a:lnTo>
                    <a:pt x="251599" y="779589"/>
                  </a:lnTo>
                  <a:lnTo>
                    <a:pt x="253288" y="778510"/>
                  </a:lnTo>
                  <a:lnTo>
                    <a:pt x="255295" y="777240"/>
                  </a:lnTo>
                  <a:lnTo>
                    <a:pt x="261073" y="773430"/>
                  </a:lnTo>
                  <a:lnTo>
                    <a:pt x="260553" y="775970"/>
                  </a:lnTo>
                  <a:lnTo>
                    <a:pt x="261569" y="773430"/>
                  </a:lnTo>
                  <a:lnTo>
                    <a:pt x="262089" y="772160"/>
                  </a:lnTo>
                  <a:lnTo>
                    <a:pt x="263956" y="770890"/>
                  </a:lnTo>
                  <a:lnTo>
                    <a:pt x="265823" y="769620"/>
                  </a:lnTo>
                  <a:lnTo>
                    <a:pt x="266839" y="769620"/>
                  </a:lnTo>
                  <a:lnTo>
                    <a:pt x="268554" y="768350"/>
                  </a:lnTo>
                  <a:lnTo>
                    <a:pt x="269468" y="768350"/>
                  </a:lnTo>
                  <a:lnTo>
                    <a:pt x="269925" y="767080"/>
                  </a:lnTo>
                  <a:lnTo>
                    <a:pt x="271310" y="763270"/>
                  </a:lnTo>
                  <a:lnTo>
                    <a:pt x="271741" y="764540"/>
                  </a:lnTo>
                  <a:lnTo>
                    <a:pt x="273799" y="765263"/>
                  </a:lnTo>
                  <a:lnTo>
                    <a:pt x="273850" y="764540"/>
                  </a:lnTo>
                  <a:lnTo>
                    <a:pt x="276313" y="763270"/>
                  </a:lnTo>
                  <a:lnTo>
                    <a:pt x="277926" y="764540"/>
                  </a:lnTo>
                  <a:lnTo>
                    <a:pt x="281965" y="767080"/>
                  </a:lnTo>
                  <a:lnTo>
                    <a:pt x="286143" y="768350"/>
                  </a:lnTo>
                  <a:lnTo>
                    <a:pt x="290436" y="772160"/>
                  </a:lnTo>
                  <a:lnTo>
                    <a:pt x="295059" y="774700"/>
                  </a:lnTo>
                  <a:lnTo>
                    <a:pt x="302196" y="778510"/>
                  </a:lnTo>
                  <a:lnTo>
                    <a:pt x="309905" y="782320"/>
                  </a:lnTo>
                  <a:lnTo>
                    <a:pt x="318198" y="784860"/>
                  </a:lnTo>
                  <a:lnTo>
                    <a:pt x="327139" y="784860"/>
                  </a:lnTo>
                  <a:lnTo>
                    <a:pt x="339928" y="787400"/>
                  </a:lnTo>
                  <a:lnTo>
                    <a:pt x="349643" y="786130"/>
                  </a:lnTo>
                  <a:lnTo>
                    <a:pt x="370776" y="786130"/>
                  </a:lnTo>
                  <a:lnTo>
                    <a:pt x="376478" y="789940"/>
                  </a:lnTo>
                  <a:lnTo>
                    <a:pt x="364718" y="791210"/>
                  </a:lnTo>
                  <a:lnTo>
                    <a:pt x="371576" y="793750"/>
                  </a:lnTo>
                  <a:lnTo>
                    <a:pt x="378167" y="795020"/>
                  </a:lnTo>
                  <a:lnTo>
                    <a:pt x="391452" y="795020"/>
                  </a:lnTo>
                  <a:lnTo>
                    <a:pt x="389686" y="796290"/>
                  </a:lnTo>
                  <a:lnTo>
                    <a:pt x="391274" y="797560"/>
                  </a:lnTo>
                  <a:lnTo>
                    <a:pt x="392595" y="798830"/>
                  </a:lnTo>
                  <a:lnTo>
                    <a:pt x="397192" y="800100"/>
                  </a:lnTo>
                  <a:lnTo>
                    <a:pt x="398678" y="796290"/>
                  </a:lnTo>
                  <a:lnTo>
                    <a:pt x="395135" y="796290"/>
                  </a:lnTo>
                  <a:lnTo>
                    <a:pt x="397370" y="793750"/>
                  </a:lnTo>
                  <a:lnTo>
                    <a:pt x="400062" y="792480"/>
                  </a:lnTo>
                  <a:lnTo>
                    <a:pt x="403237" y="791210"/>
                  </a:lnTo>
                  <a:close/>
                </a:path>
                <a:path w="911225" h="908050">
                  <a:moveTo>
                    <a:pt x="403415" y="823150"/>
                  </a:moveTo>
                  <a:lnTo>
                    <a:pt x="402209" y="818045"/>
                  </a:lnTo>
                  <a:lnTo>
                    <a:pt x="401320" y="819150"/>
                  </a:lnTo>
                  <a:lnTo>
                    <a:pt x="403415" y="823150"/>
                  </a:lnTo>
                  <a:close/>
                </a:path>
                <a:path w="911225" h="908050">
                  <a:moveTo>
                    <a:pt x="404609" y="815073"/>
                  </a:moveTo>
                  <a:lnTo>
                    <a:pt x="403580" y="812800"/>
                  </a:lnTo>
                  <a:lnTo>
                    <a:pt x="402640" y="811530"/>
                  </a:lnTo>
                  <a:lnTo>
                    <a:pt x="401662" y="810260"/>
                  </a:lnTo>
                  <a:lnTo>
                    <a:pt x="400786" y="808990"/>
                  </a:lnTo>
                  <a:lnTo>
                    <a:pt x="399910" y="808990"/>
                  </a:lnTo>
                  <a:lnTo>
                    <a:pt x="400748" y="811530"/>
                  </a:lnTo>
                  <a:lnTo>
                    <a:pt x="401586" y="815340"/>
                  </a:lnTo>
                  <a:lnTo>
                    <a:pt x="402209" y="818045"/>
                  </a:lnTo>
                  <a:lnTo>
                    <a:pt x="404609" y="815073"/>
                  </a:lnTo>
                  <a:close/>
                </a:path>
                <a:path w="911225" h="908050">
                  <a:moveTo>
                    <a:pt x="405155" y="814387"/>
                  </a:moveTo>
                  <a:lnTo>
                    <a:pt x="404609" y="815073"/>
                  </a:lnTo>
                  <a:lnTo>
                    <a:pt x="404736" y="815340"/>
                  </a:lnTo>
                  <a:lnTo>
                    <a:pt x="405155" y="814387"/>
                  </a:lnTo>
                  <a:close/>
                </a:path>
                <a:path w="911225" h="908050">
                  <a:moveTo>
                    <a:pt x="409143" y="831215"/>
                  </a:moveTo>
                  <a:lnTo>
                    <a:pt x="406323" y="829310"/>
                  </a:lnTo>
                  <a:lnTo>
                    <a:pt x="405320" y="826770"/>
                  </a:lnTo>
                  <a:lnTo>
                    <a:pt x="403415" y="823150"/>
                  </a:lnTo>
                  <a:lnTo>
                    <a:pt x="404850" y="828040"/>
                  </a:lnTo>
                  <a:lnTo>
                    <a:pt x="406628" y="833120"/>
                  </a:lnTo>
                  <a:lnTo>
                    <a:pt x="408774" y="834390"/>
                  </a:lnTo>
                  <a:lnTo>
                    <a:pt x="409143" y="831215"/>
                  </a:lnTo>
                  <a:close/>
                </a:path>
                <a:path w="911225" h="908050">
                  <a:moveTo>
                    <a:pt x="410095" y="831850"/>
                  </a:moveTo>
                  <a:lnTo>
                    <a:pt x="409511" y="828040"/>
                  </a:lnTo>
                  <a:lnTo>
                    <a:pt x="409143" y="831215"/>
                  </a:lnTo>
                  <a:lnTo>
                    <a:pt x="410095" y="831850"/>
                  </a:lnTo>
                  <a:close/>
                </a:path>
                <a:path w="911225" h="908050">
                  <a:moveTo>
                    <a:pt x="412242" y="816610"/>
                  </a:moveTo>
                  <a:lnTo>
                    <a:pt x="411886" y="814070"/>
                  </a:lnTo>
                  <a:lnTo>
                    <a:pt x="411200" y="808990"/>
                  </a:lnTo>
                  <a:lnTo>
                    <a:pt x="409232" y="802640"/>
                  </a:lnTo>
                  <a:lnTo>
                    <a:pt x="408711" y="801370"/>
                  </a:lnTo>
                  <a:lnTo>
                    <a:pt x="408190" y="800100"/>
                  </a:lnTo>
                  <a:lnTo>
                    <a:pt x="407631" y="798830"/>
                  </a:lnTo>
                  <a:lnTo>
                    <a:pt x="406996" y="797560"/>
                  </a:lnTo>
                  <a:lnTo>
                    <a:pt x="407123" y="795020"/>
                  </a:lnTo>
                  <a:lnTo>
                    <a:pt x="404596" y="796290"/>
                  </a:lnTo>
                  <a:lnTo>
                    <a:pt x="401980" y="796290"/>
                  </a:lnTo>
                  <a:lnTo>
                    <a:pt x="404799" y="797560"/>
                  </a:lnTo>
                  <a:lnTo>
                    <a:pt x="402564" y="798830"/>
                  </a:lnTo>
                  <a:lnTo>
                    <a:pt x="398462" y="801370"/>
                  </a:lnTo>
                  <a:lnTo>
                    <a:pt x="395706" y="802640"/>
                  </a:lnTo>
                  <a:lnTo>
                    <a:pt x="400304" y="801370"/>
                  </a:lnTo>
                  <a:lnTo>
                    <a:pt x="401320" y="802640"/>
                  </a:lnTo>
                  <a:lnTo>
                    <a:pt x="401586" y="803910"/>
                  </a:lnTo>
                  <a:lnTo>
                    <a:pt x="402310" y="803910"/>
                  </a:lnTo>
                  <a:lnTo>
                    <a:pt x="403542" y="806450"/>
                  </a:lnTo>
                  <a:lnTo>
                    <a:pt x="404812" y="808990"/>
                  </a:lnTo>
                  <a:lnTo>
                    <a:pt x="405853" y="812800"/>
                  </a:lnTo>
                  <a:lnTo>
                    <a:pt x="405155" y="814387"/>
                  </a:lnTo>
                  <a:lnTo>
                    <a:pt x="405409" y="814070"/>
                  </a:lnTo>
                  <a:lnTo>
                    <a:pt x="406781" y="814070"/>
                  </a:lnTo>
                  <a:lnTo>
                    <a:pt x="408368" y="820420"/>
                  </a:lnTo>
                  <a:lnTo>
                    <a:pt x="412242" y="816610"/>
                  </a:lnTo>
                  <a:close/>
                </a:path>
                <a:path w="911225" h="908050">
                  <a:moveTo>
                    <a:pt x="413524" y="886117"/>
                  </a:moveTo>
                  <a:lnTo>
                    <a:pt x="412432" y="881024"/>
                  </a:lnTo>
                  <a:lnTo>
                    <a:pt x="407200" y="877849"/>
                  </a:lnTo>
                  <a:lnTo>
                    <a:pt x="409295" y="885723"/>
                  </a:lnTo>
                  <a:lnTo>
                    <a:pt x="410756" y="887463"/>
                  </a:lnTo>
                  <a:lnTo>
                    <a:pt x="413524" y="886117"/>
                  </a:lnTo>
                  <a:close/>
                </a:path>
                <a:path w="911225" h="908050">
                  <a:moveTo>
                    <a:pt x="415023" y="862711"/>
                  </a:moveTo>
                  <a:lnTo>
                    <a:pt x="413931" y="856462"/>
                  </a:lnTo>
                  <a:lnTo>
                    <a:pt x="411556" y="850049"/>
                  </a:lnTo>
                  <a:lnTo>
                    <a:pt x="412432" y="848042"/>
                  </a:lnTo>
                  <a:lnTo>
                    <a:pt x="413893" y="849769"/>
                  </a:lnTo>
                  <a:lnTo>
                    <a:pt x="414845" y="850112"/>
                  </a:lnTo>
                  <a:lnTo>
                    <a:pt x="411873" y="844283"/>
                  </a:lnTo>
                  <a:lnTo>
                    <a:pt x="407022" y="837704"/>
                  </a:lnTo>
                  <a:lnTo>
                    <a:pt x="402932" y="842098"/>
                  </a:lnTo>
                  <a:lnTo>
                    <a:pt x="408228" y="847623"/>
                  </a:lnTo>
                  <a:lnTo>
                    <a:pt x="406412" y="849274"/>
                  </a:lnTo>
                  <a:lnTo>
                    <a:pt x="412635" y="855167"/>
                  </a:lnTo>
                  <a:lnTo>
                    <a:pt x="413715" y="860272"/>
                  </a:lnTo>
                  <a:lnTo>
                    <a:pt x="411975" y="864336"/>
                  </a:lnTo>
                  <a:lnTo>
                    <a:pt x="410095" y="863650"/>
                  </a:lnTo>
                  <a:lnTo>
                    <a:pt x="411530" y="865352"/>
                  </a:lnTo>
                  <a:lnTo>
                    <a:pt x="409829" y="871778"/>
                  </a:lnTo>
                  <a:lnTo>
                    <a:pt x="413169" y="874242"/>
                  </a:lnTo>
                  <a:lnTo>
                    <a:pt x="414782" y="868680"/>
                  </a:lnTo>
                  <a:lnTo>
                    <a:pt x="415023" y="862711"/>
                  </a:lnTo>
                  <a:close/>
                </a:path>
                <a:path w="911225" h="908050">
                  <a:moveTo>
                    <a:pt x="420878" y="881684"/>
                  </a:moveTo>
                  <a:lnTo>
                    <a:pt x="420801" y="880910"/>
                  </a:lnTo>
                  <a:lnTo>
                    <a:pt x="418998" y="883666"/>
                  </a:lnTo>
                  <a:lnTo>
                    <a:pt x="420674" y="883285"/>
                  </a:lnTo>
                  <a:lnTo>
                    <a:pt x="420878" y="881684"/>
                  </a:lnTo>
                  <a:close/>
                </a:path>
                <a:path w="911225" h="908050">
                  <a:moveTo>
                    <a:pt x="481076" y="81089"/>
                  </a:moveTo>
                  <a:lnTo>
                    <a:pt x="480758" y="81280"/>
                  </a:lnTo>
                  <a:lnTo>
                    <a:pt x="481025" y="81280"/>
                  </a:lnTo>
                  <a:lnTo>
                    <a:pt x="481076" y="81089"/>
                  </a:lnTo>
                  <a:close/>
                </a:path>
                <a:path w="911225" h="908050">
                  <a:moveTo>
                    <a:pt x="482841" y="80010"/>
                  </a:moveTo>
                  <a:lnTo>
                    <a:pt x="481406" y="80010"/>
                  </a:lnTo>
                  <a:lnTo>
                    <a:pt x="481076" y="81089"/>
                  </a:lnTo>
                  <a:lnTo>
                    <a:pt x="482841" y="80010"/>
                  </a:lnTo>
                  <a:close/>
                </a:path>
                <a:path w="911225" h="908050">
                  <a:moveTo>
                    <a:pt x="483958" y="81280"/>
                  </a:moveTo>
                  <a:lnTo>
                    <a:pt x="483069" y="81280"/>
                  </a:lnTo>
                  <a:lnTo>
                    <a:pt x="482739" y="81864"/>
                  </a:lnTo>
                  <a:lnTo>
                    <a:pt x="483958" y="81280"/>
                  </a:lnTo>
                  <a:close/>
                </a:path>
                <a:path w="911225" h="908050">
                  <a:moveTo>
                    <a:pt x="557517" y="886460"/>
                  </a:moveTo>
                  <a:lnTo>
                    <a:pt x="557022" y="883920"/>
                  </a:lnTo>
                  <a:lnTo>
                    <a:pt x="556298" y="880110"/>
                  </a:lnTo>
                  <a:lnTo>
                    <a:pt x="555790" y="876300"/>
                  </a:lnTo>
                  <a:lnTo>
                    <a:pt x="555447" y="873760"/>
                  </a:lnTo>
                  <a:lnTo>
                    <a:pt x="555104" y="871220"/>
                  </a:lnTo>
                  <a:lnTo>
                    <a:pt x="554926" y="869950"/>
                  </a:lnTo>
                  <a:lnTo>
                    <a:pt x="554240" y="863600"/>
                  </a:lnTo>
                  <a:lnTo>
                    <a:pt x="528624" y="863600"/>
                  </a:lnTo>
                  <a:lnTo>
                    <a:pt x="521931" y="863600"/>
                  </a:lnTo>
                  <a:lnTo>
                    <a:pt x="516788" y="866140"/>
                  </a:lnTo>
                  <a:lnTo>
                    <a:pt x="518071" y="867410"/>
                  </a:lnTo>
                  <a:lnTo>
                    <a:pt x="518515" y="867410"/>
                  </a:lnTo>
                  <a:lnTo>
                    <a:pt x="519645" y="868680"/>
                  </a:lnTo>
                  <a:lnTo>
                    <a:pt x="512025" y="869950"/>
                  </a:lnTo>
                  <a:lnTo>
                    <a:pt x="502907" y="871220"/>
                  </a:lnTo>
                  <a:lnTo>
                    <a:pt x="495503" y="871220"/>
                  </a:lnTo>
                  <a:lnTo>
                    <a:pt x="493052" y="869950"/>
                  </a:lnTo>
                  <a:lnTo>
                    <a:pt x="492188" y="869950"/>
                  </a:lnTo>
                  <a:lnTo>
                    <a:pt x="490410" y="873760"/>
                  </a:lnTo>
                  <a:lnTo>
                    <a:pt x="486727" y="872490"/>
                  </a:lnTo>
                  <a:lnTo>
                    <a:pt x="486206" y="869950"/>
                  </a:lnTo>
                  <a:lnTo>
                    <a:pt x="464413" y="876300"/>
                  </a:lnTo>
                  <a:lnTo>
                    <a:pt x="456971" y="875030"/>
                  </a:lnTo>
                  <a:lnTo>
                    <a:pt x="455637" y="871220"/>
                  </a:lnTo>
                  <a:lnTo>
                    <a:pt x="452856" y="868680"/>
                  </a:lnTo>
                  <a:lnTo>
                    <a:pt x="441032" y="868680"/>
                  </a:lnTo>
                  <a:lnTo>
                    <a:pt x="425069" y="873760"/>
                  </a:lnTo>
                  <a:lnTo>
                    <a:pt x="419417" y="877570"/>
                  </a:lnTo>
                  <a:lnTo>
                    <a:pt x="418795" y="878840"/>
                  </a:lnTo>
                  <a:lnTo>
                    <a:pt x="422579" y="878840"/>
                  </a:lnTo>
                  <a:lnTo>
                    <a:pt x="428574" y="880110"/>
                  </a:lnTo>
                  <a:lnTo>
                    <a:pt x="429082" y="881380"/>
                  </a:lnTo>
                  <a:lnTo>
                    <a:pt x="420674" y="883920"/>
                  </a:lnTo>
                  <a:lnTo>
                    <a:pt x="419595" y="889000"/>
                  </a:lnTo>
                  <a:lnTo>
                    <a:pt x="419671" y="894080"/>
                  </a:lnTo>
                  <a:lnTo>
                    <a:pt x="423913" y="897890"/>
                  </a:lnTo>
                  <a:lnTo>
                    <a:pt x="435381" y="901700"/>
                  </a:lnTo>
                  <a:lnTo>
                    <a:pt x="449554" y="895350"/>
                  </a:lnTo>
                  <a:lnTo>
                    <a:pt x="454596" y="897890"/>
                  </a:lnTo>
                  <a:lnTo>
                    <a:pt x="442341" y="900430"/>
                  </a:lnTo>
                  <a:lnTo>
                    <a:pt x="449618" y="901700"/>
                  </a:lnTo>
                  <a:lnTo>
                    <a:pt x="453758" y="899160"/>
                  </a:lnTo>
                  <a:lnTo>
                    <a:pt x="458508" y="896620"/>
                  </a:lnTo>
                  <a:lnTo>
                    <a:pt x="459867" y="897890"/>
                  </a:lnTo>
                  <a:lnTo>
                    <a:pt x="462038" y="899160"/>
                  </a:lnTo>
                  <a:lnTo>
                    <a:pt x="464997" y="900430"/>
                  </a:lnTo>
                  <a:lnTo>
                    <a:pt x="470852" y="896620"/>
                  </a:lnTo>
                  <a:lnTo>
                    <a:pt x="472808" y="895350"/>
                  </a:lnTo>
                  <a:lnTo>
                    <a:pt x="478675" y="891540"/>
                  </a:lnTo>
                  <a:lnTo>
                    <a:pt x="480669" y="894080"/>
                  </a:lnTo>
                  <a:lnTo>
                    <a:pt x="472782" y="897890"/>
                  </a:lnTo>
                  <a:lnTo>
                    <a:pt x="482549" y="897890"/>
                  </a:lnTo>
                  <a:lnTo>
                    <a:pt x="484327" y="895350"/>
                  </a:lnTo>
                  <a:lnTo>
                    <a:pt x="482790" y="894080"/>
                  </a:lnTo>
                  <a:lnTo>
                    <a:pt x="482117" y="891540"/>
                  </a:lnTo>
                  <a:lnTo>
                    <a:pt x="486422" y="890270"/>
                  </a:lnTo>
                  <a:lnTo>
                    <a:pt x="493725" y="892810"/>
                  </a:lnTo>
                  <a:lnTo>
                    <a:pt x="491934" y="895350"/>
                  </a:lnTo>
                  <a:lnTo>
                    <a:pt x="499859" y="891540"/>
                  </a:lnTo>
                  <a:lnTo>
                    <a:pt x="501192" y="892810"/>
                  </a:lnTo>
                  <a:lnTo>
                    <a:pt x="499567" y="894080"/>
                  </a:lnTo>
                  <a:lnTo>
                    <a:pt x="496404" y="895350"/>
                  </a:lnTo>
                  <a:lnTo>
                    <a:pt x="503491" y="892810"/>
                  </a:lnTo>
                  <a:lnTo>
                    <a:pt x="515620" y="892810"/>
                  </a:lnTo>
                  <a:lnTo>
                    <a:pt x="516750" y="891540"/>
                  </a:lnTo>
                  <a:lnTo>
                    <a:pt x="517880" y="890270"/>
                  </a:lnTo>
                  <a:lnTo>
                    <a:pt x="519023" y="889000"/>
                  </a:lnTo>
                  <a:lnTo>
                    <a:pt x="522541" y="890270"/>
                  </a:lnTo>
                  <a:lnTo>
                    <a:pt x="530085" y="889000"/>
                  </a:lnTo>
                  <a:lnTo>
                    <a:pt x="543229" y="887730"/>
                  </a:lnTo>
                  <a:lnTo>
                    <a:pt x="554405" y="887730"/>
                  </a:lnTo>
                  <a:lnTo>
                    <a:pt x="554990" y="885190"/>
                  </a:lnTo>
                  <a:lnTo>
                    <a:pt x="555955" y="883920"/>
                  </a:lnTo>
                  <a:lnTo>
                    <a:pt x="557517" y="886460"/>
                  </a:lnTo>
                  <a:close/>
                </a:path>
                <a:path w="911225" h="908050">
                  <a:moveTo>
                    <a:pt x="558241" y="885990"/>
                  </a:moveTo>
                  <a:lnTo>
                    <a:pt x="557961" y="885609"/>
                  </a:lnTo>
                  <a:lnTo>
                    <a:pt x="557771" y="885659"/>
                  </a:lnTo>
                  <a:lnTo>
                    <a:pt x="557530" y="885393"/>
                  </a:lnTo>
                  <a:lnTo>
                    <a:pt x="557885" y="886853"/>
                  </a:lnTo>
                  <a:lnTo>
                    <a:pt x="558165" y="887450"/>
                  </a:lnTo>
                  <a:lnTo>
                    <a:pt x="558241" y="885990"/>
                  </a:lnTo>
                  <a:close/>
                </a:path>
                <a:path w="911225" h="908050">
                  <a:moveTo>
                    <a:pt x="559142" y="791210"/>
                  </a:moveTo>
                  <a:lnTo>
                    <a:pt x="558850" y="790879"/>
                  </a:lnTo>
                  <a:lnTo>
                    <a:pt x="558774" y="791210"/>
                  </a:lnTo>
                  <a:lnTo>
                    <a:pt x="559142" y="791210"/>
                  </a:lnTo>
                  <a:close/>
                </a:path>
                <a:path w="911225" h="908050">
                  <a:moveTo>
                    <a:pt x="566750" y="904595"/>
                  </a:moveTo>
                  <a:lnTo>
                    <a:pt x="566381" y="898944"/>
                  </a:lnTo>
                  <a:lnTo>
                    <a:pt x="561644" y="894753"/>
                  </a:lnTo>
                  <a:lnTo>
                    <a:pt x="562622" y="903554"/>
                  </a:lnTo>
                  <a:lnTo>
                    <a:pt x="563816" y="905637"/>
                  </a:lnTo>
                  <a:lnTo>
                    <a:pt x="566750" y="904595"/>
                  </a:lnTo>
                  <a:close/>
                </a:path>
                <a:path w="911225" h="908050">
                  <a:moveTo>
                    <a:pt x="572579" y="904976"/>
                  </a:moveTo>
                  <a:lnTo>
                    <a:pt x="570750" y="905370"/>
                  </a:lnTo>
                  <a:lnTo>
                    <a:pt x="570636" y="906195"/>
                  </a:lnTo>
                  <a:lnTo>
                    <a:pt x="570509" y="906970"/>
                  </a:lnTo>
                  <a:lnTo>
                    <a:pt x="570585" y="907745"/>
                  </a:lnTo>
                  <a:lnTo>
                    <a:pt x="572579" y="904976"/>
                  </a:lnTo>
                  <a:close/>
                </a:path>
                <a:path w="911225" h="908050">
                  <a:moveTo>
                    <a:pt x="573100" y="865924"/>
                  </a:moveTo>
                  <a:lnTo>
                    <a:pt x="570966" y="859193"/>
                  </a:lnTo>
                  <a:lnTo>
                    <a:pt x="567080" y="851395"/>
                  </a:lnTo>
                  <a:lnTo>
                    <a:pt x="562432" y="855522"/>
                  </a:lnTo>
                  <a:lnTo>
                    <a:pt x="566902" y="862266"/>
                  </a:lnTo>
                  <a:lnTo>
                    <a:pt x="564870" y="863777"/>
                  </a:lnTo>
                  <a:lnTo>
                    <a:pt x="570204" y="871067"/>
                  </a:lnTo>
                  <a:lnTo>
                    <a:pt x="570572" y="876744"/>
                  </a:lnTo>
                  <a:lnTo>
                    <a:pt x="568274" y="880872"/>
                  </a:lnTo>
                  <a:lnTo>
                    <a:pt x="566496" y="879843"/>
                  </a:lnTo>
                  <a:lnTo>
                    <a:pt x="567690" y="881888"/>
                  </a:lnTo>
                  <a:lnTo>
                    <a:pt x="565099" y="888580"/>
                  </a:lnTo>
                  <a:lnTo>
                    <a:pt x="568071" y="891730"/>
                  </a:lnTo>
                  <a:lnTo>
                    <a:pt x="570445" y="885952"/>
                  </a:lnTo>
                  <a:lnTo>
                    <a:pt x="571525" y="879538"/>
                  </a:lnTo>
                  <a:lnTo>
                    <a:pt x="571322" y="872642"/>
                  </a:lnTo>
                  <a:lnTo>
                    <a:pt x="569861" y="865390"/>
                  </a:lnTo>
                  <a:lnTo>
                    <a:pt x="571004" y="863333"/>
                  </a:lnTo>
                  <a:lnTo>
                    <a:pt x="572211" y="865403"/>
                  </a:lnTo>
                  <a:lnTo>
                    <a:pt x="573100" y="865924"/>
                  </a:lnTo>
                  <a:close/>
                </a:path>
                <a:path w="911225" h="908050">
                  <a:moveTo>
                    <a:pt x="588975" y="782853"/>
                  </a:moveTo>
                  <a:lnTo>
                    <a:pt x="586892" y="783640"/>
                  </a:lnTo>
                  <a:lnTo>
                    <a:pt x="585978" y="784047"/>
                  </a:lnTo>
                  <a:lnTo>
                    <a:pt x="584530" y="784860"/>
                  </a:lnTo>
                  <a:lnTo>
                    <a:pt x="588975" y="782853"/>
                  </a:lnTo>
                  <a:close/>
                </a:path>
                <a:path w="911225" h="908050">
                  <a:moveTo>
                    <a:pt x="612267" y="789813"/>
                  </a:moveTo>
                  <a:lnTo>
                    <a:pt x="609587" y="791819"/>
                  </a:lnTo>
                  <a:lnTo>
                    <a:pt x="611454" y="790435"/>
                  </a:lnTo>
                  <a:lnTo>
                    <a:pt x="612267" y="789813"/>
                  </a:lnTo>
                  <a:close/>
                </a:path>
                <a:path w="911225" h="908050">
                  <a:moveTo>
                    <a:pt x="637006" y="756767"/>
                  </a:moveTo>
                  <a:lnTo>
                    <a:pt x="630948" y="763270"/>
                  </a:lnTo>
                  <a:lnTo>
                    <a:pt x="636701" y="758190"/>
                  </a:lnTo>
                  <a:lnTo>
                    <a:pt x="637006" y="756767"/>
                  </a:lnTo>
                  <a:close/>
                </a:path>
                <a:path w="911225" h="908050">
                  <a:moveTo>
                    <a:pt x="640410" y="753110"/>
                  </a:moveTo>
                  <a:lnTo>
                    <a:pt x="636498" y="754545"/>
                  </a:lnTo>
                  <a:lnTo>
                    <a:pt x="637235" y="755650"/>
                  </a:lnTo>
                  <a:lnTo>
                    <a:pt x="637006" y="756767"/>
                  </a:lnTo>
                  <a:lnTo>
                    <a:pt x="640410" y="753110"/>
                  </a:lnTo>
                  <a:close/>
                </a:path>
                <a:path w="911225" h="908050">
                  <a:moveTo>
                    <a:pt x="654481" y="706259"/>
                  </a:moveTo>
                  <a:lnTo>
                    <a:pt x="654405" y="706120"/>
                  </a:lnTo>
                  <a:lnTo>
                    <a:pt x="649401" y="708660"/>
                  </a:lnTo>
                  <a:lnTo>
                    <a:pt x="652145" y="707390"/>
                  </a:lnTo>
                  <a:lnTo>
                    <a:pt x="654481" y="706259"/>
                  </a:lnTo>
                  <a:close/>
                </a:path>
                <a:path w="911225" h="908050">
                  <a:moveTo>
                    <a:pt x="680389" y="758850"/>
                  </a:moveTo>
                  <a:lnTo>
                    <a:pt x="679881" y="756589"/>
                  </a:lnTo>
                  <a:lnTo>
                    <a:pt x="679996" y="754811"/>
                  </a:lnTo>
                  <a:lnTo>
                    <a:pt x="680275" y="753224"/>
                  </a:lnTo>
                  <a:lnTo>
                    <a:pt x="678205" y="753745"/>
                  </a:lnTo>
                  <a:lnTo>
                    <a:pt x="675678" y="752805"/>
                  </a:lnTo>
                  <a:lnTo>
                    <a:pt x="675474" y="753478"/>
                  </a:lnTo>
                  <a:lnTo>
                    <a:pt x="680389" y="758850"/>
                  </a:lnTo>
                  <a:close/>
                </a:path>
                <a:path w="911225" h="908050">
                  <a:moveTo>
                    <a:pt x="714133" y="54000"/>
                  </a:moveTo>
                  <a:lnTo>
                    <a:pt x="714019" y="53581"/>
                  </a:lnTo>
                  <a:lnTo>
                    <a:pt x="711060" y="51879"/>
                  </a:lnTo>
                  <a:lnTo>
                    <a:pt x="711161" y="52247"/>
                  </a:lnTo>
                  <a:lnTo>
                    <a:pt x="711314" y="52565"/>
                  </a:lnTo>
                  <a:lnTo>
                    <a:pt x="711530" y="52933"/>
                  </a:lnTo>
                  <a:lnTo>
                    <a:pt x="712838" y="53251"/>
                  </a:lnTo>
                  <a:lnTo>
                    <a:pt x="714133" y="54000"/>
                  </a:lnTo>
                  <a:close/>
                </a:path>
                <a:path w="911225" h="908050">
                  <a:moveTo>
                    <a:pt x="716013" y="56362"/>
                  </a:moveTo>
                  <a:lnTo>
                    <a:pt x="714248" y="54063"/>
                  </a:lnTo>
                  <a:lnTo>
                    <a:pt x="714298" y="54559"/>
                  </a:lnTo>
                  <a:lnTo>
                    <a:pt x="716013" y="56362"/>
                  </a:lnTo>
                  <a:close/>
                </a:path>
                <a:path w="911225" h="908050">
                  <a:moveTo>
                    <a:pt x="741883" y="725170"/>
                  </a:moveTo>
                  <a:lnTo>
                    <a:pt x="739114" y="730250"/>
                  </a:lnTo>
                  <a:lnTo>
                    <a:pt x="741641" y="727710"/>
                  </a:lnTo>
                  <a:lnTo>
                    <a:pt x="741883" y="725170"/>
                  </a:lnTo>
                  <a:close/>
                </a:path>
                <a:path w="911225" h="908050">
                  <a:moveTo>
                    <a:pt x="753694" y="803122"/>
                  </a:moveTo>
                  <a:lnTo>
                    <a:pt x="751039" y="799795"/>
                  </a:lnTo>
                  <a:lnTo>
                    <a:pt x="750290" y="797852"/>
                  </a:lnTo>
                  <a:lnTo>
                    <a:pt x="750671" y="800087"/>
                  </a:lnTo>
                  <a:lnTo>
                    <a:pt x="750087" y="802093"/>
                  </a:lnTo>
                  <a:lnTo>
                    <a:pt x="748868" y="804075"/>
                  </a:lnTo>
                  <a:lnTo>
                    <a:pt x="749465" y="804608"/>
                  </a:lnTo>
                  <a:lnTo>
                    <a:pt x="750404" y="804938"/>
                  </a:lnTo>
                  <a:lnTo>
                    <a:pt x="751903" y="805027"/>
                  </a:lnTo>
                  <a:lnTo>
                    <a:pt x="753694" y="803122"/>
                  </a:lnTo>
                  <a:close/>
                </a:path>
                <a:path w="911225" h="908050">
                  <a:moveTo>
                    <a:pt x="764654" y="521970"/>
                  </a:moveTo>
                  <a:lnTo>
                    <a:pt x="762609" y="525780"/>
                  </a:lnTo>
                  <a:lnTo>
                    <a:pt x="763447" y="526199"/>
                  </a:lnTo>
                  <a:lnTo>
                    <a:pt x="764654" y="521970"/>
                  </a:lnTo>
                  <a:close/>
                </a:path>
                <a:path w="911225" h="908050">
                  <a:moveTo>
                    <a:pt x="768146" y="669569"/>
                  </a:moveTo>
                  <a:lnTo>
                    <a:pt x="767232" y="668769"/>
                  </a:lnTo>
                  <a:lnTo>
                    <a:pt x="767359" y="669290"/>
                  </a:lnTo>
                  <a:lnTo>
                    <a:pt x="768146" y="669569"/>
                  </a:lnTo>
                  <a:close/>
                </a:path>
                <a:path w="911225" h="908050">
                  <a:moveTo>
                    <a:pt x="778179" y="250698"/>
                  </a:moveTo>
                  <a:lnTo>
                    <a:pt x="776300" y="246380"/>
                  </a:lnTo>
                  <a:lnTo>
                    <a:pt x="776922" y="248158"/>
                  </a:lnTo>
                  <a:lnTo>
                    <a:pt x="777570" y="249516"/>
                  </a:lnTo>
                  <a:lnTo>
                    <a:pt x="778179" y="250698"/>
                  </a:lnTo>
                  <a:close/>
                </a:path>
                <a:path w="911225" h="908050">
                  <a:moveTo>
                    <a:pt x="780402" y="671830"/>
                  </a:moveTo>
                  <a:lnTo>
                    <a:pt x="780300" y="670560"/>
                  </a:lnTo>
                  <a:lnTo>
                    <a:pt x="780084" y="671461"/>
                  </a:lnTo>
                  <a:lnTo>
                    <a:pt x="780402" y="671830"/>
                  </a:lnTo>
                  <a:close/>
                </a:path>
                <a:path w="911225" h="908050">
                  <a:moveTo>
                    <a:pt x="790321" y="347980"/>
                  </a:moveTo>
                  <a:lnTo>
                    <a:pt x="788974" y="347980"/>
                  </a:lnTo>
                  <a:lnTo>
                    <a:pt x="789063" y="349250"/>
                  </a:lnTo>
                  <a:lnTo>
                    <a:pt x="790321" y="347980"/>
                  </a:lnTo>
                  <a:close/>
                </a:path>
                <a:path w="911225" h="908050">
                  <a:moveTo>
                    <a:pt x="791591" y="346710"/>
                  </a:moveTo>
                  <a:lnTo>
                    <a:pt x="790321" y="347980"/>
                  </a:lnTo>
                  <a:lnTo>
                    <a:pt x="790524" y="347980"/>
                  </a:lnTo>
                  <a:lnTo>
                    <a:pt x="791591" y="346710"/>
                  </a:lnTo>
                  <a:close/>
                </a:path>
                <a:path w="911225" h="908050">
                  <a:moveTo>
                    <a:pt x="792314" y="603123"/>
                  </a:moveTo>
                  <a:lnTo>
                    <a:pt x="790613" y="605472"/>
                  </a:lnTo>
                  <a:lnTo>
                    <a:pt x="791273" y="604799"/>
                  </a:lnTo>
                  <a:lnTo>
                    <a:pt x="791832" y="604012"/>
                  </a:lnTo>
                  <a:lnTo>
                    <a:pt x="792314" y="603123"/>
                  </a:lnTo>
                  <a:close/>
                </a:path>
                <a:path w="911225" h="908050">
                  <a:moveTo>
                    <a:pt x="793203" y="383794"/>
                  </a:moveTo>
                  <a:lnTo>
                    <a:pt x="784720" y="384390"/>
                  </a:lnTo>
                  <a:lnTo>
                    <a:pt x="774484" y="386994"/>
                  </a:lnTo>
                  <a:lnTo>
                    <a:pt x="793203" y="383794"/>
                  </a:lnTo>
                  <a:close/>
                </a:path>
                <a:path w="911225" h="908050">
                  <a:moveTo>
                    <a:pt x="794448" y="114719"/>
                  </a:moveTo>
                  <a:lnTo>
                    <a:pt x="794346" y="113957"/>
                  </a:lnTo>
                  <a:lnTo>
                    <a:pt x="793457" y="112102"/>
                  </a:lnTo>
                  <a:lnTo>
                    <a:pt x="793381" y="112991"/>
                  </a:lnTo>
                  <a:lnTo>
                    <a:pt x="793788" y="114046"/>
                  </a:lnTo>
                  <a:lnTo>
                    <a:pt x="794245" y="115100"/>
                  </a:lnTo>
                  <a:lnTo>
                    <a:pt x="794448" y="114719"/>
                  </a:lnTo>
                  <a:close/>
                </a:path>
                <a:path w="911225" h="908050">
                  <a:moveTo>
                    <a:pt x="796429" y="597547"/>
                  </a:moveTo>
                  <a:lnTo>
                    <a:pt x="795020" y="596785"/>
                  </a:lnTo>
                  <a:lnTo>
                    <a:pt x="794016" y="600240"/>
                  </a:lnTo>
                  <a:lnTo>
                    <a:pt x="792314" y="603123"/>
                  </a:lnTo>
                  <a:lnTo>
                    <a:pt x="796429" y="597547"/>
                  </a:lnTo>
                  <a:close/>
                </a:path>
                <a:path w="911225" h="908050">
                  <a:moveTo>
                    <a:pt x="813777" y="305777"/>
                  </a:moveTo>
                  <a:lnTo>
                    <a:pt x="813625" y="305587"/>
                  </a:lnTo>
                  <a:lnTo>
                    <a:pt x="813257" y="305485"/>
                  </a:lnTo>
                  <a:lnTo>
                    <a:pt x="813777" y="305777"/>
                  </a:lnTo>
                  <a:close/>
                </a:path>
                <a:path w="911225" h="908050">
                  <a:moveTo>
                    <a:pt x="824560" y="714971"/>
                  </a:moveTo>
                  <a:lnTo>
                    <a:pt x="822794" y="717130"/>
                  </a:lnTo>
                  <a:lnTo>
                    <a:pt x="822706" y="718108"/>
                  </a:lnTo>
                  <a:lnTo>
                    <a:pt x="822756" y="719124"/>
                  </a:lnTo>
                  <a:lnTo>
                    <a:pt x="822883" y="720178"/>
                  </a:lnTo>
                  <a:lnTo>
                    <a:pt x="824560" y="714971"/>
                  </a:lnTo>
                  <a:close/>
                </a:path>
                <a:path w="911225" h="908050">
                  <a:moveTo>
                    <a:pt x="831291" y="343700"/>
                  </a:moveTo>
                  <a:lnTo>
                    <a:pt x="830008" y="343725"/>
                  </a:lnTo>
                  <a:lnTo>
                    <a:pt x="828852" y="343966"/>
                  </a:lnTo>
                  <a:lnTo>
                    <a:pt x="828040" y="344525"/>
                  </a:lnTo>
                  <a:lnTo>
                    <a:pt x="831291" y="343700"/>
                  </a:lnTo>
                  <a:close/>
                </a:path>
                <a:path w="911225" h="908050">
                  <a:moveTo>
                    <a:pt x="834034" y="637870"/>
                  </a:moveTo>
                  <a:lnTo>
                    <a:pt x="833894" y="637336"/>
                  </a:lnTo>
                  <a:lnTo>
                    <a:pt x="833564" y="637730"/>
                  </a:lnTo>
                  <a:lnTo>
                    <a:pt x="833577" y="638378"/>
                  </a:lnTo>
                  <a:lnTo>
                    <a:pt x="833767" y="639152"/>
                  </a:lnTo>
                  <a:lnTo>
                    <a:pt x="834009" y="638543"/>
                  </a:lnTo>
                  <a:lnTo>
                    <a:pt x="834034" y="637870"/>
                  </a:lnTo>
                  <a:close/>
                </a:path>
                <a:path w="911225" h="908050">
                  <a:moveTo>
                    <a:pt x="877697" y="337616"/>
                  </a:moveTo>
                  <a:lnTo>
                    <a:pt x="873518" y="337908"/>
                  </a:lnTo>
                  <a:lnTo>
                    <a:pt x="872820" y="339039"/>
                  </a:lnTo>
                  <a:lnTo>
                    <a:pt x="877697" y="337616"/>
                  </a:lnTo>
                  <a:close/>
                </a:path>
                <a:path w="911225" h="908050">
                  <a:moveTo>
                    <a:pt x="891159" y="502920"/>
                  </a:moveTo>
                  <a:lnTo>
                    <a:pt x="890638" y="496570"/>
                  </a:lnTo>
                  <a:lnTo>
                    <a:pt x="889812" y="486410"/>
                  </a:lnTo>
                  <a:lnTo>
                    <a:pt x="888898" y="471170"/>
                  </a:lnTo>
                  <a:lnTo>
                    <a:pt x="888733" y="457200"/>
                  </a:lnTo>
                  <a:lnTo>
                    <a:pt x="889647" y="448310"/>
                  </a:lnTo>
                  <a:lnTo>
                    <a:pt x="886587" y="440690"/>
                  </a:lnTo>
                  <a:lnTo>
                    <a:pt x="886206" y="435610"/>
                  </a:lnTo>
                  <a:lnTo>
                    <a:pt x="885736" y="429260"/>
                  </a:lnTo>
                  <a:lnTo>
                    <a:pt x="884491" y="419100"/>
                  </a:lnTo>
                  <a:lnTo>
                    <a:pt x="880211" y="414020"/>
                  </a:lnTo>
                  <a:lnTo>
                    <a:pt x="881405" y="403860"/>
                  </a:lnTo>
                  <a:lnTo>
                    <a:pt x="882535" y="399999"/>
                  </a:lnTo>
                  <a:lnTo>
                    <a:pt x="883805" y="393700"/>
                  </a:lnTo>
                  <a:lnTo>
                    <a:pt x="884161" y="391160"/>
                  </a:lnTo>
                  <a:lnTo>
                    <a:pt x="884428" y="387350"/>
                  </a:lnTo>
                  <a:lnTo>
                    <a:pt x="884669" y="382270"/>
                  </a:lnTo>
                  <a:lnTo>
                    <a:pt x="884643" y="378460"/>
                  </a:lnTo>
                  <a:lnTo>
                    <a:pt x="884478" y="373380"/>
                  </a:lnTo>
                  <a:lnTo>
                    <a:pt x="884237" y="365760"/>
                  </a:lnTo>
                  <a:lnTo>
                    <a:pt x="883437" y="354330"/>
                  </a:lnTo>
                  <a:lnTo>
                    <a:pt x="878928" y="350520"/>
                  </a:lnTo>
                  <a:lnTo>
                    <a:pt x="877620" y="346710"/>
                  </a:lnTo>
                  <a:lnTo>
                    <a:pt x="876744" y="344170"/>
                  </a:lnTo>
                  <a:lnTo>
                    <a:pt x="876312" y="342900"/>
                  </a:lnTo>
                  <a:lnTo>
                    <a:pt x="874242" y="344170"/>
                  </a:lnTo>
                  <a:lnTo>
                    <a:pt x="869823" y="344170"/>
                  </a:lnTo>
                  <a:lnTo>
                    <a:pt x="872807" y="339090"/>
                  </a:lnTo>
                  <a:lnTo>
                    <a:pt x="864654" y="341630"/>
                  </a:lnTo>
                  <a:lnTo>
                    <a:pt x="857288" y="344170"/>
                  </a:lnTo>
                  <a:lnTo>
                    <a:pt x="850722" y="346710"/>
                  </a:lnTo>
                  <a:lnTo>
                    <a:pt x="847839" y="345440"/>
                  </a:lnTo>
                  <a:lnTo>
                    <a:pt x="844461" y="344170"/>
                  </a:lnTo>
                  <a:lnTo>
                    <a:pt x="840600" y="341630"/>
                  </a:lnTo>
                  <a:lnTo>
                    <a:pt x="837679" y="342900"/>
                  </a:lnTo>
                  <a:lnTo>
                    <a:pt x="836815" y="342900"/>
                  </a:lnTo>
                  <a:lnTo>
                    <a:pt x="831291" y="344170"/>
                  </a:lnTo>
                  <a:lnTo>
                    <a:pt x="834618" y="344170"/>
                  </a:lnTo>
                  <a:lnTo>
                    <a:pt x="838530" y="345440"/>
                  </a:lnTo>
                  <a:lnTo>
                    <a:pt x="838136" y="346710"/>
                  </a:lnTo>
                  <a:lnTo>
                    <a:pt x="827760" y="347980"/>
                  </a:lnTo>
                  <a:lnTo>
                    <a:pt x="817321" y="347980"/>
                  </a:lnTo>
                  <a:lnTo>
                    <a:pt x="809180" y="346710"/>
                  </a:lnTo>
                  <a:lnTo>
                    <a:pt x="805662" y="344170"/>
                  </a:lnTo>
                  <a:lnTo>
                    <a:pt x="795604" y="346710"/>
                  </a:lnTo>
                  <a:lnTo>
                    <a:pt x="792467" y="347980"/>
                  </a:lnTo>
                  <a:lnTo>
                    <a:pt x="792619" y="347980"/>
                  </a:lnTo>
                  <a:lnTo>
                    <a:pt x="791248" y="349250"/>
                  </a:lnTo>
                  <a:lnTo>
                    <a:pt x="789495" y="349250"/>
                  </a:lnTo>
                  <a:lnTo>
                    <a:pt x="787323" y="350520"/>
                  </a:lnTo>
                  <a:lnTo>
                    <a:pt x="788797" y="347980"/>
                  </a:lnTo>
                  <a:lnTo>
                    <a:pt x="788974" y="347980"/>
                  </a:lnTo>
                  <a:lnTo>
                    <a:pt x="789851" y="346710"/>
                  </a:lnTo>
                  <a:lnTo>
                    <a:pt x="790511" y="345440"/>
                  </a:lnTo>
                  <a:lnTo>
                    <a:pt x="791362" y="344170"/>
                  </a:lnTo>
                  <a:lnTo>
                    <a:pt x="789457" y="345440"/>
                  </a:lnTo>
                  <a:lnTo>
                    <a:pt x="788758" y="346710"/>
                  </a:lnTo>
                  <a:lnTo>
                    <a:pt x="787234" y="346710"/>
                  </a:lnTo>
                  <a:lnTo>
                    <a:pt x="786409" y="347980"/>
                  </a:lnTo>
                  <a:lnTo>
                    <a:pt x="786815" y="346710"/>
                  </a:lnTo>
                  <a:lnTo>
                    <a:pt x="787082" y="345440"/>
                  </a:lnTo>
                  <a:lnTo>
                    <a:pt x="787285" y="344170"/>
                  </a:lnTo>
                  <a:lnTo>
                    <a:pt x="787323" y="342900"/>
                  </a:lnTo>
                  <a:lnTo>
                    <a:pt x="786130" y="339090"/>
                  </a:lnTo>
                  <a:lnTo>
                    <a:pt x="784186" y="331470"/>
                  </a:lnTo>
                  <a:lnTo>
                    <a:pt x="781405" y="323850"/>
                  </a:lnTo>
                  <a:lnTo>
                    <a:pt x="779195" y="320040"/>
                  </a:lnTo>
                  <a:lnTo>
                    <a:pt x="778471" y="318770"/>
                  </a:lnTo>
                  <a:lnTo>
                    <a:pt x="782332" y="320040"/>
                  </a:lnTo>
                  <a:lnTo>
                    <a:pt x="781837" y="318770"/>
                  </a:lnTo>
                  <a:lnTo>
                    <a:pt x="775538" y="302260"/>
                  </a:lnTo>
                  <a:lnTo>
                    <a:pt x="766927" y="284480"/>
                  </a:lnTo>
                  <a:lnTo>
                    <a:pt x="752411" y="260350"/>
                  </a:lnTo>
                  <a:lnTo>
                    <a:pt x="746290" y="250190"/>
                  </a:lnTo>
                  <a:lnTo>
                    <a:pt x="750214" y="259080"/>
                  </a:lnTo>
                  <a:lnTo>
                    <a:pt x="744347" y="260350"/>
                  </a:lnTo>
                  <a:lnTo>
                    <a:pt x="739775" y="254000"/>
                  </a:lnTo>
                  <a:lnTo>
                    <a:pt x="740930" y="251460"/>
                  </a:lnTo>
                  <a:lnTo>
                    <a:pt x="742099" y="248920"/>
                  </a:lnTo>
                  <a:lnTo>
                    <a:pt x="740194" y="248920"/>
                  </a:lnTo>
                  <a:lnTo>
                    <a:pt x="740511" y="250190"/>
                  </a:lnTo>
                  <a:lnTo>
                    <a:pt x="740168" y="251460"/>
                  </a:lnTo>
                  <a:lnTo>
                    <a:pt x="736333" y="250190"/>
                  </a:lnTo>
                  <a:lnTo>
                    <a:pt x="731266" y="241300"/>
                  </a:lnTo>
                  <a:lnTo>
                    <a:pt x="737095" y="241300"/>
                  </a:lnTo>
                  <a:lnTo>
                    <a:pt x="741667" y="245110"/>
                  </a:lnTo>
                  <a:lnTo>
                    <a:pt x="738085" y="241300"/>
                  </a:lnTo>
                  <a:lnTo>
                    <a:pt x="733323" y="236220"/>
                  </a:lnTo>
                  <a:lnTo>
                    <a:pt x="734085" y="234950"/>
                  </a:lnTo>
                  <a:lnTo>
                    <a:pt x="736371" y="236220"/>
                  </a:lnTo>
                  <a:lnTo>
                    <a:pt x="738301" y="236220"/>
                  </a:lnTo>
                  <a:lnTo>
                    <a:pt x="735647" y="234950"/>
                  </a:lnTo>
                  <a:lnTo>
                    <a:pt x="733475" y="229870"/>
                  </a:lnTo>
                  <a:lnTo>
                    <a:pt x="730846" y="224790"/>
                  </a:lnTo>
                  <a:lnTo>
                    <a:pt x="729500" y="222250"/>
                  </a:lnTo>
                  <a:lnTo>
                    <a:pt x="728040" y="219710"/>
                  </a:lnTo>
                  <a:lnTo>
                    <a:pt x="726389" y="217170"/>
                  </a:lnTo>
                  <a:lnTo>
                    <a:pt x="725601" y="217170"/>
                  </a:lnTo>
                  <a:lnTo>
                    <a:pt x="724484" y="215900"/>
                  </a:lnTo>
                  <a:lnTo>
                    <a:pt x="723823" y="214630"/>
                  </a:lnTo>
                  <a:lnTo>
                    <a:pt x="722439" y="215900"/>
                  </a:lnTo>
                  <a:lnTo>
                    <a:pt x="723620" y="214630"/>
                  </a:lnTo>
                  <a:lnTo>
                    <a:pt x="723290" y="214630"/>
                  </a:lnTo>
                  <a:lnTo>
                    <a:pt x="722414" y="213360"/>
                  </a:lnTo>
                  <a:lnTo>
                    <a:pt x="722553" y="212090"/>
                  </a:lnTo>
                  <a:lnTo>
                    <a:pt x="722884" y="212090"/>
                  </a:lnTo>
                  <a:lnTo>
                    <a:pt x="724319" y="210820"/>
                  </a:lnTo>
                  <a:lnTo>
                    <a:pt x="724890" y="209550"/>
                  </a:lnTo>
                  <a:lnTo>
                    <a:pt x="735101" y="199390"/>
                  </a:lnTo>
                  <a:lnTo>
                    <a:pt x="732561" y="196850"/>
                  </a:lnTo>
                  <a:lnTo>
                    <a:pt x="739190" y="191770"/>
                  </a:lnTo>
                  <a:lnTo>
                    <a:pt x="741451" y="184150"/>
                  </a:lnTo>
                  <a:lnTo>
                    <a:pt x="748449" y="179070"/>
                  </a:lnTo>
                  <a:lnTo>
                    <a:pt x="752055" y="176530"/>
                  </a:lnTo>
                  <a:lnTo>
                    <a:pt x="759498" y="170180"/>
                  </a:lnTo>
                  <a:lnTo>
                    <a:pt x="765378" y="166370"/>
                  </a:lnTo>
                  <a:lnTo>
                    <a:pt x="771461" y="161290"/>
                  </a:lnTo>
                  <a:lnTo>
                    <a:pt x="777722" y="156210"/>
                  </a:lnTo>
                  <a:lnTo>
                    <a:pt x="784110" y="149860"/>
                  </a:lnTo>
                  <a:lnTo>
                    <a:pt x="779259" y="146050"/>
                  </a:lnTo>
                  <a:lnTo>
                    <a:pt x="774153" y="140970"/>
                  </a:lnTo>
                  <a:lnTo>
                    <a:pt x="768832" y="137160"/>
                  </a:lnTo>
                  <a:lnTo>
                    <a:pt x="763320" y="132080"/>
                  </a:lnTo>
                  <a:lnTo>
                    <a:pt x="753859" y="127000"/>
                  </a:lnTo>
                  <a:lnTo>
                    <a:pt x="750963" y="125730"/>
                  </a:lnTo>
                  <a:lnTo>
                    <a:pt x="749960" y="127000"/>
                  </a:lnTo>
                  <a:lnTo>
                    <a:pt x="746150" y="125730"/>
                  </a:lnTo>
                  <a:lnTo>
                    <a:pt x="746290" y="124460"/>
                  </a:lnTo>
                  <a:lnTo>
                    <a:pt x="742962" y="120650"/>
                  </a:lnTo>
                  <a:lnTo>
                    <a:pt x="738505" y="114300"/>
                  </a:lnTo>
                  <a:lnTo>
                    <a:pt x="737146" y="113030"/>
                  </a:lnTo>
                  <a:lnTo>
                    <a:pt x="741730" y="114300"/>
                  </a:lnTo>
                  <a:lnTo>
                    <a:pt x="740117" y="113030"/>
                  </a:lnTo>
                  <a:lnTo>
                    <a:pt x="730427" y="105410"/>
                  </a:lnTo>
                  <a:lnTo>
                    <a:pt x="720953" y="99060"/>
                  </a:lnTo>
                  <a:lnTo>
                    <a:pt x="710323" y="91440"/>
                  </a:lnTo>
                  <a:lnTo>
                    <a:pt x="704011" y="87630"/>
                  </a:lnTo>
                  <a:lnTo>
                    <a:pt x="695591" y="82550"/>
                  </a:lnTo>
                  <a:lnTo>
                    <a:pt x="696976" y="85090"/>
                  </a:lnTo>
                  <a:lnTo>
                    <a:pt x="699211" y="87630"/>
                  </a:lnTo>
                  <a:lnTo>
                    <a:pt x="697001" y="87630"/>
                  </a:lnTo>
                  <a:lnTo>
                    <a:pt x="692670" y="85090"/>
                  </a:lnTo>
                  <a:lnTo>
                    <a:pt x="689038" y="78740"/>
                  </a:lnTo>
                  <a:lnTo>
                    <a:pt x="692048" y="78740"/>
                  </a:lnTo>
                  <a:lnTo>
                    <a:pt x="687197" y="76200"/>
                  </a:lnTo>
                  <a:lnTo>
                    <a:pt x="683552" y="73660"/>
                  </a:lnTo>
                  <a:lnTo>
                    <a:pt x="675640" y="67310"/>
                  </a:lnTo>
                  <a:lnTo>
                    <a:pt x="670433" y="62230"/>
                  </a:lnTo>
                  <a:lnTo>
                    <a:pt x="665149" y="57150"/>
                  </a:lnTo>
                  <a:lnTo>
                    <a:pt x="659752" y="53340"/>
                  </a:lnTo>
                  <a:lnTo>
                    <a:pt x="654202" y="46990"/>
                  </a:lnTo>
                  <a:lnTo>
                    <a:pt x="635139" y="67310"/>
                  </a:lnTo>
                  <a:lnTo>
                    <a:pt x="630097" y="72390"/>
                  </a:lnTo>
                  <a:lnTo>
                    <a:pt x="627545" y="74930"/>
                  </a:lnTo>
                  <a:lnTo>
                    <a:pt x="625906" y="76200"/>
                  </a:lnTo>
                  <a:lnTo>
                    <a:pt x="623887" y="78740"/>
                  </a:lnTo>
                  <a:lnTo>
                    <a:pt x="619925" y="82550"/>
                  </a:lnTo>
                  <a:lnTo>
                    <a:pt x="614413" y="87630"/>
                  </a:lnTo>
                  <a:lnTo>
                    <a:pt x="609574" y="93980"/>
                  </a:lnTo>
                  <a:lnTo>
                    <a:pt x="605574" y="100330"/>
                  </a:lnTo>
                  <a:lnTo>
                    <a:pt x="602589" y="105410"/>
                  </a:lnTo>
                  <a:lnTo>
                    <a:pt x="603161" y="104140"/>
                  </a:lnTo>
                  <a:lnTo>
                    <a:pt x="602500" y="105410"/>
                  </a:lnTo>
                  <a:lnTo>
                    <a:pt x="601179" y="107950"/>
                  </a:lnTo>
                  <a:lnTo>
                    <a:pt x="598258" y="113030"/>
                  </a:lnTo>
                  <a:lnTo>
                    <a:pt x="597027" y="115570"/>
                  </a:lnTo>
                  <a:lnTo>
                    <a:pt x="596595" y="116840"/>
                  </a:lnTo>
                  <a:lnTo>
                    <a:pt x="595947" y="119380"/>
                  </a:lnTo>
                  <a:lnTo>
                    <a:pt x="593318" y="123190"/>
                  </a:lnTo>
                  <a:lnTo>
                    <a:pt x="593699" y="120650"/>
                  </a:lnTo>
                  <a:lnTo>
                    <a:pt x="593826" y="119380"/>
                  </a:lnTo>
                  <a:lnTo>
                    <a:pt x="594055" y="118110"/>
                  </a:lnTo>
                  <a:lnTo>
                    <a:pt x="593813" y="115570"/>
                  </a:lnTo>
                  <a:lnTo>
                    <a:pt x="592759" y="115570"/>
                  </a:lnTo>
                  <a:lnTo>
                    <a:pt x="592340" y="118110"/>
                  </a:lnTo>
                  <a:lnTo>
                    <a:pt x="590130" y="116840"/>
                  </a:lnTo>
                  <a:lnTo>
                    <a:pt x="587717" y="116840"/>
                  </a:lnTo>
                  <a:lnTo>
                    <a:pt x="581698" y="114300"/>
                  </a:lnTo>
                  <a:lnTo>
                    <a:pt x="574065" y="110490"/>
                  </a:lnTo>
                  <a:lnTo>
                    <a:pt x="566623" y="107950"/>
                  </a:lnTo>
                  <a:lnTo>
                    <a:pt x="559003" y="104127"/>
                  </a:lnTo>
                  <a:lnTo>
                    <a:pt x="551027" y="101600"/>
                  </a:lnTo>
                  <a:lnTo>
                    <a:pt x="542328" y="100330"/>
                  </a:lnTo>
                  <a:lnTo>
                    <a:pt x="535228" y="95250"/>
                  </a:lnTo>
                  <a:lnTo>
                    <a:pt x="525449" y="91440"/>
                  </a:lnTo>
                  <a:lnTo>
                    <a:pt x="513765" y="87630"/>
                  </a:lnTo>
                  <a:lnTo>
                    <a:pt x="500951" y="85090"/>
                  </a:lnTo>
                  <a:lnTo>
                    <a:pt x="487743" y="83820"/>
                  </a:lnTo>
                  <a:lnTo>
                    <a:pt x="482244" y="83820"/>
                  </a:lnTo>
                  <a:lnTo>
                    <a:pt x="482066" y="82550"/>
                  </a:lnTo>
                  <a:lnTo>
                    <a:pt x="482346" y="82550"/>
                  </a:lnTo>
                  <a:lnTo>
                    <a:pt x="482739" y="81864"/>
                  </a:lnTo>
                  <a:lnTo>
                    <a:pt x="481266" y="82550"/>
                  </a:lnTo>
                  <a:lnTo>
                    <a:pt x="478675" y="82550"/>
                  </a:lnTo>
                  <a:lnTo>
                    <a:pt x="480758" y="81280"/>
                  </a:lnTo>
                  <a:lnTo>
                    <a:pt x="479615" y="81280"/>
                  </a:lnTo>
                  <a:lnTo>
                    <a:pt x="479437" y="80010"/>
                  </a:lnTo>
                  <a:lnTo>
                    <a:pt x="479488" y="66040"/>
                  </a:lnTo>
                  <a:lnTo>
                    <a:pt x="479856" y="53340"/>
                  </a:lnTo>
                  <a:lnTo>
                    <a:pt x="481317" y="25400"/>
                  </a:lnTo>
                  <a:lnTo>
                    <a:pt x="482650" y="0"/>
                  </a:lnTo>
                  <a:lnTo>
                    <a:pt x="439254" y="3810"/>
                  </a:lnTo>
                  <a:lnTo>
                    <a:pt x="431025" y="3810"/>
                  </a:lnTo>
                  <a:lnTo>
                    <a:pt x="399592" y="5080"/>
                  </a:lnTo>
                  <a:lnTo>
                    <a:pt x="387057" y="5080"/>
                  </a:lnTo>
                  <a:lnTo>
                    <a:pt x="374561" y="6350"/>
                  </a:lnTo>
                  <a:lnTo>
                    <a:pt x="357543" y="6350"/>
                  </a:lnTo>
                  <a:lnTo>
                    <a:pt x="355396" y="7620"/>
                  </a:lnTo>
                  <a:lnTo>
                    <a:pt x="349885" y="8890"/>
                  </a:lnTo>
                  <a:lnTo>
                    <a:pt x="345630" y="10160"/>
                  </a:lnTo>
                  <a:lnTo>
                    <a:pt x="340944" y="13970"/>
                  </a:lnTo>
                  <a:lnTo>
                    <a:pt x="336232" y="16510"/>
                  </a:lnTo>
                  <a:lnTo>
                    <a:pt x="333171" y="19050"/>
                  </a:lnTo>
                  <a:lnTo>
                    <a:pt x="316611" y="19050"/>
                  </a:lnTo>
                  <a:lnTo>
                    <a:pt x="316230" y="26670"/>
                  </a:lnTo>
                  <a:lnTo>
                    <a:pt x="311518" y="15240"/>
                  </a:lnTo>
                  <a:lnTo>
                    <a:pt x="313791" y="13970"/>
                  </a:lnTo>
                  <a:lnTo>
                    <a:pt x="310324" y="13970"/>
                  </a:lnTo>
                  <a:lnTo>
                    <a:pt x="317690" y="64770"/>
                  </a:lnTo>
                  <a:lnTo>
                    <a:pt x="320840" y="95250"/>
                  </a:lnTo>
                  <a:lnTo>
                    <a:pt x="321221" y="99060"/>
                  </a:lnTo>
                  <a:lnTo>
                    <a:pt x="321767" y="100330"/>
                  </a:lnTo>
                  <a:lnTo>
                    <a:pt x="320687" y="101600"/>
                  </a:lnTo>
                  <a:lnTo>
                    <a:pt x="318236" y="101600"/>
                  </a:lnTo>
                  <a:lnTo>
                    <a:pt x="313055" y="104140"/>
                  </a:lnTo>
                  <a:lnTo>
                    <a:pt x="306070" y="107950"/>
                  </a:lnTo>
                  <a:lnTo>
                    <a:pt x="299288" y="111760"/>
                  </a:lnTo>
                  <a:lnTo>
                    <a:pt x="301117" y="109220"/>
                  </a:lnTo>
                  <a:lnTo>
                    <a:pt x="300647" y="107950"/>
                  </a:lnTo>
                  <a:lnTo>
                    <a:pt x="304406" y="106680"/>
                  </a:lnTo>
                  <a:lnTo>
                    <a:pt x="295719" y="107950"/>
                  </a:lnTo>
                  <a:lnTo>
                    <a:pt x="286067" y="113030"/>
                  </a:lnTo>
                  <a:lnTo>
                    <a:pt x="278460" y="118110"/>
                  </a:lnTo>
                  <a:lnTo>
                    <a:pt x="275945" y="121920"/>
                  </a:lnTo>
                  <a:lnTo>
                    <a:pt x="270078" y="124460"/>
                  </a:lnTo>
                  <a:lnTo>
                    <a:pt x="273443" y="120650"/>
                  </a:lnTo>
                  <a:lnTo>
                    <a:pt x="269227" y="120650"/>
                  </a:lnTo>
                  <a:lnTo>
                    <a:pt x="262699" y="124460"/>
                  </a:lnTo>
                  <a:lnTo>
                    <a:pt x="256628" y="128270"/>
                  </a:lnTo>
                  <a:lnTo>
                    <a:pt x="251142" y="133350"/>
                  </a:lnTo>
                  <a:lnTo>
                    <a:pt x="246418" y="134620"/>
                  </a:lnTo>
                  <a:lnTo>
                    <a:pt x="245706" y="134620"/>
                  </a:lnTo>
                  <a:lnTo>
                    <a:pt x="243979" y="135890"/>
                  </a:lnTo>
                  <a:lnTo>
                    <a:pt x="237121" y="139700"/>
                  </a:lnTo>
                  <a:lnTo>
                    <a:pt x="232308" y="143510"/>
                  </a:lnTo>
                  <a:lnTo>
                    <a:pt x="233324" y="146050"/>
                  </a:lnTo>
                  <a:lnTo>
                    <a:pt x="226390" y="149860"/>
                  </a:lnTo>
                  <a:lnTo>
                    <a:pt x="220649" y="153670"/>
                  </a:lnTo>
                  <a:lnTo>
                    <a:pt x="213766" y="160020"/>
                  </a:lnTo>
                  <a:lnTo>
                    <a:pt x="210743" y="162560"/>
                  </a:lnTo>
                  <a:lnTo>
                    <a:pt x="210070" y="163830"/>
                  </a:lnTo>
                  <a:lnTo>
                    <a:pt x="208635" y="163830"/>
                  </a:lnTo>
                  <a:lnTo>
                    <a:pt x="208203" y="167640"/>
                  </a:lnTo>
                  <a:lnTo>
                    <a:pt x="206248" y="165100"/>
                  </a:lnTo>
                  <a:lnTo>
                    <a:pt x="205105" y="163830"/>
                  </a:lnTo>
                  <a:lnTo>
                    <a:pt x="204495" y="163830"/>
                  </a:lnTo>
                  <a:lnTo>
                    <a:pt x="203974" y="162560"/>
                  </a:lnTo>
                  <a:lnTo>
                    <a:pt x="202501" y="162560"/>
                  </a:lnTo>
                  <a:lnTo>
                    <a:pt x="200025" y="161290"/>
                  </a:lnTo>
                  <a:lnTo>
                    <a:pt x="198767" y="162560"/>
                  </a:lnTo>
                  <a:lnTo>
                    <a:pt x="198170" y="157480"/>
                  </a:lnTo>
                  <a:lnTo>
                    <a:pt x="192392" y="151130"/>
                  </a:lnTo>
                  <a:lnTo>
                    <a:pt x="191236" y="149860"/>
                  </a:lnTo>
                  <a:lnTo>
                    <a:pt x="181635" y="143510"/>
                  </a:lnTo>
                  <a:lnTo>
                    <a:pt x="177330" y="140970"/>
                  </a:lnTo>
                  <a:lnTo>
                    <a:pt x="173037" y="138430"/>
                  </a:lnTo>
                  <a:lnTo>
                    <a:pt x="176720" y="138430"/>
                  </a:lnTo>
                  <a:lnTo>
                    <a:pt x="168097" y="132080"/>
                  </a:lnTo>
                  <a:lnTo>
                    <a:pt x="172694" y="132080"/>
                  </a:lnTo>
                  <a:lnTo>
                    <a:pt x="166573" y="127000"/>
                  </a:lnTo>
                  <a:lnTo>
                    <a:pt x="163791" y="124460"/>
                  </a:lnTo>
                  <a:lnTo>
                    <a:pt x="160274" y="121920"/>
                  </a:lnTo>
                  <a:lnTo>
                    <a:pt x="157086" y="120650"/>
                  </a:lnTo>
                  <a:lnTo>
                    <a:pt x="153162" y="118110"/>
                  </a:lnTo>
                  <a:lnTo>
                    <a:pt x="149250" y="115570"/>
                  </a:lnTo>
                  <a:lnTo>
                    <a:pt x="146519" y="114300"/>
                  </a:lnTo>
                  <a:lnTo>
                    <a:pt x="147497" y="118110"/>
                  </a:lnTo>
                  <a:lnTo>
                    <a:pt x="143827" y="113030"/>
                  </a:lnTo>
                  <a:lnTo>
                    <a:pt x="135686" y="105410"/>
                  </a:lnTo>
                  <a:lnTo>
                    <a:pt x="128727" y="113030"/>
                  </a:lnTo>
                  <a:lnTo>
                    <a:pt x="122224" y="121920"/>
                  </a:lnTo>
                  <a:lnTo>
                    <a:pt x="116230" y="130810"/>
                  </a:lnTo>
                  <a:lnTo>
                    <a:pt x="110832" y="138430"/>
                  </a:lnTo>
                  <a:lnTo>
                    <a:pt x="106565" y="144780"/>
                  </a:lnTo>
                  <a:lnTo>
                    <a:pt x="103047" y="149860"/>
                  </a:lnTo>
                  <a:lnTo>
                    <a:pt x="96608" y="149860"/>
                  </a:lnTo>
                  <a:lnTo>
                    <a:pt x="90893" y="158750"/>
                  </a:lnTo>
                  <a:lnTo>
                    <a:pt x="85229" y="167640"/>
                  </a:lnTo>
                  <a:lnTo>
                    <a:pt x="79590" y="176530"/>
                  </a:lnTo>
                  <a:lnTo>
                    <a:pt x="74002" y="184150"/>
                  </a:lnTo>
                  <a:lnTo>
                    <a:pt x="68440" y="193040"/>
                  </a:lnTo>
                  <a:lnTo>
                    <a:pt x="65671" y="196850"/>
                  </a:lnTo>
                  <a:lnTo>
                    <a:pt x="62191" y="201930"/>
                  </a:lnTo>
                  <a:lnTo>
                    <a:pt x="44780" y="224790"/>
                  </a:lnTo>
                  <a:lnTo>
                    <a:pt x="55600" y="236220"/>
                  </a:lnTo>
                  <a:lnTo>
                    <a:pt x="52755" y="236220"/>
                  </a:lnTo>
                  <a:lnTo>
                    <a:pt x="47218" y="231140"/>
                  </a:lnTo>
                  <a:lnTo>
                    <a:pt x="40894" y="224790"/>
                  </a:lnTo>
                  <a:lnTo>
                    <a:pt x="48069" y="215900"/>
                  </a:lnTo>
                  <a:lnTo>
                    <a:pt x="54864" y="207010"/>
                  </a:lnTo>
                  <a:lnTo>
                    <a:pt x="59194" y="199390"/>
                  </a:lnTo>
                  <a:lnTo>
                    <a:pt x="58991" y="195580"/>
                  </a:lnTo>
                  <a:lnTo>
                    <a:pt x="53187" y="204470"/>
                  </a:lnTo>
                  <a:lnTo>
                    <a:pt x="47967" y="212090"/>
                  </a:lnTo>
                  <a:lnTo>
                    <a:pt x="43256" y="218440"/>
                  </a:lnTo>
                  <a:lnTo>
                    <a:pt x="39027" y="224790"/>
                  </a:lnTo>
                  <a:lnTo>
                    <a:pt x="71996" y="255270"/>
                  </a:lnTo>
                  <a:lnTo>
                    <a:pt x="76415" y="259080"/>
                  </a:lnTo>
                  <a:lnTo>
                    <a:pt x="80886" y="264160"/>
                  </a:lnTo>
                  <a:lnTo>
                    <a:pt x="85420" y="269240"/>
                  </a:lnTo>
                  <a:lnTo>
                    <a:pt x="89446" y="274320"/>
                  </a:lnTo>
                  <a:lnTo>
                    <a:pt x="80632" y="267970"/>
                  </a:lnTo>
                  <a:lnTo>
                    <a:pt x="78206" y="266700"/>
                  </a:lnTo>
                  <a:lnTo>
                    <a:pt x="83286" y="271780"/>
                  </a:lnTo>
                  <a:lnTo>
                    <a:pt x="87998" y="275590"/>
                  </a:lnTo>
                  <a:lnTo>
                    <a:pt x="92532" y="280670"/>
                  </a:lnTo>
                  <a:lnTo>
                    <a:pt x="106718" y="295910"/>
                  </a:lnTo>
                  <a:lnTo>
                    <a:pt x="106997" y="295910"/>
                  </a:lnTo>
                  <a:lnTo>
                    <a:pt x="107645" y="297180"/>
                  </a:lnTo>
                  <a:lnTo>
                    <a:pt x="107175" y="298450"/>
                  </a:lnTo>
                  <a:lnTo>
                    <a:pt x="106870" y="299720"/>
                  </a:lnTo>
                  <a:lnTo>
                    <a:pt x="106616" y="300990"/>
                  </a:lnTo>
                  <a:lnTo>
                    <a:pt x="106426" y="302260"/>
                  </a:lnTo>
                  <a:lnTo>
                    <a:pt x="105714" y="303530"/>
                  </a:lnTo>
                  <a:lnTo>
                    <a:pt x="105308" y="304800"/>
                  </a:lnTo>
                  <a:lnTo>
                    <a:pt x="104063" y="309880"/>
                  </a:lnTo>
                  <a:lnTo>
                    <a:pt x="103530" y="309880"/>
                  </a:lnTo>
                  <a:lnTo>
                    <a:pt x="103911" y="307340"/>
                  </a:lnTo>
                  <a:lnTo>
                    <a:pt x="104457" y="304800"/>
                  </a:lnTo>
                  <a:lnTo>
                    <a:pt x="102717" y="308610"/>
                  </a:lnTo>
                  <a:lnTo>
                    <a:pt x="99161" y="314960"/>
                  </a:lnTo>
                  <a:lnTo>
                    <a:pt x="102209" y="314960"/>
                  </a:lnTo>
                  <a:lnTo>
                    <a:pt x="103238" y="309880"/>
                  </a:lnTo>
                  <a:lnTo>
                    <a:pt x="106375" y="311150"/>
                  </a:lnTo>
                  <a:lnTo>
                    <a:pt x="106654" y="316230"/>
                  </a:lnTo>
                  <a:lnTo>
                    <a:pt x="106730" y="320040"/>
                  </a:lnTo>
                  <a:lnTo>
                    <a:pt x="106362" y="327660"/>
                  </a:lnTo>
                  <a:lnTo>
                    <a:pt x="106921" y="332740"/>
                  </a:lnTo>
                  <a:lnTo>
                    <a:pt x="102908" y="331470"/>
                  </a:lnTo>
                  <a:lnTo>
                    <a:pt x="99187" y="337820"/>
                  </a:lnTo>
                  <a:lnTo>
                    <a:pt x="95338" y="344170"/>
                  </a:lnTo>
                  <a:lnTo>
                    <a:pt x="90919" y="340360"/>
                  </a:lnTo>
                  <a:lnTo>
                    <a:pt x="90436" y="342900"/>
                  </a:lnTo>
                  <a:lnTo>
                    <a:pt x="90754" y="346710"/>
                  </a:lnTo>
                  <a:lnTo>
                    <a:pt x="92900" y="346710"/>
                  </a:lnTo>
                  <a:lnTo>
                    <a:pt x="91020" y="351790"/>
                  </a:lnTo>
                  <a:lnTo>
                    <a:pt x="89433" y="353060"/>
                  </a:lnTo>
                  <a:lnTo>
                    <a:pt x="88582" y="347980"/>
                  </a:lnTo>
                  <a:lnTo>
                    <a:pt x="87503" y="356870"/>
                  </a:lnTo>
                  <a:lnTo>
                    <a:pt x="87833" y="361950"/>
                  </a:lnTo>
                  <a:lnTo>
                    <a:pt x="88074" y="367030"/>
                  </a:lnTo>
                  <a:lnTo>
                    <a:pt x="86741" y="374650"/>
                  </a:lnTo>
                  <a:lnTo>
                    <a:pt x="85293" y="374650"/>
                  </a:lnTo>
                  <a:lnTo>
                    <a:pt x="85420" y="370840"/>
                  </a:lnTo>
                  <a:lnTo>
                    <a:pt x="84099" y="369570"/>
                  </a:lnTo>
                  <a:lnTo>
                    <a:pt x="84874" y="375920"/>
                  </a:lnTo>
                  <a:lnTo>
                    <a:pt x="85026" y="378460"/>
                  </a:lnTo>
                  <a:lnTo>
                    <a:pt x="85153" y="384810"/>
                  </a:lnTo>
                  <a:lnTo>
                    <a:pt x="84924" y="389890"/>
                  </a:lnTo>
                  <a:lnTo>
                    <a:pt x="83388" y="398780"/>
                  </a:lnTo>
                  <a:lnTo>
                    <a:pt x="82613" y="398780"/>
                  </a:lnTo>
                  <a:lnTo>
                    <a:pt x="81292" y="399999"/>
                  </a:lnTo>
                  <a:lnTo>
                    <a:pt x="81114" y="401320"/>
                  </a:lnTo>
                  <a:lnTo>
                    <a:pt x="81114" y="408940"/>
                  </a:lnTo>
                  <a:lnTo>
                    <a:pt x="81330" y="415290"/>
                  </a:lnTo>
                  <a:lnTo>
                    <a:pt x="82677" y="422910"/>
                  </a:lnTo>
                  <a:lnTo>
                    <a:pt x="83146" y="426720"/>
                  </a:lnTo>
                  <a:lnTo>
                    <a:pt x="83223" y="429260"/>
                  </a:lnTo>
                  <a:lnTo>
                    <a:pt x="79387" y="429260"/>
                  </a:lnTo>
                  <a:lnTo>
                    <a:pt x="77698" y="430530"/>
                  </a:lnTo>
                  <a:lnTo>
                    <a:pt x="66802" y="430530"/>
                  </a:lnTo>
                  <a:lnTo>
                    <a:pt x="68186" y="426720"/>
                  </a:lnTo>
                  <a:lnTo>
                    <a:pt x="59804" y="426720"/>
                  </a:lnTo>
                  <a:lnTo>
                    <a:pt x="56515" y="424180"/>
                  </a:lnTo>
                  <a:lnTo>
                    <a:pt x="43637" y="426720"/>
                  </a:lnTo>
                  <a:lnTo>
                    <a:pt x="49149" y="429260"/>
                  </a:lnTo>
                  <a:lnTo>
                    <a:pt x="43154" y="429260"/>
                  </a:lnTo>
                  <a:lnTo>
                    <a:pt x="38785" y="430530"/>
                  </a:lnTo>
                  <a:lnTo>
                    <a:pt x="32435" y="431800"/>
                  </a:lnTo>
                  <a:lnTo>
                    <a:pt x="25247" y="434340"/>
                  </a:lnTo>
                  <a:lnTo>
                    <a:pt x="19113" y="435610"/>
                  </a:lnTo>
                  <a:lnTo>
                    <a:pt x="11633" y="434340"/>
                  </a:lnTo>
                  <a:lnTo>
                    <a:pt x="22390" y="431800"/>
                  </a:lnTo>
                  <a:lnTo>
                    <a:pt x="0" y="434340"/>
                  </a:lnTo>
                  <a:lnTo>
                    <a:pt x="1117" y="443230"/>
                  </a:lnTo>
                  <a:lnTo>
                    <a:pt x="1384" y="435610"/>
                  </a:lnTo>
                  <a:lnTo>
                    <a:pt x="11239" y="435610"/>
                  </a:lnTo>
                  <a:lnTo>
                    <a:pt x="2489" y="438150"/>
                  </a:lnTo>
                  <a:lnTo>
                    <a:pt x="10007" y="440690"/>
                  </a:lnTo>
                  <a:lnTo>
                    <a:pt x="8534" y="441960"/>
                  </a:lnTo>
                  <a:lnTo>
                    <a:pt x="9093" y="443230"/>
                  </a:lnTo>
                  <a:lnTo>
                    <a:pt x="9385" y="444500"/>
                  </a:lnTo>
                  <a:lnTo>
                    <a:pt x="9423" y="449580"/>
                  </a:lnTo>
                  <a:lnTo>
                    <a:pt x="9169" y="450850"/>
                  </a:lnTo>
                  <a:lnTo>
                    <a:pt x="9207" y="452120"/>
                  </a:lnTo>
                  <a:lnTo>
                    <a:pt x="9309" y="457200"/>
                  </a:lnTo>
                  <a:lnTo>
                    <a:pt x="9207" y="463550"/>
                  </a:lnTo>
                  <a:lnTo>
                    <a:pt x="8051" y="469900"/>
                  </a:lnTo>
                  <a:lnTo>
                    <a:pt x="10350" y="474980"/>
                  </a:lnTo>
                  <a:lnTo>
                    <a:pt x="12776" y="481330"/>
                  </a:lnTo>
                  <a:lnTo>
                    <a:pt x="12255" y="488950"/>
                  </a:lnTo>
                  <a:lnTo>
                    <a:pt x="10718" y="491490"/>
                  </a:lnTo>
                  <a:lnTo>
                    <a:pt x="6007" y="487680"/>
                  </a:lnTo>
                  <a:lnTo>
                    <a:pt x="4978" y="490220"/>
                  </a:lnTo>
                  <a:lnTo>
                    <a:pt x="7848" y="496570"/>
                  </a:lnTo>
                  <a:lnTo>
                    <a:pt x="9588" y="505460"/>
                  </a:lnTo>
                  <a:lnTo>
                    <a:pt x="11404" y="515620"/>
                  </a:lnTo>
                  <a:lnTo>
                    <a:pt x="14541" y="523240"/>
                  </a:lnTo>
                  <a:lnTo>
                    <a:pt x="13144" y="520700"/>
                  </a:lnTo>
                  <a:lnTo>
                    <a:pt x="10261" y="520700"/>
                  </a:lnTo>
                  <a:lnTo>
                    <a:pt x="9740" y="521970"/>
                  </a:lnTo>
                  <a:lnTo>
                    <a:pt x="13944" y="525780"/>
                  </a:lnTo>
                  <a:lnTo>
                    <a:pt x="13284" y="530860"/>
                  </a:lnTo>
                  <a:lnTo>
                    <a:pt x="12776" y="532130"/>
                  </a:lnTo>
                  <a:lnTo>
                    <a:pt x="10401" y="532130"/>
                  </a:lnTo>
                  <a:lnTo>
                    <a:pt x="11772" y="537210"/>
                  </a:lnTo>
                  <a:lnTo>
                    <a:pt x="15506" y="537210"/>
                  </a:lnTo>
                  <a:lnTo>
                    <a:pt x="15786" y="544830"/>
                  </a:lnTo>
                  <a:lnTo>
                    <a:pt x="15278" y="543560"/>
                  </a:lnTo>
                  <a:lnTo>
                    <a:pt x="14820" y="544830"/>
                  </a:lnTo>
                  <a:lnTo>
                    <a:pt x="13944" y="541020"/>
                  </a:lnTo>
                  <a:lnTo>
                    <a:pt x="13995" y="543560"/>
                  </a:lnTo>
                  <a:lnTo>
                    <a:pt x="14122" y="546100"/>
                  </a:lnTo>
                  <a:lnTo>
                    <a:pt x="14312" y="548640"/>
                  </a:lnTo>
                  <a:lnTo>
                    <a:pt x="15113" y="556526"/>
                  </a:lnTo>
                  <a:lnTo>
                    <a:pt x="16446" y="566420"/>
                  </a:lnTo>
                  <a:lnTo>
                    <a:pt x="17094" y="571500"/>
                  </a:lnTo>
                  <a:lnTo>
                    <a:pt x="46482" y="571500"/>
                  </a:lnTo>
                  <a:lnTo>
                    <a:pt x="53987" y="572770"/>
                  </a:lnTo>
                  <a:lnTo>
                    <a:pt x="53784" y="575310"/>
                  </a:lnTo>
                  <a:lnTo>
                    <a:pt x="44132" y="575310"/>
                  </a:lnTo>
                  <a:lnTo>
                    <a:pt x="44386" y="577850"/>
                  </a:lnTo>
                  <a:lnTo>
                    <a:pt x="63627" y="577850"/>
                  </a:lnTo>
                  <a:lnTo>
                    <a:pt x="100622" y="575310"/>
                  </a:lnTo>
                  <a:lnTo>
                    <a:pt x="107200" y="575310"/>
                  </a:lnTo>
                  <a:lnTo>
                    <a:pt x="108229" y="576580"/>
                  </a:lnTo>
                  <a:lnTo>
                    <a:pt x="108864" y="579120"/>
                  </a:lnTo>
                  <a:lnTo>
                    <a:pt x="109537" y="580390"/>
                  </a:lnTo>
                  <a:lnTo>
                    <a:pt x="108851" y="577850"/>
                  </a:lnTo>
                  <a:lnTo>
                    <a:pt x="112255" y="575310"/>
                  </a:lnTo>
                  <a:lnTo>
                    <a:pt x="113080" y="580390"/>
                  </a:lnTo>
                  <a:lnTo>
                    <a:pt x="113538" y="585470"/>
                  </a:lnTo>
                  <a:lnTo>
                    <a:pt x="115493" y="598170"/>
                  </a:lnTo>
                  <a:lnTo>
                    <a:pt x="117703" y="600710"/>
                  </a:lnTo>
                  <a:lnTo>
                    <a:pt x="114249" y="600710"/>
                  </a:lnTo>
                  <a:lnTo>
                    <a:pt x="115392" y="601980"/>
                  </a:lnTo>
                  <a:lnTo>
                    <a:pt x="121145" y="613410"/>
                  </a:lnTo>
                  <a:lnTo>
                    <a:pt x="128828" y="624840"/>
                  </a:lnTo>
                  <a:lnTo>
                    <a:pt x="138480" y="637540"/>
                  </a:lnTo>
                  <a:lnTo>
                    <a:pt x="150139" y="651510"/>
                  </a:lnTo>
                  <a:lnTo>
                    <a:pt x="146621" y="650240"/>
                  </a:lnTo>
                  <a:lnTo>
                    <a:pt x="149364" y="655320"/>
                  </a:lnTo>
                  <a:lnTo>
                    <a:pt x="151257" y="659130"/>
                  </a:lnTo>
                  <a:lnTo>
                    <a:pt x="153428" y="661670"/>
                  </a:lnTo>
                  <a:lnTo>
                    <a:pt x="157759" y="665480"/>
                  </a:lnTo>
                  <a:lnTo>
                    <a:pt x="152285" y="668020"/>
                  </a:lnTo>
                  <a:lnTo>
                    <a:pt x="150545" y="670560"/>
                  </a:lnTo>
                  <a:lnTo>
                    <a:pt x="151371" y="671830"/>
                  </a:lnTo>
                  <a:lnTo>
                    <a:pt x="148209" y="675640"/>
                  </a:lnTo>
                  <a:lnTo>
                    <a:pt x="152247" y="675640"/>
                  </a:lnTo>
                  <a:lnTo>
                    <a:pt x="113093" y="721360"/>
                  </a:lnTo>
                  <a:lnTo>
                    <a:pt x="109499" y="726440"/>
                  </a:lnTo>
                  <a:lnTo>
                    <a:pt x="105549" y="731520"/>
                  </a:lnTo>
                  <a:lnTo>
                    <a:pt x="111696" y="736600"/>
                  </a:lnTo>
                  <a:lnTo>
                    <a:pt x="117335" y="741680"/>
                  </a:lnTo>
                  <a:lnTo>
                    <a:pt x="122618" y="746760"/>
                  </a:lnTo>
                  <a:lnTo>
                    <a:pt x="127635" y="753110"/>
                  </a:lnTo>
                  <a:lnTo>
                    <a:pt x="124434" y="750570"/>
                  </a:lnTo>
                  <a:lnTo>
                    <a:pt x="117373" y="746760"/>
                  </a:lnTo>
                  <a:lnTo>
                    <a:pt x="120535" y="750570"/>
                  </a:lnTo>
                  <a:lnTo>
                    <a:pt x="132435" y="758190"/>
                  </a:lnTo>
                  <a:lnTo>
                    <a:pt x="142633" y="765810"/>
                  </a:lnTo>
                  <a:lnTo>
                    <a:pt x="143268" y="762000"/>
                  </a:lnTo>
                  <a:lnTo>
                    <a:pt x="141414" y="762000"/>
                  </a:lnTo>
                  <a:lnTo>
                    <a:pt x="139065" y="756920"/>
                  </a:lnTo>
                  <a:lnTo>
                    <a:pt x="142773" y="756920"/>
                  </a:lnTo>
                  <a:lnTo>
                    <a:pt x="149199" y="760730"/>
                  </a:lnTo>
                  <a:lnTo>
                    <a:pt x="152361" y="763270"/>
                  </a:lnTo>
                  <a:lnTo>
                    <a:pt x="163258" y="763270"/>
                  </a:lnTo>
                  <a:lnTo>
                    <a:pt x="153581" y="756920"/>
                  </a:lnTo>
                  <a:lnTo>
                    <a:pt x="155956" y="754380"/>
                  </a:lnTo>
                  <a:lnTo>
                    <a:pt x="158203" y="754380"/>
                  </a:lnTo>
                  <a:lnTo>
                    <a:pt x="163487" y="756920"/>
                  </a:lnTo>
                  <a:lnTo>
                    <a:pt x="160451" y="754380"/>
                  </a:lnTo>
                  <a:lnTo>
                    <a:pt x="158940" y="753110"/>
                  </a:lnTo>
                  <a:lnTo>
                    <a:pt x="155917" y="750570"/>
                  </a:lnTo>
                  <a:lnTo>
                    <a:pt x="153009" y="750570"/>
                  </a:lnTo>
                  <a:lnTo>
                    <a:pt x="150088" y="749300"/>
                  </a:lnTo>
                  <a:lnTo>
                    <a:pt x="144792" y="745490"/>
                  </a:lnTo>
                  <a:lnTo>
                    <a:pt x="149250" y="744220"/>
                  </a:lnTo>
                  <a:lnTo>
                    <a:pt x="142430" y="739140"/>
                  </a:lnTo>
                  <a:lnTo>
                    <a:pt x="136690" y="736600"/>
                  </a:lnTo>
                  <a:lnTo>
                    <a:pt x="131584" y="734060"/>
                  </a:lnTo>
                  <a:lnTo>
                    <a:pt x="126682" y="730250"/>
                  </a:lnTo>
                  <a:lnTo>
                    <a:pt x="127787" y="728980"/>
                  </a:lnTo>
                  <a:lnTo>
                    <a:pt x="129070" y="727710"/>
                  </a:lnTo>
                  <a:lnTo>
                    <a:pt x="130530" y="726440"/>
                  </a:lnTo>
                  <a:lnTo>
                    <a:pt x="128485" y="725170"/>
                  </a:lnTo>
                  <a:lnTo>
                    <a:pt x="123761" y="727710"/>
                  </a:lnTo>
                  <a:lnTo>
                    <a:pt x="119710" y="727710"/>
                  </a:lnTo>
                  <a:lnTo>
                    <a:pt x="115747" y="728980"/>
                  </a:lnTo>
                  <a:lnTo>
                    <a:pt x="112788" y="728980"/>
                  </a:lnTo>
                  <a:lnTo>
                    <a:pt x="117830" y="721360"/>
                  </a:lnTo>
                  <a:lnTo>
                    <a:pt x="123977" y="721360"/>
                  </a:lnTo>
                  <a:lnTo>
                    <a:pt x="124231" y="720090"/>
                  </a:lnTo>
                  <a:lnTo>
                    <a:pt x="126923" y="718820"/>
                  </a:lnTo>
                  <a:lnTo>
                    <a:pt x="126771" y="720293"/>
                  </a:lnTo>
                  <a:lnTo>
                    <a:pt x="128193" y="718820"/>
                  </a:lnTo>
                  <a:lnTo>
                    <a:pt x="129438" y="717550"/>
                  </a:lnTo>
                  <a:lnTo>
                    <a:pt x="132003" y="718820"/>
                  </a:lnTo>
                  <a:lnTo>
                    <a:pt x="132511" y="717550"/>
                  </a:lnTo>
                  <a:lnTo>
                    <a:pt x="133527" y="715010"/>
                  </a:lnTo>
                  <a:lnTo>
                    <a:pt x="134937" y="717550"/>
                  </a:lnTo>
                  <a:lnTo>
                    <a:pt x="134531" y="717550"/>
                  </a:lnTo>
                  <a:lnTo>
                    <a:pt x="131470" y="720090"/>
                  </a:lnTo>
                  <a:lnTo>
                    <a:pt x="131470" y="720217"/>
                  </a:lnTo>
                  <a:lnTo>
                    <a:pt x="126669" y="721169"/>
                  </a:lnTo>
                  <a:lnTo>
                    <a:pt x="126619" y="722630"/>
                  </a:lnTo>
                  <a:lnTo>
                    <a:pt x="126796" y="723900"/>
                  </a:lnTo>
                  <a:lnTo>
                    <a:pt x="131483" y="720521"/>
                  </a:lnTo>
                  <a:lnTo>
                    <a:pt x="131521" y="721360"/>
                  </a:lnTo>
                  <a:lnTo>
                    <a:pt x="132524" y="720090"/>
                  </a:lnTo>
                  <a:lnTo>
                    <a:pt x="133540" y="718820"/>
                  </a:lnTo>
                  <a:lnTo>
                    <a:pt x="134874" y="718820"/>
                  </a:lnTo>
                  <a:lnTo>
                    <a:pt x="137845" y="716280"/>
                  </a:lnTo>
                  <a:lnTo>
                    <a:pt x="139179" y="715010"/>
                  </a:lnTo>
                  <a:lnTo>
                    <a:pt x="140512" y="713740"/>
                  </a:lnTo>
                  <a:lnTo>
                    <a:pt x="143027" y="712470"/>
                  </a:lnTo>
                  <a:lnTo>
                    <a:pt x="144754" y="712470"/>
                  </a:lnTo>
                  <a:lnTo>
                    <a:pt x="143090" y="711200"/>
                  </a:lnTo>
                  <a:lnTo>
                    <a:pt x="141706" y="709930"/>
                  </a:lnTo>
                  <a:lnTo>
                    <a:pt x="144589" y="706120"/>
                  </a:lnTo>
                  <a:lnTo>
                    <a:pt x="148945" y="701040"/>
                  </a:lnTo>
                  <a:lnTo>
                    <a:pt x="152920" y="701040"/>
                  </a:lnTo>
                  <a:lnTo>
                    <a:pt x="156095" y="699770"/>
                  </a:lnTo>
                  <a:lnTo>
                    <a:pt x="156514" y="695960"/>
                  </a:lnTo>
                  <a:lnTo>
                    <a:pt x="163398" y="690880"/>
                  </a:lnTo>
                  <a:lnTo>
                    <a:pt x="160147" y="687070"/>
                  </a:lnTo>
                  <a:lnTo>
                    <a:pt x="162458" y="684530"/>
                  </a:lnTo>
                  <a:lnTo>
                    <a:pt x="164719" y="685800"/>
                  </a:lnTo>
                  <a:lnTo>
                    <a:pt x="167144" y="684530"/>
                  </a:lnTo>
                  <a:lnTo>
                    <a:pt x="168313" y="681990"/>
                  </a:lnTo>
                  <a:lnTo>
                    <a:pt x="170624" y="678180"/>
                  </a:lnTo>
                  <a:lnTo>
                    <a:pt x="175958" y="671830"/>
                  </a:lnTo>
                  <a:lnTo>
                    <a:pt x="179362" y="666750"/>
                  </a:lnTo>
                  <a:lnTo>
                    <a:pt x="180111" y="666750"/>
                  </a:lnTo>
                  <a:lnTo>
                    <a:pt x="180924" y="665480"/>
                  </a:lnTo>
                  <a:lnTo>
                    <a:pt x="179666" y="664210"/>
                  </a:lnTo>
                  <a:lnTo>
                    <a:pt x="175031" y="659130"/>
                  </a:lnTo>
                  <a:lnTo>
                    <a:pt x="173875" y="657860"/>
                  </a:lnTo>
                  <a:lnTo>
                    <a:pt x="169748" y="652780"/>
                  </a:lnTo>
                  <a:lnTo>
                    <a:pt x="170141" y="657072"/>
                  </a:lnTo>
                  <a:lnTo>
                    <a:pt x="169887" y="656590"/>
                  </a:lnTo>
                  <a:lnTo>
                    <a:pt x="170180" y="657479"/>
                  </a:lnTo>
                  <a:lnTo>
                    <a:pt x="170218" y="657860"/>
                  </a:lnTo>
                  <a:lnTo>
                    <a:pt x="171170" y="659130"/>
                  </a:lnTo>
                  <a:lnTo>
                    <a:pt x="170141" y="659130"/>
                  </a:lnTo>
                  <a:lnTo>
                    <a:pt x="163995" y="651510"/>
                  </a:lnTo>
                  <a:lnTo>
                    <a:pt x="162966" y="650240"/>
                  </a:lnTo>
                  <a:lnTo>
                    <a:pt x="157403" y="643890"/>
                  </a:lnTo>
                  <a:lnTo>
                    <a:pt x="152857" y="636270"/>
                  </a:lnTo>
                  <a:lnTo>
                    <a:pt x="148755" y="628650"/>
                  </a:lnTo>
                  <a:lnTo>
                    <a:pt x="144945" y="621030"/>
                  </a:lnTo>
                  <a:lnTo>
                    <a:pt x="141274" y="614680"/>
                  </a:lnTo>
                  <a:lnTo>
                    <a:pt x="137515" y="607060"/>
                  </a:lnTo>
                  <a:lnTo>
                    <a:pt x="135496" y="603250"/>
                  </a:lnTo>
                  <a:lnTo>
                    <a:pt x="134162" y="600710"/>
                  </a:lnTo>
                  <a:lnTo>
                    <a:pt x="133489" y="599440"/>
                  </a:lnTo>
                  <a:lnTo>
                    <a:pt x="134810" y="599440"/>
                  </a:lnTo>
                  <a:lnTo>
                    <a:pt x="131178" y="594360"/>
                  </a:lnTo>
                  <a:lnTo>
                    <a:pt x="124929" y="581660"/>
                  </a:lnTo>
                  <a:lnTo>
                    <a:pt x="121577" y="575310"/>
                  </a:lnTo>
                  <a:lnTo>
                    <a:pt x="118021" y="566420"/>
                  </a:lnTo>
                  <a:lnTo>
                    <a:pt x="114782" y="563880"/>
                  </a:lnTo>
                  <a:lnTo>
                    <a:pt x="110604" y="563880"/>
                  </a:lnTo>
                  <a:lnTo>
                    <a:pt x="105206" y="561340"/>
                  </a:lnTo>
                  <a:lnTo>
                    <a:pt x="106502" y="560070"/>
                  </a:lnTo>
                  <a:lnTo>
                    <a:pt x="107797" y="558800"/>
                  </a:lnTo>
                  <a:lnTo>
                    <a:pt x="99504" y="560070"/>
                  </a:lnTo>
                  <a:lnTo>
                    <a:pt x="88303" y="560070"/>
                  </a:lnTo>
                  <a:lnTo>
                    <a:pt x="79641" y="558800"/>
                  </a:lnTo>
                  <a:lnTo>
                    <a:pt x="83604" y="557530"/>
                  </a:lnTo>
                  <a:lnTo>
                    <a:pt x="83489" y="556526"/>
                  </a:lnTo>
                  <a:lnTo>
                    <a:pt x="81851" y="556260"/>
                  </a:lnTo>
                  <a:lnTo>
                    <a:pt x="75501" y="554990"/>
                  </a:lnTo>
                  <a:lnTo>
                    <a:pt x="68935" y="554990"/>
                  </a:lnTo>
                  <a:lnTo>
                    <a:pt x="60159" y="556260"/>
                  </a:lnTo>
                  <a:lnTo>
                    <a:pt x="60401" y="554990"/>
                  </a:lnTo>
                  <a:lnTo>
                    <a:pt x="60642" y="553720"/>
                  </a:lnTo>
                  <a:lnTo>
                    <a:pt x="56375" y="552450"/>
                  </a:lnTo>
                  <a:lnTo>
                    <a:pt x="44780" y="552450"/>
                  </a:lnTo>
                  <a:lnTo>
                    <a:pt x="46951" y="553720"/>
                  </a:lnTo>
                  <a:lnTo>
                    <a:pt x="50533" y="553720"/>
                  </a:lnTo>
                  <a:lnTo>
                    <a:pt x="53352" y="554990"/>
                  </a:lnTo>
                  <a:lnTo>
                    <a:pt x="38823" y="554990"/>
                  </a:lnTo>
                  <a:lnTo>
                    <a:pt x="40271" y="552450"/>
                  </a:lnTo>
                  <a:lnTo>
                    <a:pt x="41478" y="551180"/>
                  </a:lnTo>
                  <a:lnTo>
                    <a:pt x="42456" y="549910"/>
                  </a:lnTo>
                  <a:lnTo>
                    <a:pt x="41148" y="548640"/>
                  </a:lnTo>
                  <a:lnTo>
                    <a:pt x="38785" y="548640"/>
                  </a:lnTo>
                  <a:lnTo>
                    <a:pt x="38582" y="547370"/>
                  </a:lnTo>
                  <a:lnTo>
                    <a:pt x="37846" y="546100"/>
                  </a:lnTo>
                  <a:lnTo>
                    <a:pt x="36880" y="544830"/>
                  </a:lnTo>
                  <a:lnTo>
                    <a:pt x="36372" y="543560"/>
                  </a:lnTo>
                  <a:lnTo>
                    <a:pt x="35928" y="543560"/>
                  </a:lnTo>
                  <a:lnTo>
                    <a:pt x="35280" y="541020"/>
                  </a:lnTo>
                  <a:lnTo>
                    <a:pt x="33401" y="534670"/>
                  </a:lnTo>
                  <a:lnTo>
                    <a:pt x="31953" y="528320"/>
                  </a:lnTo>
                  <a:lnTo>
                    <a:pt x="31470" y="523240"/>
                  </a:lnTo>
                  <a:lnTo>
                    <a:pt x="31229" y="520700"/>
                  </a:lnTo>
                  <a:lnTo>
                    <a:pt x="31419" y="516890"/>
                  </a:lnTo>
                  <a:lnTo>
                    <a:pt x="31546" y="514350"/>
                  </a:lnTo>
                  <a:lnTo>
                    <a:pt x="33223" y="508000"/>
                  </a:lnTo>
                  <a:lnTo>
                    <a:pt x="31254" y="508000"/>
                  </a:lnTo>
                  <a:lnTo>
                    <a:pt x="30607" y="511810"/>
                  </a:lnTo>
                  <a:lnTo>
                    <a:pt x="29870" y="516890"/>
                  </a:lnTo>
                  <a:lnTo>
                    <a:pt x="27622" y="516890"/>
                  </a:lnTo>
                  <a:lnTo>
                    <a:pt x="28194" y="508000"/>
                  </a:lnTo>
                  <a:lnTo>
                    <a:pt x="29972" y="499110"/>
                  </a:lnTo>
                  <a:lnTo>
                    <a:pt x="31775" y="491490"/>
                  </a:lnTo>
                  <a:lnTo>
                    <a:pt x="32461" y="487680"/>
                  </a:lnTo>
                  <a:lnTo>
                    <a:pt x="32969" y="478790"/>
                  </a:lnTo>
                  <a:lnTo>
                    <a:pt x="30797" y="474980"/>
                  </a:lnTo>
                  <a:lnTo>
                    <a:pt x="28511" y="471170"/>
                  </a:lnTo>
                  <a:lnTo>
                    <a:pt x="27381" y="469900"/>
                  </a:lnTo>
                  <a:lnTo>
                    <a:pt x="26111" y="467360"/>
                  </a:lnTo>
                  <a:lnTo>
                    <a:pt x="25374" y="466090"/>
                  </a:lnTo>
                  <a:lnTo>
                    <a:pt x="24599" y="464820"/>
                  </a:lnTo>
                  <a:lnTo>
                    <a:pt x="24142" y="462280"/>
                  </a:lnTo>
                  <a:lnTo>
                    <a:pt x="24384" y="461010"/>
                  </a:lnTo>
                  <a:lnTo>
                    <a:pt x="22631" y="461010"/>
                  </a:lnTo>
                  <a:lnTo>
                    <a:pt x="18110" y="462280"/>
                  </a:lnTo>
                  <a:lnTo>
                    <a:pt x="15163" y="449580"/>
                  </a:lnTo>
                  <a:lnTo>
                    <a:pt x="15163" y="448310"/>
                  </a:lnTo>
                  <a:lnTo>
                    <a:pt x="15278" y="447040"/>
                  </a:lnTo>
                  <a:lnTo>
                    <a:pt x="25311" y="447040"/>
                  </a:lnTo>
                  <a:lnTo>
                    <a:pt x="28600" y="453390"/>
                  </a:lnTo>
                  <a:lnTo>
                    <a:pt x="26416" y="454660"/>
                  </a:lnTo>
                  <a:lnTo>
                    <a:pt x="23685" y="454660"/>
                  </a:lnTo>
                  <a:lnTo>
                    <a:pt x="24320" y="457200"/>
                  </a:lnTo>
                  <a:lnTo>
                    <a:pt x="25336" y="459740"/>
                  </a:lnTo>
                  <a:lnTo>
                    <a:pt x="27165" y="458470"/>
                  </a:lnTo>
                  <a:lnTo>
                    <a:pt x="25196" y="455930"/>
                  </a:lnTo>
                  <a:lnTo>
                    <a:pt x="33934" y="455930"/>
                  </a:lnTo>
                  <a:lnTo>
                    <a:pt x="35013" y="455930"/>
                  </a:lnTo>
                  <a:lnTo>
                    <a:pt x="34759" y="458470"/>
                  </a:lnTo>
                  <a:lnTo>
                    <a:pt x="37096" y="457200"/>
                  </a:lnTo>
                  <a:lnTo>
                    <a:pt x="35648" y="455930"/>
                  </a:lnTo>
                  <a:lnTo>
                    <a:pt x="39763" y="455930"/>
                  </a:lnTo>
                  <a:lnTo>
                    <a:pt x="52209" y="454660"/>
                  </a:lnTo>
                  <a:lnTo>
                    <a:pt x="58394" y="453390"/>
                  </a:lnTo>
                  <a:lnTo>
                    <a:pt x="66522" y="453390"/>
                  </a:lnTo>
                  <a:lnTo>
                    <a:pt x="63868" y="452120"/>
                  </a:lnTo>
                  <a:lnTo>
                    <a:pt x="61302" y="450850"/>
                  </a:lnTo>
                  <a:lnTo>
                    <a:pt x="69189" y="450850"/>
                  </a:lnTo>
                  <a:lnTo>
                    <a:pt x="72936" y="449580"/>
                  </a:lnTo>
                  <a:lnTo>
                    <a:pt x="80873" y="449580"/>
                  </a:lnTo>
                  <a:lnTo>
                    <a:pt x="83642" y="447040"/>
                  </a:lnTo>
                  <a:lnTo>
                    <a:pt x="85026" y="445770"/>
                  </a:lnTo>
                  <a:lnTo>
                    <a:pt x="85293" y="444500"/>
                  </a:lnTo>
                  <a:lnTo>
                    <a:pt x="95402" y="443230"/>
                  </a:lnTo>
                  <a:lnTo>
                    <a:pt x="99644" y="444500"/>
                  </a:lnTo>
                  <a:lnTo>
                    <a:pt x="99415" y="443230"/>
                  </a:lnTo>
                  <a:lnTo>
                    <a:pt x="99187" y="441960"/>
                  </a:lnTo>
                  <a:lnTo>
                    <a:pt x="100101" y="443230"/>
                  </a:lnTo>
                  <a:lnTo>
                    <a:pt x="101371" y="443230"/>
                  </a:lnTo>
                  <a:lnTo>
                    <a:pt x="101841" y="444500"/>
                  </a:lnTo>
                  <a:lnTo>
                    <a:pt x="102768" y="444500"/>
                  </a:lnTo>
                  <a:lnTo>
                    <a:pt x="103238" y="443230"/>
                  </a:lnTo>
                  <a:lnTo>
                    <a:pt x="103212" y="441960"/>
                  </a:lnTo>
                  <a:lnTo>
                    <a:pt x="103047" y="430530"/>
                  </a:lnTo>
                  <a:lnTo>
                    <a:pt x="105016" y="424180"/>
                  </a:lnTo>
                  <a:lnTo>
                    <a:pt x="106641" y="425450"/>
                  </a:lnTo>
                  <a:lnTo>
                    <a:pt x="107873" y="430530"/>
                  </a:lnTo>
                  <a:lnTo>
                    <a:pt x="108712" y="436880"/>
                  </a:lnTo>
                  <a:lnTo>
                    <a:pt x="108483" y="431800"/>
                  </a:lnTo>
                  <a:lnTo>
                    <a:pt x="114960" y="398780"/>
                  </a:lnTo>
                  <a:lnTo>
                    <a:pt x="115862" y="394970"/>
                  </a:lnTo>
                  <a:lnTo>
                    <a:pt x="116192" y="402590"/>
                  </a:lnTo>
                  <a:lnTo>
                    <a:pt x="115989" y="397510"/>
                  </a:lnTo>
                  <a:lnTo>
                    <a:pt x="116357" y="394970"/>
                  </a:lnTo>
                  <a:lnTo>
                    <a:pt x="116547" y="393700"/>
                  </a:lnTo>
                  <a:lnTo>
                    <a:pt x="117195" y="391160"/>
                  </a:lnTo>
                  <a:lnTo>
                    <a:pt x="113017" y="393700"/>
                  </a:lnTo>
                  <a:lnTo>
                    <a:pt x="114363" y="389890"/>
                  </a:lnTo>
                  <a:lnTo>
                    <a:pt x="114566" y="388620"/>
                  </a:lnTo>
                  <a:lnTo>
                    <a:pt x="114985" y="386080"/>
                  </a:lnTo>
                  <a:lnTo>
                    <a:pt x="116420" y="387350"/>
                  </a:lnTo>
                  <a:lnTo>
                    <a:pt x="116065" y="386080"/>
                  </a:lnTo>
                  <a:lnTo>
                    <a:pt x="115036" y="382270"/>
                  </a:lnTo>
                  <a:lnTo>
                    <a:pt x="110020" y="388620"/>
                  </a:lnTo>
                  <a:lnTo>
                    <a:pt x="108661" y="379730"/>
                  </a:lnTo>
                  <a:lnTo>
                    <a:pt x="111531" y="374650"/>
                  </a:lnTo>
                  <a:lnTo>
                    <a:pt x="110769" y="361950"/>
                  </a:lnTo>
                  <a:lnTo>
                    <a:pt x="115887" y="360680"/>
                  </a:lnTo>
                  <a:lnTo>
                    <a:pt x="114071" y="368300"/>
                  </a:lnTo>
                  <a:lnTo>
                    <a:pt x="115735" y="369570"/>
                  </a:lnTo>
                  <a:lnTo>
                    <a:pt x="117995" y="369570"/>
                  </a:lnTo>
                  <a:lnTo>
                    <a:pt x="117983" y="375920"/>
                  </a:lnTo>
                  <a:lnTo>
                    <a:pt x="118046" y="372110"/>
                  </a:lnTo>
                  <a:lnTo>
                    <a:pt x="118935" y="368300"/>
                  </a:lnTo>
                  <a:lnTo>
                    <a:pt x="120599" y="364490"/>
                  </a:lnTo>
                  <a:lnTo>
                    <a:pt x="121259" y="364490"/>
                  </a:lnTo>
                  <a:lnTo>
                    <a:pt x="121310" y="366280"/>
                  </a:lnTo>
                  <a:lnTo>
                    <a:pt x="121234" y="366458"/>
                  </a:lnTo>
                  <a:lnTo>
                    <a:pt x="121158" y="366598"/>
                  </a:lnTo>
                  <a:lnTo>
                    <a:pt x="121056" y="369074"/>
                  </a:lnTo>
                  <a:lnTo>
                    <a:pt x="121297" y="367728"/>
                  </a:lnTo>
                  <a:lnTo>
                    <a:pt x="121323" y="366674"/>
                  </a:lnTo>
                  <a:lnTo>
                    <a:pt x="121335" y="367030"/>
                  </a:lnTo>
                  <a:lnTo>
                    <a:pt x="122250" y="364490"/>
                  </a:lnTo>
                  <a:lnTo>
                    <a:pt x="123609" y="360680"/>
                  </a:lnTo>
                  <a:lnTo>
                    <a:pt x="124523" y="358140"/>
                  </a:lnTo>
                  <a:lnTo>
                    <a:pt x="123634" y="354330"/>
                  </a:lnTo>
                  <a:lnTo>
                    <a:pt x="123278" y="353060"/>
                  </a:lnTo>
                  <a:lnTo>
                    <a:pt x="122212" y="349250"/>
                  </a:lnTo>
                  <a:lnTo>
                    <a:pt x="123088" y="344170"/>
                  </a:lnTo>
                  <a:lnTo>
                    <a:pt x="123761" y="340360"/>
                  </a:lnTo>
                  <a:lnTo>
                    <a:pt x="125539" y="344170"/>
                  </a:lnTo>
                  <a:lnTo>
                    <a:pt x="127495" y="341249"/>
                  </a:lnTo>
                  <a:lnTo>
                    <a:pt x="126847" y="340360"/>
                  </a:lnTo>
                  <a:lnTo>
                    <a:pt x="124980" y="337820"/>
                  </a:lnTo>
                  <a:lnTo>
                    <a:pt x="125247" y="332740"/>
                  </a:lnTo>
                  <a:lnTo>
                    <a:pt x="125387" y="330200"/>
                  </a:lnTo>
                  <a:lnTo>
                    <a:pt x="131572" y="320040"/>
                  </a:lnTo>
                  <a:lnTo>
                    <a:pt x="128485" y="318770"/>
                  </a:lnTo>
                  <a:lnTo>
                    <a:pt x="131533" y="312420"/>
                  </a:lnTo>
                  <a:lnTo>
                    <a:pt x="127698" y="318770"/>
                  </a:lnTo>
                  <a:lnTo>
                    <a:pt x="126923" y="316230"/>
                  </a:lnTo>
                  <a:lnTo>
                    <a:pt x="127190" y="314960"/>
                  </a:lnTo>
                  <a:lnTo>
                    <a:pt x="128041" y="312420"/>
                  </a:lnTo>
                  <a:lnTo>
                    <a:pt x="133019" y="298450"/>
                  </a:lnTo>
                  <a:lnTo>
                    <a:pt x="134353" y="297827"/>
                  </a:lnTo>
                  <a:lnTo>
                    <a:pt x="135763" y="294640"/>
                  </a:lnTo>
                  <a:lnTo>
                    <a:pt x="137147" y="292100"/>
                  </a:lnTo>
                  <a:lnTo>
                    <a:pt x="137439" y="292100"/>
                  </a:lnTo>
                  <a:lnTo>
                    <a:pt x="136359" y="290830"/>
                  </a:lnTo>
                  <a:lnTo>
                    <a:pt x="136042" y="290830"/>
                  </a:lnTo>
                  <a:lnTo>
                    <a:pt x="134010" y="287020"/>
                  </a:lnTo>
                  <a:lnTo>
                    <a:pt x="128498" y="278130"/>
                  </a:lnTo>
                  <a:lnTo>
                    <a:pt x="125577" y="275590"/>
                  </a:lnTo>
                  <a:lnTo>
                    <a:pt x="124764" y="274320"/>
                  </a:lnTo>
                  <a:lnTo>
                    <a:pt x="123151" y="271780"/>
                  </a:lnTo>
                  <a:lnTo>
                    <a:pt x="121424" y="270510"/>
                  </a:lnTo>
                  <a:lnTo>
                    <a:pt x="118478" y="267970"/>
                  </a:lnTo>
                  <a:lnTo>
                    <a:pt x="115671" y="262890"/>
                  </a:lnTo>
                  <a:lnTo>
                    <a:pt x="121704" y="264160"/>
                  </a:lnTo>
                  <a:lnTo>
                    <a:pt x="121018" y="262890"/>
                  </a:lnTo>
                  <a:lnTo>
                    <a:pt x="118973" y="259080"/>
                  </a:lnTo>
                  <a:lnTo>
                    <a:pt x="112217" y="254000"/>
                  </a:lnTo>
                  <a:lnTo>
                    <a:pt x="111506" y="252730"/>
                  </a:lnTo>
                  <a:lnTo>
                    <a:pt x="108623" y="247650"/>
                  </a:lnTo>
                  <a:lnTo>
                    <a:pt x="105003" y="242570"/>
                  </a:lnTo>
                  <a:lnTo>
                    <a:pt x="103657" y="241300"/>
                  </a:lnTo>
                  <a:lnTo>
                    <a:pt x="98234" y="236220"/>
                  </a:lnTo>
                  <a:lnTo>
                    <a:pt x="98615" y="240677"/>
                  </a:lnTo>
                  <a:lnTo>
                    <a:pt x="89928" y="236220"/>
                  </a:lnTo>
                  <a:lnTo>
                    <a:pt x="108991" y="252730"/>
                  </a:lnTo>
                  <a:lnTo>
                    <a:pt x="94157" y="243840"/>
                  </a:lnTo>
                  <a:lnTo>
                    <a:pt x="99339" y="250190"/>
                  </a:lnTo>
                  <a:lnTo>
                    <a:pt x="106781" y="255270"/>
                  </a:lnTo>
                  <a:lnTo>
                    <a:pt x="109448" y="259080"/>
                  </a:lnTo>
                  <a:lnTo>
                    <a:pt x="103301" y="255917"/>
                  </a:lnTo>
                  <a:lnTo>
                    <a:pt x="103593" y="259080"/>
                  </a:lnTo>
                  <a:lnTo>
                    <a:pt x="99580" y="252730"/>
                  </a:lnTo>
                  <a:lnTo>
                    <a:pt x="93484" y="247650"/>
                  </a:lnTo>
                  <a:lnTo>
                    <a:pt x="86944" y="242570"/>
                  </a:lnTo>
                  <a:lnTo>
                    <a:pt x="82499" y="236220"/>
                  </a:lnTo>
                  <a:lnTo>
                    <a:pt x="81610" y="234950"/>
                  </a:lnTo>
                  <a:lnTo>
                    <a:pt x="88265" y="229870"/>
                  </a:lnTo>
                  <a:lnTo>
                    <a:pt x="87007" y="226060"/>
                  </a:lnTo>
                  <a:lnTo>
                    <a:pt x="86245" y="226060"/>
                  </a:lnTo>
                  <a:lnTo>
                    <a:pt x="83058" y="223520"/>
                  </a:lnTo>
                  <a:lnTo>
                    <a:pt x="87617" y="213360"/>
                  </a:lnTo>
                  <a:lnTo>
                    <a:pt x="89509" y="210820"/>
                  </a:lnTo>
                  <a:lnTo>
                    <a:pt x="91643" y="208280"/>
                  </a:lnTo>
                  <a:lnTo>
                    <a:pt x="94068" y="205740"/>
                  </a:lnTo>
                  <a:lnTo>
                    <a:pt x="88074" y="210820"/>
                  </a:lnTo>
                  <a:lnTo>
                    <a:pt x="87388" y="207010"/>
                  </a:lnTo>
                  <a:lnTo>
                    <a:pt x="96939" y="199390"/>
                  </a:lnTo>
                  <a:lnTo>
                    <a:pt x="100685" y="193040"/>
                  </a:lnTo>
                  <a:lnTo>
                    <a:pt x="102501" y="195580"/>
                  </a:lnTo>
                  <a:lnTo>
                    <a:pt x="105067" y="193040"/>
                  </a:lnTo>
                  <a:lnTo>
                    <a:pt x="106349" y="191770"/>
                  </a:lnTo>
                  <a:lnTo>
                    <a:pt x="109829" y="190500"/>
                  </a:lnTo>
                  <a:lnTo>
                    <a:pt x="109905" y="190258"/>
                  </a:lnTo>
                  <a:lnTo>
                    <a:pt x="110197" y="190411"/>
                  </a:lnTo>
                  <a:lnTo>
                    <a:pt x="110921" y="190347"/>
                  </a:lnTo>
                  <a:lnTo>
                    <a:pt x="112687" y="189572"/>
                  </a:lnTo>
                  <a:lnTo>
                    <a:pt x="111823" y="189471"/>
                  </a:lnTo>
                  <a:lnTo>
                    <a:pt x="110832" y="189814"/>
                  </a:lnTo>
                  <a:lnTo>
                    <a:pt x="109943" y="190157"/>
                  </a:lnTo>
                  <a:lnTo>
                    <a:pt x="110693" y="187960"/>
                  </a:lnTo>
                  <a:lnTo>
                    <a:pt x="114249" y="182880"/>
                  </a:lnTo>
                  <a:lnTo>
                    <a:pt x="117576" y="177800"/>
                  </a:lnTo>
                  <a:lnTo>
                    <a:pt x="117754" y="172720"/>
                  </a:lnTo>
                  <a:lnTo>
                    <a:pt x="127419" y="166370"/>
                  </a:lnTo>
                  <a:lnTo>
                    <a:pt x="130352" y="163830"/>
                  </a:lnTo>
                  <a:lnTo>
                    <a:pt x="132372" y="160020"/>
                  </a:lnTo>
                  <a:lnTo>
                    <a:pt x="133807" y="157480"/>
                  </a:lnTo>
                  <a:lnTo>
                    <a:pt x="134188" y="156210"/>
                  </a:lnTo>
                  <a:lnTo>
                    <a:pt x="134340" y="154940"/>
                  </a:lnTo>
                  <a:lnTo>
                    <a:pt x="135128" y="149860"/>
                  </a:lnTo>
                  <a:lnTo>
                    <a:pt x="136220" y="144780"/>
                  </a:lnTo>
                  <a:lnTo>
                    <a:pt x="139255" y="140970"/>
                  </a:lnTo>
                  <a:lnTo>
                    <a:pt x="140144" y="140970"/>
                  </a:lnTo>
                  <a:lnTo>
                    <a:pt x="141211" y="142240"/>
                  </a:lnTo>
                  <a:lnTo>
                    <a:pt x="142341" y="143510"/>
                  </a:lnTo>
                  <a:lnTo>
                    <a:pt x="140042" y="144780"/>
                  </a:lnTo>
                  <a:lnTo>
                    <a:pt x="142278" y="148590"/>
                  </a:lnTo>
                  <a:lnTo>
                    <a:pt x="140144" y="149860"/>
                  </a:lnTo>
                  <a:lnTo>
                    <a:pt x="139738" y="151130"/>
                  </a:lnTo>
                  <a:lnTo>
                    <a:pt x="139331" y="152400"/>
                  </a:lnTo>
                  <a:lnTo>
                    <a:pt x="140322" y="151130"/>
                  </a:lnTo>
                  <a:lnTo>
                    <a:pt x="141681" y="152400"/>
                  </a:lnTo>
                  <a:lnTo>
                    <a:pt x="142671" y="153670"/>
                  </a:lnTo>
                  <a:lnTo>
                    <a:pt x="142913" y="151130"/>
                  </a:lnTo>
                  <a:lnTo>
                    <a:pt x="143675" y="153670"/>
                  </a:lnTo>
                  <a:lnTo>
                    <a:pt x="149567" y="151130"/>
                  </a:lnTo>
                  <a:lnTo>
                    <a:pt x="154279" y="158521"/>
                  </a:lnTo>
                  <a:lnTo>
                    <a:pt x="153200" y="158280"/>
                  </a:lnTo>
                  <a:lnTo>
                    <a:pt x="151980" y="157594"/>
                  </a:lnTo>
                  <a:lnTo>
                    <a:pt x="152095" y="158013"/>
                  </a:lnTo>
                  <a:lnTo>
                    <a:pt x="154851" y="159537"/>
                  </a:lnTo>
                  <a:lnTo>
                    <a:pt x="154762" y="159181"/>
                  </a:lnTo>
                  <a:lnTo>
                    <a:pt x="154559" y="158813"/>
                  </a:lnTo>
                  <a:lnTo>
                    <a:pt x="157251" y="160020"/>
                  </a:lnTo>
                  <a:lnTo>
                    <a:pt x="159829" y="157480"/>
                  </a:lnTo>
                  <a:lnTo>
                    <a:pt x="164998" y="162560"/>
                  </a:lnTo>
                  <a:lnTo>
                    <a:pt x="173634" y="168910"/>
                  </a:lnTo>
                  <a:lnTo>
                    <a:pt x="171030" y="162560"/>
                  </a:lnTo>
                  <a:lnTo>
                    <a:pt x="173240" y="167640"/>
                  </a:lnTo>
                  <a:lnTo>
                    <a:pt x="176923" y="171450"/>
                  </a:lnTo>
                  <a:lnTo>
                    <a:pt x="183654" y="177800"/>
                  </a:lnTo>
                  <a:lnTo>
                    <a:pt x="185597" y="180340"/>
                  </a:lnTo>
                  <a:lnTo>
                    <a:pt x="188683" y="182880"/>
                  </a:lnTo>
                  <a:lnTo>
                    <a:pt x="198716" y="190500"/>
                  </a:lnTo>
                  <a:lnTo>
                    <a:pt x="206946" y="196850"/>
                  </a:lnTo>
                  <a:lnTo>
                    <a:pt x="207746" y="198120"/>
                  </a:lnTo>
                  <a:lnTo>
                    <a:pt x="208546" y="196850"/>
                  </a:lnTo>
                  <a:lnTo>
                    <a:pt x="211734" y="194310"/>
                  </a:lnTo>
                  <a:lnTo>
                    <a:pt x="214833" y="191770"/>
                  </a:lnTo>
                  <a:lnTo>
                    <a:pt x="220878" y="186690"/>
                  </a:lnTo>
                  <a:lnTo>
                    <a:pt x="223875" y="185420"/>
                  </a:lnTo>
                  <a:lnTo>
                    <a:pt x="226847" y="182880"/>
                  </a:lnTo>
                  <a:lnTo>
                    <a:pt x="229819" y="181610"/>
                  </a:lnTo>
                  <a:lnTo>
                    <a:pt x="233248" y="180530"/>
                  </a:lnTo>
                  <a:lnTo>
                    <a:pt x="231762" y="181876"/>
                  </a:lnTo>
                  <a:lnTo>
                    <a:pt x="235635" y="179692"/>
                  </a:lnTo>
                  <a:lnTo>
                    <a:pt x="235077" y="179717"/>
                  </a:lnTo>
                  <a:lnTo>
                    <a:pt x="234442" y="179920"/>
                  </a:lnTo>
                  <a:lnTo>
                    <a:pt x="241515" y="173990"/>
                  </a:lnTo>
                  <a:lnTo>
                    <a:pt x="249783" y="167640"/>
                  </a:lnTo>
                  <a:lnTo>
                    <a:pt x="258140" y="161290"/>
                  </a:lnTo>
                  <a:lnTo>
                    <a:pt x="266103" y="156210"/>
                  </a:lnTo>
                  <a:lnTo>
                    <a:pt x="265887" y="157480"/>
                  </a:lnTo>
                  <a:lnTo>
                    <a:pt x="266611" y="157480"/>
                  </a:lnTo>
                  <a:lnTo>
                    <a:pt x="268465" y="156210"/>
                  </a:lnTo>
                  <a:lnTo>
                    <a:pt x="272199" y="153670"/>
                  </a:lnTo>
                  <a:lnTo>
                    <a:pt x="274993" y="149860"/>
                  </a:lnTo>
                  <a:lnTo>
                    <a:pt x="278333" y="144780"/>
                  </a:lnTo>
                  <a:lnTo>
                    <a:pt x="287375" y="139700"/>
                  </a:lnTo>
                  <a:lnTo>
                    <a:pt x="290741" y="140970"/>
                  </a:lnTo>
                  <a:lnTo>
                    <a:pt x="288251" y="143510"/>
                  </a:lnTo>
                  <a:lnTo>
                    <a:pt x="284924" y="144780"/>
                  </a:lnTo>
                  <a:lnTo>
                    <a:pt x="285762" y="146050"/>
                  </a:lnTo>
                  <a:lnTo>
                    <a:pt x="291719" y="147320"/>
                  </a:lnTo>
                  <a:lnTo>
                    <a:pt x="299656" y="143510"/>
                  </a:lnTo>
                  <a:lnTo>
                    <a:pt x="306654" y="139700"/>
                  </a:lnTo>
                  <a:lnTo>
                    <a:pt x="308991" y="138430"/>
                  </a:lnTo>
                  <a:lnTo>
                    <a:pt x="319163" y="135890"/>
                  </a:lnTo>
                  <a:lnTo>
                    <a:pt x="316585" y="137160"/>
                  </a:lnTo>
                  <a:lnTo>
                    <a:pt x="319049" y="137160"/>
                  </a:lnTo>
                  <a:lnTo>
                    <a:pt x="321564" y="135890"/>
                  </a:lnTo>
                  <a:lnTo>
                    <a:pt x="324154" y="135890"/>
                  </a:lnTo>
                  <a:lnTo>
                    <a:pt x="334962" y="130810"/>
                  </a:lnTo>
                  <a:lnTo>
                    <a:pt x="346697" y="124460"/>
                  </a:lnTo>
                  <a:lnTo>
                    <a:pt x="349046" y="123190"/>
                  </a:lnTo>
                  <a:lnTo>
                    <a:pt x="353606" y="121920"/>
                  </a:lnTo>
                  <a:lnTo>
                    <a:pt x="353517" y="120650"/>
                  </a:lnTo>
                  <a:lnTo>
                    <a:pt x="352742" y="115570"/>
                  </a:lnTo>
                  <a:lnTo>
                    <a:pt x="352437" y="113030"/>
                  </a:lnTo>
                  <a:lnTo>
                    <a:pt x="352361" y="111760"/>
                  </a:lnTo>
                  <a:lnTo>
                    <a:pt x="352221" y="109220"/>
                  </a:lnTo>
                  <a:lnTo>
                    <a:pt x="353237" y="111760"/>
                  </a:lnTo>
                  <a:lnTo>
                    <a:pt x="353745" y="110490"/>
                  </a:lnTo>
                  <a:lnTo>
                    <a:pt x="353326" y="109220"/>
                  </a:lnTo>
                  <a:lnTo>
                    <a:pt x="352069" y="105410"/>
                  </a:lnTo>
                  <a:lnTo>
                    <a:pt x="350545" y="100330"/>
                  </a:lnTo>
                  <a:lnTo>
                    <a:pt x="349161" y="95250"/>
                  </a:lnTo>
                  <a:lnTo>
                    <a:pt x="347814" y="91440"/>
                  </a:lnTo>
                  <a:lnTo>
                    <a:pt x="346798" y="87630"/>
                  </a:lnTo>
                  <a:lnTo>
                    <a:pt x="343725" y="74930"/>
                  </a:lnTo>
                  <a:lnTo>
                    <a:pt x="340639" y="58420"/>
                  </a:lnTo>
                  <a:lnTo>
                    <a:pt x="344855" y="63500"/>
                  </a:lnTo>
                  <a:lnTo>
                    <a:pt x="343306" y="66040"/>
                  </a:lnTo>
                  <a:lnTo>
                    <a:pt x="346824" y="62230"/>
                  </a:lnTo>
                  <a:lnTo>
                    <a:pt x="345351" y="59690"/>
                  </a:lnTo>
                  <a:lnTo>
                    <a:pt x="343103" y="59690"/>
                  </a:lnTo>
                  <a:lnTo>
                    <a:pt x="341871" y="58420"/>
                  </a:lnTo>
                  <a:lnTo>
                    <a:pt x="340652" y="57150"/>
                  </a:lnTo>
                  <a:lnTo>
                    <a:pt x="338556" y="52070"/>
                  </a:lnTo>
                  <a:lnTo>
                    <a:pt x="340245" y="48260"/>
                  </a:lnTo>
                  <a:lnTo>
                    <a:pt x="341414" y="41910"/>
                  </a:lnTo>
                  <a:lnTo>
                    <a:pt x="345795" y="44450"/>
                  </a:lnTo>
                  <a:lnTo>
                    <a:pt x="346722" y="52070"/>
                  </a:lnTo>
                  <a:lnTo>
                    <a:pt x="350024" y="50800"/>
                  </a:lnTo>
                  <a:lnTo>
                    <a:pt x="348729" y="48260"/>
                  </a:lnTo>
                  <a:lnTo>
                    <a:pt x="347446" y="44450"/>
                  </a:lnTo>
                  <a:lnTo>
                    <a:pt x="348246" y="44450"/>
                  </a:lnTo>
                  <a:lnTo>
                    <a:pt x="349338" y="43180"/>
                  </a:lnTo>
                  <a:lnTo>
                    <a:pt x="350786" y="43180"/>
                  </a:lnTo>
                  <a:lnTo>
                    <a:pt x="352183" y="45720"/>
                  </a:lnTo>
                  <a:lnTo>
                    <a:pt x="356514" y="44450"/>
                  </a:lnTo>
                  <a:lnTo>
                    <a:pt x="359295" y="43180"/>
                  </a:lnTo>
                  <a:lnTo>
                    <a:pt x="362089" y="41910"/>
                  </a:lnTo>
                  <a:lnTo>
                    <a:pt x="370446" y="38100"/>
                  </a:lnTo>
                  <a:lnTo>
                    <a:pt x="383057" y="36830"/>
                  </a:lnTo>
                  <a:lnTo>
                    <a:pt x="380695" y="35560"/>
                  </a:lnTo>
                  <a:lnTo>
                    <a:pt x="387096" y="33020"/>
                  </a:lnTo>
                  <a:lnTo>
                    <a:pt x="391274" y="33020"/>
                  </a:lnTo>
                  <a:lnTo>
                    <a:pt x="395465" y="34290"/>
                  </a:lnTo>
                  <a:lnTo>
                    <a:pt x="398703" y="33020"/>
                  </a:lnTo>
                  <a:lnTo>
                    <a:pt x="401955" y="31750"/>
                  </a:lnTo>
                  <a:lnTo>
                    <a:pt x="406057" y="36830"/>
                  </a:lnTo>
                  <a:lnTo>
                    <a:pt x="423735" y="31750"/>
                  </a:lnTo>
                  <a:lnTo>
                    <a:pt x="435089" y="29210"/>
                  </a:lnTo>
                  <a:lnTo>
                    <a:pt x="439000" y="27940"/>
                  </a:lnTo>
                  <a:lnTo>
                    <a:pt x="441248" y="27940"/>
                  </a:lnTo>
                  <a:lnTo>
                    <a:pt x="444373" y="26670"/>
                  </a:lnTo>
                  <a:lnTo>
                    <a:pt x="438658" y="30480"/>
                  </a:lnTo>
                  <a:lnTo>
                    <a:pt x="430403" y="33020"/>
                  </a:lnTo>
                  <a:lnTo>
                    <a:pt x="421297" y="36830"/>
                  </a:lnTo>
                  <a:lnTo>
                    <a:pt x="413067" y="39370"/>
                  </a:lnTo>
                  <a:lnTo>
                    <a:pt x="416864" y="39370"/>
                  </a:lnTo>
                  <a:lnTo>
                    <a:pt x="423316" y="38100"/>
                  </a:lnTo>
                  <a:lnTo>
                    <a:pt x="429285" y="36830"/>
                  </a:lnTo>
                  <a:lnTo>
                    <a:pt x="432269" y="36830"/>
                  </a:lnTo>
                  <a:lnTo>
                    <a:pt x="435127" y="35560"/>
                  </a:lnTo>
                  <a:lnTo>
                    <a:pt x="437464" y="35560"/>
                  </a:lnTo>
                  <a:lnTo>
                    <a:pt x="439140" y="34290"/>
                  </a:lnTo>
                  <a:lnTo>
                    <a:pt x="440524" y="33020"/>
                  </a:lnTo>
                  <a:lnTo>
                    <a:pt x="439572" y="33020"/>
                  </a:lnTo>
                  <a:lnTo>
                    <a:pt x="438797" y="34290"/>
                  </a:lnTo>
                  <a:lnTo>
                    <a:pt x="435978" y="34290"/>
                  </a:lnTo>
                  <a:lnTo>
                    <a:pt x="434276" y="35560"/>
                  </a:lnTo>
                  <a:lnTo>
                    <a:pt x="432701" y="34290"/>
                  </a:lnTo>
                  <a:lnTo>
                    <a:pt x="437426" y="31750"/>
                  </a:lnTo>
                  <a:lnTo>
                    <a:pt x="439864" y="30480"/>
                  </a:lnTo>
                  <a:lnTo>
                    <a:pt x="448373" y="27940"/>
                  </a:lnTo>
                  <a:lnTo>
                    <a:pt x="459257" y="25400"/>
                  </a:lnTo>
                  <a:lnTo>
                    <a:pt x="459168" y="29210"/>
                  </a:lnTo>
                  <a:lnTo>
                    <a:pt x="453326" y="34290"/>
                  </a:lnTo>
                  <a:lnTo>
                    <a:pt x="452386" y="39370"/>
                  </a:lnTo>
                  <a:lnTo>
                    <a:pt x="451764" y="45720"/>
                  </a:lnTo>
                  <a:lnTo>
                    <a:pt x="451586" y="48260"/>
                  </a:lnTo>
                  <a:lnTo>
                    <a:pt x="450926" y="55880"/>
                  </a:lnTo>
                  <a:lnTo>
                    <a:pt x="450646" y="59690"/>
                  </a:lnTo>
                  <a:lnTo>
                    <a:pt x="449402" y="67310"/>
                  </a:lnTo>
                  <a:lnTo>
                    <a:pt x="448119" y="72390"/>
                  </a:lnTo>
                  <a:lnTo>
                    <a:pt x="445820" y="74930"/>
                  </a:lnTo>
                  <a:lnTo>
                    <a:pt x="446252" y="77470"/>
                  </a:lnTo>
                  <a:lnTo>
                    <a:pt x="446278" y="78740"/>
                  </a:lnTo>
                  <a:lnTo>
                    <a:pt x="446392" y="99060"/>
                  </a:lnTo>
                  <a:lnTo>
                    <a:pt x="446265" y="102870"/>
                  </a:lnTo>
                  <a:lnTo>
                    <a:pt x="445846" y="113030"/>
                  </a:lnTo>
                  <a:lnTo>
                    <a:pt x="445503" y="114300"/>
                  </a:lnTo>
                  <a:lnTo>
                    <a:pt x="447141" y="114300"/>
                  </a:lnTo>
                  <a:lnTo>
                    <a:pt x="453224" y="115570"/>
                  </a:lnTo>
                  <a:lnTo>
                    <a:pt x="477710" y="119380"/>
                  </a:lnTo>
                  <a:lnTo>
                    <a:pt x="481723" y="119380"/>
                  </a:lnTo>
                  <a:lnTo>
                    <a:pt x="487591" y="120650"/>
                  </a:lnTo>
                  <a:lnTo>
                    <a:pt x="490956" y="121920"/>
                  </a:lnTo>
                  <a:lnTo>
                    <a:pt x="494360" y="121920"/>
                  </a:lnTo>
                  <a:lnTo>
                    <a:pt x="515391" y="127000"/>
                  </a:lnTo>
                  <a:lnTo>
                    <a:pt x="513232" y="123190"/>
                  </a:lnTo>
                  <a:lnTo>
                    <a:pt x="521652" y="123190"/>
                  </a:lnTo>
                  <a:lnTo>
                    <a:pt x="524433" y="119380"/>
                  </a:lnTo>
                  <a:lnTo>
                    <a:pt x="531495" y="120650"/>
                  </a:lnTo>
                  <a:lnTo>
                    <a:pt x="534060" y="121920"/>
                  </a:lnTo>
                  <a:lnTo>
                    <a:pt x="534149" y="122186"/>
                  </a:lnTo>
                  <a:lnTo>
                    <a:pt x="534289" y="122593"/>
                  </a:lnTo>
                  <a:lnTo>
                    <a:pt x="532726" y="123698"/>
                  </a:lnTo>
                  <a:lnTo>
                    <a:pt x="528853" y="125095"/>
                  </a:lnTo>
                  <a:lnTo>
                    <a:pt x="526872" y="127190"/>
                  </a:lnTo>
                  <a:lnTo>
                    <a:pt x="530834" y="130606"/>
                  </a:lnTo>
                  <a:lnTo>
                    <a:pt x="529717" y="127787"/>
                  </a:lnTo>
                  <a:lnTo>
                    <a:pt x="534416" y="127203"/>
                  </a:lnTo>
                  <a:lnTo>
                    <a:pt x="538251" y="126288"/>
                  </a:lnTo>
                  <a:lnTo>
                    <a:pt x="536257" y="124244"/>
                  </a:lnTo>
                  <a:lnTo>
                    <a:pt x="540893" y="127000"/>
                  </a:lnTo>
                  <a:lnTo>
                    <a:pt x="547128" y="130810"/>
                  </a:lnTo>
                  <a:lnTo>
                    <a:pt x="553135" y="134620"/>
                  </a:lnTo>
                  <a:lnTo>
                    <a:pt x="556945" y="139700"/>
                  </a:lnTo>
                  <a:lnTo>
                    <a:pt x="546201" y="134620"/>
                  </a:lnTo>
                  <a:lnTo>
                    <a:pt x="546125" y="137160"/>
                  </a:lnTo>
                  <a:lnTo>
                    <a:pt x="552907" y="139700"/>
                  </a:lnTo>
                  <a:lnTo>
                    <a:pt x="554761" y="142240"/>
                  </a:lnTo>
                  <a:lnTo>
                    <a:pt x="555548" y="144780"/>
                  </a:lnTo>
                  <a:lnTo>
                    <a:pt x="559130" y="148590"/>
                  </a:lnTo>
                  <a:lnTo>
                    <a:pt x="558723" y="144780"/>
                  </a:lnTo>
                  <a:lnTo>
                    <a:pt x="565188" y="146050"/>
                  </a:lnTo>
                  <a:lnTo>
                    <a:pt x="573722" y="151130"/>
                  </a:lnTo>
                  <a:lnTo>
                    <a:pt x="569429" y="147320"/>
                  </a:lnTo>
                  <a:lnTo>
                    <a:pt x="567143" y="144780"/>
                  </a:lnTo>
                  <a:lnTo>
                    <a:pt x="563613" y="142240"/>
                  </a:lnTo>
                  <a:lnTo>
                    <a:pt x="569201" y="143510"/>
                  </a:lnTo>
                  <a:lnTo>
                    <a:pt x="572173" y="143510"/>
                  </a:lnTo>
                  <a:lnTo>
                    <a:pt x="575627" y="146050"/>
                  </a:lnTo>
                  <a:lnTo>
                    <a:pt x="580186" y="148590"/>
                  </a:lnTo>
                  <a:lnTo>
                    <a:pt x="583679" y="151130"/>
                  </a:lnTo>
                  <a:lnTo>
                    <a:pt x="587413" y="153670"/>
                  </a:lnTo>
                  <a:lnTo>
                    <a:pt x="591146" y="157480"/>
                  </a:lnTo>
                  <a:lnTo>
                    <a:pt x="595210" y="160020"/>
                  </a:lnTo>
                  <a:lnTo>
                    <a:pt x="600697" y="162560"/>
                  </a:lnTo>
                  <a:lnTo>
                    <a:pt x="603834" y="166370"/>
                  </a:lnTo>
                  <a:lnTo>
                    <a:pt x="605472" y="161290"/>
                  </a:lnTo>
                  <a:lnTo>
                    <a:pt x="608025" y="158750"/>
                  </a:lnTo>
                  <a:lnTo>
                    <a:pt x="610450" y="156210"/>
                  </a:lnTo>
                  <a:lnTo>
                    <a:pt x="613143" y="152400"/>
                  </a:lnTo>
                  <a:lnTo>
                    <a:pt x="616013" y="147320"/>
                  </a:lnTo>
                  <a:lnTo>
                    <a:pt x="608977" y="160020"/>
                  </a:lnTo>
                  <a:lnTo>
                    <a:pt x="612343" y="156210"/>
                  </a:lnTo>
                  <a:lnTo>
                    <a:pt x="618947" y="147320"/>
                  </a:lnTo>
                  <a:lnTo>
                    <a:pt x="622719" y="142240"/>
                  </a:lnTo>
                  <a:lnTo>
                    <a:pt x="624611" y="139700"/>
                  </a:lnTo>
                  <a:lnTo>
                    <a:pt x="628726" y="134620"/>
                  </a:lnTo>
                  <a:lnTo>
                    <a:pt x="633425" y="128270"/>
                  </a:lnTo>
                  <a:lnTo>
                    <a:pt x="637006" y="123190"/>
                  </a:lnTo>
                  <a:lnTo>
                    <a:pt x="637908" y="121920"/>
                  </a:lnTo>
                  <a:lnTo>
                    <a:pt x="641769" y="115570"/>
                  </a:lnTo>
                  <a:lnTo>
                    <a:pt x="644626" y="109220"/>
                  </a:lnTo>
                  <a:lnTo>
                    <a:pt x="646061" y="104140"/>
                  </a:lnTo>
                  <a:lnTo>
                    <a:pt x="648182" y="102870"/>
                  </a:lnTo>
                  <a:lnTo>
                    <a:pt x="651802" y="102870"/>
                  </a:lnTo>
                  <a:lnTo>
                    <a:pt x="650900" y="104127"/>
                  </a:lnTo>
                  <a:lnTo>
                    <a:pt x="652678" y="102870"/>
                  </a:lnTo>
                  <a:lnTo>
                    <a:pt x="655726" y="99060"/>
                  </a:lnTo>
                  <a:lnTo>
                    <a:pt x="655993" y="97790"/>
                  </a:lnTo>
                  <a:lnTo>
                    <a:pt x="656412" y="97790"/>
                  </a:lnTo>
                  <a:lnTo>
                    <a:pt x="658647" y="91440"/>
                  </a:lnTo>
                  <a:lnTo>
                    <a:pt x="659574" y="92710"/>
                  </a:lnTo>
                  <a:lnTo>
                    <a:pt x="662012" y="92710"/>
                  </a:lnTo>
                  <a:lnTo>
                    <a:pt x="664032" y="93980"/>
                  </a:lnTo>
                  <a:lnTo>
                    <a:pt x="665073" y="93980"/>
                  </a:lnTo>
                  <a:lnTo>
                    <a:pt x="667169" y="95250"/>
                  </a:lnTo>
                  <a:lnTo>
                    <a:pt x="673862" y="100330"/>
                  </a:lnTo>
                  <a:lnTo>
                    <a:pt x="679691" y="105410"/>
                  </a:lnTo>
                  <a:lnTo>
                    <a:pt x="683869" y="110490"/>
                  </a:lnTo>
                  <a:lnTo>
                    <a:pt x="680847" y="111760"/>
                  </a:lnTo>
                  <a:lnTo>
                    <a:pt x="685241" y="114300"/>
                  </a:lnTo>
                  <a:lnTo>
                    <a:pt x="690435" y="114300"/>
                  </a:lnTo>
                  <a:lnTo>
                    <a:pt x="694029" y="119380"/>
                  </a:lnTo>
                  <a:lnTo>
                    <a:pt x="691007" y="119380"/>
                  </a:lnTo>
                  <a:lnTo>
                    <a:pt x="692785" y="121920"/>
                  </a:lnTo>
                  <a:lnTo>
                    <a:pt x="695388" y="123190"/>
                  </a:lnTo>
                  <a:lnTo>
                    <a:pt x="705853" y="127000"/>
                  </a:lnTo>
                  <a:lnTo>
                    <a:pt x="710336" y="132080"/>
                  </a:lnTo>
                  <a:lnTo>
                    <a:pt x="704240" y="130810"/>
                  </a:lnTo>
                  <a:lnTo>
                    <a:pt x="708279" y="134620"/>
                  </a:lnTo>
                  <a:lnTo>
                    <a:pt x="712228" y="138430"/>
                  </a:lnTo>
                  <a:lnTo>
                    <a:pt x="719975" y="143510"/>
                  </a:lnTo>
                  <a:lnTo>
                    <a:pt x="726109" y="147320"/>
                  </a:lnTo>
                  <a:lnTo>
                    <a:pt x="729284" y="147320"/>
                  </a:lnTo>
                  <a:lnTo>
                    <a:pt x="734212" y="148590"/>
                  </a:lnTo>
                  <a:lnTo>
                    <a:pt x="739876" y="151130"/>
                  </a:lnTo>
                  <a:lnTo>
                    <a:pt x="739495" y="152400"/>
                  </a:lnTo>
                  <a:lnTo>
                    <a:pt x="738759" y="153670"/>
                  </a:lnTo>
                  <a:lnTo>
                    <a:pt x="737654" y="154940"/>
                  </a:lnTo>
                  <a:lnTo>
                    <a:pt x="729373" y="154940"/>
                  </a:lnTo>
                  <a:lnTo>
                    <a:pt x="726909" y="156210"/>
                  </a:lnTo>
                  <a:lnTo>
                    <a:pt x="724496" y="156210"/>
                  </a:lnTo>
                  <a:lnTo>
                    <a:pt x="722452" y="157480"/>
                  </a:lnTo>
                  <a:lnTo>
                    <a:pt x="721194" y="158750"/>
                  </a:lnTo>
                  <a:lnTo>
                    <a:pt x="713574" y="163830"/>
                  </a:lnTo>
                  <a:lnTo>
                    <a:pt x="713206" y="163830"/>
                  </a:lnTo>
                  <a:lnTo>
                    <a:pt x="707313" y="168910"/>
                  </a:lnTo>
                  <a:lnTo>
                    <a:pt x="702157" y="173990"/>
                  </a:lnTo>
                  <a:lnTo>
                    <a:pt x="697420" y="179070"/>
                  </a:lnTo>
                  <a:lnTo>
                    <a:pt x="674700" y="203200"/>
                  </a:lnTo>
                  <a:lnTo>
                    <a:pt x="669264" y="208280"/>
                  </a:lnTo>
                  <a:lnTo>
                    <a:pt x="668921" y="209550"/>
                  </a:lnTo>
                  <a:lnTo>
                    <a:pt x="668159" y="209550"/>
                  </a:lnTo>
                  <a:lnTo>
                    <a:pt x="668147" y="210820"/>
                  </a:lnTo>
                  <a:lnTo>
                    <a:pt x="681062" y="223520"/>
                  </a:lnTo>
                  <a:lnTo>
                    <a:pt x="685228" y="227330"/>
                  </a:lnTo>
                  <a:lnTo>
                    <a:pt x="703554" y="246380"/>
                  </a:lnTo>
                  <a:lnTo>
                    <a:pt x="706297" y="254000"/>
                  </a:lnTo>
                  <a:lnTo>
                    <a:pt x="710539" y="261620"/>
                  </a:lnTo>
                  <a:lnTo>
                    <a:pt x="721436" y="281940"/>
                  </a:lnTo>
                  <a:lnTo>
                    <a:pt x="727113" y="292100"/>
                  </a:lnTo>
                  <a:lnTo>
                    <a:pt x="732320" y="303530"/>
                  </a:lnTo>
                  <a:lnTo>
                    <a:pt x="736688" y="313690"/>
                  </a:lnTo>
                  <a:lnTo>
                    <a:pt x="739863" y="323850"/>
                  </a:lnTo>
                  <a:lnTo>
                    <a:pt x="739317" y="320040"/>
                  </a:lnTo>
                  <a:lnTo>
                    <a:pt x="744918" y="322580"/>
                  </a:lnTo>
                  <a:lnTo>
                    <a:pt x="747255" y="327660"/>
                  </a:lnTo>
                  <a:lnTo>
                    <a:pt x="748436" y="334010"/>
                  </a:lnTo>
                  <a:lnTo>
                    <a:pt x="757580" y="342900"/>
                  </a:lnTo>
                  <a:lnTo>
                    <a:pt x="751573" y="344170"/>
                  </a:lnTo>
                  <a:lnTo>
                    <a:pt x="750963" y="341630"/>
                  </a:lnTo>
                  <a:lnTo>
                    <a:pt x="748931" y="345440"/>
                  </a:lnTo>
                  <a:lnTo>
                    <a:pt x="749287" y="349250"/>
                  </a:lnTo>
                  <a:lnTo>
                    <a:pt x="750519" y="354330"/>
                  </a:lnTo>
                  <a:lnTo>
                    <a:pt x="752525" y="361950"/>
                  </a:lnTo>
                  <a:lnTo>
                    <a:pt x="754735" y="369570"/>
                  </a:lnTo>
                  <a:lnTo>
                    <a:pt x="756970" y="378460"/>
                  </a:lnTo>
                  <a:lnTo>
                    <a:pt x="759091" y="384810"/>
                  </a:lnTo>
                  <a:lnTo>
                    <a:pt x="763600" y="382270"/>
                  </a:lnTo>
                  <a:lnTo>
                    <a:pt x="765771" y="379730"/>
                  </a:lnTo>
                  <a:lnTo>
                    <a:pt x="765606" y="381000"/>
                  </a:lnTo>
                  <a:lnTo>
                    <a:pt x="766902" y="381000"/>
                  </a:lnTo>
                  <a:lnTo>
                    <a:pt x="768680" y="382270"/>
                  </a:lnTo>
                  <a:lnTo>
                    <a:pt x="799719" y="382270"/>
                  </a:lnTo>
                  <a:lnTo>
                    <a:pt x="806056" y="381000"/>
                  </a:lnTo>
                  <a:lnTo>
                    <a:pt x="812444" y="381000"/>
                  </a:lnTo>
                  <a:lnTo>
                    <a:pt x="818769" y="379730"/>
                  </a:lnTo>
                  <a:lnTo>
                    <a:pt x="825106" y="378460"/>
                  </a:lnTo>
                  <a:lnTo>
                    <a:pt x="845185" y="375920"/>
                  </a:lnTo>
                  <a:lnTo>
                    <a:pt x="848042" y="373380"/>
                  </a:lnTo>
                  <a:lnTo>
                    <a:pt x="847661" y="378460"/>
                  </a:lnTo>
                  <a:lnTo>
                    <a:pt x="847140" y="379730"/>
                  </a:lnTo>
                  <a:lnTo>
                    <a:pt x="849071" y="378460"/>
                  </a:lnTo>
                  <a:lnTo>
                    <a:pt x="849312" y="381000"/>
                  </a:lnTo>
                  <a:lnTo>
                    <a:pt x="851484" y="383540"/>
                  </a:lnTo>
                  <a:lnTo>
                    <a:pt x="847331" y="383540"/>
                  </a:lnTo>
                  <a:lnTo>
                    <a:pt x="847864" y="396240"/>
                  </a:lnTo>
                  <a:lnTo>
                    <a:pt x="848626" y="407670"/>
                  </a:lnTo>
                  <a:lnTo>
                    <a:pt x="849871" y="420370"/>
                  </a:lnTo>
                  <a:lnTo>
                    <a:pt x="851890" y="435610"/>
                  </a:lnTo>
                  <a:lnTo>
                    <a:pt x="848423" y="430530"/>
                  </a:lnTo>
                  <a:lnTo>
                    <a:pt x="851027" y="439420"/>
                  </a:lnTo>
                  <a:lnTo>
                    <a:pt x="855853" y="445770"/>
                  </a:lnTo>
                  <a:lnTo>
                    <a:pt x="860755" y="450850"/>
                  </a:lnTo>
                  <a:lnTo>
                    <a:pt x="863600" y="458470"/>
                  </a:lnTo>
                  <a:lnTo>
                    <a:pt x="857745" y="463550"/>
                  </a:lnTo>
                  <a:lnTo>
                    <a:pt x="858151" y="466090"/>
                  </a:lnTo>
                  <a:lnTo>
                    <a:pt x="857529" y="468630"/>
                  </a:lnTo>
                  <a:lnTo>
                    <a:pt x="857021" y="471170"/>
                  </a:lnTo>
                  <a:lnTo>
                    <a:pt x="854621" y="469900"/>
                  </a:lnTo>
                  <a:lnTo>
                    <a:pt x="842518" y="469900"/>
                  </a:lnTo>
                  <a:lnTo>
                    <a:pt x="839050" y="471170"/>
                  </a:lnTo>
                  <a:lnTo>
                    <a:pt x="835964" y="471170"/>
                  </a:lnTo>
                  <a:lnTo>
                    <a:pt x="836701" y="468630"/>
                  </a:lnTo>
                  <a:lnTo>
                    <a:pt x="835025" y="468630"/>
                  </a:lnTo>
                  <a:lnTo>
                    <a:pt x="824484" y="467360"/>
                  </a:lnTo>
                  <a:lnTo>
                    <a:pt x="811403" y="466090"/>
                  </a:lnTo>
                  <a:lnTo>
                    <a:pt x="807504" y="467360"/>
                  </a:lnTo>
                  <a:lnTo>
                    <a:pt x="804926" y="467360"/>
                  </a:lnTo>
                  <a:lnTo>
                    <a:pt x="801331" y="468630"/>
                  </a:lnTo>
                  <a:lnTo>
                    <a:pt x="800557" y="469011"/>
                  </a:lnTo>
                  <a:lnTo>
                    <a:pt x="800531" y="468630"/>
                  </a:lnTo>
                  <a:lnTo>
                    <a:pt x="770407" y="468630"/>
                  </a:lnTo>
                  <a:lnTo>
                    <a:pt x="769797" y="469900"/>
                  </a:lnTo>
                  <a:lnTo>
                    <a:pt x="768426" y="468630"/>
                  </a:lnTo>
                  <a:lnTo>
                    <a:pt x="768502" y="469011"/>
                  </a:lnTo>
                  <a:lnTo>
                    <a:pt x="768616" y="471170"/>
                  </a:lnTo>
                  <a:lnTo>
                    <a:pt x="768057" y="480060"/>
                  </a:lnTo>
                  <a:lnTo>
                    <a:pt x="767359" y="499110"/>
                  </a:lnTo>
                  <a:lnTo>
                    <a:pt x="766191" y="497840"/>
                  </a:lnTo>
                  <a:lnTo>
                    <a:pt x="765035" y="495300"/>
                  </a:lnTo>
                  <a:lnTo>
                    <a:pt x="763879" y="494030"/>
                  </a:lnTo>
                  <a:lnTo>
                    <a:pt x="764476" y="499110"/>
                  </a:lnTo>
                  <a:lnTo>
                    <a:pt x="766038" y="506730"/>
                  </a:lnTo>
                  <a:lnTo>
                    <a:pt x="766533" y="508000"/>
                  </a:lnTo>
                  <a:lnTo>
                    <a:pt x="766813" y="510540"/>
                  </a:lnTo>
                  <a:lnTo>
                    <a:pt x="767397" y="513080"/>
                  </a:lnTo>
                  <a:lnTo>
                    <a:pt x="767422" y="516890"/>
                  </a:lnTo>
                  <a:lnTo>
                    <a:pt x="766495" y="524510"/>
                  </a:lnTo>
                  <a:lnTo>
                    <a:pt x="765200" y="527050"/>
                  </a:lnTo>
                  <a:lnTo>
                    <a:pt x="763447" y="526199"/>
                  </a:lnTo>
                  <a:lnTo>
                    <a:pt x="762838" y="528320"/>
                  </a:lnTo>
                  <a:lnTo>
                    <a:pt x="762965" y="530860"/>
                  </a:lnTo>
                  <a:lnTo>
                    <a:pt x="763003" y="537210"/>
                  </a:lnTo>
                  <a:lnTo>
                    <a:pt x="760501" y="544830"/>
                  </a:lnTo>
                  <a:lnTo>
                    <a:pt x="759447" y="538480"/>
                  </a:lnTo>
                  <a:lnTo>
                    <a:pt x="755827" y="549910"/>
                  </a:lnTo>
                  <a:lnTo>
                    <a:pt x="757389" y="549910"/>
                  </a:lnTo>
                  <a:lnTo>
                    <a:pt x="758063" y="554990"/>
                  </a:lnTo>
                  <a:lnTo>
                    <a:pt x="758113" y="557530"/>
                  </a:lnTo>
                  <a:lnTo>
                    <a:pt x="757516" y="563880"/>
                  </a:lnTo>
                  <a:lnTo>
                    <a:pt x="756551" y="565404"/>
                  </a:lnTo>
                  <a:lnTo>
                    <a:pt x="756551" y="622300"/>
                  </a:lnTo>
                  <a:lnTo>
                    <a:pt x="755738" y="623570"/>
                  </a:lnTo>
                  <a:lnTo>
                    <a:pt x="754024" y="623570"/>
                  </a:lnTo>
                  <a:lnTo>
                    <a:pt x="752652" y="622300"/>
                  </a:lnTo>
                  <a:lnTo>
                    <a:pt x="754278" y="622300"/>
                  </a:lnTo>
                  <a:lnTo>
                    <a:pt x="751928" y="619760"/>
                  </a:lnTo>
                  <a:lnTo>
                    <a:pt x="751801" y="618490"/>
                  </a:lnTo>
                  <a:lnTo>
                    <a:pt x="752970" y="619760"/>
                  </a:lnTo>
                  <a:lnTo>
                    <a:pt x="754710" y="621030"/>
                  </a:lnTo>
                  <a:lnTo>
                    <a:pt x="756551" y="622300"/>
                  </a:lnTo>
                  <a:lnTo>
                    <a:pt x="756551" y="565404"/>
                  </a:lnTo>
                  <a:lnTo>
                    <a:pt x="749414" y="576580"/>
                  </a:lnTo>
                  <a:lnTo>
                    <a:pt x="745286" y="576580"/>
                  </a:lnTo>
                  <a:lnTo>
                    <a:pt x="746772" y="579120"/>
                  </a:lnTo>
                  <a:lnTo>
                    <a:pt x="747001" y="586740"/>
                  </a:lnTo>
                  <a:lnTo>
                    <a:pt x="743051" y="591820"/>
                  </a:lnTo>
                  <a:lnTo>
                    <a:pt x="741387" y="593090"/>
                  </a:lnTo>
                  <a:lnTo>
                    <a:pt x="741807" y="589280"/>
                  </a:lnTo>
                  <a:lnTo>
                    <a:pt x="738936" y="593090"/>
                  </a:lnTo>
                  <a:lnTo>
                    <a:pt x="737603" y="595630"/>
                  </a:lnTo>
                  <a:lnTo>
                    <a:pt x="732790" y="605790"/>
                  </a:lnTo>
                  <a:lnTo>
                    <a:pt x="730935" y="610870"/>
                  </a:lnTo>
                  <a:lnTo>
                    <a:pt x="729322" y="614680"/>
                  </a:lnTo>
                  <a:lnTo>
                    <a:pt x="726922" y="621030"/>
                  </a:lnTo>
                  <a:lnTo>
                    <a:pt x="729500" y="626110"/>
                  </a:lnTo>
                  <a:lnTo>
                    <a:pt x="734402" y="629920"/>
                  </a:lnTo>
                  <a:lnTo>
                    <a:pt x="738962" y="635000"/>
                  </a:lnTo>
                  <a:lnTo>
                    <a:pt x="738111" y="636270"/>
                  </a:lnTo>
                  <a:lnTo>
                    <a:pt x="738593" y="637540"/>
                  </a:lnTo>
                  <a:lnTo>
                    <a:pt x="739635" y="638810"/>
                  </a:lnTo>
                  <a:lnTo>
                    <a:pt x="723519" y="626110"/>
                  </a:lnTo>
                  <a:lnTo>
                    <a:pt x="721385" y="623570"/>
                  </a:lnTo>
                  <a:lnTo>
                    <a:pt x="722528" y="622300"/>
                  </a:lnTo>
                  <a:lnTo>
                    <a:pt x="724776" y="618490"/>
                  </a:lnTo>
                  <a:lnTo>
                    <a:pt x="729272" y="610870"/>
                  </a:lnTo>
                  <a:lnTo>
                    <a:pt x="731443" y="607060"/>
                  </a:lnTo>
                  <a:lnTo>
                    <a:pt x="729272" y="607060"/>
                  </a:lnTo>
                  <a:lnTo>
                    <a:pt x="725716" y="610870"/>
                  </a:lnTo>
                  <a:lnTo>
                    <a:pt x="722718" y="614680"/>
                  </a:lnTo>
                  <a:lnTo>
                    <a:pt x="719797" y="617220"/>
                  </a:lnTo>
                  <a:lnTo>
                    <a:pt x="717245" y="618490"/>
                  </a:lnTo>
                  <a:lnTo>
                    <a:pt x="718896" y="609600"/>
                  </a:lnTo>
                  <a:lnTo>
                    <a:pt x="714197" y="624840"/>
                  </a:lnTo>
                  <a:lnTo>
                    <a:pt x="713003" y="626110"/>
                  </a:lnTo>
                  <a:lnTo>
                    <a:pt x="715276" y="626110"/>
                  </a:lnTo>
                  <a:lnTo>
                    <a:pt x="716635" y="627380"/>
                  </a:lnTo>
                  <a:lnTo>
                    <a:pt x="723849" y="632460"/>
                  </a:lnTo>
                  <a:lnTo>
                    <a:pt x="734936" y="638810"/>
                  </a:lnTo>
                  <a:lnTo>
                    <a:pt x="740867" y="642620"/>
                  </a:lnTo>
                  <a:lnTo>
                    <a:pt x="744524" y="645160"/>
                  </a:lnTo>
                  <a:lnTo>
                    <a:pt x="747547" y="647700"/>
                  </a:lnTo>
                  <a:lnTo>
                    <a:pt x="750252" y="648970"/>
                  </a:lnTo>
                  <a:lnTo>
                    <a:pt x="752411" y="651510"/>
                  </a:lnTo>
                  <a:lnTo>
                    <a:pt x="752868" y="652780"/>
                  </a:lnTo>
                  <a:lnTo>
                    <a:pt x="752856" y="654050"/>
                  </a:lnTo>
                  <a:lnTo>
                    <a:pt x="751586" y="652780"/>
                  </a:lnTo>
                  <a:lnTo>
                    <a:pt x="753592" y="655320"/>
                  </a:lnTo>
                  <a:lnTo>
                    <a:pt x="755827" y="656590"/>
                  </a:lnTo>
                  <a:lnTo>
                    <a:pt x="758126" y="657860"/>
                  </a:lnTo>
                  <a:lnTo>
                    <a:pt x="760844" y="660400"/>
                  </a:lnTo>
                  <a:lnTo>
                    <a:pt x="762533" y="662940"/>
                  </a:lnTo>
                  <a:lnTo>
                    <a:pt x="765479" y="665480"/>
                  </a:lnTo>
                  <a:lnTo>
                    <a:pt x="764971" y="666750"/>
                  </a:lnTo>
                  <a:lnTo>
                    <a:pt x="767232" y="668769"/>
                  </a:lnTo>
                  <a:lnTo>
                    <a:pt x="766762" y="666750"/>
                  </a:lnTo>
                  <a:lnTo>
                    <a:pt x="768273" y="666750"/>
                  </a:lnTo>
                  <a:lnTo>
                    <a:pt x="770775" y="669290"/>
                  </a:lnTo>
                  <a:lnTo>
                    <a:pt x="772566" y="670560"/>
                  </a:lnTo>
                  <a:lnTo>
                    <a:pt x="771042" y="670560"/>
                  </a:lnTo>
                  <a:lnTo>
                    <a:pt x="768146" y="669569"/>
                  </a:lnTo>
                  <a:lnTo>
                    <a:pt x="770788" y="671830"/>
                  </a:lnTo>
                  <a:lnTo>
                    <a:pt x="771461" y="673100"/>
                  </a:lnTo>
                  <a:lnTo>
                    <a:pt x="772579" y="673100"/>
                  </a:lnTo>
                  <a:lnTo>
                    <a:pt x="773074" y="674370"/>
                  </a:lnTo>
                  <a:lnTo>
                    <a:pt x="777011" y="671830"/>
                  </a:lnTo>
                  <a:lnTo>
                    <a:pt x="779386" y="674370"/>
                  </a:lnTo>
                  <a:lnTo>
                    <a:pt x="779995" y="671830"/>
                  </a:lnTo>
                  <a:lnTo>
                    <a:pt x="780084" y="671461"/>
                  </a:lnTo>
                  <a:lnTo>
                    <a:pt x="779310" y="670560"/>
                  </a:lnTo>
                  <a:lnTo>
                    <a:pt x="777557" y="669290"/>
                  </a:lnTo>
                  <a:lnTo>
                    <a:pt x="776630" y="669290"/>
                  </a:lnTo>
                  <a:lnTo>
                    <a:pt x="775881" y="668020"/>
                  </a:lnTo>
                  <a:lnTo>
                    <a:pt x="774217" y="666750"/>
                  </a:lnTo>
                  <a:lnTo>
                    <a:pt x="770915" y="664210"/>
                  </a:lnTo>
                  <a:lnTo>
                    <a:pt x="766076" y="660400"/>
                  </a:lnTo>
                  <a:lnTo>
                    <a:pt x="770940" y="661670"/>
                  </a:lnTo>
                  <a:lnTo>
                    <a:pt x="777849" y="665480"/>
                  </a:lnTo>
                  <a:lnTo>
                    <a:pt x="778256" y="667753"/>
                  </a:lnTo>
                  <a:lnTo>
                    <a:pt x="777735" y="667854"/>
                  </a:lnTo>
                  <a:lnTo>
                    <a:pt x="777163" y="667956"/>
                  </a:lnTo>
                  <a:lnTo>
                    <a:pt x="776643" y="668070"/>
                  </a:lnTo>
                  <a:lnTo>
                    <a:pt x="777557" y="668731"/>
                  </a:lnTo>
                  <a:lnTo>
                    <a:pt x="777862" y="668858"/>
                  </a:lnTo>
                  <a:lnTo>
                    <a:pt x="778154" y="668883"/>
                  </a:lnTo>
                  <a:lnTo>
                    <a:pt x="778484" y="669112"/>
                  </a:lnTo>
                  <a:lnTo>
                    <a:pt x="778484" y="668642"/>
                  </a:lnTo>
                  <a:lnTo>
                    <a:pt x="778446" y="668185"/>
                  </a:lnTo>
                  <a:lnTo>
                    <a:pt x="778383" y="668020"/>
                  </a:lnTo>
                  <a:lnTo>
                    <a:pt x="786828" y="668020"/>
                  </a:lnTo>
                  <a:lnTo>
                    <a:pt x="789635" y="669290"/>
                  </a:lnTo>
                  <a:lnTo>
                    <a:pt x="789127" y="674370"/>
                  </a:lnTo>
                  <a:lnTo>
                    <a:pt x="780910" y="678180"/>
                  </a:lnTo>
                  <a:lnTo>
                    <a:pt x="776274" y="680720"/>
                  </a:lnTo>
                  <a:lnTo>
                    <a:pt x="773734" y="679450"/>
                  </a:lnTo>
                  <a:lnTo>
                    <a:pt x="773353" y="680720"/>
                  </a:lnTo>
                  <a:lnTo>
                    <a:pt x="773087" y="680720"/>
                  </a:lnTo>
                  <a:lnTo>
                    <a:pt x="772020" y="683260"/>
                  </a:lnTo>
                  <a:lnTo>
                    <a:pt x="771372" y="683260"/>
                  </a:lnTo>
                  <a:lnTo>
                    <a:pt x="757377" y="703580"/>
                  </a:lnTo>
                  <a:lnTo>
                    <a:pt x="753186" y="709930"/>
                  </a:lnTo>
                  <a:lnTo>
                    <a:pt x="749668" y="716280"/>
                  </a:lnTo>
                  <a:lnTo>
                    <a:pt x="747115" y="722630"/>
                  </a:lnTo>
                  <a:lnTo>
                    <a:pt x="745756" y="728980"/>
                  </a:lnTo>
                  <a:lnTo>
                    <a:pt x="742988" y="734060"/>
                  </a:lnTo>
                  <a:lnTo>
                    <a:pt x="741464" y="732790"/>
                  </a:lnTo>
                  <a:lnTo>
                    <a:pt x="739952" y="731520"/>
                  </a:lnTo>
                  <a:lnTo>
                    <a:pt x="737679" y="732790"/>
                  </a:lnTo>
                  <a:lnTo>
                    <a:pt x="726859" y="748030"/>
                  </a:lnTo>
                  <a:lnTo>
                    <a:pt x="726503" y="748030"/>
                  </a:lnTo>
                  <a:lnTo>
                    <a:pt x="725690" y="750570"/>
                  </a:lnTo>
                  <a:lnTo>
                    <a:pt x="725424" y="753110"/>
                  </a:lnTo>
                  <a:lnTo>
                    <a:pt x="725805" y="754380"/>
                  </a:lnTo>
                  <a:lnTo>
                    <a:pt x="722020" y="756920"/>
                  </a:lnTo>
                  <a:lnTo>
                    <a:pt x="722325" y="755650"/>
                  </a:lnTo>
                  <a:lnTo>
                    <a:pt x="722604" y="754545"/>
                  </a:lnTo>
                  <a:lnTo>
                    <a:pt x="722922" y="750570"/>
                  </a:lnTo>
                  <a:lnTo>
                    <a:pt x="719696" y="755650"/>
                  </a:lnTo>
                  <a:lnTo>
                    <a:pt x="720001" y="753110"/>
                  </a:lnTo>
                  <a:lnTo>
                    <a:pt x="720153" y="751840"/>
                  </a:lnTo>
                  <a:lnTo>
                    <a:pt x="719061" y="753110"/>
                  </a:lnTo>
                  <a:lnTo>
                    <a:pt x="717435" y="753110"/>
                  </a:lnTo>
                  <a:lnTo>
                    <a:pt x="715073" y="749300"/>
                  </a:lnTo>
                  <a:lnTo>
                    <a:pt x="713359" y="748030"/>
                  </a:lnTo>
                  <a:lnTo>
                    <a:pt x="710438" y="746760"/>
                  </a:lnTo>
                  <a:lnTo>
                    <a:pt x="709574" y="746760"/>
                  </a:lnTo>
                  <a:lnTo>
                    <a:pt x="705980" y="742950"/>
                  </a:lnTo>
                  <a:lnTo>
                    <a:pt x="674878" y="718820"/>
                  </a:lnTo>
                  <a:lnTo>
                    <a:pt x="667766" y="709930"/>
                  </a:lnTo>
                  <a:lnTo>
                    <a:pt x="662533" y="703580"/>
                  </a:lnTo>
                  <a:lnTo>
                    <a:pt x="662038" y="703580"/>
                  </a:lnTo>
                  <a:lnTo>
                    <a:pt x="661568" y="702310"/>
                  </a:lnTo>
                  <a:lnTo>
                    <a:pt x="660958" y="703580"/>
                  </a:lnTo>
                  <a:lnTo>
                    <a:pt x="657364" y="704850"/>
                  </a:lnTo>
                  <a:lnTo>
                    <a:pt x="654481" y="706259"/>
                  </a:lnTo>
                  <a:lnTo>
                    <a:pt x="655129" y="707390"/>
                  </a:lnTo>
                  <a:lnTo>
                    <a:pt x="636003" y="720293"/>
                  </a:lnTo>
                  <a:lnTo>
                    <a:pt x="606056" y="740410"/>
                  </a:lnTo>
                  <a:lnTo>
                    <a:pt x="598322" y="744220"/>
                  </a:lnTo>
                  <a:lnTo>
                    <a:pt x="590448" y="749300"/>
                  </a:lnTo>
                  <a:lnTo>
                    <a:pt x="582447" y="753110"/>
                  </a:lnTo>
                  <a:lnTo>
                    <a:pt x="566039" y="760730"/>
                  </a:lnTo>
                  <a:lnTo>
                    <a:pt x="557669" y="763270"/>
                  </a:lnTo>
                  <a:lnTo>
                    <a:pt x="547001" y="767080"/>
                  </a:lnTo>
                  <a:lnTo>
                    <a:pt x="534974" y="770890"/>
                  </a:lnTo>
                  <a:lnTo>
                    <a:pt x="532765" y="777240"/>
                  </a:lnTo>
                  <a:lnTo>
                    <a:pt x="532765" y="787400"/>
                  </a:lnTo>
                  <a:lnTo>
                    <a:pt x="531190" y="795020"/>
                  </a:lnTo>
                  <a:lnTo>
                    <a:pt x="529107" y="807720"/>
                  </a:lnTo>
                  <a:lnTo>
                    <a:pt x="532536" y="808990"/>
                  </a:lnTo>
                  <a:lnTo>
                    <a:pt x="534885" y="817880"/>
                  </a:lnTo>
                  <a:lnTo>
                    <a:pt x="530313" y="820420"/>
                  </a:lnTo>
                  <a:lnTo>
                    <a:pt x="534949" y="834390"/>
                  </a:lnTo>
                  <a:lnTo>
                    <a:pt x="535978" y="842010"/>
                  </a:lnTo>
                  <a:lnTo>
                    <a:pt x="534885" y="848360"/>
                  </a:lnTo>
                  <a:lnTo>
                    <a:pt x="533285" y="853440"/>
                  </a:lnTo>
                  <a:lnTo>
                    <a:pt x="531723" y="857250"/>
                  </a:lnTo>
                  <a:lnTo>
                    <a:pt x="529666" y="861060"/>
                  </a:lnTo>
                  <a:lnTo>
                    <a:pt x="529145" y="862330"/>
                  </a:lnTo>
                  <a:lnTo>
                    <a:pt x="554101" y="862330"/>
                  </a:lnTo>
                  <a:lnTo>
                    <a:pt x="553834" y="859790"/>
                  </a:lnTo>
                  <a:lnTo>
                    <a:pt x="553402" y="852170"/>
                  </a:lnTo>
                  <a:lnTo>
                    <a:pt x="556844" y="853440"/>
                  </a:lnTo>
                  <a:lnTo>
                    <a:pt x="556996" y="852170"/>
                  </a:lnTo>
                  <a:lnTo>
                    <a:pt x="557872" y="844550"/>
                  </a:lnTo>
                  <a:lnTo>
                    <a:pt x="559079" y="833120"/>
                  </a:lnTo>
                  <a:lnTo>
                    <a:pt x="563029" y="830580"/>
                  </a:lnTo>
                  <a:lnTo>
                    <a:pt x="559701" y="825500"/>
                  </a:lnTo>
                  <a:lnTo>
                    <a:pt x="559282" y="817880"/>
                  </a:lnTo>
                  <a:lnTo>
                    <a:pt x="559155" y="806450"/>
                  </a:lnTo>
                  <a:lnTo>
                    <a:pt x="559092" y="793750"/>
                  </a:lnTo>
                  <a:lnTo>
                    <a:pt x="558850" y="792480"/>
                  </a:lnTo>
                  <a:lnTo>
                    <a:pt x="558419" y="791210"/>
                  </a:lnTo>
                  <a:lnTo>
                    <a:pt x="557517" y="789940"/>
                  </a:lnTo>
                  <a:lnTo>
                    <a:pt x="558050" y="789940"/>
                  </a:lnTo>
                  <a:lnTo>
                    <a:pt x="558850" y="790879"/>
                  </a:lnTo>
                  <a:lnTo>
                    <a:pt x="559066" y="789940"/>
                  </a:lnTo>
                  <a:lnTo>
                    <a:pt x="561238" y="789940"/>
                  </a:lnTo>
                  <a:lnTo>
                    <a:pt x="562444" y="791210"/>
                  </a:lnTo>
                  <a:lnTo>
                    <a:pt x="564197" y="791210"/>
                  </a:lnTo>
                  <a:lnTo>
                    <a:pt x="563422" y="789940"/>
                  </a:lnTo>
                  <a:lnTo>
                    <a:pt x="562991" y="789940"/>
                  </a:lnTo>
                  <a:lnTo>
                    <a:pt x="563016" y="788670"/>
                  </a:lnTo>
                  <a:lnTo>
                    <a:pt x="563130" y="787400"/>
                  </a:lnTo>
                  <a:lnTo>
                    <a:pt x="562902" y="787400"/>
                  </a:lnTo>
                  <a:lnTo>
                    <a:pt x="563600" y="786130"/>
                  </a:lnTo>
                  <a:lnTo>
                    <a:pt x="565442" y="784860"/>
                  </a:lnTo>
                  <a:lnTo>
                    <a:pt x="566394" y="784860"/>
                  </a:lnTo>
                  <a:lnTo>
                    <a:pt x="570382" y="781050"/>
                  </a:lnTo>
                  <a:lnTo>
                    <a:pt x="575144" y="778510"/>
                  </a:lnTo>
                  <a:lnTo>
                    <a:pt x="578027" y="774700"/>
                  </a:lnTo>
                  <a:lnTo>
                    <a:pt x="582942" y="775970"/>
                  </a:lnTo>
                  <a:lnTo>
                    <a:pt x="581621" y="779792"/>
                  </a:lnTo>
                  <a:lnTo>
                    <a:pt x="578916" y="783590"/>
                  </a:lnTo>
                  <a:lnTo>
                    <a:pt x="579450" y="786485"/>
                  </a:lnTo>
                  <a:lnTo>
                    <a:pt x="577507" y="787476"/>
                  </a:lnTo>
                  <a:lnTo>
                    <a:pt x="575551" y="788746"/>
                  </a:lnTo>
                  <a:lnTo>
                    <a:pt x="573989" y="790028"/>
                  </a:lnTo>
                  <a:lnTo>
                    <a:pt x="579589" y="787234"/>
                  </a:lnTo>
                  <a:lnTo>
                    <a:pt x="579628" y="787400"/>
                  </a:lnTo>
                  <a:lnTo>
                    <a:pt x="579716" y="787171"/>
                  </a:lnTo>
                  <a:lnTo>
                    <a:pt x="580097" y="786980"/>
                  </a:lnTo>
                  <a:lnTo>
                    <a:pt x="580072" y="786714"/>
                  </a:lnTo>
                  <a:lnTo>
                    <a:pt x="580034" y="786460"/>
                  </a:lnTo>
                  <a:lnTo>
                    <a:pt x="581215" y="783590"/>
                  </a:lnTo>
                  <a:lnTo>
                    <a:pt x="586511" y="779780"/>
                  </a:lnTo>
                  <a:lnTo>
                    <a:pt x="591235" y="774700"/>
                  </a:lnTo>
                  <a:lnTo>
                    <a:pt x="591096" y="772160"/>
                  </a:lnTo>
                  <a:lnTo>
                    <a:pt x="600583" y="772160"/>
                  </a:lnTo>
                  <a:lnTo>
                    <a:pt x="598665" y="770890"/>
                  </a:lnTo>
                  <a:lnTo>
                    <a:pt x="604977" y="773430"/>
                  </a:lnTo>
                  <a:lnTo>
                    <a:pt x="604329" y="770890"/>
                  </a:lnTo>
                  <a:lnTo>
                    <a:pt x="603034" y="765810"/>
                  </a:lnTo>
                  <a:lnTo>
                    <a:pt x="611835" y="768350"/>
                  </a:lnTo>
                  <a:lnTo>
                    <a:pt x="613257" y="765810"/>
                  </a:lnTo>
                  <a:lnTo>
                    <a:pt x="616102" y="760730"/>
                  </a:lnTo>
                  <a:lnTo>
                    <a:pt x="622706" y="759460"/>
                  </a:lnTo>
                  <a:lnTo>
                    <a:pt x="625487" y="760730"/>
                  </a:lnTo>
                  <a:lnTo>
                    <a:pt x="627926" y="759460"/>
                  </a:lnTo>
                  <a:lnTo>
                    <a:pt x="633450" y="755650"/>
                  </a:lnTo>
                  <a:lnTo>
                    <a:pt x="636498" y="754545"/>
                  </a:lnTo>
                  <a:lnTo>
                    <a:pt x="635571" y="753110"/>
                  </a:lnTo>
                  <a:lnTo>
                    <a:pt x="634796" y="750570"/>
                  </a:lnTo>
                  <a:lnTo>
                    <a:pt x="641934" y="745490"/>
                  </a:lnTo>
                  <a:lnTo>
                    <a:pt x="645058" y="745490"/>
                  </a:lnTo>
                  <a:lnTo>
                    <a:pt x="646899" y="746760"/>
                  </a:lnTo>
                  <a:lnTo>
                    <a:pt x="650163" y="748030"/>
                  </a:lnTo>
                  <a:lnTo>
                    <a:pt x="652005" y="746760"/>
                  </a:lnTo>
                  <a:lnTo>
                    <a:pt x="653122" y="745490"/>
                  </a:lnTo>
                  <a:lnTo>
                    <a:pt x="654240" y="744220"/>
                  </a:lnTo>
                  <a:lnTo>
                    <a:pt x="655129" y="742950"/>
                  </a:lnTo>
                  <a:lnTo>
                    <a:pt x="655269" y="741680"/>
                  </a:lnTo>
                  <a:lnTo>
                    <a:pt x="655777" y="739140"/>
                  </a:lnTo>
                  <a:lnTo>
                    <a:pt x="656005" y="737870"/>
                  </a:lnTo>
                  <a:lnTo>
                    <a:pt x="656996" y="735330"/>
                  </a:lnTo>
                  <a:lnTo>
                    <a:pt x="658063" y="734060"/>
                  </a:lnTo>
                  <a:lnTo>
                    <a:pt x="658228" y="735330"/>
                  </a:lnTo>
                  <a:lnTo>
                    <a:pt x="658507" y="735330"/>
                  </a:lnTo>
                  <a:lnTo>
                    <a:pt x="658101" y="737870"/>
                  </a:lnTo>
                  <a:lnTo>
                    <a:pt x="658698" y="735330"/>
                  </a:lnTo>
                  <a:lnTo>
                    <a:pt x="659511" y="735330"/>
                  </a:lnTo>
                  <a:lnTo>
                    <a:pt x="661365" y="736600"/>
                  </a:lnTo>
                  <a:lnTo>
                    <a:pt x="662368" y="737870"/>
                  </a:lnTo>
                  <a:lnTo>
                    <a:pt x="663397" y="737870"/>
                  </a:lnTo>
                  <a:lnTo>
                    <a:pt x="667905" y="742950"/>
                  </a:lnTo>
                  <a:lnTo>
                    <a:pt x="673925" y="748030"/>
                  </a:lnTo>
                  <a:lnTo>
                    <a:pt x="677011" y="750570"/>
                  </a:lnTo>
                  <a:lnTo>
                    <a:pt x="680148" y="751840"/>
                  </a:lnTo>
                  <a:lnTo>
                    <a:pt x="680427" y="753110"/>
                  </a:lnTo>
                  <a:lnTo>
                    <a:pt x="680288" y="754380"/>
                  </a:lnTo>
                  <a:lnTo>
                    <a:pt x="680910" y="750570"/>
                  </a:lnTo>
                  <a:lnTo>
                    <a:pt x="682726" y="748030"/>
                  </a:lnTo>
                  <a:lnTo>
                    <a:pt x="684453" y="746760"/>
                  </a:lnTo>
                  <a:lnTo>
                    <a:pt x="688733" y="751840"/>
                  </a:lnTo>
                  <a:lnTo>
                    <a:pt x="694778" y="753110"/>
                  </a:lnTo>
                  <a:lnTo>
                    <a:pt x="693750" y="756920"/>
                  </a:lnTo>
                  <a:lnTo>
                    <a:pt x="692492" y="755650"/>
                  </a:lnTo>
                  <a:lnTo>
                    <a:pt x="691248" y="754380"/>
                  </a:lnTo>
                  <a:lnTo>
                    <a:pt x="689978" y="755650"/>
                  </a:lnTo>
                  <a:lnTo>
                    <a:pt x="687959" y="754380"/>
                  </a:lnTo>
                  <a:lnTo>
                    <a:pt x="693496" y="758190"/>
                  </a:lnTo>
                  <a:lnTo>
                    <a:pt x="692442" y="760730"/>
                  </a:lnTo>
                  <a:lnTo>
                    <a:pt x="689584" y="759460"/>
                  </a:lnTo>
                  <a:lnTo>
                    <a:pt x="686168" y="755650"/>
                  </a:lnTo>
                  <a:lnTo>
                    <a:pt x="683399" y="755650"/>
                  </a:lnTo>
                  <a:lnTo>
                    <a:pt x="685863" y="758190"/>
                  </a:lnTo>
                  <a:lnTo>
                    <a:pt x="691222" y="762000"/>
                  </a:lnTo>
                  <a:lnTo>
                    <a:pt x="701890" y="770890"/>
                  </a:lnTo>
                  <a:lnTo>
                    <a:pt x="708545" y="775970"/>
                  </a:lnTo>
                  <a:lnTo>
                    <a:pt x="713905" y="781050"/>
                  </a:lnTo>
                  <a:lnTo>
                    <a:pt x="718337" y="787400"/>
                  </a:lnTo>
                  <a:lnTo>
                    <a:pt x="716000" y="787400"/>
                  </a:lnTo>
                  <a:lnTo>
                    <a:pt x="712711" y="784860"/>
                  </a:lnTo>
                  <a:lnTo>
                    <a:pt x="709434" y="782320"/>
                  </a:lnTo>
                  <a:lnTo>
                    <a:pt x="704735" y="778510"/>
                  </a:lnTo>
                  <a:lnTo>
                    <a:pt x="707999" y="784860"/>
                  </a:lnTo>
                  <a:lnTo>
                    <a:pt x="697915" y="772160"/>
                  </a:lnTo>
                  <a:lnTo>
                    <a:pt x="692886" y="765810"/>
                  </a:lnTo>
                  <a:lnTo>
                    <a:pt x="694728" y="772160"/>
                  </a:lnTo>
                  <a:lnTo>
                    <a:pt x="691591" y="769620"/>
                  </a:lnTo>
                  <a:lnTo>
                    <a:pt x="688238" y="767080"/>
                  </a:lnTo>
                  <a:lnTo>
                    <a:pt x="689457" y="773430"/>
                  </a:lnTo>
                  <a:lnTo>
                    <a:pt x="698830" y="784860"/>
                  </a:lnTo>
                  <a:lnTo>
                    <a:pt x="706475" y="792480"/>
                  </a:lnTo>
                  <a:lnTo>
                    <a:pt x="713003" y="798830"/>
                  </a:lnTo>
                  <a:lnTo>
                    <a:pt x="719061" y="803910"/>
                  </a:lnTo>
                  <a:lnTo>
                    <a:pt x="723188" y="798830"/>
                  </a:lnTo>
                  <a:lnTo>
                    <a:pt x="727798" y="792480"/>
                  </a:lnTo>
                  <a:lnTo>
                    <a:pt x="732167" y="787400"/>
                  </a:lnTo>
                  <a:lnTo>
                    <a:pt x="739940" y="778510"/>
                  </a:lnTo>
                  <a:lnTo>
                    <a:pt x="740803" y="774700"/>
                  </a:lnTo>
                  <a:lnTo>
                    <a:pt x="739698" y="773430"/>
                  </a:lnTo>
                  <a:lnTo>
                    <a:pt x="738505" y="772160"/>
                  </a:lnTo>
                  <a:lnTo>
                    <a:pt x="739127" y="768350"/>
                  </a:lnTo>
                  <a:lnTo>
                    <a:pt x="744093" y="760730"/>
                  </a:lnTo>
                  <a:lnTo>
                    <a:pt x="745756" y="758190"/>
                  </a:lnTo>
                  <a:lnTo>
                    <a:pt x="747534" y="756920"/>
                  </a:lnTo>
                  <a:lnTo>
                    <a:pt x="750849" y="753110"/>
                  </a:lnTo>
                  <a:lnTo>
                    <a:pt x="753833" y="751840"/>
                  </a:lnTo>
                  <a:lnTo>
                    <a:pt x="756615" y="750570"/>
                  </a:lnTo>
                  <a:lnTo>
                    <a:pt x="764387" y="748030"/>
                  </a:lnTo>
                  <a:lnTo>
                    <a:pt x="768807" y="746760"/>
                  </a:lnTo>
                  <a:lnTo>
                    <a:pt x="772718" y="736600"/>
                  </a:lnTo>
                  <a:lnTo>
                    <a:pt x="772744" y="734060"/>
                  </a:lnTo>
                  <a:lnTo>
                    <a:pt x="772871" y="730250"/>
                  </a:lnTo>
                  <a:lnTo>
                    <a:pt x="773049" y="727710"/>
                  </a:lnTo>
                  <a:lnTo>
                    <a:pt x="775411" y="721360"/>
                  </a:lnTo>
                  <a:lnTo>
                    <a:pt x="781723" y="716280"/>
                  </a:lnTo>
                  <a:lnTo>
                    <a:pt x="782967" y="722630"/>
                  </a:lnTo>
                  <a:lnTo>
                    <a:pt x="789216" y="716280"/>
                  </a:lnTo>
                  <a:lnTo>
                    <a:pt x="793356" y="702310"/>
                  </a:lnTo>
                  <a:lnTo>
                    <a:pt x="794334" y="701040"/>
                  </a:lnTo>
                  <a:lnTo>
                    <a:pt x="800633" y="694690"/>
                  </a:lnTo>
                  <a:lnTo>
                    <a:pt x="800252" y="695960"/>
                  </a:lnTo>
                  <a:lnTo>
                    <a:pt x="799198" y="698500"/>
                  </a:lnTo>
                  <a:lnTo>
                    <a:pt x="795223" y="704850"/>
                  </a:lnTo>
                  <a:lnTo>
                    <a:pt x="793559" y="706120"/>
                  </a:lnTo>
                  <a:lnTo>
                    <a:pt x="792276" y="708660"/>
                  </a:lnTo>
                  <a:lnTo>
                    <a:pt x="793457" y="707390"/>
                  </a:lnTo>
                  <a:lnTo>
                    <a:pt x="796353" y="706120"/>
                  </a:lnTo>
                  <a:lnTo>
                    <a:pt x="798029" y="704850"/>
                  </a:lnTo>
                  <a:lnTo>
                    <a:pt x="799934" y="701040"/>
                  </a:lnTo>
                  <a:lnTo>
                    <a:pt x="801192" y="699770"/>
                  </a:lnTo>
                  <a:lnTo>
                    <a:pt x="801446" y="697230"/>
                  </a:lnTo>
                  <a:lnTo>
                    <a:pt x="802335" y="694690"/>
                  </a:lnTo>
                  <a:lnTo>
                    <a:pt x="802055" y="692150"/>
                  </a:lnTo>
                  <a:lnTo>
                    <a:pt x="806831" y="685800"/>
                  </a:lnTo>
                  <a:lnTo>
                    <a:pt x="811847" y="685800"/>
                  </a:lnTo>
                  <a:lnTo>
                    <a:pt x="814501" y="684530"/>
                  </a:lnTo>
                  <a:lnTo>
                    <a:pt x="825385" y="670560"/>
                  </a:lnTo>
                  <a:lnTo>
                    <a:pt x="811847" y="660400"/>
                  </a:lnTo>
                  <a:lnTo>
                    <a:pt x="806780" y="656590"/>
                  </a:lnTo>
                  <a:lnTo>
                    <a:pt x="803338" y="654050"/>
                  </a:lnTo>
                  <a:lnTo>
                    <a:pt x="791286" y="645160"/>
                  </a:lnTo>
                  <a:lnTo>
                    <a:pt x="789800" y="645160"/>
                  </a:lnTo>
                  <a:lnTo>
                    <a:pt x="784034" y="640080"/>
                  </a:lnTo>
                  <a:lnTo>
                    <a:pt x="782116" y="638810"/>
                  </a:lnTo>
                  <a:lnTo>
                    <a:pt x="774458" y="633730"/>
                  </a:lnTo>
                  <a:lnTo>
                    <a:pt x="771321" y="631634"/>
                  </a:lnTo>
                  <a:lnTo>
                    <a:pt x="771321" y="633730"/>
                  </a:lnTo>
                  <a:lnTo>
                    <a:pt x="765987" y="629920"/>
                  </a:lnTo>
                  <a:lnTo>
                    <a:pt x="771321" y="633730"/>
                  </a:lnTo>
                  <a:lnTo>
                    <a:pt x="771321" y="631634"/>
                  </a:lnTo>
                  <a:lnTo>
                    <a:pt x="768769" y="629920"/>
                  </a:lnTo>
                  <a:lnTo>
                    <a:pt x="766889" y="628650"/>
                  </a:lnTo>
                  <a:lnTo>
                    <a:pt x="768794" y="628650"/>
                  </a:lnTo>
                  <a:lnTo>
                    <a:pt x="772769" y="629920"/>
                  </a:lnTo>
                  <a:lnTo>
                    <a:pt x="771994" y="628650"/>
                  </a:lnTo>
                  <a:lnTo>
                    <a:pt x="769683" y="624840"/>
                  </a:lnTo>
                  <a:lnTo>
                    <a:pt x="767473" y="623570"/>
                  </a:lnTo>
                  <a:lnTo>
                    <a:pt x="765276" y="622300"/>
                  </a:lnTo>
                  <a:lnTo>
                    <a:pt x="763219" y="619760"/>
                  </a:lnTo>
                  <a:lnTo>
                    <a:pt x="761466" y="619760"/>
                  </a:lnTo>
                  <a:lnTo>
                    <a:pt x="760463" y="618490"/>
                  </a:lnTo>
                  <a:lnTo>
                    <a:pt x="759510" y="617220"/>
                  </a:lnTo>
                  <a:lnTo>
                    <a:pt x="758215" y="617220"/>
                  </a:lnTo>
                  <a:lnTo>
                    <a:pt x="759206" y="614680"/>
                  </a:lnTo>
                  <a:lnTo>
                    <a:pt x="759891" y="613410"/>
                  </a:lnTo>
                  <a:lnTo>
                    <a:pt x="760615" y="613410"/>
                  </a:lnTo>
                  <a:lnTo>
                    <a:pt x="761326" y="612140"/>
                  </a:lnTo>
                  <a:lnTo>
                    <a:pt x="761542" y="612140"/>
                  </a:lnTo>
                  <a:lnTo>
                    <a:pt x="766470" y="603250"/>
                  </a:lnTo>
                  <a:lnTo>
                    <a:pt x="772147" y="593090"/>
                  </a:lnTo>
                  <a:lnTo>
                    <a:pt x="775868" y="586740"/>
                  </a:lnTo>
                  <a:lnTo>
                    <a:pt x="779373" y="579120"/>
                  </a:lnTo>
                  <a:lnTo>
                    <a:pt x="782535" y="572770"/>
                  </a:lnTo>
                  <a:lnTo>
                    <a:pt x="782091" y="561340"/>
                  </a:lnTo>
                  <a:lnTo>
                    <a:pt x="782929" y="558800"/>
                  </a:lnTo>
                  <a:lnTo>
                    <a:pt x="785406" y="557530"/>
                  </a:lnTo>
                  <a:lnTo>
                    <a:pt x="785368" y="560070"/>
                  </a:lnTo>
                  <a:lnTo>
                    <a:pt x="786218" y="557530"/>
                  </a:lnTo>
                  <a:lnTo>
                    <a:pt x="787082" y="554990"/>
                  </a:lnTo>
                  <a:lnTo>
                    <a:pt x="783996" y="554990"/>
                  </a:lnTo>
                  <a:lnTo>
                    <a:pt x="782904" y="553720"/>
                  </a:lnTo>
                  <a:lnTo>
                    <a:pt x="784428" y="547370"/>
                  </a:lnTo>
                  <a:lnTo>
                    <a:pt x="787704" y="546100"/>
                  </a:lnTo>
                  <a:lnTo>
                    <a:pt x="787806" y="549910"/>
                  </a:lnTo>
                  <a:lnTo>
                    <a:pt x="788225" y="546100"/>
                  </a:lnTo>
                  <a:lnTo>
                    <a:pt x="788365" y="544830"/>
                  </a:lnTo>
                  <a:lnTo>
                    <a:pt x="790308" y="527050"/>
                  </a:lnTo>
                  <a:lnTo>
                    <a:pt x="792543" y="506730"/>
                  </a:lnTo>
                  <a:lnTo>
                    <a:pt x="792619" y="504190"/>
                  </a:lnTo>
                  <a:lnTo>
                    <a:pt x="793267" y="501650"/>
                  </a:lnTo>
                  <a:lnTo>
                    <a:pt x="793483" y="500380"/>
                  </a:lnTo>
                  <a:lnTo>
                    <a:pt x="793902" y="499110"/>
                  </a:lnTo>
                  <a:lnTo>
                    <a:pt x="796112" y="500380"/>
                  </a:lnTo>
                  <a:lnTo>
                    <a:pt x="798842" y="500380"/>
                  </a:lnTo>
                  <a:lnTo>
                    <a:pt x="799922" y="501650"/>
                  </a:lnTo>
                  <a:lnTo>
                    <a:pt x="799604" y="501650"/>
                  </a:lnTo>
                  <a:lnTo>
                    <a:pt x="799338" y="502920"/>
                  </a:lnTo>
                  <a:lnTo>
                    <a:pt x="799122" y="502920"/>
                  </a:lnTo>
                  <a:lnTo>
                    <a:pt x="802005" y="504190"/>
                  </a:lnTo>
                  <a:lnTo>
                    <a:pt x="801319" y="501650"/>
                  </a:lnTo>
                  <a:lnTo>
                    <a:pt x="807110" y="500380"/>
                  </a:lnTo>
                  <a:lnTo>
                    <a:pt x="811403" y="497840"/>
                  </a:lnTo>
                  <a:lnTo>
                    <a:pt x="815530" y="496570"/>
                  </a:lnTo>
                  <a:lnTo>
                    <a:pt x="822604" y="499110"/>
                  </a:lnTo>
                  <a:lnTo>
                    <a:pt x="819835" y="499110"/>
                  </a:lnTo>
                  <a:lnTo>
                    <a:pt x="826858" y="500380"/>
                  </a:lnTo>
                  <a:lnTo>
                    <a:pt x="841095" y="500380"/>
                  </a:lnTo>
                  <a:lnTo>
                    <a:pt x="891159" y="502920"/>
                  </a:lnTo>
                  <a:close/>
                </a:path>
                <a:path w="911225" h="908050">
                  <a:moveTo>
                    <a:pt x="904773" y="304584"/>
                  </a:moveTo>
                  <a:lnTo>
                    <a:pt x="903046" y="304304"/>
                  </a:lnTo>
                  <a:lnTo>
                    <a:pt x="901039" y="304241"/>
                  </a:lnTo>
                  <a:lnTo>
                    <a:pt x="899490" y="304774"/>
                  </a:lnTo>
                  <a:lnTo>
                    <a:pt x="901407" y="304698"/>
                  </a:lnTo>
                  <a:lnTo>
                    <a:pt x="904773" y="304584"/>
                  </a:lnTo>
                  <a:close/>
                </a:path>
                <a:path w="911225" h="908050">
                  <a:moveTo>
                    <a:pt x="910717" y="375996"/>
                  </a:moveTo>
                  <a:lnTo>
                    <a:pt x="910170" y="373621"/>
                  </a:lnTo>
                  <a:lnTo>
                    <a:pt x="909662" y="371678"/>
                  </a:lnTo>
                  <a:lnTo>
                    <a:pt x="909294" y="372300"/>
                  </a:lnTo>
                  <a:lnTo>
                    <a:pt x="909675" y="374878"/>
                  </a:lnTo>
                  <a:lnTo>
                    <a:pt x="910259" y="375907"/>
                  </a:lnTo>
                  <a:lnTo>
                    <a:pt x="910717" y="375996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17562" y="4664379"/>
              <a:ext cx="1362710" cy="962660"/>
            </a:xfrm>
            <a:custGeom>
              <a:avLst/>
              <a:gdLst/>
              <a:ahLst/>
              <a:cxnLst/>
              <a:rect l="l" t="t" r="r" b="b"/>
              <a:pathLst>
                <a:path w="1362710" h="962660">
                  <a:moveTo>
                    <a:pt x="2514" y="740003"/>
                  </a:moveTo>
                  <a:lnTo>
                    <a:pt x="1790" y="738873"/>
                  </a:lnTo>
                  <a:lnTo>
                    <a:pt x="0" y="741413"/>
                  </a:lnTo>
                  <a:lnTo>
                    <a:pt x="2514" y="740003"/>
                  </a:lnTo>
                  <a:close/>
                </a:path>
                <a:path w="1362710" h="962660">
                  <a:moveTo>
                    <a:pt x="4292" y="739000"/>
                  </a:moveTo>
                  <a:lnTo>
                    <a:pt x="2514" y="740003"/>
                  </a:lnTo>
                  <a:lnTo>
                    <a:pt x="2603" y="740143"/>
                  </a:lnTo>
                  <a:lnTo>
                    <a:pt x="4292" y="739000"/>
                  </a:lnTo>
                  <a:close/>
                </a:path>
                <a:path w="1362710" h="962660">
                  <a:moveTo>
                    <a:pt x="4521" y="738873"/>
                  </a:moveTo>
                  <a:lnTo>
                    <a:pt x="4292" y="739000"/>
                  </a:lnTo>
                  <a:lnTo>
                    <a:pt x="4521" y="738873"/>
                  </a:lnTo>
                  <a:close/>
                </a:path>
                <a:path w="1362710" h="962660">
                  <a:moveTo>
                    <a:pt x="18656" y="826033"/>
                  </a:moveTo>
                  <a:lnTo>
                    <a:pt x="17500" y="825779"/>
                  </a:lnTo>
                  <a:lnTo>
                    <a:pt x="17703" y="826490"/>
                  </a:lnTo>
                  <a:lnTo>
                    <a:pt x="18656" y="826033"/>
                  </a:lnTo>
                  <a:close/>
                </a:path>
                <a:path w="1362710" h="962660">
                  <a:moveTo>
                    <a:pt x="19939" y="685533"/>
                  </a:moveTo>
                  <a:lnTo>
                    <a:pt x="18961" y="685533"/>
                  </a:lnTo>
                  <a:lnTo>
                    <a:pt x="13246" y="686803"/>
                  </a:lnTo>
                  <a:lnTo>
                    <a:pt x="19113" y="688784"/>
                  </a:lnTo>
                  <a:lnTo>
                    <a:pt x="18211" y="688073"/>
                  </a:lnTo>
                  <a:lnTo>
                    <a:pt x="19939" y="685533"/>
                  </a:lnTo>
                  <a:close/>
                </a:path>
                <a:path w="1362710" h="962660">
                  <a:moveTo>
                    <a:pt x="20154" y="689140"/>
                  </a:moveTo>
                  <a:lnTo>
                    <a:pt x="19113" y="688784"/>
                  </a:lnTo>
                  <a:lnTo>
                    <a:pt x="19824" y="689343"/>
                  </a:lnTo>
                  <a:lnTo>
                    <a:pt x="20154" y="689140"/>
                  </a:lnTo>
                  <a:close/>
                </a:path>
                <a:path w="1362710" h="962660">
                  <a:moveTo>
                    <a:pt x="23609" y="833678"/>
                  </a:moveTo>
                  <a:lnTo>
                    <a:pt x="22720" y="833031"/>
                  </a:lnTo>
                  <a:lnTo>
                    <a:pt x="22809" y="833412"/>
                  </a:lnTo>
                  <a:lnTo>
                    <a:pt x="23075" y="833678"/>
                  </a:lnTo>
                  <a:lnTo>
                    <a:pt x="23609" y="833678"/>
                  </a:lnTo>
                  <a:close/>
                </a:path>
                <a:path w="1362710" h="962660">
                  <a:moveTo>
                    <a:pt x="30213" y="847229"/>
                  </a:moveTo>
                  <a:lnTo>
                    <a:pt x="29781" y="846823"/>
                  </a:lnTo>
                  <a:lnTo>
                    <a:pt x="28117" y="846823"/>
                  </a:lnTo>
                  <a:lnTo>
                    <a:pt x="30213" y="847229"/>
                  </a:lnTo>
                  <a:close/>
                </a:path>
                <a:path w="1362710" h="962660">
                  <a:moveTo>
                    <a:pt x="31838" y="847547"/>
                  </a:moveTo>
                  <a:lnTo>
                    <a:pt x="30213" y="847229"/>
                  </a:lnTo>
                  <a:lnTo>
                    <a:pt x="31127" y="848093"/>
                  </a:lnTo>
                  <a:lnTo>
                    <a:pt x="31838" y="847547"/>
                  </a:lnTo>
                  <a:close/>
                </a:path>
                <a:path w="1362710" h="962660">
                  <a:moveTo>
                    <a:pt x="41363" y="655993"/>
                  </a:moveTo>
                  <a:lnTo>
                    <a:pt x="40017" y="656323"/>
                  </a:lnTo>
                  <a:lnTo>
                    <a:pt x="41338" y="656653"/>
                  </a:lnTo>
                  <a:lnTo>
                    <a:pt x="41363" y="655993"/>
                  </a:lnTo>
                  <a:close/>
                </a:path>
                <a:path w="1362710" h="962660">
                  <a:moveTo>
                    <a:pt x="41998" y="650506"/>
                  </a:moveTo>
                  <a:lnTo>
                    <a:pt x="39420" y="649046"/>
                  </a:lnTo>
                  <a:lnTo>
                    <a:pt x="40932" y="645134"/>
                  </a:lnTo>
                  <a:lnTo>
                    <a:pt x="38315" y="649236"/>
                  </a:lnTo>
                  <a:lnTo>
                    <a:pt x="39585" y="649452"/>
                  </a:lnTo>
                  <a:lnTo>
                    <a:pt x="40830" y="649960"/>
                  </a:lnTo>
                  <a:lnTo>
                    <a:pt x="41998" y="650506"/>
                  </a:lnTo>
                  <a:close/>
                </a:path>
                <a:path w="1362710" h="962660">
                  <a:moveTo>
                    <a:pt x="45148" y="655053"/>
                  </a:moveTo>
                  <a:lnTo>
                    <a:pt x="42151" y="652513"/>
                  </a:lnTo>
                  <a:lnTo>
                    <a:pt x="41363" y="655993"/>
                  </a:lnTo>
                  <a:lnTo>
                    <a:pt x="44945" y="655104"/>
                  </a:lnTo>
                  <a:lnTo>
                    <a:pt x="45148" y="655053"/>
                  </a:lnTo>
                  <a:close/>
                </a:path>
                <a:path w="1362710" h="962660">
                  <a:moveTo>
                    <a:pt x="54394" y="623303"/>
                  </a:moveTo>
                  <a:lnTo>
                    <a:pt x="51206" y="625843"/>
                  </a:lnTo>
                  <a:lnTo>
                    <a:pt x="53708" y="627024"/>
                  </a:lnTo>
                  <a:lnTo>
                    <a:pt x="54394" y="623303"/>
                  </a:lnTo>
                  <a:close/>
                </a:path>
                <a:path w="1362710" h="962660">
                  <a:moveTo>
                    <a:pt x="56438" y="628307"/>
                  </a:moveTo>
                  <a:lnTo>
                    <a:pt x="53708" y="627024"/>
                  </a:lnTo>
                  <a:lnTo>
                    <a:pt x="53454" y="628383"/>
                  </a:lnTo>
                  <a:lnTo>
                    <a:pt x="56413" y="628383"/>
                  </a:lnTo>
                  <a:close/>
                </a:path>
                <a:path w="1362710" h="962660">
                  <a:moveTo>
                    <a:pt x="57289" y="872744"/>
                  </a:moveTo>
                  <a:lnTo>
                    <a:pt x="54571" y="873493"/>
                  </a:lnTo>
                  <a:lnTo>
                    <a:pt x="56273" y="874128"/>
                  </a:lnTo>
                  <a:lnTo>
                    <a:pt x="57289" y="872744"/>
                  </a:lnTo>
                  <a:close/>
                </a:path>
                <a:path w="1362710" h="962660">
                  <a:moveTo>
                    <a:pt x="57962" y="874763"/>
                  </a:moveTo>
                  <a:lnTo>
                    <a:pt x="56273" y="874128"/>
                  </a:lnTo>
                  <a:lnTo>
                    <a:pt x="54902" y="876033"/>
                  </a:lnTo>
                  <a:lnTo>
                    <a:pt x="57962" y="874763"/>
                  </a:lnTo>
                  <a:close/>
                </a:path>
                <a:path w="1362710" h="962660">
                  <a:moveTo>
                    <a:pt x="80479" y="611873"/>
                  </a:moveTo>
                  <a:lnTo>
                    <a:pt x="79921" y="611873"/>
                  </a:lnTo>
                  <a:lnTo>
                    <a:pt x="79946" y="612140"/>
                  </a:lnTo>
                  <a:lnTo>
                    <a:pt x="80479" y="611873"/>
                  </a:lnTo>
                  <a:close/>
                </a:path>
                <a:path w="1362710" h="962660">
                  <a:moveTo>
                    <a:pt x="102120" y="596417"/>
                  </a:moveTo>
                  <a:lnTo>
                    <a:pt x="102057" y="596125"/>
                  </a:lnTo>
                  <a:lnTo>
                    <a:pt x="101815" y="596214"/>
                  </a:lnTo>
                  <a:lnTo>
                    <a:pt x="101930" y="596493"/>
                  </a:lnTo>
                  <a:lnTo>
                    <a:pt x="102019" y="596658"/>
                  </a:lnTo>
                  <a:lnTo>
                    <a:pt x="102120" y="596874"/>
                  </a:lnTo>
                  <a:lnTo>
                    <a:pt x="102120" y="596417"/>
                  </a:lnTo>
                  <a:close/>
                </a:path>
                <a:path w="1362710" h="962660">
                  <a:moveTo>
                    <a:pt x="122440" y="590283"/>
                  </a:moveTo>
                  <a:lnTo>
                    <a:pt x="119240" y="590283"/>
                  </a:lnTo>
                  <a:lnTo>
                    <a:pt x="118313" y="594093"/>
                  </a:lnTo>
                  <a:lnTo>
                    <a:pt x="121361" y="594931"/>
                  </a:lnTo>
                  <a:lnTo>
                    <a:pt x="120916" y="594093"/>
                  </a:lnTo>
                  <a:lnTo>
                    <a:pt x="122440" y="590283"/>
                  </a:lnTo>
                  <a:close/>
                </a:path>
                <a:path w="1362710" h="962660">
                  <a:moveTo>
                    <a:pt x="122631" y="595287"/>
                  </a:moveTo>
                  <a:lnTo>
                    <a:pt x="121361" y="594931"/>
                  </a:lnTo>
                  <a:lnTo>
                    <a:pt x="122047" y="596265"/>
                  </a:lnTo>
                  <a:lnTo>
                    <a:pt x="122478" y="595820"/>
                  </a:lnTo>
                  <a:lnTo>
                    <a:pt x="122631" y="595287"/>
                  </a:lnTo>
                  <a:close/>
                </a:path>
                <a:path w="1362710" h="962660">
                  <a:moveTo>
                    <a:pt x="131533" y="589013"/>
                  </a:moveTo>
                  <a:lnTo>
                    <a:pt x="128714" y="586473"/>
                  </a:lnTo>
                  <a:lnTo>
                    <a:pt x="128117" y="590245"/>
                  </a:lnTo>
                  <a:lnTo>
                    <a:pt x="131533" y="589013"/>
                  </a:lnTo>
                  <a:close/>
                </a:path>
                <a:path w="1362710" h="962660">
                  <a:moveTo>
                    <a:pt x="141541" y="604545"/>
                  </a:moveTo>
                  <a:lnTo>
                    <a:pt x="141160" y="604888"/>
                  </a:lnTo>
                  <a:lnTo>
                    <a:pt x="141541" y="607174"/>
                  </a:lnTo>
                  <a:lnTo>
                    <a:pt x="141541" y="604545"/>
                  </a:lnTo>
                  <a:close/>
                </a:path>
                <a:path w="1362710" h="962660">
                  <a:moveTo>
                    <a:pt x="153149" y="594144"/>
                  </a:moveTo>
                  <a:lnTo>
                    <a:pt x="151434" y="589864"/>
                  </a:lnTo>
                  <a:lnTo>
                    <a:pt x="150380" y="594817"/>
                  </a:lnTo>
                  <a:lnTo>
                    <a:pt x="149669" y="592937"/>
                  </a:lnTo>
                  <a:lnTo>
                    <a:pt x="148755" y="598766"/>
                  </a:lnTo>
                  <a:lnTo>
                    <a:pt x="147434" y="599567"/>
                  </a:lnTo>
                  <a:lnTo>
                    <a:pt x="146024" y="597611"/>
                  </a:lnTo>
                  <a:lnTo>
                    <a:pt x="145935" y="595807"/>
                  </a:lnTo>
                  <a:lnTo>
                    <a:pt x="145656" y="597115"/>
                  </a:lnTo>
                  <a:lnTo>
                    <a:pt x="143497" y="595109"/>
                  </a:lnTo>
                  <a:lnTo>
                    <a:pt x="143319" y="598258"/>
                  </a:lnTo>
                  <a:lnTo>
                    <a:pt x="145897" y="601675"/>
                  </a:lnTo>
                  <a:lnTo>
                    <a:pt x="148120" y="601472"/>
                  </a:lnTo>
                  <a:lnTo>
                    <a:pt x="150088" y="597979"/>
                  </a:lnTo>
                  <a:lnTo>
                    <a:pt x="150761" y="598957"/>
                  </a:lnTo>
                  <a:lnTo>
                    <a:pt x="150456" y="600303"/>
                  </a:lnTo>
                  <a:lnTo>
                    <a:pt x="150469" y="601218"/>
                  </a:lnTo>
                  <a:lnTo>
                    <a:pt x="151714" y="598614"/>
                  </a:lnTo>
                  <a:lnTo>
                    <a:pt x="153149" y="594144"/>
                  </a:lnTo>
                  <a:close/>
                </a:path>
                <a:path w="1362710" h="962660">
                  <a:moveTo>
                    <a:pt x="155359" y="588581"/>
                  </a:moveTo>
                  <a:lnTo>
                    <a:pt x="154647" y="589203"/>
                  </a:lnTo>
                  <a:lnTo>
                    <a:pt x="155003" y="589140"/>
                  </a:lnTo>
                  <a:lnTo>
                    <a:pt x="155295" y="589051"/>
                  </a:lnTo>
                  <a:lnTo>
                    <a:pt x="155359" y="588581"/>
                  </a:lnTo>
                  <a:close/>
                </a:path>
                <a:path w="1362710" h="962660">
                  <a:moveTo>
                    <a:pt x="156083" y="588035"/>
                  </a:moveTo>
                  <a:lnTo>
                    <a:pt x="155371" y="587908"/>
                  </a:lnTo>
                  <a:lnTo>
                    <a:pt x="155422" y="588187"/>
                  </a:lnTo>
                  <a:lnTo>
                    <a:pt x="155397" y="588403"/>
                  </a:lnTo>
                  <a:lnTo>
                    <a:pt x="155359" y="588581"/>
                  </a:lnTo>
                  <a:lnTo>
                    <a:pt x="156083" y="588035"/>
                  </a:lnTo>
                  <a:close/>
                </a:path>
                <a:path w="1362710" h="962660">
                  <a:moveTo>
                    <a:pt x="156464" y="597903"/>
                  </a:moveTo>
                  <a:lnTo>
                    <a:pt x="155473" y="597268"/>
                  </a:lnTo>
                  <a:lnTo>
                    <a:pt x="155460" y="597903"/>
                  </a:lnTo>
                  <a:lnTo>
                    <a:pt x="156464" y="597903"/>
                  </a:lnTo>
                  <a:close/>
                </a:path>
                <a:path w="1362710" h="962660">
                  <a:moveTo>
                    <a:pt x="157403" y="592124"/>
                  </a:moveTo>
                  <a:lnTo>
                    <a:pt x="154838" y="592823"/>
                  </a:lnTo>
                  <a:lnTo>
                    <a:pt x="154470" y="596633"/>
                  </a:lnTo>
                  <a:lnTo>
                    <a:pt x="155473" y="597268"/>
                  </a:lnTo>
                  <a:lnTo>
                    <a:pt x="155536" y="594093"/>
                  </a:lnTo>
                  <a:lnTo>
                    <a:pt x="156260" y="594093"/>
                  </a:lnTo>
                  <a:lnTo>
                    <a:pt x="157403" y="592124"/>
                  </a:lnTo>
                  <a:close/>
                </a:path>
                <a:path w="1362710" h="962660">
                  <a:moveTo>
                    <a:pt x="158902" y="591718"/>
                  </a:moveTo>
                  <a:lnTo>
                    <a:pt x="158470" y="590283"/>
                  </a:lnTo>
                  <a:lnTo>
                    <a:pt x="157403" y="592124"/>
                  </a:lnTo>
                  <a:lnTo>
                    <a:pt x="158902" y="591718"/>
                  </a:lnTo>
                  <a:close/>
                </a:path>
                <a:path w="1362710" h="962660">
                  <a:moveTo>
                    <a:pt x="167690" y="589013"/>
                  </a:moveTo>
                  <a:lnTo>
                    <a:pt x="165138" y="591553"/>
                  </a:lnTo>
                  <a:lnTo>
                    <a:pt x="162775" y="594093"/>
                  </a:lnTo>
                  <a:lnTo>
                    <a:pt x="160324" y="595363"/>
                  </a:lnTo>
                  <a:lnTo>
                    <a:pt x="159410" y="592823"/>
                  </a:lnTo>
                  <a:lnTo>
                    <a:pt x="161582" y="591553"/>
                  </a:lnTo>
                  <a:lnTo>
                    <a:pt x="162420" y="590283"/>
                  </a:lnTo>
                  <a:lnTo>
                    <a:pt x="159486" y="591553"/>
                  </a:lnTo>
                  <a:lnTo>
                    <a:pt x="158902" y="591718"/>
                  </a:lnTo>
                  <a:lnTo>
                    <a:pt x="160007" y="595287"/>
                  </a:lnTo>
                  <a:lnTo>
                    <a:pt x="160274" y="596633"/>
                  </a:lnTo>
                  <a:lnTo>
                    <a:pt x="158521" y="597903"/>
                  </a:lnTo>
                  <a:lnTo>
                    <a:pt x="161112" y="605523"/>
                  </a:lnTo>
                  <a:lnTo>
                    <a:pt x="165620" y="595363"/>
                  </a:lnTo>
                  <a:lnTo>
                    <a:pt x="165785" y="595363"/>
                  </a:lnTo>
                  <a:lnTo>
                    <a:pt x="166179" y="594093"/>
                  </a:lnTo>
                  <a:lnTo>
                    <a:pt x="166687" y="591553"/>
                  </a:lnTo>
                  <a:lnTo>
                    <a:pt x="167690" y="589013"/>
                  </a:lnTo>
                  <a:close/>
                </a:path>
                <a:path w="1362710" h="962660">
                  <a:moveTo>
                    <a:pt x="168656" y="597903"/>
                  </a:moveTo>
                  <a:lnTo>
                    <a:pt x="168198" y="595363"/>
                  </a:lnTo>
                  <a:lnTo>
                    <a:pt x="165785" y="595363"/>
                  </a:lnTo>
                  <a:lnTo>
                    <a:pt x="168656" y="597903"/>
                  </a:lnTo>
                  <a:close/>
                </a:path>
                <a:path w="1362710" h="962660">
                  <a:moveTo>
                    <a:pt x="168960" y="587641"/>
                  </a:moveTo>
                  <a:lnTo>
                    <a:pt x="168452" y="587908"/>
                  </a:lnTo>
                  <a:lnTo>
                    <a:pt x="168046" y="588378"/>
                  </a:lnTo>
                  <a:lnTo>
                    <a:pt x="167690" y="589000"/>
                  </a:lnTo>
                  <a:lnTo>
                    <a:pt x="168084" y="588772"/>
                  </a:lnTo>
                  <a:lnTo>
                    <a:pt x="168490" y="588556"/>
                  </a:lnTo>
                  <a:lnTo>
                    <a:pt x="168897" y="588416"/>
                  </a:lnTo>
                  <a:lnTo>
                    <a:pt x="168960" y="587641"/>
                  </a:lnTo>
                  <a:close/>
                </a:path>
                <a:path w="1362710" h="962660">
                  <a:moveTo>
                    <a:pt x="169760" y="588149"/>
                  </a:moveTo>
                  <a:lnTo>
                    <a:pt x="169468" y="588200"/>
                  </a:lnTo>
                  <a:lnTo>
                    <a:pt x="169189" y="588302"/>
                  </a:lnTo>
                  <a:lnTo>
                    <a:pt x="168910" y="588429"/>
                  </a:lnTo>
                  <a:lnTo>
                    <a:pt x="168833" y="589051"/>
                  </a:lnTo>
                  <a:lnTo>
                    <a:pt x="168846" y="589622"/>
                  </a:lnTo>
                  <a:lnTo>
                    <a:pt x="169037" y="589978"/>
                  </a:lnTo>
                  <a:lnTo>
                    <a:pt x="169151" y="588924"/>
                  </a:lnTo>
                  <a:lnTo>
                    <a:pt x="169367" y="588391"/>
                  </a:lnTo>
                  <a:lnTo>
                    <a:pt x="169760" y="588149"/>
                  </a:lnTo>
                  <a:close/>
                </a:path>
                <a:path w="1362710" h="962660">
                  <a:moveTo>
                    <a:pt x="171030" y="588022"/>
                  </a:moveTo>
                  <a:lnTo>
                    <a:pt x="170459" y="587921"/>
                  </a:lnTo>
                  <a:lnTo>
                    <a:pt x="170065" y="587959"/>
                  </a:lnTo>
                  <a:lnTo>
                    <a:pt x="169773" y="588137"/>
                  </a:lnTo>
                  <a:lnTo>
                    <a:pt x="170192" y="588060"/>
                  </a:lnTo>
                  <a:lnTo>
                    <a:pt x="170611" y="588010"/>
                  </a:lnTo>
                  <a:lnTo>
                    <a:pt x="171030" y="588022"/>
                  </a:lnTo>
                  <a:close/>
                </a:path>
                <a:path w="1362710" h="962660">
                  <a:moveTo>
                    <a:pt x="173405" y="898702"/>
                  </a:moveTo>
                  <a:lnTo>
                    <a:pt x="173253" y="898525"/>
                  </a:lnTo>
                  <a:lnTo>
                    <a:pt x="173012" y="898258"/>
                  </a:lnTo>
                  <a:lnTo>
                    <a:pt x="173405" y="898702"/>
                  </a:lnTo>
                  <a:close/>
                </a:path>
                <a:path w="1362710" h="962660">
                  <a:moveTo>
                    <a:pt x="175374" y="893267"/>
                  </a:moveTo>
                  <a:lnTo>
                    <a:pt x="169214" y="893965"/>
                  </a:lnTo>
                  <a:lnTo>
                    <a:pt x="173012" y="898258"/>
                  </a:lnTo>
                  <a:lnTo>
                    <a:pt x="172720" y="896620"/>
                  </a:lnTo>
                  <a:lnTo>
                    <a:pt x="175374" y="893267"/>
                  </a:lnTo>
                  <a:close/>
                </a:path>
                <a:path w="1362710" h="962660">
                  <a:moveTo>
                    <a:pt x="175856" y="893203"/>
                  </a:moveTo>
                  <a:lnTo>
                    <a:pt x="175666" y="892898"/>
                  </a:lnTo>
                  <a:lnTo>
                    <a:pt x="175374" y="893267"/>
                  </a:lnTo>
                  <a:lnTo>
                    <a:pt x="175856" y="893203"/>
                  </a:lnTo>
                  <a:close/>
                </a:path>
                <a:path w="1362710" h="962660">
                  <a:moveTo>
                    <a:pt x="176415" y="891933"/>
                  </a:moveTo>
                  <a:lnTo>
                    <a:pt x="173342" y="889368"/>
                  </a:lnTo>
                  <a:lnTo>
                    <a:pt x="175666" y="892898"/>
                  </a:lnTo>
                  <a:lnTo>
                    <a:pt x="176415" y="891933"/>
                  </a:lnTo>
                  <a:close/>
                </a:path>
                <a:path w="1362710" h="962660">
                  <a:moveTo>
                    <a:pt x="200863" y="924293"/>
                  </a:moveTo>
                  <a:lnTo>
                    <a:pt x="200723" y="923721"/>
                  </a:lnTo>
                  <a:lnTo>
                    <a:pt x="200304" y="924293"/>
                  </a:lnTo>
                  <a:lnTo>
                    <a:pt x="200863" y="924293"/>
                  </a:lnTo>
                  <a:close/>
                </a:path>
                <a:path w="1362710" h="962660">
                  <a:moveTo>
                    <a:pt x="202717" y="925563"/>
                  </a:moveTo>
                  <a:lnTo>
                    <a:pt x="202171" y="924293"/>
                  </a:lnTo>
                  <a:lnTo>
                    <a:pt x="200863" y="924293"/>
                  </a:lnTo>
                  <a:lnTo>
                    <a:pt x="201206" y="925563"/>
                  </a:lnTo>
                  <a:lnTo>
                    <a:pt x="202717" y="925563"/>
                  </a:lnTo>
                  <a:close/>
                </a:path>
                <a:path w="1362710" h="962660">
                  <a:moveTo>
                    <a:pt x="205625" y="605828"/>
                  </a:moveTo>
                  <a:lnTo>
                    <a:pt x="202819" y="606793"/>
                  </a:lnTo>
                  <a:lnTo>
                    <a:pt x="205511" y="606793"/>
                  </a:lnTo>
                  <a:lnTo>
                    <a:pt x="205625" y="605828"/>
                  </a:lnTo>
                  <a:close/>
                </a:path>
                <a:path w="1362710" h="962660">
                  <a:moveTo>
                    <a:pt x="206730" y="589013"/>
                  </a:moveTo>
                  <a:lnTo>
                    <a:pt x="203530" y="590283"/>
                  </a:lnTo>
                  <a:lnTo>
                    <a:pt x="206019" y="591210"/>
                  </a:lnTo>
                  <a:lnTo>
                    <a:pt x="206730" y="589013"/>
                  </a:lnTo>
                  <a:close/>
                </a:path>
                <a:path w="1362710" h="962660">
                  <a:moveTo>
                    <a:pt x="206946" y="591553"/>
                  </a:moveTo>
                  <a:lnTo>
                    <a:pt x="206019" y="591210"/>
                  </a:lnTo>
                  <a:lnTo>
                    <a:pt x="205498" y="592823"/>
                  </a:lnTo>
                  <a:lnTo>
                    <a:pt x="206629" y="592823"/>
                  </a:lnTo>
                  <a:lnTo>
                    <a:pt x="206946" y="591553"/>
                  </a:lnTo>
                  <a:close/>
                </a:path>
                <a:path w="1362710" h="962660">
                  <a:moveTo>
                    <a:pt x="217652" y="595122"/>
                  </a:moveTo>
                  <a:lnTo>
                    <a:pt x="217284" y="595769"/>
                  </a:lnTo>
                  <a:lnTo>
                    <a:pt x="217081" y="596303"/>
                  </a:lnTo>
                  <a:lnTo>
                    <a:pt x="216903" y="596760"/>
                  </a:lnTo>
                  <a:lnTo>
                    <a:pt x="217652" y="595122"/>
                  </a:lnTo>
                  <a:close/>
                </a:path>
                <a:path w="1362710" h="962660">
                  <a:moveTo>
                    <a:pt x="219341" y="891044"/>
                  </a:moveTo>
                  <a:lnTo>
                    <a:pt x="219163" y="891273"/>
                  </a:lnTo>
                  <a:lnTo>
                    <a:pt x="218782" y="894092"/>
                  </a:lnTo>
                  <a:lnTo>
                    <a:pt x="219062" y="893813"/>
                  </a:lnTo>
                  <a:lnTo>
                    <a:pt x="219341" y="891044"/>
                  </a:lnTo>
                  <a:close/>
                </a:path>
                <a:path w="1362710" h="962660">
                  <a:moveTo>
                    <a:pt x="219544" y="613410"/>
                  </a:moveTo>
                  <a:lnTo>
                    <a:pt x="218668" y="614921"/>
                  </a:lnTo>
                  <a:lnTo>
                    <a:pt x="217995" y="615556"/>
                  </a:lnTo>
                  <a:lnTo>
                    <a:pt x="217385" y="615696"/>
                  </a:lnTo>
                  <a:lnTo>
                    <a:pt x="217131" y="616432"/>
                  </a:lnTo>
                  <a:lnTo>
                    <a:pt x="216928" y="617359"/>
                  </a:lnTo>
                  <a:lnTo>
                    <a:pt x="216750" y="618578"/>
                  </a:lnTo>
                  <a:lnTo>
                    <a:pt x="217258" y="618947"/>
                  </a:lnTo>
                  <a:lnTo>
                    <a:pt x="218744" y="615073"/>
                  </a:lnTo>
                  <a:lnTo>
                    <a:pt x="219544" y="613410"/>
                  </a:lnTo>
                  <a:close/>
                </a:path>
                <a:path w="1362710" h="962660">
                  <a:moveTo>
                    <a:pt x="223558" y="883653"/>
                  </a:moveTo>
                  <a:lnTo>
                    <a:pt x="221792" y="884923"/>
                  </a:lnTo>
                  <a:lnTo>
                    <a:pt x="217779" y="887463"/>
                  </a:lnTo>
                  <a:lnTo>
                    <a:pt x="217716" y="890003"/>
                  </a:lnTo>
                  <a:lnTo>
                    <a:pt x="218262" y="888733"/>
                  </a:lnTo>
                  <a:lnTo>
                    <a:pt x="218706" y="887463"/>
                  </a:lnTo>
                  <a:lnTo>
                    <a:pt x="219710" y="887463"/>
                  </a:lnTo>
                  <a:lnTo>
                    <a:pt x="219341" y="891044"/>
                  </a:lnTo>
                  <a:lnTo>
                    <a:pt x="222173" y="887463"/>
                  </a:lnTo>
                  <a:lnTo>
                    <a:pt x="223558" y="883653"/>
                  </a:lnTo>
                  <a:close/>
                </a:path>
                <a:path w="1362710" h="962660">
                  <a:moveTo>
                    <a:pt x="230479" y="601548"/>
                  </a:moveTo>
                  <a:lnTo>
                    <a:pt x="228523" y="599300"/>
                  </a:lnTo>
                  <a:lnTo>
                    <a:pt x="229311" y="600468"/>
                  </a:lnTo>
                  <a:lnTo>
                    <a:pt x="229946" y="601103"/>
                  </a:lnTo>
                  <a:lnTo>
                    <a:pt x="230479" y="601548"/>
                  </a:lnTo>
                  <a:close/>
                </a:path>
                <a:path w="1362710" h="962660">
                  <a:moveTo>
                    <a:pt x="234937" y="624573"/>
                  </a:moveTo>
                  <a:lnTo>
                    <a:pt x="234721" y="624230"/>
                  </a:lnTo>
                  <a:lnTo>
                    <a:pt x="234467" y="624573"/>
                  </a:lnTo>
                  <a:lnTo>
                    <a:pt x="234937" y="624573"/>
                  </a:lnTo>
                  <a:close/>
                </a:path>
                <a:path w="1362710" h="962660">
                  <a:moveTo>
                    <a:pt x="246976" y="608965"/>
                  </a:moveTo>
                  <a:lnTo>
                    <a:pt x="246849" y="608533"/>
                  </a:lnTo>
                  <a:lnTo>
                    <a:pt x="246748" y="608799"/>
                  </a:lnTo>
                  <a:lnTo>
                    <a:pt x="246786" y="609231"/>
                  </a:lnTo>
                  <a:lnTo>
                    <a:pt x="246862" y="609714"/>
                  </a:lnTo>
                  <a:lnTo>
                    <a:pt x="246951" y="609358"/>
                  </a:lnTo>
                  <a:lnTo>
                    <a:pt x="246976" y="608965"/>
                  </a:lnTo>
                  <a:close/>
                </a:path>
                <a:path w="1362710" h="962660">
                  <a:moveTo>
                    <a:pt x="251701" y="878573"/>
                  </a:moveTo>
                  <a:lnTo>
                    <a:pt x="250812" y="877303"/>
                  </a:lnTo>
                  <a:lnTo>
                    <a:pt x="249059" y="874763"/>
                  </a:lnTo>
                  <a:lnTo>
                    <a:pt x="247853" y="876033"/>
                  </a:lnTo>
                  <a:lnTo>
                    <a:pt x="250507" y="878103"/>
                  </a:lnTo>
                  <a:lnTo>
                    <a:pt x="250317" y="877303"/>
                  </a:lnTo>
                  <a:lnTo>
                    <a:pt x="251701" y="878573"/>
                  </a:lnTo>
                  <a:close/>
                </a:path>
                <a:path w="1362710" h="962660">
                  <a:moveTo>
                    <a:pt x="252336" y="879525"/>
                  </a:moveTo>
                  <a:lnTo>
                    <a:pt x="250507" y="878103"/>
                  </a:lnTo>
                  <a:lnTo>
                    <a:pt x="251231" y="881113"/>
                  </a:lnTo>
                  <a:lnTo>
                    <a:pt x="252336" y="879525"/>
                  </a:lnTo>
                  <a:close/>
                </a:path>
                <a:path w="1362710" h="962660">
                  <a:moveTo>
                    <a:pt x="252717" y="910323"/>
                  </a:moveTo>
                  <a:lnTo>
                    <a:pt x="252412" y="906513"/>
                  </a:lnTo>
                  <a:lnTo>
                    <a:pt x="252552" y="905243"/>
                  </a:lnTo>
                  <a:lnTo>
                    <a:pt x="98361" y="905243"/>
                  </a:lnTo>
                  <a:lnTo>
                    <a:pt x="97764" y="905243"/>
                  </a:lnTo>
                  <a:lnTo>
                    <a:pt x="102946" y="906513"/>
                  </a:lnTo>
                  <a:lnTo>
                    <a:pt x="99161" y="907783"/>
                  </a:lnTo>
                  <a:lnTo>
                    <a:pt x="105537" y="910323"/>
                  </a:lnTo>
                  <a:lnTo>
                    <a:pt x="107124" y="911593"/>
                  </a:lnTo>
                  <a:lnTo>
                    <a:pt x="116103" y="911593"/>
                  </a:lnTo>
                  <a:lnTo>
                    <a:pt x="115785" y="909053"/>
                  </a:lnTo>
                  <a:lnTo>
                    <a:pt x="115087" y="907783"/>
                  </a:lnTo>
                  <a:lnTo>
                    <a:pt x="116039" y="907783"/>
                  </a:lnTo>
                  <a:lnTo>
                    <a:pt x="117627" y="906513"/>
                  </a:lnTo>
                  <a:lnTo>
                    <a:pt x="118643" y="910323"/>
                  </a:lnTo>
                  <a:lnTo>
                    <a:pt x="117843" y="911593"/>
                  </a:lnTo>
                  <a:lnTo>
                    <a:pt x="117348" y="911593"/>
                  </a:lnTo>
                  <a:lnTo>
                    <a:pt x="124510" y="912863"/>
                  </a:lnTo>
                  <a:lnTo>
                    <a:pt x="131241" y="917943"/>
                  </a:lnTo>
                  <a:lnTo>
                    <a:pt x="137833" y="923023"/>
                  </a:lnTo>
                  <a:lnTo>
                    <a:pt x="144627" y="921753"/>
                  </a:lnTo>
                  <a:lnTo>
                    <a:pt x="144132" y="923023"/>
                  </a:lnTo>
                  <a:lnTo>
                    <a:pt x="146888" y="921753"/>
                  </a:lnTo>
                  <a:lnTo>
                    <a:pt x="152425" y="919213"/>
                  </a:lnTo>
                  <a:lnTo>
                    <a:pt x="155854" y="920483"/>
                  </a:lnTo>
                  <a:lnTo>
                    <a:pt x="149936" y="921753"/>
                  </a:lnTo>
                  <a:lnTo>
                    <a:pt x="152260" y="924293"/>
                  </a:lnTo>
                  <a:lnTo>
                    <a:pt x="158229" y="923023"/>
                  </a:lnTo>
                  <a:lnTo>
                    <a:pt x="163156" y="923023"/>
                  </a:lnTo>
                  <a:lnTo>
                    <a:pt x="167741" y="924293"/>
                  </a:lnTo>
                  <a:lnTo>
                    <a:pt x="172669" y="923023"/>
                  </a:lnTo>
                  <a:lnTo>
                    <a:pt x="175298" y="928103"/>
                  </a:lnTo>
                  <a:lnTo>
                    <a:pt x="180289" y="928103"/>
                  </a:lnTo>
                  <a:lnTo>
                    <a:pt x="185280" y="926833"/>
                  </a:lnTo>
                  <a:lnTo>
                    <a:pt x="190373" y="926833"/>
                  </a:lnTo>
                  <a:lnTo>
                    <a:pt x="195364" y="924293"/>
                  </a:lnTo>
                  <a:lnTo>
                    <a:pt x="199529" y="926833"/>
                  </a:lnTo>
                  <a:lnTo>
                    <a:pt x="198716" y="924293"/>
                  </a:lnTo>
                  <a:lnTo>
                    <a:pt x="199453" y="923023"/>
                  </a:lnTo>
                  <a:lnTo>
                    <a:pt x="200202" y="921753"/>
                  </a:lnTo>
                  <a:lnTo>
                    <a:pt x="200723" y="923721"/>
                  </a:lnTo>
                  <a:lnTo>
                    <a:pt x="201218" y="923023"/>
                  </a:lnTo>
                  <a:lnTo>
                    <a:pt x="205105" y="921753"/>
                  </a:lnTo>
                  <a:lnTo>
                    <a:pt x="212890" y="919213"/>
                  </a:lnTo>
                  <a:lnTo>
                    <a:pt x="237972" y="916673"/>
                  </a:lnTo>
                  <a:lnTo>
                    <a:pt x="250571" y="912863"/>
                  </a:lnTo>
                  <a:lnTo>
                    <a:pt x="252717" y="910323"/>
                  </a:lnTo>
                  <a:close/>
                </a:path>
                <a:path w="1362710" h="962660">
                  <a:moveTo>
                    <a:pt x="256895" y="639241"/>
                  </a:moveTo>
                  <a:lnTo>
                    <a:pt x="256565" y="639775"/>
                  </a:lnTo>
                  <a:lnTo>
                    <a:pt x="256324" y="640257"/>
                  </a:lnTo>
                  <a:lnTo>
                    <a:pt x="256209" y="640588"/>
                  </a:lnTo>
                  <a:lnTo>
                    <a:pt x="256527" y="640156"/>
                  </a:lnTo>
                  <a:lnTo>
                    <a:pt x="256743" y="639711"/>
                  </a:lnTo>
                  <a:lnTo>
                    <a:pt x="256895" y="639241"/>
                  </a:lnTo>
                  <a:close/>
                </a:path>
                <a:path w="1362710" h="962660">
                  <a:moveTo>
                    <a:pt x="256946" y="634733"/>
                  </a:moveTo>
                  <a:close/>
                </a:path>
                <a:path w="1362710" h="962660">
                  <a:moveTo>
                    <a:pt x="256946" y="633463"/>
                  </a:moveTo>
                  <a:lnTo>
                    <a:pt x="256286" y="633463"/>
                  </a:lnTo>
                  <a:lnTo>
                    <a:pt x="255803" y="633463"/>
                  </a:lnTo>
                  <a:lnTo>
                    <a:pt x="256882" y="634669"/>
                  </a:lnTo>
                  <a:lnTo>
                    <a:pt x="256946" y="633463"/>
                  </a:lnTo>
                  <a:close/>
                </a:path>
                <a:path w="1362710" h="962660">
                  <a:moveTo>
                    <a:pt x="257771" y="630097"/>
                  </a:moveTo>
                  <a:lnTo>
                    <a:pt x="255536" y="630923"/>
                  </a:lnTo>
                  <a:lnTo>
                    <a:pt x="256286" y="633463"/>
                  </a:lnTo>
                  <a:lnTo>
                    <a:pt x="257771" y="630097"/>
                  </a:lnTo>
                  <a:close/>
                </a:path>
                <a:path w="1362710" h="962660">
                  <a:moveTo>
                    <a:pt x="258216" y="629932"/>
                  </a:moveTo>
                  <a:lnTo>
                    <a:pt x="257975" y="629653"/>
                  </a:lnTo>
                  <a:lnTo>
                    <a:pt x="257771" y="630097"/>
                  </a:lnTo>
                  <a:lnTo>
                    <a:pt x="258216" y="629932"/>
                  </a:lnTo>
                  <a:close/>
                </a:path>
                <a:path w="1362710" h="962660">
                  <a:moveTo>
                    <a:pt x="274002" y="646925"/>
                  </a:moveTo>
                  <a:lnTo>
                    <a:pt x="272770" y="646391"/>
                  </a:lnTo>
                  <a:lnTo>
                    <a:pt x="272211" y="645439"/>
                  </a:lnTo>
                  <a:lnTo>
                    <a:pt x="272783" y="647966"/>
                  </a:lnTo>
                  <a:lnTo>
                    <a:pt x="274002" y="646925"/>
                  </a:lnTo>
                  <a:close/>
                </a:path>
                <a:path w="1362710" h="962660">
                  <a:moveTo>
                    <a:pt x="276720" y="853173"/>
                  </a:moveTo>
                  <a:close/>
                </a:path>
                <a:path w="1362710" h="962660">
                  <a:moveTo>
                    <a:pt x="282765" y="843851"/>
                  </a:moveTo>
                  <a:lnTo>
                    <a:pt x="281533" y="844308"/>
                  </a:lnTo>
                  <a:lnTo>
                    <a:pt x="281863" y="844384"/>
                  </a:lnTo>
                  <a:lnTo>
                    <a:pt x="282155" y="844461"/>
                  </a:lnTo>
                  <a:lnTo>
                    <a:pt x="282448" y="844524"/>
                  </a:lnTo>
                  <a:lnTo>
                    <a:pt x="282765" y="843851"/>
                  </a:lnTo>
                  <a:close/>
                </a:path>
                <a:path w="1362710" h="962660">
                  <a:moveTo>
                    <a:pt x="294106" y="827112"/>
                  </a:moveTo>
                  <a:lnTo>
                    <a:pt x="293776" y="826554"/>
                  </a:lnTo>
                  <a:lnTo>
                    <a:pt x="293738" y="826147"/>
                  </a:lnTo>
                  <a:lnTo>
                    <a:pt x="293471" y="826084"/>
                  </a:lnTo>
                  <a:lnTo>
                    <a:pt x="293560" y="827036"/>
                  </a:lnTo>
                  <a:lnTo>
                    <a:pt x="293954" y="827112"/>
                  </a:lnTo>
                  <a:lnTo>
                    <a:pt x="294106" y="827112"/>
                  </a:lnTo>
                  <a:close/>
                </a:path>
                <a:path w="1362710" h="962660">
                  <a:moveTo>
                    <a:pt x="294614" y="825893"/>
                  </a:moveTo>
                  <a:lnTo>
                    <a:pt x="293839" y="826084"/>
                  </a:lnTo>
                  <a:lnTo>
                    <a:pt x="294055" y="826223"/>
                  </a:lnTo>
                  <a:lnTo>
                    <a:pt x="294614" y="825893"/>
                  </a:lnTo>
                  <a:close/>
                </a:path>
                <a:path w="1362710" h="962660">
                  <a:moveTo>
                    <a:pt x="299402" y="873493"/>
                  </a:moveTo>
                  <a:lnTo>
                    <a:pt x="299008" y="873366"/>
                  </a:lnTo>
                  <a:lnTo>
                    <a:pt x="299085" y="874763"/>
                  </a:lnTo>
                  <a:lnTo>
                    <a:pt x="299212" y="874763"/>
                  </a:lnTo>
                  <a:lnTo>
                    <a:pt x="299402" y="873493"/>
                  </a:lnTo>
                  <a:close/>
                </a:path>
                <a:path w="1362710" h="962660">
                  <a:moveTo>
                    <a:pt x="300926" y="804494"/>
                  </a:moveTo>
                  <a:lnTo>
                    <a:pt x="300532" y="804354"/>
                  </a:lnTo>
                  <a:lnTo>
                    <a:pt x="299986" y="804291"/>
                  </a:lnTo>
                  <a:lnTo>
                    <a:pt x="299008" y="804316"/>
                  </a:lnTo>
                  <a:lnTo>
                    <a:pt x="299732" y="804494"/>
                  </a:lnTo>
                  <a:lnTo>
                    <a:pt x="300342" y="804506"/>
                  </a:lnTo>
                  <a:lnTo>
                    <a:pt x="300926" y="804494"/>
                  </a:lnTo>
                  <a:close/>
                </a:path>
                <a:path w="1362710" h="962660">
                  <a:moveTo>
                    <a:pt x="302425" y="695693"/>
                  </a:moveTo>
                  <a:lnTo>
                    <a:pt x="301866" y="695693"/>
                  </a:lnTo>
                  <a:lnTo>
                    <a:pt x="302234" y="696353"/>
                  </a:lnTo>
                  <a:lnTo>
                    <a:pt x="302425" y="695693"/>
                  </a:lnTo>
                  <a:close/>
                </a:path>
                <a:path w="1362710" h="962660">
                  <a:moveTo>
                    <a:pt x="304685" y="700773"/>
                  </a:moveTo>
                  <a:lnTo>
                    <a:pt x="302234" y="696353"/>
                  </a:lnTo>
                  <a:lnTo>
                    <a:pt x="300888" y="700773"/>
                  </a:lnTo>
                  <a:lnTo>
                    <a:pt x="304685" y="700773"/>
                  </a:lnTo>
                  <a:close/>
                </a:path>
                <a:path w="1362710" h="962660">
                  <a:moveTo>
                    <a:pt x="306616" y="751738"/>
                  </a:moveTo>
                  <a:lnTo>
                    <a:pt x="306095" y="751141"/>
                  </a:lnTo>
                  <a:lnTo>
                    <a:pt x="306209" y="751484"/>
                  </a:lnTo>
                  <a:lnTo>
                    <a:pt x="306539" y="751840"/>
                  </a:lnTo>
                  <a:close/>
                </a:path>
                <a:path w="1362710" h="962660">
                  <a:moveTo>
                    <a:pt x="307022" y="759841"/>
                  </a:moveTo>
                  <a:lnTo>
                    <a:pt x="306438" y="760463"/>
                  </a:lnTo>
                  <a:lnTo>
                    <a:pt x="306971" y="760463"/>
                  </a:lnTo>
                  <a:lnTo>
                    <a:pt x="307022" y="759841"/>
                  </a:lnTo>
                  <a:close/>
                </a:path>
                <a:path w="1362710" h="962660">
                  <a:moveTo>
                    <a:pt x="307517" y="759320"/>
                  </a:moveTo>
                  <a:lnTo>
                    <a:pt x="307086" y="759193"/>
                  </a:lnTo>
                  <a:lnTo>
                    <a:pt x="307022" y="759841"/>
                  </a:lnTo>
                  <a:lnTo>
                    <a:pt x="307517" y="759320"/>
                  </a:lnTo>
                  <a:close/>
                </a:path>
                <a:path w="1362710" h="962660">
                  <a:moveTo>
                    <a:pt x="308356" y="751573"/>
                  </a:moveTo>
                  <a:lnTo>
                    <a:pt x="308305" y="750303"/>
                  </a:lnTo>
                  <a:lnTo>
                    <a:pt x="307708" y="750303"/>
                  </a:lnTo>
                  <a:lnTo>
                    <a:pt x="308140" y="752043"/>
                  </a:lnTo>
                  <a:lnTo>
                    <a:pt x="308356" y="751573"/>
                  </a:lnTo>
                  <a:close/>
                </a:path>
                <a:path w="1362710" h="962660">
                  <a:moveTo>
                    <a:pt x="309600" y="727265"/>
                  </a:moveTo>
                  <a:lnTo>
                    <a:pt x="309206" y="727633"/>
                  </a:lnTo>
                  <a:lnTo>
                    <a:pt x="309003" y="727976"/>
                  </a:lnTo>
                  <a:lnTo>
                    <a:pt x="309397" y="728078"/>
                  </a:lnTo>
                  <a:lnTo>
                    <a:pt x="309473" y="727773"/>
                  </a:lnTo>
                  <a:lnTo>
                    <a:pt x="309524" y="727532"/>
                  </a:lnTo>
                  <a:lnTo>
                    <a:pt x="309600" y="727265"/>
                  </a:lnTo>
                  <a:close/>
                </a:path>
                <a:path w="1362710" h="962660">
                  <a:moveTo>
                    <a:pt x="309829" y="780783"/>
                  </a:moveTo>
                  <a:lnTo>
                    <a:pt x="309333" y="780148"/>
                  </a:lnTo>
                  <a:lnTo>
                    <a:pt x="309410" y="780707"/>
                  </a:lnTo>
                  <a:lnTo>
                    <a:pt x="309829" y="780783"/>
                  </a:lnTo>
                  <a:close/>
                </a:path>
                <a:path w="1362710" h="962660">
                  <a:moveTo>
                    <a:pt x="310210" y="787133"/>
                  </a:moveTo>
                  <a:lnTo>
                    <a:pt x="309410" y="780707"/>
                  </a:lnTo>
                  <a:lnTo>
                    <a:pt x="302628" y="779513"/>
                  </a:lnTo>
                  <a:lnTo>
                    <a:pt x="304584" y="783323"/>
                  </a:lnTo>
                  <a:lnTo>
                    <a:pt x="307505" y="783323"/>
                  </a:lnTo>
                  <a:lnTo>
                    <a:pt x="310210" y="787133"/>
                  </a:lnTo>
                  <a:close/>
                </a:path>
                <a:path w="1362710" h="962660">
                  <a:moveTo>
                    <a:pt x="311581" y="713930"/>
                  </a:moveTo>
                  <a:lnTo>
                    <a:pt x="311315" y="713384"/>
                  </a:lnTo>
                  <a:lnTo>
                    <a:pt x="310781" y="713282"/>
                  </a:lnTo>
                  <a:lnTo>
                    <a:pt x="310349" y="713371"/>
                  </a:lnTo>
                  <a:lnTo>
                    <a:pt x="310794" y="713816"/>
                  </a:lnTo>
                  <a:lnTo>
                    <a:pt x="311213" y="714184"/>
                  </a:lnTo>
                  <a:lnTo>
                    <a:pt x="311581" y="713930"/>
                  </a:lnTo>
                  <a:close/>
                </a:path>
                <a:path w="1362710" h="962660">
                  <a:moveTo>
                    <a:pt x="312356" y="858253"/>
                  </a:moveTo>
                  <a:lnTo>
                    <a:pt x="310730" y="858012"/>
                  </a:lnTo>
                  <a:lnTo>
                    <a:pt x="309575" y="858164"/>
                  </a:lnTo>
                  <a:lnTo>
                    <a:pt x="308648" y="858520"/>
                  </a:lnTo>
                  <a:lnTo>
                    <a:pt x="308775" y="858862"/>
                  </a:lnTo>
                  <a:lnTo>
                    <a:pt x="308876" y="859180"/>
                  </a:lnTo>
                  <a:lnTo>
                    <a:pt x="309194" y="859586"/>
                  </a:lnTo>
                  <a:lnTo>
                    <a:pt x="312356" y="858253"/>
                  </a:lnTo>
                  <a:close/>
                </a:path>
                <a:path w="1362710" h="962660">
                  <a:moveTo>
                    <a:pt x="314413" y="766051"/>
                  </a:moveTo>
                  <a:lnTo>
                    <a:pt x="313715" y="767016"/>
                  </a:lnTo>
                  <a:lnTo>
                    <a:pt x="314147" y="766660"/>
                  </a:lnTo>
                  <a:lnTo>
                    <a:pt x="314325" y="766330"/>
                  </a:lnTo>
                  <a:lnTo>
                    <a:pt x="314413" y="766051"/>
                  </a:lnTo>
                  <a:close/>
                </a:path>
                <a:path w="1362710" h="962660">
                  <a:moveTo>
                    <a:pt x="315214" y="781837"/>
                  </a:moveTo>
                  <a:lnTo>
                    <a:pt x="314490" y="782053"/>
                  </a:lnTo>
                  <a:lnTo>
                    <a:pt x="314718" y="782053"/>
                  </a:lnTo>
                  <a:lnTo>
                    <a:pt x="315214" y="781837"/>
                  </a:lnTo>
                  <a:close/>
                </a:path>
                <a:path w="1362710" h="962660">
                  <a:moveTo>
                    <a:pt x="316979" y="766813"/>
                  </a:moveTo>
                  <a:lnTo>
                    <a:pt x="315976" y="768083"/>
                  </a:lnTo>
                  <a:lnTo>
                    <a:pt x="316420" y="768350"/>
                  </a:lnTo>
                  <a:lnTo>
                    <a:pt x="316979" y="766813"/>
                  </a:lnTo>
                  <a:close/>
                </a:path>
                <a:path w="1362710" h="962660">
                  <a:moveTo>
                    <a:pt x="318109" y="769353"/>
                  </a:moveTo>
                  <a:lnTo>
                    <a:pt x="316420" y="768350"/>
                  </a:lnTo>
                  <a:lnTo>
                    <a:pt x="316052" y="769353"/>
                  </a:lnTo>
                  <a:lnTo>
                    <a:pt x="318109" y="769353"/>
                  </a:lnTo>
                  <a:close/>
                </a:path>
                <a:path w="1362710" h="962660">
                  <a:moveTo>
                    <a:pt x="327139" y="703427"/>
                  </a:moveTo>
                  <a:lnTo>
                    <a:pt x="327025" y="702221"/>
                  </a:lnTo>
                  <a:lnTo>
                    <a:pt x="326771" y="701332"/>
                  </a:lnTo>
                  <a:lnTo>
                    <a:pt x="324523" y="702056"/>
                  </a:lnTo>
                  <a:lnTo>
                    <a:pt x="326428" y="702881"/>
                  </a:lnTo>
                  <a:lnTo>
                    <a:pt x="327139" y="703427"/>
                  </a:lnTo>
                  <a:close/>
                </a:path>
                <a:path w="1362710" h="962660">
                  <a:moveTo>
                    <a:pt x="328358" y="705053"/>
                  </a:moveTo>
                  <a:lnTo>
                    <a:pt x="327952" y="704126"/>
                  </a:lnTo>
                  <a:lnTo>
                    <a:pt x="327152" y="703427"/>
                  </a:lnTo>
                  <a:lnTo>
                    <a:pt x="327152" y="704443"/>
                  </a:lnTo>
                  <a:lnTo>
                    <a:pt x="327025" y="705675"/>
                  </a:lnTo>
                  <a:lnTo>
                    <a:pt x="327888" y="706424"/>
                  </a:lnTo>
                  <a:lnTo>
                    <a:pt x="328358" y="705053"/>
                  </a:lnTo>
                  <a:close/>
                </a:path>
                <a:path w="1362710" h="962660">
                  <a:moveTo>
                    <a:pt x="339788" y="799833"/>
                  </a:moveTo>
                  <a:lnTo>
                    <a:pt x="337515" y="798957"/>
                  </a:lnTo>
                  <a:lnTo>
                    <a:pt x="338226" y="799833"/>
                  </a:lnTo>
                  <a:lnTo>
                    <a:pt x="338175" y="801027"/>
                  </a:lnTo>
                  <a:lnTo>
                    <a:pt x="339788" y="799833"/>
                  </a:lnTo>
                  <a:close/>
                </a:path>
                <a:path w="1362710" h="962660">
                  <a:moveTo>
                    <a:pt x="341033" y="766813"/>
                  </a:moveTo>
                  <a:lnTo>
                    <a:pt x="340436" y="766813"/>
                  </a:lnTo>
                  <a:lnTo>
                    <a:pt x="340487" y="766965"/>
                  </a:lnTo>
                  <a:lnTo>
                    <a:pt x="341033" y="766813"/>
                  </a:lnTo>
                  <a:close/>
                </a:path>
                <a:path w="1362710" h="962660">
                  <a:moveTo>
                    <a:pt x="341718" y="776973"/>
                  </a:moveTo>
                  <a:lnTo>
                    <a:pt x="317627" y="776973"/>
                  </a:lnTo>
                  <a:lnTo>
                    <a:pt x="317627" y="780783"/>
                  </a:lnTo>
                  <a:lnTo>
                    <a:pt x="315214" y="781837"/>
                  </a:lnTo>
                  <a:lnTo>
                    <a:pt x="315429" y="782053"/>
                  </a:lnTo>
                  <a:lnTo>
                    <a:pt x="314718" y="782053"/>
                  </a:lnTo>
                  <a:lnTo>
                    <a:pt x="313372" y="782637"/>
                  </a:lnTo>
                  <a:lnTo>
                    <a:pt x="312191" y="780783"/>
                  </a:lnTo>
                  <a:lnTo>
                    <a:pt x="312902" y="779513"/>
                  </a:lnTo>
                  <a:lnTo>
                    <a:pt x="315163" y="781786"/>
                  </a:lnTo>
                  <a:lnTo>
                    <a:pt x="317627" y="780783"/>
                  </a:lnTo>
                  <a:lnTo>
                    <a:pt x="317627" y="776973"/>
                  </a:lnTo>
                  <a:lnTo>
                    <a:pt x="313131" y="776973"/>
                  </a:lnTo>
                  <a:lnTo>
                    <a:pt x="311175" y="776973"/>
                  </a:lnTo>
                  <a:lnTo>
                    <a:pt x="306882" y="776973"/>
                  </a:lnTo>
                  <a:lnTo>
                    <a:pt x="309333" y="780148"/>
                  </a:lnTo>
                  <a:lnTo>
                    <a:pt x="309257" y="779513"/>
                  </a:lnTo>
                  <a:lnTo>
                    <a:pt x="312178" y="783158"/>
                  </a:lnTo>
                  <a:lnTo>
                    <a:pt x="311810" y="783323"/>
                  </a:lnTo>
                  <a:lnTo>
                    <a:pt x="312648" y="783755"/>
                  </a:lnTo>
                  <a:lnTo>
                    <a:pt x="313334" y="784593"/>
                  </a:lnTo>
                  <a:lnTo>
                    <a:pt x="313486" y="784174"/>
                  </a:lnTo>
                  <a:lnTo>
                    <a:pt x="319379" y="787133"/>
                  </a:lnTo>
                  <a:lnTo>
                    <a:pt x="315150" y="789673"/>
                  </a:lnTo>
                  <a:lnTo>
                    <a:pt x="306705" y="787133"/>
                  </a:lnTo>
                  <a:lnTo>
                    <a:pt x="302082" y="790943"/>
                  </a:lnTo>
                  <a:lnTo>
                    <a:pt x="309003" y="796023"/>
                  </a:lnTo>
                  <a:lnTo>
                    <a:pt x="304914" y="801103"/>
                  </a:lnTo>
                  <a:lnTo>
                    <a:pt x="306971" y="799833"/>
                  </a:lnTo>
                  <a:lnTo>
                    <a:pt x="309981" y="801103"/>
                  </a:lnTo>
                  <a:lnTo>
                    <a:pt x="306222" y="803643"/>
                  </a:lnTo>
                  <a:lnTo>
                    <a:pt x="306920" y="806183"/>
                  </a:lnTo>
                  <a:lnTo>
                    <a:pt x="304253" y="804913"/>
                  </a:lnTo>
                  <a:lnTo>
                    <a:pt x="300926" y="804913"/>
                  </a:lnTo>
                  <a:lnTo>
                    <a:pt x="302971" y="806183"/>
                  </a:lnTo>
                  <a:lnTo>
                    <a:pt x="299008" y="808723"/>
                  </a:lnTo>
                  <a:lnTo>
                    <a:pt x="304114" y="811263"/>
                  </a:lnTo>
                  <a:lnTo>
                    <a:pt x="299529" y="812533"/>
                  </a:lnTo>
                  <a:lnTo>
                    <a:pt x="296164" y="816343"/>
                  </a:lnTo>
                  <a:lnTo>
                    <a:pt x="304863" y="821423"/>
                  </a:lnTo>
                  <a:lnTo>
                    <a:pt x="301510" y="825233"/>
                  </a:lnTo>
                  <a:lnTo>
                    <a:pt x="299440" y="821423"/>
                  </a:lnTo>
                  <a:lnTo>
                    <a:pt x="296583" y="822693"/>
                  </a:lnTo>
                  <a:lnTo>
                    <a:pt x="296113" y="818883"/>
                  </a:lnTo>
                  <a:lnTo>
                    <a:pt x="295325" y="820153"/>
                  </a:lnTo>
                  <a:lnTo>
                    <a:pt x="294182" y="821423"/>
                  </a:lnTo>
                  <a:lnTo>
                    <a:pt x="295935" y="822693"/>
                  </a:lnTo>
                  <a:lnTo>
                    <a:pt x="293916" y="822693"/>
                  </a:lnTo>
                  <a:lnTo>
                    <a:pt x="297218" y="827773"/>
                  </a:lnTo>
                  <a:lnTo>
                    <a:pt x="294119" y="827773"/>
                  </a:lnTo>
                  <a:lnTo>
                    <a:pt x="294894" y="829043"/>
                  </a:lnTo>
                  <a:lnTo>
                    <a:pt x="297395" y="830313"/>
                  </a:lnTo>
                  <a:lnTo>
                    <a:pt x="296303" y="831583"/>
                  </a:lnTo>
                  <a:lnTo>
                    <a:pt x="295236" y="834123"/>
                  </a:lnTo>
                  <a:lnTo>
                    <a:pt x="298818" y="835393"/>
                  </a:lnTo>
                  <a:lnTo>
                    <a:pt x="293116" y="836663"/>
                  </a:lnTo>
                  <a:lnTo>
                    <a:pt x="290131" y="840473"/>
                  </a:lnTo>
                  <a:lnTo>
                    <a:pt x="287388" y="844283"/>
                  </a:lnTo>
                  <a:lnTo>
                    <a:pt x="282448" y="845553"/>
                  </a:lnTo>
                  <a:lnTo>
                    <a:pt x="280987" y="848093"/>
                  </a:lnTo>
                  <a:lnTo>
                    <a:pt x="279057" y="851903"/>
                  </a:lnTo>
                  <a:lnTo>
                    <a:pt x="277126" y="854443"/>
                  </a:lnTo>
                  <a:lnTo>
                    <a:pt x="276631" y="853198"/>
                  </a:lnTo>
                  <a:lnTo>
                    <a:pt x="271741" y="854443"/>
                  </a:lnTo>
                  <a:lnTo>
                    <a:pt x="280758" y="860793"/>
                  </a:lnTo>
                  <a:lnTo>
                    <a:pt x="275018" y="862063"/>
                  </a:lnTo>
                  <a:lnTo>
                    <a:pt x="269976" y="860793"/>
                  </a:lnTo>
                  <a:lnTo>
                    <a:pt x="275158" y="858253"/>
                  </a:lnTo>
                  <a:lnTo>
                    <a:pt x="272783" y="858253"/>
                  </a:lnTo>
                  <a:lnTo>
                    <a:pt x="269189" y="855713"/>
                  </a:lnTo>
                  <a:lnTo>
                    <a:pt x="267728" y="858253"/>
                  </a:lnTo>
                  <a:lnTo>
                    <a:pt x="266433" y="860793"/>
                  </a:lnTo>
                  <a:lnTo>
                    <a:pt x="263588" y="860793"/>
                  </a:lnTo>
                  <a:lnTo>
                    <a:pt x="259626" y="859523"/>
                  </a:lnTo>
                  <a:lnTo>
                    <a:pt x="261251" y="867143"/>
                  </a:lnTo>
                  <a:lnTo>
                    <a:pt x="257619" y="868413"/>
                  </a:lnTo>
                  <a:lnTo>
                    <a:pt x="257263" y="868413"/>
                  </a:lnTo>
                  <a:lnTo>
                    <a:pt x="256781" y="867143"/>
                  </a:lnTo>
                  <a:lnTo>
                    <a:pt x="257683" y="873493"/>
                  </a:lnTo>
                  <a:lnTo>
                    <a:pt x="253885" y="877303"/>
                  </a:lnTo>
                  <a:lnTo>
                    <a:pt x="252336" y="879525"/>
                  </a:lnTo>
                  <a:lnTo>
                    <a:pt x="252755" y="879843"/>
                  </a:lnTo>
                  <a:lnTo>
                    <a:pt x="250253" y="882383"/>
                  </a:lnTo>
                  <a:lnTo>
                    <a:pt x="248170" y="882383"/>
                  </a:lnTo>
                  <a:lnTo>
                    <a:pt x="245148" y="881113"/>
                  </a:lnTo>
                  <a:lnTo>
                    <a:pt x="242836" y="878573"/>
                  </a:lnTo>
                  <a:lnTo>
                    <a:pt x="243776" y="877303"/>
                  </a:lnTo>
                  <a:lnTo>
                    <a:pt x="244602" y="877303"/>
                  </a:lnTo>
                  <a:lnTo>
                    <a:pt x="245491" y="876033"/>
                  </a:lnTo>
                  <a:lnTo>
                    <a:pt x="241490" y="872223"/>
                  </a:lnTo>
                  <a:lnTo>
                    <a:pt x="242023" y="878573"/>
                  </a:lnTo>
                  <a:lnTo>
                    <a:pt x="240004" y="878573"/>
                  </a:lnTo>
                  <a:lnTo>
                    <a:pt x="239115" y="876033"/>
                  </a:lnTo>
                  <a:lnTo>
                    <a:pt x="235127" y="878573"/>
                  </a:lnTo>
                  <a:lnTo>
                    <a:pt x="237604" y="884923"/>
                  </a:lnTo>
                  <a:lnTo>
                    <a:pt x="232524" y="886193"/>
                  </a:lnTo>
                  <a:lnTo>
                    <a:pt x="233756" y="887463"/>
                  </a:lnTo>
                  <a:lnTo>
                    <a:pt x="233311" y="895083"/>
                  </a:lnTo>
                  <a:lnTo>
                    <a:pt x="231952" y="891273"/>
                  </a:lnTo>
                  <a:lnTo>
                    <a:pt x="230149" y="886193"/>
                  </a:lnTo>
                  <a:lnTo>
                    <a:pt x="229019" y="891273"/>
                  </a:lnTo>
                  <a:lnTo>
                    <a:pt x="226009" y="886193"/>
                  </a:lnTo>
                  <a:lnTo>
                    <a:pt x="224751" y="887463"/>
                  </a:lnTo>
                  <a:lnTo>
                    <a:pt x="221640" y="893813"/>
                  </a:lnTo>
                  <a:lnTo>
                    <a:pt x="218478" y="896353"/>
                  </a:lnTo>
                  <a:lnTo>
                    <a:pt x="218782" y="894092"/>
                  </a:lnTo>
                  <a:lnTo>
                    <a:pt x="216522" y="896353"/>
                  </a:lnTo>
                  <a:lnTo>
                    <a:pt x="212661" y="897623"/>
                  </a:lnTo>
                  <a:lnTo>
                    <a:pt x="209994" y="892543"/>
                  </a:lnTo>
                  <a:lnTo>
                    <a:pt x="201561" y="892543"/>
                  </a:lnTo>
                  <a:lnTo>
                    <a:pt x="200266" y="891273"/>
                  </a:lnTo>
                  <a:lnTo>
                    <a:pt x="197675" y="888733"/>
                  </a:lnTo>
                  <a:lnTo>
                    <a:pt x="194830" y="891273"/>
                  </a:lnTo>
                  <a:lnTo>
                    <a:pt x="188048" y="891273"/>
                  </a:lnTo>
                  <a:lnTo>
                    <a:pt x="181063" y="888733"/>
                  </a:lnTo>
                  <a:lnTo>
                    <a:pt x="177342" y="890003"/>
                  </a:lnTo>
                  <a:lnTo>
                    <a:pt x="178257" y="893813"/>
                  </a:lnTo>
                  <a:lnTo>
                    <a:pt x="177431" y="893813"/>
                  </a:lnTo>
                  <a:lnTo>
                    <a:pt x="176161" y="895083"/>
                  </a:lnTo>
                  <a:lnTo>
                    <a:pt x="175768" y="898893"/>
                  </a:lnTo>
                  <a:lnTo>
                    <a:pt x="173901" y="900163"/>
                  </a:lnTo>
                  <a:lnTo>
                    <a:pt x="173202" y="898893"/>
                  </a:lnTo>
                  <a:lnTo>
                    <a:pt x="173024" y="898893"/>
                  </a:lnTo>
                  <a:lnTo>
                    <a:pt x="167614" y="893813"/>
                  </a:lnTo>
                  <a:lnTo>
                    <a:pt x="166839" y="891273"/>
                  </a:lnTo>
                  <a:lnTo>
                    <a:pt x="166458" y="890003"/>
                  </a:lnTo>
                  <a:lnTo>
                    <a:pt x="169379" y="891273"/>
                  </a:lnTo>
                  <a:lnTo>
                    <a:pt x="169329" y="890003"/>
                  </a:lnTo>
                  <a:lnTo>
                    <a:pt x="169278" y="888733"/>
                  </a:lnTo>
                  <a:lnTo>
                    <a:pt x="165519" y="888733"/>
                  </a:lnTo>
                  <a:lnTo>
                    <a:pt x="166293" y="887463"/>
                  </a:lnTo>
                  <a:lnTo>
                    <a:pt x="167843" y="884923"/>
                  </a:lnTo>
                  <a:lnTo>
                    <a:pt x="165557" y="882383"/>
                  </a:lnTo>
                  <a:lnTo>
                    <a:pt x="165874" y="886193"/>
                  </a:lnTo>
                  <a:lnTo>
                    <a:pt x="163944" y="887463"/>
                  </a:lnTo>
                  <a:lnTo>
                    <a:pt x="161925" y="886193"/>
                  </a:lnTo>
                  <a:lnTo>
                    <a:pt x="164630" y="890003"/>
                  </a:lnTo>
                  <a:lnTo>
                    <a:pt x="161467" y="891273"/>
                  </a:lnTo>
                  <a:lnTo>
                    <a:pt x="159804" y="888733"/>
                  </a:lnTo>
                  <a:lnTo>
                    <a:pt x="158127" y="886193"/>
                  </a:lnTo>
                  <a:lnTo>
                    <a:pt x="155028" y="886193"/>
                  </a:lnTo>
                  <a:lnTo>
                    <a:pt x="156044" y="884923"/>
                  </a:lnTo>
                  <a:lnTo>
                    <a:pt x="157060" y="883653"/>
                  </a:lnTo>
                  <a:lnTo>
                    <a:pt x="154127" y="884923"/>
                  </a:lnTo>
                  <a:lnTo>
                    <a:pt x="147408" y="882383"/>
                  </a:lnTo>
                  <a:lnTo>
                    <a:pt x="143205" y="888733"/>
                  </a:lnTo>
                  <a:lnTo>
                    <a:pt x="142951" y="887463"/>
                  </a:lnTo>
                  <a:lnTo>
                    <a:pt x="142900" y="884923"/>
                  </a:lnTo>
                  <a:lnTo>
                    <a:pt x="144208" y="884923"/>
                  </a:lnTo>
                  <a:lnTo>
                    <a:pt x="138277" y="882383"/>
                  </a:lnTo>
                  <a:lnTo>
                    <a:pt x="127774" y="888733"/>
                  </a:lnTo>
                  <a:lnTo>
                    <a:pt x="126365" y="886193"/>
                  </a:lnTo>
                  <a:lnTo>
                    <a:pt x="124968" y="883653"/>
                  </a:lnTo>
                  <a:lnTo>
                    <a:pt x="124269" y="882383"/>
                  </a:lnTo>
                  <a:lnTo>
                    <a:pt x="125539" y="879843"/>
                  </a:lnTo>
                  <a:lnTo>
                    <a:pt x="124180" y="881113"/>
                  </a:lnTo>
                  <a:lnTo>
                    <a:pt x="121945" y="883653"/>
                  </a:lnTo>
                  <a:lnTo>
                    <a:pt x="121386" y="881113"/>
                  </a:lnTo>
                  <a:lnTo>
                    <a:pt x="121793" y="879843"/>
                  </a:lnTo>
                  <a:lnTo>
                    <a:pt x="122669" y="878573"/>
                  </a:lnTo>
                  <a:lnTo>
                    <a:pt x="121348" y="878573"/>
                  </a:lnTo>
                  <a:lnTo>
                    <a:pt x="117690" y="881113"/>
                  </a:lnTo>
                  <a:lnTo>
                    <a:pt x="116700" y="878573"/>
                  </a:lnTo>
                  <a:lnTo>
                    <a:pt x="118999" y="877303"/>
                  </a:lnTo>
                  <a:lnTo>
                    <a:pt x="114427" y="872223"/>
                  </a:lnTo>
                  <a:lnTo>
                    <a:pt x="107365" y="878573"/>
                  </a:lnTo>
                  <a:lnTo>
                    <a:pt x="101663" y="877303"/>
                  </a:lnTo>
                  <a:lnTo>
                    <a:pt x="104279" y="872223"/>
                  </a:lnTo>
                  <a:lnTo>
                    <a:pt x="104940" y="870953"/>
                  </a:lnTo>
                  <a:lnTo>
                    <a:pt x="101549" y="867143"/>
                  </a:lnTo>
                  <a:lnTo>
                    <a:pt x="100190" y="864603"/>
                  </a:lnTo>
                  <a:lnTo>
                    <a:pt x="100774" y="863333"/>
                  </a:lnTo>
                  <a:lnTo>
                    <a:pt x="97142" y="860793"/>
                  </a:lnTo>
                  <a:lnTo>
                    <a:pt x="95338" y="859523"/>
                  </a:lnTo>
                  <a:lnTo>
                    <a:pt x="87401" y="860793"/>
                  </a:lnTo>
                  <a:lnTo>
                    <a:pt x="80365" y="858253"/>
                  </a:lnTo>
                  <a:lnTo>
                    <a:pt x="81673" y="850633"/>
                  </a:lnTo>
                  <a:lnTo>
                    <a:pt x="79184" y="849363"/>
                  </a:lnTo>
                  <a:lnTo>
                    <a:pt x="71729" y="845553"/>
                  </a:lnTo>
                  <a:lnTo>
                    <a:pt x="70840" y="840473"/>
                  </a:lnTo>
                  <a:lnTo>
                    <a:pt x="70408" y="837933"/>
                  </a:lnTo>
                  <a:lnTo>
                    <a:pt x="70129" y="839203"/>
                  </a:lnTo>
                  <a:lnTo>
                    <a:pt x="66382" y="840473"/>
                  </a:lnTo>
                  <a:lnTo>
                    <a:pt x="65087" y="840473"/>
                  </a:lnTo>
                  <a:lnTo>
                    <a:pt x="65100" y="839203"/>
                  </a:lnTo>
                  <a:lnTo>
                    <a:pt x="65125" y="837933"/>
                  </a:lnTo>
                  <a:lnTo>
                    <a:pt x="58648" y="839203"/>
                  </a:lnTo>
                  <a:lnTo>
                    <a:pt x="63588" y="835393"/>
                  </a:lnTo>
                  <a:lnTo>
                    <a:pt x="63855" y="836663"/>
                  </a:lnTo>
                  <a:lnTo>
                    <a:pt x="64846" y="835393"/>
                  </a:lnTo>
                  <a:lnTo>
                    <a:pt x="67818" y="831583"/>
                  </a:lnTo>
                  <a:lnTo>
                    <a:pt x="64427" y="830313"/>
                  </a:lnTo>
                  <a:lnTo>
                    <a:pt x="63309" y="827773"/>
                  </a:lnTo>
                  <a:lnTo>
                    <a:pt x="56591" y="831583"/>
                  </a:lnTo>
                  <a:lnTo>
                    <a:pt x="57327" y="830313"/>
                  </a:lnTo>
                  <a:lnTo>
                    <a:pt x="59524" y="826503"/>
                  </a:lnTo>
                  <a:lnTo>
                    <a:pt x="56121" y="822693"/>
                  </a:lnTo>
                  <a:lnTo>
                    <a:pt x="53136" y="820153"/>
                  </a:lnTo>
                  <a:lnTo>
                    <a:pt x="50266" y="816343"/>
                  </a:lnTo>
                  <a:lnTo>
                    <a:pt x="47332" y="813803"/>
                  </a:lnTo>
                  <a:lnTo>
                    <a:pt x="51117" y="809993"/>
                  </a:lnTo>
                  <a:lnTo>
                    <a:pt x="48514" y="809993"/>
                  </a:lnTo>
                  <a:lnTo>
                    <a:pt x="47828" y="807453"/>
                  </a:lnTo>
                  <a:lnTo>
                    <a:pt x="45466" y="806183"/>
                  </a:lnTo>
                  <a:lnTo>
                    <a:pt x="49364" y="804913"/>
                  </a:lnTo>
                  <a:lnTo>
                    <a:pt x="48831" y="801027"/>
                  </a:lnTo>
                  <a:lnTo>
                    <a:pt x="48272" y="798563"/>
                  </a:lnTo>
                  <a:lnTo>
                    <a:pt x="45732" y="793483"/>
                  </a:lnTo>
                  <a:lnTo>
                    <a:pt x="48869" y="793483"/>
                  </a:lnTo>
                  <a:lnTo>
                    <a:pt x="48374" y="790943"/>
                  </a:lnTo>
                  <a:lnTo>
                    <a:pt x="36283" y="793483"/>
                  </a:lnTo>
                  <a:lnTo>
                    <a:pt x="35229" y="789673"/>
                  </a:lnTo>
                  <a:lnTo>
                    <a:pt x="41033" y="788403"/>
                  </a:lnTo>
                  <a:lnTo>
                    <a:pt x="39179" y="782053"/>
                  </a:lnTo>
                  <a:lnTo>
                    <a:pt x="44157" y="775703"/>
                  </a:lnTo>
                  <a:lnTo>
                    <a:pt x="37541" y="771893"/>
                  </a:lnTo>
                  <a:lnTo>
                    <a:pt x="40678" y="771893"/>
                  </a:lnTo>
                  <a:lnTo>
                    <a:pt x="40132" y="769353"/>
                  </a:lnTo>
                  <a:lnTo>
                    <a:pt x="42722" y="764273"/>
                  </a:lnTo>
                  <a:lnTo>
                    <a:pt x="43370" y="763003"/>
                  </a:lnTo>
                  <a:lnTo>
                    <a:pt x="44018" y="761733"/>
                  </a:lnTo>
                  <a:lnTo>
                    <a:pt x="40284" y="762292"/>
                  </a:lnTo>
                  <a:lnTo>
                    <a:pt x="35585" y="757923"/>
                  </a:lnTo>
                  <a:lnTo>
                    <a:pt x="33045" y="754113"/>
                  </a:lnTo>
                  <a:lnTo>
                    <a:pt x="37147" y="755383"/>
                  </a:lnTo>
                  <a:lnTo>
                    <a:pt x="34582" y="754113"/>
                  </a:lnTo>
                  <a:lnTo>
                    <a:pt x="32016" y="752843"/>
                  </a:lnTo>
                  <a:lnTo>
                    <a:pt x="30568" y="752843"/>
                  </a:lnTo>
                  <a:lnTo>
                    <a:pt x="29260" y="749033"/>
                  </a:lnTo>
                  <a:lnTo>
                    <a:pt x="29845" y="747763"/>
                  </a:lnTo>
                  <a:lnTo>
                    <a:pt x="32588" y="747763"/>
                  </a:lnTo>
                  <a:lnTo>
                    <a:pt x="31483" y="749033"/>
                  </a:lnTo>
                  <a:lnTo>
                    <a:pt x="32613" y="747763"/>
                  </a:lnTo>
                  <a:lnTo>
                    <a:pt x="33756" y="746493"/>
                  </a:lnTo>
                  <a:lnTo>
                    <a:pt x="27698" y="746493"/>
                  </a:lnTo>
                  <a:lnTo>
                    <a:pt x="30010" y="742683"/>
                  </a:lnTo>
                  <a:lnTo>
                    <a:pt x="32588" y="745223"/>
                  </a:lnTo>
                  <a:lnTo>
                    <a:pt x="33045" y="741413"/>
                  </a:lnTo>
                  <a:lnTo>
                    <a:pt x="31508" y="741413"/>
                  </a:lnTo>
                  <a:lnTo>
                    <a:pt x="28727" y="740143"/>
                  </a:lnTo>
                  <a:lnTo>
                    <a:pt x="27355" y="737603"/>
                  </a:lnTo>
                  <a:lnTo>
                    <a:pt x="30581" y="733793"/>
                  </a:lnTo>
                  <a:lnTo>
                    <a:pt x="32131" y="733793"/>
                  </a:lnTo>
                  <a:lnTo>
                    <a:pt x="29362" y="731253"/>
                  </a:lnTo>
                  <a:lnTo>
                    <a:pt x="30683" y="729983"/>
                  </a:lnTo>
                  <a:lnTo>
                    <a:pt x="32092" y="729983"/>
                  </a:lnTo>
                  <a:lnTo>
                    <a:pt x="33235" y="731253"/>
                  </a:lnTo>
                  <a:lnTo>
                    <a:pt x="34048" y="729983"/>
                  </a:lnTo>
                  <a:lnTo>
                    <a:pt x="35687" y="727443"/>
                  </a:lnTo>
                  <a:lnTo>
                    <a:pt x="36245" y="726579"/>
                  </a:lnTo>
                  <a:lnTo>
                    <a:pt x="38785" y="727443"/>
                  </a:lnTo>
                  <a:lnTo>
                    <a:pt x="40170" y="724903"/>
                  </a:lnTo>
                  <a:lnTo>
                    <a:pt x="44729" y="727443"/>
                  </a:lnTo>
                  <a:lnTo>
                    <a:pt x="42494" y="724903"/>
                  </a:lnTo>
                  <a:lnTo>
                    <a:pt x="37465" y="719823"/>
                  </a:lnTo>
                  <a:lnTo>
                    <a:pt x="38684" y="718553"/>
                  </a:lnTo>
                  <a:lnTo>
                    <a:pt x="39903" y="717283"/>
                  </a:lnTo>
                  <a:lnTo>
                    <a:pt x="42138" y="717283"/>
                  </a:lnTo>
                  <a:lnTo>
                    <a:pt x="41922" y="716013"/>
                  </a:lnTo>
                  <a:lnTo>
                    <a:pt x="41465" y="714743"/>
                  </a:lnTo>
                  <a:lnTo>
                    <a:pt x="42405" y="714743"/>
                  </a:lnTo>
                  <a:lnTo>
                    <a:pt x="43040" y="713473"/>
                  </a:lnTo>
                  <a:lnTo>
                    <a:pt x="44373" y="713473"/>
                  </a:lnTo>
                  <a:lnTo>
                    <a:pt x="43510" y="712203"/>
                  </a:lnTo>
                  <a:lnTo>
                    <a:pt x="43662" y="712203"/>
                  </a:lnTo>
                  <a:lnTo>
                    <a:pt x="43624" y="710933"/>
                  </a:lnTo>
                  <a:lnTo>
                    <a:pt x="44577" y="710933"/>
                  </a:lnTo>
                  <a:lnTo>
                    <a:pt x="45034" y="712203"/>
                  </a:lnTo>
                  <a:lnTo>
                    <a:pt x="45250" y="712203"/>
                  </a:lnTo>
                  <a:lnTo>
                    <a:pt x="44373" y="713473"/>
                  </a:lnTo>
                  <a:lnTo>
                    <a:pt x="46532" y="713473"/>
                  </a:lnTo>
                  <a:lnTo>
                    <a:pt x="46177" y="710933"/>
                  </a:lnTo>
                  <a:lnTo>
                    <a:pt x="46824" y="708393"/>
                  </a:lnTo>
                  <a:lnTo>
                    <a:pt x="42862" y="707123"/>
                  </a:lnTo>
                  <a:lnTo>
                    <a:pt x="44157" y="705853"/>
                  </a:lnTo>
                  <a:lnTo>
                    <a:pt x="40335" y="707110"/>
                  </a:lnTo>
                  <a:lnTo>
                    <a:pt x="39928" y="707110"/>
                  </a:lnTo>
                  <a:lnTo>
                    <a:pt x="39573" y="707199"/>
                  </a:lnTo>
                  <a:lnTo>
                    <a:pt x="39255" y="707326"/>
                  </a:lnTo>
                  <a:lnTo>
                    <a:pt x="40373" y="708101"/>
                  </a:lnTo>
                  <a:lnTo>
                    <a:pt x="40487" y="707542"/>
                  </a:lnTo>
                  <a:lnTo>
                    <a:pt x="40462" y="707364"/>
                  </a:lnTo>
                  <a:lnTo>
                    <a:pt x="40309" y="707237"/>
                  </a:lnTo>
                  <a:lnTo>
                    <a:pt x="40665" y="707123"/>
                  </a:lnTo>
                  <a:lnTo>
                    <a:pt x="40474" y="708393"/>
                  </a:lnTo>
                  <a:lnTo>
                    <a:pt x="39319" y="712203"/>
                  </a:lnTo>
                  <a:lnTo>
                    <a:pt x="37706" y="710933"/>
                  </a:lnTo>
                  <a:lnTo>
                    <a:pt x="37287" y="710069"/>
                  </a:lnTo>
                  <a:lnTo>
                    <a:pt x="37287" y="719823"/>
                  </a:lnTo>
                  <a:lnTo>
                    <a:pt x="36258" y="723633"/>
                  </a:lnTo>
                  <a:lnTo>
                    <a:pt x="35712" y="725703"/>
                  </a:lnTo>
                  <a:lnTo>
                    <a:pt x="35547" y="725614"/>
                  </a:lnTo>
                  <a:lnTo>
                    <a:pt x="35547" y="726351"/>
                  </a:lnTo>
                  <a:lnTo>
                    <a:pt x="35267" y="727443"/>
                  </a:lnTo>
                  <a:lnTo>
                    <a:pt x="35052" y="726173"/>
                  </a:lnTo>
                  <a:lnTo>
                    <a:pt x="35547" y="726351"/>
                  </a:lnTo>
                  <a:lnTo>
                    <a:pt x="35547" y="725614"/>
                  </a:lnTo>
                  <a:lnTo>
                    <a:pt x="30124" y="722363"/>
                  </a:lnTo>
                  <a:lnTo>
                    <a:pt x="34759" y="719823"/>
                  </a:lnTo>
                  <a:lnTo>
                    <a:pt x="37287" y="719823"/>
                  </a:lnTo>
                  <a:lnTo>
                    <a:pt x="37287" y="710069"/>
                  </a:lnTo>
                  <a:lnTo>
                    <a:pt x="36487" y="708393"/>
                  </a:lnTo>
                  <a:lnTo>
                    <a:pt x="39243" y="708393"/>
                  </a:lnTo>
                  <a:lnTo>
                    <a:pt x="36995" y="705853"/>
                  </a:lnTo>
                  <a:lnTo>
                    <a:pt x="34721" y="704583"/>
                  </a:lnTo>
                  <a:lnTo>
                    <a:pt x="33667" y="703313"/>
                  </a:lnTo>
                  <a:lnTo>
                    <a:pt x="39852" y="703313"/>
                  </a:lnTo>
                  <a:lnTo>
                    <a:pt x="44170" y="700773"/>
                  </a:lnTo>
                  <a:lnTo>
                    <a:pt x="47815" y="702043"/>
                  </a:lnTo>
                  <a:lnTo>
                    <a:pt x="47815" y="700773"/>
                  </a:lnTo>
                  <a:lnTo>
                    <a:pt x="47802" y="695693"/>
                  </a:lnTo>
                  <a:lnTo>
                    <a:pt x="50025" y="691883"/>
                  </a:lnTo>
                  <a:lnTo>
                    <a:pt x="50774" y="690613"/>
                  </a:lnTo>
                  <a:lnTo>
                    <a:pt x="45732" y="684263"/>
                  </a:lnTo>
                  <a:lnTo>
                    <a:pt x="45580" y="682993"/>
                  </a:lnTo>
                  <a:lnTo>
                    <a:pt x="48526" y="684263"/>
                  </a:lnTo>
                  <a:lnTo>
                    <a:pt x="49860" y="684263"/>
                  </a:lnTo>
                  <a:lnTo>
                    <a:pt x="50126" y="685533"/>
                  </a:lnTo>
                  <a:lnTo>
                    <a:pt x="49542" y="685533"/>
                  </a:lnTo>
                  <a:lnTo>
                    <a:pt x="50317" y="686803"/>
                  </a:lnTo>
                  <a:lnTo>
                    <a:pt x="50190" y="685533"/>
                  </a:lnTo>
                  <a:lnTo>
                    <a:pt x="49961" y="682993"/>
                  </a:lnTo>
                  <a:lnTo>
                    <a:pt x="52641" y="680275"/>
                  </a:lnTo>
                  <a:lnTo>
                    <a:pt x="53733" y="679183"/>
                  </a:lnTo>
                  <a:lnTo>
                    <a:pt x="53251" y="678751"/>
                  </a:lnTo>
                  <a:lnTo>
                    <a:pt x="54483" y="675373"/>
                  </a:lnTo>
                  <a:lnTo>
                    <a:pt x="55511" y="676643"/>
                  </a:lnTo>
                  <a:lnTo>
                    <a:pt x="61887" y="675373"/>
                  </a:lnTo>
                  <a:lnTo>
                    <a:pt x="61696" y="674103"/>
                  </a:lnTo>
                  <a:lnTo>
                    <a:pt x="61112" y="670293"/>
                  </a:lnTo>
                  <a:lnTo>
                    <a:pt x="61010" y="666483"/>
                  </a:lnTo>
                  <a:lnTo>
                    <a:pt x="60998" y="660133"/>
                  </a:lnTo>
                  <a:lnTo>
                    <a:pt x="61899" y="655053"/>
                  </a:lnTo>
                  <a:lnTo>
                    <a:pt x="67259" y="655053"/>
                  </a:lnTo>
                  <a:lnTo>
                    <a:pt x="74866" y="648703"/>
                  </a:lnTo>
                  <a:lnTo>
                    <a:pt x="81318" y="642353"/>
                  </a:lnTo>
                  <a:lnTo>
                    <a:pt x="84137" y="639813"/>
                  </a:lnTo>
                  <a:lnTo>
                    <a:pt x="88366" y="636003"/>
                  </a:lnTo>
                  <a:lnTo>
                    <a:pt x="97777" y="633463"/>
                  </a:lnTo>
                  <a:lnTo>
                    <a:pt x="101460" y="633463"/>
                  </a:lnTo>
                  <a:lnTo>
                    <a:pt x="99923" y="629653"/>
                  </a:lnTo>
                  <a:lnTo>
                    <a:pt x="100164" y="628383"/>
                  </a:lnTo>
                  <a:lnTo>
                    <a:pt x="100418" y="627113"/>
                  </a:lnTo>
                  <a:lnTo>
                    <a:pt x="103251" y="629653"/>
                  </a:lnTo>
                  <a:lnTo>
                    <a:pt x="103809" y="624573"/>
                  </a:lnTo>
                  <a:lnTo>
                    <a:pt x="103949" y="623303"/>
                  </a:lnTo>
                  <a:lnTo>
                    <a:pt x="107289" y="622033"/>
                  </a:lnTo>
                  <a:lnTo>
                    <a:pt x="116179" y="624573"/>
                  </a:lnTo>
                  <a:lnTo>
                    <a:pt x="118351" y="622033"/>
                  </a:lnTo>
                  <a:lnTo>
                    <a:pt x="119443" y="620763"/>
                  </a:lnTo>
                  <a:lnTo>
                    <a:pt x="117538" y="618223"/>
                  </a:lnTo>
                  <a:lnTo>
                    <a:pt x="119913" y="618223"/>
                  </a:lnTo>
                  <a:lnTo>
                    <a:pt x="123863" y="614413"/>
                  </a:lnTo>
                  <a:lnTo>
                    <a:pt x="124663" y="616953"/>
                  </a:lnTo>
                  <a:lnTo>
                    <a:pt x="124345" y="614413"/>
                  </a:lnTo>
                  <a:lnTo>
                    <a:pt x="125717" y="615683"/>
                  </a:lnTo>
                  <a:lnTo>
                    <a:pt x="126542" y="618223"/>
                  </a:lnTo>
                  <a:lnTo>
                    <a:pt x="127850" y="615683"/>
                  </a:lnTo>
                  <a:lnTo>
                    <a:pt x="129273" y="614413"/>
                  </a:lnTo>
                  <a:lnTo>
                    <a:pt x="130759" y="611873"/>
                  </a:lnTo>
                  <a:lnTo>
                    <a:pt x="135547" y="613143"/>
                  </a:lnTo>
                  <a:lnTo>
                    <a:pt x="132791" y="620763"/>
                  </a:lnTo>
                  <a:lnTo>
                    <a:pt x="138874" y="619493"/>
                  </a:lnTo>
                  <a:lnTo>
                    <a:pt x="140792" y="618223"/>
                  </a:lnTo>
                  <a:lnTo>
                    <a:pt x="143725" y="611873"/>
                  </a:lnTo>
                  <a:lnTo>
                    <a:pt x="142570" y="610603"/>
                  </a:lnTo>
                  <a:lnTo>
                    <a:pt x="141605" y="610603"/>
                  </a:lnTo>
                  <a:lnTo>
                    <a:pt x="139827" y="609333"/>
                  </a:lnTo>
                  <a:lnTo>
                    <a:pt x="139230" y="606793"/>
                  </a:lnTo>
                  <a:lnTo>
                    <a:pt x="141160" y="605523"/>
                  </a:lnTo>
                  <a:lnTo>
                    <a:pt x="140690" y="602983"/>
                  </a:lnTo>
                  <a:lnTo>
                    <a:pt x="140004" y="599173"/>
                  </a:lnTo>
                  <a:lnTo>
                    <a:pt x="140106" y="597903"/>
                  </a:lnTo>
                  <a:lnTo>
                    <a:pt x="141211" y="597179"/>
                  </a:lnTo>
                  <a:lnTo>
                    <a:pt x="141274" y="592213"/>
                  </a:lnTo>
                  <a:lnTo>
                    <a:pt x="140487" y="592848"/>
                  </a:lnTo>
                  <a:lnTo>
                    <a:pt x="140601" y="591553"/>
                  </a:lnTo>
                  <a:lnTo>
                    <a:pt x="133426" y="587743"/>
                  </a:lnTo>
                  <a:lnTo>
                    <a:pt x="130263" y="592823"/>
                  </a:lnTo>
                  <a:lnTo>
                    <a:pt x="129146" y="591553"/>
                  </a:lnTo>
                  <a:lnTo>
                    <a:pt x="128079" y="590346"/>
                  </a:lnTo>
                  <a:lnTo>
                    <a:pt x="127228" y="591553"/>
                  </a:lnTo>
                  <a:lnTo>
                    <a:pt x="126390" y="590245"/>
                  </a:lnTo>
                  <a:lnTo>
                    <a:pt x="125463" y="589013"/>
                  </a:lnTo>
                  <a:lnTo>
                    <a:pt x="124409" y="589013"/>
                  </a:lnTo>
                  <a:lnTo>
                    <a:pt x="122631" y="595287"/>
                  </a:lnTo>
                  <a:lnTo>
                    <a:pt x="122910" y="595363"/>
                  </a:lnTo>
                  <a:lnTo>
                    <a:pt x="122478" y="595820"/>
                  </a:lnTo>
                  <a:lnTo>
                    <a:pt x="122250" y="596633"/>
                  </a:lnTo>
                  <a:lnTo>
                    <a:pt x="122047" y="596265"/>
                  </a:lnTo>
                  <a:lnTo>
                    <a:pt x="120497" y="597903"/>
                  </a:lnTo>
                  <a:lnTo>
                    <a:pt x="117576" y="596633"/>
                  </a:lnTo>
                  <a:lnTo>
                    <a:pt x="117233" y="594093"/>
                  </a:lnTo>
                  <a:lnTo>
                    <a:pt x="115887" y="596633"/>
                  </a:lnTo>
                  <a:lnTo>
                    <a:pt x="114960" y="595363"/>
                  </a:lnTo>
                  <a:lnTo>
                    <a:pt x="115049" y="594093"/>
                  </a:lnTo>
                  <a:lnTo>
                    <a:pt x="114388" y="595363"/>
                  </a:lnTo>
                  <a:lnTo>
                    <a:pt x="110566" y="596633"/>
                  </a:lnTo>
                  <a:lnTo>
                    <a:pt x="110896" y="599173"/>
                  </a:lnTo>
                  <a:lnTo>
                    <a:pt x="107353" y="596633"/>
                  </a:lnTo>
                  <a:lnTo>
                    <a:pt x="104571" y="602983"/>
                  </a:lnTo>
                  <a:lnTo>
                    <a:pt x="102120" y="597903"/>
                  </a:lnTo>
                  <a:lnTo>
                    <a:pt x="102120" y="599173"/>
                  </a:lnTo>
                  <a:lnTo>
                    <a:pt x="100825" y="604253"/>
                  </a:lnTo>
                  <a:lnTo>
                    <a:pt x="99199" y="605523"/>
                  </a:lnTo>
                  <a:lnTo>
                    <a:pt x="98386" y="602983"/>
                  </a:lnTo>
                  <a:lnTo>
                    <a:pt x="97980" y="601713"/>
                  </a:lnTo>
                  <a:lnTo>
                    <a:pt x="95300" y="601713"/>
                  </a:lnTo>
                  <a:lnTo>
                    <a:pt x="92062" y="602983"/>
                  </a:lnTo>
                  <a:lnTo>
                    <a:pt x="89204" y="600443"/>
                  </a:lnTo>
                  <a:lnTo>
                    <a:pt x="90068" y="606793"/>
                  </a:lnTo>
                  <a:lnTo>
                    <a:pt x="82207" y="608063"/>
                  </a:lnTo>
                  <a:lnTo>
                    <a:pt x="80187" y="614413"/>
                  </a:lnTo>
                  <a:lnTo>
                    <a:pt x="80048" y="613143"/>
                  </a:lnTo>
                  <a:lnTo>
                    <a:pt x="79946" y="612140"/>
                  </a:lnTo>
                  <a:lnTo>
                    <a:pt x="77876" y="613143"/>
                  </a:lnTo>
                  <a:lnTo>
                    <a:pt x="76022" y="611873"/>
                  </a:lnTo>
                  <a:lnTo>
                    <a:pt x="73748" y="611873"/>
                  </a:lnTo>
                  <a:lnTo>
                    <a:pt x="76784" y="616953"/>
                  </a:lnTo>
                  <a:lnTo>
                    <a:pt x="74256" y="620763"/>
                  </a:lnTo>
                  <a:lnTo>
                    <a:pt x="74701" y="624573"/>
                  </a:lnTo>
                  <a:lnTo>
                    <a:pt x="71704" y="623303"/>
                  </a:lnTo>
                  <a:lnTo>
                    <a:pt x="68719" y="622033"/>
                  </a:lnTo>
                  <a:lnTo>
                    <a:pt x="72136" y="618223"/>
                  </a:lnTo>
                  <a:lnTo>
                    <a:pt x="68097" y="614413"/>
                  </a:lnTo>
                  <a:lnTo>
                    <a:pt x="71043" y="618223"/>
                  </a:lnTo>
                  <a:lnTo>
                    <a:pt x="66344" y="622033"/>
                  </a:lnTo>
                  <a:lnTo>
                    <a:pt x="69697" y="623303"/>
                  </a:lnTo>
                  <a:lnTo>
                    <a:pt x="65544" y="622033"/>
                  </a:lnTo>
                  <a:lnTo>
                    <a:pt x="66929" y="623303"/>
                  </a:lnTo>
                  <a:lnTo>
                    <a:pt x="62839" y="620763"/>
                  </a:lnTo>
                  <a:lnTo>
                    <a:pt x="67157" y="627113"/>
                  </a:lnTo>
                  <a:lnTo>
                    <a:pt x="61683" y="623303"/>
                  </a:lnTo>
                  <a:lnTo>
                    <a:pt x="63119" y="628383"/>
                  </a:lnTo>
                  <a:lnTo>
                    <a:pt x="58089" y="628383"/>
                  </a:lnTo>
                  <a:lnTo>
                    <a:pt x="57886" y="623303"/>
                  </a:lnTo>
                  <a:lnTo>
                    <a:pt x="56438" y="628307"/>
                  </a:lnTo>
                  <a:lnTo>
                    <a:pt x="56603" y="628383"/>
                  </a:lnTo>
                  <a:lnTo>
                    <a:pt x="58115" y="632193"/>
                  </a:lnTo>
                  <a:lnTo>
                    <a:pt x="55664" y="636003"/>
                  </a:lnTo>
                  <a:lnTo>
                    <a:pt x="53670" y="630923"/>
                  </a:lnTo>
                  <a:lnTo>
                    <a:pt x="53378" y="630809"/>
                  </a:lnTo>
                  <a:lnTo>
                    <a:pt x="53378" y="674103"/>
                  </a:lnTo>
                  <a:lnTo>
                    <a:pt x="52870" y="678421"/>
                  </a:lnTo>
                  <a:lnTo>
                    <a:pt x="49453" y="675373"/>
                  </a:lnTo>
                  <a:lnTo>
                    <a:pt x="53378" y="674103"/>
                  </a:lnTo>
                  <a:lnTo>
                    <a:pt x="53378" y="630809"/>
                  </a:lnTo>
                  <a:lnTo>
                    <a:pt x="50482" y="629653"/>
                  </a:lnTo>
                  <a:lnTo>
                    <a:pt x="49149" y="632193"/>
                  </a:lnTo>
                  <a:lnTo>
                    <a:pt x="51142" y="637273"/>
                  </a:lnTo>
                  <a:lnTo>
                    <a:pt x="49542" y="639813"/>
                  </a:lnTo>
                  <a:lnTo>
                    <a:pt x="48780" y="638543"/>
                  </a:lnTo>
                  <a:lnTo>
                    <a:pt x="48247" y="638543"/>
                  </a:lnTo>
                  <a:lnTo>
                    <a:pt x="47752" y="637273"/>
                  </a:lnTo>
                  <a:lnTo>
                    <a:pt x="48869" y="643623"/>
                  </a:lnTo>
                  <a:lnTo>
                    <a:pt x="41503" y="644893"/>
                  </a:lnTo>
                  <a:lnTo>
                    <a:pt x="43395" y="651243"/>
                  </a:lnTo>
                  <a:lnTo>
                    <a:pt x="42049" y="651243"/>
                  </a:lnTo>
                  <a:lnTo>
                    <a:pt x="44564" y="652513"/>
                  </a:lnTo>
                  <a:lnTo>
                    <a:pt x="46799" y="653783"/>
                  </a:lnTo>
                  <a:lnTo>
                    <a:pt x="48272" y="655053"/>
                  </a:lnTo>
                  <a:lnTo>
                    <a:pt x="47332" y="656323"/>
                  </a:lnTo>
                  <a:lnTo>
                    <a:pt x="49161" y="660133"/>
                  </a:lnTo>
                  <a:lnTo>
                    <a:pt x="45935" y="658863"/>
                  </a:lnTo>
                  <a:lnTo>
                    <a:pt x="46634" y="657593"/>
                  </a:lnTo>
                  <a:lnTo>
                    <a:pt x="45542" y="656323"/>
                  </a:lnTo>
                  <a:lnTo>
                    <a:pt x="44958" y="655104"/>
                  </a:lnTo>
                  <a:lnTo>
                    <a:pt x="45110" y="657593"/>
                  </a:lnTo>
                  <a:lnTo>
                    <a:pt x="42341" y="656907"/>
                  </a:lnTo>
                  <a:lnTo>
                    <a:pt x="42341" y="662673"/>
                  </a:lnTo>
                  <a:lnTo>
                    <a:pt x="39560" y="663943"/>
                  </a:lnTo>
                  <a:lnTo>
                    <a:pt x="35052" y="661403"/>
                  </a:lnTo>
                  <a:lnTo>
                    <a:pt x="41541" y="657834"/>
                  </a:lnTo>
                  <a:lnTo>
                    <a:pt x="42341" y="662673"/>
                  </a:lnTo>
                  <a:lnTo>
                    <a:pt x="42341" y="656907"/>
                  </a:lnTo>
                  <a:lnTo>
                    <a:pt x="41338" y="656653"/>
                  </a:lnTo>
                  <a:lnTo>
                    <a:pt x="41490" y="657593"/>
                  </a:lnTo>
                  <a:lnTo>
                    <a:pt x="36106" y="657593"/>
                  </a:lnTo>
                  <a:lnTo>
                    <a:pt x="40220" y="655053"/>
                  </a:lnTo>
                  <a:lnTo>
                    <a:pt x="36880" y="655053"/>
                  </a:lnTo>
                  <a:lnTo>
                    <a:pt x="37020" y="653783"/>
                  </a:lnTo>
                  <a:lnTo>
                    <a:pt x="37109" y="652513"/>
                  </a:lnTo>
                  <a:lnTo>
                    <a:pt x="33591" y="651243"/>
                  </a:lnTo>
                  <a:lnTo>
                    <a:pt x="28968" y="655053"/>
                  </a:lnTo>
                  <a:lnTo>
                    <a:pt x="31648" y="657593"/>
                  </a:lnTo>
                  <a:lnTo>
                    <a:pt x="27317" y="662673"/>
                  </a:lnTo>
                  <a:lnTo>
                    <a:pt x="29019" y="665213"/>
                  </a:lnTo>
                  <a:lnTo>
                    <a:pt x="31038" y="663943"/>
                  </a:lnTo>
                  <a:lnTo>
                    <a:pt x="32753" y="666483"/>
                  </a:lnTo>
                  <a:lnTo>
                    <a:pt x="30695" y="670293"/>
                  </a:lnTo>
                  <a:lnTo>
                    <a:pt x="26085" y="671563"/>
                  </a:lnTo>
                  <a:lnTo>
                    <a:pt x="21945" y="671563"/>
                  </a:lnTo>
                  <a:lnTo>
                    <a:pt x="21285" y="674103"/>
                  </a:lnTo>
                  <a:lnTo>
                    <a:pt x="23495" y="677913"/>
                  </a:lnTo>
                  <a:lnTo>
                    <a:pt x="28994" y="680453"/>
                  </a:lnTo>
                  <a:lnTo>
                    <a:pt x="24180" y="682993"/>
                  </a:lnTo>
                  <a:lnTo>
                    <a:pt x="19685" y="679183"/>
                  </a:lnTo>
                  <a:lnTo>
                    <a:pt x="16764" y="684263"/>
                  </a:lnTo>
                  <a:lnTo>
                    <a:pt x="25755" y="685533"/>
                  </a:lnTo>
                  <a:lnTo>
                    <a:pt x="20154" y="689140"/>
                  </a:lnTo>
                  <a:lnTo>
                    <a:pt x="20777" y="689343"/>
                  </a:lnTo>
                  <a:lnTo>
                    <a:pt x="19596" y="691883"/>
                  </a:lnTo>
                  <a:lnTo>
                    <a:pt x="17056" y="691235"/>
                  </a:lnTo>
                  <a:lnTo>
                    <a:pt x="17056" y="716013"/>
                  </a:lnTo>
                  <a:lnTo>
                    <a:pt x="16802" y="717283"/>
                  </a:lnTo>
                  <a:lnTo>
                    <a:pt x="15976" y="716013"/>
                  </a:lnTo>
                  <a:lnTo>
                    <a:pt x="14732" y="717283"/>
                  </a:lnTo>
                  <a:lnTo>
                    <a:pt x="13284" y="718553"/>
                  </a:lnTo>
                  <a:lnTo>
                    <a:pt x="13652" y="717283"/>
                  </a:lnTo>
                  <a:lnTo>
                    <a:pt x="13957" y="716013"/>
                  </a:lnTo>
                  <a:lnTo>
                    <a:pt x="14224" y="714743"/>
                  </a:lnTo>
                  <a:lnTo>
                    <a:pt x="15697" y="714743"/>
                  </a:lnTo>
                  <a:lnTo>
                    <a:pt x="17056" y="716013"/>
                  </a:lnTo>
                  <a:lnTo>
                    <a:pt x="17056" y="691235"/>
                  </a:lnTo>
                  <a:lnTo>
                    <a:pt x="15201" y="690753"/>
                  </a:lnTo>
                  <a:lnTo>
                    <a:pt x="15201" y="708393"/>
                  </a:lnTo>
                  <a:lnTo>
                    <a:pt x="15062" y="710933"/>
                  </a:lnTo>
                  <a:lnTo>
                    <a:pt x="15201" y="708393"/>
                  </a:lnTo>
                  <a:lnTo>
                    <a:pt x="15201" y="690753"/>
                  </a:lnTo>
                  <a:lnTo>
                    <a:pt x="14706" y="690613"/>
                  </a:lnTo>
                  <a:lnTo>
                    <a:pt x="13500" y="696963"/>
                  </a:lnTo>
                  <a:lnTo>
                    <a:pt x="14376" y="704583"/>
                  </a:lnTo>
                  <a:lnTo>
                    <a:pt x="13716" y="710933"/>
                  </a:lnTo>
                  <a:lnTo>
                    <a:pt x="12369" y="709663"/>
                  </a:lnTo>
                  <a:lnTo>
                    <a:pt x="11125" y="708393"/>
                  </a:lnTo>
                  <a:lnTo>
                    <a:pt x="9258" y="709663"/>
                  </a:lnTo>
                  <a:lnTo>
                    <a:pt x="9461" y="713473"/>
                  </a:lnTo>
                  <a:lnTo>
                    <a:pt x="8267" y="718553"/>
                  </a:lnTo>
                  <a:lnTo>
                    <a:pt x="6413" y="722363"/>
                  </a:lnTo>
                  <a:lnTo>
                    <a:pt x="4762" y="726579"/>
                  </a:lnTo>
                  <a:lnTo>
                    <a:pt x="2806" y="731253"/>
                  </a:lnTo>
                  <a:lnTo>
                    <a:pt x="749" y="735063"/>
                  </a:lnTo>
                  <a:lnTo>
                    <a:pt x="4635" y="738873"/>
                  </a:lnTo>
                  <a:lnTo>
                    <a:pt x="6159" y="740143"/>
                  </a:lnTo>
                  <a:lnTo>
                    <a:pt x="6388" y="742683"/>
                  </a:lnTo>
                  <a:lnTo>
                    <a:pt x="3556" y="742683"/>
                  </a:lnTo>
                  <a:lnTo>
                    <a:pt x="2324" y="741413"/>
                  </a:lnTo>
                  <a:lnTo>
                    <a:pt x="5689" y="747763"/>
                  </a:lnTo>
                  <a:lnTo>
                    <a:pt x="9474" y="757923"/>
                  </a:lnTo>
                  <a:lnTo>
                    <a:pt x="5511" y="764273"/>
                  </a:lnTo>
                  <a:lnTo>
                    <a:pt x="4152" y="763003"/>
                  </a:lnTo>
                  <a:lnTo>
                    <a:pt x="2667" y="766813"/>
                  </a:lnTo>
                  <a:lnTo>
                    <a:pt x="13335" y="766813"/>
                  </a:lnTo>
                  <a:lnTo>
                    <a:pt x="9563" y="771893"/>
                  </a:lnTo>
                  <a:lnTo>
                    <a:pt x="8750" y="770623"/>
                  </a:lnTo>
                  <a:lnTo>
                    <a:pt x="9220" y="778243"/>
                  </a:lnTo>
                  <a:lnTo>
                    <a:pt x="10553" y="785863"/>
                  </a:lnTo>
                  <a:lnTo>
                    <a:pt x="11226" y="792213"/>
                  </a:lnTo>
                  <a:lnTo>
                    <a:pt x="9766" y="799833"/>
                  </a:lnTo>
                  <a:lnTo>
                    <a:pt x="16078" y="798563"/>
                  </a:lnTo>
                  <a:lnTo>
                    <a:pt x="9702" y="809993"/>
                  </a:lnTo>
                  <a:lnTo>
                    <a:pt x="18415" y="807453"/>
                  </a:lnTo>
                  <a:lnTo>
                    <a:pt x="16319" y="813803"/>
                  </a:lnTo>
                  <a:lnTo>
                    <a:pt x="14274" y="813803"/>
                  </a:lnTo>
                  <a:lnTo>
                    <a:pt x="14516" y="821423"/>
                  </a:lnTo>
                  <a:lnTo>
                    <a:pt x="14859" y="823963"/>
                  </a:lnTo>
                  <a:lnTo>
                    <a:pt x="20815" y="822693"/>
                  </a:lnTo>
                  <a:lnTo>
                    <a:pt x="22745" y="825233"/>
                  </a:lnTo>
                  <a:lnTo>
                    <a:pt x="18656" y="826503"/>
                  </a:lnTo>
                  <a:lnTo>
                    <a:pt x="24574" y="827773"/>
                  </a:lnTo>
                  <a:lnTo>
                    <a:pt x="20548" y="831583"/>
                  </a:lnTo>
                  <a:lnTo>
                    <a:pt x="22720" y="834123"/>
                  </a:lnTo>
                  <a:lnTo>
                    <a:pt x="22504" y="832853"/>
                  </a:lnTo>
                  <a:lnTo>
                    <a:pt x="23583" y="830313"/>
                  </a:lnTo>
                  <a:lnTo>
                    <a:pt x="24828" y="830313"/>
                  </a:lnTo>
                  <a:lnTo>
                    <a:pt x="28244" y="832853"/>
                  </a:lnTo>
                  <a:lnTo>
                    <a:pt x="26365" y="840473"/>
                  </a:lnTo>
                  <a:lnTo>
                    <a:pt x="24561" y="841743"/>
                  </a:lnTo>
                  <a:lnTo>
                    <a:pt x="32766" y="846823"/>
                  </a:lnTo>
                  <a:lnTo>
                    <a:pt x="31838" y="847547"/>
                  </a:lnTo>
                  <a:lnTo>
                    <a:pt x="34671" y="848093"/>
                  </a:lnTo>
                  <a:lnTo>
                    <a:pt x="24599" y="850633"/>
                  </a:lnTo>
                  <a:lnTo>
                    <a:pt x="30619" y="851903"/>
                  </a:lnTo>
                  <a:lnTo>
                    <a:pt x="31153" y="850633"/>
                  </a:lnTo>
                  <a:lnTo>
                    <a:pt x="33032" y="850633"/>
                  </a:lnTo>
                  <a:lnTo>
                    <a:pt x="33845" y="849363"/>
                  </a:lnTo>
                  <a:lnTo>
                    <a:pt x="32715" y="853173"/>
                  </a:lnTo>
                  <a:lnTo>
                    <a:pt x="36068" y="856983"/>
                  </a:lnTo>
                  <a:lnTo>
                    <a:pt x="39268" y="859523"/>
                  </a:lnTo>
                  <a:lnTo>
                    <a:pt x="36347" y="860793"/>
                  </a:lnTo>
                  <a:lnTo>
                    <a:pt x="39839" y="867143"/>
                  </a:lnTo>
                  <a:lnTo>
                    <a:pt x="47066" y="870953"/>
                  </a:lnTo>
                  <a:lnTo>
                    <a:pt x="52362" y="877303"/>
                  </a:lnTo>
                  <a:lnTo>
                    <a:pt x="51460" y="873493"/>
                  </a:lnTo>
                  <a:lnTo>
                    <a:pt x="55791" y="870953"/>
                  </a:lnTo>
                  <a:lnTo>
                    <a:pt x="57658" y="872223"/>
                  </a:lnTo>
                  <a:lnTo>
                    <a:pt x="57289" y="872744"/>
                  </a:lnTo>
                  <a:lnTo>
                    <a:pt x="59131" y="872223"/>
                  </a:lnTo>
                  <a:lnTo>
                    <a:pt x="60782" y="874763"/>
                  </a:lnTo>
                  <a:lnTo>
                    <a:pt x="56781" y="877303"/>
                  </a:lnTo>
                  <a:lnTo>
                    <a:pt x="54432" y="877303"/>
                  </a:lnTo>
                  <a:lnTo>
                    <a:pt x="58204" y="878573"/>
                  </a:lnTo>
                  <a:lnTo>
                    <a:pt x="57391" y="879843"/>
                  </a:lnTo>
                  <a:lnTo>
                    <a:pt x="56248" y="879843"/>
                  </a:lnTo>
                  <a:lnTo>
                    <a:pt x="54838" y="881113"/>
                  </a:lnTo>
                  <a:lnTo>
                    <a:pt x="57924" y="879843"/>
                  </a:lnTo>
                  <a:lnTo>
                    <a:pt x="56273" y="888733"/>
                  </a:lnTo>
                  <a:lnTo>
                    <a:pt x="61290" y="886193"/>
                  </a:lnTo>
                  <a:lnTo>
                    <a:pt x="60528" y="887463"/>
                  </a:lnTo>
                  <a:lnTo>
                    <a:pt x="66357" y="892543"/>
                  </a:lnTo>
                  <a:lnTo>
                    <a:pt x="70599" y="893813"/>
                  </a:lnTo>
                  <a:lnTo>
                    <a:pt x="75793" y="896353"/>
                  </a:lnTo>
                  <a:lnTo>
                    <a:pt x="78257" y="893813"/>
                  </a:lnTo>
                  <a:lnTo>
                    <a:pt x="79730" y="896353"/>
                  </a:lnTo>
                  <a:lnTo>
                    <a:pt x="83058" y="893813"/>
                  </a:lnTo>
                  <a:lnTo>
                    <a:pt x="86182" y="897623"/>
                  </a:lnTo>
                  <a:lnTo>
                    <a:pt x="88950" y="902703"/>
                  </a:lnTo>
                  <a:lnTo>
                    <a:pt x="93967" y="905243"/>
                  </a:lnTo>
                  <a:lnTo>
                    <a:pt x="97764" y="905243"/>
                  </a:lnTo>
                  <a:lnTo>
                    <a:pt x="97980" y="904697"/>
                  </a:lnTo>
                  <a:lnTo>
                    <a:pt x="96583" y="902703"/>
                  </a:lnTo>
                  <a:lnTo>
                    <a:pt x="99263" y="901433"/>
                  </a:lnTo>
                  <a:lnTo>
                    <a:pt x="97980" y="904697"/>
                  </a:lnTo>
                  <a:lnTo>
                    <a:pt x="252603" y="904697"/>
                  </a:lnTo>
                  <a:lnTo>
                    <a:pt x="252806" y="902703"/>
                  </a:lnTo>
                  <a:lnTo>
                    <a:pt x="257048" y="901433"/>
                  </a:lnTo>
                  <a:lnTo>
                    <a:pt x="257505" y="907783"/>
                  </a:lnTo>
                  <a:lnTo>
                    <a:pt x="261480" y="901433"/>
                  </a:lnTo>
                  <a:lnTo>
                    <a:pt x="263994" y="900163"/>
                  </a:lnTo>
                  <a:lnTo>
                    <a:pt x="266509" y="898893"/>
                  </a:lnTo>
                  <a:lnTo>
                    <a:pt x="268287" y="897623"/>
                  </a:lnTo>
                  <a:lnTo>
                    <a:pt x="270078" y="896353"/>
                  </a:lnTo>
                  <a:lnTo>
                    <a:pt x="271868" y="895083"/>
                  </a:lnTo>
                  <a:lnTo>
                    <a:pt x="276847" y="891273"/>
                  </a:lnTo>
                  <a:lnTo>
                    <a:pt x="281978" y="887463"/>
                  </a:lnTo>
                  <a:lnTo>
                    <a:pt x="284848" y="882383"/>
                  </a:lnTo>
                  <a:lnTo>
                    <a:pt x="285089" y="883653"/>
                  </a:lnTo>
                  <a:lnTo>
                    <a:pt x="286042" y="884923"/>
                  </a:lnTo>
                  <a:lnTo>
                    <a:pt x="285115" y="886193"/>
                  </a:lnTo>
                  <a:lnTo>
                    <a:pt x="289394" y="886193"/>
                  </a:lnTo>
                  <a:lnTo>
                    <a:pt x="292087" y="879843"/>
                  </a:lnTo>
                  <a:lnTo>
                    <a:pt x="290080" y="877303"/>
                  </a:lnTo>
                  <a:lnTo>
                    <a:pt x="291642" y="876033"/>
                  </a:lnTo>
                  <a:lnTo>
                    <a:pt x="292201" y="878573"/>
                  </a:lnTo>
                  <a:lnTo>
                    <a:pt x="297370" y="878573"/>
                  </a:lnTo>
                  <a:lnTo>
                    <a:pt x="296608" y="876033"/>
                  </a:lnTo>
                  <a:lnTo>
                    <a:pt x="295465" y="872223"/>
                  </a:lnTo>
                  <a:lnTo>
                    <a:pt x="299008" y="873366"/>
                  </a:lnTo>
                  <a:lnTo>
                    <a:pt x="298945" y="872223"/>
                  </a:lnTo>
                  <a:lnTo>
                    <a:pt x="304495" y="869683"/>
                  </a:lnTo>
                  <a:lnTo>
                    <a:pt x="300418" y="868413"/>
                  </a:lnTo>
                  <a:lnTo>
                    <a:pt x="304774" y="865873"/>
                  </a:lnTo>
                  <a:lnTo>
                    <a:pt x="304673" y="862063"/>
                  </a:lnTo>
                  <a:lnTo>
                    <a:pt x="304634" y="860793"/>
                  </a:lnTo>
                  <a:lnTo>
                    <a:pt x="308622" y="859523"/>
                  </a:lnTo>
                  <a:lnTo>
                    <a:pt x="306311" y="854443"/>
                  </a:lnTo>
                  <a:lnTo>
                    <a:pt x="314820" y="854443"/>
                  </a:lnTo>
                  <a:lnTo>
                    <a:pt x="309968" y="849363"/>
                  </a:lnTo>
                  <a:lnTo>
                    <a:pt x="315214" y="854443"/>
                  </a:lnTo>
                  <a:lnTo>
                    <a:pt x="317792" y="849363"/>
                  </a:lnTo>
                  <a:lnTo>
                    <a:pt x="319087" y="846823"/>
                  </a:lnTo>
                  <a:lnTo>
                    <a:pt x="317576" y="843013"/>
                  </a:lnTo>
                  <a:lnTo>
                    <a:pt x="318833" y="844283"/>
                  </a:lnTo>
                  <a:lnTo>
                    <a:pt x="319709" y="843013"/>
                  </a:lnTo>
                  <a:lnTo>
                    <a:pt x="320598" y="841743"/>
                  </a:lnTo>
                  <a:lnTo>
                    <a:pt x="322110" y="843838"/>
                  </a:lnTo>
                  <a:lnTo>
                    <a:pt x="319430" y="847229"/>
                  </a:lnTo>
                  <a:lnTo>
                    <a:pt x="320395" y="846378"/>
                  </a:lnTo>
                  <a:lnTo>
                    <a:pt x="321386" y="845108"/>
                  </a:lnTo>
                  <a:lnTo>
                    <a:pt x="322122" y="843851"/>
                  </a:lnTo>
                  <a:lnTo>
                    <a:pt x="322440" y="844283"/>
                  </a:lnTo>
                  <a:lnTo>
                    <a:pt x="323481" y="841743"/>
                  </a:lnTo>
                  <a:lnTo>
                    <a:pt x="324002" y="840473"/>
                  </a:lnTo>
                  <a:lnTo>
                    <a:pt x="324396" y="837933"/>
                  </a:lnTo>
                  <a:lnTo>
                    <a:pt x="321106" y="836663"/>
                  </a:lnTo>
                  <a:lnTo>
                    <a:pt x="325526" y="834123"/>
                  </a:lnTo>
                  <a:lnTo>
                    <a:pt x="326047" y="830313"/>
                  </a:lnTo>
                  <a:lnTo>
                    <a:pt x="326656" y="826503"/>
                  </a:lnTo>
                  <a:lnTo>
                    <a:pt x="331317" y="825233"/>
                  </a:lnTo>
                  <a:lnTo>
                    <a:pt x="331889" y="817613"/>
                  </a:lnTo>
                  <a:lnTo>
                    <a:pt x="332511" y="806678"/>
                  </a:lnTo>
                  <a:lnTo>
                    <a:pt x="337908" y="808723"/>
                  </a:lnTo>
                  <a:lnTo>
                    <a:pt x="338175" y="801027"/>
                  </a:lnTo>
                  <a:lnTo>
                    <a:pt x="332600" y="805154"/>
                  </a:lnTo>
                  <a:lnTo>
                    <a:pt x="332676" y="803643"/>
                  </a:lnTo>
                  <a:lnTo>
                    <a:pt x="332994" y="799833"/>
                  </a:lnTo>
                  <a:lnTo>
                    <a:pt x="333209" y="797293"/>
                  </a:lnTo>
                  <a:lnTo>
                    <a:pt x="337515" y="798957"/>
                  </a:lnTo>
                  <a:lnTo>
                    <a:pt x="336181" y="797293"/>
                  </a:lnTo>
                  <a:lnTo>
                    <a:pt x="333108" y="793483"/>
                  </a:lnTo>
                  <a:lnTo>
                    <a:pt x="335241" y="789673"/>
                  </a:lnTo>
                  <a:lnTo>
                    <a:pt x="336677" y="787133"/>
                  </a:lnTo>
                  <a:lnTo>
                    <a:pt x="338035" y="784593"/>
                  </a:lnTo>
                  <a:lnTo>
                    <a:pt x="339255" y="788403"/>
                  </a:lnTo>
                  <a:lnTo>
                    <a:pt x="340194" y="789673"/>
                  </a:lnTo>
                  <a:lnTo>
                    <a:pt x="339610" y="784593"/>
                  </a:lnTo>
                  <a:lnTo>
                    <a:pt x="339178" y="780783"/>
                  </a:lnTo>
                  <a:lnTo>
                    <a:pt x="340029" y="779513"/>
                  </a:lnTo>
                  <a:lnTo>
                    <a:pt x="341718" y="776973"/>
                  </a:lnTo>
                  <a:close/>
                </a:path>
                <a:path w="1362710" h="962660">
                  <a:moveTo>
                    <a:pt x="343039" y="769531"/>
                  </a:moveTo>
                  <a:lnTo>
                    <a:pt x="342811" y="768604"/>
                  </a:lnTo>
                  <a:lnTo>
                    <a:pt x="342176" y="767549"/>
                  </a:lnTo>
                  <a:lnTo>
                    <a:pt x="342188" y="767753"/>
                  </a:lnTo>
                  <a:lnTo>
                    <a:pt x="342239" y="767943"/>
                  </a:lnTo>
                  <a:lnTo>
                    <a:pt x="343039" y="769531"/>
                  </a:lnTo>
                  <a:close/>
                </a:path>
                <a:path w="1362710" h="962660">
                  <a:moveTo>
                    <a:pt x="343179" y="755383"/>
                  </a:moveTo>
                  <a:lnTo>
                    <a:pt x="342455" y="752843"/>
                  </a:lnTo>
                  <a:lnTo>
                    <a:pt x="342099" y="751573"/>
                  </a:lnTo>
                  <a:lnTo>
                    <a:pt x="341744" y="750303"/>
                  </a:lnTo>
                  <a:lnTo>
                    <a:pt x="338264" y="751573"/>
                  </a:lnTo>
                  <a:lnTo>
                    <a:pt x="338175" y="747763"/>
                  </a:lnTo>
                  <a:lnTo>
                    <a:pt x="340271" y="747763"/>
                  </a:lnTo>
                  <a:lnTo>
                    <a:pt x="342023" y="749033"/>
                  </a:lnTo>
                  <a:lnTo>
                    <a:pt x="340525" y="747763"/>
                  </a:lnTo>
                  <a:lnTo>
                    <a:pt x="339026" y="746493"/>
                  </a:lnTo>
                  <a:lnTo>
                    <a:pt x="336029" y="743953"/>
                  </a:lnTo>
                  <a:lnTo>
                    <a:pt x="337045" y="740143"/>
                  </a:lnTo>
                  <a:lnTo>
                    <a:pt x="337934" y="741413"/>
                  </a:lnTo>
                  <a:lnTo>
                    <a:pt x="338988" y="740232"/>
                  </a:lnTo>
                  <a:lnTo>
                    <a:pt x="338848" y="738873"/>
                  </a:lnTo>
                  <a:lnTo>
                    <a:pt x="338480" y="735063"/>
                  </a:lnTo>
                  <a:lnTo>
                    <a:pt x="330250" y="731253"/>
                  </a:lnTo>
                  <a:lnTo>
                    <a:pt x="330949" y="728713"/>
                  </a:lnTo>
                  <a:lnTo>
                    <a:pt x="331635" y="726173"/>
                  </a:lnTo>
                  <a:lnTo>
                    <a:pt x="331990" y="724903"/>
                  </a:lnTo>
                  <a:lnTo>
                    <a:pt x="338582" y="724903"/>
                  </a:lnTo>
                  <a:lnTo>
                    <a:pt x="333654" y="721093"/>
                  </a:lnTo>
                  <a:lnTo>
                    <a:pt x="339013" y="719823"/>
                  </a:lnTo>
                  <a:lnTo>
                    <a:pt x="338302" y="718553"/>
                  </a:lnTo>
                  <a:lnTo>
                    <a:pt x="336575" y="717283"/>
                  </a:lnTo>
                  <a:lnTo>
                    <a:pt x="334340" y="718553"/>
                  </a:lnTo>
                  <a:lnTo>
                    <a:pt x="333565" y="716013"/>
                  </a:lnTo>
                  <a:lnTo>
                    <a:pt x="328930" y="713473"/>
                  </a:lnTo>
                  <a:lnTo>
                    <a:pt x="329438" y="712203"/>
                  </a:lnTo>
                  <a:lnTo>
                    <a:pt x="329946" y="710933"/>
                  </a:lnTo>
                  <a:lnTo>
                    <a:pt x="332790" y="712203"/>
                  </a:lnTo>
                  <a:lnTo>
                    <a:pt x="330161" y="707123"/>
                  </a:lnTo>
                  <a:lnTo>
                    <a:pt x="329057" y="710933"/>
                  </a:lnTo>
                  <a:lnTo>
                    <a:pt x="325475" y="708393"/>
                  </a:lnTo>
                  <a:lnTo>
                    <a:pt x="322427" y="712203"/>
                  </a:lnTo>
                  <a:lnTo>
                    <a:pt x="322795" y="708393"/>
                  </a:lnTo>
                  <a:lnTo>
                    <a:pt x="323545" y="708393"/>
                  </a:lnTo>
                  <a:lnTo>
                    <a:pt x="322148" y="705853"/>
                  </a:lnTo>
                  <a:lnTo>
                    <a:pt x="324497" y="703313"/>
                  </a:lnTo>
                  <a:lnTo>
                    <a:pt x="322300" y="702043"/>
                  </a:lnTo>
                  <a:lnTo>
                    <a:pt x="319989" y="700773"/>
                  </a:lnTo>
                  <a:lnTo>
                    <a:pt x="320446" y="698233"/>
                  </a:lnTo>
                  <a:lnTo>
                    <a:pt x="321868" y="696963"/>
                  </a:lnTo>
                  <a:lnTo>
                    <a:pt x="326339" y="696963"/>
                  </a:lnTo>
                  <a:lnTo>
                    <a:pt x="327279" y="695693"/>
                  </a:lnTo>
                  <a:lnTo>
                    <a:pt x="322364" y="695693"/>
                  </a:lnTo>
                  <a:lnTo>
                    <a:pt x="323430" y="689343"/>
                  </a:lnTo>
                  <a:lnTo>
                    <a:pt x="319366" y="689343"/>
                  </a:lnTo>
                  <a:lnTo>
                    <a:pt x="322033" y="688073"/>
                  </a:lnTo>
                  <a:lnTo>
                    <a:pt x="318452" y="688073"/>
                  </a:lnTo>
                  <a:lnTo>
                    <a:pt x="319303" y="685533"/>
                  </a:lnTo>
                  <a:lnTo>
                    <a:pt x="321513" y="685533"/>
                  </a:lnTo>
                  <a:lnTo>
                    <a:pt x="320090" y="680453"/>
                  </a:lnTo>
                  <a:lnTo>
                    <a:pt x="318084" y="684631"/>
                  </a:lnTo>
                  <a:lnTo>
                    <a:pt x="318084" y="752843"/>
                  </a:lnTo>
                  <a:lnTo>
                    <a:pt x="313270" y="752843"/>
                  </a:lnTo>
                  <a:lnTo>
                    <a:pt x="314210" y="750404"/>
                  </a:lnTo>
                  <a:lnTo>
                    <a:pt x="318084" y="752843"/>
                  </a:lnTo>
                  <a:lnTo>
                    <a:pt x="318084" y="684631"/>
                  </a:lnTo>
                  <a:lnTo>
                    <a:pt x="315810" y="689343"/>
                  </a:lnTo>
                  <a:lnTo>
                    <a:pt x="316153" y="682993"/>
                  </a:lnTo>
                  <a:lnTo>
                    <a:pt x="317931" y="682993"/>
                  </a:lnTo>
                  <a:lnTo>
                    <a:pt x="317169" y="679183"/>
                  </a:lnTo>
                  <a:lnTo>
                    <a:pt x="316915" y="677913"/>
                  </a:lnTo>
                  <a:lnTo>
                    <a:pt x="311289" y="675373"/>
                  </a:lnTo>
                  <a:lnTo>
                    <a:pt x="310997" y="674103"/>
                  </a:lnTo>
                  <a:lnTo>
                    <a:pt x="310692" y="672833"/>
                  </a:lnTo>
                  <a:lnTo>
                    <a:pt x="310108" y="670293"/>
                  </a:lnTo>
                  <a:lnTo>
                    <a:pt x="312737" y="667753"/>
                  </a:lnTo>
                  <a:lnTo>
                    <a:pt x="314058" y="666483"/>
                  </a:lnTo>
                  <a:lnTo>
                    <a:pt x="313601" y="672833"/>
                  </a:lnTo>
                  <a:lnTo>
                    <a:pt x="316712" y="669023"/>
                  </a:lnTo>
                  <a:lnTo>
                    <a:pt x="314325" y="666483"/>
                  </a:lnTo>
                  <a:lnTo>
                    <a:pt x="311937" y="663943"/>
                  </a:lnTo>
                  <a:lnTo>
                    <a:pt x="303161" y="660133"/>
                  </a:lnTo>
                  <a:lnTo>
                    <a:pt x="299808" y="653783"/>
                  </a:lnTo>
                  <a:lnTo>
                    <a:pt x="300101" y="656323"/>
                  </a:lnTo>
                  <a:lnTo>
                    <a:pt x="293357" y="660133"/>
                  </a:lnTo>
                  <a:lnTo>
                    <a:pt x="300037" y="648703"/>
                  </a:lnTo>
                  <a:lnTo>
                    <a:pt x="295935" y="648703"/>
                  </a:lnTo>
                  <a:lnTo>
                    <a:pt x="298945" y="647433"/>
                  </a:lnTo>
                  <a:lnTo>
                    <a:pt x="298132" y="647433"/>
                  </a:lnTo>
                  <a:lnTo>
                    <a:pt x="295732" y="643623"/>
                  </a:lnTo>
                  <a:lnTo>
                    <a:pt x="289966" y="641083"/>
                  </a:lnTo>
                  <a:lnTo>
                    <a:pt x="283235" y="638543"/>
                  </a:lnTo>
                  <a:lnTo>
                    <a:pt x="285292" y="637273"/>
                  </a:lnTo>
                  <a:lnTo>
                    <a:pt x="284416" y="634733"/>
                  </a:lnTo>
                  <a:lnTo>
                    <a:pt x="280428" y="632193"/>
                  </a:lnTo>
                  <a:lnTo>
                    <a:pt x="279844" y="630923"/>
                  </a:lnTo>
                  <a:lnTo>
                    <a:pt x="279273" y="629653"/>
                  </a:lnTo>
                  <a:lnTo>
                    <a:pt x="276733" y="629653"/>
                  </a:lnTo>
                  <a:lnTo>
                    <a:pt x="275107" y="629653"/>
                  </a:lnTo>
                  <a:lnTo>
                    <a:pt x="274574" y="630923"/>
                  </a:lnTo>
                  <a:lnTo>
                    <a:pt x="274828" y="623303"/>
                  </a:lnTo>
                  <a:lnTo>
                    <a:pt x="269811" y="622033"/>
                  </a:lnTo>
                  <a:lnTo>
                    <a:pt x="265404" y="622033"/>
                  </a:lnTo>
                  <a:lnTo>
                    <a:pt x="260921" y="620763"/>
                  </a:lnTo>
                  <a:lnTo>
                    <a:pt x="256438" y="619493"/>
                  </a:lnTo>
                  <a:lnTo>
                    <a:pt x="256146" y="618223"/>
                  </a:lnTo>
                  <a:lnTo>
                    <a:pt x="255270" y="614413"/>
                  </a:lnTo>
                  <a:lnTo>
                    <a:pt x="256146" y="614413"/>
                  </a:lnTo>
                  <a:lnTo>
                    <a:pt x="258229" y="613143"/>
                  </a:lnTo>
                  <a:lnTo>
                    <a:pt x="257530" y="613143"/>
                  </a:lnTo>
                  <a:lnTo>
                    <a:pt x="250482" y="611873"/>
                  </a:lnTo>
                  <a:lnTo>
                    <a:pt x="249326" y="614413"/>
                  </a:lnTo>
                  <a:lnTo>
                    <a:pt x="250278" y="613143"/>
                  </a:lnTo>
                  <a:lnTo>
                    <a:pt x="250253" y="616953"/>
                  </a:lnTo>
                  <a:lnTo>
                    <a:pt x="248488" y="618223"/>
                  </a:lnTo>
                  <a:lnTo>
                    <a:pt x="246113" y="618223"/>
                  </a:lnTo>
                  <a:lnTo>
                    <a:pt x="244678" y="616953"/>
                  </a:lnTo>
                  <a:lnTo>
                    <a:pt x="248348" y="616953"/>
                  </a:lnTo>
                  <a:lnTo>
                    <a:pt x="247637" y="614413"/>
                  </a:lnTo>
                  <a:lnTo>
                    <a:pt x="247281" y="613143"/>
                  </a:lnTo>
                  <a:lnTo>
                    <a:pt x="246862" y="610603"/>
                  </a:lnTo>
                  <a:lnTo>
                    <a:pt x="246595" y="611873"/>
                  </a:lnTo>
                  <a:lnTo>
                    <a:pt x="245643" y="611873"/>
                  </a:lnTo>
                  <a:lnTo>
                    <a:pt x="245262" y="613143"/>
                  </a:lnTo>
                  <a:lnTo>
                    <a:pt x="244411" y="610603"/>
                  </a:lnTo>
                  <a:lnTo>
                    <a:pt x="242912" y="613143"/>
                  </a:lnTo>
                  <a:lnTo>
                    <a:pt x="241046" y="614413"/>
                  </a:lnTo>
                  <a:lnTo>
                    <a:pt x="239064" y="613143"/>
                  </a:lnTo>
                  <a:lnTo>
                    <a:pt x="240055" y="611873"/>
                  </a:lnTo>
                  <a:lnTo>
                    <a:pt x="237998" y="611873"/>
                  </a:lnTo>
                  <a:lnTo>
                    <a:pt x="235534" y="613143"/>
                  </a:lnTo>
                  <a:lnTo>
                    <a:pt x="233997" y="611873"/>
                  </a:lnTo>
                  <a:lnTo>
                    <a:pt x="234810" y="608063"/>
                  </a:lnTo>
                  <a:lnTo>
                    <a:pt x="236461" y="611873"/>
                  </a:lnTo>
                  <a:lnTo>
                    <a:pt x="237896" y="608063"/>
                  </a:lnTo>
                  <a:lnTo>
                    <a:pt x="235191" y="606793"/>
                  </a:lnTo>
                  <a:lnTo>
                    <a:pt x="230098" y="613143"/>
                  </a:lnTo>
                  <a:lnTo>
                    <a:pt x="229641" y="610603"/>
                  </a:lnTo>
                  <a:lnTo>
                    <a:pt x="229184" y="608063"/>
                  </a:lnTo>
                  <a:lnTo>
                    <a:pt x="233768" y="608063"/>
                  </a:lnTo>
                  <a:lnTo>
                    <a:pt x="233400" y="605523"/>
                  </a:lnTo>
                  <a:lnTo>
                    <a:pt x="233210" y="604253"/>
                  </a:lnTo>
                  <a:lnTo>
                    <a:pt x="233032" y="602983"/>
                  </a:lnTo>
                  <a:lnTo>
                    <a:pt x="232156" y="602983"/>
                  </a:lnTo>
                  <a:lnTo>
                    <a:pt x="230492" y="601713"/>
                  </a:lnTo>
                  <a:lnTo>
                    <a:pt x="230632" y="601713"/>
                  </a:lnTo>
                  <a:lnTo>
                    <a:pt x="226758" y="599173"/>
                  </a:lnTo>
                  <a:lnTo>
                    <a:pt x="227507" y="600443"/>
                  </a:lnTo>
                  <a:lnTo>
                    <a:pt x="223431" y="604253"/>
                  </a:lnTo>
                  <a:lnTo>
                    <a:pt x="220497" y="604253"/>
                  </a:lnTo>
                  <a:lnTo>
                    <a:pt x="217614" y="602983"/>
                  </a:lnTo>
                  <a:lnTo>
                    <a:pt x="213664" y="605523"/>
                  </a:lnTo>
                  <a:lnTo>
                    <a:pt x="215188" y="604253"/>
                  </a:lnTo>
                  <a:lnTo>
                    <a:pt x="216712" y="602983"/>
                  </a:lnTo>
                  <a:lnTo>
                    <a:pt x="218236" y="601713"/>
                  </a:lnTo>
                  <a:lnTo>
                    <a:pt x="219760" y="600443"/>
                  </a:lnTo>
                  <a:lnTo>
                    <a:pt x="215392" y="601713"/>
                  </a:lnTo>
                  <a:lnTo>
                    <a:pt x="216903" y="597903"/>
                  </a:lnTo>
                  <a:lnTo>
                    <a:pt x="216052" y="595363"/>
                  </a:lnTo>
                  <a:lnTo>
                    <a:pt x="214553" y="594093"/>
                  </a:lnTo>
                  <a:lnTo>
                    <a:pt x="215392" y="592823"/>
                  </a:lnTo>
                  <a:lnTo>
                    <a:pt x="212267" y="595363"/>
                  </a:lnTo>
                  <a:lnTo>
                    <a:pt x="212255" y="594093"/>
                  </a:lnTo>
                  <a:lnTo>
                    <a:pt x="212229" y="589013"/>
                  </a:lnTo>
                  <a:lnTo>
                    <a:pt x="207860" y="594093"/>
                  </a:lnTo>
                  <a:lnTo>
                    <a:pt x="208038" y="592823"/>
                  </a:lnTo>
                  <a:lnTo>
                    <a:pt x="206629" y="592823"/>
                  </a:lnTo>
                  <a:lnTo>
                    <a:pt x="206311" y="594093"/>
                  </a:lnTo>
                  <a:lnTo>
                    <a:pt x="202450" y="594093"/>
                  </a:lnTo>
                  <a:lnTo>
                    <a:pt x="198488" y="592823"/>
                  </a:lnTo>
                  <a:lnTo>
                    <a:pt x="194106" y="590283"/>
                  </a:lnTo>
                  <a:lnTo>
                    <a:pt x="189001" y="591553"/>
                  </a:lnTo>
                  <a:lnTo>
                    <a:pt x="183095" y="594093"/>
                  </a:lnTo>
                  <a:lnTo>
                    <a:pt x="181787" y="599173"/>
                  </a:lnTo>
                  <a:lnTo>
                    <a:pt x="176796" y="601713"/>
                  </a:lnTo>
                  <a:lnTo>
                    <a:pt x="175971" y="600443"/>
                  </a:lnTo>
                  <a:lnTo>
                    <a:pt x="175145" y="599173"/>
                  </a:lnTo>
                  <a:lnTo>
                    <a:pt x="178320" y="596633"/>
                  </a:lnTo>
                  <a:lnTo>
                    <a:pt x="175590" y="594093"/>
                  </a:lnTo>
                  <a:lnTo>
                    <a:pt x="173405" y="594093"/>
                  </a:lnTo>
                  <a:lnTo>
                    <a:pt x="170815" y="596633"/>
                  </a:lnTo>
                  <a:lnTo>
                    <a:pt x="171335" y="595363"/>
                  </a:lnTo>
                  <a:lnTo>
                    <a:pt x="169913" y="591553"/>
                  </a:lnTo>
                  <a:lnTo>
                    <a:pt x="167754" y="592823"/>
                  </a:lnTo>
                  <a:lnTo>
                    <a:pt x="168198" y="595363"/>
                  </a:lnTo>
                  <a:lnTo>
                    <a:pt x="169494" y="595363"/>
                  </a:lnTo>
                  <a:lnTo>
                    <a:pt x="168160" y="601713"/>
                  </a:lnTo>
                  <a:lnTo>
                    <a:pt x="171742" y="596633"/>
                  </a:lnTo>
                  <a:lnTo>
                    <a:pt x="172580" y="597903"/>
                  </a:lnTo>
                  <a:lnTo>
                    <a:pt x="173088" y="601713"/>
                  </a:lnTo>
                  <a:lnTo>
                    <a:pt x="171373" y="602983"/>
                  </a:lnTo>
                  <a:lnTo>
                    <a:pt x="173888" y="605523"/>
                  </a:lnTo>
                  <a:lnTo>
                    <a:pt x="173621" y="600443"/>
                  </a:lnTo>
                  <a:lnTo>
                    <a:pt x="175755" y="604253"/>
                  </a:lnTo>
                  <a:lnTo>
                    <a:pt x="175666" y="605523"/>
                  </a:lnTo>
                  <a:lnTo>
                    <a:pt x="178155" y="602983"/>
                  </a:lnTo>
                  <a:lnTo>
                    <a:pt x="177634" y="604253"/>
                  </a:lnTo>
                  <a:lnTo>
                    <a:pt x="178422" y="608063"/>
                  </a:lnTo>
                  <a:lnTo>
                    <a:pt x="176974" y="606793"/>
                  </a:lnTo>
                  <a:lnTo>
                    <a:pt x="178346" y="608063"/>
                  </a:lnTo>
                  <a:lnTo>
                    <a:pt x="181089" y="610603"/>
                  </a:lnTo>
                  <a:lnTo>
                    <a:pt x="184238" y="602983"/>
                  </a:lnTo>
                  <a:lnTo>
                    <a:pt x="185547" y="606793"/>
                  </a:lnTo>
                  <a:lnTo>
                    <a:pt x="185166" y="608063"/>
                  </a:lnTo>
                  <a:lnTo>
                    <a:pt x="191363" y="605523"/>
                  </a:lnTo>
                  <a:lnTo>
                    <a:pt x="186080" y="602983"/>
                  </a:lnTo>
                  <a:lnTo>
                    <a:pt x="187388" y="601713"/>
                  </a:lnTo>
                  <a:lnTo>
                    <a:pt x="191312" y="597903"/>
                  </a:lnTo>
                  <a:lnTo>
                    <a:pt x="192989" y="609333"/>
                  </a:lnTo>
                  <a:lnTo>
                    <a:pt x="194208" y="605523"/>
                  </a:lnTo>
                  <a:lnTo>
                    <a:pt x="195999" y="606793"/>
                  </a:lnTo>
                  <a:lnTo>
                    <a:pt x="195478" y="608063"/>
                  </a:lnTo>
                  <a:lnTo>
                    <a:pt x="198259" y="605523"/>
                  </a:lnTo>
                  <a:lnTo>
                    <a:pt x="195389" y="605523"/>
                  </a:lnTo>
                  <a:lnTo>
                    <a:pt x="197192" y="602983"/>
                  </a:lnTo>
                  <a:lnTo>
                    <a:pt x="199529" y="608063"/>
                  </a:lnTo>
                  <a:lnTo>
                    <a:pt x="205955" y="602983"/>
                  </a:lnTo>
                  <a:lnTo>
                    <a:pt x="205625" y="605828"/>
                  </a:lnTo>
                  <a:lnTo>
                    <a:pt x="206514" y="605523"/>
                  </a:lnTo>
                  <a:lnTo>
                    <a:pt x="206362" y="606793"/>
                  </a:lnTo>
                  <a:lnTo>
                    <a:pt x="205511" y="606793"/>
                  </a:lnTo>
                  <a:lnTo>
                    <a:pt x="205079" y="610603"/>
                  </a:lnTo>
                  <a:lnTo>
                    <a:pt x="206209" y="608241"/>
                  </a:lnTo>
                  <a:lnTo>
                    <a:pt x="205676" y="613143"/>
                  </a:lnTo>
                  <a:lnTo>
                    <a:pt x="209118" y="606793"/>
                  </a:lnTo>
                  <a:lnTo>
                    <a:pt x="209816" y="605523"/>
                  </a:lnTo>
                  <a:lnTo>
                    <a:pt x="210502" y="604253"/>
                  </a:lnTo>
                  <a:lnTo>
                    <a:pt x="212356" y="609333"/>
                  </a:lnTo>
                  <a:lnTo>
                    <a:pt x="210502" y="613143"/>
                  </a:lnTo>
                  <a:lnTo>
                    <a:pt x="208572" y="610603"/>
                  </a:lnTo>
                  <a:lnTo>
                    <a:pt x="210286" y="614413"/>
                  </a:lnTo>
                  <a:lnTo>
                    <a:pt x="210959" y="613143"/>
                  </a:lnTo>
                  <a:lnTo>
                    <a:pt x="213664" y="608063"/>
                  </a:lnTo>
                  <a:lnTo>
                    <a:pt x="214998" y="616953"/>
                  </a:lnTo>
                  <a:lnTo>
                    <a:pt x="217385" y="615696"/>
                  </a:lnTo>
                  <a:lnTo>
                    <a:pt x="219138" y="610603"/>
                  </a:lnTo>
                  <a:lnTo>
                    <a:pt x="222783" y="615683"/>
                  </a:lnTo>
                  <a:lnTo>
                    <a:pt x="227050" y="615683"/>
                  </a:lnTo>
                  <a:lnTo>
                    <a:pt x="226275" y="616953"/>
                  </a:lnTo>
                  <a:lnTo>
                    <a:pt x="232638" y="620763"/>
                  </a:lnTo>
                  <a:lnTo>
                    <a:pt x="234721" y="624230"/>
                  </a:lnTo>
                  <a:lnTo>
                    <a:pt x="237363" y="620763"/>
                  </a:lnTo>
                  <a:lnTo>
                    <a:pt x="240423" y="623303"/>
                  </a:lnTo>
                  <a:lnTo>
                    <a:pt x="243243" y="623303"/>
                  </a:lnTo>
                  <a:lnTo>
                    <a:pt x="241617" y="625843"/>
                  </a:lnTo>
                  <a:lnTo>
                    <a:pt x="240601" y="627113"/>
                  </a:lnTo>
                  <a:lnTo>
                    <a:pt x="238696" y="627113"/>
                  </a:lnTo>
                  <a:lnTo>
                    <a:pt x="240563" y="628230"/>
                  </a:lnTo>
                  <a:lnTo>
                    <a:pt x="240411" y="628370"/>
                  </a:lnTo>
                  <a:lnTo>
                    <a:pt x="239941" y="628891"/>
                  </a:lnTo>
                  <a:lnTo>
                    <a:pt x="239433" y="629475"/>
                  </a:lnTo>
                  <a:lnTo>
                    <a:pt x="241388" y="628294"/>
                  </a:lnTo>
                  <a:lnTo>
                    <a:pt x="241084" y="628142"/>
                  </a:lnTo>
                  <a:lnTo>
                    <a:pt x="242163" y="627113"/>
                  </a:lnTo>
                  <a:lnTo>
                    <a:pt x="244970" y="627113"/>
                  </a:lnTo>
                  <a:lnTo>
                    <a:pt x="242455" y="630923"/>
                  </a:lnTo>
                  <a:lnTo>
                    <a:pt x="245262" y="632193"/>
                  </a:lnTo>
                  <a:lnTo>
                    <a:pt x="250698" y="629653"/>
                  </a:lnTo>
                  <a:lnTo>
                    <a:pt x="252768" y="634733"/>
                  </a:lnTo>
                  <a:lnTo>
                    <a:pt x="255104" y="630923"/>
                  </a:lnTo>
                  <a:lnTo>
                    <a:pt x="255193" y="629653"/>
                  </a:lnTo>
                  <a:lnTo>
                    <a:pt x="255625" y="623303"/>
                  </a:lnTo>
                  <a:lnTo>
                    <a:pt x="260972" y="624573"/>
                  </a:lnTo>
                  <a:lnTo>
                    <a:pt x="259956" y="625843"/>
                  </a:lnTo>
                  <a:lnTo>
                    <a:pt x="258140" y="628383"/>
                  </a:lnTo>
                  <a:lnTo>
                    <a:pt x="258787" y="628383"/>
                  </a:lnTo>
                  <a:lnTo>
                    <a:pt x="258965" y="629653"/>
                  </a:lnTo>
                  <a:lnTo>
                    <a:pt x="258216" y="629932"/>
                  </a:lnTo>
                  <a:lnTo>
                    <a:pt x="259118" y="630923"/>
                  </a:lnTo>
                  <a:lnTo>
                    <a:pt x="257416" y="633463"/>
                  </a:lnTo>
                  <a:lnTo>
                    <a:pt x="258876" y="633463"/>
                  </a:lnTo>
                  <a:lnTo>
                    <a:pt x="257352" y="634733"/>
                  </a:lnTo>
                  <a:lnTo>
                    <a:pt x="256946" y="634733"/>
                  </a:lnTo>
                  <a:lnTo>
                    <a:pt x="257670" y="637273"/>
                  </a:lnTo>
                  <a:lnTo>
                    <a:pt x="256895" y="639813"/>
                  </a:lnTo>
                  <a:lnTo>
                    <a:pt x="257759" y="638543"/>
                  </a:lnTo>
                  <a:lnTo>
                    <a:pt x="259219" y="637273"/>
                  </a:lnTo>
                  <a:lnTo>
                    <a:pt x="260502" y="637273"/>
                  </a:lnTo>
                  <a:lnTo>
                    <a:pt x="263334" y="638543"/>
                  </a:lnTo>
                  <a:lnTo>
                    <a:pt x="259308" y="641083"/>
                  </a:lnTo>
                  <a:lnTo>
                    <a:pt x="259930" y="642353"/>
                  </a:lnTo>
                  <a:lnTo>
                    <a:pt x="261874" y="641083"/>
                  </a:lnTo>
                  <a:lnTo>
                    <a:pt x="262102" y="644893"/>
                  </a:lnTo>
                  <a:lnTo>
                    <a:pt x="264883" y="641083"/>
                  </a:lnTo>
                  <a:lnTo>
                    <a:pt x="265595" y="642353"/>
                  </a:lnTo>
                  <a:lnTo>
                    <a:pt x="264439" y="643623"/>
                  </a:lnTo>
                  <a:lnTo>
                    <a:pt x="263969" y="644893"/>
                  </a:lnTo>
                  <a:lnTo>
                    <a:pt x="266458" y="644893"/>
                  </a:lnTo>
                  <a:lnTo>
                    <a:pt x="270268" y="649973"/>
                  </a:lnTo>
                  <a:lnTo>
                    <a:pt x="271932" y="644893"/>
                  </a:lnTo>
                  <a:lnTo>
                    <a:pt x="272021" y="645160"/>
                  </a:lnTo>
                  <a:lnTo>
                    <a:pt x="272211" y="645439"/>
                  </a:lnTo>
                  <a:lnTo>
                    <a:pt x="272059" y="644893"/>
                  </a:lnTo>
                  <a:lnTo>
                    <a:pt x="279679" y="644893"/>
                  </a:lnTo>
                  <a:lnTo>
                    <a:pt x="279031" y="652513"/>
                  </a:lnTo>
                  <a:lnTo>
                    <a:pt x="278917" y="655104"/>
                  </a:lnTo>
                  <a:lnTo>
                    <a:pt x="284073" y="657593"/>
                  </a:lnTo>
                  <a:lnTo>
                    <a:pt x="282981" y="657593"/>
                  </a:lnTo>
                  <a:lnTo>
                    <a:pt x="286537" y="660133"/>
                  </a:lnTo>
                  <a:lnTo>
                    <a:pt x="288353" y="663943"/>
                  </a:lnTo>
                  <a:lnTo>
                    <a:pt x="293027" y="663943"/>
                  </a:lnTo>
                  <a:lnTo>
                    <a:pt x="291731" y="666483"/>
                  </a:lnTo>
                  <a:lnTo>
                    <a:pt x="290068" y="667753"/>
                  </a:lnTo>
                  <a:lnTo>
                    <a:pt x="292468" y="669023"/>
                  </a:lnTo>
                  <a:lnTo>
                    <a:pt x="294208" y="667753"/>
                  </a:lnTo>
                  <a:lnTo>
                    <a:pt x="294144" y="672833"/>
                  </a:lnTo>
                  <a:lnTo>
                    <a:pt x="291363" y="671817"/>
                  </a:lnTo>
                  <a:lnTo>
                    <a:pt x="291211" y="671563"/>
                  </a:lnTo>
                  <a:lnTo>
                    <a:pt x="291249" y="671779"/>
                  </a:lnTo>
                  <a:lnTo>
                    <a:pt x="290677" y="671563"/>
                  </a:lnTo>
                  <a:lnTo>
                    <a:pt x="291376" y="672414"/>
                  </a:lnTo>
                  <a:lnTo>
                    <a:pt x="291934" y="675373"/>
                  </a:lnTo>
                  <a:lnTo>
                    <a:pt x="290322" y="676643"/>
                  </a:lnTo>
                  <a:lnTo>
                    <a:pt x="295554" y="677913"/>
                  </a:lnTo>
                  <a:lnTo>
                    <a:pt x="291769" y="679183"/>
                  </a:lnTo>
                  <a:lnTo>
                    <a:pt x="292849" y="681723"/>
                  </a:lnTo>
                  <a:lnTo>
                    <a:pt x="294614" y="682993"/>
                  </a:lnTo>
                  <a:lnTo>
                    <a:pt x="295706" y="679183"/>
                  </a:lnTo>
                  <a:lnTo>
                    <a:pt x="297116" y="680453"/>
                  </a:lnTo>
                  <a:lnTo>
                    <a:pt x="298196" y="684263"/>
                  </a:lnTo>
                  <a:lnTo>
                    <a:pt x="293471" y="685533"/>
                  </a:lnTo>
                  <a:lnTo>
                    <a:pt x="294601" y="690613"/>
                  </a:lnTo>
                  <a:lnTo>
                    <a:pt x="298958" y="693153"/>
                  </a:lnTo>
                  <a:lnTo>
                    <a:pt x="302425" y="695693"/>
                  </a:lnTo>
                  <a:lnTo>
                    <a:pt x="306108" y="695693"/>
                  </a:lnTo>
                  <a:lnTo>
                    <a:pt x="306628" y="699503"/>
                  </a:lnTo>
                  <a:lnTo>
                    <a:pt x="301167" y="704583"/>
                  </a:lnTo>
                  <a:lnTo>
                    <a:pt x="301459" y="705853"/>
                  </a:lnTo>
                  <a:lnTo>
                    <a:pt x="300266" y="709663"/>
                  </a:lnTo>
                  <a:lnTo>
                    <a:pt x="309714" y="705853"/>
                  </a:lnTo>
                  <a:lnTo>
                    <a:pt x="309270" y="710933"/>
                  </a:lnTo>
                  <a:lnTo>
                    <a:pt x="310794" y="709663"/>
                  </a:lnTo>
                  <a:lnTo>
                    <a:pt x="315099" y="708393"/>
                  </a:lnTo>
                  <a:lnTo>
                    <a:pt x="317588" y="710933"/>
                  </a:lnTo>
                  <a:lnTo>
                    <a:pt x="317830" y="714743"/>
                  </a:lnTo>
                  <a:lnTo>
                    <a:pt x="311505" y="717283"/>
                  </a:lnTo>
                  <a:lnTo>
                    <a:pt x="309664" y="714743"/>
                  </a:lnTo>
                  <a:lnTo>
                    <a:pt x="310337" y="713473"/>
                  </a:lnTo>
                  <a:lnTo>
                    <a:pt x="309486" y="713473"/>
                  </a:lnTo>
                  <a:lnTo>
                    <a:pt x="308432" y="712203"/>
                  </a:lnTo>
                  <a:lnTo>
                    <a:pt x="306908" y="713473"/>
                  </a:lnTo>
                  <a:lnTo>
                    <a:pt x="308698" y="713473"/>
                  </a:lnTo>
                  <a:lnTo>
                    <a:pt x="307365" y="716013"/>
                  </a:lnTo>
                  <a:lnTo>
                    <a:pt x="308432" y="719302"/>
                  </a:lnTo>
                  <a:lnTo>
                    <a:pt x="308267" y="719823"/>
                  </a:lnTo>
                  <a:lnTo>
                    <a:pt x="305562" y="719823"/>
                  </a:lnTo>
                  <a:lnTo>
                    <a:pt x="307771" y="721093"/>
                  </a:lnTo>
                  <a:lnTo>
                    <a:pt x="307987" y="720750"/>
                  </a:lnTo>
                  <a:lnTo>
                    <a:pt x="307505" y="722363"/>
                  </a:lnTo>
                  <a:lnTo>
                    <a:pt x="310781" y="723633"/>
                  </a:lnTo>
                  <a:lnTo>
                    <a:pt x="309600" y="727443"/>
                  </a:lnTo>
                  <a:lnTo>
                    <a:pt x="310438" y="727443"/>
                  </a:lnTo>
                  <a:lnTo>
                    <a:pt x="312381" y="726173"/>
                  </a:lnTo>
                  <a:lnTo>
                    <a:pt x="311264" y="732523"/>
                  </a:lnTo>
                  <a:lnTo>
                    <a:pt x="316153" y="728713"/>
                  </a:lnTo>
                  <a:lnTo>
                    <a:pt x="317576" y="732523"/>
                  </a:lnTo>
                  <a:lnTo>
                    <a:pt x="315302" y="735063"/>
                  </a:lnTo>
                  <a:lnTo>
                    <a:pt x="311111" y="732523"/>
                  </a:lnTo>
                  <a:lnTo>
                    <a:pt x="313994" y="736333"/>
                  </a:lnTo>
                  <a:lnTo>
                    <a:pt x="312585" y="738873"/>
                  </a:lnTo>
                  <a:lnTo>
                    <a:pt x="309448" y="737603"/>
                  </a:lnTo>
                  <a:lnTo>
                    <a:pt x="307886" y="736333"/>
                  </a:lnTo>
                  <a:lnTo>
                    <a:pt x="311988" y="740143"/>
                  </a:lnTo>
                  <a:lnTo>
                    <a:pt x="306171" y="743953"/>
                  </a:lnTo>
                  <a:lnTo>
                    <a:pt x="305777" y="745223"/>
                  </a:lnTo>
                  <a:lnTo>
                    <a:pt x="304279" y="743953"/>
                  </a:lnTo>
                  <a:lnTo>
                    <a:pt x="305181" y="745223"/>
                  </a:lnTo>
                  <a:lnTo>
                    <a:pt x="305231" y="746493"/>
                  </a:lnTo>
                  <a:lnTo>
                    <a:pt x="308686" y="745223"/>
                  </a:lnTo>
                  <a:lnTo>
                    <a:pt x="308140" y="746493"/>
                  </a:lnTo>
                  <a:lnTo>
                    <a:pt x="308178" y="747763"/>
                  </a:lnTo>
                  <a:lnTo>
                    <a:pt x="309079" y="747763"/>
                  </a:lnTo>
                  <a:lnTo>
                    <a:pt x="312496" y="746493"/>
                  </a:lnTo>
                  <a:lnTo>
                    <a:pt x="315785" y="747763"/>
                  </a:lnTo>
                  <a:lnTo>
                    <a:pt x="314477" y="749681"/>
                  </a:lnTo>
                  <a:lnTo>
                    <a:pt x="314731" y="749033"/>
                  </a:lnTo>
                  <a:lnTo>
                    <a:pt x="308673" y="754113"/>
                  </a:lnTo>
                  <a:lnTo>
                    <a:pt x="308140" y="752043"/>
                  </a:lnTo>
                  <a:lnTo>
                    <a:pt x="307784" y="752843"/>
                  </a:lnTo>
                  <a:lnTo>
                    <a:pt x="306539" y="752843"/>
                  </a:lnTo>
                  <a:lnTo>
                    <a:pt x="302247" y="756653"/>
                  </a:lnTo>
                  <a:lnTo>
                    <a:pt x="311734" y="754113"/>
                  </a:lnTo>
                  <a:lnTo>
                    <a:pt x="311518" y="757923"/>
                  </a:lnTo>
                  <a:lnTo>
                    <a:pt x="335559" y="757923"/>
                  </a:lnTo>
                  <a:lnTo>
                    <a:pt x="337604" y="756653"/>
                  </a:lnTo>
                  <a:lnTo>
                    <a:pt x="343039" y="757923"/>
                  </a:lnTo>
                  <a:lnTo>
                    <a:pt x="342506" y="756653"/>
                  </a:lnTo>
                  <a:lnTo>
                    <a:pt x="341122" y="755383"/>
                  </a:lnTo>
                  <a:lnTo>
                    <a:pt x="339077" y="755383"/>
                  </a:lnTo>
                  <a:lnTo>
                    <a:pt x="339725" y="754113"/>
                  </a:lnTo>
                  <a:lnTo>
                    <a:pt x="340918" y="754113"/>
                  </a:lnTo>
                  <a:lnTo>
                    <a:pt x="343179" y="755383"/>
                  </a:lnTo>
                  <a:close/>
                </a:path>
                <a:path w="1362710" h="962660">
                  <a:moveTo>
                    <a:pt x="343293" y="765543"/>
                  </a:moveTo>
                  <a:lnTo>
                    <a:pt x="340258" y="765543"/>
                  </a:lnTo>
                  <a:lnTo>
                    <a:pt x="341033" y="766813"/>
                  </a:lnTo>
                  <a:lnTo>
                    <a:pt x="341693" y="766813"/>
                  </a:lnTo>
                  <a:lnTo>
                    <a:pt x="342176" y="768083"/>
                  </a:lnTo>
                  <a:lnTo>
                    <a:pt x="342023" y="766813"/>
                  </a:lnTo>
                  <a:lnTo>
                    <a:pt x="343293" y="765543"/>
                  </a:lnTo>
                  <a:close/>
                </a:path>
                <a:path w="1362710" h="962660">
                  <a:moveTo>
                    <a:pt x="343420" y="774433"/>
                  </a:moveTo>
                  <a:lnTo>
                    <a:pt x="340931" y="768083"/>
                  </a:lnTo>
                  <a:lnTo>
                    <a:pt x="340487" y="766965"/>
                  </a:lnTo>
                  <a:lnTo>
                    <a:pt x="336550" y="768083"/>
                  </a:lnTo>
                  <a:lnTo>
                    <a:pt x="335051" y="765543"/>
                  </a:lnTo>
                  <a:lnTo>
                    <a:pt x="332079" y="760463"/>
                  </a:lnTo>
                  <a:lnTo>
                    <a:pt x="333933" y="760463"/>
                  </a:lnTo>
                  <a:lnTo>
                    <a:pt x="334746" y="759193"/>
                  </a:lnTo>
                  <a:lnTo>
                    <a:pt x="311454" y="759193"/>
                  </a:lnTo>
                  <a:lnTo>
                    <a:pt x="307644" y="759193"/>
                  </a:lnTo>
                  <a:lnTo>
                    <a:pt x="307517" y="759320"/>
                  </a:lnTo>
                  <a:lnTo>
                    <a:pt x="311378" y="760463"/>
                  </a:lnTo>
                  <a:lnTo>
                    <a:pt x="313309" y="761733"/>
                  </a:lnTo>
                  <a:lnTo>
                    <a:pt x="311150" y="764273"/>
                  </a:lnTo>
                  <a:lnTo>
                    <a:pt x="314718" y="765543"/>
                  </a:lnTo>
                  <a:lnTo>
                    <a:pt x="314413" y="766813"/>
                  </a:lnTo>
                  <a:lnTo>
                    <a:pt x="315442" y="765543"/>
                  </a:lnTo>
                  <a:lnTo>
                    <a:pt x="318058" y="765543"/>
                  </a:lnTo>
                  <a:lnTo>
                    <a:pt x="317665" y="766813"/>
                  </a:lnTo>
                  <a:lnTo>
                    <a:pt x="318109" y="769353"/>
                  </a:lnTo>
                  <a:lnTo>
                    <a:pt x="320243" y="770623"/>
                  </a:lnTo>
                  <a:lnTo>
                    <a:pt x="310489" y="773163"/>
                  </a:lnTo>
                  <a:lnTo>
                    <a:pt x="312242" y="775703"/>
                  </a:lnTo>
                  <a:lnTo>
                    <a:pt x="342569" y="775703"/>
                  </a:lnTo>
                  <a:lnTo>
                    <a:pt x="343420" y="774433"/>
                  </a:lnTo>
                  <a:close/>
                </a:path>
                <a:path w="1362710" h="962660">
                  <a:moveTo>
                    <a:pt x="425907" y="459651"/>
                  </a:moveTo>
                  <a:lnTo>
                    <a:pt x="424764" y="458774"/>
                  </a:lnTo>
                  <a:lnTo>
                    <a:pt x="425818" y="460095"/>
                  </a:lnTo>
                  <a:lnTo>
                    <a:pt x="425907" y="459651"/>
                  </a:lnTo>
                  <a:close/>
                </a:path>
                <a:path w="1362710" h="962660">
                  <a:moveTo>
                    <a:pt x="438099" y="456082"/>
                  </a:moveTo>
                  <a:lnTo>
                    <a:pt x="434543" y="456946"/>
                  </a:lnTo>
                  <a:lnTo>
                    <a:pt x="435940" y="456895"/>
                  </a:lnTo>
                  <a:lnTo>
                    <a:pt x="437210" y="456641"/>
                  </a:lnTo>
                  <a:lnTo>
                    <a:pt x="438099" y="456082"/>
                  </a:lnTo>
                  <a:close/>
                </a:path>
                <a:path w="1362710" h="962660">
                  <a:moveTo>
                    <a:pt x="472033" y="416115"/>
                  </a:moveTo>
                  <a:lnTo>
                    <a:pt x="471970" y="415594"/>
                  </a:lnTo>
                  <a:lnTo>
                    <a:pt x="471690" y="416052"/>
                  </a:lnTo>
                  <a:lnTo>
                    <a:pt x="471195" y="416547"/>
                  </a:lnTo>
                  <a:lnTo>
                    <a:pt x="470535" y="417055"/>
                  </a:lnTo>
                  <a:lnTo>
                    <a:pt x="471817" y="417182"/>
                  </a:lnTo>
                  <a:lnTo>
                    <a:pt x="471995" y="416636"/>
                  </a:lnTo>
                  <a:lnTo>
                    <a:pt x="472033" y="416115"/>
                  </a:lnTo>
                  <a:close/>
                </a:path>
                <a:path w="1362710" h="962660">
                  <a:moveTo>
                    <a:pt x="500494" y="452120"/>
                  </a:moveTo>
                  <a:lnTo>
                    <a:pt x="498513" y="452120"/>
                  </a:lnTo>
                  <a:lnTo>
                    <a:pt x="494652" y="453390"/>
                  </a:lnTo>
                  <a:lnTo>
                    <a:pt x="500494" y="452120"/>
                  </a:lnTo>
                  <a:close/>
                </a:path>
                <a:path w="1362710" h="962660">
                  <a:moveTo>
                    <a:pt x="505929" y="450850"/>
                  </a:moveTo>
                  <a:lnTo>
                    <a:pt x="504101" y="450850"/>
                  </a:lnTo>
                  <a:lnTo>
                    <a:pt x="500494" y="452120"/>
                  </a:lnTo>
                  <a:lnTo>
                    <a:pt x="502932" y="452120"/>
                  </a:lnTo>
                  <a:lnTo>
                    <a:pt x="505929" y="450850"/>
                  </a:lnTo>
                  <a:close/>
                </a:path>
                <a:path w="1362710" h="962660">
                  <a:moveTo>
                    <a:pt x="517702" y="651510"/>
                  </a:moveTo>
                  <a:lnTo>
                    <a:pt x="516039" y="647700"/>
                  </a:lnTo>
                  <a:lnTo>
                    <a:pt x="516915" y="651510"/>
                  </a:lnTo>
                  <a:lnTo>
                    <a:pt x="517702" y="651510"/>
                  </a:lnTo>
                  <a:close/>
                </a:path>
                <a:path w="1362710" h="962660">
                  <a:moveTo>
                    <a:pt x="598982" y="863600"/>
                  </a:moveTo>
                  <a:lnTo>
                    <a:pt x="595807" y="861060"/>
                  </a:lnTo>
                  <a:lnTo>
                    <a:pt x="593636" y="861060"/>
                  </a:lnTo>
                  <a:lnTo>
                    <a:pt x="598982" y="863600"/>
                  </a:lnTo>
                  <a:close/>
                </a:path>
                <a:path w="1362710" h="962660">
                  <a:moveTo>
                    <a:pt x="670077" y="831126"/>
                  </a:moveTo>
                  <a:lnTo>
                    <a:pt x="669378" y="830948"/>
                  </a:lnTo>
                  <a:lnTo>
                    <a:pt x="663524" y="836320"/>
                  </a:lnTo>
                  <a:lnTo>
                    <a:pt x="665924" y="835698"/>
                  </a:lnTo>
                  <a:lnTo>
                    <a:pt x="667791" y="835723"/>
                  </a:lnTo>
                  <a:lnTo>
                    <a:pt x="669429" y="835952"/>
                  </a:lnTo>
                  <a:lnTo>
                    <a:pt x="668972" y="833805"/>
                  </a:lnTo>
                  <a:lnTo>
                    <a:pt x="670077" y="831126"/>
                  </a:lnTo>
                  <a:close/>
                </a:path>
                <a:path w="1362710" h="962660">
                  <a:moveTo>
                    <a:pt x="719531" y="836930"/>
                  </a:moveTo>
                  <a:lnTo>
                    <a:pt x="718705" y="836320"/>
                  </a:lnTo>
                  <a:lnTo>
                    <a:pt x="718832" y="836930"/>
                  </a:lnTo>
                  <a:lnTo>
                    <a:pt x="719531" y="836930"/>
                  </a:lnTo>
                  <a:close/>
                </a:path>
                <a:path w="1362710" h="962660">
                  <a:moveTo>
                    <a:pt x="722960" y="839470"/>
                  </a:moveTo>
                  <a:lnTo>
                    <a:pt x="720178" y="836930"/>
                  </a:lnTo>
                  <a:lnTo>
                    <a:pt x="719531" y="836930"/>
                  </a:lnTo>
                  <a:lnTo>
                    <a:pt x="722960" y="839470"/>
                  </a:lnTo>
                  <a:close/>
                </a:path>
                <a:path w="1362710" h="962660">
                  <a:moveTo>
                    <a:pt x="751408" y="50800"/>
                  </a:moveTo>
                  <a:close/>
                </a:path>
                <a:path w="1362710" h="962660">
                  <a:moveTo>
                    <a:pt x="751763" y="48272"/>
                  </a:moveTo>
                  <a:lnTo>
                    <a:pt x="751344" y="48564"/>
                  </a:lnTo>
                  <a:lnTo>
                    <a:pt x="750963" y="49530"/>
                  </a:lnTo>
                  <a:lnTo>
                    <a:pt x="751560" y="49530"/>
                  </a:lnTo>
                  <a:lnTo>
                    <a:pt x="751763" y="48272"/>
                  </a:lnTo>
                  <a:close/>
                </a:path>
                <a:path w="1362710" h="962660">
                  <a:moveTo>
                    <a:pt x="757161" y="50800"/>
                  </a:moveTo>
                  <a:lnTo>
                    <a:pt x="756043" y="49530"/>
                  </a:lnTo>
                  <a:lnTo>
                    <a:pt x="751560" y="49530"/>
                  </a:lnTo>
                  <a:lnTo>
                    <a:pt x="751484" y="50800"/>
                  </a:lnTo>
                  <a:lnTo>
                    <a:pt x="751395" y="50571"/>
                  </a:lnTo>
                  <a:lnTo>
                    <a:pt x="751408" y="50800"/>
                  </a:lnTo>
                  <a:lnTo>
                    <a:pt x="752322" y="52070"/>
                  </a:lnTo>
                  <a:lnTo>
                    <a:pt x="751928" y="50800"/>
                  </a:lnTo>
                  <a:lnTo>
                    <a:pt x="757161" y="50800"/>
                  </a:lnTo>
                  <a:close/>
                </a:path>
                <a:path w="1362710" h="962660">
                  <a:moveTo>
                    <a:pt x="766737" y="820889"/>
                  </a:moveTo>
                  <a:lnTo>
                    <a:pt x="762063" y="820420"/>
                  </a:lnTo>
                  <a:lnTo>
                    <a:pt x="764984" y="822350"/>
                  </a:lnTo>
                  <a:lnTo>
                    <a:pt x="765162" y="821690"/>
                  </a:lnTo>
                  <a:lnTo>
                    <a:pt x="766737" y="820889"/>
                  </a:lnTo>
                  <a:close/>
                </a:path>
                <a:path w="1362710" h="962660">
                  <a:moveTo>
                    <a:pt x="774636" y="821690"/>
                  </a:moveTo>
                  <a:lnTo>
                    <a:pt x="767651" y="820420"/>
                  </a:lnTo>
                  <a:lnTo>
                    <a:pt x="766737" y="820889"/>
                  </a:lnTo>
                  <a:lnTo>
                    <a:pt x="774636" y="821690"/>
                  </a:lnTo>
                  <a:close/>
                </a:path>
                <a:path w="1362710" h="962660">
                  <a:moveTo>
                    <a:pt x="831646" y="906780"/>
                  </a:moveTo>
                  <a:lnTo>
                    <a:pt x="831380" y="906424"/>
                  </a:lnTo>
                  <a:lnTo>
                    <a:pt x="831443" y="908050"/>
                  </a:lnTo>
                  <a:lnTo>
                    <a:pt x="831646" y="906780"/>
                  </a:lnTo>
                  <a:close/>
                </a:path>
                <a:path w="1362710" h="962660">
                  <a:moveTo>
                    <a:pt x="839609" y="928370"/>
                  </a:moveTo>
                  <a:lnTo>
                    <a:pt x="838390" y="930236"/>
                  </a:lnTo>
                  <a:lnTo>
                    <a:pt x="838809" y="929640"/>
                  </a:lnTo>
                  <a:lnTo>
                    <a:pt x="839609" y="928370"/>
                  </a:lnTo>
                  <a:close/>
                </a:path>
                <a:path w="1362710" h="962660">
                  <a:moveTo>
                    <a:pt x="906411" y="38100"/>
                  </a:moveTo>
                  <a:lnTo>
                    <a:pt x="906221" y="38100"/>
                  </a:lnTo>
                  <a:lnTo>
                    <a:pt x="906411" y="38100"/>
                  </a:lnTo>
                  <a:close/>
                </a:path>
                <a:path w="1362710" h="962660">
                  <a:moveTo>
                    <a:pt x="915174" y="1892"/>
                  </a:moveTo>
                  <a:lnTo>
                    <a:pt x="913193" y="927"/>
                  </a:lnTo>
                  <a:lnTo>
                    <a:pt x="908926" y="381"/>
                  </a:lnTo>
                  <a:lnTo>
                    <a:pt x="904062" y="495"/>
                  </a:lnTo>
                  <a:lnTo>
                    <a:pt x="899680" y="558"/>
                  </a:lnTo>
                  <a:lnTo>
                    <a:pt x="897267" y="990"/>
                  </a:lnTo>
                  <a:lnTo>
                    <a:pt x="894549" y="2425"/>
                  </a:lnTo>
                  <a:lnTo>
                    <a:pt x="898220" y="2197"/>
                  </a:lnTo>
                  <a:lnTo>
                    <a:pt x="900468" y="2514"/>
                  </a:lnTo>
                  <a:lnTo>
                    <a:pt x="909180" y="2501"/>
                  </a:lnTo>
                  <a:lnTo>
                    <a:pt x="912660" y="2451"/>
                  </a:lnTo>
                  <a:lnTo>
                    <a:pt x="915174" y="1892"/>
                  </a:lnTo>
                  <a:close/>
                </a:path>
                <a:path w="1362710" h="962660">
                  <a:moveTo>
                    <a:pt x="919441" y="924560"/>
                  </a:moveTo>
                  <a:lnTo>
                    <a:pt x="915987" y="925830"/>
                  </a:lnTo>
                  <a:lnTo>
                    <a:pt x="915797" y="925957"/>
                  </a:lnTo>
                  <a:lnTo>
                    <a:pt x="919441" y="924560"/>
                  </a:lnTo>
                  <a:close/>
                </a:path>
                <a:path w="1362710" h="962660">
                  <a:moveTo>
                    <a:pt x="993343" y="869988"/>
                  </a:moveTo>
                  <a:lnTo>
                    <a:pt x="992962" y="867067"/>
                  </a:lnTo>
                  <a:lnTo>
                    <a:pt x="992695" y="869657"/>
                  </a:lnTo>
                  <a:lnTo>
                    <a:pt x="992962" y="869632"/>
                  </a:lnTo>
                  <a:lnTo>
                    <a:pt x="993178" y="869784"/>
                  </a:lnTo>
                  <a:lnTo>
                    <a:pt x="993343" y="869988"/>
                  </a:lnTo>
                  <a:close/>
                </a:path>
                <a:path w="1362710" h="962660">
                  <a:moveTo>
                    <a:pt x="993787" y="870419"/>
                  </a:moveTo>
                  <a:lnTo>
                    <a:pt x="993343" y="869988"/>
                  </a:lnTo>
                  <a:lnTo>
                    <a:pt x="993724" y="872883"/>
                  </a:lnTo>
                  <a:lnTo>
                    <a:pt x="993775" y="871550"/>
                  </a:lnTo>
                  <a:lnTo>
                    <a:pt x="993787" y="870419"/>
                  </a:lnTo>
                  <a:close/>
                </a:path>
                <a:path w="1362710" h="962660">
                  <a:moveTo>
                    <a:pt x="994549" y="878992"/>
                  </a:moveTo>
                  <a:lnTo>
                    <a:pt x="993724" y="872883"/>
                  </a:lnTo>
                  <a:lnTo>
                    <a:pt x="993635" y="874979"/>
                  </a:lnTo>
                  <a:lnTo>
                    <a:pt x="993406" y="877570"/>
                  </a:lnTo>
                  <a:lnTo>
                    <a:pt x="994549" y="878992"/>
                  </a:lnTo>
                  <a:close/>
                </a:path>
                <a:path w="1362710" h="962660">
                  <a:moveTo>
                    <a:pt x="996861" y="865085"/>
                  </a:moveTo>
                  <a:lnTo>
                    <a:pt x="996696" y="863600"/>
                  </a:lnTo>
                  <a:lnTo>
                    <a:pt x="996327" y="858862"/>
                  </a:lnTo>
                  <a:lnTo>
                    <a:pt x="995210" y="859790"/>
                  </a:lnTo>
                  <a:lnTo>
                    <a:pt x="996861" y="865085"/>
                  </a:lnTo>
                  <a:close/>
                </a:path>
                <a:path w="1362710" h="962660">
                  <a:moveTo>
                    <a:pt x="1001115" y="874306"/>
                  </a:moveTo>
                  <a:lnTo>
                    <a:pt x="998588" y="872490"/>
                  </a:lnTo>
                  <a:lnTo>
                    <a:pt x="997978" y="868680"/>
                  </a:lnTo>
                  <a:lnTo>
                    <a:pt x="996861" y="865085"/>
                  </a:lnTo>
                  <a:lnTo>
                    <a:pt x="997394" y="869950"/>
                  </a:lnTo>
                  <a:lnTo>
                    <a:pt x="998474" y="876300"/>
                  </a:lnTo>
                  <a:lnTo>
                    <a:pt x="1000391" y="877570"/>
                  </a:lnTo>
                  <a:lnTo>
                    <a:pt x="1001115" y="874306"/>
                  </a:lnTo>
                  <a:close/>
                </a:path>
                <a:path w="1362710" h="962660">
                  <a:moveTo>
                    <a:pt x="1002118" y="875030"/>
                  </a:moveTo>
                  <a:lnTo>
                    <a:pt x="1002080" y="869950"/>
                  </a:lnTo>
                  <a:lnTo>
                    <a:pt x="1001115" y="874306"/>
                  </a:lnTo>
                  <a:lnTo>
                    <a:pt x="1002118" y="875030"/>
                  </a:lnTo>
                  <a:close/>
                </a:path>
                <a:path w="1362710" h="962660">
                  <a:moveTo>
                    <a:pt x="1003757" y="941070"/>
                  </a:moveTo>
                  <a:lnTo>
                    <a:pt x="999642" y="941070"/>
                  </a:lnTo>
                  <a:lnTo>
                    <a:pt x="993127" y="939800"/>
                  </a:lnTo>
                  <a:lnTo>
                    <a:pt x="992581" y="937260"/>
                  </a:lnTo>
                  <a:lnTo>
                    <a:pt x="1001750" y="935990"/>
                  </a:lnTo>
                  <a:lnTo>
                    <a:pt x="1002665" y="932180"/>
                  </a:lnTo>
                  <a:lnTo>
                    <a:pt x="1002982" y="930910"/>
                  </a:lnTo>
                  <a:lnTo>
                    <a:pt x="1002957" y="928370"/>
                  </a:lnTo>
                  <a:lnTo>
                    <a:pt x="1002944" y="925830"/>
                  </a:lnTo>
                  <a:lnTo>
                    <a:pt x="1001788" y="924560"/>
                  </a:lnTo>
                  <a:lnTo>
                    <a:pt x="998334" y="920750"/>
                  </a:lnTo>
                  <a:lnTo>
                    <a:pt x="985888" y="918210"/>
                  </a:lnTo>
                  <a:lnTo>
                    <a:pt x="970419" y="924560"/>
                  </a:lnTo>
                  <a:lnTo>
                    <a:pt x="967689" y="923290"/>
                  </a:lnTo>
                  <a:lnTo>
                    <a:pt x="964958" y="922020"/>
                  </a:lnTo>
                  <a:lnTo>
                    <a:pt x="978319" y="919480"/>
                  </a:lnTo>
                  <a:lnTo>
                    <a:pt x="970419" y="916940"/>
                  </a:lnTo>
                  <a:lnTo>
                    <a:pt x="965873" y="920750"/>
                  </a:lnTo>
                  <a:lnTo>
                    <a:pt x="960678" y="923290"/>
                  </a:lnTo>
                  <a:lnTo>
                    <a:pt x="959231" y="922020"/>
                  </a:lnTo>
                  <a:lnTo>
                    <a:pt x="956881" y="920750"/>
                  </a:lnTo>
                  <a:lnTo>
                    <a:pt x="953655" y="920750"/>
                  </a:lnTo>
                  <a:lnTo>
                    <a:pt x="938695" y="928370"/>
                  </a:lnTo>
                  <a:lnTo>
                    <a:pt x="936536" y="925830"/>
                  </a:lnTo>
                  <a:lnTo>
                    <a:pt x="945159" y="922020"/>
                  </a:lnTo>
                  <a:lnTo>
                    <a:pt x="934542" y="922020"/>
                  </a:lnTo>
                  <a:lnTo>
                    <a:pt x="932599" y="924560"/>
                  </a:lnTo>
                  <a:lnTo>
                    <a:pt x="934237" y="925830"/>
                  </a:lnTo>
                  <a:lnTo>
                    <a:pt x="934961" y="928370"/>
                  </a:lnTo>
                  <a:lnTo>
                    <a:pt x="930249" y="930910"/>
                  </a:lnTo>
                  <a:lnTo>
                    <a:pt x="922324" y="928370"/>
                  </a:lnTo>
                  <a:lnTo>
                    <a:pt x="924293" y="925830"/>
                  </a:lnTo>
                  <a:lnTo>
                    <a:pt x="915631" y="928370"/>
                  </a:lnTo>
                  <a:lnTo>
                    <a:pt x="914209" y="927100"/>
                  </a:lnTo>
                  <a:lnTo>
                    <a:pt x="915797" y="925957"/>
                  </a:lnTo>
                  <a:lnTo>
                    <a:pt x="912850" y="927100"/>
                  </a:lnTo>
                  <a:lnTo>
                    <a:pt x="905598" y="928370"/>
                  </a:lnTo>
                  <a:lnTo>
                    <a:pt x="899109" y="929640"/>
                  </a:lnTo>
                  <a:lnTo>
                    <a:pt x="894765" y="932180"/>
                  </a:lnTo>
                  <a:lnTo>
                    <a:pt x="887082" y="930910"/>
                  </a:lnTo>
                  <a:lnTo>
                    <a:pt x="878293" y="932180"/>
                  </a:lnTo>
                  <a:lnTo>
                    <a:pt x="871080" y="932180"/>
                  </a:lnTo>
                  <a:lnTo>
                    <a:pt x="868146" y="928370"/>
                  </a:lnTo>
                  <a:lnTo>
                    <a:pt x="865809" y="930910"/>
                  </a:lnTo>
                  <a:lnTo>
                    <a:pt x="854671" y="935990"/>
                  </a:lnTo>
                  <a:lnTo>
                    <a:pt x="847407" y="935990"/>
                  </a:lnTo>
                  <a:lnTo>
                    <a:pt x="850544" y="934720"/>
                  </a:lnTo>
                  <a:lnTo>
                    <a:pt x="850392" y="933450"/>
                  </a:lnTo>
                  <a:lnTo>
                    <a:pt x="847496" y="932180"/>
                  </a:lnTo>
                  <a:lnTo>
                    <a:pt x="846074" y="932180"/>
                  </a:lnTo>
                  <a:lnTo>
                    <a:pt x="840676" y="933450"/>
                  </a:lnTo>
                  <a:lnTo>
                    <a:pt x="836295" y="933450"/>
                  </a:lnTo>
                  <a:lnTo>
                    <a:pt x="837120" y="932180"/>
                  </a:lnTo>
                  <a:lnTo>
                    <a:pt x="837946" y="930910"/>
                  </a:lnTo>
                  <a:lnTo>
                    <a:pt x="838390" y="930236"/>
                  </a:lnTo>
                  <a:lnTo>
                    <a:pt x="837920" y="930910"/>
                  </a:lnTo>
                  <a:lnTo>
                    <a:pt x="836955" y="930910"/>
                  </a:lnTo>
                  <a:lnTo>
                    <a:pt x="835291" y="932180"/>
                  </a:lnTo>
                  <a:lnTo>
                    <a:pt x="834250" y="927100"/>
                  </a:lnTo>
                  <a:lnTo>
                    <a:pt x="833285" y="920750"/>
                  </a:lnTo>
                  <a:lnTo>
                    <a:pt x="832027" y="910590"/>
                  </a:lnTo>
                  <a:lnTo>
                    <a:pt x="829678" y="904240"/>
                  </a:lnTo>
                  <a:lnTo>
                    <a:pt x="831380" y="906424"/>
                  </a:lnTo>
                  <a:lnTo>
                    <a:pt x="831291" y="904240"/>
                  </a:lnTo>
                  <a:lnTo>
                    <a:pt x="831037" y="897890"/>
                  </a:lnTo>
                  <a:lnTo>
                    <a:pt x="832853" y="895350"/>
                  </a:lnTo>
                  <a:lnTo>
                    <a:pt x="833539" y="889000"/>
                  </a:lnTo>
                  <a:lnTo>
                    <a:pt x="830592" y="887730"/>
                  </a:lnTo>
                  <a:lnTo>
                    <a:pt x="828408" y="883920"/>
                  </a:lnTo>
                  <a:lnTo>
                    <a:pt x="826414" y="878840"/>
                  </a:lnTo>
                  <a:lnTo>
                    <a:pt x="822744" y="869950"/>
                  </a:lnTo>
                  <a:lnTo>
                    <a:pt x="821334" y="864870"/>
                  </a:lnTo>
                  <a:lnTo>
                    <a:pt x="820178" y="862330"/>
                  </a:lnTo>
                  <a:lnTo>
                    <a:pt x="822032" y="853440"/>
                  </a:lnTo>
                  <a:lnTo>
                    <a:pt x="823849" y="853440"/>
                  </a:lnTo>
                  <a:lnTo>
                    <a:pt x="825969" y="858520"/>
                  </a:lnTo>
                  <a:lnTo>
                    <a:pt x="828052" y="862330"/>
                  </a:lnTo>
                  <a:lnTo>
                    <a:pt x="830402" y="869950"/>
                  </a:lnTo>
                  <a:lnTo>
                    <a:pt x="832713" y="864870"/>
                  </a:lnTo>
                  <a:lnTo>
                    <a:pt x="830084" y="862330"/>
                  </a:lnTo>
                  <a:lnTo>
                    <a:pt x="827671" y="854710"/>
                  </a:lnTo>
                  <a:lnTo>
                    <a:pt x="827354" y="853440"/>
                  </a:lnTo>
                  <a:lnTo>
                    <a:pt x="825461" y="845820"/>
                  </a:lnTo>
                  <a:lnTo>
                    <a:pt x="823849" y="840740"/>
                  </a:lnTo>
                  <a:lnTo>
                    <a:pt x="823442" y="839470"/>
                  </a:lnTo>
                  <a:lnTo>
                    <a:pt x="821131" y="839470"/>
                  </a:lnTo>
                  <a:lnTo>
                    <a:pt x="820343" y="840536"/>
                  </a:lnTo>
                  <a:lnTo>
                    <a:pt x="814793" y="838200"/>
                  </a:lnTo>
                  <a:lnTo>
                    <a:pt x="808774" y="835660"/>
                  </a:lnTo>
                  <a:lnTo>
                    <a:pt x="809663" y="838200"/>
                  </a:lnTo>
                  <a:lnTo>
                    <a:pt x="807173" y="835660"/>
                  </a:lnTo>
                  <a:lnTo>
                    <a:pt x="805929" y="834390"/>
                  </a:lnTo>
                  <a:lnTo>
                    <a:pt x="803440" y="831850"/>
                  </a:lnTo>
                  <a:lnTo>
                    <a:pt x="802043" y="833120"/>
                  </a:lnTo>
                  <a:lnTo>
                    <a:pt x="800442" y="834390"/>
                  </a:lnTo>
                  <a:lnTo>
                    <a:pt x="793610" y="834390"/>
                  </a:lnTo>
                  <a:lnTo>
                    <a:pt x="790879" y="833120"/>
                  </a:lnTo>
                  <a:lnTo>
                    <a:pt x="787552" y="831850"/>
                  </a:lnTo>
                  <a:lnTo>
                    <a:pt x="783437" y="833120"/>
                  </a:lnTo>
                  <a:lnTo>
                    <a:pt x="778065" y="829310"/>
                  </a:lnTo>
                  <a:lnTo>
                    <a:pt x="776541" y="826770"/>
                  </a:lnTo>
                  <a:lnTo>
                    <a:pt x="774547" y="825500"/>
                  </a:lnTo>
                  <a:lnTo>
                    <a:pt x="767803" y="824230"/>
                  </a:lnTo>
                  <a:lnTo>
                    <a:pt x="764984" y="822350"/>
                  </a:lnTo>
                  <a:lnTo>
                    <a:pt x="764489" y="824230"/>
                  </a:lnTo>
                  <a:lnTo>
                    <a:pt x="762965" y="826770"/>
                  </a:lnTo>
                  <a:lnTo>
                    <a:pt x="754786" y="824230"/>
                  </a:lnTo>
                  <a:lnTo>
                    <a:pt x="752894" y="821690"/>
                  </a:lnTo>
                  <a:lnTo>
                    <a:pt x="753313" y="819150"/>
                  </a:lnTo>
                  <a:lnTo>
                    <a:pt x="752043" y="816610"/>
                  </a:lnTo>
                  <a:lnTo>
                    <a:pt x="746823" y="815340"/>
                  </a:lnTo>
                  <a:lnTo>
                    <a:pt x="737311" y="815340"/>
                  </a:lnTo>
                  <a:lnTo>
                    <a:pt x="732828" y="814070"/>
                  </a:lnTo>
                  <a:lnTo>
                    <a:pt x="727722" y="814070"/>
                  </a:lnTo>
                  <a:lnTo>
                    <a:pt x="726287" y="812800"/>
                  </a:lnTo>
                  <a:lnTo>
                    <a:pt x="723836" y="811530"/>
                  </a:lnTo>
                  <a:lnTo>
                    <a:pt x="723226" y="810260"/>
                  </a:lnTo>
                  <a:lnTo>
                    <a:pt x="720699" y="808990"/>
                  </a:lnTo>
                  <a:lnTo>
                    <a:pt x="724077" y="808990"/>
                  </a:lnTo>
                  <a:lnTo>
                    <a:pt x="717918" y="807720"/>
                  </a:lnTo>
                  <a:lnTo>
                    <a:pt x="710895" y="805180"/>
                  </a:lnTo>
                  <a:lnTo>
                    <a:pt x="703160" y="802640"/>
                  </a:lnTo>
                  <a:lnTo>
                    <a:pt x="682167" y="822960"/>
                  </a:lnTo>
                  <a:lnTo>
                    <a:pt x="677824" y="826770"/>
                  </a:lnTo>
                  <a:lnTo>
                    <a:pt x="673950" y="831850"/>
                  </a:lnTo>
                  <a:lnTo>
                    <a:pt x="671728" y="836930"/>
                  </a:lnTo>
                  <a:lnTo>
                    <a:pt x="672985" y="836930"/>
                  </a:lnTo>
                  <a:lnTo>
                    <a:pt x="675132" y="839470"/>
                  </a:lnTo>
                  <a:lnTo>
                    <a:pt x="676135" y="840740"/>
                  </a:lnTo>
                  <a:lnTo>
                    <a:pt x="671271" y="845820"/>
                  </a:lnTo>
                  <a:lnTo>
                    <a:pt x="669328" y="852170"/>
                  </a:lnTo>
                  <a:lnTo>
                    <a:pt x="665060" y="850900"/>
                  </a:lnTo>
                  <a:lnTo>
                    <a:pt x="668147" y="848360"/>
                  </a:lnTo>
                  <a:lnTo>
                    <a:pt x="667423" y="847090"/>
                  </a:lnTo>
                  <a:lnTo>
                    <a:pt x="668070" y="844550"/>
                  </a:lnTo>
                  <a:lnTo>
                    <a:pt x="663968" y="850900"/>
                  </a:lnTo>
                  <a:lnTo>
                    <a:pt x="661403" y="849630"/>
                  </a:lnTo>
                  <a:lnTo>
                    <a:pt x="666661" y="843280"/>
                  </a:lnTo>
                  <a:lnTo>
                    <a:pt x="667219" y="839470"/>
                  </a:lnTo>
                  <a:lnTo>
                    <a:pt x="660501" y="848360"/>
                  </a:lnTo>
                  <a:lnTo>
                    <a:pt x="653923" y="857250"/>
                  </a:lnTo>
                  <a:lnTo>
                    <a:pt x="648157" y="863600"/>
                  </a:lnTo>
                  <a:lnTo>
                    <a:pt x="643915" y="867410"/>
                  </a:lnTo>
                  <a:lnTo>
                    <a:pt x="643331" y="866140"/>
                  </a:lnTo>
                  <a:lnTo>
                    <a:pt x="642759" y="864870"/>
                  </a:lnTo>
                  <a:lnTo>
                    <a:pt x="645071" y="862330"/>
                  </a:lnTo>
                  <a:lnTo>
                    <a:pt x="646582" y="861060"/>
                  </a:lnTo>
                  <a:lnTo>
                    <a:pt x="647065" y="859790"/>
                  </a:lnTo>
                  <a:lnTo>
                    <a:pt x="648487" y="858520"/>
                  </a:lnTo>
                  <a:lnTo>
                    <a:pt x="648652" y="857250"/>
                  </a:lnTo>
                  <a:lnTo>
                    <a:pt x="647077" y="857250"/>
                  </a:lnTo>
                  <a:lnTo>
                    <a:pt x="645744" y="858520"/>
                  </a:lnTo>
                  <a:lnTo>
                    <a:pt x="645363" y="858520"/>
                  </a:lnTo>
                  <a:lnTo>
                    <a:pt x="646379" y="857250"/>
                  </a:lnTo>
                  <a:lnTo>
                    <a:pt x="647598" y="855980"/>
                  </a:lnTo>
                  <a:lnTo>
                    <a:pt x="657542" y="849630"/>
                  </a:lnTo>
                  <a:lnTo>
                    <a:pt x="652386" y="849630"/>
                  </a:lnTo>
                  <a:lnTo>
                    <a:pt x="654138" y="847090"/>
                  </a:lnTo>
                  <a:lnTo>
                    <a:pt x="655967" y="844550"/>
                  </a:lnTo>
                  <a:lnTo>
                    <a:pt x="651014" y="844550"/>
                  </a:lnTo>
                  <a:lnTo>
                    <a:pt x="647763" y="847090"/>
                  </a:lnTo>
                  <a:lnTo>
                    <a:pt x="645172" y="849630"/>
                  </a:lnTo>
                  <a:lnTo>
                    <a:pt x="641426" y="853440"/>
                  </a:lnTo>
                  <a:lnTo>
                    <a:pt x="640994" y="853440"/>
                  </a:lnTo>
                  <a:lnTo>
                    <a:pt x="640308" y="855980"/>
                  </a:lnTo>
                  <a:lnTo>
                    <a:pt x="639419" y="857250"/>
                  </a:lnTo>
                  <a:lnTo>
                    <a:pt x="638962" y="857250"/>
                  </a:lnTo>
                  <a:lnTo>
                    <a:pt x="638327" y="855980"/>
                  </a:lnTo>
                  <a:lnTo>
                    <a:pt x="637730" y="855980"/>
                  </a:lnTo>
                  <a:lnTo>
                    <a:pt x="635698" y="857250"/>
                  </a:lnTo>
                  <a:lnTo>
                    <a:pt x="636841" y="859790"/>
                  </a:lnTo>
                  <a:lnTo>
                    <a:pt x="634225" y="861060"/>
                  </a:lnTo>
                  <a:lnTo>
                    <a:pt x="632599" y="861060"/>
                  </a:lnTo>
                  <a:lnTo>
                    <a:pt x="631075" y="859790"/>
                  </a:lnTo>
                  <a:lnTo>
                    <a:pt x="629462" y="858520"/>
                  </a:lnTo>
                  <a:lnTo>
                    <a:pt x="626351" y="855980"/>
                  </a:lnTo>
                  <a:lnTo>
                    <a:pt x="624713" y="854710"/>
                  </a:lnTo>
                  <a:lnTo>
                    <a:pt x="620852" y="849630"/>
                  </a:lnTo>
                  <a:lnTo>
                    <a:pt x="619683" y="847090"/>
                  </a:lnTo>
                  <a:lnTo>
                    <a:pt x="616699" y="838200"/>
                  </a:lnTo>
                  <a:lnTo>
                    <a:pt x="615353" y="834390"/>
                  </a:lnTo>
                  <a:lnTo>
                    <a:pt x="604583" y="829310"/>
                  </a:lnTo>
                  <a:lnTo>
                    <a:pt x="594664" y="829310"/>
                  </a:lnTo>
                  <a:lnTo>
                    <a:pt x="588937" y="825500"/>
                  </a:lnTo>
                  <a:lnTo>
                    <a:pt x="582041" y="819150"/>
                  </a:lnTo>
                  <a:lnTo>
                    <a:pt x="589838" y="817880"/>
                  </a:lnTo>
                  <a:lnTo>
                    <a:pt x="580732" y="811530"/>
                  </a:lnTo>
                  <a:lnTo>
                    <a:pt x="569429" y="808990"/>
                  </a:lnTo>
                  <a:lnTo>
                    <a:pt x="561073" y="800100"/>
                  </a:lnTo>
                  <a:lnTo>
                    <a:pt x="565467" y="801370"/>
                  </a:lnTo>
                  <a:lnTo>
                    <a:pt x="574890" y="808990"/>
                  </a:lnTo>
                  <a:lnTo>
                    <a:pt x="572884" y="806450"/>
                  </a:lnTo>
                  <a:lnTo>
                    <a:pt x="567829" y="801370"/>
                  </a:lnTo>
                  <a:lnTo>
                    <a:pt x="565873" y="800100"/>
                  </a:lnTo>
                  <a:lnTo>
                    <a:pt x="563930" y="798830"/>
                  </a:lnTo>
                  <a:lnTo>
                    <a:pt x="559981" y="798830"/>
                  </a:lnTo>
                  <a:lnTo>
                    <a:pt x="554736" y="796290"/>
                  </a:lnTo>
                  <a:lnTo>
                    <a:pt x="556183" y="791210"/>
                  </a:lnTo>
                  <a:lnTo>
                    <a:pt x="550278" y="786130"/>
                  </a:lnTo>
                  <a:lnTo>
                    <a:pt x="544156" y="782320"/>
                  </a:lnTo>
                  <a:lnTo>
                    <a:pt x="539419" y="778510"/>
                  </a:lnTo>
                  <a:lnTo>
                    <a:pt x="537845" y="777240"/>
                  </a:lnTo>
                  <a:lnTo>
                    <a:pt x="524878" y="769620"/>
                  </a:lnTo>
                  <a:lnTo>
                    <a:pt x="521919" y="767080"/>
                  </a:lnTo>
                  <a:lnTo>
                    <a:pt x="519823" y="765810"/>
                  </a:lnTo>
                  <a:lnTo>
                    <a:pt x="517499" y="764540"/>
                  </a:lnTo>
                  <a:lnTo>
                    <a:pt x="515112" y="763270"/>
                  </a:lnTo>
                  <a:lnTo>
                    <a:pt x="517207" y="760730"/>
                  </a:lnTo>
                  <a:lnTo>
                    <a:pt x="518426" y="760730"/>
                  </a:lnTo>
                  <a:lnTo>
                    <a:pt x="519684" y="762000"/>
                  </a:lnTo>
                  <a:lnTo>
                    <a:pt x="522617" y="760730"/>
                  </a:lnTo>
                  <a:lnTo>
                    <a:pt x="522909" y="760730"/>
                  </a:lnTo>
                  <a:lnTo>
                    <a:pt x="523354" y="759460"/>
                  </a:lnTo>
                  <a:lnTo>
                    <a:pt x="523900" y="758190"/>
                  </a:lnTo>
                  <a:lnTo>
                    <a:pt x="524230" y="758190"/>
                  </a:lnTo>
                  <a:lnTo>
                    <a:pt x="525056" y="756920"/>
                  </a:lnTo>
                  <a:lnTo>
                    <a:pt x="528294" y="753110"/>
                  </a:lnTo>
                  <a:lnTo>
                    <a:pt x="529170" y="751840"/>
                  </a:lnTo>
                  <a:lnTo>
                    <a:pt x="532676" y="746760"/>
                  </a:lnTo>
                  <a:lnTo>
                    <a:pt x="536117" y="742950"/>
                  </a:lnTo>
                  <a:lnTo>
                    <a:pt x="537260" y="741680"/>
                  </a:lnTo>
                  <a:lnTo>
                    <a:pt x="538441" y="740410"/>
                  </a:lnTo>
                  <a:lnTo>
                    <a:pt x="541985" y="736600"/>
                  </a:lnTo>
                  <a:lnTo>
                    <a:pt x="569518" y="706120"/>
                  </a:lnTo>
                  <a:lnTo>
                    <a:pt x="578700" y="695960"/>
                  </a:lnTo>
                  <a:lnTo>
                    <a:pt x="539584" y="695960"/>
                  </a:lnTo>
                  <a:lnTo>
                    <a:pt x="539000" y="695960"/>
                  </a:lnTo>
                  <a:lnTo>
                    <a:pt x="539597" y="697230"/>
                  </a:lnTo>
                  <a:lnTo>
                    <a:pt x="539242" y="699770"/>
                  </a:lnTo>
                  <a:lnTo>
                    <a:pt x="539089" y="699770"/>
                  </a:lnTo>
                  <a:lnTo>
                    <a:pt x="538683" y="701040"/>
                  </a:lnTo>
                  <a:lnTo>
                    <a:pt x="538060" y="702310"/>
                  </a:lnTo>
                  <a:lnTo>
                    <a:pt x="537108" y="703580"/>
                  </a:lnTo>
                  <a:lnTo>
                    <a:pt x="535876" y="704850"/>
                  </a:lnTo>
                  <a:lnTo>
                    <a:pt x="534454" y="706120"/>
                  </a:lnTo>
                  <a:lnTo>
                    <a:pt x="532688" y="706120"/>
                  </a:lnTo>
                  <a:lnTo>
                    <a:pt x="534365" y="702310"/>
                  </a:lnTo>
                  <a:lnTo>
                    <a:pt x="529805" y="707732"/>
                  </a:lnTo>
                  <a:lnTo>
                    <a:pt x="529805" y="742950"/>
                  </a:lnTo>
                  <a:lnTo>
                    <a:pt x="527405" y="745490"/>
                  </a:lnTo>
                  <a:lnTo>
                    <a:pt x="524573" y="748030"/>
                  </a:lnTo>
                  <a:lnTo>
                    <a:pt x="521601" y="751840"/>
                  </a:lnTo>
                  <a:lnTo>
                    <a:pt x="519823" y="751840"/>
                  </a:lnTo>
                  <a:lnTo>
                    <a:pt x="519391" y="750570"/>
                  </a:lnTo>
                  <a:lnTo>
                    <a:pt x="521335" y="748030"/>
                  </a:lnTo>
                  <a:lnTo>
                    <a:pt x="521042" y="750570"/>
                  </a:lnTo>
                  <a:lnTo>
                    <a:pt x="523570" y="748030"/>
                  </a:lnTo>
                  <a:lnTo>
                    <a:pt x="526097" y="745490"/>
                  </a:lnTo>
                  <a:lnTo>
                    <a:pt x="529805" y="742950"/>
                  </a:lnTo>
                  <a:lnTo>
                    <a:pt x="529805" y="707732"/>
                  </a:lnTo>
                  <a:lnTo>
                    <a:pt x="524751" y="713740"/>
                  </a:lnTo>
                  <a:lnTo>
                    <a:pt x="518312" y="722630"/>
                  </a:lnTo>
                  <a:lnTo>
                    <a:pt x="515696" y="726630"/>
                  </a:lnTo>
                  <a:lnTo>
                    <a:pt x="515696" y="759460"/>
                  </a:lnTo>
                  <a:lnTo>
                    <a:pt x="515150" y="760285"/>
                  </a:lnTo>
                  <a:lnTo>
                    <a:pt x="515594" y="759460"/>
                  </a:lnTo>
                  <a:lnTo>
                    <a:pt x="515696" y="726630"/>
                  </a:lnTo>
                  <a:lnTo>
                    <a:pt x="512495" y="731520"/>
                  </a:lnTo>
                  <a:lnTo>
                    <a:pt x="504786" y="739140"/>
                  </a:lnTo>
                  <a:lnTo>
                    <a:pt x="502424" y="739140"/>
                  </a:lnTo>
                  <a:lnTo>
                    <a:pt x="500748" y="740410"/>
                  </a:lnTo>
                  <a:lnTo>
                    <a:pt x="509054" y="730250"/>
                  </a:lnTo>
                  <a:lnTo>
                    <a:pt x="515467" y="722630"/>
                  </a:lnTo>
                  <a:lnTo>
                    <a:pt x="519544" y="718820"/>
                  </a:lnTo>
                  <a:lnTo>
                    <a:pt x="520814" y="717550"/>
                  </a:lnTo>
                  <a:lnTo>
                    <a:pt x="517690" y="717550"/>
                  </a:lnTo>
                  <a:lnTo>
                    <a:pt x="513905" y="718820"/>
                  </a:lnTo>
                  <a:lnTo>
                    <a:pt x="511238" y="718820"/>
                  </a:lnTo>
                  <a:lnTo>
                    <a:pt x="511467" y="713740"/>
                  </a:lnTo>
                  <a:lnTo>
                    <a:pt x="505929" y="725170"/>
                  </a:lnTo>
                  <a:lnTo>
                    <a:pt x="502196" y="732790"/>
                  </a:lnTo>
                  <a:lnTo>
                    <a:pt x="479691" y="762000"/>
                  </a:lnTo>
                  <a:lnTo>
                    <a:pt x="478396" y="763270"/>
                  </a:lnTo>
                  <a:lnTo>
                    <a:pt x="479336" y="760730"/>
                  </a:lnTo>
                  <a:lnTo>
                    <a:pt x="477227" y="763270"/>
                  </a:lnTo>
                  <a:lnTo>
                    <a:pt x="475475" y="765810"/>
                  </a:lnTo>
                  <a:lnTo>
                    <a:pt x="474052" y="767080"/>
                  </a:lnTo>
                  <a:lnTo>
                    <a:pt x="475919" y="769620"/>
                  </a:lnTo>
                  <a:lnTo>
                    <a:pt x="477824" y="770890"/>
                  </a:lnTo>
                  <a:lnTo>
                    <a:pt x="479717" y="770890"/>
                  </a:lnTo>
                  <a:lnTo>
                    <a:pt x="484517" y="775970"/>
                  </a:lnTo>
                  <a:lnTo>
                    <a:pt x="487718" y="779780"/>
                  </a:lnTo>
                  <a:lnTo>
                    <a:pt x="493191" y="783590"/>
                  </a:lnTo>
                  <a:lnTo>
                    <a:pt x="492594" y="784860"/>
                  </a:lnTo>
                  <a:lnTo>
                    <a:pt x="498436" y="791210"/>
                  </a:lnTo>
                  <a:lnTo>
                    <a:pt x="504088" y="795020"/>
                  </a:lnTo>
                  <a:lnTo>
                    <a:pt x="514731" y="803910"/>
                  </a:lnTo>
                  <a:lnTo>
                    <a:pt x="516915" y="800100"/>
                  </a:lnTo>
                  <a:lnTo>
                    <a:pt x="523608" y="806450"/>
                  </a:lnTo>
                  <a:lnTo>
                    <a:pt x="519874" y="800100"/>
                  </a:lnTo>
                  <a:lnTo>
                    <a:pt x="519125" y="798830"/>
                  </a:lnTo>
                  <a:lnTo>
                    <a:pt x="519785" y="800100"/>
                  </a:lnTo>
                  <a:lnTo>
                    <a:pt x="517779" y="797560"/>
                  </a:lnTo>
                  <a:lnTo>
                    <a:pt x="514070" y="795020"/>
                  </a:lnTo>
                  <a:lnTo>
                    <a:pt x="513156" y="795020"/>
                  </a:lnTo>
                  <a:lnTo>
                    <a:pt x="512152" y="793750"/>
                  </a:lnTo>
                  <a:lnTo>
                    <a:pt x="506120" y="789051"/>
                  </a:lnTo>
                  <a:lnTo>
                    <a:pt x="506120" y="793750"/>
                  </a:lnTo>
                  <a:lnTo>
                    <a:pt x="505980" y="793750"/>
                  </a:lnTo>
                  <a:lnTo>
                    <a:pt x="505206" y="795020"/>
                  </a:lnTo>
                  <a:lnTo>
                    <a:pt x="504063" y="793750"/>
                  </a:lnTo>
                  <a:lnTo>
                    <a:pt x="497332" y="789940"/>
                  </a:lnTo>
                  <a:lnTo>
                    <a:pt x="495795" y="787400"/>
                  </a:lnTo>
                  <a:lnTo>
                    <a:pt x="495719" y="786130"/>
                  </a:lnTo>
                  <a:lnTo>
                    <a:pt x="502805" y="791210"/>
                  </a:lnTo>
                  <a:lnTo>
                    <a:pt x="506120" y="793750"/>
                  </a:lnTo>
                  <a:lnTo>
                    <a:pt x="506120" y="789051"/>
                  </a:lnTo>
                  <a:lnTo>
                    <a:pt x="502437" y="786130"/>
                  </a:lnTo>
                  <a:lnTo>
                    <a:pt x="500837" y="784860"/>
                  </a:lnTo>
                  <a:lnTo>
                    <a:pt x="493610" y="778510"/>
                  </a:lnTo>
                  <a:lnTo>
                    <a:pt x="502170" y="783590"/>
                  </a:lnTo>
                  <a:lnTo>
                    <a:pt x="510451" y="787400"/>
                  </a:lnTo>
                  <a:lnTo>
                    <a:pt x="513829" y="793165"/>
                  </a:lnTo>
                  <a:lnTo>
                    <a:pt x="513448" y="793165"/>
                  </a:lnTo>
                  <a:lnTo>
                    <a:pt x="512076" y="793140"/>
                  </a:lnTo>
                  <a:lnTo>
                    <a:pt x="512737" y="793661"/>
                  </a:lnTo>
                  <a:lnTo>
                    <a:pt x="514057" y="794677"/>
                  </a:lnTo>
                  <a:lnTo>
                    <a:pt x="514629" y="795032"/>
                  </a:lnTo>
                  <a:lnTo>
                    <a:pt x="515035" y="795134"/>
                  </a:lnTo>
                  <a:lnTo>
                    <a:pt x="515734" y="795655"/>
                  </a:lnTo>
                  <a:lnTo>
                    <a:pt x="515226" y="794778"/>
                  </a:lnTo>
                  <a:lnTo>
                    <a:pt x="514718" y="793965"/>
                  </a:lnTo>
                  <a:lnTo>
                    <a:pt x="514565" y="793750"/>
                  </a:lnTo>
                  <a:lnTo>
                    <a:pt x="518655" y="793750"/>
                  </a:lnTo>
                  <a:lnTo>
                    <a:pt x="523455" y="795020"/>
                  </a:lnTo>
                  <a:lnTo>
                    <a:pt x="526008" y="795020"/>
                  </a:lnTo>
                  <a:lnTo>
                    <a:pt x="530098" y="802640"/>
                  </a:lnTo>
                  <a:lnTo>
                    <a:pt x="539991" y="819150"/>
                  </a:lnTo>
                  <a:lnTo>
                    <a:pt x="541820" y="824230"/>
                  </a:lnTo>
                  <a:lnTo>
                    <a:pt x="555929" y="833120"/>
                  </a:lnTo>
                  <a:lnTo>
                    <a:pt x="570522" y="844550"/>
                  </a:lnTo>
                  <a:lnTo>
                    <a:pt x="584606" y="852170"/>
                  </a:lnTo>
                  <a:lnTo>
                    <a:pt x="597204" y="857250"/>
                  </a:lnTo>
                  <a:lnTo>
                    <a:pt x="602564" y="859790"/>
                  </a:lnTo>
                  <a:lnTo>
                    <a:pt x="601192" y="863600"/>
                  </a:lnTo>
                  <a:lnTo>
                    <a:pt x="602195" y="866140"/>
                  </a:lnTo>
                  <a:lnTo>
                    <a:pt x="598982" y="863600"/>
                  </a:lnTo>
                  <a:lnTo>
                    <a:pt x="606082" y="869950"/>
                  </a:lnTo>
                  <a:lnTo>
                    <a:pt x="612559" y="873760"/>
                  </a:lnTo>
                  <a:lnTo>
                    <a:pt x="619175" y="878840"/>
                  </a:lnTo>
                  <a:lnTo>
                    <a:pt x="621245" y="880110"/>
                  </a:lnTo>
                  <a:lnTo>
                    <a:pt x="626325" y="882650"/>
                  </a:lnTo>
                  <a:lnTo>
                    <a:pt x="628777" y="883920"/>
                  </a:lnTo>
                  <a:lnTo>
                    <a:pt x="629881" y="882650"/>
                  </a:lnTo>
                  <a:lnTo>
                    <a:pt x="636943" y="890270"/>
                  </a:lnTo>
                  <a:lnTo>
                    <a:pt x="633526" y="890270"/>
                  </a:lnTo>
                  <a:lnTo>
                    <a:pt x="631812" y="889000"/>
                  </a:lnTo>
                  <a:lnTo>
                    <a:pt x="630555" y="889000"/>
                  </a:lnTo>
                  <a:lnTo>
                    <a:pt x="640676" y="896620"/>
                  </a:lnTo>
                  <a:lnTo>
                    <a:pt x="642480" y="895350"/>
                  </a:lnTo>
                  <a:lnTo>
                    <a:pt x="640715" y="897890"/>
                  </a:lnTo>
                  <a:lnTo>
                    <a:pt x="639406" y="897890"/>
                  </a:lnTo>
                  <a:lnTo>
                    <a:pt x="640753" y="899160"/>
                  </a:lnTo>
                  <a:lnTo>
                    <a:pt x="645515" y="895350"/>
                  </a:lnTo>
                  <a:lnTo>
                    <a:pt x="650367" y="891540"/>
                  </a:lnTo>
                  <a:lnTo>
                    <a:pt x="651929" y="890270"/>
                  </a:lnTo>
                  <a:lnTo>
                    <a:pt x="655066" y="887730"/>
                  </a:lnTo>
                  <a:lnTo>
                    <a:pt x="660590" y="882650"/>
                  </a:lnTo>
                  <a:lnTo>
                    <a:pt x="661974" y="881380"/>
                  </a:lnTo>
                  <a:lnTo>
                    <a:pt x="665314" y="878840"/>
                  </a:lnTo>
                  <a:lnTo>
                    <a:pt x="667308" y="876300"/>
                  </a:lnTo>
                  <a:lnTo>
                    <a:pt x="672528" y="871220"/>
                  </a:lnTo>
                  <a:lnTo>
                    <a:pt x="675894" y="867410"/>
                  </a:lnTo>
                  <a:lnTo>
                    <a:pt x="677011" y="866140"/>
                  </a:lnTo>
                  <a:lnTo>
                    <a:pt x="681367" y="859790"/>
                  </a:lnTo>
                  <a:lnTo>
                    <a:pt x="686943" y="852170"/>
                  </a:lnTo>
                  <a:lnTo>
                    <a:pt x="687870" y="850900"/>
                  </a:lnTo>
                  <a:lnTo>
                    <a:pt x="695706" y="842010"/>
                  </a:lnTo>
                  <a:lnTo>
                    <a:pt x="701243" y="835660"/>
                  </a:lnTo>
                  <a:lnTo>
                    <a:pt x="707491" y="829310"/>
                  </a:lnTo>
                  <a:lnTo>
                    <a:pt x="712139" y="831850"/>
                  </a:lnTo>
                  <a:lnTo>
                    <a:pt x="714375" y="833120"/>
                  </a:lnTo>
                  <a:lnTo>
                    <a:pt x="718705" y="836320"/>
                  </a:lnTo>
                  <a:lnTo>
                    <a:pt x="718566" y="835660"/>
                  </a:lnTo>
                  <a:lnTo>
                    <a:pt x="728891" y="840740"/>
                  </a:lnTo>
                  <a:lnTo>
                    <a:pt x="739584" y="844550"/>
                  </a:lnTo>
                  <a:lnTo>
                    <a:pt x="761822" y="852170"/>
                  </a:lnTo>
                  <a:lnTo>
                    <a:pt x="769366" y="853440"/>
                  </a:lnTo>
                  <a:lnTo>
                    <a:pt x="777049" y="855980"/>
                  </a:lnTo>
                  <a:lnTo>
                    <a:pt x="784745" y="857250"/>
                  </a:lnTo>
                  <a:lnTo>
                    <a:pt x="790473" y="858520"/>
                  </a:lnTo>
                  <a:lnTo>
                    <a:pt x="794207" y="858520"/>
                  </a:lnTo>
                  <a:lnTo>
                    <a:pt x="801916" y="859790"/>
                  </a:lnTo>
                  <a:lnTo>
                    <a:pt x="802601" y="863600"/>
                  </a:lnTo>
                  <a:lnTo>
                    <a:pt x="802957" y="867410"/>
                  </a:lnTo>
                  <a:lnTo>
                    <a:pt x="803389" y="871220"/>
                  </a:lnTo>
                  <a:lnTo>
                    <a:pt x="804824" y="887730"/>
                  </a:lnTo>
                  <a:lnTo>
                    <a:pt x="805218" y="895350"/>
                  </a:lnTo>
                  <a:lnTo>
                    <a:pt x="805319" y="897890"/>
                  </a:lnTo>
                  <a:lnTo>
                    <a:pt x="805421" y="916940"/>
                  </a:lnTo>
                  <a:lnTo>
                    <a:pt x="805383" y="918210"/>
                  </a:lnTo>
                  <a:lnTo>
                    <a:pt x="805268" y="925957"/>
                  </a:lnTo>
                  <a:lnTo>
                    <a:pt x="810996" y="946150"/>
                  </a:lnTo>
                  <a:lnTo>
                    <a:pt x="812787" y="951230"/>
                  </a:lnTo>
                  <a:lnTo>
                    <a:pt x="810323" y="956310"/>
                  </a:lnTo>
                  <a:lnTo>
                    <a:pt x="809129" y="960120"/>
                  </a:lnTo>
                  <a:lnTo>
                    <a:pt x="810653" y="962660"/>
                  </a:lnTo>
                  <a:lnTo>
                    <a:pt x="817397" y="961390"/>
                  </a:lnTo>
                  <a:lnTo>
                    <a:pt x="823480" y="958850"/>
                  </a:lnTo>
                  <a:lnTo>
                    <a:pt x="828890" y="957580"/>
                  </a:lnTo>
                  <a:lnTo>
                    <a:pt x="838720" y="956310"/>
                  </a:lnTo>
                  <a:lnTo>
                    <a:pt x="847102" y="955040"/>
                  </a:lnTo>
                  <a:lnTo>
                    <a:pt x="862330" y="957580"/>
                  </a:lnTo>
                  <a:lnTo>
                    <a:pt x="887399" y="957580"/>
                  </a:lnTo>
                  <a:lnTo>
                    <a:pt x="897001" y="955040"/>
                  </a:lnTo>
                  <a:lnTo>
                    <a:pt x="893152" y="951230"/>
                  </a:lnTo>
                  <a:lnTo>
                    <a:pt x="902144" y="951230"/>
                  </a:lnTo>
                  <a:lnTo>
                    <a:pt x="912202" y="949960"/>
                  </a:lnTo>
                  <a:lnTo>
                    <a:pt x="920153" y="948690"/>
                  </a:lnTo>
                  <a:lnTo>
                    <a:pt x="922845" y="949960"/>
                  </a:lnTo>
                  <a:lnTo>
                    <a:pt x="923810" y="949960"/>
                  </a:lnTo>
                  <a:lnTo>
                    <a:pt x="924788" y="948690"/>
                  </a:lnTo>
                  <a:lnTo>
                    <a:pt x="925766" y="947420"/>
                  </a:lnTo>
                  <a:lnTo>
                    <a:pt x="929767" y="948690"/>
                  </a:lnTo>
                  <a:lnTo>
                    <a:pt x="930300" y="949960"/>
                  </a:lnTo>
                  <a:lnTo>
                    <a:pt x="939812" y="947420"/>
                  </a:lnTo>
                  <a:lnTo>
                    <a:pt x="954087" y="943610"/>
                  </a:lnTo>
                  <a:lnTo>
                    <a:pt x="962164" y="944880"/>
                  </a:lnTo>
                  <a:lnTo>
                    <a:pt x="963587" y="948690"/>
                  </a:lnTo>
                  <a:lnTo>
                    <a:pt x="966597" y="951230"/>
                  </a:lnTo>
                  <a:lnTo>
                    <a:pt x="979462" y="951230"/>
                  </a:lnTo>
                  <a:lnTo>
                    <a:pt x="996873" y="946150"/>
                  </a:lnTo>
                  <a:lnTo>
                    <a:pt x="1000988" y="943610"/>
                  </a:lnTo>
                  <a:lnTo>
                    <a:pt x="1003058" y="942340"/>
                  </a:lnTo>
                  <a:lnTo>
                    <a:pt x="1003757" y="941070"/>
                  </a:lnTo>
                  <a:close/>
                </a:path>
                <a:path w="1362710" h="962660">
                  <a:moveTo>
                    <a:pt x="1015542" y="814501"/>
                  </a:moveTo>
                  <a:lnTo>
                    <a:pt x="1014018" y="815251"/>
                  </a:lnTo>
                  <a:lnTo>
                    <a:pt x="1012532" y="815936"/>
                  </a:lnTo>
                  <a:lnTo>
                    <a:pt x="1011097" y="816635"/>
                  </a:lnTo>
                  <a:lnTo>
                    <a:pt x="1011034" y="817333"/>
                  </a:lnTo>
                  <a:lnTo>
                    <a:pt x="1011301" y="817854"/>
                  </a:lnTo>
                  <a:lnTo>
                    <a:pt x="1012431" y="817791"/>
                  </a:lnTo>
                  <a:lnTo>
                    <a:pt x="1012621" y="816559"/>
                  </a:lnTo>
                  <a:lnTo>
                    <a:pt x="1013574" y="815632"/>
                  </a:lnTo>
                  <a:lnTo>
                    <a:pt x="1015542" y="814501"/>
                  </a:lnTo>
                  <a:close/>
                </a:path>
                <a:path w="1362710" h="962660">
                  <a:moveTo>
                    <a:pt x="1034072" y="805281"/>
                  </a:moveTo>
                  <a:lnTo>
                    <a:pt x="1033830" y="805751"/>
                  </a:lnTo>
                  <a:lnTo>
                    <a:pt x="1033792" y="806323"/>
                  </a:lnTo>
                  <a:lnTo>
                    <a:pt x="1034046" y="806983"/>
                  </a:lnTo>
                  <a:lnTo>
                    <a:pt x="1034072" y="805281"/>
                  </a:lnTo>
                  <a:close/>
                </a:path>
                <a:path w="1362710" h="962660">
                  <a:moveTo>
                    <a:pt x="1035304" y="803084"/>
                  </a:moveTo>
                  <a:lnTo>
                    <a:pt x="1034097" y="803910"/>
                  </a:lnTo>
                  <a:lnTo>
                    <a:pt x="1034072" y="805281"/>
                  </a:lnTo>
                  <a:lnTo>
                    <a:pt x="1035304" y="803084"/>
                  </a:lnTo>
                  <a:close/>
                </a:path>
                <a:path w="1362710" h="962660">
                  <a:moveTo>
                    <a:pt x="1037120" y="801839"/>
                  </a:moveTo>
                  <a:lnTo>
                    <a:pt x="1035964" y="801890"/>
                  </a:lnTo>
                  <a:lnTo>
                    <a:pt x="1035304" y="803084"/>
                  </a:lnTo>
                  <a:lnTo>
                    <a:pt x="1037120" y="801839"/>
                  </a:lnTo>
                  <a:close/>
                </a:path>
                <a:path w="1362710" h="962660">
                  <a:moveTo>
                    <a:pt x="1038618" y="135890"/>
                  </a:moveTo>
                  <a:lnTo>
                    <a:pt x="989279" y="135890"/>
                  </a:lnTo>
                  <a:lnTo>
                    <a:pt x="986828" y="135890"/>
                  </a:lnTo>
                  <a:lnTo>
                    <a:pt x="988644" y="137160"/>
                  </a:lnTo>
                  <a:lnTo>
                    <a:pt x="992911" y="138430"/>
                  </a:lnTo>
                  <a:lnTo>
                    <a:pt x="1013498" y="146050"/>
                  </a:lnTo>
                  <a:lnTo>
                    <a:pt x="1019619" y="148590"/>
                  </a:lnTo>
                  <a:lnTo>
                    <a:pt x="1024610" y="149860"/>
                  </a:lnTo>
                  <a:lnTo>
                    <a:pt x="1027518" y="144780"/>
                  </a:lnTo>
                  <a:lnTo>
                    <a:pt x="1029042" y="142240"/>
                  </a:lnTo>
                  <a:lnTo>
                    <a:pt x="1028763" y="140970"/>
                  </a:lnTo>
                  <a:lnTo>
                    <a:pt x="1032383" y="137160"/>
                  </a:lnTo>
                  <a:lnTo>
                    <a:pt x="1033640" y="137160"/>
                  </a:lnTo>
                  <a:lnTo>
                    <a:pt x="1034542" y="138430"/>
                  </a:lnTo>
                  <a:lnTo>
                    <a:pt x="1037145" y="137160"/>
                  </a:lnTo>
                  <a:lnTo>
                    <a:pt x="1038618" y="135890"/>
                  </a:lnTo>
                  <a:close/>
                </a:path>
                <a:path w="1362710" h="962660">
                  <a:moveTo>
                    <a:pt x="1052360" y="796658"/>
                  </a:moveTo>
                  <a:lnTo>
                    <a:pt x="1047813" y="798880"/>
                  </a:lnTo>
                  <a:lnTo>
                    <a:pt x="1039863" y="799960"/>
                  </a:lnTo>
                  <a:lnTo>
                    <a:pt x="1037120" y="801839"/>
                  </a:lnTo>
                  <a:lnTo>
                    <a:pt x="1049477" y="801331"/>
                  </a:lnTo>
                  <a:lnTo>
                    <a:pt x="1052360" y="796658"/>
                  </a:lnTo>
                  <a:close/>
                </a:path>
                <a:path w="1362710" h="962660">
                  <a:moveTo>
                    <a:pt x="1055065" y="816610"/>
                  </a:moveTo>
                  <a:lnTo>
                    <a:pt x="1054874" y="816559"/>
                  </a:lnTo>
                  <a:lnTo>
                    <a:pt x="1049058" y="819150"/>
                  </a:lnTo>
                  <a:lnTo>
                    <a:pt x="1055065" y="816610"/>
                  </a:lnTo>
                  <a:close/>
                </a:path>
                <a:path w="1362710" h="962660">
                  <a:moveTo>
                    <a:pt x="1061796" y="55956"/>
                  </a:moveTo>
                  <a:lnTo>
                    <a:pt x="1057122" y="60693"/>
                  </a:lnTo>
                  <a:lnTo>
                    <a:pt x="1057744" y="60426"/>
                  </a:lnTo>
                  <a:lnTo>
                    <a:pt x="1058214" y="60236"/>
                  </a:lnTo>
                  <a:lnTo>
                    <a:pt x="1059040" y="59677"/>
                  </a:lnTo>
                  <a:lnTo>
                    <a:pt x="1061796" y="55956"/>
                  </a:lnTo>
                  <a:close/>
                </a:path>
                <a:path w="1362710" h="962660">
                  <a:moveTo>
                    <a:pt x="1078826" y="30670"/>
                  </a:moveTo>
                  <a:lnTo>
                    <a:pt x="1076934" y="30670"/>
                  </a:lnTo>
                  <a:lnTo>
                    <a:pt x="1072095" y="36563"/>
                  </a:lnTo>
                  <a:lnTo>
                    <a:pt x="1073429" y="37388"/>
                  </a:lnTo>
                  <a:lnTo>
                    <a:pt x="1074661" y="38341"/>
                  </a:lnTo>
                  <a:lnTo>
                    <a:pt x="1075791" y="39395"/>
                  </a:lnTo>
                  <a:lnTo>
                    <a:pt x="1078280" y="34340"/>
                  </a:lnTo>
                  <a:lnTo>
                    <a:pt x="1078826" y="30670"/>
                  </a:lnTo>
                  <a:close/>
                </a:path>
                <a:path w="1362710" h="962660">
                  <a:moveTo>
                    <a:pt x="1120114" y="833208"/>
                  </a:moveTo>
                  <a:lnTo>
                    <a:pt x="1108633" y="819073"/>
                  </a:lnTo>
                  <a:lnTo>
                    <a:pt x="1109624" y="822502"/>
                  </a:lnTo>
                  <a:lnTo>
                    <a:pt x="1110869" y="827036"/>
                  </a:lnTo>
                  <a:lnTo>
                    <a:pt x="1104976" y="821232"/>
                  </a:lnTo>
                  <a:lnTo>
                    <a:pt x="1110221" y="829043"/>
                  </a:lnTo>
                  <a:lnTo>
                    <a:pt x="1111186" y="828040"/>
                  </a:lnTo>
                  <a:lnTo>
                    <a:pt x="1112824" y="826617"/>
                  </a:lnTo>
                  <a:lnTo>
                    <a:pt x="1120114" y="833208"/>
                  </a:lnTo>
                  <a:close/>
                </a:path>
                <a:path w="1362710" h="962660">
                  <a:moveTo>
                    <a:pt x="1123124" y="108877"/>
                  </a:moveTo>
                  <a:lnTo>
                    <a:pt x="1111313" y="98425"/>
                  </a:lnTo>
                  <a:lnTo>
                    <a:pt x="1114488" y="101523"/>
                  </a:lnTo>
                  <a:lnTo>
                    <a:pt x="1118768" y="105321"/>
                  </a:lnTo>
                  <a:lnTo>
                    <a:pt x="1123124" y="108877"/>
                  </a:lnTo>
                  <a:close/>
                </a:path>
                <a:path w="1362710" h="962660">
                  <a:moveTo>
                    <a:pt x="1124496" y="109994"/>
                  </a:moveTo>
                  <a:lnTo>
                    <a:pt x="1123137" y="108864"/>
                  </a:lnTo>
                  <a:lnTo>
                    <a:pt x="1124419" y="110020"/>
                  </a:lnTo>
                  <a:close/>
                </a:path>
                <a:path w="1362710" h="962660">
                  <a:moveTo>
                    <a:pt x="1133233" y="840740"/>
                  </a:moveTo>
                  <a:lnTo>
                    <a:pt x="1132547" y="839876"/>
                  </a:lnTo>
                  <a:lnTo>
                    <a:pt x="1131811" y="839470"/>
                  </a:lnTo>
                  <a:lnTo>
                    <a:pt x="1132243" y="840740"/>
                  </a:lnTo>
                  <a:lnTo>
                    <a:pt x="1133043" y="842073"/>
                  </a:lnTo>
                  <a:lnTo>
                    <a:pt x="1133233" y="840740"/>
                  </a:lnTo>
                  <a:close/>
                </a:path>
                <a:path w="1362710" h="962660">
                  <a:moveTo>
                    <a:pt x="1133779" y="843280"/>
                  </a:moveTo>
                  <a:lnTo>
                    <a:pt x="1133043" y="842073"/>
                  </a:lnTo>
                  <a:lnTo>
                    <a:pt x="1132535" y="845820"/>
                  </a:lnTo>
                  <a:lnTo>
                    <a:pt x="1133779" y="843280"/>
                  </a:lnTo>
                  <a:close/>
                </a:path>
                <a:path w="1362710" h="962660">
                  <a:moveTo>
                    <a:pt x="1137373" y="825500"/>
                  </a:moveTo>
                  <a:lnTo>
                    <a:pt x="1136751" y="823810"/>
                  </a:lnTo>
                  <a:lnTo>
                    <a:pt x="1135456" y="824230"/>
                  </a:lnTo>
                  <a:lnTo>
                    <a:pt x="1137373" y="825614"/>
                  </a:lnTo>
                  <a:close/>
                </a:path>
                <a:path w="1362710" h="962660">
                  <a:moveTo>
                    <a:pt x="1139418" y="822960"/>
                  </a:moveTo>
                  <a:lnTo>
                    <a:pt x="1135786" y="820420"/>
                  </a:lnTo>
                  <a:lnTo>
                    <a:pt x="1135964" y="821690"/>
                  </a:lnTo>
                  <a:lnTo>
                    <a:pt x="1136751" y="823810"/>
                  </a:lnTo>
                  <a:lnTo>
                    <a:pt x="1139418" y="822960"/>
                  </a:lnTo>
                  <a:close/>
                </a:path>
                <a:path w="1362710" h="962660">
                  <a:moveTo>
                    <a:pt x="1145146" y="83654"/>
                  </a:moveTo>
                  <a:lnTo>
                    <a:pt x="1145032" y="83235"/>
                  </a:lnTo>
                  <a:lnTo>
                    <a:pt x="1142072" y="81534"/>
                  </a:lnTo>
                  <a:lnTo>
                    <a:pt x="1142174" y="81902"/>
                  </a:lnTo>
                  <a:lnTo>
                    <a:pt x="1142326" y="82219"/>
                  </a:lnTo>
                  <a:lnTo>
                    <a:pt x="1142542" y="82588"/>
                  </a:lnTo>
                  <a:lnTo>
                    <a:pt x="1143850" y="82905"/>
                  </a:lnTo>
                  <a:lnTo>
                    <a:pt x="1145146" y="83654"/>
                  </a:lnTo>
                  <a:close/>
                </a:path>
                <a:path w="1362710" h="962660">
                  <a:moveTo>
                    <a:pt x="1147025" y="86017"/>
                  </a:moveTo>
                  <a:lnTo>
                    <a:pt x="1145260" y="83718"/>
                  </a:lnTo>
                  <a:lnTo>
                    <a:pt x="1145311" y="84213"/>
                  </a:lnTo>
                  <a:lnTo>
                    <a:pt x="1147025" y="86017"/>
                  </a:lnTo>
                  <a:close/>
                </a:path>
                <a:path w="1362710" h="962660">
                  <a:moveTo>
                    <a:pt x="1154887" y="836028"/>
                  </a:moveTo>
                  <a:lnTo>
                    <a:pt x="1154557" y="833551"/>
                  </a:lnTo>
                  <a:lnTo>
                    <a:pt x="1154595" y="834644"/>
                  </a:lnTo>
                  <a:lnTo>
                    <a:pt x="1154836" y="836028"/>
                  </a:lnTo>
                  <a:close/>
                </a:path>
                <a:path w="1362710" h="962660">
                  <a:moveTo>
                    <a:pt x="1175270" y="842949"/>
                  </a:moveTo>
                  <a:lnTo>
                    <a:pt x="1168006" y="849617"/>
                  </a:lnTo>
                  <a:lnTo>
                    <a:pt x="1164666" y="854798"/>
                  </a:lnTo>
                  <a:lnTo>
                    <a:pt x="1165491" y="855154"/>
                  </a:lnTo>
                  <a:lnTo>
                    <a:pt x="1167917" y="853605"/>
                  </a:lnTo>
                  <a:lnTo>
                    <a:pt x="1169403" y="853033"/>
                  </a:lnTo>
                  <a:lnTo>
                    <a:pt x="1174584" y="844359"/>
                  </a:lnTo>
                  <a:lnTo>
                    <a:pt x="1175270" y="842949"/>
                  </a:lnTo>
                  <a:close/>
                </a:path>
                <a:path w="1362710" h="962660">
                  <a:moveTo>
                    <a:pt x="1185938" y="798436"/>
                  </a:moveTo>
                  <a:lnTo>
                    <a:pt x="1178521" y="805167"/>
                  </a:lnTo>
                  <a:lnTo>
                    <a:pt x="1181887" y="802386"/>
                  </a:lnTo>
                  <a:lnTo>
                    <a:pt x="1184160" y="800227"/>
                  </a:lnTo>
                  <a:lnTo>
                    <a:pt x="1185938" y="798436"/>
                  </a:lnTo>
                  <a:close/>
                </a:path>
                <a:path w="1362710" h="962660">
                  <a:moveTo>
                    <a:pt x="1186840" y="297332"/>
                  </a:moveTo>
                  <a:lnTo>
                    <a:pt x="1186484" y="296735"/>
                  </a:lnTo>
                  <a:lnTo>
                    <a:pt x="1186091" y="296176"/>
                  </a:lnTo>
                  <a:lnTo>
                    <a:pt x="1185684" y="295706"/>
                  </a:lnTo>
                  <a:lnTo>
                    <a:pt x="1182700" y="292049"/>
                  </a:lnTo>
                  <a:lnTo>
                    <a:pt x="1184529" y="294640"/>
                  </a:lnTo>
                  <a:lnTo>
                    <a:pt x="1186840" y="297332"/>
                  </a:lnTo>
                  <a:close/>
                </a:path>
                <a:path w="1362710" h="962660">
                  <a:moveTo>
                    <a:pt x="1190993" y="302260"/>
                  </a:moveTo>
                  <a:lnTo>
                    <a:pt x="1190866" y="302260"/>
                  </a:lnTo>
                  <a:lnTo>
                    <a:pt x="1190993" y="302260"/>
                  </a:lnTo>
                  <a:close/>
                </a:path>
                <a:path w="1362710" h="962660">
                  <a:moveTo>
                    <a:pt x="1193863" y="306070"/>
                  </a:moveTo>
                  <a:lnTo>
                    <a:pt x="1190866" y="302260"/>
                  </a:lnTo>
                  <a:lnTo>
                    <a:pt x="1190421" y="302260"/>
                  </a:lnTo>
                  <a:lnTo>
                    <a:pt x="1186840" y="298450"/>
                  </a:lnTo>
                  <a:lnTo>
                    <a:pt x="1189469" y="302260"/>
                  </a:lnTo>
                  <a:lnTo>
                    <a:pt x="1191437" y="308610"/>
                  </a:lnTo>
                  <a:lnTo>
                    <a:pt x="1193863" y="306070"/>
                  </a:lnTo>
                  <a:close/>
                </a:path>
                <a:path w="1362710" h="962660">
                  <a:moveTo>
                    <a:pt x="1203363" y="275691"/>
                  </a:moveTo>
                  <a:lnTo>
                    <a:pt x="1201496" y="271780"/>
                  </a:lnTo>
                  <a:lnTo>
                    <a:pt x="1200619" y="273431"/>
                  </a:lnTo>
                  <a:lnTo>
                    <a:pt x="1203363" y="275691"/>
                  </a:lnTo>
                  <a:close/>
                </a:path>
                <a:path w="1362710" h="962660">
                  <a:moveTo>
                    <a:pt x="1205750" y="280670"/>
                  </a:moveTo>
                  <a:lnTo>
                    <a:pt x="1204798" y="276860"/>
                  </a:lnTo>
                  <a:lnTo>
                    <a:pt x="1203363" y="275691"/>
                  </a:lnTo>
                  <a:lnTo>
                    <a:pt x="1205750" y="280670"/>
                  </a:lnTo>
                  <a:close/>
                </a:path>
                <a:path w="1362710" h="962660">
                  <a:moveTo>
                    <a:pt x="1206690" y="780542"/>
                  </a:moveTo>
                  <a:lnTo>
                    <a:pt x="1204315" y="782320"/>
                  </a:lnTo>
                  <a:lnTo>
                    <a:pt x="1205738" y="782320"/>
                  </a:lnTo>
                  <a:lnTo>
                    <a:pt x="1206690" y="780542"/>
                  </a:lnTo>
                  <a:close/>
                </a:path>
                <a:path w="1362710" h="962660">
                  <a:moveTo>
                    <a:pt x="1212850" y="775970"/>
                  </a:moveTo>
                  <a:lnTo>
                    <a:pt x="1210627" y="773430"/>
                  </a:lnTo>
                  <a:lnTo>
                    <a:pt x="1206690" y="780542"/>
                  </a:lnTo>
                  <a:lnTo>
                    <a:pt x="1212850" y="775970"/>
                  </a:lnTo>
                  <a:close/>
                </a:path>
                <a:path w="1362710" h="962660">
                  <a:moveTo>
                    <a:pt x="1221638" y="635127"/>
                  </a:moveTo>
                  <a:lnTo>
                    <a:pt x="1221028" y="635736"/>
                  </a:lnTo>
                  <a:lnTo>
                    <a:pt x="1221333" y="635546"/>
                  </a:lnTo>
                  <a:lnTo>
                    <a:pt x="1221638" y="635127"/>
                  </a:lnTo>
                  <a:close/>
                </a:path>
                <a:path w="1362710" h="962660">
                  <a:moveTo>
                    <a:pt x="1230541" y="305333"/>
                  </a:moveTo>
                  <a:lnTo>
                    <a:pt x="1230274" y="303530"/>
                  </a:lnTo>
                  <a:lnTo>
                    <a:pt x="1228166" y="299720"/>
                  </a:lnTo>
                  <a:lnTo>
                    <a:pt x="1230541" y="305333"/>
                  </a:lnTo>
                  <a:close/>
                </a:path>
                <a:path w="1362710" h="962660">
                  <a:moveTo>
                    <a:pt x="1231011" y="744766"/>
                  </a:moveTo>
                  <a:lnTo>
                    <a:pt x="1230541" y="744766"/>
                  </a:lnTo>
                  <a:lnTo>
                    <a:pt x="1229855" y="745007"/>
                  </a:lnTo>
                  <a:lnTo>
                    <a:pt x="1228852" y="745744"/>
                  </a:lnTo>
                  <a:lnTo>
                    <a:pt x="1229118" y="745845"/>
                  </a:lnTo>
                  <a:lnTo>
                    <a:pt x="1229995" y="745375"/>
                  </a:lnTo>
                  <a:lnTo>
                    <a:pt x="1231011" y="744766"/>
                  </a:lnTo>
                  <a:close/>
                </a:path>
                <a:path w="1362710" h="962660">
                  <a:moveTo>
                    <a:pt x="1231925" y="308610"/>
                  </a:moveTo>
                  <a:lnTo>
                    <a:pt x="1230541" y="305333"/>
                  </a:lnTo>
                  <a:lnTo>
                    <a:pt x="1230960" y="308190"/>
                  </a:lnTo>
                  <a:lnTo>
                    <a:pt x="1231925" y="308610"/>
                  </a:lnTo>
                  <a:close/>
                </a:path>
                <a:path w="1362710" h="962660">
                  <a:moveTo>
                    <a:pt x="1243774" y="337820"/>
                  </a:moveTo>
                  <a:lnTo>
                    <a:pt x="1242898" y="336550"/>
                  </a:lnTo>
                  <a:lnTo>
                    <a:pt x="1243076" y="337820"/>
                  </a:lnTo>
                  <a:lnTo>
                    <a:pt x="1243774" y="337820"/>
                  </a:lnTo>
                  <a:close/>
                </a:path>
                <a:path w="1362710" h="962660">
                  <a:moveTo>
                    <a:pt x="1253007" y="335280"/>
                  </a:moveTo>
                  <a:lnTo>
                    <a:pt x="1248867" y="336550"/>
                  </a:lnTo>
                  <a:lnTo>
                    <a:pt x="1249426" y="336550"/>
                  </a:lnTo>
                  <a:lnTo>
                    <a:pt x="1253007" y="335280"/>
                  </a:lnTo>
                  <a:close/>
                </a:path>
                <a:path w="1362710" h="962660">
                  <a:moveTo>
                    <a:pt x="1254277" y="173012"/>
                  </a:moveTo>
                  <a:lnTo>
                    <a:pt x="1250086" y="168910"/>
                  </a:lnTo>
                  <a:lnTo>
                    <a:pt x="1253858" y="172720"/>
                  </a:lnTo>
                  <a:lnTo>
                    <a:pt x="1254277" y="173012"/>
                  </a:lnTo>
                  <a:close/>
                </a:path>
                <a:path w="1362710" h="962660">
                  <a:moveTo>
                    <a:pt x="1259039" y="370840"/>
                  </a:moveTo>
                  <a:lnTo>
                    <a:pt x="1258341" y="370332"/>
                  </a:lnTo>
                  <a:lnTo>
                    <a:pt x="1254874" y="370840"/>
                  </a:lnTo>
                  <a:lnTo>
                    <a:pt x="1259039" y="370840"/>
                  </a:lnTo>
                  <a:close/>
                </a:path>
                <a:path w="1362710" h="962660">
                  <a:moveTo>
                    <a:pt x="1261910" y="339090"/>
                  </a:moveTo>
                  <a:lnTo>
                    <a:pt x="1251102" y="337820"/>
                  </a:lnTo>
                  <a:lnTo>
                    <a:pt x="1247025" y="337820"/>
                  </a:lnTo>
                  <a:lnTo>
                    <a:pt x="1248867" y="336550"/>
                  </a:lnTo>
                  <a:lnTo>
                    <a:pt x="1246974" y="336550"/>
                  </a:lnTo>
                  <a:lnTo>
                    <a:pt x="1247013" y="339090"/>
                  </a:lnTo>
                  <a:lnTo>
                    <a:pt x="1261910" y="339090"/>
                  </a:lnTo>
                  <a:close/>
                </a:path>
                <a:path w="1362710" h="962660">
                  <a:moveTo>
                    <a:pt x="1278470" y="561060"/>
                  </a:moveTo>
                  <a:lnTo>
                    <a:pt x="1277480" y="563333"/>
                  </a:lnTo>
                  <a:lnTo>
                    <a:pt x="1277772" y="563384"/>
                  </a:lnTo>
                  <a:lnTo>
                    <a:pt x="1278470" y="561060"/>
                  </a:lnTo>
                  <a:close/>
                </a:path>
                <a:path w="1362710" h="962660">
                  <a:moveTo>
                    <a:pt x="1280693" y="694690"/>
                  </a:moveTo>
                  <a:lnTo>
                    <a:pt x="1277035" y="692150"/>
                  </a:lnTo>
                  <a:lnTo>
                    <a:pt x="1276184" y="692480"/>
                  </a:lnTo>
                  <a:lnTo>
                    <a:pt x="1280693" y="694690"/>
                  </a:lnTo>
                  <a:close/>
                </a:path>
                <a:path w="1362710" h="962660">
                  <a:moveTo>
                    <a:pt x="1283919" y="336550"/>
                  </a:moveTo>
                  <a:lnTo>
                    <a:pt x="1276121" y="339090"/>
                  </a:lnTo>
                  <a:lnTo>
                    <a:pt x="1279017" y="339090"/>
                  </a:lnTo>
                  <a:lnTo>
                    <a:pt x="1283919" y="336550"/>
                  </a:lnTo>
                  <a:close/>
                </a:path>
                <a:path w="1362710" h="962660">
                  <a:moveTo>
                    <a:pt x="1284897" y="564540"/>
                  </a:moveTo>
                  <a:lnTo>
                    <a:pt x="1277772" y="563384"/>
                  </a:lnTo>
                  <a:lnTo>
                    <a:pt x="1277340" y="564807"/>
                  </a:lnTo>
                  <a:lnTo>
                    <a:pt x="1284897" y="564540"/>
                  </a:lnTo>
                  <a:close/>
                </a:path>
                <a:path w="1362710" h="962660">
                  <a:moveTo>
                    <a:pt x="1324864" y="426034"/>
                  </a:moveTo>
                  <a:lnTo>
                    <a:pt x="1324775" y="422300"/>
                  </a:lnTo>
                  <a:lnTo>
                    <a:pt x="1324762" y="417893"/>
                  </a:lnTo>
                  <a:lnTo>
                    <a:pt x="1323759" y="414223"/>
                  </a:lnTo>
                  <a:lnTo>
                    <a:pt x="1323390" y="418820"/>
                  </a:lnTo>
                  <a:lnTo>
                    <a:pt x="1323949" y="422579"/>
                  </a:lnTo>
                  <a:lnTo>
                    <a:pt x="1324864" y="426034"/>
                  </a:lnTo>
                  <a:close/>
                </a:path>
                <a:path w="1362710" h="962660">
                  <a:moveTo>
                    <a:pt x="1327645" y="433997"/>
                  </a:moveTo>
                  <a:lnTo>
                    <a:pt x="1325613" y="428790"/>
                  </a:lnTo>
                  <a:lnTo>
                    <a:pt x="1324876" y="426034"/>
                  </a:lnTo>
                  <a:lnTo>
                    <a:pt x="1325016" y="430580"/>
                  </a:lnTo>
                  <a:lnTo>
                    <a:pt x="1325283" y="434098"/>
                  </a:lnTo>
                  <a:lnTo>
                    <a:pt x="1327645" y="433997"/>
                  </a:lnTo>
                  <a:close/>
                </a:path>
                <a:path w="1362710" h="962660">
                  <a:moveTo>
                    <a:pt x="1336040" y="544715"/>
                  </a:moveTo>
                  <a:lnTo>
                    <a:pt x="1334211" y="537451"/>
                  </a:lnTo>
                  <a:lnTo>
                    <a:pt x="1333512" y="538378"/>
                  </a:lnTo>
                  <a:lnTo>
                    <a:pt x="1332801" y="539089"/>
                  </a:lnTo>
                  <a:lnTo>
                    <a:pt x="1332052" y="539546"/>
                  </a:lnTo>
                  <a:lnTo>
                    <a:pt x="1333296" y="541058"/>
                  </a:lnTo>
                  <a:lnTo>
                    <a:pt x="1334566" y="542709"/>
                  </a:lnTo>
                  <a:lnTo>
                    <a:pt x="1335836" y="544525"/>
                  </a:lnTo>
                  <a:lnTo>
                    <a:pt x="1335938" y="544728"/>
                  </a:lnTo>
                  <a:close/>
                </a:path>
                <a:path w="1362710" h="962660">
                  <a:moveTo>
                    <a:pt x="1358023" y="499287"/>
                  </a:moveTo>
                  <a:lnTo>
                    <a:pt x="1355407" y="486943"/>
                  </a:lnTo>
                  <a:lnTo>
                    <a:pt x="1357147" y="496074"/>
                  </a:lnTo>
                  <a:lnTo>
                    <a:pt x="1358023" y="499287"/>
                  </a:lnTo>
                  <a:close/>
                </a:path>
                <a:path w="1362710" h="962660">
                  <a:moveTo>
                    <a:pt x="1362367" y="566420"/>
                  </a:moveTo>
                  <a:lnTo>
                    <a:pt x="1358823" y="525780"/>
                  </a:lnTo>
                  <a:lnTo>
                    <a:pt x="1355229" y="511810"/>
                  </a:lnTo>
                  <a:lnTo>
                    <a:pt x="1354277" y="508000"/>
                  </a:lnTo>
                  <a:lnTo>
                    <a:pt x="1352994" y="502920"/>
                  </a:lnTo>
                  <a:lnTo>
                    <a:pt x="1351546" y="494030"/>
                  </a:lnTo>
                  <a:lnTo>
                    <a:pt x="1351521" y="492760"/>
                  </a:lnTo>
                  <a:lnTo>
                    <a:pt x="1351445" y="486410"/>
                  </a:lnTo>
                  <a:lnTo>
                    <a:pt x="1351419" y="485140"/>
                  </a:lnTo>
                  <a:lnTo>
                    <a:pt x="1353210" y="477520"/>
                  </a:lnTo>
                  <a:lnTo>
                    <a:pt x="1351229" y="476250"/>
                  </a:lnTo>
                  <a:lnTo>
                    <a:pt x="1350632" y="481330"/>
                  </a:lnTo>
                  <a:lnTo>
                    <a:pt x="1349921" y="486410"/>
                  </a:lnTo>
                  <a:lnTo>
                    <a:pt x="1347673" y="486410"/>
                  </a:lnTo>
                  <a:lnTo>
                    <a:pt x="1348155" y="476250"/>
                  </a:lnTo>
                  <a:lnTo>
                    <a:pt x="1349857" y="467360"/>
                  </a:lnTo>
                  <a:lnTo>
                    <a:pt x="1351610" y="459740"/>
                  </a:lnTo>
                  <a:lnTo>
                    <a:pt x="1351775" y="458470"/>
                  </a:lnTo>
                  <a:lnTo>
                    <a:pt x="1352257" y="454660"/>
                  </a:lnTo>
                  <a:lnTo>
                    <a:pt x="1351241" y="443230"/>
                  </a:lnTo>
                  <a:lnTo>
                    <a:pt x="1348155" y="436880"/>
                  </a:lnTo>
                  <a:lnTo>
                    <a:pt x="1344891" y="430530"/>
                  </a:lnTo>
                  <a:lnTo>
                    <a:pt x="1344041" y="424180"/>
                  </a:lnTo>
                  <a:lnTo>
                    <a:pt x="1343355" y="419100"/>
                  </a:lnTo>
                  <a:lnTo>
                    <a:pt x="1341843" y="421640"/>
                  </a:lnTo>
                  <a:lnTo>
                    <a:pt x="1337411" y="424180"/>
                  </a:lnTo>
                  <a:lnTo>
                    <a:pt x="1334338" y="410210"/>
                  </a:lnTo>
                  <a:lnTo>
                    <a:pt x="1334973" y="402590"/>
                  </a:lnTo>
                  <a:lnTo>
                    <a:pt x="1335532" y="401320"/>
                  </a:lnTo>
                  <a:lnTo>
                    <a:pt x="1336090" y="400050"/>
                  </a:lnTo>
                  <a:lnTo>
                    <a:pt x="1337221" y="397510"/>
                  </a:lnTo>
                  <a:lnTo>
                    <a:pt x="1340002" y="397510"/>
                  </a:lnTo>
                  <a:lnTo>
                    <a:pt x="1342275" y="401320"/>
                  </a:lnTo>
                  <a:lnTo>
                    <a:pt x="1342745" y="405130"/>
                  </a:lnTo>
                  <a:lnTo>
                    <a:pt x="1342339" y="406400"/>
                  </a:lnTo>
                  <a:lnTo>
                    <a:pt x="1341742" y="406400"/>
                  </a:lnTo>
                  <a:lnTo>
                    <a:pt x="1342796" y="410210"/>
                  </a:lnTo>
                  <a:lnTo>
                    <a:pt x="1344104" y="416560"/>
                  </a:lnTo>
                  <a:lnTo>
                    <a:pt x="1345476" y="410210"/>
                  </a:lnTo>
                  <a:lnTo>
                    <a:pt x="1343558" y="408940"/>
                  </a:lnTo>
                  <a:lnTo>
                    <a:pt x="1343863" y="403860"/>
                  </a:lnTo>
                  <a:lnTo>
                    <a:pt x="1343939" y="397510"/>
                  </a:lnTo>
                  <a:lnTo>
                    <a:pt x="1344028" y="393700"/>
                  </a:lnTo>
                  <a:lnTo>
                    <a:pt x="1344193" y="391160"/>
                  </a:lnTo>
                  <a:lnTo>
                    <a:pt x="1344358" y="388620"/>
                  </a:lnTo>
                  <a:lnTo>
                    <a:pt x="1345971" y="388620"/>
                  </a:lnTo>
                  <a:lnTo>
                    <a:pt x="1343291" y="378460"/>
                  </a:lnTo>
                  <a:lnTo>
                    <a:pt x="1342669" y="383540"/>
                  </a:lnTo>
                  <a:lnTo>
                    <a:pt x="1342656" y="383933"/>
                  </a:lnTo>
                  <a:lnTo>
                    <a:pt x="1342580" y="387350"/>
                  </a:lnTo>
                  <a:lnTo>
                    <a:pt x="1342478" y="379730"/>
                  </a:lnTo>
                  <a:lnTo>
                    <a:pt x="1342097" y="374650"/>
                  </a:lnTo>
                  <a:lnTo>
                    <a:pt x="1341704" y="370840"/>
                  </a:lnTo>
                  <a:lnTo>
                    <a:pt x="1340878" y="363220"/>
                  </a:lnTo>
                  <a:lnTo>
                    <a:pt x="1340472" y="359410"/>
                  </a:lnTo>
                  <a:lnTo>
                    <a:pt x="1339773" y="353060"/>
                  </a:lnTo>
                  <a:lnTo>
                    <a:pt x="1339354" y="347980"/>
                  </a:lnTo>
                  <a:lnTo>
                    <a:pt x="1339138" y="345440"/>
                  </a:lnTo>
                  <a:lnTo>
                    <a:pt x="1338948" y="342900"/>
                  </a:lnTo>
                  <a:lnTo>
                    <a:pt x="1338427" y="335280"/>
                  </a:lnTo>
                  <a:lnTo>
                    <a:pt x="1337894" y="335280"/>
                  </a:lnTo>
                  <a:lnTo>
                    <a:pt x="1337284" y="339090"/>
                  </a:lnTo>
                  <a:lnTo>
                    <a:pt x="1336306" y="342900"/>
                  </a:lnTo>
                  <a:lnTo>
                    <a:pt x="1335976" y="339090"/>
                  </a:lnTo>
                  <a:lnTo>
                    <a:pt x="1335951" y="337820"/>
                  </a:lnTo>
                  <a:lnTo>
                    <a:pt x="1318374" y="339090"/>
                  </a:lnTo>
                  <a:lnTo>
                    <a:pt x="1313611" y="340360"/>
                  </a:lnTo>
                  <a:lnTo>
                    <a:pt x="1309573" y="341630"/>
                  </a:lnTo>
                  <a:lnTo>
                    <a:pt x="1308544" y="342900"/>
                  </a:lnTo>
                  <a:lnTo>
                    <a:pt x="1304404" y="344170"/>
                  </a:lnTo>
                  <a:lnTo>
                    <a:pt x="1300784" y="345440"/>
                  </a:lnTo>
                  <a:lnTo>
                    <a:pt x="1296911" y="345440"/>
                  </a:lnTo>
                  <a:lnTo>
                    <a:pt x="1292821" y="344170"/>
                  </a:lnTo>
                  <a:lnTo>
                    <a:pt x="1292402" y="342900"/>
                  </a:lnTo>
                  <a:lnTo>
                    <a:pt x="1290637" y="341630"/>
                  </a:lnTo>
                  <a:lnTo>
                    <a:pt x="1282534" y="342900"/>
                  </a:lnTo>
                  <a:lnTo>
                    <a:pt x="1271676" y="342900"/>
                  </a:lnTo>
                  <a:lnTo>
                    <a:pt x="1276578" y="340360"/>
                  </a:lnTo>
                  <a:lnTo>
                    <a:pt x="1247381" y="340360"/>
                  </a:lnTo>
                  <a:lnTo>
                    <a:pt x="1245247" y="340360"/>
                  </a:lnTo>
                  <a:lnTo>
                    <a:pt x="1244942" y="340360"/>
                  </a:lnTo>
                  <a:lnTo>
                    <a:pt x="1244295" y="341630"/>
                  </a:lnTo>
                  <a:lnTo>
                    <a:pt x="1243723" y="342900"/>
                  </a:lnTo>
                  <a:lnTo>
                    <a:pt x="1243063" y="344170"/>
                  </a:lnTo>
                  <a:lnTo>
                    <a:pt x="1242529" y="346710"/>
                  </a:lnTo>
                  <a:lnTo>
                    <a:pt x="1238745" y="347980"/>
                  </a:lnTo>
                  <a:lnTo>
                    <a:pt x="1238656" y="342900"/>
                  </a:lnTo>
                  <a:lnTo>
                    <a:pt x="1233932" y="340360"/>
                  </a:lnTo>
                  <a:lnTo>
                    <a:pt x="1235468" y="336550"/>
                  </a:lnTo>
                  <a:lnTo>
                    <a:pt x="1236484" y="334010"/>
                  </a:lnTo>
                  <a:lnTo>
                    <a:pt x="1237983" y="339090"/>
                  </a:lnTo>
                  <a:lnTo>
                    <a:pt x="1238211" y="339090"/>
                  </a:lnTo>
                  <a:lnTo>
                    <a:pt x="1238440" y="340360"/>
                  </a:lnTo>
                  <a:lnTo>
                    <a:pt x="1239151" y="340360"/>
                  </a:lnTo>
                  <a:lnTo>
                    <a:pt x="1239647" y="339090"/>
                  </a:lnTo>
                  <a:lnTo>
                    <a:pt x="1240218" y="339090"/>
                  </a:lnTo>
                  <a:lnTo>
                    <a:pt x="1241361" y="337820"/>
                  </a:lnTo>
                  <a:lnTo>
                    <a:pt x="1242872" y="336562"/>
                  </a:lnTo>
                  <a:lnTo>
                    <a:pt x="1242771" y="334010"/>
                  </a:lnTo>
                  <a:lnTo>
                    <a:pt x="1243063" y="335280"/>
                  </a:lnTo>
                  <a:lnTo>
                    <a:pt x="1243812" y="335280"/>
                  </a:lnTo>
                  <a:lnTo>
                    <a:pt x="1244231" y="336550"/>
                  </a:lnTo>
                  <a:lnTo>
                    <a:pt x="1244257" y="335280"/>
                  </a:lnTo>
                  <a:lnTo>
                    <a:pt x="1244422" y="335280"/>
                  </a:lnTo>
                  <a:lnTo>
                    <a:pt x="1244155" y="334010"/>
                  </a:lnTo>
                  <a:lnTo>
                    <a:pt x="1243901" y="332740"/>
                  </a:lnTo>
                  <a:lnTo>
                    <a:pt x="1243190" y="330200"/>
                  </a:lnTo>
                  <a:lnTo>
                    <a:pt x="1242707" y="328930"/>
                  </a:lnTo>
                  <a:lnTo>
                    <a:pt x="1240472" y="323850"/>
                  </a:lnTo>
                  <a:lnTo>
                    <a:pt x="1239291" y="323850"/>
                  </a:lnTo>
                  <a:lnTo>
                    <a:pt x="1237983" y="322580"/>
                  </a:lnTo>
                  <a:lnTo>
                    <a:pt x="1235290" y="321310"/>
                  </a:lnTo>
                  <a:lnTo>
                    <a:pt x="1232281" y="320040"/>
                  </a:lnTo>
                  <a:lnTo>
                    <a:pt x="1227848" y="309880"/>
                  </a:lnTo>
                  <a:lnTo>
                    <a:pt x="1231404" y="311150"/>
                  </a:lnTo>
                  <a:lnTo>
                    <a:pt x="1231214" y="309880"/>
                  </a:lnTo>
                  <a:lnTo>
                    <a:pt x="1230960" y="308190"/>
                  </a:lnTo>
                  <a:lnTo>
                    <a:pt x="1226045" y="306070"/>
                  </a:lnTo>
                  <a:lnTo>
                    <a:pt x="1221803" y="300990"/>
                  </a:lnTo>
                  <a:lnTo>
                    <a:pt x="1220749" y="299720"/>
                  </a:lnTo>
                  <a:lnTo>
                    <a:pt x="1216787" y="288290"/>
                  </a:lnTo>
                  <a:lnTo>
                    <a:pt x="1216342" y="287020"/>
                  </a:lnTo>
                  <a:lnTo>
                    <a:pt x="1212469" y="287020"/>
                  </a:lnTo>
                  <a:lnTo>
                    <a:pt x="1209192" y="280670"/>
                  </a:lnTo>
                  <a:lnTo>
                    <a:pt x="1212342" y="288290"/>
                  </a:lnTo>
                  <a:lnTo>
                    <a:pt x="1208722" y="287020"/>
                  </a:lnTo>
                  <a:lnTo>
                    <a:pt x="1205750" y="281940"/>
                  </a:lnTo>
                  <a:lnTo>
                    <a:pt x="1200150" y="274320"/>
                  </a:lnTo>
                  <a:lnTo>
                    <a:pt x="1200619" y="273431"/>
                  </a:lnTo>
                  <a:lnTo>
                    <a:pt x="1200137" y="273050"/>
                  </a:lnTo>
                  <a:lnTo>
                    <a:pt x="1198079" y="267970"/>
                  </a:lnTo>
                  <a:lnTo>
                    <a:pt x="1195666" y="261620"/>
                  </a:lnTo>
                  <a:lnTo>
                    <a:pt x="1193774" y="257810"/>
                  </a:lnTo>
                  <a:lnTo>
                    <a:pt x="1193025" y="255270"/>
                  </a:lnTo>
                  <a:lnTo>
                    <a:pt x="1192263" y="254000"/>
                  </a:lnTo>
                  <a:lnTo>
                    <a:pt x="1191526" y="251460"/>
                  </a:lnTo>
                  <a:lnTo>
                    <a:pt x="1190637" y="250190"/>
                  </a:lnTo>
                  <a:lnTo>
                    <a:pt x="1188720" y="248920"/>
                  </a:lnTo>
                  <a:lnTo>
                    <a:pt x="1188948" y="246380"/>
                  </a:lnTo>
                  <a:lnTo>
                    <a:pt x="1194219" y="248920"/>
                  </a:lnTo>
                  <a:lnTo>
                    <a:pt x="1194663" y="247650"/>
                  </a:lnTo>
                  <a:lnTo>
                    <a:pt x="1194028" y="246380"/>
                  </a:lnTo>
                  <a:lnTo>
                    <a:pt x="1193685" y="245110"/>
                  </a:lnTo>
                  <a:lnTo>
                    <a:pt x="1196073" y="243840"/>
                  </a:lnTo>
                  <a:lnTo>
                    <a:pt x="1199019" y="243840"/>
                  </a:lnTo>
                  <a:lnTo>
                    <a:pt x="1198880" y="245110"/>
                  </a:lnTo>
                  <a:lnTo>
                    <a:pt x="1200264" y="243840"/>
                  </a:lnTo>
                  <a:lnTo>
                    <a:pt x="1202347" y="241300"/>
                  </a:lnTo>
                  <a:lnTo>
                    <a:pt x="1204582" y="240030"/>
                  </a:lnTo>
                  <a:lnTo>
                    <a:pt x="1206258" y="237490"/>
                  </a:lnTo>
                  <a:lnTo>
                    <a:pt x="1207096" y="236220"/>
                  </a:lnTo>
                  <a:lnTo>
                    <a:pt x="1201140" y="237490"/>
                  </a:lnTo>
                  <a:lnTo>
                    <a:pt x="1207439" y="227330"/>
                  </a:lnTo>
                  <a:lnTo>
                    <a:pt x="1195832" y="240030"/>
                  </a:lnTo>
                  <a:lnTo>
                    <a:pt x="1195006" y="241300"/>
                  </a:lnTo>
                  <a:lnTo>
                    <a:pt x="1193609" y="243840"/>
                  </a:lnTo>
                  <a:lnTo>
                    <a:pt x="1193571" y="242570"/>
                  </a:lnTo>
                  <a:lnTo>
                    <a:pt x="1193749" y="241300"/>
                  </a:lnTo>
                  <a:lnTo>
                    <a:pt x="1194181" y="240030"/>
                  </a:lnTo>
                  <a:lnTo>
                    <a:pt x="1194676" y="237490"/>
                  </a:lnTo>
                  <a:lnTo>
                    <a:pt x="1197038" y="234950"/>
                  </a:lnTo>
                  <a:lnTo>
                    <a:pt x="1198384" y="232410"/>
                  </a:lnTo>
                  <a:lnTo>
                    <a:pt x="1190726" y="238760"/>
                  </a:lnTo>
                  <a:lnTo>
                    <a:pt x="1191158" y="242570"/>
                  </a:lnTo>
                  <a:lnTo>
                    <a:pt x="1188288" y="243840"/>
                  </a:lnTo>
                  <a:lnTo>
                    <a:pt x="1188453" y="240030"/>
                  </a:lnTo>
                  <a:lnTo>
                    <a:pt x="1184541" y="240030"/>
                  </a:lnTo>
                  <a:lnTo>
                    <a:pt x="1190320" y="238760"/>
                  </a:lnTo>
                  <a:lnTo>
                    <a:pt x="1190980" y="237490"/>
                  </a:lnTo>
                  <a:lnTo>
                    <a:pt x="1195451" y="231140"/>
                  </a:lnTo>
                  <a:lnTo>
                    <a:pt x="1196657" y="229870"/>
                  </a:lnTo>
                  <a:lnTo>
                    <a:pt x="1199070" y="227330"/>
                  </a:lnTo>
                  <a:lnTo>
                    <a:pt x="1202728" y="222250"/>
                  </a:lnTo>
                  <a:lnTo>
                    <a:pt x="1208760" y="218440"/>
                  </a:lnTo>
                  <a:lnTo>
                    <a:pt x="1214412" y="226060"/>
                  </a:lnTo>
                  <a:lnTo>
                    <a:pt x="1222019" y="220980"/>
                  </a:lnTo>
                  <a:lnTo>
                    <a:pt x="1224407" y="218440"/>
                  </a:lnTo>
                  <a:lnTo>
                    <a:pt x="1226807" y="215900"/>
                  </a:lnTo>
                  <a:lnTo>
                    <a:pt x="1232725" y="208280"/>
                  </a:lnTo>
                  <a:lnTo>
                    <a:pt x="1244003" y="195580"/>
                  </a:lnTo>
                  <a:lnTo>
                    <a:pt x="1246263" y="193040"/>
                  </a:lnTo>
                  <a:lnTo>
                    <a:pt x="1253375" y="186690"/>
                  </a:lnTo>
                  <a:lnTo>
                    <a:pt x="1261262" y="177800"/>
                  </a:lnTo>
                  <a:lnTo>
                    <a:pt x="1259408" y="176530"/>
                  </a:lnTo>
                  <a:lnTo>
                    <a:pt x="1254277" y="173012"/>
                  </a:lnTo>
                  <a:lnTo>
                    <a:pt x="1257884" y="176530"/>
                  </a:lnTo>
                  <a:lnTo>
                    <a:pt x="1253299" y="175260"/>
                  </a:lnTo>
                  <a:lnTo>
                    <a:pt x="1248879" y="172720"/>
                  </a:lnTo>
                  <a:lnTo>
                    <a:pt x="1233500" y="158750"/>
                  </a:lnTo>
                  <a:lnTo>
                    <a:pt x="1228382" y="154940"/>
                  </a:lnTo>
                  <a:lnTo>
                    <a:pt x="1229944" y="154940"/>
                  </a:lnTo>
                  <a:lnTo>
                    <a:pt x="1229067" y="152400"/>
                  </a:lnTo>
                  <a:lnTo>
                    <a:pt x="1228039" y="151130"/>
                  </a:lnTo>
                  <a:lnTo>
                    <a:pt x="1225257" y="144780"/>
                  </a:lnTo>
                  <a:lnTo>
                    <a:pt x="1222476" y="144780"/>
                  </a:lnTo>
                  <a:lnTo>
                    <a:pt x="1216964" y="140970"/>
                  </a:lnTo>
                  <a:lnTo>
                    <a:pt x="1210602" y="137160"/>
                  </a:lnTo>
                  <a:lnTo>
                    <a:pt x="1205318" y="135890"/>
                  </a:lnTo>
                  <a:lnTo>
                    <a:pt x="1198854" y="125730"/>
                  </a:lnTo>
                  <a:lnTo>
                    <a:pt x="1190282" y="119380"/>
                  </a:lnTo>
                  <a:lnTo>
                    <a:pt x="1188567" y="118110"/>
                  </a:lnTo>
                  <a:lnTo>
                    <a:pt x="1179525" y="114300"/>
                  </a:lnTo>
                  <a:lnTo>
                    <a:pt x="1170533" y="111760"/>
                  </a:lnTo>
                  <a:lnTo>
                    <a:pt x="1160399" y="104140"/>
                  </a:lnTo>
                  <a:lnTo>
                    <a:pt x="1163535" y="104140"/>
                  </a:lnTo>
                  <a:lnTo>
                    <a:pt x="1164844" y="102870"/>
                  </a:lnTo>
                  <a:lnTo>
                    <a:pt x="1167104" y="101600"/>
                  </a:lnTo>
                  <a:lnTo>
                    <a:pt x="1173137" y="105410"/>
                  </a:lnTo>
                  <a:lnTo>
                    <a:pt x="1169289" y="101600"/>
                  </a:lnTo>
                  <a:lnTo>
                    <a:pt x="1168006" y="100330"/>
                  </a:lnTo>
                  <a:lnTo>
                    <a:pt x="1165136" y="97790"/>
                  </a:lnTo>
                  <a:lnTo>
                    <a:pt x="1163701" y="96520"/>
                  </a:lnTo>
                  <a:lnTo>
                    <a:pt x="1162342" y="97790"/>
                  </a:lnTo>
                  <a:lnTo>
                    <a:pt x="1160475" y="93980"/>
                  </a:lnTo>
                  <a:lnTo>
                    <a:pt x="1145527" y="88900"/>
                  </a:lnTo>
                  <a:lnTo>
                    <a:pt x="1142542" y="83820"/>
                  </a:lnTo>
                  <a:lnTo>
                    <a:pt x="1139545" y="82550"/>
                  </a:lnTo>
                  <a:lnTo>
                    <a:pt x="1136904" y="83820"/>
                  </a:lnTo>
                  <a:lnTo>
                    <a:pt x="1131265" y="78740"/>
                  </a:lnTo>
                  <a:lnTo>
                    <a:pt x="1121867" y="72390"/>
                  </a:lnTo>
                  <a:lnTo>
                    <a:pt x="1124889" y="78740"/>
                  </a:lnTo>
                  <a:lnTo>
                    <a:pt x="1121562" y="72390"/>
                  </a:lnTo>
                  <a:lnTo>
                    <a:pt x="1115542" y="66040"/>
                  </a:lnTo>
                  <a:lnTo>
                    <a:pt x="1108671" y="59690"/>
                  </a:lnTo>
                  <a:lnTo>
                    <a:pt x="1099743" y="53340"/>
                  </a:lnTo>
                  <a:lnTo>
                    <a:pt x="1095286" y="49530"/>
                  </a:lnTo>
                  <a:lnTo>
                    <a:pt x="1090510" y="45720"/>
                  </a:lnTo>
                  <a:lnTo>
                    <a:pt x="1081303" y="38100"/>
                  </a:lnTo>
                  <a:lnTo>
                    <a:pt x="1075639" y="44450"/>
                  </a:lnTo>
                  <a:lnTo>
                    <a:pt x="1070140" y="50800"/>
                  </a:lnTo>
                  <a:lnTo>
                    <a:pt x="1064666" y="55880"/>
                  </a:lnTo>
                  <a:lnTo>
                    <a:pt x="1059040" y="59690"/>
                  </a:lnTo>
                  <a:lnTo>
                    <a:pt x="1052296" y="69850"/>
                  </a:lnTo>
                  <a:lnTo>
                    <a:pt x="1045311" y="78740"/>
                  </a:lnTo>
                  <a:lnTo>
                    <a:pt x="1038402" y="88900"/>
                  </a:lnTo>
                  <a:lnTo>
                    <a:pt x="1031913" y="96520"/>
                  </a:lnTo>
                  <a:lnTo>
                    <a:pt x="1031773" y="95250"/>
                  </a:lnTo>
                  <a:lnTo>
                    <a:pt x="1030820" y="96520"/>
                  </a:lnTo>
                  <a:lnTo>
                    <a:pt x="1032637" y="93980"/>
                  </a:lnTo>
                  <a:lnTo>
                    <a:pt x="1026528" y="101600"/>
                  </a:lnTo>
                  <a:lnTo>
                    <a:pt x="1025296" y="107950"/>
                  </a:lnTo>
                  <a:lnTo>
                    <a:pt x="1024204" y="113030"/>
                  </a:lnTo>
                  <a:lnTo>
                    <a:pt x="1018501" y="119380"/>
                  </a:lnTo>
                  <a:lnTo>
                    <a:pt x="1017778" y="119380"/>
                  </a:lnTo>
                  <a:lnTo>
                    <a:pt x="1017333" y="120650"/>
                  </a:lnTo>
                  <a:lnTo>
                    <a:pt x="1017041" y="119380"/>
                  </a:lnTo>
                  <a:lnTo>
                    <a:pt x="1015961" y="118110"/>
                  </a:lnTo>
                  <a:lnTo>
                    <a:pt x="1016584" y="118110"/>
                  </a:lnTo>
                  <a:lnTo>
                    <a:pt x="1017409" y="115570"/>
                  </a:lnTo>
                  <a:lnTo>
                    <a:pt x="1019848" y="113030"/>
                  </a:lnTo>
                  <a:lnTo>
                    <a:pt x="1021067" y="111760"/>
                  </a:lnTo>
                  <a:lnTo>
                    <a:pt x="1018679" y="113030"/>
                  </a:lnTo>
                  <a:lnTo>
                    <a:pt x="1017041" y="110490"/>
                  </a:lnTo>
                  <a:lnTo>
                    <a:pt x="1014869" y="110490"/>
                  </a:lnTo>
                  <a:lnTo>
                    <a:pt x="1013002" y="109220"/>
                  </a:lnTo>
                  <a:lnTo>
                    <a:pt x="1011224" y="110490"/>
                  </a:lnTo>
                  <a:lnTo>
                    <a:pt x="1007757" y="109220"/>
                  </a:lnTo>
                  <a:lnTo>
                    <a:pt x="1006525" y="109220"/>
                  </a:lnTo>
                  <a:lnTo>
                    <a:pt x="1002906" y="107950"/>
                  </a:lnTo>
                  <a:lnTo>
                    <a:pt x="1001483" y="107950"/>
                  </a:lnTo>
                  <a:lnTo>
                    <a:pt x="997381" y="105410"/>
                  </a:lnTo>
                  <a:lnTo>
                    <a:pt x="994829" y="104140"/>
                  </a:lnTo>
                  <a:lnTo>
                    <a:pt x="992682" y="102870"/>
                  </a:lnTo>
                  <a:lnTo>
                    <a:pt x="996188" y="102870"/>
                  </a:lnTo>
                  <a:lnTo>
                    <a:pt x="987717" y="99060"/>
                  </a:lnTo>
                  <a:lnTo>
                    <a:pt x="977074" y="97790"/>
                  </a:lnTo>
                  <a:lnTo>
                    <a:pt x="964996" y="96520"/>
                  </a:lnTo>
                  <a:lnTo>
                    <a:pt x="952182" y="93980"/>
                  </a:lnTo>
                  <a:lnTo>
                    <a:pt x="953211" y="92710"/>
                  </a:lnTo>
                  <a:lnTo>
                    <a:pt x="948766" y="92710"/>
                  </a:lnTo>
                  <a:lnTo>
                    <a:pt x="948029" y="93980"/>
                  </a:lnTo>
                  <a:lnTo>
                    <a:pt x="935405" y="93980"/>
                  </a:lnTo>
                  <a:lnTo>
                    <a:pt x="934034" y="88900"/>
                  </a:lnTo>
                  <a:lnTo>
                    <a:pt x="933297" y="72390"/>
                  </a:lnTo>
                  <a:lnTo>
                    <a:pt x="936840" y="77470"/>
                  </a:lnTo>
                  <a:lnTo>
                    <a:pt x="934999" y="80010"/>
                  </a:lnTo>
                  <a:lnTo>
                    <a:pt x="938936" y="76200"/>
                  </a:lnTo>
                  <a:lnTo>
                    <a:pt x="937844" y="73660"/>
                  </a:lnTo>
                  <a:lnTo>
                    <a:pt x="935647" y="72390"/>
                  </a:lnTo>
                  <a:lnTo>
                    <a:pt x="933437" y="71120"/>
                  </a:lnTo>
                  <a:lnTo>
                    <a:pt x="932218" y="63500"/>
                  </a:lnTo>
                  <a:lnTo>
                    <a:pt x="934453" y="58420"/>
                  </a:lnTo>
                  <a:lnTo>
                    <a:pt x="936637" y="48260"/>
                  </a:lnTo>
                  <a:lnTo>
                    <a:pt x="940765" y="46990"/>
                  </a:lnTo>
                  <a:lnTo>
                    <a:pt x="940473" y="60960"/>
                  </a:lnTo>
                  <a:lnTo>
                    <a:pt x="943241" y="57150"/>
                  </a:lnTo>
                  <a:lnTo>
                    <a:pt x="943127" y="50571"/>
                  </a:lnTo>
                  <a:lnTo>
                    <a:pt x="942835" y="46990"/>
                  </a:lnTo>
                  <a:lnTo>
                    <a:pt x="942530" y="43180"/>
                  </a:lnTo>
                  <a:lnTo>
                    <a:pt x="941539" y="39370"/>
                  </a:lnTo>
                  <a:lnTo>
                    <a:pt x="941971" y="35560"/>
                  </a:lnTo>
                  <a:lnTo>
                    <a:pt x="942251" y="33020"/>
                  </a:lnTo>
                  <a:lnTo>
                    <a:pt x="944511" y="34290"/>
                  </a:lnTo>
                  <a:lnTo>
                    <a:pt x="944499" y="33020"/>
                  </a:lnTo>
                  <a:lnTo>
                    <a:pt x="944397" y="21590"/>
                  </a:lnTo>
                  <a:lnTo>
                    <a:pt x="944206" y="19050"/>
                  </a:lnTo>
                  <a:lnTo>
                    <a:pt x="944029" y="16510"/>
                  </a:lnTo>
                  <a:lnTo>
                    <a:pt x="943749" y="12700"/>
                  </a:lnTo>
                  <a:lnTo>
                    <a:pt x="943559" y="11430"/>
                  </a:lnTo>
                  <a:lnTo>
                    <a:pt x="942797" y="6350"/>
                  </a:lnTo>
                  <a:lnTo>
                    <a:pt x="941768" y="0"/>
                  </a:lnTo>
                  <a:lnTo>
                    <a:pt x="935202" y="1270"/>
                  </a:lnTo>
                  <a:lnTo>
                    <a:pt x="928243" y="3810"/>
                  </a:lnTo>
                  <a:lnTo>
                    <a:pt x="920343" y="5080"/>
                  </a:lnTo>
                  <a:lnTo>
                    <a:pt x="910958" y="5080"/>
                  </a:lnTo>
                  <a:lnTo>
                    <a:pt x="913714" y="7620"/>
                  </a:lnTo>
                  <a:lnTo>
                    <a:pt x="905256" y="11430"/>
                  </a:lnTo>
                  <a:lnTo>
                    <a:pt x="902652" y="10160"/>
                  </a:lnTo>
                  <a:lnTo>
                    <a:pt x="897166" y="8890"/>
                  </a:lnTo>
                  <a:lnTo>
                    <a:pt x="894397" y="7620"/>
                  </a:lnTo>
                  <a:lnTo>
                    <a:pt x="888301" y="10160"/>
                  </a:lnTo>
                  <a:lnTo>
                    <a:pt x="883881" y="5080"/>
                  </a:lnTo>
                  <a:lnTo>
                    <a:pt x="875690" y="7620"/>
                  </a:lnTo>
                  <a:lnTo>
                    <a:pt x="864577" y="10160"/>
                  </a:lnTo>
                  <a:lnTo>
                    <a:pt x="852208" y="13970"/>
                  </a:lnTo>
                  <a:lnTo>
                    <a:pt x="840270" y="16510"/>
                  </a:lnTo>
                  <a:lnTo>
                    <a:pt x="847801" y="12700"/>
                  </a:lnTo>
                  <a:lnTo>
                    <a:pt x="857313" y="8890"/>
                  </a:lnTo>
                  <a:lnTo>
                    <a:pt x="862304" y="7620"/>
                  </a:lnTo>
                  <a:lnTo>
                    <a:pt x="867295" y="6350"/>
                  </a:lnTo>
                  <a:lnTo>
                    <a:pt x="876261" y="3810"/>
                  </a:lnTo>
                  <a:lnTo>
                    <a:pt x="868299" y="5080"/>
                  </a:lnTo>
                  <a:lnTo>
                    <a:pt x="858583" y="6350"/>
                  </a:lnTo>
                  <a:lnTo>
                    <a:pt x="849655" y="7620"/>
                  </a:lnTo>
                  <a:lnTo>
                    <a:pt x="844105" y="10160"/>
                  </a:lnTo>
                  <a:lnTo>
                    <a:pt x="847394" y="8890"/>
                  </a:lnTo>
                  <a:lnTo>
                    <a:pt x="851458" y="7620"/>
                  </a:lnTo>
                  <a:lnTo>
                    <a:pt x="854849" y="7620"/>
                  </a:lnTo>
                  <a:lnTo>
                    <a:pt x="846924" y="11430"/>
                  </a:lnTo>
                  <a:lnTo>
                    <a:pt x="837704" y="15240"/>
                  </a:lnTo>
                  <a:lnTo>
                    <a:pt x="827214" y="17780"/>
                  </a:lnTo>
                  <a:lnTo>
                    <a:pt x="815441" y="19050"/>
                  </a:lnTo>
                  <a:lnTo>
                    <a:pt x="810780" y="15240"/>
                  </a:lnTo>
                  <a:lnTo>
                    <a:pt x="809231" y="13970"/>
                  </a:lnTo>
                  <a:lnTo>
                    <a:pt x="792848" y="13970"/>
                  </a:lnTo>
                  <a:lnTo>
                    <a:pt x="773709" y="15240"/>
                  </a:lnTo>
                  <a:lnTo>
                    <a:pt x="759244" y="12700"/>
                  </a:lnTo>
                  <a:lnTo>
                    <a:pt x="756462" y="13970"/>
                  </a:lnTo>
                  <a:lnTo>
                    <a:pt x="750887" y="13970"/>
                  </a:lnTo>
                  <a:lnTo>
                    <a:pt x="745109" y="15240"/>
                  </a:lnTo>
                  <a:lnTo>
                    <a:pt x="738289" y="16510"/>
                  </a:lnTo>
                  <a:lnTo>
                    <a:pt x="731443" y="16510"/>
                  </a:lnTo>
                  <a:lnTo>
                    <a:pt x="724547" y="17780"/>
                  </a:lnTo>
                  <a:lnTo>
                    <a:pt x="717562" y="17780"/>
                  </a:lnTo>
                  <a:lnTo>
                    <a:pt x="710438" y="19050"/>
                  </a:lnTo>
                  <a:lnTo>
                    <a:pt x="713143" y="62230"/>
                  </a:lnTo>
                  <a:lnTo>
                    <a:pt x="713498" y="69850"/>
                  </a:lnTo>
                  <a:lnTo>
                    <a:pt x="714565" y="83820"/>
                  </a:lnTo>
                  <a:lnTo>
                    <a:pt x="715391" y="91440"/>
                  </a:lnTo>
                  <a:lnTo>
                    <a:pt x="718908" y="87630"/>
                  </a:lnTo>
                  <a:lnTo>
                    <a:pt x="719937" y="91440"/>
                  </a:lnTo>
                  <a:lnTo>
                    <a:pt x="721207" y="97790"/>
                  </a:lnTo>
                  <a:lnTo>
                    <a:pt x="725424" y="99060"/>
                  </a:lnTo>
                  <a:lnTo>
                    <a:pt x="726389" y="104140"/>
                  </a:lnTo>
                  <a:lnTo>
                    <a:pt x="726579" y="106680"/>
                  </a:lnTo>
                  <a:lnTo>
                    <a:pt x="726452" y="107950"/>
                  </a:lnTo>
                  <a:lnTo>
                    <a:pt x="726160" y="107950"/>
                  </a:lnTo>
                  <a:lnTo>
                    <a:pt x="725576" y="110490"/>
                  </a:lnTo>
                  <a:lnTo>
                    <a:pt x="725093" y="111760"/>
                  </a:lnTo>
                  <a:lnTo>
                    <a:pt x="724319" y="113030"/>
                  </a:lnTo>
                  <a:lnTo>
                    <a:pt x="715391" y="113030"/>
                  </a:lnTo>
                  <a:lnTo>
                    <a:pt x="712139" y="111760"/>
                  </a:lnTo>
                  <a:lnTo>
                    <a:pt x="716915" y="110490"/>
                  </a:lnTo>
                  <a:lnTo>
                    <a:pt x="714946" y="109220"/>
                  </a:lnTo>
                  <a:lnTo>
                    <a:pt x="712381" y="109220"/>
                  </a:lnTo>
                  <a:lnTo>
                    <a:pt x="710107" y="107950"/>
                  </a:lnTo>
                  <a:lnTo>
                    <a:pt x="708583" y="107950"/>
                  </a:lnTo>
                  <a:lnTo>
                    <a:pt x="707694" y="106680"/>
                  </a:lnTo>
                  <a:lnTo>
                    <a:pt x="701598" y="107950"/>
                  </a:lnTo>
                  <a:lnTo>
                    <a:pt x="705218" y="110490"/>
                  </a:lnTo>
                  <a:lnTo>
                    <a:pt x="697649" y="114300"/>
                  </a:lnTo>
                  <a:lnTo>
                    <a:pt x="687768" y="118110"/>
                  </a:lnTo>
                  <a:lnTo>
                    <a:pt x="692797" y="116840"/>
                  </a:lnTo>
                  <a:lnTo>
                    <a:pt x="697814" y="116840"/>
                  </a:lnTo>
                  <a:lnTo>
                    <a:pt x="702818" y="115570"/>
                  </a:lnTo>
                  <a:lnTo>
                    <a:pt x="690143" y="123190"/>
                  </a:lnTo>
                  <a:lnTo>
                    <a:pt x="680847" y="124460"/>
                  </a:lnTo>
                  <a:lnTo>
                    <a:pt x="671677" y="127000"/>
                  </a:lnTo>
                  <a:lnTo>
                    <a:pt x="659345" y="135890"/>
                  </a:lnTo>
                  <a:lnTo>
                    <a:pt x="664908" y="129540"/>
                  </a:lnTo>
                  <a:lnTo>
                    <a:pt x="661035" y="132080"/>
                  </a:lnTo>
                  <a:lnTo>
                    <a:pt x="654481" y="135890"/>
                  </a:lnTo>
                  <a:lnTo>
                    <a:pt x="642213" y="144780"/>
                  </a:lnTo>
                  <a:lnTo>
                    <a:pt x="641057" y="146050"/>
                  </a:lnTo>
                  <a:lnTo>
                    <a:pt x="639635" y="148590"/>
                  </a:lnTo>
                  <a:lnTo>
                    <a:pt x="635292" y="151130"/>
                  </a:lnTo>
                  <a:lnTo>
                    <a:pt x="635038" y="149860"/>
                  </a:lnTo>
                  <a:lnTo>
                    <a:pt x="636193" y="147320"/>
                  </a:lnTo>
                  <a:lnTo>
                    <a:pt x="637222" y="147320"/>
                  </a:lnTo>
                  <a:lnTo>
                    <a:pt x="636371" y="146050"/>
                  </a:lnTo>
                  <a:lnTo>
                    <a:pt x="632294" y="143510"/>
                  </a:lnTo>
                  <a:lnTo>
                    <a:pt x="623722" y="137160"/>
                  </a:lnTo>
                  <a:lnTo>
                    <a:pt x="609371" y="127000"/>
                  </a:lnTo>
                  <a:lnTo>
                    <a:pt x="598690" y="119380"/>
                  </a:lnTo>
                  <a:lnTo>
                    <a:pt x="596912" y="118110"/>
                  </a:lnTo>
                  <a:lnTo>
                    <a:pt x="592607" y="115570"/>
                  </a:lnTo>
                  <a:lnTo>
                    <a:pt x="586016" y="110490"/>
                  </a:lnTo>
                  <a:lnTo>
                    <a:pt x="579716" y="105410"/>
                  </a:lnTo>
                  <a:lnTo>
                    <a:pt x="573697" y="100330"/>
                  </a:lnTo>
                  <a:lnTo>
                    <a:pt x="567918" y="96520"/>
                  </a:lnTo>
                  <a:lnTo>
                    <a:pt x="562343" y="91440"/>
                  </a:lnTo>
                  <a:lnTo>
                    <a:pt x="559371" y="95250"/>
                  </a:lnTo>
                  <a:lnTo>
                    <a:pt x="556514" y="97790"/>
                  </a:lnTo>
                  <a:lnTo>
                    <a:pt x="553694" y="100330"/>
                  </a:lnTo>
                  <a:lnTo>
                    <a:pt x="555434" y="95250"/>
                  </a:lnTo>
                  <a:lnTo>
                    <a:pt x="551332" y="101600"/>
                  </a:lnTo>
                  <a:lnTo>
                    <a:pt x="547763" y="107950"/>
                  </a:lnTo>
                  <a:lnTo>
                    <a:pt x="543737" y="113030"/>
                  </a:lnTo>
                  <a:lnTo>
                    <a:pt x="538226" y="119380"/>
                  </a:lnTo>
                  <a:lnTo>
                    <a:pt x="537921" y="118110"/>
                  </a:lnTo>
                  <a:lnTo>
                    <a:pt x="539127" y="114300"/>
                  </a:lnTo>
                  <a:lnTo>
                    <a:pt x="536130" y="118110"/>
                  </a:lnTo>
                  <a:lnTo>
                    <a:pt x="533908" y="121920"/>
                  </a:lnTo>
                  <a:lnTo>
                    <a:pt x="529412" y="132080"/>
                  </a:lnTo>
                  <a:lnTo>
                    <a:pt x="523494" y="137160"/>
                  </a:lnTo>
                  <a:lnTo>
                    <a:pt x="525602" y="130810"/>
                  </a:lnTo>
                  <a:lnTo>
                    <a:pt x="512851" y="146050"/>
                  </a:lnTo>
                  <a:lnTo>
                    <a:pt x="504037" y="160020"/>
                  </a:lnTo>
                  <a:lnTo>
                    <a:pt x="496430" y="175260"/>
                  </a:lnTo>
                  <a:lnTo>
                    <a:pt x="487299" y="189230"/>
                  </a:lnTo>
                  <a:lnTo>
                    <a:pt x="481736" y="189230"/>
                  </a:lnTo>
                  <a:lnTo>
                    <a:pt x="473773" y="195580"/>
                  </a:lnTo>
                  <a:lnTo>
                    <a:pt x="465213" y="203200"/>
                  </a:lnTo>
                  <a:lnTo>
                    <a:pt x="457898" y="210820"/>
                  </a:lnTo>
                  <a:lnTo>
                    <a:pt x="457441" y="209550"/>
                  </a:lnTo>
                  <a:lnTo>
                    <a:pt x="452145" y="215900"/>
                  </a:lnTo>
                  <a:lnTo>
                    <a:pt x="448322" y="220980"/>
                  </a:lnTo>
                  <a:lnTo>
                    <a:pt x="443357" y="227330"/>
                  </a:lnTo>
                  <a:lnTo>
                    <a:pt x="437591" y="234950"/>
                  </a:lnTo>
                  <a:lnTo>
                    <a:pt x="432117" y="242570"/>
                  </a:lnTo>
                  <a:lnTo>
                    <a:pt x="426948" y="248920"/>
                  </a:lnTo>
                  <a:lnTo>
                    <a:pt x="422059" y="256540"/>
                  </a:lnTo>
                  <a:lnTo>
                    <a:pt x="437730" y="270510"/>
                  </a:lnTo>
                  <a:lnTo>
                    <a:pt x="445198" y="278130"/>
                  </a:lnTo>
                  <a:lnTo>
                    <a:pt x="448894" y="280670"/>
                  </a:lnTo>
                  <a:lnTo>
                    <a:pt x="451383" y="283210"/>
                  </a:lnTo>
                  <a:lnTo>
                    <a:pt x="457466" y="288290"/>
                  </a:lnTo>
                  <a:lnTo>
                    <a:pt x="463651" y="293370"/>
                  </a:lnTo>
                  <a:lnTo>
                    <a:pt x="470014" y="299720"/>
                  </a:lnTo>
                  <a:lnTo>
                    <a:pt x="472440" y="304800"/>
                  </a:lnTo>
                  <a:lnTo>
                    <a:pt x="477202" y="312420"/>
                  </a:lnTo>
                  <a:lnTo>
                    <a:pt x="486194" y="322580"/>
                  </a:lnTo>
                  <a:lnTo>
                    <a:pt x="489483" y="326390"/>
                  </a:lnTo>
                  <a:lnTo>
                    <a:pt x="492950" y="330200"/>
                  </a:lnTo>
                  <a:lnTo>
                    <a:pt x="495884" y="334010"/>
                  </a:lnTo>
                  <a:lnTo>
                    <a:pt x="494652" y="336562"/>
                  </a:lnTo>
                  <a:lnTo>
                    <a:pt x="494372" y="337820"/>
                  </a:lnTo>
                  <a:lnTo>
                    <a:pt x="488315" y="353060"/>
                  </a:lnTo>
                  <a:lnTo>
                    <a:pt x="482993" y="365760"/>
                  </a:lnTo>
                  <a:lnTo>
                    <a:pt x="485571" y="361950"/>
                  </a:lnTo>
                  <a:lnTo>
                    <a:pt x="487591" y="368300"/>
                  </a:lnTo>
                  <a:lnTo>
                    <a:pt x="486727" y="373380"/>
                  </a:lnTo>
                  <a:lnTo>
                    <a:pt x="485114" y="381000"/>
                  </a:lnTo>
                  <a:lnTo>
                    <a:pt x="484454" y="387350"/>
                  </a:lnTo>
                  <a:lnTo>
                    <a:pt x="483400" y="392430"/>
                  </a:lnTo>
                  <a:lnTo>
                    <a:pt x="480580" y="393700"/>
                  </a:lnTo>
                  <a:lnTo>
                    <a:pt x="481266" y="389890"/>
                  </a:lnTo>
                  <a:lnTo>
                    <a:pt x="477786" y="392430"/>
                  </a:lnTo>
                  <a:lnTo>
                    <a:pt x="475576" y="397510"/>
                  </a:lnTo>
                  <a:lnTo>
                    <a:pt x="474052" y="403860"/>
                  </a:lnTo>
                  <a:lnTo>
                    <a:pt x="473392" y="406400"/>
                  </a:lnTo>
                  <a:lnTo>
                    <a:pt x="472617" y="411480"/>
                  </a:lnTo>
                  <a:lnTo>
                    <a:pt x="472351" y="412750"/>
                  </a:lnTo>
                  <a:lnTo>
                    <a:pt x="472300" y="414020"/>
                  </a:lnTo>
                  <a:lnTo>
                    <a:pt x="474599" y="416560"/>
                  </a:lnTo>
                  <a:lnTo>
                    <a:pt x="476973" y="417830"/>
                  </a:lnTo>
                  <a:lnTo>
                    <a:pt x="479323" y="420370"/>
                  </a:lnTo>
                  <a:lnTo>
                    <a:pt x="477329" y="421640"/>
                  </a:lnTo>
                  <a:lnTo>
                    <a:pt x="475322" y="420370"/>
                  </a:lnTo>
                  <a:lnTo>
                    <a:pt x="472300" y="420370"/>
                  </a:lnTo>
                  <a:lnTo>
                    <a:pt x="470369" y="419100"/>
                  </a:lnTo>
                  <a:lnTo>
                    <a:pt x="469976" y="419100"/>
                  </a:lnTo>
                  <a:lnTo>
                    <a:pt x="466394" y="420370"/>
                  </a:lnTo>
                  <a:lnTo>
                    <a:pt x="458635" y="420370"/>
                  </a:lnTo>
                  <a:lnTo>
                    <a:pt x="450723" y="421640"/>
                  </a:lnTo>
                  <a:lnTo>
                    <a:pt x="431850" y="425450"/>
                  </a:lnTo>
                  <a:lnTo>
                    <a:pt x="387578" y="429260"/>
                  </a:lnTo>
                  <a:lnTo>
                    <a:pt x="387413" y="433070"/>
                  </a:lnTo>
                  <a:lnTo>
                    <a:pt x="386918" y="435610"/>
                  </a:lnTo>
                  <a:lnTo>
                    <a:pt x="386029" y="438150"/>
                  </a:lnTo>
                  <a:lnTo>
                    <a:pt x="387756" y="445770"/>
                  </a:lnTo>
                  <a:lnTo>
                    <a:pt x="391388" y="467360"/>
                  </a:lnTo>
                  <a:lnTo>
                    <a:pt x="391693" y="468630"/>
                  </a:lnTo>
                  <a:lnTo>
                    <a:pt x="391909" y="469900"/>
                  </a:lnTo>
                  <a:lnTo>
                    <a:pt x="392430" y="471170"/>
                  </a:lnTo>
                  <a:lnTo>
                    <a:pt x="392988" y="473710"/>
                  </a:lnTo>
                  <a:lnTo>
                    <a:pt x="393649" y="474980"/>
                  </a:lnTo>
                  <a:lnTo>
                    <a:pt x="389432" y="474980"/>
                  </a:lnTo>
                  <a:lnTo>
                    <a:pt x="390169" y="490220"/>
                  </a:lnTo>
                  <a:lnTo>
                    <a:pt x="391033" y="501650"/>
                  </a:lnTo>
                  <a:lnTo>
                    <a:pt x="392379" y="515620"/>
                  </a:lnTo>
                  <a:lnTo>
                    <a:pt x="394538" y="532130"/>
                  </a:lnTo>
                  <a:lnTo>
                    <a:pt x="391033" y="527050"/>
                  </a:lnTo>
                  <a:lnTo>
                    <a:pt x="393712" y="535940"/>
                  </a:lnTo>
                  <a:lnTo>
                    <a:pt x="398589" y="543560"/>
                  </a:lnTo>
                  <a:lnTo>
                    <a:pt x="403555" y="549910"/>
                  </a:lnTo>
                  <a:lnTo>
                    <a:pt x="406463" y="557530"/>
                  </a:lnTo>
                  <a:lnTo>
                    <a:pt x="400659" y="562610"/>
                  </a:lnTo>
                  <a:lnTo>
                    <a:pt x="401345" y="570230"/>
                  </a:lnTo>
                  <a:lnTo>
                    <a:pt x="401751" y="579120"/>
                  </a:lnTo>
                  <a:lnTo>
                    <a:pt x="404507" y="623570"/>
                  </a:lnTo>
                  <a:lnTo>
                    <a:pt x="405409" y="629920"/>
                  </a:lnTo>
                  <a:lnTo>
                    <a:pt x="406412" y="637540"/>
                  </a:lnTo>
                  <a:lnTo>
                    <a:pt x="407543" y="643890"/>
                  </a:lnTo>
                  <a:lnTo>
                    <a:pt x="424370" y="643890"/>
                  </a:lnTo>
                  <a:lnTo>
                    <a:pt x="420966" y="646430"/>
                  </a:lnTo>
                  <a:lnTo>
                    <a:pt x="413372" y="646430"/>
                  </a:lnTo>
                  <a:lnTo>
                    <a:pt x="453771" y="648970"/>
                  </a:lnTo>
                  <a:lnTo>
                    <a:pt x="463270" y="648970"/>
                  </a:lnTo>
                  <a:lnTo>
                    <a:pt x="470776" y="647700"/>
                  </a:lnTo>
                  <a:lnTo>
                    <a:pt x="470103" y="646430"/>
                  </a:lnTo>
                  <a:lnTo>
                    <a:pt x="487680" y="646430"/>
                  </a:lnTo>
                  <a:lnTo>
                    <a:pt x="492226" y="645160"/>
                  </a:lnTo>
                  <a:lnTo>
                    <a:pt x="496608" y="645160"/>
                  </a:lnTo>
                  <a:lnTo>
                    <a:pt x="500773" y="643890"/>
                  </a:lnTo>
                  <a:lnTo>
                    <a:pt x="506018" y="643890"/>
                  </a:lnTo>
                  <a:lnTo>
                    <a:pt x="506730" y="642620"/>
                  </a:lnTo>
                  <a:lnTo>
                    <a:pt x="506145" y="643890"/>
                  </a:lnTo>
                  <a:lnTo>
                    <a:pt x="505675" y="645160"/>
                  </a:lnTo>
                  <a:lnTo>
                    <a:pt x="505333" y="647700"/>
                  </a:lnTo>
                  <a:lnTo>
                    <a:pt x="507568" y="643890"/>
                  </a:lnTo>
                  <a:lnTo>
                    <a:pt x="510184" y="642620"/>
                  </a:lnTo>
                  <a:lnTo>
                    <a:pt x="513003" y="641350"/>
                  </a:lnTo>
                  <a:lnTo>
                    <a:pt x="514451" y="642620"/>
                  </a:lnTo>
                  <a:lnTo>
                    <a:pt x="515721" y="643890"/>
                  </a:lnTo>
                  <a:lnTo>
                    <a:pt x="518591" y="647700"/>
                  </a:lnTo>
                  <a:lnTo>
                    <a:pt x="519950" y="651510"/>
                  </a:lnTo>
                  <a:lnTo>
                    <a:pt x="517702" y="651510"/>
                  </a:lnTo>
                  <a:lnTo>
                    <a:pt x="518807" y="654050"/>
                  </a:lnTo>
                  <a:lnTo>
                    <a:pt x="521931" y="657860"/>
                  </a:lnTo>
                  <a:lnTo>
                    <a:pt x="525449" y="661670"/>
                  </a:lnTo>
                  <a:lnTo>
                    <a:pt x="529424" y="669290"/>
                  </a:lnTo>
                  <a:lnTo>
                    <a:pt x="524243" y="665480"/>
                  </a:lnTo>
                  <a:lnTo>
                    <a:pt x="530567" y="678180"/>
                  </a:lnTo>
                  <a:lnTo>
                    <a:pt x="531380" y="675640"/>
                  </a:lnTo>
                  <a:lnTo>
                    <a:pt x="537794" y="680720"/>
                  </a:lnTo>
                  <a:lnTo>
                    <a:pt x="541502" y="684530"/>
                  </a:lnTo>
                  <a:lnTo>
                    <a:pt x="543991" y="689610"/>
                  </a:lnTo>
                  <a:lnTo>
                    <a:pt x="544195" y="693420"/>
                  </a:lnTo>
                  <a:lnTo>
                    <a:pt x="541934" y="694690"/>
                  </a:lnTo>
                  <a:lnTo>
                    <a:pt x="579843" y="694690"/>
                  </a:lnTo>
                  <a:lnTo>
                    <a:pt x="568452" y="675640"/>
                  </a:lnTo>
                  <a:lnTo>
                    <a:pt x="561314" y="669290"/>
                  </a:lnTo>
                  <a:lnTo>
                    <a:pt x="556590" y="665480"/>
                  </a:lnTo>
                  <a:lnTo>
                    <a:pt x="555332" y="662940"/>
                  </a:lnTo>
                  <a:lnTo>
                    <a:pt x="555866" y="660400"/>
                  </a:lnTo>
                  <a:lnTo>
                    <a:pt x="557999" y="661670"/>
                  </a:lnTo>
                  <a:lnTo>
                    <a:pt x="555752" y="657860"/>
                  </a:lnTo>
                  <a:lnTo>
                    <a:pt x="554570" y="657860"/>
                  </a:lnTo>
                  <a:lnTo>
                    <a:pt x="553389" y="660400"/>
                  </a:lnTo>
                  <a:lnTo>
                    <a:pt x="551154" y="659130"/>
                  </a:lnTo>
                  <a:lnTo>
                    <a:pt x="547725" y="654050"/>
                  </a:lnTo>
                  <a:lnTo>
                    <a:pt x="549262" y="651510"/>
                  </a:lnTo>
                  <a:lnTo>
                    <a:pt x="552310" y="654050"/>
                  </a:lnTo>
                  <a:lnTo>
                    <a:pt x="549414" y="650240"/>
                  </a:lnTo>
                  <a:lnTo>
                    <a:pt x="546112" y="646430"/>
                  </a:lnTo>
                  <a:lnTo>
                    <a:pt x="542785" y="641350"/>
                  </a:lnTo>
                  <a:lnTo>
                    <a:pt x="540283" y="637540"/>
                  </a:lnTo>
                  <a:lnTo>
                    <a:pt x="539330" y="636270"/>
                  </a:lnTo>
                  <a:lnTo>
                    <a:pt x="537845" y="632460"/>
                  </a:lnTo>
                  <a:lnTo>
                    <a:pt x="536638" y="631190"/>
                  </a:lnTo>
                  <a:lnTo>
                    <a:pt x="529399" y="617220"/>
                  </a:lnTo>
                  <a:lnTo>
                    <a:pt x="497103" y="617220"/>
                  </a:lnTo>
                  <a:lnTo>
                    <a:pt x="489534" y="615950"/>
                  </a:lnTo>
                  <a:lnTo>
                    <a:pt x="482485" y="615950"/>
                  </a:lnTo>
                  <a:lnTo>
                    <a:pt x="476656" y="613410"/>
                  </a:lnTo>
                  <a:lnTo>
                    <a:pt x="470611" y="613410"/>
                  </a:lnTo>
                  <a:lnTo>
                    <a:pt x="463067" y="615950"/>
                  </a:lnTo>
                  <a:lnTo>
                    <a:pt x="455777" y="617220"/>
                  </a:lnTo>
                  <a:lnTo>
                    <a:pt x="446201" y="615950"/>
                  </a:lnTo>
                  <a:lnTo>
                    <a:pt x="449211" y="615950"/>
                  </a:lnTo>
                  <a:lnTo>
                    <a:pt x="441134" y="614680"/>
                  </a:lnTo>
                  <a:lnTo>
                    <a:pt x="435381" y="614680"/>
                  </a:lnTo>
                  <a:lnTo>
                    <a:pt x="434276" y="604520"/>
                  </a:lnTo>
                  <a:lnTo>
                    <a:pt x="432333" y="584200"/>
                  </a:lnTo>
                  <a:lnTo>
                    <a:pt x="431711" y="574040"/>
                  </a:lnTo>
                  <a:lnTo>
                    <a:pt x="431495" y="565150"/>
                  </a:lnTo>
                  <a:lnTo>
                    <a:pt x="431609" y="557530"/>
                  </a:lnTo>
                  <a:lnTo>
                    <a:pt x="431673" y="554990"/>
                  </a:lnTo>
                  <a:lnTo>
                    <a:pt x="432447" y="546100"/>
                  </a:lnTo>
                  <a:lnTo>
                    <a:pt x="429323" y="538480"/>
                  </a:lnTo>
                  <a:lnTo>
                    <a:pt x="428802" y="532130"/>
                  </a:lnTo>
                  <a:lnTo>
                    <a:pt x="428383" y="527050"/>
                  </a:lnTo>
                  <a:lnTo>
                    <a:pt x="427037" y="514350"/>
                  </a:lnTo>
                  <a:lnTo>
                    <a:pt x="422694" y="509270"/>
                  </a:lnTo>
                  <a:lnTo>
                    <a:pt x="424319" y="496570"/>
                  </a:lnTo>
                  <a:lnTo>
                    <a:pt x="425704" y="488950"/>
                  </a:lnTo>
                  <a:lnTo>
                    <a:pt x="426681" y="480060"/>
                  </a:lnTo>
                  <a:lnTo>
                    <a:pt x="427113" y="464820"/>
                  </a:lnTo>
                  <a:lnTo>
                    <a:pt x="427418" y="463550"/>
                  </a:lnTo>
                  <a:lnTo>
                    <a:pt x="421284" y="461010"/>
                  </a:lnTo>
                  <a:lnTo>
                    <a:pt x="419811" y="455930"/>
                  </a:lnTo>
                  <a:lnTo>
                    <a:pt x="424776" y="459740"/>
                  </a:lnTo>
                  <a:lnTo>
                    <a:pt x="424180" y="458470"/>
                  </a:lnTo>
                  <a:lnTo>
                    <a:pt x="423672" y="457200"/>
                  </a:lnTo>
                  <a:lnTo>
                    <a:pt x="423887" y="455930"/>
                  </a:lnTo>
                  <a:lnTo>
                    <a:pt x="424776" y="454660"/>
                  </a:lnTo>
                  <a:lnTo>
                    <a:pt x="426910" y="455930"/>
                  </a:lnTo>
                  <a:lnTo>
                    <a:pt x="428548" y="457200"/>
                  </a:lnTo>
                  <a:lnTo>
                    <a:pt x="429628" y="459740"/>
                  </a:lnTo>
                  <a:lnTo>
                    <a:pt x="430555" y="458470"/>
                  </a:lnTo>
                  <a:lnTo>
                    <a:pt x="433273" y="458470"/>
                  </a:lnTo>
                  <a:lnTo>
                    <a:pt x="434555" y="457200"/>
                  </a:lnTo>
                  <a:lnTo>
                    <a:pt x="429920" y="457200"/>
                  </a:lnTo>
                  <a:lnTo>
                    <a:pt x="429348" y="455930"/>
                  </a:lnTo>
                  <a:lnTo>
                    <a:pt x="429006" y="454660"/>
                  </a:lnTo>
                  <a:lnTo>
                    <a:pt x="429348" y="454660"/>
                  </a:lnTo>
                  <a:lnTo>
                    <a:pt x="434962" y="453390"/>
                  </a:lnTo>
                  <a:lnTo>
                    <a:pt x="449770" y="453390"/>
                  </a:lnTo>
                  <a:lnTo>
                    <a:pt x="456793" y="454660"/>
                  </a:lnTo>
                  <a:lnTo>
                    <a:pt x="462140" y="455930"/>
                  </a:lnTo>
                  <a:lnTo>
                    <a:pt x="462445" y="457200"/>
                  </a:lnTo>
                  <a:lnTo>
                    <a:pt x="469785" y="455930"/>
                  </a:lnTo>
                  <a:lnTo>
                    <a:pt x="473735" y="454660"/>
                  </a:lnTo>
                  <a:lnTo>
                    <a:pt x="480161" y="453390"/>
                  </a:lnTo>
                  <a:lnTo>
                    <a:pt x="504532" y="449580"/>
                  </a:lnTo>
                  <a:lnTo>
                    <a:pt x="504888" y="443230"/>
                  </a:lnTo>
                  <a:lnTo>
                    <a:pt x="505599" y="444500"/>
                  </a:lnTo>
                  <a:lnTo>
                    <a:pt x="505866" y="447040"/>
                  </a:lnTo>
                  <a:lnTo>
                    <a:pt x="505929" y="450850"/>
                  </a:lnTo>
                  <a:lnTo>
                    <a:pt x="506222" y="450850"/>
                  </a:lnTo>
                  <a:lnTo>
                    <a:pt x="507466" y="447040"/>
                  </a:lnTo>
                  <a:lnTo>
                    <a:pt x="508990" y="445770"/>
                  </a:lnTo>
                  <a:lnTo>
                    <a:pt x="509828" y="443230"/>
                  </a:lnTo>
                  <a:lnTo>
                    <a:pt x="510247" y="441960"/>
                  </a:lnTo>
                  <a:lnTo>
                    <a:pt x="510552" y="433070"/>
                  </a:lnTo>
                  <a:lnTo>
                    <a:pt x="510692" y="429260"/>
                  </a:lnTo>
                  <a:lnTo>
                    <a:pt x="509231" y="433070"/>
                  </a:lnTo>
                  <a:lnTo>
                    <a:pt x="508342" y="426720"/>
                  </a:lnTo>
                  <a:lnTo>
                    <a:pt x="507555" y="425450"/>
                  </a:lnTo>
                  <a:lnTo>
                    <a:pt x="508736" y="421640"/>
                  </a:lnTo>
                  <a:lnTo>
                    <a:pt x="510705" y="415290"/>
                  </a:lnTo>
                  <a:lnTo>
                    <a:pt x="511568" y="412750"/>
                  </a:lnTo>
                  <a:lnTo>
                    <a:pt x="512394" y="408940"/>
                  </a:lnTo>
                  <a:lnTo>
                    <a:pt x="514743" y="398780"/>
                  </a:lnTo>
                  <a:lnTo>
                    <a:pt x="515721" y="393700"/>
                  </a:lnTo>
                  <a:lnTo>
                    <a:pt x="516204" y="391160"/>
                  </a:lnTo>
                  <a:lnTo>
                    <a:pt x="517309" y="384810"/>
                  </a:lnTo>
                  <a:lnTo>
                    <a:pt x="519734" y="388620"/>
                  </a:lnTo>
                  <a:lnTo>
                    <a:pt x="520801" y="384810"/>
                  </a:lnTo>
                  <a:lnTo>
                    <a:pt x="526821" y="363220"/>
                  </a:lnTo>
                  <a:lnTo>
                    <a:pt x="527253" y="361950"/>
                  </a:lnTo>
                  <a:lnTo>
                    <a:pt x="528116" y="359410"/>
                  </a:lnTo>
                  <a:lnTo>
                    <a:pt x="530809" y="350520"/>
                  </a:lnTo>
                  <a:lnTo>
                    <a:pt x="540270" y="326390"/>
                  </a:lnTo>
                  <a:lnTo>
                    <a:pt x="523798" y="308610"/>
                  </a:lnTo>
                  <a:lnTo>
                    <a:pt x="514388" y="298450"/>
                  </a:lnTo>
                  <a:lnTo>
                    <a:pt x="520128" y="307340"/>
                  </a:lnTo>
                  <a:lnTo>
                    <a:pt x="514565" y="308610"/>
                  </a:lnTo>
                  <a:lnTo>
                    <a:pt x="508622" y="303530"/>
                  </a:lnTo>
                  <a:lnTo>
                    <a:pt x="508939" y="302260"/>
                  </a:lnTo>
                  <a:lnTo>
                    <a:pt x="509917" y="298450"/>
                  </a:lnTo>
                  <a:lnTo>
                    <a:pt x="508025" y="298450"/>
                  </a:lnTo>
                  <a:lnTo>
                    <a:pt x="508736" y="299720"/>
                  </a:lnTo>
                  <a:lnTo>
                    <a:pt x="508647" y="302260"/>
                  </a:lnTo>
                  <a:lnTo>
                    <a:pt x="504342" y="299720"/>
                  </a:lnTo>
                  <a:lnTo>
                    <a:pt x="497636" y="292100"/>
                  </a:lnTo>
                  <a:lnTo>
                    <a:pt x="503593" y="290830"/>
                  </a:lnTo>
                  <a:lnTo>
                    <a:pt x="508812" y="294640"/>
                  </a:lnTo>
                  <a:lnTo>
                    <a:pt x="504583" y="290830"/>
                  </a:lnTo>
                  <a:lnTo>
                    <a:pt x="498944" y="285750"/>
                  </a:lnTo>
                  <a:lnTo>
                    <a:pt x="499491" y="284480"/>
                  </a:lnTo>
                  <a:lnTo>
                    <a:pt x="502081" y="285750"/>
                  </a:lnTo>
                  <a:lnTo>
                    <a:pt x="503961" y="285750"/>
                  </a:lnTo>
                  <a:lnTo>
                    <a:pt x="502513" y="284480"/>
                  </a:lnTo>
                  <a:lnTo>
                    <a:pt x="499618" y="281940"/>
                  </a:lnTo>
                  <a:lnTo>
                    <a:pt x="494995" y="275590"/>
                  </a:lnTo>
                  <a:lnTo>
                    <a:pt x="489788" y="267970"/>
                  </a:lnTo>
                  <a:lnTo>
                    <a:pt x="483654" y="264160"/>
                  </a:lnTo>
                  <a:lnTo>
                    <a:pt x="484225" y="262890"/>
                  </a:lnTo>
                  <a:lnTo>
                    <a:pt x="482041" y="260350"/>
                  </a:lnTo>
                  <a:lnTo>
                    <a:pt x="478078" y="256540"/>
                  </a:lnTo>
                  <a:lnTo>
                    <a:pt x="476910" y="255270"/>
                  </a:lnTo>
                  <a:lnTo>
                    <a:pt x="475462" y="254000"/>
                  </a:lnTo>
                  <a:lnTo>
                    <a:pt x="476211" y="252730"/>
                  </a:lnTo>
                  <a:lnTo>
                    <a:pt x="473379" y="255270"/>
                  </a:lnTo>
                  <a:lnTo>
                    <a:pt x="483565" y="242570"/>
                  </a:lnTo>
                  <a:lnTo>
                    <a:pt x="480644" y="240030"/>
                  </a:lnTo>
                  <a:lnTo>
                    <a:pt x="486994" y="233680"/>
                  </a:lnTo>
                  <a:lnTo>
                    <a:pt x="488657" y="226060"/>
                  </a:lnTo>
                  <a:lnTo>
                    <a:pt x="497801" y="217170"/>
                  </a:lnTo>
                  <a:lnTo>
                    <a:pt x="503885" y="210820"/>
                  </a:lnTo>
                  <a:lnTo>
                    <a:pt x="507530" y="207010"/>
                  </a:lnTo>
                  <a:lnTo>
                    <a:pt x="517410" y="196850"/>
                  </a:lnTo>
                  <a:lnTo>
                    <a:pt x="527037" y="185420"/>
                  </a:lnTo>
                  <a:lnTo>
                    <a:pt x="530161" y="180340"/>
                  </a:lnTo>
                  <a:lnTo>
                    <a:pt x="530009" y="177800"/>
                  </a:lnTo>
                  <a:lnTo>
                    <a:pt x="528878" y="176530"/>
                  </a:lnTo>
                  <a:lnTo>
                    <a:pt x="529056" y="173990"/>
                  </a:lnTo>
                  <a:lnTo>
                    <a:pt x="533006" y="172720"/>
                  </a:lnTo>
                  <a:lnTo>
                    <a:pt x="537870" y="168910"/>
                  </a:lnTo>
                  <a:lnTo>
                    <a:pt x="541210" y="166370"/>
                  </a:lnTo>
                  <a:lnTo>
                    <a:pt x="540613" y="168910"/>
                  </a:lnTo>
                  <a:lnTo>
                    <a:pt x="542671" y="166370"/>
                  </a:lnTo>
                  <a:lnTo>
                    <a:pt x="549897" y="157480"/>
                  </a:lnTo>
                  <a:lnTo>
                    <a:pt x="557352" y="147320"/>
                  </a:lnTo>
                  <a:lnTo>
                    <a:pt x="562889" y="139700"/>
                  </a:lnTo>
                  <a:lnTo>
                    <a:pt x="564095" y="137160"/>
                  </a:lnTo>
                  <a:lnTo>
                    <a:pt x="566496" y="132080"/>
                  </a:lnTo>
                  <a:lnTo>
                    <a:pt x="567029" y="132080"/>
                  </a:lnTo>
                  <a:lnTo>
                    <a:pt x="566305" y="130810"/>
                  </a:lnTo>
                  <a:lnTo>
                    <a:pt x="564489" y="130810"/>
                  </a:lnTo>
                  <a:lnTo>
                    <a:pt x="564781" y="128270"/>
                  </a:lnTo>
                  <a:lnTo>
                    <a:pt x="565124" y="128270"/>
                  </a:lnTo>
                  <a:lnTo>
                    <a:pt x="565505" y="127000"/>
                  </a:lnTo>
                  <a:lnTo>
                    <a:pt x="565912" y="127000"/>
                  </a:lnTo>
                  <a:lnTo>
                    <a:pt x="568109" y="129540"/>
                  </a:lnTo>
                  <a:lnTo>
                    <a:pt x="569709" y="132080"/>
                  </a:lnTo>
                  <a:lnTo>
                    <a:pt x="569188" y="134620"/>
                  </a:lnTo>
                  <a:lnTo>
                    <a:pt x="571144" y="134620"/>
                  </a:lnTo>
                  <a:lnTo>
                    <a:pt x="573125" y="135890"/>
                  </a:lnTo>
                  <a:lnTo>
                    <a:pt x="573811" y="137160"/>
                  </a:lnTo>
                  <a:lnTo>
                    <a:pt x="578535" y="140970"/>
                  </a:lnTo>
                  <a:lnTo>
                    <a:pt x="584212" y="146050"/>
                  </a:lnTo>
                  <a:lnTo>
                    <a:pt x="589699" y="151130"/>
                  </a:lnTo>
                  <a:lnTo>
                    <a:pt x="610958" y="173990"/>
                  </a:lnTo>
                  <a:lnTo>
                    <a:pt x="612914" y="175260"/>
                  </a:lnTo>
                  <a:lnTo>
                    <a:pt x="623862" y="185420"/>
                  </a:lnTo>
                  <a:lnTo>
                    <a:pt x="628751" y="190500"/>
                  </a:lnTo>
                  <a:lnTo>
                    <a:pt x="633615" y="194310"/>
                  </a:lnTo>
                  <a:lnTo>
                    <a:pt x="638340" y="198120"/>
                  </a:lnTo>
                  <a:lnTo>
                    <a:pt x="645185" y="193040"/>
                  </a:lnTo>
                  <a:lnTo>
                    <a:pt x="651662" y="186690"/>
                  </a:lnTo>
                  <a:lnTo>
                    <a:pt x="657618" y="181610"/>
                  </a:lnTo>
                  <a:lnTo>
                    <a:pt x="661162" y="179070"/>
                  </a:lnTo>
                  <a:lnTo>
                    <a:pt x="662927" y="177800"/>
                  </a:lnTo>
                  <a:lnTo>
                    <a:pt x="660958" y="179070"/>
                  </a:lnTo>
                  <a:lnTo>
                    <a:pt x="663346" y="176530"/>
                  </a:lnTo>
                  <a:lnTo>
                    <a:pt x="664603" y="175260"/>
                  </a:lnTo>
                  <a:lnTo>
                    <a:pt x="667131" y="173990"/>
                  </a:lnTo>
                  <a:lnTo>
                    <a:pt x="672249" y="168910"/>
                  </a:lnTo>
                  <a:lnTo>
                    <a:pt x="682777" y="160020"/>
                  </a:lnTo>
                  <a:lnTo>
                    <a:pt x="686841" y="158750"/>
                  </a:lnTo>
                  <a:lnTo>
                    <a:pt x="683958" y="163830"/>
                  </a:lnTo>
                  <a:lnTo>
                    <a:pt x="686892" y="163830"/>
                  </a:lnTo>
                  <a:lnTo>
                    <a:pt x="692632" y="158750"/>
                  </a:lnTo>
                  <a:lnTo>
                    <a:pt x="694067" y="157480"/>
                  </a:lnTo>
                  <a:lnTo>
                    <a:pt x="701128" y="153670"/>
                  </a:lnTo>
                  <a:lnTo>
                    <a:pt x="705739" y="151130"/>
                  </a:lnTo>
                  <a:lnTo>
                    <a:pt x="708050" y="149860"/>
                  </a:lnTo>
                  <a:lnTo>
                    <a:pt x="714832" y="146050"/>
                  </a:lnTo>
                  <a:lnTo>
                    <a:pt x="724801" y="142240"/>
                  </a:lnTo>
                  <a:lnTo>
                    <a:pt x="729729" y="140970"/>
                  </a:lnTo>
                  <a:lnTo>
                    <a:pt x="741680" y="135890"/>
                  </a:lnTo>
                  <a:lnTo>
                    <a:pt x="753592" y="130810"/>
                  </a:lnTo>
                  <a:lnTo>
                    <a:pt x="752957" y="125730"/>
                  </a:lnTo>
                  <a:lnTo>
                    <a:pt x="752017" y="120650"/>
                  </a:lnTo>
                  <a:lnTo>
                    <a:pt x="750976" y="115570"/>
                  </a:lnTo>
                  <a:lnTo>
                    <a:pt x="751332" y="113030"/>
                  </a:lnTo>
                  <a:lnTo>
                    <a:pt x="752602" y="104140"/>
                  </a:lnTo>
                  <a:lnTo>
                    <a:pt x="753084" y="95250"/>
                  </a:lnTo>
                  <a:lnTo>
                    <a:pt x="752995" y="88900"/>
                  </a:lnTo>
                  <a:lnTo>
                    <a:pt x="752957" y="87630"/>
                  </a:lnTo>
                  <a:lnTo>
                    <a:pt x="752843" y="83820"/>
                  </a:lnTo>
                  <a:lnTo>
                    <a:pt x="751827" y="73660"/>
                  </a:lnTo>
                  <a:lnTo>
                    <a:pt x="750366" y="62230"/>
                  </a:lnTo>
                  <a:lnTo>
                    <a:pt x="749096" y="53340"/>
                  </a:lnTo>
                  <a:lnTo>
                    <a:pt x="748626" y="52070"/>
                  </a:lnTo>
                  <a:lnTo>
                    <a:pt x="748309" y="50800"/>
                  </a:lnTo>
                  <a:lnTo>
                    <a:pt x="748550" y="49530"/>
                  </a:lnTo>
                  <a:lnTo>
                    <a:pt x="749922" y="49530"/>
                  </a:lnTo>
                  <a:lnTo>
                    <a:pt x="751357" y="50761"/>
                  </a:lnTo>
                  <a:lnTo>
                    <a:pt x="751395" y="50571"/>
                  </a:lnTo>
                  <a:lnTo>
                    <a:pt x="750963" y="49530"/>
                  </a:lnTo>
                  <a:lnTo>
                    <a:pt x="749960" y="49530"/>
                  </a:lnTo>
                  <a:lnTo>
                    <a:pt x="751344" y="48564"/>
                  </a:lnTo>
                  <a:lnTo>
                    <a:pt x="751979" y="46990"/>
                  </a:lnTo>
                  <a:lnTo>
                    <a:pt x="751763" y="48272"/>
                  </a:lnTo>
                  <a:lnTo>
                    <a:pt x="753643" y="46990"/>
                  </a:lnTo>
                  <a:lnTo>
                    <a:pt x="797166" y="41910"/>
                  </a:lnTo>
                  <a:lnTo>
                    <a:pt x="841768" y="39370"/>
                  </a:lnTo>
                  <a:lnTo>
                    <a:pt x="903554" y="36830"/>
                  </a:lnTo>
                  <a:lnTo>
                    <a:pt x="905954" y="36830"/>
                  </a:lnTo>
                  <a:lnTo>
                    <a:pt x="906373" y="37985"/>
                  </a:lnTo>
                  <a:lnTo>
                    <a:pt x="907935" y="36830"/>
                  </a:lnTo>
                  <a:lnTo>
                    <a:pt x="909650" y="35560"/>
                  </a:lnTo>
                  <a:lnTo>
                    <a:pt x="914565" y="35560"/>
                  </a:lnTo>
                  <a:lnTo>
                    <a:pt x="914971" y="36830"/>
                  </a:lnTo>
                  <a:lnTo>
                    <a:pt x="914882" y="39370"/>
                  </a:lnTo>
                  <a:lnTo>
                    <a:pt x="914755" y="40640"/>
                  </a:lnTo>
                  <a:lnTo>
                    <a:pt x="914438" y="43180"/>
                  </a:lnTo>
                  <a:lnTo>
                    <a:pt x="913879" y="45720"/>
                  </a:lnTo>
                  <a:lnTo>
                    <a:pt x="913003" y="48260"/>
                  </a:lnTo>
                  <a:lnTo>
                    <a:pt x="908418" y="40640"/>
                  </a:lnTo>
                  <a:lnTo>
                    <a:pt x="909027" y="48260"/>
                  </a:lnTo>
                  <a:lnTo>
                    <a:pt x="909434" y="55880"/>
                  </a:lnTo>
                  <a:lnTo>
                    <a:pt x="909523" y="58420"/>
                  </a:lnTo>
                  <a:lnTo>
                    <a:pt x="909612" y="80010"/>
                  </a:lnTo>
                  <a:lnTo>
                    <a:pt x="909294" y="91440"/>
                  </a:lnTo>
                  <a:lnTo>
                    <a:pt x="908431" y="116840"/>
                  </a:lnTo>
                  <a:lnTo>
                    <a:pt x="940993" y="121920"/>
                  </a:lnTo>
                  <a:lnTo>
                    <a:pt x="959142" y="125730"/>
                  </a:lnTo>
                  <a:lnTo>
                    <a:pt x="992505" y="134620"/>
                  </a:lnTo>
                  <a:lnTo>
                    <a:pt x="1040104" y="134620"/>
                  </a:lnTo>
                  <a:lnTo>
                    <a:pt x="1043203" y="130810"/>
                  </a:lnTo>
                  <a:lnTo>
                    <a:pt x="1046086" y="127000"/>
                  </a:lnTo>
                  <a:lnTo>
                    <a:pt x="1047737" y="124460"/>
                  </a:lnTo>
                  <a:lnTo>
                    <a:pt x="1048905" y="121920"/>
                  </a:lnTo>
                  <a:lnTo>
                    <a:pt x="1049667" y="120650"/>
                  </a:lnTo>
                  <a:lnTo>
                    <a:pt x="1052728" y="115570"/>
                  </a:lnTo>
                  <a:lnTo>
                    <a:pt x="1055052" y="110490"/>
                  </a:lnTo>
                  <a:lnTo>
                    <a:pt x="1058900" y="110490"/>
                  </a:lnTo>
                  <a:lnTo>
                    <a:pt x="1056386" y="114300"/>
                  </a:lnTo>
                  <a:lnTo>
                    <a:pt x="1059141" y="110490"/>
                  </a:lnTo>
                  <a:lnTo>
                    <a:pt x="1060056" y="109220"/>
                  </a:lnTo>
                  <a:lnTo>
                    <a:pt x="1065288" y="101600"/>
                  </a:lnTo>
                  <a:lnTo>
                    <a:pt x="1068819" y="96520"/>
                  </a:lnTo>
                  <a:lnTo>
                    <a:pt x="1067358" y="95250"/>
                  </a:lnTo>
                  <a:lnTo>
                    <a:pt x="1070279" y="92710"/>
                  </a:lnTo>
                  <a:lnTo>
                    <a:pt x="1072845" y="88900"/>
                  </a:lnTo>
                  <a:lnTo>
                    <a:pt x="1075245" y="86360"/>
                  </a:lnTo>
                  <a:lnTo>
                    <a:pt x="1078699" y="81280"/>
                  </a:lnTo>
                  <a:lnTo>
                    <a:pt x="1079703" y="80010"/>
                  </a:lnTo>
                  <a:lnTo>
                    <a:pt x="1081278" y="78740"/>
                  </a:lnTo>
                  <a:lnTo>
                    <a:pt x="1081125" y="78740"/>
                  </a:lnTo>
                  <a:lnTo>
                    <a:pt x="1082014" y="76200"/>
                  </a:lnTo>
                  <a:lnTo>
                    <a:pt x="1083398" y="74930"/>
                  </a:lnTo>
                  <a:lnTo>
                    <a:pt x="1084618" y="74930"/>
                  </a:lnTo>
                  <a:lnTo>
                    <a:pt x="1084592" y="75285"/>
                  </a:lnTo>
                  <a:lnTo>
                    <a:pt x="1084643" y="75971"/>
                  </a:lnTo>
                  <a:lnTo>
                    <a:pt x="1085164" y="76250"/>
                  </a:lnTo>
                  <a:lnTo>
                    <a:pt x="1085570" y="77101"/>
                  </a:lnTo>
                  <a:lnTo>
                    <a:pt x="1085862" y="77863"/>
                  </a:lnTo>
                  <a:lnTo>
                    <a:pt x="1086053" y="78549"/>
                  </a:lnTo>
                  <a:lnTo>
                    <a:pt x="1085938" y="76911"/>
                  </a:lnTo>
                  <a:lnTo>
                    <a:pt x="1085507" y="75526"/>
                  </a:lnTo>
                  <a:lnTo>
                    <a:pt x="1084986" y="74396"/>
                  </a:lnTo>
                  <a:lnTo>
                    <a:pt x="1084707" y="74256"/>
                  </a:lnTo>
                  <a:lnTo>
                    <a:pt x="1084757" y="73660"/>
                  </a:lnTo>
                  <a:lnTo>
                    <a:pt x="1085621" y="72390"/>
                  </a:lnTo>
                  <a:lnTo>
                    <a:pt x="1087513" y="74930"/>
                  </a:lnTo>
                  <a:lnTo>
                    <a:pt x="1088631" y="76200"/>
                  </a:lnTo>
                  <a:lnTo>
                    <a:pt x="1089685" y="77470"/>
                  </a:lnTo>
                  <a:lnTo>
                    <a:pt x="1090688" y="77470"/>
                  </a:lnTo>
                  <a:lnTo>
                    <a:pt x="1092542" y="78740"/>
                  </a:lnTo>
                  <a:lnTo>
                    <a:pt x="1094244" y="78740"/>
                  </a:lnTo>
                  <a:lnTo>
                    <a:pt x="1095679" y="77470"/>
                  </a:lnTo>
                  <a:lnTo>
                    <a:pt x="1096543" y="83820"/>
                  </a:lnTo>
                  <a:lnTo>
                    <a:pt x="1104163" y="91440"/>
                  </a:lnTo>
                  <a:lnTo>
                    <a:pt x="1114577" y="99060"/>
                  </a:lnTo>
                  <a:lnTo>
                    <a:pt x="1123848" y="104140"/>
                  </a:lnTo>
                  <a:lnTo>
                    <a:pt x="1119949" y="102870"/>
                  </a:lnTo>
                  <a:lnTo>
                    <a:pt x="1129334" y="110490"/>
                  </a:lnTo>
                  <a:lnTo>
                    <a:pt x="1124508" y="110490"/>
                  </a:lnTo>
                  <a:lnTo>
                    <a:pt x="1133500" y="118110"/>
                  </a:lnTo>
                  <a:lnTo>
                    <a:pt x="1142492" y="123190"/>
                  </a:lnTo>
                  <a:lnTo>
                    <a:pt x="1143101" y="119380"/>
                  </a:lnTo>
                  <a:lnTo>
                    <a:pt x="1153782" y="132080"/>
                  </a:lnTo>
                  <a:lnTo>
                    <a:pt x="1166342" y="139700"/>
                  </a:lnTo>
                  <a:lnTo>
                    <a:pt x="1177290" y="147320"/>
                  </a:lnTo>
                  <a:lnTo>
                    <a:pt x="1183119" y="157480"/>
                  </a:lnTo>
                  <a:lnTo>
                    <a:pt x="1208493" y="173990"/>
                  </a:lnTo>
                  <a:lnTo>
                    <a:pt x="1212202" y="176530"/>
                  </a:lnTo>
                  <a:lnTo>
                    <a:pt x="1214945" y="177800"/>
                  </a:lnTo>
                  <a:lnTo>
                    <a:pt x="1218933" y="180340"/>
                  </a:lnTo>
                  <a:lnTo>
                    <a:pt x="1217663" y="181610"/>
                  </a:lnTo>
                  <a:lnTo>
                    <a:pt x="1216152" y="182880"/>
                  </a:lnTo>
                  <a:lnTo>
                    <a:pt x="1214462" y="185420"/>
                  </a:lnTo>
                  <a:lnTo>
                    <a:pt x="1213332" y="186690"/>
                  </a:lnTo>
                  <a:lnTo>
                    <a:pt x="1204747" y="195580"/>
                  </a:lnTo>
                  <a:lnTo>
                    <a:pt x="1203807" y="194310"/>
                  </a:lnTo>
                  <a:lnTo>
                    <a:pt x="1204874" y="193040"/>
                  </a:lnTo>
                  <a:lnTo>
                    <a:pt x="1207846" y="189230"/>
                  </a:lnTo>
                  <a:lnTo>
                    <a:pt x="1210373" y="185420"/>
                  </a:lnTo>
                  <a:lnTo>
                    <a:pt x="1211707" y="184150"/>
                  </a:lnTo>
                  <a:lnTo>
                    <a:pt x="1213548" y="182880"/>
                  </a:lnTo>
                  <a:lnTo>
                    <a:pt x="1215097" y="180340"/>
                  </a:lnTo>
                  <a:lnTo>
                    <a:pt x="1210081" y="180340"/>
                  </a:lnTo>
                  <a:lnTo>
                    <a:pt x="1210043" y="182880"/>
                  </a:lnTo>
                  <a:lnTo>
                    <a:pt x="1209509" y="184150"/>
                  </a:lnTo>
                  <a:lnTo>
                    <a:pt x="1209103" y="185420"/>
                  </a:lnTo>
                  <a:lnTo>
                    <a:pt x="1207681" y="186690"/>
                  </a:lnTo>
                  <a:lnTo>
                    <a:pt x="1204887" y="190500"/>
                  </a:lnTo>
                  <a:lnTo>
                    <a:pt x="1199375" y="196850"/>
                  </a:lnTo>
                  <a:lnTo>
                    <a:pt x="1195692" y="201930"/>
                  </a:lnTo>
                  <a:lnTo>
                    <a:pt x="1191907" y="205740"/>
                  </a:lnTo>
                  <a:lnTo>
                    <a:pt x="1185532" y="213360"/>
                  </a:lnTo>
                  <a:lnTo>
                    <a:pt x="1183284" y="214630"/>
                  </a:lnTo>
                  <a:lnTo>
                    <a:pt x="1180871" y="217170"/>
                  </a:lnTo>
                  <a:lnTo>
                    <a:pt x="1174356" y="223520"/>
                  </a:lnTo>
                  <a:lnTo>
                    <a:pt x="1170825" y="226060"/>
                  </a:lnTo>
                  <a:lnTo>
                    <a:pt x="1166164" y="229870"/>
                  </a:lnTo>
                  <a:lnTo>
                    <a:pt x="1166596" y="228600"/>
                  </a:lnTo>
                  <a:lnTo>
                    <a:pt x="1168742" y="226060"/>
                  </a:lnTo>
                  <a:lnTo>
                    <a:pt x="1170559" y="223520"/>
                  </a:lnTo>
                  <a:lnTo>
                    <a:pt x="1175346" y="217170"/>
                  </a:lnTo>
                  <a:lnTo>
                    <a:pt x="1169098" y="223520"/>
                  </a:lnTo>
                  <a:lnTo>
                    <a:pt x="1162431" y="229870"/>
                  </a:lnTo>
                  <a:lnTo>
                    <a:pt x="1155649" y="236220"/>
                  </a:lnTo>
                  <a:lnTo>
                    <a:pt x="1149096" y="242570"/>
                  </a:lnTo>
                  <a:lnTo>
                    <a:pt x="1164742" y="264160"/>
                  </a:lnTo>
                  <a:lnTo>
                    <a:pt x="1175042" y="278130"/>
                  </a:lnTo>
                  <a:lnTo>
                    <a:pt x="1182839" y="290830"/>
                  </a:lnTo>
                  <a:lnTo>
                    <a:pt x="1190955" y="302209"/>
                  </a:lnTo>
                  <a:lnTo>
                    <a:pt x="1193685" y="300990"/>
                  </a:lnTo>
                  <a:lnTo>
                    <a:pt x="1199896" y="306070"/>
                  </a:lnTo>
                  <a:lnTo>
                    <a:pt x="1206500" y="312420"/>
                  </a:lnTo>
                  <a:lnTo>
                    <a:pt x="1210525" y="316230"/>
                  </a:lnTo>
                  <a:lnTo>
                    <a:pt x="1206817" y="317500"/>
                  </a:lnTo>
                  <a:lnTo>
                    <a:pt x="1208493" y="325120"/>
                  </a:lnTo>
                  <a:lnTo>
                    <a:pt x="1209357" y="332740"/>
                  </a:lnTo>
                  <a:lnTo>
                    <a:pt x="1203248" y="331470"/>
                  </a:lnTo>
                  <a:lnTo>
                    <a:pt x="1205077" y="335280"/>
                  </a:lnTo>
                  <a:lnTo>
                    <a:pt x="1207935" y="337820"/>
                  </a:lnTo>
                  <a:lnTo>
                    <a:pt x="1209535" y="336550"/>
                  </a:lnTo>
                  <a:lnTo>
                    <a:pt x="1210805" y="341630"/>
                  </a:lnTo>
                  <a:lnTo>
                    <a:pt x="1210259" y="342900"/>
                  </a:lnTo>
                  <a:lnTo>
                    <a:pt x="1206296" y="339090"/>
                  </a:lnTo>
                  <a:lnTo>
                    <a:pt x="1208354" y="342900"/>
                  </a:lnTo>
                  <a:lnTo>
                    <a:pt x="1209802" y="345440"/>
                  </a:lnTo>
                  <a:lnTo>
                    <a:pt x="1211072" y="347980"/>
                  </a:lnTo>
                  <a:lnTo>
                    <a:pt x="1215148" y="354330"/>
                  </a:lnTo>
                  <a:lnTo>
                    <a:pt x="1219314" y="360680"/>
                  </a:lnTo>
                  <a:lnTo>
                    <a:pt x="1223111" y="372110"/>
                  </a:lnTo>
                  <a:lnTo>
                    <a:pt x="1221994" y="373380"/>
                  </a:lnTo>
                  <a:lnTo>
                    <a:pt x="1220038" y="369570"/>
                  </a:lnTo>
                  <a:lnTo>
                    <a:pt x="1217904" y="368300"/>
                  </a:lnTo>
                  <a:lnTo>
                    <a:pt x="1221638" y="374650"/>
                  </a:lnTo>
                  <a:lnTo>
                    <a:pt x="1227759" y="373380"/>
                  </a:lnTo>
                  <a:lnTo>
                    <a:pt x="1239951" y="370840"/>
                  </a:lnTo>
                  <a:lnTo>
                    <a:pt x="1243088" y="369570"/>
                  </a:lnTo>
                  <a:lnTo>
                    <a:pt x="1246327" y="369570"/>
                  </a:lnTo>
                  <a:lnTo>
                    <a:pt x="1253007" y="368300"/>
                  </a:lnTo>
                  <a:lnTo>
                    <a:pt x="1258062" y="368300"/>
                  </a:lnTo>
                  <a:lnTo>
                    <a:pt x="1257312" y="369570"/>
                  </a:lnTo>
                  <a:lnTo>
                    <a:pt x="1258341" y="370332"/>
                  </a:lnTo>
                  <a:lnTo>
                    <a:pt x="1263548" y="369570"/>
                  </a:lnTo>
                  <a:lnTo>
                    <a:pt x="1267625" y="368300"/>
                  </a:lnTo>
                  <a:lnTo>
                    <a:pt x="1271714" y="367030"/>
                  </a:lnTo>
                  <a:lnTo>
                    <a:pt x="1279563" y="365760"/>
                  </a:lnTo>
                  <a:lnTo>
                    <a:pt x="1292377" y="361950"/>
                  </a:lnTo>
                  <a:lnTo>
                    <a:pt x="1298117" y="360680"/>
                  </a:lnTo>
                  <a:lnTo>
                    <a:pt x="1303134" y="360680"/>
                  </a:lnTo>
                  <a:lnTo>
                    <a:pt x="1306969" y="359410"/>
                  </a:lnTo>
                  <a:lnTo>
                    <a:pt x="1315288" y="359410"/>
                  </a:lnTo>
                  <a:lnTo>
                    <a:pt x="1309649" y="364490"/>
                  </a:lnTo>
                  <a:lnTo>
                    <a:pt x="1312811" y="363220"/>
                  </a:lnTo>
                  <a:lnTo>
                    <a:pt x="1314259" y="364490"/>
                  </a:lnTo>
                  <a:lnTo>
                    <a:pt x="1314056" y="365760"/>
                  </a:lnTo>
                  <a:lnTo>
                    <a:pt x="1313522" y="368300"/>
                  </a:lnTo>
                  <a:lnTo>
                    <a:pt x="1311656" y="369570"/>
                  </a:lnTo>
                  <a:lnTo>
                    <a:pt x="1313027" y="372110"/>
                  </a:lnTo>
                  <a:lnTo>
                    <a:pt x="1313764" y="374650"/>
                  </a:lnTo>
                  <a:lnTo>
                    <a:pt x="1315339" y="372110"/>
                  </a:lnTo>
                  <a:lnTo>
                    <a:pt x="1316075" y="370840"/>
                  </a:lnTo>
                  <a:lnTo>
                    <a:pt x="1316228" y="372110"/>
                  </a:lnTo>
                  <a:lnTo>
                    <a:pt x="1316609" y="373380"/>
                  </a:lnTo>
                  <a:lnTo>
                    <a:pt x="1317104" y="374650"/>
                  </a:lnTo>
                  <a:lnTo>
                    <a:pt x="1318463" y="381000"/>
                  </a:lnTo>
                  <a:lnTo>
                    <a:pt x="1319199" y="383933"/>
                  </a:lnTo>
                  <a:lnTo>
                    <a:pt x="1320444" y="388620"/>
                  </a:lnTo>
                  <a:lnTo>
                    <a:pt x="1321536" y="394970"/>
                  </a:lnTo>
                  <a:lnTo>
                    <a:pt x="1321168" y="400050"/>
                  </a:lnTo>
                  <a:lnTo>
                    <a:pt x="1317980" y="391160"/>
                  </a:lnTo>
                  <a:lnTo>
                    <a:pt x="1321358" y="414020"/>
                  </a:lnTo>
                  <a:lnTo>
                    <a:pt x="1322120" y="401320"/>
                  </a:lnTo>
                  <a:lnTo>
                    <a:pt x="1324914" y="406400"/>
                  </a:lnTo>
                  <a:lnTo>
                    <a:pt x="1327073" y="406400"/>
                  </a:lnTo>
                  <a:lnTo>
                    <a:pt x="1328496" y="407670"/>
                  </a:lnTo>
                  <a:lnTo>
                    <a:pt x="1328877" y="412750"/>
                  </a:lnTo>
                  <a:lnTo>
                    <a:pt x="1328940" y="424180"/>
                  </a:lnTo>
                  <a:lnTo>
                    <a:pt x="1328851" y="427990"/>
                  </a:lnTo>
                  <a:lnTo>
                    <a:pt x="1327670" y="434340"/>
                  </a:lnTo>
                  <a:lnTo>
                    <a:pt x="1332484" y="447040"/>
                  </a:lnTo>
                  <a:lnTo>
                    <a:pt x="1332052" y="455930"/>
                  </a:lnTo>
                  <a:lnTo>
                    <a:pt x="1330540" y="458470"/>
                  </a:lnTo>
                  <a:lnTo>
                    <a:pt x="1325791" y="454660"/>
                  </a:lnTo>
                  <a:lnTo>
                    <a:pt x="1324762" y="455930"/>
                  </a:lnTo>
                  <a:lnTo>
                    <a:pt x="1327696" y="463550"/>
                  </a:lnTo>
                  <a:lnTo>
                    <a:pt x="1329512" y="473710"/>
                  </a:lnTo>
                  <a:lnTo>
                    <a:pt x="1331417" y="485140"/>
                  </a:lnTo>
                  <a:lnTo>
                    <a:pt x="1334630" y="492760"/>
                  </a:lnTo>
                  <a:lnTo>
                    <a:pt x="1333233" y="490220"/>
                  </a:lnTo>
                  <a:lnTo>
                    <a:pt x="1330325" y="490220"/>
                  </a:lnTo>
                  <a:lnTo>
                    <a:pt x="1329829" y="491490"/>
                  </a:lnTo>
                  <a:lnTo>
                    <a:pt x="1334058" y="496570"/>
                  </a:lnTo>
                  <a:lnTo>
                    <a:pt x="1333449" y="501650"/>
                  </a:lnTo>
                  <a:lnTo>
                    <a:pt x="1332953" y="502920"/>
                  </a:lnTo>
                  <a:lnTo>
                    <a:pt x="1330566" y="501650"/>
                  </a:lnTo>
                  <a:lnTo>
                    <a:pt x="1332001" y="509270"/>
                  </a:lnTo>
                  <a:lnTo>
                    <a:pt x="1334046" y="508000"/>
                  </a:lnTo>
                  <a:lnTo>
                    <a:pt x="1335722" y="508000"/>
                  </a:lnTo>
                  <a:lnTo>
                    <a:pt x="1336040" y="516890"/>
                  </a:lnTo>
                  <a:lnTo>
                    <a:pt x="1335582" y="515620"/>
                  </a:lnTo>
                  <a:lnTo>
                    <a:pt x="1335100" y="515620"/>
                  </a:lnTo>
                  <a:lnTo>
                    <a:pt x="1334185" y="513080"/>
                  </a:lnTo>
                  <a:lnTo>
                    <a:pt x="1334922" y="523240"/>
                  </a:lnTo>
                  <a:lnTo>
                    <a:pt x="1336103" y="532130"/>
                  </a:lnTo>
                  <a:lnTo>
                    <a:pt x="1337449" y="539750"/>
                  </a:lnTo>
                  <a:lnTo>
                    <a:pt x="1338707" y="547370"/>
                  </a:lnTo>
                  <a:lnTo>
                    <a:pt x="1326819" y="547370"/>
                  </a:lnTo>
                  <a:lnTo>
                    <a:pt x="1325740" y="544830"/>
                  </a:lnTo>
                  <a:lnTo>
                    <a:pt x="1328445" y="543560"/>
                  </a:lnTo>
                  <a:lnTo>
                    <a:pt x="1330845" y="543560"/>
                  </a:lnTo>
                  <a:lnTo>
                    <a:pt x="1328826" y="541020"/>
                  </a:lnTo>
                  <a:lnTo>
                    <a:pt x="1322946" y="541020"/>
                  </a:lnTo>
                  <a:lnTo>
                    <a:pt x="1319301" y="542290"/>
                  </a:lnTo>
                  <a:lnTo>
                    <a:pt x="1298371" y="543560"/>
                  </a:lnTo>
                  <a:lnTo>
                    <a:pt x="1291285" y="543560"/>
                  </a:lnTo>
                  <a:lnTo>
                    <a:pt x="1284236" y="544830"/>
                  </a:lnTo>
                  <a:lnTo>
                    <a:pt x="1266990" y="544830"/>
                  </a:lnTo>
                  <a:lnTo>
                    <a:pt x="1259014" y="543560"/>
                  </a:lnTo>
                  <a:lnTo>
                    <a:pt x="1255102" y="543560"/>
                  </a:lnTo>
                  <a:lnTo>
                    <a:pt x="1261643" y="544830"/>
                  </a:lnTo>
                  <a:lnTo>
                    <a:pt x="1258303" y="547370"/>
                  </a:lnTo>
                  <a:lnTo>
                    <a:pt x="1252969" y="547370"/>
                  </a:lnTo>
                  <a:lnTo>
                    <a:pt x="1245692" y="544830"/>
                  </a:lnTo>
                  <a:lnTo>
                    <a:pt x="1236535" y="543560"/>
                  </a:lnTo>
                  <a:lnTo>
                    <a:pt x="1234630" y="548640"/>
                  </a:lnTo>
                  <a:lnTo>
                    <a:pt x="1232839" y="554990"/>
                  </a:lnTo>
                  <a:lnTo>
                    <a:pt x="1232814" y="555917"/>
                  </a:lnTo>
                  <a:lnTo>
                    <a:pt x="1229982" y="552450"/>
                  </a:lnTo>
                  <a:lnTo>
                    <a:pt x="1230515" y="554990"/>
                  </a:lnTo>
                  <a:lnTo>
                    <a:pt x="1228039" y="563880"/>
                  </a:lnTo>
                  <a:lnTo>
                    <a:pt x="1226210" y="571500"/>
                  </a:lnTo>
                  <a:lnTo>
                    <a:pt x="1217307" y="610870"/>
                  </a:lnTo>
                  <a:lnTo>
                    <a:pt x="1214551" y="621030"/>
                  </a:lnTo>
                  <a:lnTo>
                    <a:pt x="1213954" y="617220"/>
                  </a:lnTo>
                  <a:lnTo>
                    <a:pt x="1212278" y="619760"/>
                  </a:lnTo>
                  <a:lnTo>
                    <a:pt x="1211414" y="621030"/>
                  </a:lnTo>
                  <a:lnTo>
                    <a:pt x="1210310" y="623570"/>
                  </a:lnTo>
                  <a:lnTo>
                    <a:pt x="1209116" y="626110"/>
                  </a:lnTo>
                  <a:lnTo>
                    <a:pt x="1200048" y="643890"/>
                  </a:lnTo>
                  <a:lnTo>
                    <a:pt x="1206068" y="648970"/>
                  </a:lnTo>
                  <a:lnTo>
                    <a:pt x="1212316" y="654050"/>
                  </a:lnTo>
                  <a:lnTo>
                    <a:pt x="1217218" y="659130"/>
                  </a:lnTo>
                  <a:lnTo>
                    <a:pt x="1220101" y="660400"/>
                  </a:lnTo>
                  <a:lnTo>
                    <a:pt x="1222197" y="661670"/>
                  </a:lnTo>
                  <a:lnTo>
                    <a:pt x="1225308" y="662940"/>
                  </a:lnTo>
                  <a:lnTo>
                    <a:pt x="1226223" y="662940"/>
                  </a:lnTo>
                  <a:lnTo>
                    <a:pt x="1225588" y="660400"/>
                  </a:lnTo>
                  <a:lnTo>
                    <a:pt x="1230871" y="666750"/>
                  </a:lnTo>
                  <a:lnTo>
                    <a:pt x="1260868" y="692150"/>
                  </a:lnTo>
                  <a:lnTo>
                    <a:pt x="1264107" y="693420"/>
                  </a:lnTo>
                  <a:lnTo>
                    <a:pt x="1271270" y="698500"/>
                  </a:lnTo>
                  <a:lnTo>
                    <a:pt x="1269314" y="701040"/>
                  </a:lnTo>
                  <a:lnTo>
                    <a:pt x="1266799" y="704850"/>
                  </a:lnTo>
                  <a:lnTo>
                    <a:pt x="1263878" y="708660"/>
                  </a:lnTo>
                  <a:lnTo>
                    <a:pt x="1262316" y="709930"/>
                  </a:lnTo>
                  <a:lnTo>
                    <a:pt x="1261122" y="711200"/>
                  </a:lnTo>
                  <a:lnTo>
                    <a:pt x="1256944" y="715010"/>
                  </a:lnTo>
                  <a:lnTo>
                    <a:pt x="1254709" y="716280"/>
                  </a:lnTo>
                  <a:lnTo>
                    <a:pt x="1252308" y="717550"/>
                  </a:lnTo>
                  <a:lnTo>
                    <a:pt x="1254696" y="715010"/>
                  </a:lnTo>
                  <a:lnTo>
                    <a:pt x="1256677" y="709930"/>
                  </a:lnTo>
                  <a:lnTo>
                    <a:pt x="1254747" y="712470"/>
                  </a:lnTo>
                  <a:lnTo>
                    <a:pt x="1239088" y="734060"/>
                  </a:lnTo>
                  <a:lnTo>
                    <a:pt x="1243076" y="734060"/>
                  </a:lnTo>
                  <a:lnTo>
                    <a:pt x="1242923" y="732790"/>
                  </a:lnTo>
                  <a:lnTo>
                    <a:pt x="1248587" y="730250"/>
                  </a:lnTo>
                  <a:lnTo>
                    <a:pt x="1247990" y="734060"/>
                  </a:lnTo>
                  <a:lnTo>
                    <a:pt x="1244384" y="740410"/>
                  </a:lnTo>
                  <a:lnTo>
                    <a:pt x="1240129" y="745490"/>
                  </a:lnTo>
                  <a:lnTo>
                    <a:pt x="1241894" y="740410"/>
                  </a:lnTo>
                  <a:lnTo>
                    <a:pt x="1239608" y="740410"/>
                  </a:lnTo>
                  <a:lnTo>
                    <a:pt x="1231023" y="745490"/>
                  </a:lnTo>
                  <a:lnTo>
                    <a:pt x="1232395" y="745490"/>
                  </a:lnTo>
                  <a:lnTo>
                    <a:pt x="1232141" y="748030"/>
                  </a:lnTo>
                  <a:lnTo>
                    <a:pt x="1233258" y="748030"/>
                  </a:lnTo>
                  <a:lnTo>
                    <a:pt x="1227848" y="751840"/>
                  </a:lnTo>
                  <a:lnTo>
                    <a:pt x="1228128" y="755650"/>
                  </a:lnTo>
                  <a:lnTo>
                    <a:pt x="1228077" y="759460"/>
                  </a:lnTo>
                  <a:lnTo>
                    <a:pt x="1221701" y="765810"/>
                  </a:lnTo>
                  <a:lnTo>
                    <a:pt x="1220952" y="764540"/>
                  </a:lnTo>
                  <a:lnTo>
                    <a:pt x="1217091" y="770890"/>
                  </a:lnTo>
                  <a:lnTo>
                    <a:pt x="1214729" y="777240"/>
                  </a:lnTo>
                  <a:lnTo>
                    <a:pt x="1209421" y="782320"/>
                  </a:lnTo>
                  <a:lnTo>
                    <a:pt x="1205738" y="782320"/>
                  </a:lnTo>
                  <a:lnTo>
                    <a:pt x="1203020" y="787400"/>
                  </a:lnTo>
                  <a:lnTo>
                    <a:pt x="1199146" y="795020"/>
                  </a:lnTo>
                  <a:lnTo>
                    <a:pt x="1193482" y="800100"/>
                  </a:lnTo>
                  <a:lnTo>
                    <a:pt x="1195565" y="796290"/>
                  </a:lnTo>
                  <a:lnTo>
                    <a:pt x="1199781" y="789940"/>
                  </a:lnTo>
                  <a:lnTo>
                    <a:pt x="1201877" y="786130"/>
                  </a:lnTo>
                  <a:lnTo>
                    <a:pt x="1191450" y="791210"/>
                  </a:lnTo>
                  <a:lnTo>
                    <a:pt x="1191577" y="793750"/>
                  </a:lnTo>
                  <a:lnTo>
                    <a:pt x="1185938" y="798830"/>
                  </a:lnTo>
                  <a:lnTo>
                    <a:pt x="1186522" y="798830"/>
                  </a:lnTo>
                  <a:lnTo>
                    <a:pt x="1173187" y="811530"/>
                  </a:lnTo>
                  <a:lnTo>
                    <a:pt x="1177137" y="808990"/>
                  </a:lnTo>
                  <a:lnTo>
                    <a:pt x="1159865" y="838200"/>
                  </a:lnTo>
                  <a:lnTo>
                    <a:pt x="1159408" y="839279"/>
                  </a:lnTo>
                  <a:lnTo>
                    <a:pt x="1158760" y="838200"/>
                  </a:lnTo>
                  <a:lnTo>
                    <a:pt x="1156995" y="838200"/>
                  </a:lnTo>
                  <a:lnTo>
                    <a:pt x="1155319" y="839470"/>
                  </a:lnTo>
                  <a:lnTo>
                    <a:pt x="1155077" y="838200"/>
                  </a:lnTo>
                  <a:lnTo>
                    <a:pt x="1154836" y="836930"/>
                  </a:lnTo>
                  <a:lnTo>
                    <a:pt x="1152486" y="838200"/>
                  </a:lnTo>
                  <a:lnTo>
                    <a:pt x="1150112" y="838200"/>
                  </a:lnTo>
                  <a:lnTo>
                    <a:pt x="1150378" y="836930"/>
                  </a:lnTo>
                  <a:lnTo>
                    <a:pt x="1150658" y="835660"/>
                  </a:lnTo>
                  <a:lnTo>
                    <a:pt x="1150175" y="836930"/>
                  </a:lnTo>
                  <a:lnTo>
                    <a:pt x="1148918" y="836930"/>
                  </a:lnTo>
                  <a:lnTo>
                    <a:pt x="1147686" y="834390"/>
                  </a:lnTo>
                  <a:lnTo>
                    <a:pt x="1146606" y="833120"/>
                  </a:lnTo>
                  <a:lnTo>
                    <a:pt x="1145413" y="831850"/>
                  </a:lnTo>
                  <a:lnTo>
                    <a:pt x="1144549" y="830580"/>
                  </a:lnTo>
                  <a:lnTo>
                    <a:pt x="1140917" y="829310"/>
                  </a:lnTo>
                  <a:lnTo>
                    <a:pt x="1142492" y="829310"/>
                  </a:lnTo>
                  <a:lnTo>
                    <a:pt x="1138974" y="826770"/>
                  </a:lnTo>
                  <a:lnTo>
                    <a:pt x="1137373" y="825614"/>
                  </a:lnTo>
                  <a:lnTo>
                    <a:pt x="1119200" y="807720"/>
                  </a:lnTo>
                  <a:lnTo>
                    <a:pt x="1116533" y="803910"/>
                  </a:lnTo>
                  <a:lnTo>
                    <a:pt x="1113243" y="800100"/>
                  </a:lnTo>
                  <a:lnTo>
                    <a:pt x="1111554" y="797560"/>
                  </a:lnTo>
                  <a:lnTo>
                    <a:pt x="1110081" y="795020"/>
                  </a:lnTo>
                  <a:lnTo>
                    <a:pt x="1106881" y="792480"/>
                  </a:lnTo>
                  <a:lnTo>
                    <a:pt x="1102385" y="787400"/>
                  </a:lnTo>
                  <a:lnTo>
                    <a:pt x="1101255" y="786130"/>
                  </a:lnTo>
                  <a:lnTo>
                    <a:pt x="1095044" y="779780"/>
                  </a:lnTo>
                  <a:lnTo>
                    <a:pt x="1089063" y="774700"/>
                  </a:lnTo>
                  <a:lnTo>
                    <a:pt x="1084554" y="778510"/>
                  </a:lnTo>
                  <a:lnTo>
                    <a:pt x="1078306" y="784860"/>
                  </a:lnTo>
                  <a:lnTo>
                    <a:pt x="1073658" y="788670"/>
                  </a:lnTo>
                  <a:lnTo>
                    <a:pt x="1070013" y="791210"/>
                  </a:lnTo>
                  <a:lnTo>
                    <a:pt x="1066190" y="795020"/>
                  </a:lnTo>
                  <a:lnTo>
                    <a:pt x="1064920" y="797560"/>
                  </a:lnTo>
                  <a:lnTo>
                    <a:pt x="1062494" y="800100"/>
                  </a:lnTo>
                  <a:lnTo>
                    <a:pt x="1058176" y="803910"/>
                  </a:lnTo>
                  <a:lnTo>
                    <a:pt x="1053896" y="808990"/>
                  </a:lnTo>
                  <a:lnTo>
                    <a:pt x="1045565" y="815340"/>
                  </a:lnTo>
                  <a:lnTo>
                    <a:pt x="1038517" y="815340"/>
                  </a:lnTo>
                  <a:lnTo>
                    <a:pt x="1047965" y="807720"/>
                  </a:lnTo>
                  <a:lnTo>
                    <a:pt x="1040663" y="810260"/>
                  </a:lnTo>
                  <a:lnTo>
                    <a:pt x="1034186" y="812800"/>
                  </a:lnTo>
                  <a:lnTo>
                    <a:pt x="1028065" y="816610"/>
                  </a:lnTo>
                  <a:lnTo>
                    <a:pt x="1021829" y="820420"/>
                  </a:lnTo>
                  <a:lnTo>
                    <a:pt x="1023150" y="817880"/>
                  </a:lnTo>
                  <a:lnTo>
                    <a:pt x="1017244" y="817880"/>
                  </a:lnTo>
                  <a:lnTo>
                    <a:pt x="1012342" y="821690"/>
                  </a:lnTo>
                  <a:lnTo>
                    <a:pt x="1010158" y="824230"/>
                  </a:lnTo>
                  <a:lnTo>
                    <a:pt x="1007783" y="825500"/>
                  </a:lnTo>
                  <a:lnTo>
                    <a:pt x="1002322" y="828040"/>
                  </a:lnTo>
                  <a:lnTo>
                    <a:pt x="1002068" y="828040"/>
                  </a:lnTo>
                  <a:lnTo>
                    <a:pt x="1002042" y="829310"/>
                  </a:lnTo>
                  <a:lnTo>
                    <a:pt x="1001826" y="830580"/>
                  </a:lnTo>
                  <a:lnTo>
                    <a:pt x="1001433" y="829310"/>
                  </a:lnTo>
                  <a:lnTo>
                    <a:pt x="1000823" y="828040"/>
                  </a:lnTo>
                  <a:lnTo>
                    <a:pt x="1000442" y="826770"/>
                  </a:lnTo>
                  <a:lnTo>
                    <a:pt x="1000798" y="825500"/>
                  </a:lnTo>
                  <a:lnTo>
                    <a:pt x="1001928" y="822960"/>
                  </a:lnTo>
                  <a:lnTo>
                    <a:pt x="1005014" y="820420"/>
                  </a:lnTo>
                  <a:lnTo>
                    <a:pt x="997318" y="824230"/>
                  </a:lnTo>
                  <a:lnTo>
                    <a:pt x="998067" y="833120"/>
                  </a:lnTo>
                  <a:lnTo>
                    <a:pt x="999070" y="842073"/>
                  </a:lnTo>
                  <a:lnTo>
                    <a:pt x="1000455" y="854710"/>
                  </a:lnTo>
                  <a:lnTo>
                    <a:pt x="999147" y="855980"/>
                  </a:lnTo>
                  <a:lnTo>
                    <a:pt x="998245" y="854710"/>
                  </a:lnTo>
                  <a:lnTo>
                    <a:pt x="996734" y="849630"/>
                  </a:lnTo>
                  <a:lnTo>
                    <a:pt x="996086" y="847090"/>
                  </a:lnTo>
                  <a:lnTo>
                    <a:pt x="995387" y="843280"/>
                  </a:lnTo>
                  <a:lnTo>
                    <a:pt x="995629" y="849630"/>
                  </a:lnTo>
                  <a:lnTo>
                    <a:pt x="996327" y="858862"/>
                  </a:lnTo>
                  <a:lnTo>
                    <a:pt x="999871" y="855980"/>
                  </a:lnTo>
                  <a:lnTo>
                    <a:pt x="1001344" y="854710"/>
                  </a:lnTo>
                  <a:lnTo>
                    <a:pt x="1002004" y="862330"/>
                  </a:lnTo>
                  <a:lnTo>
                    <a:pt x="1005192" y="857250"/>
                  </a:lnTo>
                  <a:lnTo>
                    <a:pt x="1005395" y="854710"/>
                  </a:lnTo>
                  <a:lnTo>
                    <a:pt x="1005700" y="850900"/>
                  </a:lnTo>
                  <a:lnTo>
                    <a:pt x="1005586" y="847090"/>
                  </a:lnTo>
                  <a:lnTo>
                    <a:pt x="1004912" y="839279"/>
                  </a:lnTo>
                  <a:lnTo>
                    <a:pt x="1003846" y="830580"/>
                  </a:lnTo>
                  <a:lnTo>
                    <a:pt x="1003693" y="829310"/>
                  </a:lnTo>
                  <a:lnTo>
                    <a:pt x="1007656" y="826770"/>
                  </a:lnTo>
                  <a:lnTo>
                    <a:pt x="1012215" y="824230"/>
                  </a:lnTo>
                  <a:lnTo>
                    <a:pt x="1016546" y="822960"/>
                  </a:lnTo>
                  <a:lnTo>
                    <a:pt x="1015314" y="825500"/>
                  </a:lnTo>
                  <a:lnTo>
                    <a:pt x="1014539" y="828040"/>
                  </a:lnTo>
                  <a:lnTo>
                    <a:pt x="1014247" y="830580"/>
                  </a:lnTo>
                  <a:lnTo>
                    <a:pt x="1021676" y="822960"/>
                  </a:lnTo>
                  <a:lnTo>
                    <a:pt x="1024140" y="820420"/>
                  </a:lnTo>
                  <a:lnTo>
                    <a:pt x="1025385" y="819150"/>
                  </a:lnTo>
                  <a:lnTo>
                    <a:pt x="1028877" y="819150"/>
                  </a:lnTo>
                  <a:lnTo>
                    <a:pt x="1032357" y="821690"/>
                  </a:lnTo>
                  <a:lnTo>
                    <a:pt x="1026198" y="825500"/>
                  </a:lnTo>
                  <a:lnTo>
                    <a:pt x="1036967" y="824230"/>
                  </a:lnTo>
                  <a:lnTo>
                    <a:pt x="1033614" y="820420"/>
                  </a:lnTo>
                  <a:lnTo>
                    <a:pt x="1043139" y="819150"/>
                  </a:lnTo>
                  <a:lnTo>
                    <a:pt x="1044003" y="819150"/>
                  </a:lnTo>
                  <a:lnTo>
                    <a:pt x="1043266" y="820420"/>
                  </a:lnTo>
                  <a:lnTo>
                    <a:pt x="1044905" y="819150"/>
                  </a:lnTo>
                  <a:lnTo>
                    <a:pt x="1049832" y="815340"/>
                  </a:lnTo>
                  <a:lnTo>
                    <a:pt x="1051471" y="814070"/>
                  </a:lnTo>
                  <a:lnTo>
                    <a:pt x="1050315" y="815340"/>
                  </a:lnTo>
                  <a:lnTo>
                    <a:pt x="1054874" y="816559"/>
                  </a:lnTo>
                  <a:lnTo>
                    <a:pt x="1060450" y="814070"/>
                  </a:lnTo>
                  <a:lnTo>
                    <a:pt x="1068641" y="807720"/>
                  </a:lnTo>
                  <a:lnTo>
                    <a:pt x="1074534" y="802640"/>
                  </a:lnTo>
                  <a:lnTo>
                    <a:pt x="1079068" y="801370"/>
                  </a:lnTo>
                  <a:lnTo>
                    <a:pt x="1078230" y="802640"/>
                  </a:lnTo>
                  <a:lnTo>
                    <a:pt x="1079677" y="801370"/>
                  </a:lnTo>
                  <a:lnTo>
                    <a:pt x="1088402" y="793750"/>
                  </a:lnTo>
                  <a:lnTo>
                    <a:pt x="1089850" y="792480"/>
                  </a:lnTo>
                  <a:lnTo>
                    <a:pt x="1085189" y="793750"/>
                  </a:lnTo>
                  <a:lnTo>
                    <a:pt x="1087526" y="788670"/>
                  </a:lnTo>
                  <a:lnTo>
                    <a:pt x="1088351" y="787400"/>
                  </a:lnTo>
                  <a:lnTo>
                    <a:pt x="1089952" y="787400"/>
                  </a:lnTo>
                  <a:lnTo>
                    <a:pt x="1094054" y="789940"/>
                  </a:lnTo>
                  <a:lnTo>
                    <a:pt x="1095997" y="797560"/>
                  </a:lnTo>
                  <a:lnTo>
                    <a:pt x="1096594" y="803910"/>
                  </a:lnTo>
                  <a:lnTo>
                    <a:pt x="1095857" y="808990"/>
                  </a:lnTo>
                  <a:lnTo>
                    <a:pt x="1100823" y="807720"/>
                  </a:lnTo>
                  <a:lnTo>
                    <a:pt x="1105738" y="812800"/>
                  </a:lnTo>
                  <a:lnTo>
                    <a:pt x="1103769" y="814070"/>
                  </a:lnTo>
                  <a:lnTo>
                    <a:pt x="1107643" y="815340"/>
                  </a:lnTo>
                  <a:lnTo>
                    <a:pt x="1107986" y="814070"/>
                  </a:lnTo>
                  <a:lnTo>
                    <a:pt x="1107795" y="812800"/>
                  </a:lnTo>
                  <a:lnTo>
                    <a:pt x="1110043" y="812800"/>
                  </a:lnTo>
                  <a:lnTo>
                    <a:pt x="1112799" y="819150"/>
                  </a:lnTo>
                  <a:lnTo>
                    <a:pt x="1119136" y="825614"/>
                  </a:lnTo>
                  <a:lnTo>
                    <a:pt x="1129195" y="835660"/>
                  </a:lnTo>
                  <a:lnTo>
                    <a:pt x="1132547" y="839876"/>
                  </a:lnTo>
                  <a:lnTo>
                    <a:pt x="1136408" y="842010"/>
                  </a:lnTo>
                  <a:lnTo>
                    <a:pt x="1135811" y="845820"/>
                  </a:lnTo>
                  <a:lnTo>
                    <a:pt x="1138097" y="849630"/>
                  </a:lnTo>
                  <a:lnTo>
                    <a:pt x="1144092" y="854710"/>
                  </a:lnTo>
                  <a:lnTo>
                    <a:pt x="1147559" y="855980"/>
                  </a:lnTo>
                  <a:lnTo>
                    <a:pt x="1150874" y="859790"/>
                  </a:lnTo>
                  <a:lnTo>
                    <a:pt x="1152321" y="857250"/>
                  </a:lnTo>
                  <a:lnTo>
                    <a:pt x="1153807" y="855980"/>
                  </a:lnTo>
                  <a:lnTo>
                    <a:pt x="1155484" y="854710"/>
                  </a:lnTo>
                  <a:lnTo>
                    <a:pt x="1154760" y="858520"/>
                  </a:lnTo>
                  <a:lnTo>
                    <a:pt x="1152436" y="862330"/>
                  </a:lnTo>
                  <a:lnTo>
                    <a:pt x="1151051" y="864870"/>
                  </a:lnTo>
                  <a:lnTo>
                    <a:pt x="1149578" y="863600"/>
                  </a:lnTo>
                  <a:lnTo>
                    <a:pt x="1148918" y="863600"/>
                  </a:lnTo>
                  <a:lnTo>
                    <a:pt x="1151115" y="867410"/>
                  </a:lnTo>
                  <a:lnTo>
                    <a:pt x="1151724" y="867410"/>
                  </a:lnTo>
                  <a:lnTo>
                    <a:pt x="1152728" y="866140"/>
                  </a:lnTo>
                  <a:lnTo>
                    <a:pt x="1154188" y="866140"/>
                  </a:lnTo>
                  <a:lnTo>
                    <a:pt x="1174407" y="840740"/>
                  </a:lnTo>
                  <a:lnTo>
                    <a:pt x="1176667" y="838200"/>
                  </a:lnTo>
                  <a:lnTo>
                    <a:pt x="1178610" y="836930"/>
                  </a:lnTo>
                  <a:lnTo>
                    <a:pt x="1179893" y="834390"/>
                  </a:lnTo>
                  <a:lnTo>
                    <a:pt x="1180198" y="829310"/>
                  </a:lnTo>
                  <a:lnTo>
                    <a:pt x="1185329" y="822960"/>
                  </a:lnTo>
                  <a:lnTo>
                    <a:pt x="1195641" y="808990"/>
                  </a:lnTo>
                  <a:lnTo>
                    <a:pt x="1200315" y="802640"/>
                  </a:lnTo>
                  <a:lnTo>
                    <a:pt x="1204163" y="800100"/>
                  </a:lnTo>
                  <a:lnTo>
                    <a:pt x="1212761" y="791210"/>
                  </a:lnTo>
                  <a:lnTo>
                    <a:pt x="1223289" y="781050"/>
                  </a:lnTo>
                  <a:lnTo>
                    <a:pt x="1232941" y="770890"/>
                  </a:lnTo>
                  <a:lnTo>
                    <a:pt x="1233360" y="772160"/>
                  </a:lnTo>
                  <a:lnTo>
                    <a:pt x="1233462" y="770890"/>
                  </a:lnTo>
                  <a:lnTo>
                    <a:pt x="1233741" y="767080"/>
                  </a:lnTo>
                  <a:lnTo>
                    <a:pt x="1234351" y="765810"/>
                  </a:lnTo>
                  <a:lnTo>
                    <a:pt x="1237386" y="759460"/>
                  </a:lnTo>
                  <a:lnTo>
                    <a:pt x="1247914" y="745490"/>
                  </a:lnTo>
                  <a:lnTo>
                    <a:pt x="1250162" y="748030"/>
                  </a:lnTo>
                  <a:lnTo>
                    <a:pt x="1249857" y="750570"/>
                  </a:lnTo>
                  <a:lnTo>
                    <a:pt x="1247101" y="755650"/>
                  </a:lnTo>
                  <a:lnTo>
                    <a:pt x="1253820" y="748030"/>
                  </a:lnTo>
                  <a:lnTo>
                    <a:pt x="1254061" y="744220"/>
                  </a:lnTo>
                  <a:lnTo>
                    <a:pt x="1255445" y="741680"/>
                  </a:lnTo>
                  <a:lnTo>
                    <a:pt x="1259344" y="735330"/>
                  </a:lnTo>
                  <a:lnTo>
                    <a:pt x="1260792" y="740410"/>
                  </a:lnTo>
                  <a:lnTo>
                    <a:pt x="1264221" y="735330"/>
                  </a:lnTo>
                  <a:lnTo>
                    <a:pt x="1265085" y="734060"/>
                  </a:lnTo>
                  <a:lnTo>
                    <a:pt x="1267726" y="730250"/>
                  </a:lnTo>
                  <a:lnTo>
                    <a:pt x="1268603" y="728980"/>
                  </a:lnTo>
                  <a:lnTo>
                    <a:pt x="1287399" y="703580"/>
                  </a:lnTo>
                  <a:lnTo>
                    <a:pt x="1288465" y="702310"/>
                  </a:lnTo>
                  <a:lnTo>
                    <a:pt x="1293799" y="695960"/>
                  </a:lnTo>
                  <a:lnTo>
                    <a:pt x="1292707" y="694690"/>
                  </a:lnTo>
                  <a:lnTo>
                    <a:pt x="1291323" y="694690"/>
                  </a:lnTo>
                  <a:lnTo>
                    <a:pt x="1290637" y="695960"/>
                  </a:lnTo>
                  <a:lnTo>
                    <a:pt x="1290040" y="695960"/>
                  </a:lnTo>
                  <a:lnTo>
                    <a:pt x="1283589" y="699770"/>
                  </a:lnTo>
                  <a:lnTo>
                    <a:pt x="1276477" y="702310"/>
                  </a:lnTo>
                  <a:lnTo>
                    <a:pt x="1277416" y="697230"/>
                  </a:lnTo>
                  <a:lnTo>
                    <a:pt x="1275778" y="697230"/>
                  </a:lnTo>
                  <a:lnTo>
                    <a:pt x="1273835" y="695960"/>
                  </a:lnTo>
                  <a:lnTo>
                    <a:pt x="1271663" y="694690"/>
                  </a:lnTo>
                  <a:lnTo>
                    <a:pt x="1273746" y="693420"/>
                  </a:lnTo>
                  <a:lnTo>
                    <a:pt x="1276184" y="692480"/>
                  </a:lnTo>
                  <a:lnTo>
                    <a:pt x="1275511" y="692150"/>
                  </a:lnTo>
                  <a:lnTo>
                    <a:pt x="1273721" y="689610"/>
                  </a:lnTo>
                  <a:lnTo>
                    <a:pt x="1277048" y="690880"/>
                  </a:lnTo>
                  <a:lnTo>
                    <a:pt x="1280668" y="692150"/>
                  </a:lnTo>
                  <a:lnTo>
                    <a:pt x="1284592" y="693420"/>
                  </a:lnTo>
                  <a:lnTo>
                    <a:pt x="1278458" y="687133"/>
                  </a:lnTo>
                  <a:lnTo>
                    <a:pt x="1277150" y="690880"/>
                  </a:lnTo>
                  <a:lnTo>
                    <a:pt x="1275359" y="689610"/>
                  </a:lnTo>
                  <a:lnTo>
                    <a:pt x="1271778" y="687070"/>
                  </a:lnTo>
                  <a:lnTo>
                    <a:pt x="1274673" y="684530"/>
                  </a:lnTo>
                  <a:lnTo>
                    <a:pt x="1269098" y="681990"/>
                  </a:lnTo>
                  <a:lnTo>
                    <a:pt x="1271854" y="680720"/>
                  </a:lnTo>
                  <a:lnTo>
                    <a:pt x="1273886" y="681990"/>
                  </a:lnTo>
                  <a:lnTo>
                    <a:pt x="1276515" y="685800"/>
                  </a:lnTo>
                  <a:lnTo>
                    <a:pt x="1278382" y="687082"/>
                  </a:lnTo>
                  <a:lnTo>
                    <a:pt x="1280210" y="688340"/>
                  </a:lnTo>
                  <a:lnTo>
                    <a:pt x="1279042" y="687070"/>
                  </a:lnTo>
                  <a:lnTo>
                    <a:pt x="1276718" y="684530"/>
                  </a:lnTo>
                  <a:lnTo>
                    <a:pt x="1273035" y="680720"/>
                  </a:lnTo>
                  <a:lnTo>
                    <a:pt x="1266367" y="673100"/>
                  </a:lnTo>
                  <a:lnTo>
                    <a:pt x="1265491" y="671830"/>
                  </a:lnTo>
                  <a:lnTo>
                    <a:pt x="1264780" y="669290"/>
                  </a:lnTo>
                  <a:lnTo>
                    <a:pt x="1264234" y="670560"/>
                  </a:lnTo>
                  <a:lnTo>
                    <a:pt x="1262303" y="673100"/>
                  </a:lnTo>
                  <a:lnTo>
                    <a:pt x="1257795" y="669290"/>
                  </a:lnTo>
                  <a:lnTo>
                    <a:pt x="1252791" y="664210"/>
                  </a:lnTo>
                  <a:lnTo>
                    <a:pt x="1252194" y="662940"/>
                  </a:lnTo>
                  <a:lnTo>
                    <a:pt x="1252651" y="660400"/>
                  </a:lnTo>
                  <a:lnTo>
                    <a:pt x="1250835" y="656590"/>
                  </a:lnTo>
                  <a:lnTo>
                    <a:pt x="1246898" y="656590"/>
                  </a:lnTo>
                  <a:lnTo>
                    <a:pt x="1244066" y="652780"/>
                  </a:lnTo>
                  <a:lnTo>
                    <a:pt x="1241234" y="648970"/>
                  </a:lnTo>
                  <a:lnTo>
                    <a:pt x="1238288" y="652780"/>
                  </a:lnTo>
                  <a:lnTo>
                    <a:pt x="1235087" y="650240"/>
                  </a:lnTo>
                  <a:lnTo>
                    <a:pt x="1235786" y="647700"/>
                  </a:lnTo>
                  <a:lnTo>
                    <a:pt x="1235290" y="645160"/>
                  </a:lnTo>
                  <a:lnTo>
                    <a:pt x="1232877" y="643890"/>
                  </a:lnTo>
                  <a:lnTo>
                    <a:pt x="1231734" y="643890"/>
                  </a:lnTo>
                  <a:lnTo>
                    <a:pt x="1223911" y="638810"/>
                  </a:lnTo>
                  <a:lnTo>
                    <a:pt x="1224292" y="637540"/>
                  </a:lnTo>
                  <a:lnTo>
                    <a:pt x="1224686" y="636270"/>
                  </a:lnTo>
                  <a:lnTo>
                    <a:pt x="1224749" y="633730"/>
                  </a:lnTo>
                  <a:lnTo>
                    <a:pt x="1221333" y="636270"/>
                  </a:lnTo>
                  <a:lnTo>
                    <a:pt x="1220381" y="637540"/>
                  </a:lnTo>
                  <a:lnTo>
                    <a:pt x="1220546" y="636270"/>
                  </a:lnTo>
                  <a:lnTo>
                    <a:pt x="1220609" y="636028"/>
                  </a:lnTo>
                  <a:lnTo>
                    <a:pt x="1220952" y="635825"/>
                  </a:lnTo>
                  <a:lnTo>
                    <a:pt x="1220609" y="636016"/>
                  </a:lnTo>
                  <a:lnTo>
                    <a:pt x="1222260" y="629920"/>
                  </a:lnTo>
                  <a:lnTo>
                    <a:pt x="1225257" y="622300"/>
                  </a:lnTo>
                  <a:lnTo>
                    <a:pt x="1225778" y="621030"/>
                  </a:lnTo>
                  <a:lnTo>
                    <a:pt x="1228940" y="613410"/>
                  </a:lnTo>
                  <a:lnTo>
                    <a:pt x="1232763" y="604520"/>
                  </a:lnTo>
                  <a:lnTo>
                    <a:pt x="1236472" y="595630"/>
                  </a:lnTo>
                  <a:lnTo>
                    <a:pt x="1239862" y="586740"/>
                  </a:lnTo>
                  <a:lnTo>
                    <a:pt x="1242644" y="577850"/>
                  </a:lnTo>
                  <a:lnTo>
                    <a:pt x="1244511" y="570230"/>
                  </a:lnTo>
                  <a:lnTo>
                    <a:pt x="1245882" y="570230"/>
                  </a:lnTo>
                  <a:lnTo>
                    <a:pt x="1246174" y="566420"/>
                  </a:lnTo>
                  <a:lnTo>
                    <a:pt x="1246860" y="562610"/>
                  </a:lnTo>
                  <a:lnTo>
                    <a:pt x="1247013" y="561340"/>
                  </a:lnTo>
                  <a:lnTo>
                    <a:pt x="1247457" y="557530"/>
                  </a:lnTo>
                  <a:lnTo>
                    <a:pt x="1259509" y="557530"/>
                  </a:lnTo>
                  <a:lnTo>
                    <a:pt x="1266469" y="554990"/>
                  </a:lnTo>
                  <a:lnTo>
                    <a:pt x="1270685" y="554990"/>
                  </a:lnTo>
                  <a:lnTo>
                    <a:pt x="1276299" y="558800"/>
                  </a:lnTo>
                  <a:lnTo>
                    <a:pt x="1274432" y="560070"/>
                  </a:lnTo>
                  <a:lnTo>
                    <a:pt x="1281188" y="560070"/>
                  </a:lnTo>
                  <a:lnTo>
                    <a:pt x="1286573" y="558800"/>
                  </a:lnTo>
                  <a:lnTo>
                    <a:pt x="1292834" y="558800"/>
                  </a:lnTo>
                  <a:lnTo>
                    <a:pt x="1302232" y="561340"/>
                  </a:lnTo>
                  <a:lnTo>
                    <a:pt x="1297927" y="562610"/>
                  </a:lnTo>
                  <a:lnTo>
                    <a:pt x="1302308" y="563880"/>
                  </a:lnTo>
                  <a:lnTo>
                    <a:pt x="1308976" y="565150"/>
                  </a:lnTo>
                  <a:lnTo>
                    <a:pt x="1313903" y="565150"/>
                  </a:lnTo>
                  <a:lnTo>
                    <a:pt x="1325486" y="562610"/>
                  </a:lnTo>
                  <a:lnTo>
                    <a:pt x="1325245" y="565150"/>
                  </a:lnTo>
                  <a:lnTo>
                    <a:pt x="1332699" y="566420"/>
                  </a:lnTo>
                  <a:lnTo>
                    <a:pt x="1343367" y="567690"/>
                  </a:lnTo>
                  <a:lnTo>
                    <a:pt x="1352765" y="567690"/>
                  </a:lnTo>
                  <a:lnTo>
                    <a:pt x="1336243" y="563880"/>
                  </a:lnTo>
                  <a:lnTo>
                    <a:pt x="1343533" y="563880"/>
                  </a:lnTo>
                  <a:lnTo>
                    <a:pt x="1350200" y="565150"/>
                  </a:lnTo>
                  <a:lnTo>
                    <a:pt x="1357007" y="565150"/>
                  </a:lnTo>
                  <a:lnTo>
                    <a:pt x="1356918" y="563880"/>
                  </a:lnTo>
                  <a:lnTo>
                    <a:pt x="1356588" y="558800"/>
                  </a:lnTo>
                  <a:lnTo>
                    <a:pt x="1356423" y="556260"/>
                  </a:lnTo>
                  <a:lnTo>
                    <a:pt x="1358379" y="560070"/>
                  </a:lnTo>
                  <a:lnTo>
                    <a:pt x="1360360" y="562610"/>
                  </a:lnTo>
                  <a:lnTo>
                    <a:pt x="1362367" y="566420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43800" y="5227523"/>
              <a:ext cx="441325" cy="454025"/>
            </a:xfrm>
            <a:custGeom>
              <a:avLst/>
              <a:gdLst/>
              <a:ahLst/>
              <a:cxnLst/>
              <a:rect l="l" t="t" r="r" b="b"/>
              <a:pathLst>
                <a:path w="441325" h="454025">
                  <a:moveTo>
                    <a:pt x="1181" y="221538"/>
                  </a:moveTo>
                  <a:lnTo>
                    <a:pt x="558" y="221259"/>
                  </a:lnTo>
                  <a:lnTo>
                    <a:pt x="0" y="221475"/>
                  </a:lnTo>
                  <a:lnTo>
                    <a:pt x="12" y="221792"/>
                  </a:lnTo>
                  <a:lnTo>
                    <a:pt x="355" y="222072"/>
                  </a:lnTo>
                  <a:lnTo>
                    <a:pt x="495" y="222250"/>
                  </a:lnTo>
                  <a:lnTo>
                    <a:pt x="622" y="222351"/>
                  </a:lnTo>
                  <a:lnTo>
                    <a:pt x="939" y="221881"/>
                  </a:lnTo>
                  <a:lnTo>
                    <a:pt x="1181" y="221538"/>
                  </a:lnTo>
                  <a:close/>
                </a:path>
                <a:path w="441325" h="454025">
                  <a:moveTo>
                    <a:pt x="28308" y="220814"/>
                  </a:moveTo>
                  <a:lnTo>
                    <a:pt x="27152" y="220929"/>
                  </a:lnTo>
                  <a:lnTo>
                    <a:pt x="26212" y="221030"/>
                  </a:lnTo>
                  <a:lnTo>
                    <a:pt x="25171" y="221157"/>
                  </a:lnTo>
                  <a:lnTo>
                    <a:pt x="26479" y="221335"/>
                  </a:lnTo>
                  <a:lnTo>
                    <a:pt x="27774" y="221297"/>
                  </a:lnTo>
                  <a:lnTo>
                    <a:pt x="28308" y="220814"/>
                  </a:lnTo>
                  <a:close/>
                </a:path>
                <a:path w="441325" h="454025">
                  <a:moveTo>
                    <a:pt x="55384" y="162826"/>
                  </a:moveTo>
                  <a:lnTo>
                    <a:pt x="54114" y="160756"/>
                  </a:lnTo>
                  <a:lnTo>
                    <a:pt x="54902" y="164426"/>
                  </a:lnTo>
                  <a:lnTo>
                    <a:pt x="55384" y="162826"/>
                  </a:lnTo>
                  <a:close/>
                </a:path>
                <a:path w="441325" h="454025">
                  <a:moveTo>
                    <a:pt x="80111" y="273050"/>
                  </a:moveTo>
                  <a:lnTo>
                    <a:pt x="79857" y="275590"/>
                  </a:lnTo>
                  <a:lnTo>
                    <a:pt x="80010" y="275513"/>
                  </a:lnTo>
                  <a:lnTo>
                    <a:pt x="80111" y="273050"/>
                  </a:lnTo>
                  <a:close/>
                </a:path>
                <a:path w="441325" h="454025">
                  <a:moveTo>
                    <a:pt x="89649" y="180009"/>
                  </a:moveTo>
                  <a:lnTo>
                    <a:pt x="89535" y="179666"/>
                  </a:lnTo>
                  <a:lnTo>
                    <a:pt x="89077" y="179400"/>
                  </a:lnTo>
                  <a:lnTo>
                    <a:pt x="89535" y="180352"/>
                  </a:lnTo>
                  <a:lnTo>
                    <a:pt x="89649" y="180009"/>
                  </a:lnTo>
                  <a:close/>
                </a:path>
                <a:path w="441325" h="454025">
                  <a:moveTo>
                    <a:pt x="90779" y="187820"/>
                  </a:moveTo>
                  <a:lnTo>
                    <a:pt x="89725" y="187820"/>
                  </a:lnTo>
                  <a:lnTo>
                    <a:pt x="90614" y="188468"/>
                  </a:lnTo>
                  <a:lnTo>
                    <a:pt x="90779" y="187820"/>
                  </a:lnTo>
                  <a:close/>
                </a:path>
                <a:path w="441325" h="454025">
                  <a:moveTo>
                    <a:pt x="91795" y="167614"/>
                  </a:moveTo>
                  <a:lnTo>
                    <a:pt x="91427" y="165328"/>
                  </a:lnTo>
                  <a:lnTo>
                    <a:pt x="91046" y="165100"/>
                  </a:lnTo>
                  <a:lnTo>
                    <a:pt x="89827" y="165100"/>
                  </a:lnTo>
                  <a:lnTo>
                    <a:pt x="91795" y="167614"/>
                  </a:lnTo>
                  <a:close/>
                </a:path>
                <a:path w="441325" h="454025">
                  <a:moveTo>
                    <a:pt x="97383" y="132080"/>
                  </a:moveTo>
                  <a:lnTo>
                    <a:pt x="96088" y="132080"/>
                  </a:lnTo>
                  <a:lnTo>
                    <a:pt x="97320" y="134620"/>
                  </a:lnTo>
                  <a:lnTo>
                    <a:pt x="97383" y="132080"/>
                  </a:lnTo>
                  <a:close/>
                </a:path>
                <a:path w="441325" h="454025">
                  <a:moveTo>
                    <a:pt x="99021" y="328663"/>
                  </a:moveTo>
                  <a:lnTo>
                    <a:pt x="96024" y="323176"/>
                  </a:lnTo>
                  <a:lnTo>
                    <a:pt x="94208" y="323583"/>
                  </a:lnTo>
                  <a:lnTo>
                    <a:pt x="97218" y="326224"/>
                  </a:lnTo>
                  <a:lnTo>
                    <a:pt x="99021" y="328663"/>
                  </a:lnTo>
                  <a:close/>
                </a:path>
                <a:path w="441325" h="454025">
                  <a:moveTo>
                    <a:pt x="99301" y="383171"/>
                  </a:moveTo>
                  <a:lnTo>
                    <a:pt x="95872" y="383324"/>
                  </a:lnTo>
                  <a:lnTo>
                    <a:pt x="97155" y="384149"/>
                  </a:lnTo>
                  <a:lnTo>
                    <a:pt x="97840" y="383933"/>
                  </a:lnTo>
                  <a:lnTo>
                    <a:pt x="98564" y="383590"/>
                  </a:lnTo>
                  <a:lnTo>
                    <a:pt x="99301" y="383171"/>
                  </a:lnTo>
                  <a:close/>
                </a:path>
                <a:path w="441325" h="454025">
                  <a:moveTo>
                    <a:pt x="99733" y="132080"/>
                  </a:moveTo>
                  <a:lnTo>
                    <a:pt x="97421" y="130810"/>
                  </a:lnTo>
                  <a:lnTo>
                    <a:pt x="97383" y="132080"/>
                  </a:lnTo>
                  <a:lnTo>
                    <a:pt x="99733" y="132080"/>
                  </a:lnTo>
                  <a:close/>
                </a:path>
                <a:path w="441325" h="454025">
                  <a:moveTo>
                    <a:pt x="100101" y="330657"/>
                  </a:moveTo>
                  <a:lnTo>
                    <a:pt x="99999" y="330085"/>
                  </a:lnTo>
                  <a:lnTo>
                    <a:pt x="99593" y="329387"/>
                  </a:lnTo>
                  <a:lnTo>
                    <a:pt x="99021" y="328663"/>
                  </a:lnTo>
                  <a:lnTo>
                    <a:pt x="100101" y="330657"/>
                  </a:lnTo>
                  <a:close/>
                </a:path>
                <a:path w="441325" h="454025">
                  <a:moveTo>
                    <a:pt x="108851" y="268401"/>
                  </a:moveTo>
                  <a:lnTo>
                    <a:pt x="108381" y="269227"/>
                  </a:lnTo>
                  <a:lnTo>
                    <a:pt x="108851" y="268401"/>
                  </a:lnTo>
                  <a:close/>
                </a:path>
                <a:path w="441325" h="454025">
                  <a:moveTo>
                    <a:pt x="111036" y="264160"/>
                  </a:moveTo>
                  <a:lnTo>
                    <a:pt x="108851" y="268401"/>
                  </a:lnTo>
                  <a:lnTo>
                    <a:pt x="109829" y="266700"/>
                  </a:lnTo>
                  <a:lnTo>
                    <a:pt x="110883" y="267970"/>
                  </a:lnTo>
                  <a:lnTo>
                    <a:pt x="110934" y="266700"/>
                  </a:lnTo>
                  <a:lnTo>
                    <a:pt x="111036" y="264160"/>
                  </a:lnTo>
                  <a:close/>
                </a:path>
                <a:path w="441325" h="454025">
                  <a:moveTo>
                    <a:pt x="112382" y="321310"/>
                  </a:moveTo>
                  <a:lnTo>
                    <a:pt x="112356" y="320040"/>
                  </a:lnTo>
                  <a:lnTo>
                    <a:pt x="112217" y="321017"/>
                  </a:lnTo>
                  <a:lnTo>
                    <a:pt x="112382" y="321310"/>
                  </a:lnTo>
                  <a:close/>
                </a:path>
                <a:path w="441325" h="454025">
                  <a:moveTo>
                    <a:pt x="135026" y="340817"/>
                  </a:moveTo>
                  <a:lnTo>
                    <a:pt x="134696" y="340360"/>
                  </a:lnTo>
                  <a:lnTo>
                    <a:pt x="133540" y="340360"/>
                  </a:lnTo>
                  <a:lnTo>
                    <a:pt x="135026" y="340817"/>
                  </a:lnTo>
                  <a:close/>
                </a:path>
                <a:path w="441325" h="454025">
                  <a:moveTo>
                    <a:pt x="135521" y="262572"/>
                  </a:moveTo>
                  <a:lnTo>
                    <a:pt x="133146" y="261226"/>
                  </a:lnTo>
                  <a:lnTo>
                    <a:pt x="133527" y="262331"/>
                  </a:lnTo>
                  <a:lnTo>
                    <a:pt x="135521" y="262572"/>
                  </a:lnTo>
                  <a:close/>
                </a:path>
                <a:path w="441325" h="454025">
                  <a:moveTo>
                    <a:pt x="136982" y="341401"/>
                  </a:moveTo>
                  <a:lnTo>
                    <a:pt x="135026" y="340817"/>
                  </a:lnTo>
                  <a:lnTo>
                    <a:pt x="135648" y="341630"/>
                  </a:lnTo>
                  <a:lnTo>
                    <a:pt x="136969" y="341630"/>
                  </a:lnTo>
                  <a:lnTo>
                    <a:pt x="136982" y="341401"/>
                  </a:lnTo>
                  <a:close/>
                </a:path>
                <a:path w="441325" h="454025">
                  <a:moveTo>
                    <a:pt x="137744" y="308610"/>
                  </a:moveTo>
                  <a:lnTo>
                    <a:pt x="136664" y="308610"/>
                  </a:lnTo>
                  <a:lnTo>
                    <a:pt x="136931" y="309791"/>
                  </a:lnTo>
                  <a:lnTo>
                    <a:pt x="137744" y="308610"/>
                  </a:lnTo>
                  <a:close/>
                </a:path>
                <a:path w="441325" h="454025">
                  <a:moveTo>
                    <a:pt x="141249" y="303530"/>
                  </a:moveTo>
                  <a:lnTo>
                    <a:pt x="137744" y="308610"/>
                  </a:lnTo>
                  <a:lnTo>
                    <a:pt x="138950" y="308610"/>
                  </a:lnTo>
                  <a:lnTo>
                    <a:pt x="140868" y="310870"/>
                  </a:lnTo>
                  <a:lnTo>
                    <a:pt x="140970" y="309791"/>
                  </a:lnTo>
                  <a:lnTo>
                    <a:pt x="141249" y="303530"/>
                  </a:lnTo>
                  <a:close/>
                </a:path>
                <a:path w="441325" h="454025">
                  <a:moveTo>
                    <a:pt x="167424" y="334010"/>
                  </a:moveTo>
                  <a:lnTo>
                    <a:pt x="166903" y="332740"/>
                  </a:lnTo>
                  <a:lnTo>
                    <a:pt x="166636" y="334073"/>
                  </a:lnTo>
                  <a:lnTo>
                    <a:pt x="166916" y="334010"/>
                  </a:lnTo>
                  <a:lnTo>
                    <a:pt x="167424" y="334010"/>
                  </a:lnTo>
                  <a:close/>
                </a:path>
                <a:path w="441325" h="454025">
                  <a:moveTo>
                    <a:pt x="170776" y="334010"/>
                  </a:moveTo>
                  <a:lnTo>
                    <a:pt x="167424" y="334010"/>
                  </a:lnTo>
                  <a:lnTo>
                    <a:pt x="168986" y="337820"/>
                  </a:lnTo>
                  <a:lnTo>
                    <a:pt x="170776" y="334010"/>
                  </a:lnTo>
                  <a:close/>
                </a:path>
                <a:path w="441325" h="454025">
                  <a:moveTo>
                    <a:pt x="171132" y="22860"/>
                  </a:moveTo>
                  <a:close/>
                </a:path>
                <a:path w="441325" h="454025">
                  <a:moveTo>
                    <a:pt x="171754" y="23012"/>
                  </a:moveTo>
                  <a:lnTo>
                    <a:pt x="171488" y="22936"/>
                  </a:lnTo>
                  <a:lnTo>
                    <a:pt x="171335" y="22898"/>
                  </a:lnTo>
                  <a:lnTo>
                    <a:pt x="171132" y="22872"/>
                  </a:lnTo>
                  <a:lnTo>
                    <a:pt x="171754" y="23012"/>
                  </a:lnTo>
                  <a:close/>
                </a:path>
                <a:path w="441325" h="454025">
                  <a:moveTo>
                    <a:pt x="171894" y="16738"/>
                  </a:moveTo>
                  <a:lnTo>
                    <a:pt x="164884" y="21348"/>
                  </a:lnTo>
                  <a:lnTo>
                    <a:pt x="171119" y="22860"/>
                  </a:lnTo>
                  <a:lnTo>
                    <a:pt x="169989" y="21602"/>
                  </a:lnTo>
                  <a:lnTo>
                    <a:pt x="171894" y="16738"/>
                  </a:lnTo>
                  <a:close/>
                </a:path>
                <a:path w="441325" h="454025">
                  <a:moveTo>
                    <a:pt x="172097" y="334010"/>
                  </a:moveTo>
                  <a:lnTo>
                    <a:pt x="171958" y="334010"/>
                  </a:lnTo>
                  <a:lnTo>
                    <a:pt x="171907" y="334632"/>
                  </a:lnTo>
                  <a:lnTo>
                    <a:pt x="172097" y="334010"/>
                  </a:lnTo>
                  <a:close/>
                </a:path>
                <a:path w="441325" h="454025">
                  <a:moveTo>
                    <a:pt x="172377" y="16433"/>
                  </a:moveTo>
                  <a:lnTo>
                    <a:pt x="172072" y="16306"/>
                  </a:lnTo>
                  <a:lnTo>
                    <a:pt x="171894" y="16738"/>
                  </a:lnTo>
                  <a:lnTo>
                    <a:pt x="172377" y="16433"/>
                  </a:lnTo>
                  <a:close/>
                </a:path>
                <a:path w="441325" h="454025">
                  <a:moveTo>
                    <a:pt x="172643" y="14859"/>
                  </a:moveTo>
                  <a:lnTo>
                    <a:pt x="167817" y="14554"/>
                  </a:lnTo>
                  <a:lnTo>
                    <a:pt x="172072" y="16306"/>
                  </a:lnTo>
                  <a:lnTo>
                    <a:pt x="172643" y="14859"/>
                  </a:lnTo>
                  <a:close/>
                </a:path>
                <a:path w="441325" h="454025">
                  <a:moveTo>
                    <a:pt x="176644" y="360680"/>
                  </a:moveTo>
                  <a:lnTo>
                    <a:pt x="176453" y="360337"/>
                  </a:lnTo>
                  <a:lnTo>
                    <a:pt x="176415" y="360680"/>
                  </a:lnTo>
                  <a:lnTo>
                    <a:pt x="176644" y="360680"/>
                  </a:lnTo>
                  <a:close/>
                </a:path>
                <a:path w="441325" h="454025">
                  <a:moveTo>
                    <a:pt x="176847" y="331558"/>
                  </a:moveTo>
                  <a:lnTo>
                    <a:pt x="172834" y="329514"/>
                  </a:lnTo>
                  <a:lnTo>
                    <a:pt x="172758" y="330835"/>
                  </a:lnTo>
                  <a:lnTo>
                    <a:pt x="172466" y="332143"/>
                  </a:lnTo>
                  <a:lnTo>
                    <a:pt x="172097" y="333425"/>
                  </a:lnTo>
                  <a:lnTo>
                    <a:pt x="173139" y="330606"/>
                  </a:lnTo>
                  <a:lnTo>
                    <a:pt x="176847" y="331558"/>
                  </a:lnTo>
                  <a:close/>
                </a:path>
                <a:path w="441325" h="454025">
                  <a:moveTo>
                    <a:pt x="177317" y="361950"/>
                  </a:moveTo>
                  <a:lnTo>
                    <a:pt x="176733" y="360680"/>
                  </a:lnTo>
                  <a:lnTo>
                    <a:pt x="177317" y="361950"/>
                  </a:lnTo>
                  <a:close/>
                </a:path>
                <a:path w="441325" h="454025">
                  <a:moveTo>
                    <a:pt x="196761" y="337883"/>
                  </a:moveTo>
                  <a:lnTo>
                    <a:pt x="196735" y="336397"/>
                  </a:lnTo>
                  <a:lnTo>
                    <a:pt x="196278" y="336550"/>
                  </a:lnTo>
                  <a:lnTo>
                    <a:pt x="196761" y="337883"/>
                  </a:lnTo>
                  <a:close/>
                </a:path>
                <a:path w="441325" h="454025">
                  <a:moveTo>
                    <a:pt x="200152" y="335280"/>
                  </a:moveTo>
                  <a:lnTo>
                    <a:pt x="196723" y="334010"/>
                  </a:lnTo>
                  <a:lnTo>
                    <a:pt x="196735" y="336397"/>
                  </a:lnTo>
                  <a:lnTo>
                    <a:pt x="200152" y="335280"/>
                  </a:lnTo>
                  <a:close/>
                </a:path>
                <a:path w="441325" h="454025">
                  <a:moveTo>
                    <a:pt x="201422" y="337820"/>
                  </a:moveTo>
                  <a:lnTo>
                    <a:pt x="201206" y="337883"/>
                  </a:lnTo>
                  <a:lnTo>
                    <a:pt x="201345" y="337883"/>
                  </a:lnTo>
                  <a:close/>
                </a:path>
                <a:path w="441325" h="454025">
                  <a:moveTo>
                    <a:pt x="206400" y="40322"/>
                  </a:moveTo>
                  <a:lnTo>
                    <a:pt x="206197" y="39763"/>
                  </a:lnTo>
                  <a:lnTo>
                    <a:pt x="205968" y="40640"/>
                  </a:lnTo>
                  <a:lnTo>
                    <a:pt x="206400" y="40322"/>
                  </a:lnTo>
                  <a:close/>
                </a:path>
                <a:path w="441325" h="454025">
                  <a:moveTo>
                    <a:pt x="208356" y="41910"/>
                  </a:moveTo>
                  <a:lnTo>
                    <a:pt x="207683" y="39370"/>
                  </a:lnTo>
                  <a:lnTo>
                    <a:pt x="206400" y="40322"/>
                  </a:lnTo>
                  <a:lnTo>
                    <a:pt x="207010" y="41910"/>
                  </a:lnTo>
                  <a:lnTo>
                    <a:pt x="208356" y="41910"/>
                  </a:lnTo>
                  <a:close/>
                </a:path>
                <a:path w="441325" h="454025">
                  <a:moveTo>
                    <a:pt x="213525" y="340360"/>
                  </a:moveTo>
                  <a:lnTo>
                    <a:pt x="212661" y="345440"/>
                  </a:lnTo>
                  <a:lnTo>
                    <a:pt x="213321" y="345440"/>
                  </a:lnTo>
                  <a:lnTo>
                    <a:pt x="213525" y="340360"/>
                  </a:lnTo>
                  <a:close/>
                </a:path>
                <a:path w="441325" h="454025">
                  <a:moveTo>
                    <a:pt x="228371" y="7569"/>
                  </a:moveTo>
                  <a:lnTo>
                    <a:pt x="228053" y="8026"/>
                  </a:lnTo>
                  <a:lnTo>
                    <a:pt x="228371" y="7569"/>
                  </a:lnTo>
                  <a:close/>
                </a:path>
                <a:path w="441325" h="454025">
                  <a:moveTo>
                    <a:pt x="236562" y="2540"/>
                  </a:moveTo>
                  <a:lnTo>
                    <a:pt x="227939" y="2540"/>
                  </a:lnTo>
                  <a:lnTo>
                    <a:pt x="226961" y="6350"/>
                  </a:lnTo>
                  <a:lnTo>
                    <a:pt x="227901" y="5080"/>
                  </a:lnTo>
                  <a:lnTo>
                    <a:pt x="229044" y="3810"/>
                  </a:lnTo>
                  <a:lnTo>
                    <a:pt x="230124" y="5080"/>
                  </a:lnTo>
                  <a:lnTo>
                    <a:pt x="228371" y="7569"/>
                  </a:lnTo>
                  <a:lnTo>
                    <a:pt x="233387" y="5080"/>
                  </a:lnTo>
                  <a:lnTo>
                    <a:pt x="234975" y="3810"/>
                  </a:lnTo>
                  <a:lnTo>
                    <a:pt x="236562" y="2540"/>
                  </a:lnTo>
                  <a:close/>
                </a:path>
                <a:path w="441325" h="454025">
                  <a:moveTo>
                    <a:pt x="237921" y="406920"/>
                  </a:moveTo>
                  <a:lnTo>
                    <a:pt x="236270" y="407428"/>
                  </a:lnTo>
                  <a:lnTo>
                    <a:pt x="235800" y="408178"/>
                  </a:lnTo>
                  <a:lnTo>
                    <a:pt x="236423" y="407936"/>
                  </a:lnTo>
                  <a:lnTo>
                    <a:pt x="237109" y="407492"/>
                  </a:lnTo>
                  <a:lnTo>
                    <a:pt x="237921" y="406920"/>
                  </a:lnTo>
                  <a:close/>
                </a:path>
                <a:path w="441325" h="454025">
                  <a:moveTo>
                    <a:pt x="246786" y="346278"/>
                  </a:moveTo>
                  <a:lnTo>
                    <a:pt x="246570" y="346252"/>
                  </a:lnTo>
                  <a:lnTo>
                    <a:pt x="246570" y="346989"/>
                  </a:lnTo>
                  <a:lnTo>
                    <a:pt x="246748" y="346583"/>
                  </a:lnTo>
                  <a:lnTo>
                    <a:pt x="246786" y="346278"/>
                  </a:lnTo>
                  <a:close/>
                </a:path>
                <a:path w="441325" h="454025">
                  <a:moveTo>
                    <a:pt x="247192" y="3797"/>
                  </a:moveTo>
                  <a:lnTo>
                    <a:pt x="246227" y="1346"/>
                  </a:lnTo>
                  <a:lnTo>
                    <a:pt x="243636" y="0"/>
                  </a:lnTo>
                  <a:lnTo>
                    <a:pt x="242150" y="2387"/>
                  </a:lnTo>
                  <a:lnTo>
                    <a:pt x="244170" y="2565"/>
                  </a:lnTo>
                  <a:lnTo>
                    <a:pt x="246189" y="4279"/>
                  </a:lnTo>
                  <a:lnTo>
                    <a:pt x="247192" y="3797"/>
                  </a:lnTo>
                  <a:close/>
                </a:path>
                <a:path w="441325" h="454025">
                  <a:moveTo>
                    <a:pt x="255663" y="452208"/>
                  </a:moveTo>
                  <a:lnTo>
                    <a:pt x="254444" y="449275"/>
                  </a:lnTo>
                  <a:lnTo>
                    <a:pt x="249186" y="448144"/>
                  </a:lnTo>
                  <a:lnTo>
                    <a:pt x="251485" y="452602"/>
                  </a:lnTo>
                  <a:lnTo>
                    <a:pt x="252971" y="453440"/>
                  </a:lnTo>
                  <a:lnTo>
                    <a:pt x="255663" y="452208"/>
                  </a:lnTo>
                  <a:close/>
                </a:path>
                <a:path w="441325" h="454025">
                  <a:moveTo>
                    <a:pt x="257822" y="440309"/>
                  </a:moveTo>
                  <a:lnTo>
                    <a:pt x="256895" y="435229"/>
                  </a:lnTo>
                  <a:lnTo>
                    <a:pt x="252704" y="430644"/>
                  </a:lnTo>
                  <a:lnTo>
                    <a:pt x="253517" y="429298"/>
                  </a:lnTo>
                  <a:lnTo>
                    <a:pt x="255016" y="430123"/>
                  </a:lnTo>
                  <a:lnTo>
                    <a:pt x="255943" y="430187"/>
                  </a:lnTo>
                  <a:lnTo>
                    <a:pt x="252857" y="427113"/>
                  </a:lnTo>
                  <a:lnTo>
                    <a:pt x="247878" y="423837"/>
                  </a:lnTo>
                  <a:lnTo>
                    <a:pt x="243992" y="427113"/>
                  </a:lnTo>
                  <a:lnTo>
                    <a:pt x="249339" y="429666"/>
                  </a:lnTo>
                  <a:lnTo>
                    <a:pt x="247611" y="430936"/>
                  </a:lnTo>
                  <a:lnTo>
                    <a:pt x="253911" y="433590"/>
                  </a:lnTo>
                  <a:lnTo>
                    <a:pt x="255130" y="436524"/>
                  </a:lnTo>
                  <a:lnTo>
                    <a:pt x="253517" y="439242"/>
                  </a:lnTo>
                  <a:lnTo>
                    <a:pt x="251637" y="439115"/>
                  </a:lnTo>
                  <a:lnTo>
                    <a:pt x="253098" y="439928"/>
                  </a:lnTo>
                  <a:lnTo>
                    <a:pt x="251625" y="444068"/>
                  </a:lnTo>
                  <a:lnTo>
                    <a:pt x="254977" y="445058"/>
                  </a:lnTo>
                  <a:lnTo>
                    <a:pt x="257822" y="440309"/>
                  </a:lnTo>
                  <a:close/>
                </a:path>
                <a:path w="441325" h="454025">
                  <a:moveTo>
                    <a:pt x="265607" y="351637"/>
                  </a:moveTo>
                  <a:lnTo>
                    <a:pt x="264337" y="350850"/>
                  </a:lnTo>
                  <a:lnTo>
                    <a:pt x="264871" y="352628"/>
                  </a:lnTo>
                  <a:lnTo>
                    <a:pt x="265366" y="352209"/>
                  </a:lnTo>
                  <a:lnTo>
                    <a:pt x="265607" y="351637"/>
                  </a:lnTo>
                  <a:close/>
                </a:path>
                <a:path w="441325" h="454025">
                  <a:moveTo>
                    <a:pt x="266204" y="347980"/>
                  </a:moveTo>
                  <a:lnTo>
                    <a:pt x="263385" y="346710"/>
                  </a:lnTo>
                  <a:lnTo>
                    <a:pt x="261810" y="349250"/>
                  </a:lnTo>
                  <a:lnTo>
                    <a:pt x="264337" y="350850"/>
                  </a:lnTo>
                  <a:lnTo>
                    <a:pt x="264248" y="350520"/>
                  </a:lnTo>
                  <a:lnTo>
                    <a:pt x="266204" y="347980"/>
                  </a:lnTo>
                  <a:close/>
                </a:path>
                <a:path w="441325" h="454025">
                  <a:moveTo>
                    <a:pt x="271754" y="12268"/>
                  </a:moveTo>
                  <a:lnTo>
                    <a:pt x="271183" y="10515"/>
                  </a:lnTo>
                  <a:lnTo>
                    <a:pt x="270040" y="12700"/>
                  </a:lnTo>
                  <a:lnTo>
                    <a:pt x="271754" y="12268"/>
                  </a:lnTo>
                  <a:close/>
                </a:path>
                <a:path w="441325" h="454025">
                  <a:moveTo>
                    <a:pt x="272059" y="48895"/>
                  </a:moveTo>
                  <a:lnTo>
                    <a:pt x="271208" y="45694"/>
                  </a:lnTo>
                  <a:lnTo>
                    <a:pt x="269633" y="45250"/>
                  </a:lnTo>
                  <a:lnTo>
                    <a:pt x="271576" y="48920"/>
                  </a:lnTo>
                  <a:lnTo>
                    <a:pt x="272059" y="48895"/>
                  </a:lnTo>
                  <a:close/>
                </a:path>
                <a:path w="441325" h="454025">
                  <a:moveTo>
                    <a:pt x="272529" y="10160"/>
                  </a:moveTo>
                  <a:lnTo>
                    <a:pt x="272376" y="8890"/>
                  </a:lnTo>
                  <a:lnTo>
                    <a:pt x="272097" y="6350"/>
                  </a:lnTo>
                  <a:lnTo>
                    <a:pt x="269824" y="6350"/>
                  </a:lnTo>
                  <a:lnTo>
                    <a:pt x="271183" y="10515"/>
                  </a:lnTo>
                  <a:lnTo>
                    <a:pt x="272034" y="8890"/>
                  </a:lnTo>
                  <a:lnTo>
                    <a:pt x="272529" y="10160"/>
                  </a:lnTo>
                  <a:close/>
                </a:path>
                <a:path w="441325" h="454025">
                  <a:moveTo>
                    <a:pt x="274523" y="54470"/>
                  </a:moveTo>
                  <a:lnTo>
                    <a:pt x="271576" y="48920"/>
                  </a:lnTo>
                  <a:lnTo>
                    <a:pt x="270103" y="48996"/>
                  </a:lnTo>
                  <a:lnTo>
                    <a:pt x="274523" y="54470"/>
                  </a:lnTo>
                  <a:close/>
                </a:path>
                <a:path w="441325" h="454025">
                  <a:moveTo>
                    <a:pt x="275031" y="46761"/>
                  </a:moveTo>
                  <a:lnTo>
                    <a:pt x="273710" y="46075"/>
                  </a:lnTo>
                  <a:lnTo>
                    <a:pt x="272351" y="45542"/>
                  </a:lnTo>
                  <a:lnTo>
                    <a:pt x="270992" y="44932"/>
                  </a:lnTo>
                  <a:lnTo>
                    <a:pt x="271208" y="45694"/>
                  </a:lnTo>
                  <a:lnTo>
                    <a:pt x="275031" y="46761"/>
                  </a:lnTo>
                  <a:close/>
                </a:path>
                <a:path w="441325" h="454025">
                  <a:moveTo>
                    <a:pt x="284441" y="362991"/>
                  </a:moveTo>
                  <a:lnTo>
                    <a:pt x="283972" y="363296"/>
                  </a:lnTo>
                  <a:lnTo>
                    <a:pt x="284340" y="365594"/>
                  </a:lnTo>
                  <a:lnTo>
                    <a:pt x="284441" y="362991"/>
                  </a:lnTo>
                  <a:close/>
                </a:path>
                <a:path w="441325" h="454025">
                  <a:moveTo>
                    <a:pt x="286943" y="369570"/>
                  </a:moveTo>
                  <a:lnTo>
                    <a:pt x="285457" y="368300"/>
                  </a:lnTo>
                  <a:lnTo>
                    <a:pt x="282105" y="368300"/>
                  </a:lnTo>
                  <a:lnTo>
                    <a:pt x="281584" y="365760"/>
                  </a:lnTo>
                  <a:lnTo>
                    <a:pt x="283984" y="364490"/>
                  </a:lnTo>
                  <a:lnTo>
                    <a:pt x="283387" y="359410"/>
                  </a:lnTo>
                  <a:lnTo>
                    <a:pt x="283095" y="356870"/>
                  </a:lnTo>
                  <a:lnTo>
                    <a:pt x="283108" y="356235"/>
                  </a:lnTo>
                  <a:lnTo>
                    <a:pt x="284162" y="355473"/>
                  </a:lnTo>
                  <a:lnTo>
                    <a:pt x="284124" y="350431"/>
                  </a:lnTo>
                  <a:lnTo>
                    <a:pt x="283248" y="351269"/>
                  </a:lnTo>
                  <a:lnTo>
                    <a:pt x="283273" y="350520"/>
                  </a:lnTo>
                  <a:lnTo>
                    <a:pt x="276542" y="346710"/>
                  </a:lnTo>
                  <a:lnTo>
                    <a:pt x="273177" y="350520"/>
                  </a:lnTo>
                  <a:lnTo>
                    <a:pt x="272262" y="349250"/>
                  </a:lnTo>
                  <a:lnTo>
                    <a:pt x="271348" y="347980"/>
                  </a:lnTo>
                  <a:lnTo>
                    <a:pt x="274726" y="346710"/>
                  </a:lnTo>
                  <a:lnTo>
                    <a:pt x="272262" y="344170"/>
                  </a:lnTo>
                  <a:lnTo>
                    <a:pt x="271538" y="346710"/>
                  </a:lnTo>
                  <a:lnTo>
                    <a:pt x="270421" y="349250"/>
                  </a:lnTo>
                  <a:lnTo>
                    <a:pt x="269824" y="347980"/>
                  </a:lnTo>
                  <a:lnTo>
                    <a:pt x="269100" y="346710"/>
                  </a:lnTo>
                  <a:lnTo>
                    <a:pt x="268211" y="345440"/>
                  </a:lnTo>
                  <a:lnTo>
                    <a:pt x="265607" y="351637"/>
                  </a:lnTo>
                  <a:lnTo>
                    <a:pt x="265861" y="351790"/>
                  </a:lnTo>
                  <a:lnTo>
                    <a:pt x="265366" y="352209"/>
                  </a:lnTo>
                  <a:lnTo>
                    <a:pt x="265010" y="353060"/>
                  </a:lnTo>
                  <a:lnTo>
                    <a:pt x="264871" y="352628"/>
                  </a:lnTo>
                  <a:lnTo>
                    <a:pt x="262864" y="354330"/>
                  </a:lnTo>
                  <a:lnTo>
                    <a:pt x="261708" y="353060"/>
                  </a:lnTo>
                  <a:lnTo>
                    <a:pt x="260553" y="351790"/>
                  </a:lnTo>
                  <a:lnTo>
                    <a:pt x="260959" y="349250"/>
                  </a:lnTo>
                  <a:lnTo>
                    <a:pt x="258826" y="351790"/>
                  </a:lnTo>
                  <a:lnTo>
                    <a:pt x="258381" y="350520"/>
                  </a:lnTo>
                  <a:lnTo>
                    <a:pt x="258800" y="349250"/>
                  </a:lnTo>
                  <a:lnTo>
                    <a:pt x="259626" y="347980"/>
                  </a:lnTo>
                  <a:lnTo>
                    <a:pt x="257746" y="350520"/>
                  </a:lnTo>
                  <a:lnTo>
                    <a:pt x="254317" y="349250"/>
                  </a:lnTo>
                  <a:lnTo>
                    <a:pt x="253403" y="353060"/>
                  </a:lnTo>
                  <a:lnTo>
                    <a:pt x="251231" y="349250"/>
                  </a:lnTo>
                  <a:lnTo>
                    <a:pt x="246354" y="354330"/>
                  </a:lnTo>
                  <a:lnTo>
                    <a:pt x="246392" y="353060"/>
                  </a:lnTo>
                  <a:lnTo>
                    <a:pt x="246583" y="347980"/>
                  </a:lnTo>
                  <a:lnTo>
                    <a:pt x="245922" y="349300"/>
                  </a:lnTo>
                  <a:lnTo>
                    <a:pt x="242912" y="353060"/>
                  </a:lnTo>
                  <a:lnTo>
                    <a:pt x="240957" y="353060"/>
                  </a:lnTo>
                  <a:lnTo>
                    <a:pt x="241122" y="351790"/>
                  </a:lnTo>
                  <a:lnTo>
                    <a:pt x="241287" y="350520"/>
                  </a:lnTo>
                  <a:lnTo>
                    <a:pt x="241452" y="349250"/>
                  </a:lnTo>
                  <a:lnTo>
                    <a:pt x="236143" y="347980"/>
                  </a:lnTo>
                  <a:lnTo>
                    <a:pt x="235394" y="344170"/>
                  </a:lnTo>
                  <a:lnTo>
                    <a:pt x="232295" y="350520"/>
                  </a:lnTo>
                  <a:lnTo>
                    <a:pt x="226187" y="345440"/>
                  </a:lnTo>
                  <a:lnTo>
                    <a:pt x="221145" y="349250"/>
                  </a:lnTo>
                  <a:lnTo>
                    <a:pt x="222161" y="347980"/>
                  </a:lnTo>
                  <a:lnTo>
                    <a:pt x="222504" y="347980"/>
                  </a:lnTo>
                  <a:lnTo>
                    <a:pt x="220078" y="346710"/>
                  </a:lnTo>
                  <a:lnTo>
                    <a:pt x="219722" y="344170"/>
                  </a:lnTo>
                  <a:lnTo>
                    <a:pt x="218389" y="342900"/>
                  </a:lnTo>
                  <a:lnTo>
                    <a:pt x="217017" y="349250"/>
                  </a:lnTo>
                  <a:lnTo>
                    <a:pt x="212877" y="349250"/>
                  </a:lnTo>
                  <a:lnTo>
                    <a:pt x="209905" y="351790"/>
                  </a:lnTo>
                  <a:lnTo>
                    <a:pt x="208826" y="347980"/>
                  </a:lnTo>
                  <a:lnTo>
                    <a:pt x="208114" y="345440"/>
                  </a:lnTo>
                  <a:lnTo>
                    <a:pt x="212661" y="345440"/>
                  </a:lnTo>
                  <a:lnTo>
                    <a:pt x="207264" y="344170"/>
                  </a:lnTo>
                  <a:lnTo>
                    <a:pt x="207314" y="347980"/>
                  </a:lnTo>
                  <a:lnTo>
                    <a:pt x="206324" y="345440"/>
                  </a:lnTo>
                  <a:lnTo>
                    <a:pt x="205841" y="344170"/>
                  </a:lnTo>
                  <a:lnTo>
                    <a:pt x="205701" y="345440"/>
                  </a:lnTo>
                  <a:lnTo>
                    <a:pt x="205803" y="340360"/>
                  </a:lnTo>
                  <a:lnTo>
                    <a:pt x="203454" y="347980"/>
                  </a:lnTo>
                  <a:lnTo>
                    <a:pt x="203428" y="346710"/>
                  </a:lnTo>
                  <a:lnTo>
                    <a:pt x="203403" y="345440"/>
                  </a:lnTo>
                  <a:lnTo>
                    <a:pt x="203327" y="341630"/>
                  </a:lnTo>
                  <a:lnTo>
                    <a:pt x="200190" y="345440"/>
                  </a:lnTo>
                  <a:lnTo>
                    <a:pt x="197980" y="340360"/>
                  </a:lnTo>
                  <a:lnTo>
                    <a:pt x="199694" y="339090"/>
                  </a:lnTo>
                  <a:lnTo>
                    <a:pt x="197205" y="339090"/>
                  </a:lnTo>
                  <a:lnTo>
                    <a:pt x="196773" y="339090"/>
                  </a:lnTo>
                  <a:lnTo>
                    <a:pt x="194995" y="342900"/>
                  </a:lnTo>
                  <a:lnTo>
                    <a:pt x="190093" y="342900"/>
                  </a:lnTo>
                  <a:lnTo>
                    <a:pt x="191147" y="341630"/>
                  </a:lnTo>
                  <a:lnTo>
                    <a:pt x="193268" y="339090"/>
                  </a:lnTo>
                  <a:lnTo>
                    <a:pt x="194335" y="337820"/>
                  </a:lnTo>
                  <a:lnTo>
                    <a:pt x="193865" y="335280"/>
                  </a:lnTo>
                  <a:lnTo>
                    <a:pt x="190741" y="335280"/>
                  </a:lnTo>
                  <a:lnTo>
                    <a:pt x="186804" y="339090"/>
                  </a:lnTo>
                  <a:lnTo>
                    <a:pt x="184937" y="337820"/>
                  </a:lnTo>
                  <a:lnTo>
                    <a:pt x="185153" y="336550"/>
                  </a:lnTo>
                  <a:lnTo>
                    <a:pt x="184899" y="336550"/>
                  </a:lnTo>
                  <a:lnTo>
                    <a:pt x="185788" y="335280"/>
                  </a:lnTo>
                  <a:lnTo>
                    <a:pt x="181279" y="337820"/>
                  </a:lnTo>
                  <a:lnTo>
                    <a:pt x="179425" y="335280"/>
                  </a:lnTo>
                  <a:lnTo>
                    <a:pt x="177584" y="332740"/>
                  </a:lnTo>
                  <a:lnTo>
                    <a:pt x="171869" y="335280"/>
                  </a:lnTo>
                  <a:lnTo>
                    <a:pt x="171907" y="334632"/>
                  </a:lnTo>
                  <a:lnTo>
                    <a:pt x="171323" y="336550"/>
                  </a:lnTo>
                  <a:lnTo>
                    <a:pt x="170129" y="339090"/>
                  </a:lnTo>
                  <a:lnTo>
                    <a:pt x="169113" y="341630"/>
                  </a:lnTo>
                  <a:lnTo>
                    <a:pt x="167474" y="340360"/>
                  </a:lnTo>
                  <a:lnTo>
                    <a:pt x="164490" y="342900"/>
                  </a:lnTo>
                  <a:lnTo>
                    <a:pt x="165595" y="339090"/>
                  </a:lnTo>
                  <a:lnTo>
                    <a:pt x="166535" y="339090"/>
                  </a:lnTo>
                  <a:lnTo>
                    <a:pt x="167297" y="337820"/>
                  </a:lnTo>
                  <a:lnTo>
                    <a:pt x="165900" y="337820"/>
                  </a:lnTo>
                  <a:lnTo>
                    <a:pt x="166141" y="336550"/>
                  </a:lnTo>
                  <a:lnTo>
                    <a:pt x="166395" y="335280"/>
                  </a:lnTo>
                  <a:lnTo>
                    <a:pt x="166636" y="334073"/>
                  </a:lnTo>
                  <a:lnTo>
                    <a:pt x="165658" y="334289"/>
                  </a:lnTo>
                  <a:lnTo>
                    <a:pt x="165277" y="331609"/>
                  </a:lnTo>
                  <a:lnTo>
                    <a:pt x="165277" y="334365"/>
                  </a:lnTo>
                  <a:lnTo>
                    <a:pt x="160985" y="335280"/>
                  </a:lnTo>
                  <a:lnTo>
                    <a:pt x="159270" y="332740"/>
                  </a:lnTo>
                  <a:lnTo>
                    <a:pt x="161417" y="327660"/>
                  </a:lnTo>
                  <a:lnTo>
                    <a:pt x="165277" y="334365"/>
                  </a:lnTo>
                  <a:lnTo>
                    <a:pt x="165277" y="331609"/>
                  </a:lnTo>
                  <a:lnTo>
                    <a:pt x="164896" y="328930"/>
                  </a:lnTo>
                  <a:lnTo>
                    <a:pt x="167614" y="332740"/>
                  </a:lnTo>
                  <a:lnTo>
                    <a:pt x="168402" y="328930"/>
                  </a:lnTo>
                  <a:lnTo>
                    <a:pt x="170078" y="328930"/>
                  </a:lnTo>
                  <a:lnTo>
                    <a:pt x="170434" y="327660"/>
                  </a:lnTo>
                  <a:lnTo>
                    <a:pt x="170802" y="326390"/>
                  </a:lnTo>
                  <a:lnTo>
                    <a:pt x="171170" y="325120"/>
                  </a:lnTo>
                  <a:lnTo>
                    <a:pt x="167347" y="321310"/>
                  </a:lnTo>
                  <a:lnTo>
                    <a:pt x="164503" y="325120"/>
                  </a:lnTo>
                  <a:lnTo>
                    <a:pt x="160832" y="321310"/>
                  </a:lnTo>
                  <a:lnTo>
                    <a:pt x="158292" y="322580"/>
                  </a:lnTo>
                  <a:lnTo>
                    <a:pt x="158889" y="323850"/>
                  </a:lnTo>
                  <a:lnTo>
                    <a:pt x="156311" y="326390"/>
                  </a:lnTo>
                  <a:lnTo>
                    <a:pt x="152527" y="323850"/>
                  </a:lnTo>
                  <a:lnTo>
                    <a:pt x="152768" y="320040"/>
                  </a:lnTo>
                  <a:lnTo>
                    <a:pt x="152844" y="318770"/>
                  </a:lnTo>
                  <a:lnTo>
                    <a:pt x="153327" y="314960"/>
                  </a:lnTo>
                  <a:lnTo>
                    <a:pt x="150063" y="313690"/>
                  </a:lnTo>
                  <a:lnTo>
                    <a:pt x="148996" y="314540"/>
                  </a:lnTo>
                  <a:lnTo>
                    <a:pt x="148996" y="346710"/>
                  </a:lnTo>
                  <a:lnTo>
                    <a:pt x="143789" y="345808"/>
                  </a:lnTo>
                  <a:lnTo>
                    <a:pt x="144145" y="345440"/>
                  </a:lnTo>
                  <a:lnTo>
                    <a:pt x="146621" y="342900"/>
                  </a:lnTo>
                  <a:lnTo>
                    <a:pt x="148996" y="346710"/>
                  </a:lnTo>
                  <a:lnTo>
                    <a:pt x="148996" y="314540"/>
                  </a:lnTo>
                  <a:lnTo>
                    <a:pt x="146850" y="316230"/>
                  </a:lnTo>
                  <a:lnTo>
                    <a:pt x="142405" y="320040"/>
                  </a:lnTo>
                  <a:lnTo>
                    <a:pt x="141363" y="314960"/>
                  </a:lnTo>
                  <a:lnTo>
                    <a:pt x="146088" y="311150"/>
                  </a:lnTo>
                  <a:lnTo>
                    <a:pt x="142494" y="307340"/>
                  </a:lnTo>
                  <a:lnTo>
                    <a:pt x="141033" y="310502"/>
                  </a:lnTo>
                  <a:lnTo>
                    <a:pt x="140868" y="310870"/>
                  </a:lnTo>
                  <a:lnTo>
                    <a:pt x="138404" y="316230"/>
                  </a:lnTo>
                  <a:lnTo>
                    <a:pt x="136944" y="309880"/>
                  </a:lnTo>
                  <a:lnTo>
                    <a:pt x="134696" y="308610"/>
                  </a:lnTo>
                  <a:lnTo>
                    <a:pt x="135712" y="307340"/>
                  </a:lnTo>
                  <a:lnTo>
                    <a:pt x="137756" y="304800"/>
                  </a:lnTo>
                  <a:lnTo>
                    <a:pt x="133489" y="300990"/>
                  </a:lnTo>
                  <a:lnTo>
                    <a:pt x="126136" y="298450"/>
                  </a:lnTo>
                  <a:lnTo>
                    <a:pt x="124574" y="297180"/>
                  </a:lnTo>
                  <a:lnTo>
                    <a:pt x="121793" y="294919"/>
                  </a:lnTo>
                  <a:lnTo>
                    <a:pt x="121793" y="297180"/>
                  </a:lnTo>
                  <a:lnTo>
                    <a:pt x="120357" y="295910"/>
                  </a:lnTo>
                  <a:lnTo>
                    <a:pt x="120434" y="294640"/>
                  </a:lnTo>
                  <a:lnTo>
                    <a:pt x="121793" y="297180"/>
                  </a:lnTo>
                  <a:lnTo>
                    <a:pt x="121793" y="294919"/>
                  </a:lnTo>
                  <a:lnTo>
                    <a:pt x="121450" y="294640"/>
                  </a:lnTo>
                  <a:lnTo>
                    <a:pt x="122809" y="293370"/>
                  </a:lnTo>
                  <a:lnTo>
                    <a:pt x="124675" y="293370"/>
                  </a:lnTo>
                  <a:lnTo>
                    <a:pt x="124968" y="292100"/>
                  </a:lnTo>
                  <a:lnTo>
                    <a:pt x="121577" y="289560"/>
                  </a:lnTo>
                  <a:lnTo>
                    <a:pt x="119011" y="285699"/>
                  </a:lnTo>
                  <a:lnTo>
                    <a:pt x="117475" y="282562"/>
                  </a:lnTo>
                  <a:lnTo>
                    <a:pt x="117475" y="292100"/>
                  </a:lnTo>
                  <a:lnTo>
                    <a:pt x="116509" y="293370"/>
                  </a:lnTo>
                  <a:lnTo>
                    <a:pt x="115735" y="293370"/>
                  </a:lnTo>
                  <a:lnTo>
                    <a:pt x="115252" y="290830"/>
                  </a:lnTo>
                  <a:lnTo>
                    <a:pt x="115519" y="289560"/>
                  </a:lnTo>
                  <a:lnTo>
                    <a:pt x="115963" y="289560"/>
                  </a:lnTo>
                  <a:lnTo>
                    <a:pt x="116674" y="290830"/>
                  </a:lnTo>
                  <a:lnTo>
                    <a:pt x="117475" y="292100"/>
                  </a:lnTo>
                  <a:lnTo>
                    <a:pt x="117475" y="282562"/>
                  </a:lnTo>
                  <a:lnTo>
                    <a:pt x="117170" y="281940"/>
                  </a:lnTo>
                  <a:lnTo>
                    <a:pt x="115633" y="278130"/>
                  </a:lnTo>
                  <a:lnTo>
                    <a:pt x="114947" y="274320"/>
                  </a:lnTo>
                  <a:lnTo>
                    <a:pt x="114020" y="269240"/>
                  </a:lnTo>
                  <a:lnTo>
                    <a:pt x="108419" y="269240"/>
                  </a:lnTo>
                  <a:lnTo>
                    <a:pt x="106286" y="267970"/>
                  </a:lnTo>
                  <a:lnTo>
                    <a:pt x="105244" y="266700"/>
                  </a:lnTo>
                  <a:lnTo>
                    <a:pt x="107480" y="265430"/>
                  </a:lnTo>
                  <a:lnTo>
                    <a:pt x="109105" y="265430"/>
                  </a:lnTo>
                  <a:lnTo>
                    <a:pt x="103581" y="262890"/>
                  </a:lnTo>
                  <a:lnTo>
                    <a:pt x="101600" y="261137"/>
                  </a:lnTo>
                  <a:lnTo>
                    <a:pt x="101600" y="298450"/>
                  </a:lnTo>
                  <a:lnTo>
                    <a:pt x="100990" y="304800"/>
                  </a:lnTo>
                  <a:lnTo>
                    <a:pt x="99961" y="306070"/>
                  </a:lnTo>
                  <a:lnTo>
                    <a:pt x="99631" y="307340"/>
                  </a:lnTo>
                  <a:lnTo>
                    <a:pt x="96354" y="303530"/>
                  </a:lnTo>
                  <a:lnTo>
                    <a:pt x="94729" y="300990"/>
                  </a:lnTo>
                  <a:lnTo>
                    <a:pt x="94462" y="300583"/>
                  </a:lnTo>
                  <a:lnTo>
                    <a:pt x="97345" y="299720"/>
                  </a:lnTo>
                  <a:lnTo>
                    <a:pt x="101600" y="298450"/>
                  </a:lnTo>
                  <a:lnTo>
                    <a:pt x="101600" y="261137"/>
                  </a:lnTo>
                  <a:lnTo>
                    <a:pt x="96431" y="256540"/>
                  </a:lnTo>
                  <a:lnTo>
                    <a:pt x="95008" y="255270"/>
                  </a:lnTo>
                  <a:lnTo>
                    <a:pt x="97688" y="247650"/>
                  </a:lnTo>
                  <a:lnTo>
                    <a:pt x="99275" y="248920"/>
                  </a:lnTo>
                  <a:lnTo>
                    <a:pt x="99402" y="243840"/>
                  </a:lnTo>
                  <a:lnTo>
                    <a:pt x="89154" y="247650"/>
                  </a:lnTo>
                  <a:lnTo>
                    <a:pt x="91490" y="242570"/>
                  </a:lnTo>
                  <a:lnTo>
                    <a:pt x="92506" y="242570"/>
                  </a:lnTo>
                  <a:lnTo>
                    <a:pt x="91020" y="234950"/>
                  </a:lnTo>
                  <a:lnTo>
                    <a:pt x="89077" y="228600"/>
                  </a:lnTo>
                  <a:lnTo>
                    <a:pt x="88379" y="220980"/>
                  </a:lnTo>
                  <a:lnTo>
                    <a:pt x="89712" y="217170"/>
                  </a:lnTo>
                  <a:lnTo>
                    <a:pt x="90601" y="214630"/>
                  </a:lnTo>
                  <a:lnTo>
                    <a:pt x="84137" y="214630"/>
                  </a:lnTo>
                  <a:lnTo>
                    <a:pt x="91859" y="205740"/>
                  </a:lnTo>
                  <a:lnTo>
                    <a:pt x="83400" y="205740"/>
                  </a:lnTo>
                  <a:lnTo>
                    <a:pt x="87376" y="199390"/>
                  </a:lnTo>
                  <a:lnTo>
                    <a:pt x="89027" y="201930"/>
                  </a:lnTo>
                  <a:lnTo>
                    <a:pt x="89839" y="199390"/>
                  </a:lnTo>
                  <a:lnTo>
                    <a:pt x="91478" y="194310"/>
                  </a:lnTo>
                  <a:lnTo>
                    <a:pt x="91668" y="191770"/>
                  </a:lnTo>
                  <a:lnTo>
                    <a:pt x="86017" y="190500"/>
                  </a:lnTo>
                  <a:lnTo>
                    <a:pt x="85166" y="187960"/>
                  </a:lnTo>
                  <a:lnTo>
                    <a:pt x="89738" y="187960"/>
                  </a:lnTo>
                  <a:lnTo>
                    <a:pt x="85102" y="185420"/>
                  </a:lnTo>
                  <a:lnTo>
                    <a:pt x="90614" y="182880"/>
                  </a:lnTo>
                  <a:lnTo>
                    <a:pt x="89535" y="181610"/>
                  </a:lnTo>
                  <a:lnTo>
                    <a:pt x="89242" y="181610"/>
                  </a:lnTo>
                  <a:lnTo>
                    <a:pt x="87414" y="182880"/>
                  </a:lnTo>
                  <a:lnTo>
                    <a:pt x="86106" y="182880"/>
                  </a:lnTo>
                  <a:lnTo>
                    <a:pt x="84074" y="179070"/>
                  </a:lnTo>
                  <a:lnTo>
                    <a:pt x="89763" y="173990"/>
                  </a:lnTo>
                  <a:lnTo>
                    <a:pt x="92227" y="173990"/>
                  </a:lnTo>
                  <a:lnTo>
                    <a:pt x="89611" y="165100"/>
                  </a:lnTo>
                  <a:lnTo>
                    <a:pt x="89827" y="165100"/>
                  </a:lnTo>
                  <a:lnTo>
                    <a:pt x="88836" y="163830"/>
                  </a:lnTo>
                  <a:lnTo>
                    <a:pt x="91046" y="165100"/>
                  </a:lnTo>
                  <a:lnTo>
                    <a:pt x="91401" y="165100"/>
                  </a:lnTo>
                  <a:lnTo>
                    <a:pt x="91427" y="165328"/>
                  </a:lnTo>
                  <a:lnTo>
                    <a:pt x="97688" y="168910"/>
                  </a:lnTo>
                  <a:lnTo>
                    <a:pt x="94030" y="163830"/>
                  </a:lnTo>
                  <a:lnTo>
                    <a:pt x="92938" y="163830"/>
                  </a:lnTo>
                  <a:lnTo>
                    <a:pt x="91401" y="162560"/>
                  </a:lnTo>
                  <a:lnTo>
                    <a:pt x="90500" y="162560"/>
                  </a:lnTo>
                  <a:lnTo>
                    <a:pt x="93408" y="161290"/>
                  </a:lnTo>
                  <a:lnTo>
                    <a:pt x="94767" y="156210"/>
                  </a:lnTo>
                  <a:lnTo>
                    <a:pt x="94386" y="152400"/>
                  </a:lnTo>
                  <a:lnTo>
                    <a:pt x="97294" y="153670"/>
                  </a:lnTo>
                  <a:lnTo>
                    <a:pt x="97764" y="152400"/>
                  </a:lnTo>
                  <a:lnTo>
                    <a:pt x="98247" y="151130"/>
                  </a:lnTo>
                  <a:lnTo>
                    <a:pt x="99212" y="148590"/>
                  </a:lnTo>
                  <a:lnTo>
                    <a:pt x="99542" y="140970"/>
                  </a:lnTo>
                  <a:lnTo>
                    <a:pt x="99999" y="139700"/>
                  </a:lnTo>
                  <a:lnTo>
                    <a:pt x="101409" y="135890"/>
                  </a:lnTo>
                  <a:lnTo>
                    <a:pt x="101879" y="134620"/>
                  </a:lnTo>
                  <a:lnTo>
                    <a:pt x="99682" y="135890"/>
                  </a:lnTo>
                  <a:lnTo>
                    <a:pt x="94754" y="134620"/>
                  </a:lnTo>
                  <a:lnTo>
                    <a:pt x="94983" y="132080"/>
                  </a:lnTo>
                  <a:lnTo>
                    <a:pt x="96088" y="132080"/>
                  </a:lnTo>
                  <a:lnTo>
                    <a:pt x="94856" y="129540"/>
                  </a:lnTo>
                  <a:lnTo>
                    <a:pt x="96469" y="128270"/>
                  </a:lnTo>
                  <a:lnTo>
                    <a:pt x="100672" y="130810"/>
                  </a:lnTo>
                  <a:lnTo>
                    <a:pt x="101473" y="132080"/>
                  </a:lnTo>
                  <a:lnTo>
                    <a:pt x="101295" y="128270"/>
                  </a:lnTo>
                  <a:lnTo>
                    <a:pt x="102704" y="129540"/>
                  </a:lnTo>
                  <a:lnTo>
                    <a:pt x="103085" y="130810"/>
                  </a:lnTo>
                  <a:lnTo>
                    <a:pt x="104698" y="130810"/>
                  </a:lnTo>
                  <a:lnTo>
                    <a:pt x="102514" y="128270"/>
                  </a:lnTo>
                  <a:lnTo>
                    <a:pt x="111391" y="128270"/>
                  </a:lnTo>
                  <a:lnTo>
                    <a:pt x="107442" y="124460"/>
                  </a:lnTo>
                  <a:lnTo>
                    <a:pt x="108813" y="124460"/>
                  </a:lnTo>
                  <a:lnTo>
                    <a:pt x="111506" y="118110"/>
                  </a:lnTo>
                  <a:lnTo>
                    <a:pt x="112204" y="115570"/>
                  </a:lnTo>
                  <a:lnTo>
                    <a:pt x="114706" y="110490"/>
                  </a:lnTo>
                  <a:lnTo>
                    <a:pt x="111213" y="107950"/>
                  </a:lnTo>
                  <a:lnTo>
                    <a:pt x="113118" y="106680"/>
                  </a:lnTo>
                  <a:lnTo>
                    <a:pt x="111175" y="102870"/>
                  </a:lnTo>
                  <a:lnTo>
                    <a:pt x="114871" y="100330"/>
                  </a:lnTo>
                  <a:lnTo>
                    <a:pt x="120294" y="97790"/>
                  </a:lnTo>
                  <a:lnTo>
                    <a:pt x="122974" y="93980"/>
                  </a:lnTo>
                  <a:lnTo>
                    <a:pt x="123571" y="90170"/>
                  </a:lnTo>
                  <a:lnTo>
                    <a:pt x="123139" y="90170"/>
                  </a:lnTo>
                  <a:lnTo>
                    <a:pt x="120853" y="90170"/>
                  </a:lnTo>
                  <a:lnTo>
                    <a:pt x="119989" y="87630"/>
                  </a:lnTo>
                  <a:lnTo>
                    <a:pt x="123139" y="90170"/>
                  </a:lnTo>
                  <a:lnTo>
                    <a:pt x="125222" y="87630"/>
                  </a:lnTo>
                  <a:lnTo>
                    <a:pt x="126263" y="86360"/>
                  </a:lnTo>
                  <a:lnTo>
                    <a:pt x="126580" y="90170"/>
                  </a:lnTo>
                  <a:lnTo>
                    <a:pt x="130352" y="85090"/>
                  </a:lnTo>
                  <a:lnTo>
                    <a:pt x="130759" y="82550"/>
                  </a:lnTo>
                  <a:lnTo>
                    <a:pt x="134518" y="74930"/>
                  </a:lnTo>
                  <a:lnTo>
                    <a:pt x="131597" y="74930"/>
                  </a:lnTo>
                  <a:lnTo>
                    <a:pt x="131064" y="73660"/>
                  </a:lnTo>
                  <a:lnTo>
                    <a:pt x="131699" y="72390"/>
                  </a:lnTo>
                  <a:lnTo>
                    <a:pt x="134607" y="72390"/>
                  </a:lnTo>
                  <a:lnTo>
                    <a:pt x="135712" y="73660"/>
                  </a:lnTo>
                  <a:lnTo>
                    <a:pt x="135699" y="74930"/>
                  </a:lnTo>
                  <a:lnTo>
                    <a:pt x="138036" y="72390"/>
                  </a:lnTo>
                  <a:lnTo>
                    <a:pt x="140373" y="69850"/>
                  </a:lnTo>
                  <a:lnTo>
                    <a:pt x="148031" y="67310"/>
                  </a:lnTo>
                  <a:lnTo>
                    <a:pt x="155333" y="64770"/>
                  </a:lnTo>
                  <a:lnTo>
                    <a:pt x="158927" y="59690"/>
                  </a:lnTo>
                  <a:lnTo>
                    <a:pt x="158813" y="60960"/>
                  </a:lnTo>
                  <a:lnTo>
                    <a:pt x="161442" y="55880"/>
                  </a:lnTo>
                  <a:lnTo>
                    <a:pt x="111379" y="55880"/>
                  </a:lnTo>
                  <a:lnTo>
                    <a:pt x="109524" y="55880"/>
                  </a:lnTo>
                  <a:lnTo>
                    <a:pt x="111036" y="59690"/>
                  </a:lnTo>
                  <a:lnTo>
                    <a:pt x="108038" y="59690"/>
                  </a:lnTo>
                  <a:lnTo>
                    <a:pt x="107454" y="58420"/>
                  </a:lnTo>
                  <a:lnTo>
                    <a:pt x="106908" y="57150"/>
                  </a:lnTo>
                  <a:lnTo>
                    <a:pt x="106273" y="58420"/>
                  </a:lnTo>
                  <a:lnTo>
                    <a:pt x="106083" y="63500"/>
                  </a:lnTo>
                  <a:lnTo>
                    <a:pt x="103606" y="64770"/>
                  </a:lnTo>
                  <a:lnTo>
                    <a:pt x="103047" y="62230"/>
                  </a:lnTo>
                  <a:lnTo>
                    <a:pt x="98729" y="66040"/>
                  </a:lnTo>
                  <a:lnTo>
                    <a:pt x="97243" y="71120"/>
                  </a:lnTo>
                  <a:lnTo>
                    <a:pt x="96812" y="77470"/>
                  </a:lnTo>
                  <a:lnTo>
                    <a:pt x="95631" y="82550"/>
                  </a:lnTo>
                  <a:lnTo>
                    <a:pt x="90436" y="78740"/>
                  </a:lnTo>
                  <a:lnTo>
                    <a:pt x="84251" y="83820"/>
                  </a:lnTo>
                  <a:lnTo>
                    <a:pt x="81572" y="86360"/>
                  </a:lnTo>
                  <a:lnTo>
                    <a:pt x="80848" y="86360"/>
                  </a:lnTo>
                  <a:lnTo>
                    <a:pt x="77444" y="92710"/>
                  </a:lnTo>
                  <a:lnTo>
                    <a:pt x="75984" y="100330"/>
                  </a:lnTo>
                  <a:lnTo>
                    <a:pt x="74777" y="114300"/>
                  </a:lnTo>
                  <a:lnTo>
                    <a:pt x="69126" y="118110"/>
                  </a:lnTo>
                  <a:lnTo>
                    <a:pt x="65303" y="125730"/>
                  </a:lnTo>
                  <a:lnTo>
                    <a:pt x="62026" y="133350"/>
                  </a:lnTo>
                  <a:lnTo>
                    <a:pt x="58089" y="140970"/>
                  </a:lnTo>
                  <a:lnTo>
                    <a:pt x="59601" y="139700"/>
                  </a:lnTo>
                  <a:lnTo>
                    <a:pt x="62941" y="142240"/>
                  </a:lnTo>
                  <a:lnTo>
                    <a:pt x="63169" y="143510"/>
                  </a:lnTo>
                  <a:lnTo>
                    <a:pt x="61353" y="146050"/>
                  </a:lnTo>
                  <a:lnTo>
                    <a:pt x="66103" y="151130"/>
                  </a:lnTo>
                  <a:lnTo>
                    <a:pt x="60363" y="149860"/>
                  </a:lnTo>
                  <a:lnTo>
                    <a:pt x="60655" y="148590"/>
                  </a:lnTo>
                  <a:lnTo>
                    <a:pt x="54584" y="148590"/>
                  </a:lnTo>
                  <a:lnTo>
                    <a:pt x="54749" y="153670"/>
                  </a:lnTo>
                  <a:lnTo>
                    <a:pt x="54229" y="157480"/>
                  </a:lnTo>
                  <a:lnTo>
                    <a:pt x="61849" y="160020"/>
                  </a:lnTo>
                  <a:lnTo>
                    <a:pt x="55664" y="163830"/>
                  </a:lnTo>
                  <a:lnTo>
                    <a:pt x="55486" y="170180"/>
                  </a:lnTo>
                  <a:lnTo>
                    <a:pt x="56337" y="176530"/>
                  </a:lnTo>
                  <a:lnTo>
                    <a:pt x="57277" y="181610"/>
                  </a:lnTo>
                  <a:lnTo>
                    <a:pt x="58420" y="186690"/>
                  </a:lnTo>
                  <a:lnTo>
                    <a:pt x="53225" y="189230"/>
                  </a:lnTo>
                  <a:lnTo>
                    <a:pt x="54991" y="191770"/>
                  </a:lnTo>
                  <a:lnTo>
                    <a:pt x="55168" y="194310"/>
                  </a:lnTo>
                  <a:lnTo>
                    <a:pt x="57264" y="196850"/>
                  </a:lnTo>
                  <a:lnTo>
                    <a:pt x="53060" y="196850"/>
                  </a:lnTo>
                  <a:lnTo>
                    <a:pt x="52489" y="203200"/>
                  </a:lnTo>
                  <a:lnTo>
                    <a:pt x="51790" y="207010"/>
                  </a:lnTo>
                  <a:lnTo>
                    <a:pt x="53835" y="214630"/>
                  </a:lnTo>
                  <a:lnTo>
                    <a:pt x="50609" y="213360"/>
                  </a:lnTo>
                  <a:lnTo>
                    <a:pt x="51054" y="218440"/>
                  </a:lnTo>
                  <a:lnTo>
                    <a:pt x="63474" y="217170"/>
                  </a:lnTo>
                  <a:lnTo>
                    <a:pt x="64350" y="222250"/>
                  </a:lnTo>
                  <a:lnTo>
                    <a:pt x="58394" y="223520"/>
                  </a:lnTo>
                  <a:lnTo>
                    <a:pt x="59397" y="231140"/>
                  </a:lnTo>
                  <a:lnTo>
                    <a:pt x="56667" y="241300"/>
                  </a:lnTo>
                  <a:lnTo>
                    <a:pt x="64046" y="246380"/>
                  </a:lnTo>
                  <a:lnTo>
                    <a:pt x="61353" y="247650"/>
                  </a:lnTo>
                  <a:lnTo>
                    <a:pt x="60769" y="246380"/>
                  </a:lnTo>
                  <a:lnTo>
                    <a:pt x="61239" y="250190"/>
                  </a:lnTo>
                  <a:lnTo>
                    <a:pt x="61493" y="261620"/>
                  </a:lnTo>
                  <a:lnTo>
                    <a:pt x="64465" y="259613"/>
                  </a:lnTo>
                  <a:lnTo>
                    <a:pt x="71335" y="265430"/>
                  </a:lnTo>
                  <a:lnTo>
                    <a:pt x="75222" y="267970"/>
                  </a:lnTo>
                  <a:lnTo>
                    <a:pt x="71158" y="269240"/>
                  </a:lnTo>
                  <a:lnTo>
                    <a:pt x="78892" y="269240"/>
                  </a:lnTo>
                  <a:lnTo>
                    <a:pt x="82359" y="273050"/>
                  </a:lnTo>
                  <a:lnTo>
                    <a:pt x="82384" y="274320"/>
                  </a:lnTo>
                  <a:lnTo>
                    <a:pt x="80010" y="275513"/>
                  </a:lnTo>
                  <a:lnTo>
                    <a:pt x="79921" y="278130"/>
                  </a:lnTo>
                  <a:lnTo>
                    <a:pt x="84924" y="274320"/>
                  </a:lnTo>
                  <a:lnTo>
                    <a:pt x="85039" y="279400"/>
                  </a:lnTo>
                  <a:lnTo>
                    <a:pt x="81940" y="279400"/>
                  </a:lnTo>
                  <a:lnTo>
                    <a:pt x="83489" y="283210"/>
                  </a:lnTo>
                  <a:lnTo>
                    <a:pt x="84480" y="281940"/>
                  </a:lnTo>
                  <a:lnTo>
                    <a:pt x="88303" y="281940"/>
                  </a:lnTo>
                  <a:lnTo>
                    <a:pt x="91020" y="283210"/>
                  </a:lnTo>
                  <a:lnTo>
                    <a:pt x="91313" y="288290"/>
                  </a:lnTo>
                  <a:lnTo>
                    <a:pt x="88519" y="290830"/>
                  </a:lnTo>
                  <a:lnTo>
                    <a:pt x="94399" y="290830"/>
                  </a:lnTo>
                  <a:lnTo>
                    <a:pt x="94729" y="293370"/>
                  </a:lnTo>
                  <a:lnTo>
                    <a:pt x="94411" y="293776"/>
                  </a:lnTo>
                  <a:lnTo>
                    <a:pt x="94411" y="299720"/>
                  </a:lnTo>
                  <a:lnTo>
                    <a:pt x="94094" y="299986"/>
                  </a:lnTo>
                  <a:lnTo>
                    <a:pt x="93929" y="299720"/>
                  </a:lnTo>
                  <a:lnTo>
                    <a:pt x="94411" y="299720"/>
                  </a:lnTo>
                  <a:lnTo>
                    <a:pt x="94411" y="293776"/>
                  </a:lnTo>
                  <a:lnTo>
                    <a:pt x="93726" y="294640"/>
                  </a:lnTo>
                  <a:lnTo>
                    <a:pt x="91960" y="293370"/>
                  </a:lnTo>
                  <a:lnTo>
                    <a:pt x="93065" y="300824"/>
                  </a:lnTo>
                  <a:lnTo>
                    <a:pt x="91313" y="302260"/>
                  </a:lnTo>
                  <a:lnTo>
                    <a:pt x="93472" y="306070"/>
                  </a:lnTo>
                  <a:lnTo>
                    <a:pt x="87083" y="306070"/>
                  </a:lnTo>
                  <a:lnTo>
                    <a:pt x="91630" y="307340"/>
                  </a:lnTo>
                  <a:lnTo>
                    <a:pt x="100177" y="308610"/>
                  </a:lnTo>
                  <a:lnTo>
                    <a:pt x="101346" y="312420"/>
                  </a:lnTo>
                  <a:lnTo>
                    <a:pt x="101028" y="313690"/>
                  </a:lnTo>
                  <a:lnTo>
                    <a:pt x="100088" y="313690"/>
                  </a:lnTo>
                  <a:lnTo>
                    <a:pt x="100406" y="314960"/>
                  </a:lnTo>
                  <a:lnTo>
                    <a:pt x="102209" y="314960"/>
                  </a:lnTo>
                  <a:lnTo>
                    <a:pt x="102679" y="316230"/>
                  </a:lnTo>
                  <a:lnTo>
                    <a:pt x="102908" y="317500"/>
                  </a:lnTo>
                  <a:lnTo>
                    <a:pt x="103771" y="318770"/>
                  </a:lnTo>
                  <a:lnTo>
                    <a:pt x="101777" y="321310"/>
                  </a:lnTo>
                  <a:lnTo>
                    <a:pt x="105968" y="323850"/>
                  </a:lnTo>
                  <a:lnTo>
                    <a:pt x="107365" y="325120"/>
                  </a:lnTo>
                  <a:lnTo>
                    <a:pt x="110248" y="322580"/>
                  </a:lnTo>
                  <a:lnTo>
                    <a:pt x="111683" y="325120"/>
                  </a:lnTo>
                  <a:lnTo>
                    <a:pt x="112014" y="322580"/>
                  </a:lnTo>
                  <a:lnTo>
                    <a:pt x="112179" y="321310"/>
                  </a:lnTo>
                  <a:lnTo>
                    <a:pt x="112217" y="321017"/>
                  </a:lnTo>
                  <a:lnTo>
                    <a:pt x="111709" y="320040"/>
                  </a:lnTo>
                  <a:lnTo>
                    <a:pt x="110312" y="320040"/>
                  </a:lnTo>
                  <a:lnTo>
                    <a:pt x="110007" y="318770"/>
                  </a:lnTo>
                  <a:lnTo>
                    <a:pt x="106781" y="315531"/>
                  </a:lnTo>
                  <a:lnTo>
                    <a:pt x="106781" y="320040"/>
                  </a:lnTo>
                  <a:lnTo>
                    <a:pt x="106108" y="321310"/>
                  </a:lnTo>
                  <a:lnTo>
                    <a:pt x="103428" y="321310"/>
                  </a:lnTo>
                  <a:lnTo>
                    <a:pt x="103695" y="320040"/>
                  </a:lnTo>
                  <a:lnTo>
                    <a:pt x="104203" y="318770"/>
                  </a:lnTo>
                  <a:lnTo>
                    <a:pt x="104711" y="320040"/>
                  </a:lnTo>
                  <a:lnTo>
                    <a:pt x="106781" y="320040"/>
                  </a:lnTo>
                  <a:lnTo>
                    <a:pt x="106781" y="315531"/>
                  </a:lnTo>
                  <a:lnTo>
                    <a:pt x="106210" y="314960"/>
                  </a:lnTo>
                  <a:lnTo>
                    <a:pt x="111429" y="314960"/>
                  </a:lnTo>
                  <a:lnTo>
                    <a:pt x="111340" y="317893"/>
                  </a:lnTo>
                  <a:lnTo>
                    <a:pt x="110045" y="318414"/>
                  </a:lnTo>
                  <a:lnTo>
                    <a:pt x="110617" y="318935"/>
                  </a:lnTo>
                  <a:lnTo>
                    <a:pt x="110820" y="319011"/>
                  </a:lnTo>
                  <a:lnTo>
                    <a:pt x="111036" y="318973"/>
                  </a:lnTo>
                  <a:lnTo>
                    <a:pt x="111239" y="319138"/>
                  </a:lnTo>
                  <a:lnTo>
                    <a:pt x="111302" y="318681"/>
                  </a:lnTo>
                  <a:lnTo>
                    <a:pt x="111340" y="318274"/>
                  </a:lnTo>
                  <a:lnTo>
                    <a:pt x="111340" y="318770"/>
                  </a:lnTo>
                  <a:lnTo>
                    <a:pt x="116840" y="316230"/>
                  </a:lnTo>
                  <a:lnTo>
                    <a:pt x="118186" y="316230"/>
                  </a:lnTo>
                  <a:lnTo>
                    <a:pt x="115887" y="322580"/>
                  </a:lnTo>
                  <a:lnTo>
                    <a:pt x="117678" y="328930"/>
                  </a:lnTo>
                  <a:lnTo>
                    <a:pt x="115963" y="331470"/>
                  </a:lnTo>
                  <a:lnTo>
                    <a:pt x="122580" y="334010"/>
                  </a:lnTo>
                  <a:lnTo>
                    <a:pt x="128625" y="340360"/>
                  </a:lnTo>
                  <a:lnTo>
                    <a:pt x="136791" y="336550"/>
                  </a:lnTo>
                  <a:lnTo>
                    <a:pt x="138849" y="336550"/>
                  </a:lnTo>
                  <a:lnTo>
                    <a:pt x="137134" y="339090"/>
                  </a:lnTo>
                  <a:lnTo>
                    <a:pt x="136982" y="341401"/>
                  </a:lnTo>
                  <a:lnTo>
                    <a:pt x="137744" y="341630"/>
                  </a:lnTo>
                  <a:lnTo>
                    <a:pt x="142913" y="346710"/>
                  </a:lnTo>
                  <a:lnTo>
                    <a:pt x="143408" y="346202"/>
                  </a:lnTo>
                  <a:lnTo>
                    <a:pt x="147459" y="347980"/>
                  </a:lnTo>
                  <a:lnTo>
                    <a:pt x="145821" y="349250"/>
                  </a:lnTo>
                  <a:lnTo>
                    <a:pt x="148945" y="355600"/>
                  </a:lnTo>
                  <a:lnTo>
                    <a:pt x="161290" y="355600"/>
                  </a:lnTo>
                  <a:lnTo>
                    <a:pt x="167513" y="354330"/>
                  </a:lnTo>
                  <a:lnTo>
                    <a:pt x="173291" y="354330"/>
                  </a:lnTo>
                  <a:lnTo>
                    <a:pt x="176453" y="360337"/>
                  </a:lnTo>
                  <a:lnTo>
                    <a:pt x="176593" y="359410"/>
                  </a:lnTo>
                  <a:lnTo>
                    <a:pt x="187159" y="365760"/>
                  </a:lnTo>
                  <a:lnTo>
                    <a:pt x="210553" y="370840"/>
                  </a:lnTo>
                  <a:lnTo>
                    <a:pt x="221589" y="375920"/>
                  </a:lnTo>
                  <a:lnTo>
                    <a:pt x="225780" y="377190"/>
                  </a:lnTo>
                  <a:lnTo>
                    <a:pt x="226707" y="374650"/>
                  </a:lnTo>
                  <a:lnTo>
                    <a:pt x="229565" y="372110"/>
                  </a:lnTo>
                  <a:lnTo>
                    <a:pt x="230085" y="375920"/>
                  </a:lnTo>
                  <a:lnTo>
                    <a:pt x="235038" y="372110"/>
                  </a:lnTo>
                  <a:lnTo>
                    <a:pt x="239547" y="372110"/>
                  </a:lnTo>
                  <a:lnTo>
                    <a:pt x="243916" y="374650"/>
                  </a:lnTo>
                  <a:lnTo>
                    <a:pt x="248640" y="378460"/>
                  </a:lnTo>
                  <a:lnTo>
                    <a:pt x="254241" y="375920"/>
                  </a:lnTo>
                  <a:lnTo>
                    <a:pt x="253085" y="373380"/>
                  </a:lnTo>
                  <a:lnTo>
                    <a:pt x="256032" y="373380"/>
                  </a:lnTo>
                  <a:lnTo>
                    <a:pt x="259080" y="372110"/>
                  </a:lnTo>
                  <a:lnTo>
                    <a:pt x="262140" y="370840"/>
                  </a:lnTo>
                  <a:lnTo>
                    <a:pt x="261937" y="373380"/>
                  </a:lnTo>
                  <a:lnTo>
                    <a:pt x="262191" y="373380"/>
                  </a:lnTo>
                  <a:lnTo>
                    <a:pt x="262623" y="370840"/>
                  </a:lnTo>
                  <a:lnTo>
                    <a:pt x="263893" y="372110"/>
                  </a:lnTo>
                  <a:lnTo>
                    <a:pt x="264198" y="374650"/>
                  </a:lnTo>
                  <a:lnTo>
                    <a:pt x="266496" y="373380"/>
                  </a:lnTo>
                  <a:lnTo>
                    <a:pt x="268693" y="372110"/>
                  </a:lnTo>
                  <a:lnTo>
                    <a:pt x="269760" y="370840"/>
                  </a:lnTo>
                  <a:lnTo>
                    <a:pt x="270840" y="369570"/>
                  </a:lnTo>
                  <a:lnTo>
                    <a:pt x="276555" y="370840"/>
                  </a:lnTo>
                  <a:lnTo>
                    <a:pt x="271195" y="378460"/>
                  </a:lnTo>
                  <a:lnTo>
                    <a:pt x="279565" y="378460"/>
                  </a:lnTo>
                  <a:lnTo>
                    <a:pt x="282562" y="377190"/>
                  </a:lnTo>
                  <a:lnTo>
                    <a:pt x="286943" y="369570"/>
                  </a:lnTo>
                  <a:close/>
                </a:path>
                <a:path w="441325" h="454025">
                  <a:moveTo>
                    <a:pt x="288505" y="53975"/>
                  </a:moveTo>
                  <a:lnTo>
                    <a:pt x="287274" y="52120"/>
                  </a:lnTo>
                  <a:lnTo>
                    <a:pt x="284873" y="52311"/>
                  </a:lnTo>
                  <a:lnTo>
                    <a:pt x="286651" y="54368"/>
                  </a:lnTo>
                  <a:lnTo>
                    <a:pt x="286283" y="55206"/>
                  </a:lnTo>
                  <a:lnTo>
                    <a:pt x="288048" y="54190"/>
                  </a:lnTo>
                  <a:lnTo>
                    <a:pt x="288505" y="53975"/>
                  </a:lnTo>
                  <a:close/>
                </a:path>
                <a:path w="441325" h="454025">
                  <a:moveTo>
                    <a:pt x="296392" y="351091"/>
                  </a:moveTo>
                  <a:lnTo>
                    <a:pt x="293992" y="347091"/>
                  </a:lnTo>
                  <a:lnTo>
                    <a:pt x="293624" y="352056"/>
                  </a:lnTo>
                  <a:lnTo>
                    <a:pt x="292684" y="350278"/>
                  </a:lnTo>
                  <a:lnTo>
                    <a:pt x="292277" y="356184"/>
                  </a:lnTo>
                  <a:lnTo>
                    <a:pt x="290906" y="357149"/>
                  </a:lnTo>
                  <a:lnTo>
                    <a:pt x="289229" y="355371"/>
                  </a:lnTo>
                  <a:lnTo>
                    <a:pt x="289052" y="353555"/>
                  </a:lnTo>
                  <a:lnTo>
                    <a:pt x="288836" y="354914"/>
                  </a:lnTo>
                  <a:lnTo>
                    <a:pt x="286499" y="353136"/>
                  </a:lnTo>
                  <a:lnTo>
                    <a:pt x="286410" y="356336"/>
                  </a:lnTo>
                  <a:lnTo>
                    <a:pt x="289217" y="359498"/>
                  </a:lnTo>
                  <a:lnTo>
                    <a:pt x="291896" y="358952"/>
                  </a:lnTo>
                  <a:lnTo>
                    <a:pt x="293636" y="355244"/>
                  </a:lnTo>
                  <a:lnTo>
                    <a:pt x="294500" y="356133"/>
                  </a:lnTo>
                  <a:lnTo>
                    <a:pt x="294309" y="357492"/>
                  </a:lnTo>
                  <a:lnTo>
                    <a:pt x="294411" y="358406"/>
                  </a:lnTo>
                  <a:lnTo>
                    <a:pt x="295605" y="355625"/>
                  </a:lnTo>
                  <a:lnTo>
                    <a:pt x="296392" y="351091"/>
                  </a:lnTo>
                  <a:close/>
                </a:path>
                <a:path w="441325" h="454025">
                  <a:moveTo>
                    <a:pt x="297078" y="346087"/>
                  </a:moveTo>
                  <a:lnTo>
                    <a:pt x="296532" y="346227"/>
                  </a:lnTo>
                  <a:lnTo>
                    <a:pt x="295833" y="346265"/>
                  </a:lnTo>
                  <a:lnTo>
                    <a:pt x="295833" y="347497"/>
                  </a:lnTo>
                  <a:lnTo>
                    <a:pt x="297078" y="346087"/>
                  </a:lnTo>
                  <a:close/>
                </a:path>
                <a:path w="441325" h="454025">
                  <a:moveTo>
                    <a:pt x="297688" y="345884"/>
                  </a:moveTo>
                  <a:lnTo>
                    <a:pt x="297662" y="345427"/>
                  </a:lnTo>
                  <a:lnTo>
                    <a:pt x="297065" y="346087"/>
                  </a:lnTo>
                  <a:lnTo>
                    <a:pt x="297408" y="345998"/>
                  </a:lnTo>
                  <a:lnTo>
                    <a:pt x="297688" y="345884"/>
                  </a:lnTo>
                  <a:close/>
                </a:path>
                <a:path w="441325" h="454025">
                  <a:moveTo>
                    <a:pt x="298234" y="344690"/>
                  </a:moveTo>
                  <a:lnTo>
                    <a:pt x="297535" y="344766"/>
                  </a:lnTo>
                  <a:lnTo>
                    <a:pt x="297637" y="345033"/>
                  </a:lnTo>
                  <a:lnTo>
                    <a:pt x="297675" y="345249"/>
                  </a:lnTo>
                  <a:lnTo>
                    <a:pt x="297675" y="345427"/>
                  </a:lnTo>
                  <a:lnTo>
                    <a:pt x="298234" y="344690"/>
                  </a:lnTo>
                  <a:close/>
                </a:path>
                <a:path w="441325" h="454025">
                  <a:moveTo>
                    <a:pt x="300507" y="354330"/>
                  </a:moveTo>
                  <a:lnTo>
                    <a:pt x="299326" y="353695"/>
                  </a:lnTo>
                  <a:lnTo>
                    <a:pt x="299466" y="354330"/>
                  </a:lnTo>
                  <a:lnTo>
                    <a:pt x="300507" y="354330"/>
                  </a:lnTo>
                  <a:close/>
                </a:path>
                <a:path w="441325" h="454025">
                  <a:moveTo>
                    <a:pt x="300558" y="347649"/>
                  </a:moveTo>
                  <a:lnTo>
                    <a:pt x="297954" y="349250"/>
                  </a:lnTo>
                  <a:lnTo>
                    <a:pt x="298145" y="353060"/>
                  </a:lnTo>
                  <a:lnTo>
                    <a:pt x="299326" y="353695"/>
                  </a:lnTo>
                  <a:lnTo>
                    <a:pt x="298996" y="352209"/>
                  </a:lnTo>
                  <a:lnTo>
                    <a:pt x="298970" y="351637"/>
                  </a:lnTo>
                  <a:lnTo>
                    <a:pt x="299466" y="350520"/>
                  </a:lnTo>
                  <a:lnTo>
                    <a:pt x="300558" y="347649"/>
                  </a:lnTo>
                  <a:close/>
                </a:path>
                <a:path w="441325" h="454025">
                  <a:moveTo>
                    <a:pt x="301244" y="347218"/>
                  </a:moveTo>
                  <a:lnTo>
                    <a:pt x="300913" y="346710"/>
                  </a:lnTo>
                  <a:lnTo>
                    <a:pt x="300558" y="347649"/>
                  </a:lnTo>
                  <a:lnTo>
                    <a:pt x="301244" y="347218"/>
                  </a:lnTo>
                  <a:close/>
                </a:path>
                <a:path w="441325" h="454025">
                  <a:moveTo>
                    <a:pt x="305777" y="320090"/>
                  </a:moveTo>
                  <a:lnTo>
                    <a:pt x="304177" y="318363"/>
                  </a:lnTo>
                  <a:lnTo>
                    <a:pt x="301853" y="317614"/>
                  </a:lnTo>
                  <a:lnTo>
                    <a:pt x="301663" y="320128"/>
                  </a:lnTo>
                  <a:lnTo>
                    <a:pt x="303187" y="319913"/>
                  </a:lnTo>
                  <a:lnTo>
                    <a:pt x="305346" y="321043"/>
                  </a:lnTo>
                  <a:lnTo>
                    <a:pt x="305777" y="320090"/>
                  </a:lnTo>
                  <a:close/>
                </a:path>
                <a:path w="441325" h="454025">
                  <a:moveTo>
                    <a:pt x="309626" y="349300"/>
                  </a:moveTo>
                  <a:lnTo>
                    <a:pt x="309397" y="347218"/>
                  </a:lnTo>
                  <a:lnTo>
                    <a:pt x="309308" y="346202"/>
                  </a:lnTo>
                  <a:lnTo>
                    <a:pt x="309054" y="344170"/>
                  </a:lnTo>
                  <a:lnTo>
                    <a:pt x="309435" y="342900"/>
                  </a:lnTo>
                  <a:lnTo>
                    <a:pt x="307530" y="345440"/>
                  </a:lnTo>
                  <a:lnTo>
                    <a:pt x="306057" y="347980"/>
                  </a:lnTo>
                  <a:lnTo>
                    <a:pt x="303898" y="350520"/>
                  </a:lnTo>
                  <a:lnTo>
                    <a:pt x="302387" y="347980"/>
                  </a:lnTo>
                  <a:lnTo>
                    <a:pt x="304165" y="346710"/>
                  </a:lnTo>
                  <a:lnTo>
                    <a:pt x="304482" y="344170"/>
                  </a:lnTo>
                  <a:lnTo>
                    <a:pt x="302069" y="346710"/>
                  </a:lnTo>
                  <a:lnTo>
                    <a:pt x="301244" y="347218"/>
                  </a:lnTo>
                  <a:lnTo>
                    <a:pt x="303441" y="350520"/>
                  </a:lnTo>
                  <a:lnTo>
                    <a:pt x="304076" y="351790"/>
                  </a:lnTo>
                  <a:lnTo>
                    <a:pt x="302539" y="353060"/>
                  </a:lnTo>
                  <a:lnTo>
                    <a:pt x="307263" y="360680"/>
                  </a:lnTo>
                  <a:lnTo>
                    <a:pt x="309372" y="350520"/>
                  </a:lnTo>
                  <a:lnTo>
                    <a:pt x="309626" y="349300"/>
                  </a:lnTo>
                  <a:close/>
                </a:path>
                <a:path w="441325" h="454025">
                  <a:moveTo>
                    <a:pt x="310375" y="341287"/>
                  </a:moveTo>
                  <a:lnTo>
                    <a:pt x="310159" y="340550"/>
                  </a:lnTo>
                  <a:lnTo>
                    <a:pt x="309778" y="340944"/>
                  </a:lnTo>
                  <a:lnTo>
                    <a:pt x="309549" y="341515"/>
                  </a:lnTo>
                  <a:lnTo>
                    <a:pt x="309422" y="342201"/>
                  </a:lnTo>
                  <a:lnTo>
                    <a:pt x="309727" y="341871"/>
                  </a:lnTo>
                  <a:lnTo>
                    <a:pt x="310045" y="341553"/>
                  </a:lnTo>
                  <a:lnTo>
                    <a:pt x="310375" y="341287"/>
                  </a:lnTo>
                  <a:close/>
                </a:path>
                <a:path w="441325" h="454025">
                  <a:moveTo>
                    <a:pt x="311099" y="340779"/>
                  </a:moveTo>
                  <a:lnTo>
                    <a:pt x="310375" y="341274"/>
                  </a:lnTo>
                  <a:lnTo>
                    <a:pt x="310540" y="341884"/>
                  </a:lnTo>
                  <a:lnTo>
                    <a:pt x="310769" y="342430"/>
                  </a:lnTo>
                  <a:lnTo>
                    <a:pt x="311073" y="342696"/>
                  </a:lnTo>
                  <a:lnTo>
                    <a:pt x="310807" y="341680"/>
                  </a:lnTo>
                  <a:lnTo>
                    <a:pt x="310819" y="341109"/>
                  </a:lnTo>
                  <a:lnTo>
                    <a:pt x="311099" y="340779"/>
                  </a:lnTo>
                  <a:close/>
                </a:path>
                <a:path w="441325" h="454025">
                  <a:moveTo>
                    <a:pt x="312254" y="340296"/>
                  </a:moveTo>
                  <a:lnTo>
                    <a:pt x="311670" y="340372"/>
                  </a:lnTo>
                  <a:lnTo>
                    <a:pt x="311315" y="340512"/>
                  </a:lnTo>
                  <a:lnTo>
                    <a:pt x="311099" y="340766"/>
                  </a:lnTo>
                  <a:lnTo>
                    <a:pt x="311467" y="340575"/>
                  </a:lnTo>
                  <a:lnTo>
                    <a:pt x="311835" y="340398"/>
                  </a:lnTo>
                  <a:lnTo>
                    <a:pt x="312254" y="340296"/>
                  </a:lnTo>
                  <a:close/>
                </a:path>
                <a:path w="441325" h="454025">
                  <a:moveTo>
                    <a:pt x="313105" y="350520"/>
                  </a:moveTo>
                  <a:lnTo>
                    <a:pt x="312064" y="348437"/>
                  </a:lnTo>
                  <a:lnTo>
                    <a:pt x="309638" y="349250"/>
                  </a:lnTo>
                  <a:lnTo>
                    <a:pt x="313105" y="350520"/>
                  </a:lnTo>
                  <a:close/>
                </a:path>
                <a:path w="441325" h="454025">
                  <a:moveTo>
                    <a:pt x="315963" y="338023"/>
                  </a:moveTo>
                  <a:lnTo>
                    <a:pt x="315849" y="336524"/>
                  </a:lnTo>
                  <a:lnTo>
                    <a:pt x="315607" y="336842"/>
                  </a:lnTo>
                  <a:lnTo>
                    <a:pt x="315963" y="338023"/>
                  </a:lnTo>
                  <a:close/>
                </a:path>
                <a:path w="441325" h="454025">
                  <a:moveTo>
                    <a:pt x="316280" y="335940"/>
                  </a:moveTo>
                  <a:lnTo>
                    <a:pt x="315785" y="335597"/>
                  </a:lnTo>
                  <a:lnTo>
                    <a:pt x="315849" y="336524"/>
                  </a:lnTo>
                  <a:lnTo>
                    <a:pt x="316280" y="335940"/>
                  </a:lnTo>
                  <a:close/>
                </a:path>
                <a:path w="441325" h="454025">
                  <a:moveTo>
                    <a:pt x="316407" y="339483"/>
                  </a:moveTo>
                  <a:lnTo>
                    <a:pt x="315963" y="338023"/>
                  </a:lnTo>
                  <a:lnTo>
                    <a:pt x="315988" y="338353"/>
                  </a:lnTo>
                  <a:lnTo>
                    <a:pt x="316128" y="338836"/>
                  </a:lnTo>
                  <a:lnTo>
                    <a:pt x="316407" y="339483"/>
                  </a:lnTo>
                  <a:close/>
                </a:path>
                <a:path w="441325" h="454025">
                  <a:moveTo>
                    <a:pt x="316407" y="19050"/>
                  </a:moveTo>
                  <a:lnTo>
                    <a:pt x="315810" y="17780"/>
                  </a:lnTo>
                  <a:lnTo>
                    <a:pt x="315810" y="18338"/>
                  </a:lnTo>
                  <a:lnTo>
                    <a:pt x="316407" y="19050"/>
                  </a:lnTo>
                  <a:close/>
                </a:path>
                <a:path w="441325" h="454025">
                  <a:moveTo>
                    <a:pt x="321348" y="336511"/>
                  </a:moveTo>
                  <a:lnTo>
                    <a:pt x="319951" y="336816"/>
                  </a:lnTo>
                  <a:lnTo>
                    <a:pt x="316877" y="335153"/>
                  </a:lnTo>
                  <a:lnTo>
                    <a:pt x="316280" y="335940"/>
                  </a:lnTo>
                  <a:lnTo>
                    <a:pt x="321310" y="339382"/>
                  </a:lnTo>
                  <a:lnTo>
                    <a:pt x="321335" y="336816"/>
                  </a:lnTo>
                  <a:lnTo>
                    <a:pt x="321348" y="336511"/>
                  </a:lnTo>
                  <a:close/>
                </a:path>
                <a:path w="441325" h="454025">
                  <a:moveTo>
                    <a:pt x="329425" y="22529"/>
                  </a:moveTo>
                  <a:lnTo>
                    <a:pt x="328333" y="21348"/>
                  </a:lnTo>
                  <a:lnTo>
                    <a:pt x="328333" y="21704"/>
                  </a:lnTo>
                  <a:lnTo>
                    <a:pt x="328422" y="21996"/>
                  </a:lnTo>
                  <a:lnTo>
                    <a:pt x="328460" y="22339"/>
                  </a:lnTo>
                  <a:lnTo>
                    <a:pt x="329425" y="22529"/>
                  </a:lnTo>
                  <a:close/>
                </a:path>
                <a:path w="441325" h="454025">
                  <a:moveTo>
                    <a:pt x="334657" y="62776"/>
                  </a:moveTo>
                  <a:lnTo>
                    <a:pt x="331800" y="59969"/>
                  </a:lnTo>
                  <a:lnTo>
                    <a:pt x="332486" y="60947"/>
                  </a:lnTo>
                  <a:lnTo>
                    <a:pt x="333514" y="61963"/>
                  </a:lnTo>
                  <a:lnTo>
                    <a:pt x="334657" y="62776"/>
                  </a:lnTo>
                  <a:close/>
                </a:path>
                <a:path w="441325" h="454025">
                  <a:moveTo>
                    <a:pt x="335000" y="63042"/>
                  </a:moveTo>
                  <a:lnTo>
                    <a:pt x="334657" y="62776"/>
                  </a:lnTo>
                  <a:lnTo>
                    <a:pt x="334962" y="63080"/>
                  </a:lnTo>
                  <a:close/>
                </a:path>
                <a:path w="441325" h="454025">
                  <a:moveTo>
                    <a:pt x="337807" y="20320"/>
                  </a:moveTo>
                  <a:lnTo>
                    <a:pt x="334860" y="20320"/>
                  </a:lnTo>
                  <a:lnTo>
                    <a:pt x="333324" y="24790"/>
                  </a:lnTo>
                  <a:lnTo>
                    <a:pt x="335026" y="24815"/>
                  </a:lnTo>
                  <a:lnTo>
                    <a:pt x="337807" y="20320"/>
                  </a:lnTo>
                  <a:close/>
                </a:path>
                <a:path w="441325" h="454025">
                  <a:moveTo>
                    <a:pt x="342341" y="323850"/>
                  </a:moveTo>
                  <a:lnTo>
                    <a:pt x="341198" y="321310"/>
                  </a:lnTo>
                  <a:lnTo>
                    <a:pt x="339521" y="323850"/>
                  </a:lnTo>
                  <a:lnTo>
                    <a:pt x="342341" y="323850"/>
                  </a:lnTo>
                  <a:close/>
                </a:path>
                <a:path w="441325" h="454025">
                  <a:moveTo>
                    <a:pt x="343357" y="324065"/>
                  </a:moveTo>
                  <a:lnTo>
                    <a:pt x="343217" y="323850"/>
                  </a:lnTo>
                  <a:lnTo>
                    <a:pt x="342341" y="323850"/>
                  </a:lnTo>
                  <a:lnTo>
                    <a:pt x="342912" y="325120"/>
                  </a:lnTo>
                  <a:lnTo>
                    <a:pt x="343357" y="324065"/>
                  </a:lnTo>
                  <a:close/>
                </a:path>
                <a:path w="441325" h="454025">
                  <a:moveTo>
                    <a:pt x="346036" y="339090"/>
                  </a:moveTo>
                  <a:lnTo>
                    <a:pt x="343877" y="341630"/>
                  </a:lnTo>
                  <a:lnTo>
                    <a:pt x="344601" y="341630"/>
                  </a:lnTo>
                  <a:lnTo>
                    <a:pt x="345338" y="342900"/>
                  </a:lnTo>
                  <a:lnTo>
                    <a:pt x="346036" y="339090"/>
                  </a:lnTo>
                  <a:close/>
                </a:path>
                <a:path w="441325" h="454025">
                  <a:moveTo>
                    <a:pt x="348513" y="36830"/>
                  </a:moveTo>
                  <a:lnTo>
                    <a:pt x="347827" y="36830"/>
                  </a:lnTo>
                  <a:lnTo>
                    <a:pt x="347738" y="38100"/>
                  </a:lnTo>
                  <a:lnTo>
                    <a:pt x="348513" y="36830"/>
                  </a:lnTo>
                  <a:close/>
                </a:path>
                <a:path w="441325" h="454025">
                  <a:moveTo>
                    <a:pt x="352793" y="344792"/>
                  </a:moveTo>
                  <a:lnTo>
                    <a:pt x="351993" y="343649"/>
                  </a:lnTo>
                  <a:lnTo>
                    <a:pt x="350774" y="341845"/>
                  </a:lnTo>
                  <a:lnTo>
                    <a:pt x="352704" y="339547"/>
                  </a:lnTo>
                  <a:lnTo>
                    <a:pt x="351028" y="340271"/>
                  </a:lnTo>
                  <a:lnTo>
                    <a:pt x="349262" y="340817"/>
                  </a:lnTo>
                  <a:lnTo>
                    <a:pt x="347535" y="341452"/>
                  </a:lnTo>
                  <a:lnTo>
                    <a:pt x="349211" y="342303"/>
                  </a:lnTo>
                  <a:lnTo>
                    <a:pt x="351485" y="343420"/>
                  </a:lnTo>
                  <a:lnTo>
                    <a:pt x="349618" y="345071"/>
                  </a:lnTo>
                  <a:lnTo>
                    <a:pt x="352793" y="344792"/>
                  </a:lnTo>
                  <a:close/>
                </a:path>
                <a:path w="441325" h="454025">
                  <a:moveTo>
                    <a:pt x="353148" y="334289"/>
                  </a:moveTo>
                  <a:lnTo>
                    <a:pt x="353072" y="334010"/>
                  </a:lnTo>
                  <a:lnTo>
                    <a:pt x="352259" y="333184"/>
                  </a:lnTo>
                  <a:lnTo>
                    <a:pt x="351205" y="336550"/>
                  </a:lnTo>
                  <a:lnTo>
                    <a:pt x="353148" y="334289"/>
                  </a:lnTo>
                  <a:close/>
                </a:path>
                <a:path w="441325" h="454025">
                  <a:moveTo>
                    <a:pt x="353618" y="318020"/>
                  </a:moveTo>
                  <a:lnTo>
                    <a:pt x="352653" y="316484"/>
                  </a:lnTo>
                  <a:lnTo>
                    <a:pt x="352983" y="317144"/>
                  </a:lnTo>
                  <a:lnTo>
                    <a:pt x="353288" y="317614"/>
                  </a:lnTo>
                  <a:lnTo>
                    <a:pt x="353568" y="318020"/>
                  </a:lnTo>
                  <a:close/>
                </a:path>
                <a:path w="441325" h="454025">
                  <a:moveTo>
                    <a:pt x="353885" y="35090"/>
                  </a:moveTo>
                  <a:lnTo>
                    <a:pt x="352742" y="34963"/>
                  </a:lnTo>
                  <a:lnTo>
                    <a:pt x="352691" y="35547"/>
                  </a:lnTo>
                  <a:lnTo>
                    <a:pt x="353314" y="35306"/>
                  </a:lnTo>
                  <a:lnTo>
                    <a:pt x="353834" y="35369"/>
                  </a:lnTo>
                  <a:lnTo>
                    <a:pt x="353885" y="35090"/>
                  </a:lnTo>
                  <a:close/>
                </a:path>
                <a:path w="441325" h="454025">
                  <a:moveTo>
                    <a:pt x="354190" y="36410"/>
                  </a:moveTo>
                  <a:lnTo>
                    <a:pt x="353885" y="35369"/>
                  </a:lnTo>
                  <a:lnTo>
                    <a:pt x="353758" y="35712"/>
                  </a:lnTo>
                  <a:lnTo>
                    <a:pt x="354190" y="36410"/>
                  </a:lnTo>
                  <a:close/>
                </a:path>
                <a:path w="441325" h="454025">
                  <a:moveTo>
                    <a:pt x="356120" y="322580"/>
                  </a:moveTo>
                  <a:lnTo>
                    <a:pt x="355269" y="321310"/>
                  </a:lnTo>
                  <a:lnTo>
                    <a:pt x="353568" y="318770"/>
                  </a:lnTo>
                  <a:lnTo>
                    <a:pt x="349402" y="318770"/>
                  </a:lnTo>
                  <a:lnTo>
                    <a:pt x="349046" y="317500"/>
                  </a:lnTo>
                  <a:lnTo>
                    <a:pt x="349453" y="321310"/>
                  </a:lnTo>
                  <a:lnTo>
                    <a:pt x="344322" y="317500"/>
                  </a:lnTo>
                  <a:lnTo>
                    <a:pt x="344817" y="322580"/>
                  </a:lnTo>
                  <a:lnTo>
                    <a:pt x="356120" y="322580"/>
                  </a:lnTo>
                  <a:close/>
                </a:path>
                <a:path w="441325" h="454025">
                  <a:moveTo>
                    <a:pt x="357771" y="322580"/>
                  </a:moveTo>
                  <a:lnTo>
                    <a:pt x="357644" y="317652"/>
                  </a:lnTo>
                  <a:lnTo>
                    <a:pt x="356120" y="322580"/>
                  </a:lnTo>
                  <a:lnTo>
                    <a:pt x="357771" y="322580"/>
                  </a:lnTo>
                  <a:close/>
                </a:path>
                <a:path w="441325" h="454025">
                  <a:moveTo>
                    <a:pt x="359067" y="276860"/>
                  </a:moveTo>
                  <a:lnTo>
                    <a:pt x="355066" y="273494"/>
                  </a:lnTo>
                  <a:lnTo>
                    <a:pt x="355066" y="275856"/>
                  </a:lnTo>
                  <a:lnTo>
                    <a:pt x="359041" y="278345"/>
                  </a:lnTo>
                  <a:lnTo>
                    <a:pt x="359067" y="276860"/>
                  </a:lnTo>
                  <a:close/>
                </a:path>
                <a:path w="441325" h="454025">
                  <a:moveTo>
                    <a:pt x="361530" y="108458"/>
                  </a:moveTo>
                  <a:lnTo>
                    <a:pt x="361251" y="106680"/>
                  </a:lnTo>
                  <a:lnTo>
                    <a:pt x="360057" y="107454"/>
                  </a:lnTo>
                  <a:lnTo>
                    <a:pt x="361530" y="108458"/>
                  </a:lnTo>
                  <a:close/>
                </a:path>
                <a:path w="441325" h="454025">
                  <a:moveTo>
                    <a:pt x="363232" y="105384"/>
                  </a:moveTo>
                  <a:lnTo>
                    <a:pt x="361238" y="106603"/>
                  </a:lnTo>
                  <a:lnTo>
                    <a:pt x="363232" y="105384"/>
                  </a:lnTo>
                  <a:close/>
                </a:path>
                <a:path w="441325" h="454025">
                  <a:moveTo>
                    <a:pt x="364617" y="308267"/>
                  </a:moveTo>
                  <a:lnTo>
                    <a:pt x="361657" y="309041"/>
                  </a:lnTo>
                  <a:lnTo>
                    <a:pt x="363080" y="308864"/>
                  </a:lnTo>
                  <a:lnTo>
                    <a:pt x="363969" y="308559"/>
                  </a:lnTo>
                  <a:lnTo>
                    <a:pt x="364617" y="308267"/>
                  </a:lnTo>
                  <a:close/>
                </a:path>
                <a:path w="441325" h="454025">
                  <a:moveTo>
                    <a:pt x="371500" y="88900"/>
                  </a:moveTo>
                  <a:lnTo>
                    <a:pt x="369125" y="88900"/>
                  </a:lnTo>
                  <a:lnTo>
                    <a:pt x="367715" y="88417"/>
                  </a:lnTo>
                  <a:lnTo>
                    <a:pt x="368096" y="91440"/>
                  </a:lnTo>
                  <a:lnTo>
                    <a:pt x="371500" y="88900"/>
                  </a:lnTo>
                  <a:close/>
                </a:path>
                <a:path w="441325" h="454025">
                  <a:moveTo>
                    <a:pt x="372757" y="134632"/>
                  </a:moveTo>
                  <a:lnTo>
                    <a:pt x="371068" y="133146"/>
                  </a:lnTo>
                  <a:lnTo>
                    <a:pt x="370255" y="132727"/>
                  </a:lnTo>
                  <a:lnTo>
                    <a:pt x="372757" y="134632"/>
                  </a:lnTo>
                  <a:close/>
                </a:path>
                <a:path w="441325" h="454025">
                  <a:moveTo>
                    <a:pt x="373291" y="328676"/>
                  </a:moveTo>
                  <a:lnTo>
                    <a:pt x="370687" y="325424"/>
                  </a:lnTo>
                  <a:lnTo>
                    <a:pt x="369658" y="323888"/>
                  </a:lnTo>
                  <a:lnTo>
                    <a:pt x="370509" y="325437"/>
                  </a:lnTo>
                  <a:lnTo>
                    <a:pt x="370636" y="326440"/>
                  </a:lnTo>
                  <a:lnTo>
                    <a:pt x="370357" y="327152"/>
                  </a:lnTo>
                  <a:lnTo>
                    <a:pt x="370878" y="327748"/>
                  </a:lnTo>
                  <a:lnTo>
                    <a:pt x="371589" y="328383"/>
                  </a:lnTo>
                  <a:lnTo>
                    <a:pt x="372592" y="329095"/>
                  </a:lnTo>
                  <a:lnTo>
                    <a:pt x="373291" y="328676"/>
                  </a:lnTo>
                  <a:close/>
                </a:path>
                <a:path w="441325" h="454025">
                  <a:moveTo>
                    <a:pt x="377990" y="294894"/>
                  </a:moveTo>
                  <a:lnTo>
                    <a:pt x="377647" y="294728"/>
                  </a:lnTo>
                  <a:lnTo>
                    <a:pt x="377253" y="294614"/>
                  </a:lnTo>
                  <a:lnTo>
                    <a:pt x="376770" y="294652"/>
                  </a:lnTo>
                  <a:lnTo>
                    <a:pt x="377012" y="294805"/>
                  </a:lnTo>
                  <a:lnTo>
                    <a:pt x="377469" y="294868"/>
                  </a:lnTo>
                  <a:lnTo>
                    <a:pt x="377990" y="294894"/>
                  </a:lnTo>
                  <a:close/>
                </a:path>
                <a:path w="441325" h="454025">
                  <a:moveTo>
                    <a:pt x="380644" y="50215"/>
                  </a:moveTo>
                  <a:lnTo>
                    <a:pt x="380263" y="50850"/>
                  </a:lnTo>
                  <a:lnTo>
                    <a:pt x="380098" y="51460"/>
                  </a:lnTo>
                  <a:lnTo>
                    <a:pt x="379984" y="52044"/>
                  </a:lnTo>
                  <a:lnTo>
                    <a:pt x="380263" y="51727"/>
                  </a:lnTo>
                  <a:lnTo>
                    <a:pt x="380479" y="51231"/>
                  </a:lnTo>
                  <a:lnTo>
                    <a:pt x="380644" y="50215"/>
                  </a:lnTo>
                  <a:close/>
                </a:path>
                <a:path w="441325" h="454025">
                  <a:moveTo>
                    <a:pt x="386829" y="112623"/>
                  </a:moveTo>
                  <a:lnTo>
                    <a:pt x="386727" y="112458"/>
                  </a:lnTo>
                  <a:lnTo>
                    <a:pt x="386588" y="112331"/>
                  </a:lnTo>
                  <a:lnTo>
                    <a:pt x="386435" y="112242"/>
                  </a:lnTo>
                  <a:lnTo>
                    <a:pt x="385127" y="111531"/>
                  </a:lnTo>
                  <a:lnTo>
                    <a:pt x="385838" y="112102"/>
                  </a:lnTo>
                  <a:lnTo>
                    <a:pt x="386829" y="112623"/>
                  </a:lnTo>
                  <a:close/>
                </a:path>
                <a:path w="441325" h="454025">
                  <a:moveTo>
                    <a:pt x="396290" y="305422"/>
                  </a:moveTo>
                  <a:lnTo>
                    <a:pt x="395592" y="302945"/>
                  </a:lnTo>
                  <a:lnTo>
                    <a:pt x="395122" y="303631"/>
                  </a:lnTo>
                  <a:lnTo>
                    <a:pt x="395414" y="304177"/>
                  </a:lnTo>
                  <a:lnTo>
                    <a:pt x="395808" y="304761"/>
                  </a:lnTo>
                  <a:lnTo>
                    <a:pt x="396290" y="305422"/>
                  </a:lnTo>
                  <a:close/>
                </a:path>
                <a:path w="441325" h="454025">
                  <a:moveTo>
                    <a:pt x="398322" y="284480"/>
                  </a:moveTo>
                  <a:lnTo>
                    <a:pt x="397941" y="284175"/>
                  </a:lnTo>
                  <a:lnTo>
                    <a:pt x="398310" y="285699"/>
                  </a:lnTo>
                  <a:lnTo>
                    <a:pt x="398322" y="284480"/>
                  </a:lnTo>
                  <a:close/>
                </a:path>
                <a:path w="441325" h="454025">
                  <a:moveTo>
                    <a:pt x="399630" y="284695"/>
                  </a:moveTo>
                  <a:lnTo>
                    <a:pt x="399338" y="284073"/>
                  </a:lnTo>
                  <a:lnTo>
                    <a:pt x="398932" y="284480"/>
                  </a:lnTo>
                  <a:lnTo>
                    <a:pt x="399630" y="284695"/>
                  </a:lnTo>
                  <a:close/>
                </a:path>
                <a:path w="441325" h="454025">
                  <a:moveTo>
                    <a:pt x="403250" y="285750"/>
                  </a:moveTo>
                  <a:lnTo>
                    <a:pt x="399630" y="284695"/>
                  </a:lnTo>
                  <a:lnTo>
                    <a:pt x="400748" y="287020"/>
                  </a:lnTo>
                  <a:lnTo>
                    <a:pt x="403250" y="285750"/>
                  </a:lnTo>
                  <a:close/>
                </a:path>
                <a:path w="441325" h="454025">
                  <a:moveTo>
                    <a:pt x="407517" y="97790"/>
                  </a:moveTo>
                  <a:lnTo>
                    <a:pt x="407073" y="96520"/>
                  </a:lnTo>
                  <a:lnTo>
                    <a:pt x="405434" y="97790"/>
                  </a:lnTo>
                  <a:lnTo>
                    <a:pt x="407517" y="97790"/>
                  </a:lnTo>
                  <a:close/>
                </a:path>
                <a:path w="441325" h="454025">
                  <a:moveTo>
                    <a:pt x="408228" y="97790"/>
                  </a:moveTo>
                  <a:lnTo>
                    <a:pt x="407517" y="97790"/>
                  </a:lnTo>
                  <a:lnTo>
                    <a:pt x="407974" y="99060"/>
                  </a:lnTo>
                  <a:lnTo>
                    <a:pt x="408228" y="97790"/>
                  </a:lnTo>
                  <a:close/>
                </a:path>
                <a:path w="441325" h="454025">
                  <a:moveTo>
                    <a:pt x="408889" y="213156"/>
                  </a:moveTo>
                  <a:lnTo>
                    <a:pt x="408724" y="213360"/>
                  </a:lnTo>
                  <a:lnTo>
                    <a:pt x="408889" y="213321"/>
                  </a:lnTo>
                  <a:lnTo>
                    <a:pt x="408889" y="213156"/>
                  </a:lnTo>
                  <a:close/>
                </a:path>
                <a:path w="441325" h="454025">
                  <a:moveTo>
                    <a:pt x="410641" y="98082"/>
                  </a:moveTo>
                  <a:lnTo>
                    <a:pt x="410387" y="96647"/>
                  </a:lnTo>
                  <a:lnTo>
                    <a:pt x="410362" y="97294"/>
                  </a:lnTo>
                  <a:lnTo>
                    <a:pt x="410476" y="97726"/>
                  </a:lnTo>
                  <a:lnTo>
                    <a:pt x="410641" y="98082"/>
                  </a:lnTo>
                  <a:close/>
                </a:path>
                <a:path w="441325" h="454025">
                  <a:moveTo>
                    <a:pt x="411480" y="283044"/>
                  </a:moveTo>
                  <a:lnTo>
                    <a:pt x="411022" y="282790"/>
                  </a:lnTo>
                  <a:lnTo>
                    <a:pt x="410527" y="282651"/>
                  </a:lnTo>
                  <a:lnTo>
                    <a:pt x="410019" y="282587"/>
                  </a:lnTo>
                  <a:lnTo>
                    <a:pt x="410591" y="282854"/>
                  </a:lnTo>
                  <a:lnTo>
                    <a:pt x="411124" y="283006"/>
                  </a:lnTo>
                  <a:lnTo>
                    <a:pt x="411480" y="283044"/>
                  </a:lnTo>
                  <a:close/>
                </a:path>
                <a:path w="441325" h="454025">
                  <a:moveTo>
                    <a:pt x="413118" y="206844"/>
                  </a:moveTo>
                  <a:lnTo>
                    <a:pt x="412902" y="205841"/>
                  </a:lnTo>
                  <a:lnTo>
                    <a:pt x="412661" y="204851"/>
                  </a:lnTo>
                  <a:lnTo>
                    <a:pt x="412292" y="203860"/>
                  </a:lnTo>
                  <a:lnTo>
                    <a:pt x="409803" y="205587"/>
                  </a:lnTo>
                  <a:lnTo>
                    <a:pt x="413118" y="206844"/>
                  </a:lnTo>
                  <a:close/>
                </a:path>
                <a:path w="441325" h="454025">
                  <a:moveTo>
                    <a:pt x="413346" y="263156"/>
                  </a:moveTo>
                  <a:lnTo>
                    <a:pt x="413067" y="263144"/>
                  </a:lnTo>
                  <a:lnTo>
                    <a:pt x="413346" y="263156"/>
                  </a:lnTo>
                  <a:close/>
                </a:path>
                <a:path w="441325" h="454025">
                  <a:moveTo>
                    <a:pt x="413727" y="207010"/>
                  </a:moveTo>
                  <a:lnTo>
                    <a:pt x="408813" y="208280"/>
                  </a:lnTo>
                  <a:lnTo>
                    <a:pt x="408889" y="213156"/>
                  </a:lnTo>
                  <a:lnTo>
                    <a:pt x="413727" y="207010"/>
                  </a:lnTo>
                  <a:close/>
                </a:path>
                <a:path w="441325" h="454025">
                  <a:moveTo>
                    <a:pt x="413766" y="263029"/>
                  </a:moveTo>
                  <a:lnTo>
                    <a:pt x="413473" y="263118"/>
                  </a:lnTo>
                  <a:lnTo>
                    <a:pt x="413600" y="263156"/>
                  </a:lnTo>
                  <a:lnTo>
                    <a:pt x="413766" y="263029"/>
                  </a:lnTo>
                  <a:close/>
                </a:path>
                <a:path w="441325" h="454025">
                  <a:moveTo>
                    <a:pt x="414096" y="169710"/>
                  </a:moveTo>
                  <a:lnTo>
                    <a:pt x="413308" y="168795"/>
                  </a:lnTo>
                  <a:lnTo>
                    <a:pt x="412686" y="170116"/>
                  </a:lnTo>
                  <a:lnTo>
                    <a:pt x="413029" y="171094"/>
                  </a:lnTo>
                  <a:lnTo>
                    <a:pt x="413753" y="171958"/>
                  </a:lnTo>
                  <a:lnTo>
                    <a:pt x="413867" y="170942"/>
                  </a:lnTo>
                  <a:lnTo>
                    <a:pt x="414096" y="169710"/>
                  </a:lnTo>
                  <a:close/>
                </a:path>
                <a:path w="441325" h="454025">
                  <a:moveTo>
                    <a:pt x="414731" y="262318"/>
                  </a:moveTo>
                  <a:lnTo>
                    <a:pt x="413766" y="263029"/>
                  </a:lnTo>
                  <a:lnTo>
                    <a:pt x="414172" y="262915"/>
                  </a:lnTo>
                  <a:lnTo>
                    <a:pt x="414477" y="262648"/>
                  </a:lnTo>
                  <a:lnTo>
                    <a:pt x="414731" y="262318"/>
                  </a:lnTo>
                  <a:close/>
                </a:path>
                <a:path w="441325" h="454025">
                  <a:moveTo>
                    <a:pt x="415836" y="173977"/>
                  </a:moveTo>
                  <a:lnTo>
                    <a:pt x="415036" y="173316"/>
                  </a:lnTo>
                  <a:lnTo>
                    <a:pt x="414274" y="172669"/>
                  </a:lnTo>
                  <a:lnTo>
                    <a:pt x="413753" y="171970"/>
                  </a:lnTo>
                  <a:lnTo>
                    <a:pt x="413499" y="173228"/>
                  </a:lnTo>
                  <a:lnTo>
                    <a:pt x="413473" y="174167"/>
                  </a:lnTo>
                  <a:lnTo>
                    <a:pt x="415836" y="173977"/>
                  </a:lnTo>
                  <a:close/>
                </a:path>
                <a:path w="441325" h="454025">
                  <a:moveTo>
                    <a:pt x="417271" y="260464"/>
                  </a:moveTo>
                  <a:lnTo>
                    <a:pt x="415874" y="259689"/>
                  </a:lnTo>
                  <a:lnTo>
                    <a:pt x="415607" y="261264"/>
                  </a:lnTo>
                  <a:lnTo>
                    <a:pt x="414731" y="262318"/>
                  </a:lnTo>
                  <a:lnTo>
                    <a:pt x="417271" y="260464"/>
                  </a:lnTo>
                  <a:close/>
                </a:path>
                <a:path w="441325" h="454025">
                  <a:moveTo>
                    <a:pt x="418896" y="262890"/>
                  </a:moveTo>
                  <a:lnTo>
                    <a:pt x="413613" y="264160"/>
                  </a:lnTo>
                  <a:lnTo>
                    <a:pt x="413080" y="264160"/>
                  </a:lnTo>
                  <a:lnTo>
                    <a:pt x="412267" y="255270"/>
                  </a:lnTo>
                  <a:lnTo>
                    <a:pt x="404545" y="255270"/>
                  </a:lnTo>
                  <a:lnTo>
                    <a:pt x="404545" y="284480"/>
                  </a:lnTo>
                  <a:lnTo>
                    <a:pt x="402666" y="284480"/>
                  </a:lnTo>
                  <a:lnTo>
                    <a:pt x="402666" y="283210"/>
                  </a:lnTo>
                  <a:lnTo>
                    <a:pt x="402678" y="281940"/>
                  </a:lnTo>
                  <a:lnTo>
                    <a:pt x="404545" y="284480"/>
                  </a:lnTo>
                  <a:lnTo>
                    <a:pt x="404545" y="255270"/>
                  </a:lnTo>
                  <a:lnTo>
                    <a:pt x="403860" y="255270"/>
                  </a:lnTo>
                  <a:lnTo>
                    <a:pt x="399516" y="255270"/>
                  </a:lnTo>
                  <a:lnTo>
                    <a:pt x="398259" y="260350"/>
                  </a:lnTo>
                  <a:lnTo>
                    <a:pt x="396138" y="262890"/>
                  </a:lnTo>
                  <a:lnTo>
                    <a:pt x="397560" y="264160"/>
                  </a:lnTo>
                  <a:lnTo>
                    <a:pt x="396506" y="265430"/>
                  </a:lnTo>
                  <a:lnTo>
                    <a:pt x="399605" y="265430"/>
                  </a:lnTo>
                  <a:lnTo>
                    <a:pt x="392582" y="267970"/>
                  </a:lnTo>
                  <a:lnTo>
                    <a:pt x="391312" y="271780"/>
                  </a:lnTo>
                  <a:lnTo>
                    <a:pt x="390702" y="276860"/>
                  </a:lnTo>
                  <a:lnTo>
                    <a:pt x="390156" y="281940"/>
                  </a:lnTo>
                  <a:lnTo>
                    <a:pt x="389166" y="287020"/>
                  </a:lnTo>
                  <a:lnTo>
                    <a:pt x="383298" y="287020"/>
                  </a:lnTo>
                  <a:lnTo>
                    <a:pt x="382689" y="284480"/>
                  </a:lnTo>
                  <a:lnTo>
                    <a:pt x="382231" y="284480"/>
                  </a:lnTo>
                  <a:lnTo>
                    <a:pt x="379501" y="292100"/>
                  </a:lnTo>
                  <a:lnTo>
                    <a:pt x="382574" y="293370"/>
                  </a:lnTo>
                  <a:lnTo>
                    <a:pt x="381711" y="292100"/>
                  </a:lnTo>
                  <a:lnTo>
                    <a:pt x="384759" y="293370"/>
                  </a:lnTo>
                  <a:lnTo>
                    <a:pt x="385838" y="294640"/>
                  </a:lnTo>
                  <a:lnTo>
                    <a:pt x="385838" y="297180"/>
                  </a:lnTo>
                  <a:lnTo>
                    <a:pt x="384733" y="298450"/>
                  </a:lnTo>
                  <a:lnTo>
                    <a:pt x="384898" y="294640"/>
                  </a:lnTo>
                  <a:lnTo>
                    <a:pt x="380441" y="295910"/>
                  </a:lnTo>
                  <a:lnTo>
                    <a:pt x="378968" y="295910"/>
                  </a:lnTo>
                  <a:lnTo>
                    <a:pt x="379552" y="297180"/>
                  </a:lnTo>
                  <a:lnTo>
                    <a:pt x="380453" y="297180"/>
                  </a:lnTo>
                  <a:lnTo>
                    <a:pt x="378053" y="298450"/>
                  </a:lnTo>
                  <a:lnTo>
                    <a:pt x="379349" y="299720"/>
                  </a:lnTo>
                  <a:lnTo>
                    <a:pt x="380746" y="302260"/>
                  </a:lnTo>
                  <a:lnTo>
                    <a:pt x="378650" y="303530"/>
                  </a:lnTo>
                  <a:lnTo>
                    <a:pt x="377482" y="302260"/>
                  </a:lnTo>
                  <a:lnTo>
                    <a:pt x="376859" y="304800"/>
                  </a:lnTo>
                  <a:lnTo>
                    <a:pt x="377405" y="307340"/>
                  </a:lnTo>
                  <a:lnTo>
                    <a:pt x="375589" y="308610"/>
                  </a:lnTo>
                  <a:lnTo>
                    <a:pt x="372084" y="307340"/>
                  </a:lnTo>
                  <a:lnTo>
                    <a:pt x="375627" y="306070"/>
                  </a:lnTo>
                  <a:lnTo>
                    <a:pt x="373291" y="303530"/>
                  </a:lnTo>
                  <a:lnTo>
                    <a:pt x="371513" y="306070"/>
                  </a:lnTo>
                  <a:lnTo>
                    <a:pt x="374916" y="313690"/>
                  </a:lnTo>
                  <a:lnTo>
                    <a:pt x="369976" y="312420"/>
                  </a:lnTo>
                  <a:lnTo>
                    <a:pt x="370141" y="311150"/>
                  </a:lnTo>
                  <a:lnTo>
                    <a:pt x="371487" y="309880"/>
                  </a:lnTo>
                  <a:lnTo>
                    <a:pt x="371487" y="307340"/>
                  </a:lnTo>
                  <a:lnTo>
                    <a:pt x="366674" y="307340"/>
                  </a:lnTo>
                  <a:lnTo>
                    <a:pt x="364617" y="308610"/>
                  </a:lnTo>
                  <a:lnTo>
                    <a:pt x="364858" y="308610"/>
                  </a:lnTo>
                  <a:lnTo>
                    <a:pt x="359803" y="311150"/>
                  </a:lnTo>
                  <a:lnTo>
                    <a:pt x="361569" y="311150"/>
                  </a:lnTo>
                  <a:lnTo>
                    <a:pt x="365823" y="321310"/>
                  </a:lnTo>
                  <a:lnTo>
                    <a:pt x="357695" y="317525"/>
                  </a:lnTo>
                  <a:lnTo>
                    <a:pt x="357809" y="323850"/>
                  </a:lnTo>
                  <a:lnTo>
                    <a:pt x="344944" y="323850"/>
                  </a:lnTo>
                  <a:lnTo>
                    <a:pt x="343446" y="323850"/>
                  </a:lnTo>
                  <a:lnTo>
                    <a:pt x="343357" y="324065"/>
                  </a:lnTo>
                  <a:lnTo>
                    <a:pt x="344081" y="325120"/>
                  </a:lnTo>
                  <a:lnTo>
                    <a:pt x="341693" y="327660"/>
                  </a:lnTo>
                  <a:lnTo>
                    <a:pt x="337273" y="328930"/>
                  </a:lnTo>
                  <a:lnTo>
                    <a:pt x="332651" y="330200"/>
                  </a:lnTo>
                  <a:lnTo>
                    <a:pt x="329704" y="335280"/>
                  </a:lnTo>
                  <a:lnTo>
                    <a:pt x="325958" y="340360"/>
                  </a:lnTo>
                  <a:lnTo>
                    <a:pt x="327139" y="345440"/>
                  </a:lnTo>
                  <a:lnTo>
                    <a:pt x="323100" y="349250"/>
                  </a:lnTo>
                  <a:lnTo>
                    <a:pt x="320421" y="347980"/>
                  </a:lnTo>
                  <a:lnTo>
                    <a:pt x="322211" y="344170"/>
                  </a:lnTo>
                  <a:lnTo>
                    <a:pt x="318566" y="344170"/>
                  </a:lnTo>
                  <a:lnTo>
                    <a:pt x="316877" y="345440"/>
                  </a:lnTo>
                  <a:lnTo>
                    <a:pt x="314858" y="347980"/>
                  </a:lnTo>
                  <a:lnTo>
                    <a:pt x="314909" y="346710"/>
                  </a:lnTo>
                  <a:lnTo>
                    <a:pt x="313918" y="345440"/>
                  </a:lnTo>
                  <a:lnTo>
                    <a:pt x="312496" y="344170"/>
                  </a:lnTo>
                  <a:lnTo>
                    <a:pt x="310578" y="345440"/>
                  </a:lnTo>
                  <a:lnTo>
                    <a:pt x="312064" y="348437"/>
                  </a:lnTo>
                  <a:lnTo>
                    <a:pt x="313397" y="347980"/>
                  </a:lnTo>
                  <a:lnTo>
                    <a:pt x="314172" y="354330"/>
                  </a:lnTo>
                  <a:lnTo>
                    <a:pt x="316090" y="347980"/>
                  </a:lnTo>
                  <a:lnTo>
                    <a:pt x="317550" y="349300"/>
                  </a:lnTo>
                  <a:lnTo>
                    <a:pt x="319506" y="351790"/>
                  </a:lnTo>
                  <a:lnTo>
                    <a:pt x="317982" y="354330"/>
                  </a:lnTo>
                  <a:lnTo>
                    <a:pt x="321970" y="355600"/>
                  </a:lnTo>
                  <a:lnTo>
                    <a:pt x="319455" y="350520"/>
                  </a:lnTo>
                  <a:lnTo>
                    <a:pt x="323164" y="353060"/>
                  </a:lnTo>
                  <a:lnTo>
                    <a:pt x="323519" y="353060"/>
                  </a:lnTo>
                  <a:lnTo>
                    <a:pt x="325348" y="350520"/>
                  </a:lnTo>
                  <a:lnTo>
                    <a:pt x="325399" y="351790"/>
                  </a:lnTo>
                  <a:lnTo>
                    <a:pt x="327710" y="354330"/>
                  </a:lnTo>
                  <a:lnTo>
                    <a:pt x="325678" y="354330"/>
                  </a:lnTo>
                  <a:lnTo>
                    <a:pt x="332079" y="355600"/>
                  </a:lnTo>
                  <a:lnTo>
                    <a:pt x="331571" y="350520"/>
                  </a:lnTo>
                  <a:lnTo>
                    <a:pt x="331444" y="349250"/>
                  </a:lnTo>
                  <a:lnTo>
                    <a:pt x="331203" y="346710"/>
                  </a:lnTo>
                  <a:lnTo>
                    <a:pt x="335178" y="349250"/>
                  </a:lnTo>
                  <a:lnTo>
                    <a:pt x="334962" y="350520"/>
                  </a:lnTo>
                  <a:lnTo>
                    <a:pt x="339001" y="346710"/>
                  </a:lnTo>
                  <a:lnTo>
                    <a:pt x="340347" y="345440"/>
                  </a:lnTo>
                  <a:lnTo>
                    <a:pt x="333451" y="345440"/>
                  </a:lnTo>
                  <a:lnTo>
                    <a:pt x="335330" y="339090"/>
                  </a:lnTo>
                  <a:lnTo>
                    <a:pt x="344233" y="346710"/>
                  </a:lnTo>
                  <a:lnTo>
                    <a:pt x="342442" y="341630"/>
                  </a:lnTo>
                  <a:lnTo>
                    <a:pt x="343877" y="341630"/>
                  </a:lnTo>
                  <a:lnTo>
                    <a:pt x="343725" y="339090"/>
                  </a:lnTo>
                  <a:lnTo>
                    <a:pt x="343662" y="337820"/>
                  </a:lnTo>
                  <a:lnTo>
                    <a:pt x="349110" y="340360"/>
                  </a:lnTo>
                  <a:lnTo>
                    <a:pt x="349542" y="337820"/>
                  </a:lnTo>
                  <a:lnTo>
                    <a:pt x="350634" y="331470"/>
                  </a:lnTo>
                  <a:lnTo>
                    <a:pt x="352259" y="333184"/>
                  </a:lnTo>
                  <a:lnTo>
                    <a:pt x="352806" y="331470"/>
                  </a:lnTo>
                  <a:lnTo>
                    <a:pt x="354190" y="333070"/>
                  </a:lnTo>
                  <a:lnTo>
                    <a:pt x="353377" y="334010"/>
                  </a:lnTo>
                  <a:lnTo>
                    <a:pt x="353326" y="334289"/>
                  </a:lnTo>
                  <a:lnTo>
                    <a:pt x="355511" y="336550"/>
                  </a:lnTo>
                  <a:lnTo>
                    <a:pt x="354711" y="333679"/>
                  </a:lnTo>
                  <a:lnTo>
                    <a:pt x="358343" y="337820"/>
                  </a:lnTo>
                  <a:lnTo>
                    <a:pt x="356908" y="332740"/>
                  </a:lnTo>
                  <a:lnTo>
                    <a:pt x="356539" y="331470"/>
                  </a:lnTo>
                  <a:lnTo>
                    <a:pt x="355473" y="327660"/>
                  </a:lnTo>
                  <a:lnTo>
                    <a:pt x="360260" y="328930"/>
                  </a:lnTo>
                  <a:lnTo>
                    <a:pt x="361988" y="332740"/>
                  </a:lnTo>
                  <a:lnTo>
                    <a:pt x="358127" y="332740"/>
                  </a:lnTo>
                  <a:lnTo>
                    <a:pt x="363042" y="334010"/>
                  </a:lnTo>
                  <a:lnTo>
                    <a:pt x="360375" y="327660"/>
                  </a:lnTo>
                  <a:lnTo>
                    <a:pt x="368084" y="331012"/>
                  </a:lnTo>
                  <a:lnTo>
                    <a:pt x="367322" y="331114"/>
                  </a:lnTo>
                  <a:lnTo>
                    <a:pt x="365506" y="333476"/>
                  </a:lnTo>
                  <a:lnTo>
                    <a:pt x="368858" y="332879"/>
                  </a:lnTo>
                  <a:lnTo>
                    <a:pt x="369328" y="333654"/>
                  </a:lnTo>
                  <a:lnTo>
                    <a:pt x="369811" y="331317"/>
                  </a:lnTo>
                  <a:lnTo>
                    <a:pt x="369862" y="330746"/>
                  </a:lnTo>
                  <a:lnTo>
                    <a:pt x="369366" y="330822"/>
                  </a:lnTo>
                  <a:lnTo>
                    <a:pt x="370357" y="327660"/>
                  </a:lnTo>
                  <a:lnTo>
                    <a:pt x="368020" y="325120"/>
                  </a:lnTo>
                  <a:lnTo>
                    <a:pt x="366864" y="323850"/>
                  </a:lnTo>
                  <a:lnTo>
                    <a:pt x="373354" y="321310"/>
                  </a:lnTo>
                  <a:lnTo>
                    <a:pt x="375526" y="317500"/>
                  </a:lnTo>
                  <a:lnTo>
                    <a:pt x="376758" y="318770"/>
                  </a:lnTo>
                  <a:lnTo>
                    <a:pt x="378142" y="317500"/>
                  </a:lnTo>
                  <a:lnTo>
                    <a:pt x="382295" y="313690"/>
                  </a:lnTo>
                  <a:lnTo>
                    <a:pt x="383692" y="312420"/>
                  </a:lnTo>
                  <a:lnTo>
                    <a:pt x="388112" y="311150"/>
                  </a:lnTo>
                  <a:lnTo>
                    <a:pt x="388721" y="311150"/>
                  </a:lnTo>
                  <a:lnTo>
                    <a:pt x="386295" y="308610"/>
                  </a:lnTo>
                  <a:lnTo>
                    <a:pt x="385089" y="307340"/>
                  </a:lnTo>
                  <a:lnTo>
                    <a:pt x="389064" y="304800"/>
                  </a:lnTo>
                  <a:lnTo>
                    <a:pt x="389382" y="303530"/>
                  </a:lnTo>
                  <a:lnTo>
                    <a:pt x="390029" y="300990"/>
                  </a:lnTo>
                  <a:lnTo>
                    <a:pt x="392531" y="303530"/>
                  </a:lnTo>
                  <a:lnTo>
                    <a:pt x="393217" y="304800"/>
                  </a:lnTo>
                  <a:lnTo>
                    <a:pt x="393242" y="307340"/>
                  </a:lnTo>
                  <a:lnTo>
                    <a:pt x="395122" y="304800"/>
                  </a:lnTo>
                  <a:lnTo>
                    <a:pt x="394169" y="302260"/>
                  </a:lnTo>
                  <a:lnTo>
                    <a:pt x="394004" y="300990"/>
                  </a:lnTo>
                  <a:lnTo>
                    <a:pt x="394703" y="299720"/>
                  </a:lnTo>
                  <a:lnTo>
                    <a:pt x="397497" y="302260"/>
                  </a:lnTo>
                  <a:lnTo>
                    <a:pt x="399021" y="299720"/>
                  </a:lnTo>
                  <a:lnTo>
                    <a:pt x="399796" y="298450"/>
                  </a:lnTo>
                  <a:lnTo>
                    <a:pt x="398691" y="292100"/>
                  </a:lnTo>
                  <a:lnTo>
                    <a:pt x="403796" y="289560"/>
                  </a:lnTo>
                  <a:lnTo>
                    <a:pt x="400710" y="287020"/>
                  </a:lnTo>
                  <a:lnTo>
                    <a:pt x="392849" y="287020"/>
                  </a:lnTo>
                  <a:lnTo>
                    <a:pt x="393395" y="281940"/>
                  </a:lnTo>
                  <a:lnTo>
                    <a:pt x="395249" y="281940"/>
                  </a:lnTo>
                  <a:lnTo>
                    <a:pt x="397941" y="284175"/>
                  </a:lnTo>
                  <a:lnTo>
                    <a:pt x="397725" y="283210"/>
                  </a:lnTo>
                  <a:lnTo>
                    <a:pt x="398932" y="283210"/>
                  </a:lnTo>
                  <a:lnTo>
                    <a:pt x="399338" y="284073"/>
                  </a:lnTo>
                  <a:lnTo>
                    <a:pt x="400177" y="283210"/>
                  </a:lnTo>
                  <a:lnTo>
                    <a:pt x="402653" y="284480"/>
                  </a:lnTo>
                  <a:lnTo>
                    <a:pt x="403250" y="285750"/>
                  </a:lnTo>
                  <a:lnTo>
                    <a:pt x="404787" y="284480"/>
                  </a:lnTo>
                  <a:lnTo>
                    <a:pt x="407644" y="283210"/>
                  </a:lnTo>
                  <a:lnTo>
                    <a:pt x="410032" y="283210"/>
                  </a:lnTo>
                  <a:lnTo>
                    <a:pt x="408495" y="281940"/>
                  </a:lnTo>
                  <a:lnTo>
                    <a:pt x="406615" y="280670"/>
                  </a:lnTo>
                  <a:lnTo>
                    <a:pt x="407085" y="279400"/>
                  </a:lnTo>
                  <a:lnTo>
                    <a:pt x="408990" y="275590"/>
                  </a:lnTo>
                  <a:lnTo>
                    <a:pt x="410883" y="280670"/>
                  </a:lnTo>
                  <a:lnTo>
                    <a:pt x="413448" y="278130"/>
                  </a:lnTo>
                  <a:lnTo>
                    <a:pt x="412254" y="276860"/>
                  </a:lnTo>
                  <a:lnTo>
                    <a:pt x="415251" y="275590"/>
                  </a:lnTo>
                  <a:lnTo>
                    <a:pt x="411378" y="273050"/>
                  </a:lnTo>
                  <a:lnTo>
                    <a:pt x="411911" y="271780"/>
                  </a:lnTo>
                  <a:lnTo>
                    <a:pt x="413829" y="273050"/>
                  </a:lnTo>
                  <a:lnTo>
                    <a:pt x="415086" y="273050"/>
                  </a:lnTo>
                  <a:lnTo>
                    <a:pt x="414680" y="271780"/>
                  </a:lnTo>
                  <a:lnTo>
                    <a:pt x="414286" y="270510"/>
                  </a:lnTo>
                  <a:lnTo>
                    <a:pt x="418122" y="264160"/>
                  </a:lnTo>
                  <a:lnTo>
                    <a:pt x="418896" y="262890"/>
                  </a:lnTo>
                  <a:close/>
                </a:path>
                <a:path w="441325" h="454025">
                  <a:moveTo>
                    <a:pt x="421855" y="102870"/>
                  </a:moveTo>
                  <a:lnTo>
                    <a:pt x="420865" y="101600"/>
                  </a:lnTo>
                  <a:lnTo>
                    <a:pt x="421640" y="103365"/>
                  </a:lnTo>
                  <a:lnTo>
                    <a:pt x="421855" y="102870"/>
                  </a:lnTo>
                  <a:close/>
                </a:path>
                <a:path w="441325" h="454025">
                  <a:moveTo>
                    <a:pt x="421995" y="104140"/>
                  </a:moveTo>
                  <a:lnTo>
                    <a:pt x="421640" y="103365"/>
                  </a:lnTo>
                  <a:lnTo>
                    <a:pt x="421220" y="104355"/>
                  </a:lnTo>
                  <a:lnTo>
                    <a:pt x="421995" y="104140"/>
                  </a:lnTo>
                  <a:close/>
                </a:path>
                <a:path w="441325" h="454025">
                  <a:moveTo>
                    <a:pt x="426808" y="115570"/>
                  </a:moveTo>
                  <a:lnTo>
                    <a:pt x="425462" y="113042"/>
                  </a:lnTo>
                  <a:lnTo>
                    <a:pt x="425475" y="114300"/>
                  </a:lnTo>
                  <a:lnTo>
                    <a:pt x="425907" y="115570"/>
                  </a:lnTo>
                  <a:lnTo>
                    <a:pt x="426808" y="115570"/>
                  </a:lnTo>
                  <a:close/>
                </a:path>
                <a:path w="441325" h="454025">
                  <a:moveTo>
                    <a:pt x="429526" y="225310"/>
                  </a:moveTo>
                  <a:lnTo>
                    <a:pt x="429437" y="225145"/>
                  </a:lnTo>
                  <a:lnTo>
                    <a:pt x="429260" y="226060"/>
                  </a:lnTo>
                  <a:lnTo>
                    <a:pt x="429526" y="225310"/>
                  </a:lnTo>
                  <a:close/>
                </a:path>
                <a:path w="441325" h="454025">
                  <a:moveTo>
                    <a:pt x="430580" y="229133"/>
                  </a:moveTo>
                  <a:lnTo>
                    <a:pt x="428320" y="228460"/>
                  </a:lnTo>
                  <a:lnTo>
                    <a:pt x="430530" y="229209"/>
                  </a:lnTo>
                  <a:close/>
                </a:path>
                <a:path w="441325" h="454025">
                  <a:moveTo>
                    <a:pt x="431584" y="164376"/>
                  </a:moveTo>
                  <a:lnTo>
                    <a:pt x="431139" y="163703"/>
                  </a:lnTo>
                  <a:lnTo>
                    <a:pt x="430745" y="163156"/>
                  </a:lnTo>
                  <a:lnTo>
                    <a:pt x="430352" y="163398"/>
                  </a:lnTo>
                  <a:lnTo>
                    <a:pt x="430606" y="164147"/>
                  </a:lnTo>
                  <a:lnTo>
                    <a:pt x="431126" y="164401"/>
                  </a:lnTo>
                  <a:lnTo>
                    <a:pt x="431584" y="164376"/>
                  </a:lnTo>
                  <a:close/>
                </a:path>
                <a:path w="441325" h="454025">
                  <a:moveTo>
                    <a:pt x="431965" y="227203"/>
                  </a:moveTo>
                  <a:lnTo>
                    <a:pt x="430580" y="229133"/>
                  </a:lnTo>
                  <a:lnTo>
                    <a:pt x="431965" y="229539"/>
                  </a:lnTo>
                  <a:lnTo>
                    <a:pt x="431965" y="227203"/>
                  </a:lnTo>
                  <a:close/>
                </a:path>
                <a:path w="441325" h="454025">
                  <a:moveTo>
                    <a:pt x="432701" y="145173"/>
                  </a:moveTo>
                  <a:lnTo>
                    <a:pt x="432282" y="145008"/>
                  </a:lnTo>
                  <a:lnTo>
                    <a:pt x="432269" y="145427"/>
                  </a:lnTo>
                  <a:lnTo>
                    <a:pt x="432257" y="145745"/>
                  </a:lnTo>
                  <a:lnTo>
                    <a:pt x="432231" y="146113"/>
                  </a:lnTo>
                  <a:lnTo>
                    <a:pt x="432562" y="145618"/>
                  </a:lnTo>
                  <a:lnTo>
                    <a:pt x="432701" y="145173"/>
                  </a:lnTo>
                  <a:close/>
                </a:path>
                <a:path w="441325" h="454025">
                  <a:moveTo>
                    <a:pt x="433146" y="124460"/>
                  </a:moveTo>
                  <a:lnTo>
                    <a:pt x="431609" y="122770"/>
                  </a:lnTo>
                  <a:lnTo>
                    <a:pt x="431761" y="123190"/>
                  </a:lnTo>
                  <a:lnTo>
                    <a:pt x="433146" y="124460"/>
                  </a:lnTo>
                  <a:close/>
                </a:path>
                <a:path w="441325" h="454025">
                  <a:moveTo>
                    <a:pt x="435610" y="190500"/>
                  </a:moveTo>
                  <a:lnTo>
                    <a:pt x="435521" y="190131"/>
                  </a:lnTo>
                  <a:lnTo>
                    <a:pt x="435330" y="190423"/>
                  </a:lnTo>
                  <a:lnTo>
                    <a:pt x="435610" y="190500"/>
                  </a:lnTo>
                  <a:close/>
                </a:path>
                <a:path w="441325" h="454025">
                  <a:moveTo>
                    <a:pt x="437769" y="186690"/>
                  </a:moveTo>
                  <a:lnTo>
                    <a:pt x="434187" y="184150"/>
                  </a:lnTo>
                  <a:lnTo>
                    <a:pt x="435521" y="190131"/>
                  </a:lnTo>
                  <a:lnTo>
                    <a:pt x="437769" y="186690"/>
                  </a:lnTo>
                  <a:close/>
                </a:path>
                <a:path w="441325" h="454025">
                  <a:moveTo>
                    <a:pt x="440258" y="192849"/>
                  </a:moveTo>
                  <a:lnTo>
                    <a:pt x="439026" y="188963"/>
                  </a:lnTo>
                  <a:lnTo>
                    <a:pt x="439750" y="191833"/>
                  </a:lnTo>
                  <a:lnTo>
                    <a:pt x="440258" y="192849"/>
                  </a:lnTo>
                  <a:close/>
                </a:path>
                <a:path w="441325" h="454025">
                  <a:moveTo>
                    <a:pt x="440956" y="173990"/>
                  </a:moveTo>
                  <a:lnTo>
                    <a:pt x="431317" y="173990"/>
                  </a:lnTo>
                  <a:lnTo>
                    <a:pt x="431914" y="171450"/>
                  </a:lnTo>
                  <a:lnTo>
                    <a:pt x="432523" y="168910"/>
                  </a:lnTo>
                  <a:lnTo>
                    <a:pt x="430898" y="170180"/>
                  </a:lnTo>
                  <a:lnTo>
                    <a:pt x="426339" y="171450"/>
                  </a:lnTo>
                  <a:lnTo>
                    <a:pt x="424802" y="168910"/>
                  </a:lnTo>
                  <a:lnTo>
                    <a:pt x="424040" y="167640"/>
                  </a:lnTo>
                  <a:lnTo>
                    <a:pt x="424078" y="163830"/>
                  </a:lnTo>
                  <a:lnTo>
                    <a:pt x="430555" y="161290"/>
                  </a:lnTo>
                  <a:lnTo>
                    <a:pt x="432346" y="163830"/>
                  </a:lnTo>
                  <a:lnTo>
                    <a:pt x="432650" y="163830"/>
                  </a:lnTo>
                  <a:lnTo>
                    <a:pt x="432181" y="165100"/>
                  </a:lnTo>
                  <a:lnTo>
                    <a:pt x="431571" y="165100"/>
                  </a:lnTo>
                  <a:lnTo>
                    <a:pt x="432422" y="166370"/>
                  </a:lnTo>
                  <a:lnTo>
                    <a:pt x="433438" y="167640"/>
                  </a:lnTo>
                  <a:lnTo>
                    <a:pt x="435063" y="166370"/>
                  </a:lnTo>
                  <a:lnTo>
                    <a:pt x="433247" y="165100"/>
                  </a:lnTo>
                  <a:lnTo>
                    <a:pt x="434695" y="163830"/>
                  </a:lnTo>
                  <a:lnTo>
                    <a:pt x="434263" y="161290"/>
                  </a:lnTo>
                  <a:lnTo>
                    <a:pt x="434047" y="160020"/>
                  </a:lnTo>
                  <a:lnTo>
                    <a:pt x="433705" y="158013"/>
                  </a:lnTo>
                  <a:lnTo>
                    <a:pt x="433832" y="157581"/>
                  </a:lnTo>
                  <a:lnTo>
                    <a:pt x="436664" y="158750"/>
                  </a:lnTo>
                  <a:lnTo>
                    <a:pt x="434517" y="156210"/>
                  </a:lnTo>
                  <a:lnTo>
                    <a:pt x="434060" y="156845"/>
                  </a:lnTo>
                  <a:lnTo>
                    <a:pt x="434657" y="154940"/>
                  </a:lnTo>
                  <a:lnTo>
                    <a:pt x="432104" y="152400"/>
                  </a:lnTo>
                  <a:lnTo>
                    <a:pt x="432206" y="148590"/>
                  </a:lnTo>
                  <a:lnTo>
                    <a:pt x="432244" y="147320"/>
                  </a:lnTo>
                  <a:lnTo>
                    <a:pt x="431520" y="147320"/>
                  </a:lnTo>
                  <a:lnTo>
                    <a:pt x="429704" y="148590"/>
                  </a:lnTo>
                  <a:lnTo>
                    <a:pt x="429501" y="148590"/>
                  </a:lnTo>
                  <a:lnTo>
                    <a:pt x="429526" y="146050"/>
                  </a:lnTo>
                  <a:lnTo>
                    <a:pt x="429602" y="139700"/>
                  </a:lnTo>
                  <a:lnTo>
                    <a:pt x="425386" y="146050"/>
                  </a:lnTo>
                  <a:lnTo>
                    <a:pt x="423303" y="140970"/>
                  </a:lnTo>
                  <a:lnTo>
                    <a:pt x="425119" y="137160"/>
                  </a:lnTo>
                  <a:lnTo>
                    <a:pt x="429742" y="139700"/>
                  </a:lnTo>
                  <a:lnTo>
                    <a:pt x="427367" y="137160"/>
                  </a:lnTo>
                  <a:lnTo>
                    <a:pt x="426186" y="135890"/>
                  </a:lnTo>
                  <a:lnTo>
                    <a:pt x="427075" y="132080"/>
                  </a:lnTo>
                  <a:lnTo>
                    <a:pt x="430453" y="133350"/>
                  </a:lnTo>
                  <a:lnTo>
                    <a:pt x="432181" y="134620"/>
                  </a:lnTo>
                  <a:lnTo>
                    <a:pt x="429272" y="132080"/>
                  </a:lnTo>
                  <a:lnTo>
                    <a:pt x="427824" y="130810"/>
                  </a:lnTo>
                  <a:lnTo>
                    <a:pt x="430517" y="125730"/>
                  </a:lnTo>
                  <a:lnTo>
                    <a:pt x="431190" y="124460"/>
                  </a:lnTo>
                  <a:lnTo>
                    <a:pt x="431012" y="123190"/>
                  </a:lnTo>
                  <a:lnTo>
                    <a:pt x="430847" y="121920"/>
                  </a:lnTo>
                  <a:lnTo>
                    <a:pt x="431609" y="122770"/>
                  </a:lnTo>
                  <a:lnTo>
                    <a:pt x="431304" y="121920"/>
                  </a:lnTo>
                  <a:lnTo>
                    <a:pt x="430860" y="120650"/>
                  </a:lnTo>
                  <a:lnTo>
                    <a:pt x="428129" y="123190"/>
                  </a:lnTo>
                  <a:lnTo>
                    <a:pt x="428142" y="121920"/>
                  </a:lnTo>
                  <a:lnTo>
                    <a:pt x="427685" y="120650"/>
                  </a:lnTo>
                  <a:lnTo>
                    <a:pt x="429056" y="119380"/>
                  </a:lnTo>
                  <a:lnTo>
                    <a:pt x="426351" y="119380"/>
                  </a:lnTo>
                  <a:lnTo>
                    <a:pt x="424040" y="123190"/>
                  </a:lnTo>
                  <a:lnTo>
                    <a:pt x="422021" y="121920"/>
                  </a:lnTo>
                  <a:lnTo>
                    <a:pt x="420014" y="120650"/>
                  </a:lnTo>
                  <a:lnTo>
                    <a:pt x="420712" y="118643"/>
                  </a:lnTo>
                  <a:lnTo>
                    <a:pt x="420903" y="118110"/>
                  </a:lnTo>
                  <a:lnTo>
                    <a:pt x="420839" y="119380"/>
                  </a:lnTo>
                  <a:lnTo>
                    <a:pt x="421043" y="120650"/>
                  </a:lnTo>
                  <a:lnTo>
                    <a:pt x="423710" y="111760"/>
                  </a:lnTo>
                  <a:lnTo>
                    <a:pt x="424103" y="110490"/>
                  </a:lnTo>
                  <a:lnTo>
                    <a:pt x="425462" y="113042"/>
                  </a:lnTo>
                  <a:lnTo>
                    <a:pt x="425450" y="111760"/>
                  </a:lnTo>
                  <a:lnTo>
                    <a:pt x="426821" y="111760"/>
                  </a:lnTo>
                  <a:lnTo>
                    <a:pt x="426821" y="111899"/>
                  </a:lnTo>
                  <a:lnTo>
                    <a:pt x="427558" y="112534"/>
                  </a:lnTo>
                  <a:lnTo>
                    <a:pt x="427304" y="112090"/>
                  </a:lnTo>
                  <a:lnTo>
                    <a:pt x="426834" y="111734"/>
                  </a:lnTo>
                  <a:lnTo>
                    <a:pt x="427037" y="110490"/>
                  </a:lnTo>
                  <a:lnTo>
                    <a:pt x="427901" y="105410"/>
                  </a:lnTo>
                  <a:lnTo>
                    <a:pt x="420776" y="111760"/>
                  </a:lnTo>
                  <a:lnTo>
                    <a:pt x="420611" y="111455"/>
                  </a:lnTo>
                  <a:lnTo>
                    <a:pt x="420611" y="117957"/>
                  </a:lnTo>
                  <a:lnTo>
                    <a:pt x="416204" y="115570"/>
                  </a:lnTo>
                  <a:lnTo>
                    <a:pt x="420027" y="114300"/>
                  </a:lnTo>
                  <a:lnTo>
                    <a:pt x="420611" y="117957"/>
                  </a:lnTo>
                  <a:lnTo>
                    <a:pt x="420611" y="111455"/>
                  </a:lnTo>
                  <a:lnTo>
                    <a:pt x="420090" y="110490"/>
                  </a:lnTo>
                  <a:lnTo>
                    <a:pt x="418045" y="106680"/>
                  </a:lnTo>
                  <a:lnTo>
                    <a:pt x="420789" y="105410"/>
                  </a:lnTo>
                  <a:lnTo>
                    <a:pt x="421220" y="104355"/>
                  </a:lnTo>
                  <a:lnTo>
                    <a:pt x="417499" y="105410"/>
                  </a:lnTo>
                  <a:lnTo>
                    <a:pt x="414680" y="104140"/>
                  </a:lnTo>
                  <a:lnTo>
                    <a:pt x="414680" y="101600"/>
                  </a:lnTo>
                  <a:lnTo>
                    <a:pt x="414680" y="100330"/>
                  </a:lnTo>
                  <a:lnTo>
                    <a:pt x="411378" y="100330"/>
                  </a:lnTo>
                  <a:lnTo>
                    <a:pt x="410768" y="100330"/>
                  </a:lnTo>
                  <a:lnTo>
                    <a:pt x="410883" y="101600"/>
                  </a:lnTo>
                  <a:lnTo>
                    <a:pt x="408241" y="101600"/>
                  </a:lnTo>
                  <a:lnTo>
                    <a:pt x="407657" y="100330"/>
                  </a:lnTo>
                  <a:lnTo>
                    <a:pt x="405434" y="97790"/>
                  </a:lnTo>
                  <a:lnTo>
                    <a:pt x="402653" y="97790"/>
                  </a:lnTo>
                  <a:lnTo>
                    <a:pt x="408622" y="90170"/>
                  </a:lnTo>
                  <a:lnTo>
                    <a:pt x="403656" y="87630"/>
                  </a:lnTo>
                  <a:lnTo>
                    <a:pt x="403847" y="86360"/>
                  </a:lnTo>
                  <a:lnTo>
                    <a:pt x="404050" y="85090"/>
                  </a:lnTo>
                  <a:lnTo>
                    <a:pt x="407657" y="85090"/>
                  </a:lnTo>
                  <a:lnTo>
                    <a:pt x="407695" y="82550"/>
                  </a:lnTo>
                  <a:lnTo>
                    <a:pt x="405003" y="81280"/>
                  </a:lnTo>
                  <a:lnTo>
                    <a:pt x="402310" y="80010"/>
                  </a:lnTo>
                  <a:lnTo>
                    <a:pt x="405777" y="77470"/>
                  </a:lnTo>
                  <a:lnTo>
                    <a:pt x="407517" y="76200"/>
                  </a:lnTo>
                  <a:lnTo>
                    <a:pt x="402056" y="73660"/>
                  </a:lnTo>
                  <a:lnTo>
                    <a:pt x="400799" y="76200"/>
                  </a:lnTo>
                  <a:lnTo>
                    <a:pt x="396049" y="76200"/>
                  </a:lnTo>
                  <a:lnTo>
                    <a:pt x="403225" y="81280"/>
                  </a:lnTo>
                  <a:lnTo>
                    <a:pt x="401167" y="80937"/>
                  </a:lnTo>
                  <a:lnTo>
                    <a:pt x="401167" y="83820"/>
                  </a:lnTo>
                  <a:lnTo>
                    <a:pt x="398195" y="83820"/>
                  </a:lnTo>
                  <a:lnTo>
                    <a:pt x="396557" y="86360"/>
                  </a:lnTo>
                  <a:lnTo>
                    <a:pt x="397878" y="82550"/>
                  </a:lnTo>
                  <a:lnTo>
                    <a:pt x="398195" y="81622"/>
                  </a:lnTo>
                  <a:lnTo>
                    <a:pt x="400888" y="82550"/>
                  </a:lnTo>
                  <a:lnTo>
                    <a:pt x="401167" y="83820"/>
                  </a:lnTo>
                  <a:lnTo>
                    <a:pt x="401167" y="80937"/>
                  </a:lnTo>
                  <a:lnTo>
                    <a:pt x="398589" y="80492"/>
                  </a:lnTo>
                  <a:lnTo>
                    <a:pt x="398767" y="80010"/>
                  </a:lnTo>
                  <a:lnTo>
                    <a:pt x="397649" y="80340"/>
                  </a:lnTo>
                  <a:lnTo>
                    <a:pt x="395782" y="80010"/>
                  </a:lnTo>
                  <a:lnTo>
                    <a:pt x="396506" y="80670"/>
                  </a:lnTo>
                  <a:lnTo>
                    <a:pt x="389991" y="82550"/>
                  </a:lnTo>
                  <a:lnTo>
                    <a:pt x="390105" y="81280"/>
                  </a:lnTo>
                  <a:lnTo>
                    <a:pt x="390486" y="77470"/>
                  </a:lnTo>
                  <a:lnTo>
                    <a:pt x="397395" y="72390"/>
                  </a:lnTo>
                  <a:lnTo>
                    <a:pt x="396951" y="67310"/>
                  </a:lnTo>
                  <a:lnTo>
                    <a:pt x="396735" y="64770"/>
                  </a:lnTo>
                  <a:lnTo>
                    <a:pt x="387146" y="67310"/>
                  </a:lnTo>
                  <a:lnTo>
                    <a:pt x="385889" y="64770"/>
                  </a:lnTo>
                  <a:lnTo>
                    <a:pt x="383374" y="59690"/>
                  </a:lnTo>
                  <a:lnTo>
                    <a:pt x="384009" y="62230"/>
                  </a:lnTo>
                  <a:lnTo>
                    <a:pt x="380758" y="64770"/>
                  </a:lnTo>
                  <a:lnTo>
                    <a:pt x="380555" y="62230"/>
                  </a:lnTo>
                  <a:lnTo>
                    <a:pt x="380365" y="59690"/>
                  </a:lnTo>
                  <a:lnTo>
                    <a:pt x="377621" y="58420"/>
                  </a:lnTo>
                  <a:lnTo>
                    <a:pt x="379831" y="57150"/>
                  </a:lnTo>
                  <a:lnTo>
                    <a:pt x="379501" y="54610"/>
                  </a:lnTo>
                  <a:lnTo>
                    <a:pt x="379984" y="52070"/>
                  </a:lnTo>
                  <a:lnTo>
                    <a:pt x="378587" y="54610"/>
                  </a:lnTo>
                  <a:lnTo>
                    <a:pt x="375716" y="48260"/>
                  </a:lnTo>
                  <a:lnTo>
                    <a:pt x="371297" y="52070"/>
                  </a:lnTo>
                  <a:lnTo>
                    <a:pt x="371246" y="49530"/>
                  </a:lnTo>
                  <a:lnTo>
                    <a:pt x="371208" y="46990"/>
                  </a:lnTo>
                  <a:lnTo>
                    <a:pt x="367360" y="41910"/>
                  </a:lnTo>
                  <a:lnTo>
                    <a:pt x="360616" y="49530"/>
                  </a:lnTo>
                  <a:lnTo>
                    <a:pt x="359562" y="48260"/>
                  </a:lnTo>
                  <a:lnTo>
                    <a:pt x="357479" y="45720"/>
                  </a:lnTo>
                  <a:lnTo>
                    <a:pt x="356438" y="44450"/>
                  </a:lnTo>
                  <a:lnTo>
                    <a:pt x="359803" y="43180"/>
                  </a:lnTo>
                  <a:lnTo>
                    <a:pt x="358813" y="40640"/>
                  </a:lnTo>
                  <a:lnTo>
                    <a:pt x="363499" y="40640"/>
                  </a:lnTo>
                  <a:lnTo>
                    <a:pt x="361873" y="39370"/>
                  </a:lnTo>
                  <a:lnTo>
                    <a:pt x="360692" y="38100"/>
                  </a:lnTo>
                  <a:lnTo>
                    <a:pt x="359460" y="39370"/>
                  </a:lnTo>
                  <a:lnTo>
                    <a:pt x="359549" y="36830"/>
                  </a:lnTo>
                  <a:lnTo>
                    <a:pt x="352628" y="39370"/>
                  </a:lnTo>
                  <a:lnTo>
                    <a:pt x="352717" y="35560"/>
                  </a:lnTo>
                  <a:lnTo>
                    <a:pt x="351294" y="36830"/>
                  </a:lnTo>
                  <a:lnTo>
                    <a:pt x="349364" y="39370"/>
                  </a:lnTo>
                  <a:lnTo>
                    <a:pt x="347713" y="38100"/>
                  </a:lnTo>
                  <a:lnTo>
                    <a:pt x="344525" y="36830"/>
                  </a:lnTo>
                  <a:lnTo>
                    <a:pt x="344411" y="39370"/>
                  </a:lnTo>
                  <a:lnTo>
                    <a:pt x="343776" y="38100"/>
                  </a:lnTo>
                  <a:lnTo>
                    <a:pt x="341884" y="34290"/>
                  </a:lnTo>
                  <a:lnTo>
                    <a:pt x="336765" y="30480"/>
                  </a:lnTo>
                  <a:lnTo>
                    <a:pt x="331482" y="27940"/>
                  </a:lnTo>
                  <a:lnTo>
                    <a:pt x="330720" y="26670"/>
                  </a:lnTo>
                  <a:lnTo>
                    <a:pt x="329971" y="25400"/>
                  </a:lnTo>
                  <a:lnTo>
                    <a:pt x="328472" y="22860"/>
                  </a:lnTo>
                  <a:lnTo>
                    <a:pt x="324053" y="21590"/>
                  </a:lnTo>
                  <a:lnTo>
                    <a:pt x="318960" y="20320"/>
                  </a:lnTo>
                  <a:lnTo>
                    <a:pt x="315264" y="19050"/>
                  </a:lnTo>
                  <a:lnTo>
                    <a:pt x="315823" y="19050"/>
                  </a:lnTo>
                  <a:lnTo>
                    <a:pt x="315810" y="18338"/>
                  </a:lnTo>
                  <a:lnTo>
                    <a:pt x="312204" y="13970"/>
                  </a:lnTo>
                  <a:lnTo>
                    <a:pt x="310261" y="25400"/>
                  </a:lnTo>
                  <a:lnTo>
                    <a:pt x="309092" y="24130"/>
                  </a:lnTo>
                  <a:lnTo>
                    <a:pt x="305625" y="20320"/>
                  </a:lnTo>
                  <a:lnTo>
                    <a:pt x="304215" y="15240"/>
                  </a:lnTo>
                  <a:lnTo>
                    <a:pt x="309537" y="19050"/>
                  </a:lnTo>
                  <a:lnTo>
                    <a:pt x="308279" y="16510"/>
                  </a:lnTo>
                  <a:lnTo>
                    <a:pt x="308190" y="15240"/>
                  </a:lnTo>
                  <a:lnTo>
                    <a:pt x="308114" y="13970"/>
                  </a:lnTo>
                  <a:lnTo>
                    <a:pt x="308025" y="12700"/>
                  </a:lnTo>
                  <a:lnTo>
                    <a:pt x="305104" y="11430"/>
                  </a:lnTo>
                  <a:lnTo>
                    <a:pt x="301294" y="11430"/>
                  </a:lnTo>
                  <a:lnTo>
                    <a:pt x="299859" y="10160"/>
                  </a:lnTo>
                  <a:lnTo>
                    <a:pt x="298424" y="8890"/>
                  </a:lnTo>
                  <a:lnTo>
                    <a:pt x="299580" y="8890"/>
                  </a:lnTo>
                  <a:lnTo>
                    <a:pt x="297243" y="5080"/>
                  </a:lnTo>
                  <a:lnTo>
                    <a:pt x="290906" y="10160"/>
                  </a:lnTo>
                  <a:lnTo>
                    <a:pt x="286042" y="8890"/>
                  </a:lnTo>
                  <a:lnTo>
                    <a:pt x="286473" y="7620"/>
                  </a:lnTo>
                  <a:lnTo>
                    <a:pt x="281863" y="10160"/>
                  </a:lnTo>
                  <a:lnTo>
                    <a:pt x="275031" y="11430"/>
                  </a:lnTo>
                  <a:lnTo>
                    <a:pt x="271754" y="12268"/>
                  </a:lnTo>
                  <a:lnTo>
                    <a:pt x="271907" y="12700"/>
                  </a:lnTo>
                  <a:lnTo>
                    <a:pt x="270040" y="12700"/>
                  </a:lnTo>
                  <a:lnTo>
                    <a:pt x="267487" y="12700"/>
                  </a:lnTo>
                  <a:lnTo>
                    <a:pt x="266331" y="11430"/>
                  </a:lnTo>
                  <a:lnTo>
                    <a:pt x="263359" y="8890"/>
                  </a:lnTo>
                  <a:lnTo>
                    <a:pt x="263258" y="5080"/>
                  </a:lnTo>
                  <a:lnTo>
                    <a:pt x="267512" y="5080"/>
                  </a:lnTo>
                  <a:lnTo>
                    <a:pt x="265887" y="0"/>
                  </a:lnTo>
                  <a:lnTo>
                    <a:pt x="261962" y="5080"/>
                  </a:lnTo>
                  <a:lnTo>
                    <a:pt x="259816" y="3810"/>
                  </a:lnTo>
                  <a:lnTo>
                    <a:pt x="260261" y="1270"/>
                  </a:lnTo>
                  <a:lnTo>
                    <a:pt x="253542" y="1270"/>
                  </a:lnTo>
                  <a:lnTo>
                    <a:pt x="253301" y="7620"/>
                  </a:lnTo>
                  <a:lnTo>
                    <a:pt x="246418" y="7620"/>
                  </a:lnTo>
                  <a:lnTo>
                    <a:pt x="247142" y="8890"/>
                  </a:lnTo>
                  <a:lnTo>
                    <a:pt x="243484" y="13970"/>
                  </a:lnTo>
                  <a:lnTo>
                    <a:pt x="243547" y="12700"/>
                  </a:lnTo>
                  <a:lnTo>
                    <a:pt x="243611" y="11430"/>
                  </a:lnTo>
                  <a:lnTo>
                    <a:pt x="243674" y="10160"/>
                  </a:lnTo>
                  <a:lnTo>
                    <a:pt x="243928" y="5080"/>
                  </a:lnTo>
                  <a:lnTo>
                    <a:pt x="240322" y="10160"/>
                  </a:lnTo>
                  <a:lnTo>
                    <a:pt x="238925" y="3810"/>
                  </a:lnTo>
                  <a:lnTo>
                    <a:pt x="236435" y="6350"/>
                  </a:lnTo>
                  <a:lnTo>
                    <a:pt x="230492" y="10160"/>
                  </a:lnTo>
                  <a:lnTo>
                    <a:pt x="226339" y="11430"/>
                  </a:lnTo>
                  <a:lnTo>
                    <a:pt x="228053" y="8026"/>
                  </a:lnTo>
                  <a:lnTo>
                    <a:pt x="227444" y="8890"/>
                  </a:lnTo>
                  <a:lnTo>
                    <a:pt x="223939" y="12700"/>
                  </a:lnTo>
                  <a:lnTo>
                    <a:pt x="219163" y="12700"/>
                  </a:lnTo>
                  <a:lnTo>
                    <a:pt x="216611" y="7620"/>
                  </a:lnTo>
                  <a:lnTo>
                    <a:pt x="205663" y="7620"/>
                  </a:lnTo>
                  <a:lnTo>
                    <a:pt x="200583" y="5080"/>
                  </a:lnTo>
                  <a:lnTo>
                    <a:pt x="196723" y="7620"/>
                  </a:lnTo>
                  <a:lnTo>
                    <a:pt x="192328" y="8890"/>
                  </a:lnTo>
                  <a:lnTo>
                    <a:pt x="187553" y="8890"/>
                  </a:lnTo>
                  <a:lnTo>
                    <a:pt x="182918" y="10160"/>
                  </a:lnTo>
                  <a:lnTo>
                    <a:pt x="177838" y="10160"/>
                  </a:lnTo>
                  <a:lnTo>
                    <a:pt x="172986" y="12700"/>
                  </a:lnTo>
                  <a:lnTo>
                    <a:pt x="175501" y="16510"/>
                  </a:lnTo>
                  <a:lnTo>
                    <a:pt x="174675" y="16510"/>
                  </a:lnTo>
                  <a:lnTo>
                    <a:pt x="173355" y="17780"/>
                  </a:lnTo>
                  <a:lnTo>
                    <a:pt x="174371" y="21590"/>
                  </a:lnTo>
                  <a:lnTo>
                    <a:pt x="172389" y="24130"/>
                  </a:lnTo>
                  <a:lnTo>
                    <a:pt x="171145" y="24130"/>
                  </a:lnTo>
                  <a:lnTo>
                    <a:pt x="162318" y="21590"/>
                  </a:lnTo>
                  <a:lnTo>
                    <a:pt x="159550" y="20320"/>
                  </a:lnTo>
                  <a:lnTo>
                    <a:pt x="163499" y="19050"/>
                  </a:lnTo>
                  <a:lnTo>
                    <a:pt x="162420" y="17780"/>
                  </a:lnTo>
                  <a:lnTo>
                    <a:pt x="157226" y="19050"/>
                  </a:lnTo>
                  <a:lnTo>
                    <a:pt x="158648" y="15240"/>
                  </a:lnTo>
                  <a:lnTo>
                    <a:pt x="154241" y="13970"/>
                  </a:lnTo>
                  <a:lnTo>
                    <a:pt x="156400" y="16510"/>
                  </a:lnTo>
                  <a:lnTo>
                    <a:pt x="154698" y="19050"/>
                  </a:lnTo>
                  <a:lnTo>
                    <a:pt x="151295" y="20320"/>
                  </a:lnTo>
                  <a:lnTo>
                    <a:pt x="157213" y="21590"/>
                  </a:lnTo>
                  <a:lnTo>
                    <a:pt x="153809" y="24130"/>
                  </a:lnTo>
                  <a:lnTo>
                    <a:pt x="150291" y="24130"/>
                  </a:lnTo>
                  <a:lnTo>
                    <a:pt x="146799" y="22860"/>
                  </a:lnTo>
                  <a:lnTo>
                    <a:pt x="143510" y="26670"/>
                  </a:lnTo>
                  <a:lnTo>
                    <a:pt x="144094" y="22860"/>
                  </a:lnTo>
                  <a:lnTo>
                    <a:pt x="141566" y="25400"/>
                  </a:lnTo>
                  <a:lnTo>
                    <a:pt x="131381" y="30480"/>
                  </a:lnTo>
                  <a:lnTo>
                    <a:pt x="132918" y="39370"/>
                  </a:lnTo>
                  <a:lnTo>
                    <a:pt x="131711" y="38100"/>
                  </a:lnTo>
                  <a:lnTo>
                    <a:pt x="129514" y="36830"/>
                  </a:lnTo>
                  <a:lnTo>
                    <a:pt x="130492" y="35560"/>
                  </a:lnTo>
                  <a:lnTo>
                    <a:pt x="125018" y="40640"/>
                  </a:lnTo>
                  <a:lnTo>
                    <a:pt x="120777" y="46990"/>
                  </a:lnTo>
                  <a:lnTo>
                    <a:pt x="116611" y="53340"/>
                  </a:lnTo>
                  <a:lnTo>
                    <a:pt x="113995" y="54610"/>
                  </a:lnTo>
                  <a:lnTo>
                    <a:pt x="162102" y="54610"/>
                  </a:lnTo>
                  <a:lnTo>
                    <a:pt x="162763" y="53340"/>
                  </a:lnTo>
                  <a:lnTo>
                    <a:pt x="165950" y="52070"/>
                  </a:lnTo>
                  <a:lnTo>
                    <a:pt x="162534" y="57150"/>
                  </a:lnTo>
                  <a:lnTo>
                    <a:pt x="165862" y="57150"/>
                  </a:lnTo>
                  <a:lnTo>
                    <a:pt x="169062" y="52070"/>
                  </a:lnTo>
                  <a:lnTo>
                    <a:pt x="173177" y="50800"/>
                  </a:lnTo>
                  <a:lnTo>
                    <a:pt x="177368" y="48260"/>
                  </a:lnTo>
                  <a:lnTo>
                    <a:pt x="180822" y="45720"/>
                  </a:lnTo>
                  <a:lnTo>
                    <a:pt x="185305" y="49530"/>
                  </a:lnTo>
                  <a:lnTo>
                    <a:pt x="189306" y="48260"/>
                  </a:lnTo>
                  <a:lnTo>
                    <a:pt x="193243" y="45720"/>
                  </a:lnTo>
                  <a:lnTo>
                    <a:pt x="197192" y="43180"/>
                  </a:lnTo>
                  <a:lnTo>
                    <a:pt x="201510" y="40640"/>
                  </a:lnTo>
                  <a:lnTo>
                    <a:pt x="205689" y="43180"/>
                  </a:lnTo>
                  <a:lnTo>
                    <a:pt x="204609" y="40640"/>
                  </a:lnTo>
                  <a:lnTo>
                    <a:pt x="205092" y="39370"/>
                  </a:lnTo>
                  <a:lnTo>
                    <a:pt x="205574" y="38100"/>
                  </a:lnTo>
                  <a:lnTo>
                    <a:pt x="206197" y="39763"/>
                  </a:lnTo>
                  <a:lnTo>
                    <a:pt x="206629" y="38100"/>
                  </a:lnTo>
                  <a:lnTo>
                    <a:pt x="217373" y="35560"/>
                  </a:lnTo>
                  <a:lnTo>
                    <a:pt x="228815" y="35560"/>
                  </a:lnTo>
                  <a:lnTo>
                    <a:pt x="240322" y="36830"/>
                  </a:lnTo>
                  <a:lnTo>
                    <a:pt x="251320" y="39370"/>
                  </a:lnTo>
                  <a:lnTo>
                    <a:pt x="254177" y="38100"/>
                  </a:lnTo>
                  <a:lnTo>
                    <a:pt x="255346" y="35560"/>
                  </a:lnTo>
                  <a:lnTo>
                    <a:pt x="255943" y="34290"/>
                  </a:lnTo>
                  <a:lnTo>
                    <a:pt x="257962" y="30480"/>
                  </a:lnTo>
                  <a:lnTo>
                    <a:pt x="261632" y="33020"/>
                  </a:lnTo>
                  <a:lnTo>
                    <a:pt x="259257" y="36830"/>
                  </a:lnTo>
                  <a:lnTo>
                    <a:pt x="264909" y="34290"/>
                  </a:lnTo>
                  <a:lnTo>
                    <a:pt x="281533" y="38100"/>
                  </a:lnTo>
                  <a:lnTo>
                    <a:pt x="286804" y="39370"/>
                  </a:lnTo>
                  <a:lnTo>
                    <a:pt x="292785" y="38100"/>
                  </a:lnTo>
                  <a:lnTo>
                    <a:pt x="291846" y="39370"/>
                  </a:lnTo>
                  <a:lnTo>
                    <a:pt x="291426" y="40640"/>
                  </a:lnTo>
                  <a:lnTo>
                    <a:pt x="290410" y="40640"/>
                  </a:lnTo>
                  <a:lnTo>
                    <a:pt x="291579" y="44450"/>
                  </a:lnTo>
                  <a:lnTo>
                    <a:pt x="298234" y="43180"/>
                  </a:lnTo>
                  <a:lnTo>
                    <a:pt x="299300" y="40640"/>
                  </a:lnTo>
                  <a:lnTo>
                    <a:pt x="300786" y="41910"/>
                  </a:lnTo>
                  <a:lnTo>
                    <a:pt x="298792" y="43180"/>
                  </a:lnTo>
                  <a:lnTo>
                    <a:pt x="299288" y="44450"/>
                  </a:lnTo>
                  <a:lnTo>
                    <a:pt x="300634" y="48260"/>
                  </a:lnTo>
                  <a:lnTo>
                    <a:pt x="306349" y="43180"/>
                  </a:lnTo>
                  <a:lnTo>
                    <a:pt x="306108" y="46990"/>
                  </a:lnTo>
                  <a:lnTo>
                    <a:pt x="306641" y="46990"/>
                  </a:lnTo>
                  <a:lnTo>
                    <a:pt x="310692" y="50800"/>
                  </a:lnTo>
                  <a:lnTo>
                    <a:pt x="311061" y="45720"/>
                  </a:lnTo>
                  <a:lnTo>
                    <a:pt x="313905" y="49530"/>
                  </a:lnTo>
                  <a:lnTo>
                    <a:pt x="319049" y="48260"/>
                  </a:lnTo>
                  <a:lnTo>
                    <a:pt x="320395" y="51168"/>
                  </a:lnTo>
                  <a:lnTo>
                    <a:pt x="320217" y="51257"/>
                  </a:lnTo>
                  <a:lnTo>
                    <a:pt x="319913" y="51638"/>
                  </a:lnTo>
                  <a:lnTo>
                    <a:pt x="321373" y="54584"/>
                  </a:lnTo>
                  <a:lnTo>
                    <a:pt x="321462" y="52946"/>
                  </a:lnTo>
                  <a:lnTo>
                    <a:pt x="321221" y="51816"/>
                  </a:lnTo>
                  <a:lnTo>
                    <a:pt x="324853" y="48260"/>
                  </a:lnTo>
                  <a:lnTo>
                    <a:pt x="325742" y="57150"/>
                  </a:lnTo>
                  <a:lnTo>
                    <a:pt x="329603" y="52070"/>
                  </a:lnTo>
                  <a:lnTo>
                    <a:pt x="325945" y="57150"/>
                  </a:lnTo>
                  <a:lnTo>
                    <a:pt x="333019" y="59690"/>
                  </a:lnTo>
                  <a:lnTo>
                    <a:pt x="336791" y="58420"/>
                  </a:lnTo>
                  <a:lnTo>
                    <a:pt x="334962" y="59690"/>
                  </a:lnTo>
                  <a:lnTo>
                    <a:pt x="337426" y="62230"/>
                  </a:lnTo>
                  <a:lnTo>
                    <a:pt x="335026" y="63500"/>
                  </a:lnTo>
                  <a:lnTo>
                    <a:pt x="337413" y="64770"/>
                  </a:lnTo>
                  <a:lnTo>
                    <a:pt x="340309" y="66040"/>
                  </a:lnTo>
                  <a:lnTo>
                    <a:pt x="341934" y="62230"/>
                  </a:lnTo>
                  <a:lnTo>
                    <a:pt x="343687" y="67310"/>
                  </a:lnTo>
                  <a:lnTo>
                    <a:pt x="347611" y="68580"/>
                  </a:lnTo>
                  <a:lnTo>
                    <a:pt x="350799" y="69850"/>
                  </a:lnTo>
                  <a:lnTo>
                    <a:pt x="350367" y="74930"/>
                  </a:lnTo>
                  <a:lnTo>
                    <a:pt x="354926" y="76200"/>
                  </a:lnTo>
                  <a:lnTo>
                    <a:pt x="359029" y="77470"/>
                  </a:lnTo>
                  <a:lnTo>
                    <a:pt x="365887" y="82245"/>
                  </a:lnTo>
                  <a:lnTo>
                    <a:pt x="361835" y="86360"/>
                  </a:lnTo>
                  <a:lnTo>
                    <a:pt x="367715" y="88417"/>
                  </a:lnTo>
                  <a:lnTo>
                    <a:pt x="367017" y="82778"/>
                  </a:lnTo>
                  <a:lnTo>
                    <a:pt x="370268" y="83820"/>
                  </a:lnTo>
                  <a:lnTo>
                    <a:pt x="373202" y="87630"/>
                  </a:lnTo>
                  <a:lnTo>
                    <a:pt x="371500" y="88900"/>
                  </a:lnTo>
                  <a:lnTo>
                    <a:pt x="375818" y="88900"/>
                  </a:lnTo>
                  <a:lnTo>
                    <a:pt x="379412" y="96520"/>
                  </a:lnTo>
                  <a:lnTo>
                    <a:pt x="379895" y="97790"/>
                  </a:lnTo>
                  <a:lnTo>
                    <a:pt x="375069" y="97790"/>
                  </a:lnTo>
                  <a:lnTo>
                    <a:pt x="381787" y="101600"/>
                  </a:lnTo>
                  <a:lnTo>
                    <a:pt x="382600" y="109220"/>
                  </a:lnTo>
                  <a:lnTo>
                    <a:pt x="389064" y="113030"/>
                  </a:lnTo>
                  <a:lnTo>
                    <a:pt x="388505" y="114300"/>
                  </a:lnTo>
                  <a:lnTo>
                    <a:pt x="387591" y="113030"/>
                  </a:lnTo>
                  <a:lnTo>
                    <a:pt x="386842" y="113030"/>
                  </a:lnTo>
                  <a:lnTo>
                    <a:pt x="387616" y="114300"/>
                  </a:lnTo>
                  <a:lnTo>
                    <a:pt x="387350" y="116840"/>
                  </a:lnTo>
                  <a:lnTo>
                    <a:pt x="389953" y="114300"/>
                  </a:lnTo>
                  <a:lnTo>
                    <a:pt x="388645" y="114300"/>
                  </a:lnTo>
                  <a:lnTo>
                    <a:pt x="391515" y="110490"/>
                  </a:lnTo>
                  <a:lnTo>
                    <a:pt x="399186" y="114300"/>
                  </a:lnTo>
                  <a:lnTo>
                    <a:pt x="401421" y="114300"/>
                  </a:lnTo>
                  <a:lnTo>
                    <a:pt x="397687" y="115570"/>
                  </a:lnTo>
                  <a:lnTo>
                    <a:pt x="397243" y="118110"/>
                  </a:lnTo>
                  <a:lnTo>
                    <a:pt x="396278" y="120650"/>
                  </a:lnTo>
                  <a:lnTo>
                    <a:pt x="391007" y="121920"/>
                  </a:lnTo>
                  <a:lnTo>
                    <a:pt x="391909" y="123190"/>
                  </a:lnTo>
                  <a:lnTo>
                    <a:pt x="393712" y="123190"/>
                  </a:lnTo>
                  <a:lnTo>
                    <a:pt x="395478" y="121920"/>
                  </a:lnTo>
                  <a:lnTo>
                    <a:pt x="395528" y="124460"/>
                  </a:lnTo>
                  <a:lnTo>
                    <a:pt x="391934" y="124460"/>
                  </a:lnTo>
                  <a:lnTo>
                    <a:pt x="395605" y="128270"/>
                  </a:lnTo>
                  <a:lnTo>
                    <a:pt x="397611" y="125730"/>
                  </a:lnTo>
                  <a:lnTo>
                    <a:pt x="399224" y="129540"/>
                  </a:lnTo>
                  <a:lnTo>
                    <a:pt x="395262" y="129540"/>
                  </a:lnTo>
                  <a:lnTo>
                    <a:pt x="402158" y="132080"/>
                  </a:lnTo>
                  <a:lnTo>
                    <a:pt x="402336" y="135890"/>
                  </a:lnTo>
                  <a:lnTo>
                    <a:pt x="400113" y="135890"/>
                  </a:lnTo>
                  <a:lnTo>
                    <a:pt x="403009" y="140970"/>
                  </a:lnTo>
                  <a:lnTo>
                    <a:pt x="410654" y="143510"/>
                  </a:lnTo>
                  <a:lnTo>
                    <a:pt x="409981" y="151130"/>
                  </a:lnTo>
                  <a:lnTo>
                    <a:pt x="403237" y="151130"/>
                  </a:lnTo>
                  <a:lnTo>
                    <a:pt x="408571" y="153670"/>
                  </a:lnTo>
                  <a:lnTo>
                    <a:pt x="403288" y="156210"/>
                  </a:lnTo>
                  <a:lnTo>
                    <a:pt x="404190" y="156210"/>
                  </a:lnTo>
                  <a:lnTo>
                    <a:pt x="405650" y="158750"/>
                  </a:lnTo>
                  <a:lnTo>
                    <a:pt x="408038" y="157480"/>
                  </a:lnTo>
                  <a:lnTo>
                    <a:pt x="408457" y="160020"/>
                  </a:lnTo>
                  <a:lnTo>
                    <a:pt x="412889" y="162560"/>
                  </a:lnTo>
                  <a:lnTo>
                    <a:pt x="411568" y="165100"/>
                  </a:lnTo>
                  <a:lnTo>
                    <a:pt x="408940" y="163830"/>
                  </a:lnTo>
                  <a:lnTo>
                    <a:pt x="410959" y="168910"/>
                  </a:lnTo>
                  <a:lnTo>
                    <a:pt x="412470" y="165100"/>
                  </a:lnTo>
                  <a:lnTo>
                    <a:pt x="415848" y="168910"/>
                  </a:lnTo>
                  <a:lnTo>
                    <a:pt x="419328" y="163830"/>
                  </a:lnTo>
                  <a:lnTo>
                    <a:pt x="418541" y="168910"/>
                  </a:lnTo>
                  <a:lnTo>
                    <a:pt x="417817" y="167640"/>
                  </a:lnTo>
                  <a:lnTo>
                    <a:pt x="419150" y="172720"/>
                  </a:lnTo>
                  <a:lnTo>
                    <a:pt x="415861" y="173990"/>
                  </a:lnTo>
                  <a:lnTo>
                    <a:pt x="417677" y="176530"/>
                  </a:lnTo>
                  <a:lnTo>
                    <a:pt x="419633" y="177800"/>
                  </a:lnTo>
                  <a:lnTo>
                    <a:pt x="418414" y="180340"/>
                  </a:lnTo>
                  <a:lnTo>
                    <a:pt x="416699" y="181610"/>
                  </a:lnTo>
                  <a:lnTo>
                    <a:pt x="412292" y="180340"/>
                  </a:lnTo>
                  <a:lnTo>
                    <a:pt x="411137" y="180340"/>
                  </a:lnTo>
                  <a:lnTo>
                    <a:pt x="415785" y="181610"/>
                  </a:lnTo>
                  <a:lnTo>
                    <a:pt x="413029" y="187960"/>
                  </a:lnTo>
                  <a:lnTo>
                    <a:pt x="415429" y="189230"/>
                  </a:lnTo>
                  <a:lnTo>
                    <a:pt x="413804" y="189230"/>
                  </a:lnTo>
                  <a:lnTo>
                    <a:pt x="413194" y="190500"/>
                  </a:lnTo>
                  <a:lnTo>
                    <a:pt x="416890" y="191770"/>
                  </a:lnTo>
                  <a:lnTo>
                    <a:pt x="415620" y="193040"/>
                  </a:lnTo>
                  <a:lnTo>
                    <a:pt x="412737" y="193040"/>
                  </a:lnTo>
                  <a:lnTo>
                    <a:pt x="411848" y="198120"/>
                  </a:lnTo>
                  <a:lnTo>
                    <a:pt x="419798" y="191770"/>
                  </a:lnTo>
                  <a:lnTo>
                    <a:pt x="416560" y="196850"/>
                  </a:lnTo>
                  <a:lnTo>
                    <a:pt x="415696" y="196850"/>
                  </a:lnTo>
                  <a:lnTo>
                    <a:pt x="415163" y="195580"/>
                  </a:lnTo>
                  <a:lnTo>
                    <a:pt x="413385" y="201930"/>
                  </a:lnTo>
                  <a:lnTo>
                    <a:pt x="417233" y="207010"/>
                  </a:lnTo>
                  <a:lnTo>
                    <a:pt x="414451" y="212090"/>
                  </a:lnTo>
                  <a:lnTo>
                    <a:pt x="408889" y="213321"/>
                  </a:lnTo>
                  <a:lnTo>
                    <a:pt x="408940" y="215900"/>
                  </a:lnTo>
                  <a:lnTo>
                    <a:pt x="413372" y="224790"/>
                  </a:lnTo>
                  <a:lnTo>
                    <a:pt x="410070" y="231140"/>
                  </a:lnTo>
                  <a:lnTo>
                    <a:pt x="410997" y="229870"/>
                  </a:lnTo>
                  <a:lnTo>
                    <a:pt x="418325" y="233680"/>
                  </a:lnTo>
                  <a:lnTo>
                    <a:pt x="406057" y="234950"/>
                  </a:lnTo>
                  <a:lnTo>
                    <a:pt x="407568" y="237210"/>
                  </a:lnTo>
                  <a:lnTo>
                    <a:pt x="404787" y="236220"/>
                  </a:lnTo>
                  <a:lnTo>
                    <a:pt x="405574" y="237490"/>
                  </a:lnTo>
                  <a:lnTo>
                    <a:pt x="402717" y="241300"/>
                  </a:lnTo>
                  <a:lnTo>
                    <a:pt x="404291" y="246380"/>
                  </a:lnTo>
                  <a:lnTo>
                    <a:pt x="403910" y="254000"/>
                  </a:lnTo>
                  <a:lnTo>
                    <a:pt x="415023" y="254000"/>
                  </a:lnTo>
                  <a:lnTo>
                    <a:pt x="420547" y="251460"/>
                  </a:lnTo>
                  <a:lnTo>
                    <a:pt x="421259" y="243840"/>
                  </a:lnTo>
                  <a:lnTo>
                    <a:pt x="422668" y="243840"/>
                  </a:lnTo>
                  <a:lnTo>
                    <a:pt x="422402" y="240030"/>
                  </a:lnTo>
                  <a:lnTo>
                    <a:pt x="422808" y="238760"/>
                  </a:lnTo>
                  <a:lnTo>
                    <a:pt x="424027" y="234950"/>
                  </a:lnTo>
                  <a:lnTo>
                    <a:pt x="421754" y="231140"/>
                  </a:lnTo>
                  <a:lnTo>
                    <a:pt x="422033" y="229870"/>
                  </a:lnTo>
                  <a:lnTo>
                    <a:pt x="425030" y="228600"/>
                  </a:lnTo>
                  <a:lnTo>
                    <a:pt x="426605" y="229870"/>
                  </a:lnTo>
                  <a:lnTo>
                    <a:pt x="426466" y="228600"/>
                  </a:lnTo>
                  <a:lnTo>
                    <a:pt x="426199" y="226060"/>
                  </a:lnTo>
                  <a:lnTo>
                    <a:pt x="424954" y="226060"/>
                  </a:lnTo>
                  <a:lnTo>
                    <a:pt x="427901" y="222250"/>
                  </a:lnTo>
                  <a:lnTo>
                    <a:pt x="429437" y="225145"/>
                  </a:lnTo>
                  <a:lnTo>
                    <a:pt x="430034" y="222250"/>
                  </a:lnTo>
                  <a:lnTo>
                    <a:pt x="429514" y="224790"/>
                  </a:lnTo>
                  <a:lnTo>
                    <a:pt x="429526" y="225310"/>
                  </a:lnTo>
                  <a:lnTo>
                    <a:pt x="429945" y="226060"/>
                  </a:lnTo>
                  <a:lnTo>
                    <a:pt x="430098" y="223735"/>
                  </a:lnTo>
                  <a:lnTo>
                    <a:pt x="431114" y="220980"/>
                  </a:lnTo>
                  <a:lnTo>
                    <a:pt x="433552" y="220980"/>
                  </a:lnTo>
                  <a:lnTo>
                    <a:pt x="430237" y="215900"/>
                  </a:lnTo>
                  <a:lnTo>
                    <a:pt x="433730" y="218440"/>
                  </a:lnTo>
                  <a:lnTo>
                    <a:pt x="434543" y="215900"/>
                  </a:lnTo>
                  <a:lnTo>
                    <a:pt x="435356" y="213360"/>
                  </a:lnTo>
                  <a:lnTo>
                    <a:pt x="434530" y="210820"/>
                  </a:lnTo>
                  <a:lnTo>
                    <a:pt x="431469" y="213360"/>
                  </a:lnTo>
                  <a:lnTo>
                    <a:pt x="431228" y="210820"/>
                  </a:lnTo>
                  <a:lnTo>
                    <a:pt x="431838" y="209550"/>
                  </a:lnTo>
                  <a:lnTo>
                    <a:pt x="432435" y="207010"/>
                  </a:lnTo>
                  <a:lnTo>
                    <a:pt x="437184" y="209550"/>
                  </a:lnTo>
                  <a:lnTo>
                    <a:pt x="437756" y="207010"/>
                  </a:lnTo>
                  <a:lnTo>
                    <a:pt x="438619" y="203200"/>
                  </a:lnTo>
                  <a:lnTo>
                    <a:pt x="436219" y="196850"/>
                  </a:lnTo>
                  <a:lnTo>
                    <a:pt x="434454" y="191770"/>
                  </a:lnTo>
                  <a:lnTo>
                    <a:pt x="435279" y="190500"/>
                  </a:lnTo>
                  <a:lnTo>
                    <a:pt x="431469" y="189230"/>
                  </a:lnTo>
                  <a:lnTo>
                    <a:pt x="431914" y="185420"/>
                  </a:lnTo>
                  <a:lnTo>
                    <a:pt x="437019" y="181610"/>
                  </a:lnTo>
                  <a:lnTo>
                    <a:pt x="438721" y="180340"/>
                  </a:lnTo>
                  <a:lnTo>
                    <a:pt x="438658" y="179070"/>
                  </a:lnTo>
                  <a:lnTo>
                    <a:pt x="440956" y="173990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19162" y="5137657"/>
              <a:ext cx="549910" cy="556260"/>
            </a:xfrm>
            <a:custGeom>
              <a:avLst/>
              <a:gdLst/>
              <a:ahLst/>
              <a:cxnLst/>
              <a:rect l="l" t="t" r="r" b="b"/>
              <a:pathLst>
                <a:path w="549910" h="556260">
                  <a:moveTo>
                    <a:pt x="5956" y="311518"/>
                  </a:moveTo>
                  <a:lnTo>
                    <a:pt x="5676" y="308889"/>
                  </a:lnTo>
                  <a:lnTo>
                    <a:pt x="5499" y="306044"/>
                  </a:lnTo>
                  <a:lnTo>
                    <a:pt x="4191" y="302971"/>
                  </a:lnTo>
                  <a:lnTo>
                    <a:pt x="3937" y="305765"/>
                  </a:lnTo>
                  <a:lnTo>
                    <a:pt x="4787" y="308800"/>
                  </a:lnTo>
                  <a:lnTo>
                    <a:pt x="5956" y="311518"/>
                  </a:lnTo>
                  <a:close/>
                </a:path>
                <a:path w="549910" h="556260">
                  <a:moveTo>
                    <a:pt x="9309" y="317766"/>
                  </a:moveTo>
                  <a:lnTo>
                    <a:pt x="8115" y="315810"/>
                  </a:lnTo>
                  <a:lnTo>
                    <a:pt x="6908" y="313740"/>
                  </a:lnTo>
                  <a:lnTo>
                    <a:pt x="5956" y="311518"/>
                  </a:lnTo>
                  <a:lnTo>
                    <a:pt x="6324" y="314706"/>
                  </a:lnTo>
                  <a:lnTo>
                    <a:pt x="6807" y="317347"/>
                  </a:lnTo>
                  <a:lnTo>
                    <a:pt x="9309" y="317766"/>
                  </a:lnTo>
                  <a:close/>
                </a:path>
                <a:path w="549910" h="556260">
                  <a:moveTo>
                    <a:pt x="25895" y="313690"/>
                  </a:moveTo>
                  <a:lnTo>
                    <a:pt x="25374" y="312420"/>
                  </a:lnTo>
                  <a:lnTo>
                    <a:pt x="25590" y="313690"/>
                  </a:lnTo>
                  <a:lnTo>
                    <a:pt x="25895" y="313690"/>
                  </a:lnTo>
                  <a:close/>
                </a:path>
                <a:path w="549910" h="556260">
                  <a:moveTo>
                    <a:pt x="33947" y="383514"/>
                  </a:moveTo>
                  <a:lnTo>
                    <a:pt x="25057" y="385305"/>
                  </a:lnTo>
                  <a:lnTo>
                    <a:pt x="26466" y="385991"/>
                  </a:lnTo>
                  <a:lnTo>
                    <a:pt x="28003" y="386651"/>
                  </a:lnTo>
                  <a:lnTo>
                    <a:pt x="29654" y="387311"/>
                  </a:lnTo>
                  <a:lnTo>
                    <a:pt x="33947" y="383514"/>
                  </a:lnTo>
                  <a:close/>
                </a:path>
                <a:path w="549910" h="556260">
                  <a:moveTo>
                    <a:pt x="35166" y="349250"/>
                  </a:moveTo>
                  <a:lnTo>
                    <a:pt x="33896" y="344932"/>
                  </a:lnTo>
                  <a:lnTo>
                    <a:pt x="33820" y="345440"/>
                  </a:lnTo>
                  <a:lnTo>
                    <a:pt x="34201" y="348729"/>
                  </a:lnTo>
                  <a:lnTo>
                    <a:pt x="35166" y="349250"/>
                  </a:lnTo>
                  <a:close/>
                </a:path>
                <a:path w="549910" h="556260">
                  <a:moveTo>
                    <a:pt x="35712" y="340360"/>
                  </a:moveTo>
                  <a:lnTo>
                    <a:pt x="31445" y="336550"/>
                  </a:lnTo>
                  <a:lnTo>
                    <a:pt x="33896" y="344932"/>
                  </a:lnTo>
                  <a:lnTo>
                    <a:pt x="34213" y="342900"/>
                  </a:lnTo>
                  <a:lnTo>
                    <a:pt x="35712" y="340360"/>
                  </a:lnTo>
                  <a:close/>
                </a:path>
                <a:path w="549910" h="556260">
                  <a:moveTo>
                    <a:pt x="40728" y="351180"/>
                  </a:moveTo>
                  <a:lnTo>
                    <a:pt x="40043" y="350227"/>
                  </a:lnTo>
                  <a:lnTo>
                    <a:pt x="38938" y="347179"/>
                  </a:lnTo>
                  <a:lnTo>
                    <a:pt x="38061" y="345300"/>
                  </a:lnTo>
                  <a:lnTo>
                    <a:pt x="39941" y="350126"/>
                  </a:lnTo>
                  <a:lnTo>
                    <a:pt x="40271" y="350786"/>
                  </a:lnTo>
                  <a:lnTo>
                    <a:pt x="40551" y="351205"/>
                  </a:lnTo>
                  <a:lnTo>
                    <a:pt x="40728" y="351180"/>
                  </a:lnTo>
                  <a:close/>
                </a:path>
                <a:path w="549910" h="556260">
                  <a:moveTo>
                    <a:pt x="46240" y="273050"/>
                  </a:moveTo>
                  <a:lnTo>
                    <a:pt x="46228" y="270510"/>
                  </a:lnTo>
                  <a:lnTo>
                    <a:pt x="46139" y="273050"/>
                  </a:lnTo>
                  <a:close/>
                </a:path>
                <a:path w="549910" h="556260">
                  <a:moveTo>
                    <a:pt x="51841" y="215188"/>
                  </a:moveTo>
                  <a:lnTo>
                    <a:pt x="51828" y="215036"/>
                  </a:lnTo>
                  <a:lnTo>
                    <a:pt x="51168" y="214109"/>
                  </a:lnTo>
                  <a:lnTo>
                    <a:pt x="51346" y="214617"/>
                  </a:lnTo>
                  <a:lnTo>
                    <a:pt x="51828" y="215303"/>
                  </a:lnTo>
                  <a:close/>
                </a:path>
                <a:path w="549910" h="556260">
                  <a:moveTo>
                    <a:pt x="52832" y="218440"/>
                  </a:moveTo>
                  <a:lnTo>
                    <a:pt x="52552" y="217170"/>
                  </a:lnTo>
                  <a:lnTo>
                    <a:pt x="52184" y="215900"/>
                  </a:lnTo>
                  <a:lnTo>
                    <a:pt x="51828" y="215900"/>
                  </a:lnTo>
                  <a:lnTo>
                    <a:pt x="51739" y="217170"/>
                  </a:lnTo>
                  <a:lnTo>
                    <a:pt x="49936" y="218440"/>
                  </a:lnTo>
                  <a:lnTo>
                    <a:pt x="52806" y="219710"/>
                  </a:lnTo>
                  <a:lnTo>
                    <a:pt x="52832" y="218440"/>
                  </a:lnTo>
                  <a:close/>
                </a:path>
                <a:path w="549910" h="556260">
                  <a:moveTo>
                    <a:pt x="57213" y="182880"/>
                  </a:moveTo>
                  <a:lnTo>
                    <a:pt x="56438" y="182880"/>
                  </a:lnTo>
                  <a:lnTo>
                    <a:pt x="57200" y="183108"/>
                  </a:lnTo>
                  <a:lnTo>
                    <a:pt x="57213" y="182880"/>
                  </a:lnTo>
                  <a:close/>
                </a:path>
                <a:path w="549910" h="556260">
                  <a:moveTo>
                    <a:pt x="61963" y="179070"/>
                  </a:moveTo>
                  <a:lnTo>
                    <a:pt x="60769" y="178384"/>
                  </a:lnTo>
                  <a:lnTo>
                    <a:pt x="60579" y="178752"/>
                  </a:lnTo>
                  <a:lnTo>
                    <a:pt x="61963" y="179070"/>
                  </a:lnTo>
                  <a:close/>
                </a:path>
                <a:path w="549910" h="556260">
                  <a:moveTo>
                    <a:pt x="62001" y="149364"/>
                  </a:moveTo>
                  <a:lnTo>
                    <a:pt x="61226" y="149199"/>
                  </a:lnTo>
                  <a:lnTo>
                    <a:pt x="60477" y="149364"/>
                  </a:lnTo>
                  <a:lnTo>
                    <a:pt x="59728" y="149542"/>
                  </a:lnTo>
                  <a:lnTo>
                    <a:pt x="60109" y="149733"/>
                  </a:lnTo>
                  <a:lnTo>
                    <a:pt x="60718" y="149745"/>
                  </a:lnTo>
                  <a:lnTo>
                    <a:pt x="62001" y="149364"/>
                  </a:lnTo>
                  <a:close/>
                </a:path>
                <a:path w="549910" h="556260">
                  <a:moveTo>
                    <a:pt x="63703" y="172720"/>
                  </a:moveTo>
                  <a:lnTo>
                    <a:pt x="55829" y="168910"/>
                  </a:lnTo>
                  <a:lnTo>
                    <a:pt x="54698" y="170180"/>
                  </a:lnTo>
                  <a:lnTo>
                    <a:pt x="55587" y="172720"/>
                  </a:lnTo>
                  <a:lnTo>
                    <a:pt x="50469" y="172720"/>
                  </a:lnTo>
                  <a:lnTo>
                    <a:pt x="52235" y="173990"/>
                  </a:lnTo>
                  <a:lnTo>
                    <a:pt x="55359" y="175260"/>
                  </a:lnTo>
                  <a:lnTo>
                    <a:pt x="60769" y="178384"/>
                  </a:lnTo>
                  <a:lnTo>
                    <a:pt x="63703" y="172720"/>
                  </a:lnTo>
                  <a:close/>
                </a:path>
                <a:path w="549910" h="556260">
                  <a:moveTo>
                    <a:pt x="77812" y="129603"/>
                  </a:moveTo>
                  <a:lnTo>
                    <a:pt x="77317" y="128917"/>
                  </a:lnTo>
                  <a:lnTo>
                    <a:pt x="77800" y="130022"/>
                  </a:lnTo>
                  <a:lnTo>
                    <a:pt x="77812" y="129603"/>
                  </a:lnTo>
                  <a:close/>
                </a:path>
                <a:path w="549910" h="556260">
                  <a:moveTo>
                    <a:pt x="78524" y="359359"/>
                  </a:moveTo>
                  <a:lnTo>
                    <a:pt x="78206" y="359346"/>
                  </a:lnTo>
                  <a:lnTo>
                    <a:pt x="77025" y="361797"/>
                  </a:lnTo>
                  <a:lnTo>
                    <a:pt x="78524" y="359359"/>
                  </a:lnTo>
                  <a:close/>
                </a:path>
                <a:path w="549910" h="556260">
                  <a:moveTo>
                    <a:pt x="78917" y="357860"/>
                  </a:moveTo>
                  <a:lnTo>
                    <a:pt x="72377" y="358889"/>
                  </a:lnTo>
                  <a:lnTo>
                    <a:pt x="78206" y="359346"/>
                  </a:lnTo>
                  <a:lnTo>
                    <a:pt x="78917" y="357860"/>
                  </a:lnTo>
                  <a:close/>
                </a:path>
                <a:path w="549910" h="556260">
                  <a:moveTo>
                    <a:pt x="80429" y="212090"/>
                  </a:moveTo>
                  <a:lnTo>
                    <a:pt x="80060" y="210921"/>
                  </a:lnTo>
                  <a:lnTo>
                    <a:pt x="78651" y="214630"/>
                  </a:lnTo>
                  <a:lnTo>
                    <a:pt x="80429" y="212090"/>
                  </a:lnTo>
                  <a:close/>
                </a:path>
                <a:path w="549910" h="556260">
                  <a:moveTo>
                    <a:pt x="81102" y="273050"/>
                  </a:moveTo>
                  <a:lnTo>
                    <a:pt x="80378" y="270090"/>
                  </a:lnTo>
                  <a:lnTo>
                    <a:pt x="80352" y="270510"/>
                  </a:lnTo>
                  <a:lnTo>
                    <a:pt x="81102" y="273050"/>
                  </a:lnTo>
                  <a:close/>
                </a:path>
                <a:path w="549910" h="556260">
                  <a:moveTo>
                    <a:pt x="81546" y="207010"/>
                  </a:moveTo>
                  <a:lnTo>
                    <a:pt x="80111" y="207759"/>
                  </a:lnTo>
                  <a:lnTo>
                    <a:pt x="79629" y="209550"/>
                  </a:lnTo>
                  <a:lnTo>
                    <a:pt x="80060" y="210921"/>
                  </a:lnTo>
                  <a:lnTo>
                    <a:pt x="81546" y="207010"/>
                  </a:lnTo>
                  <a:close/>
                </a:path>
                <a:path w="549910" h="556260">
                  <a:moveTo>
                    <a:pt x="82677" y="211721"/>
                  </a:moveTo>
                  <a:lnTo>
                    <a:pt x="81813" y="213182"/>
                  </a:lnTo>
                  <a:lnTo>
                    <a:pt x="81305" y="214337"/>
                  </a:lnTo>
                  <a:lnTo>
                    <a:pt x="80937" y="215341"/>
                  </a:lnTo>
                  <a:lnTo>
                    <a:pt x="82677" y="211721"/>
                  </a:lnTo>
                  <a:close/>
                </a:path>
                <a:path w="549910" h="556260">
                  <a:moveTo>
                    <a:pt x="83286" y="235839"/>
                  </a:moveTo>
                  <a:lnTo>
                    <a:pt x="82257" y="237096"/>
                  </a:lnTo>
                  <a:lnTo>
                    <a:pt x="82842" y="237490"/>
                  </a:lnTo>
                  <a:lnTo>
                    <a:pt x="83286" y="235839"/>
                  </a:lnTo>
                  <a:close/>
                </a:path>
                <a:path w="549910" h="556260">
                  <a:moveTo>
                    <a:pt x="83858" y="129540"/>
                  </a:moveTo>
                  <a:lnTo>
                    <a:pt x="83794" y="128270"/>
                  </a:lnTo>
                  <a:lnTo>
                    <a:pt x="82994" y="129540"/>
                  </a:lnTo>
                  <a:lnTo>
                    <a:pt x="83858" y="129540"/>
                  </a:lnTo>
                  <a:close/>
                </a:path>
                <a:path w="549910" h="556260">
                  <a:moveTo>
                    <a:pt x="83997" y="234950"/>
                  </a:moveTo>
                  <a:lnTo>
                    <a:pt x="83858" y="233680"/>
                  </a:lnTo>
                  <a:lnTo>
                    <a:pt x="83286" y="235839"/>
                  </a:lnTo>
                  <a:lnTo>
                    <a:pt x="83997" y="234950"/>
                  </a:lnTo>
                  <a:close/>
                </a:path>
                <a:path w="549910" h="556260">
                  <a:moveTo>
                    <a:pt x="88557" y="97116"/>
                  </a:moveTo>
                  <a:lnTo>
                    <a:pt x="87071" y="96075"/>
                  </a:lnTo>
                  <a:lnTo>
                    <a:pt x="88557" y="97116"/>
                  </a:lnTo>
                  <a:close/>
                </a:path>
                <a:path w="549910" h="556260">
                  <a:moveTo>
                    <a:pt x="99872" y="462280"/>
                  </a:moveTo>
                  <a:lnTo>
                    <a:pt x="99123" y="462280"/>
                  </a:lnTo>
                  <a:lnTo>
                    <a:pt x="99669" y="463550"/>
                  </a:lnTo>
                  <a:lnTo>
                    <a:pt x="99618" y="464820"/>
                  </a:lnTo>
                  <a:lnTo>
                    <a:pt x="99872" y="462280"/>
                  </a:lnTo>
                  <a:close/>
                </a:path>
                <a:path w="549910" h="556260">
                  <a:moveTo>
                    <a:pt x="100304" y="105435"/>
                  </a:moveTo>
                  <a:lnTo>
                    <a:pt x="98806" y="104165"/>
                  </a:lnTo>
                  <a:lnTo>
                    <a:pt x="96786" y="102692"/>
                  </a:lnTo>
                  <a:lnTo>
                    <a:pt x="95719" y="101942"/>
                  </a:lnTo>
                  <a:lnTo>
                    <a:pt x="88557" y="97116"/>
                  </a:lnTo>
                  <a:lnTo>
                    <a:pt x="98577" y="104127"/>
                  </a:lnTo>
                  <a:lnTo>
                    <a:pt x="100304" y="105435"/>
                  </a:lnTo>
                  <a:close/>
                </a:path>
                <a:path w="549910" h="556260">
                  <a:moveTo>
                    <a:pt x="101638" y="462127"/>
                  </a:moveTo>
                  <a:lnTo>
                    <a:pt x="101396" y="461632"/>
                  </a:lnTo>
                  <a:lnTo>
                    <a:pt x="100850" y="462280"/>
                  </a:lnTo>
                  <a:lnTo>
                    <a:pt x="101638" y="462127"/>
                  </a:lnTo>
                  <a:close/>
                </a:path>
                <a:path w="549910" h="556260">
                  <a:moveTo>
                    <a:pt x="106997" y="461010"/>
                  </a:moveTo>
                  <a:lnTo>
                    <a:pt x="101638" y="462127"/>
                  </a:lnTo>
                  <a:lnTo>
                    <a:pt x="101714" y="462280"/>
                  </a:lnTo>
                  <a:lnTo>
                    <a:pt x="102438" y="462280"/>
                  </a:lnTo>
                  <a:lnTo>
                    <a:pt x="103289" y="463550"/>
                  </a:lnTo>
                  <a:lnTo>
                    <a:pt x="106997" y="461010"/>
                  </a:lnTo>
                  <a:close/>
                </a:path>
                <a:path w="549910" h="556260">
                  <a:moveTo>
                    <a:pt x="107492" y="460336"/>
                  </a:moveTo>
                  <a:lnTo>
                    <a:pt x="106121" y="461010"/>
                  </a:lnTo>
                  <a:lnTo>
                    <a:pt x="106895" y="461010"/>
                  </a:lnTo>
                  <a:lnTo>
                    <a:pt x="107492" y="460336"/>
                  </a:lnTo>
                  <a:close/>
                </a:path>
                <a:path w="549910" h="556260">
                  <a:moveTo>
                    <a:pt x="108686" y="458978"/>
                  </a:moveTo>
                  <a:lnTo>
                    <a:pt x="107492" y="460336"/>
                  </a:lnTo>
                  <a:lnTo>
                    <a:pt x="108673" y="459740"/>
                  </a:lnTo>
                  <a:lnTo>
                    <a:pt x="108686" y="458978"/>
                  </a:lnTo>
                  <a:close/>
                </a:path>
                <a:path w="549910" h="556260">
                  <a:moveTo>
                    <a:pt x="110705" y="113207"/>
                  </a:moveTo>
                  <a:lnTo>
                    <a:pt x="110617" y="112598"/>
                  </a:lnTo>
                  <a:lnTo>
                    <a:pt x="110337" y="112331"/>
                  </a:lnTo>
                  <a:lnTo>
                    <a:pt x="110121" y="112014"/>
                  </a:lnTo>
                  <a:lnTo>
                    <a:pt x="109918" y="111658"/>
                  </a:lnTo>
                  <a:lnTo>
                    <a:pt x="109613" y="110731"/>
                  </a:lnTo>
                  <a:lnTo>
                    <a:pt x="109715" y="111556"/>
                  </a:lnTo>
                  <a:lnTo>
                    <a:pt x="110705" y="114020"/>
                  </a:lnTo>
                  <a:lnTo>
                    <a:pt x="110693" y="113576"/>
                  </a:lnTo>
                  <a:lnTo>
                    <a:pt x="110705" y="113207"/>
                  </a:lnTo>
                  <a:close/>
                </a:path>
                <a:path w="549910" h="556260">
                  <a:moveTo>
                    <a:pt x="116611" y="456704"/>
                  </a:moveTo>
                  <a:lnTo>
                    <a:pt x="116128" y="456488"/>
                  </a:lnTo>
                  <a:lnTo>
                    <a:pt x="115620" y="456361"/>
                  </a:lnTo>
                  <a:lnTo>
                    <a:pt x="115087" y="456311"/>
                  </a:lnTo>
                  <a:lnTo>
                    <a:pt x="115697" y="456514"/>
                  </a:lnTo>
                  <a:lnTo>
                    <a:pt x="116255" y="456653"/>
                  </a:lnTo>
                  <a:lnTo>
                    <a:pt x="116611" y="456704"/>
                  </a:lnTo>
                  <a:close/>
                </a:path>
                <a:path w="549910" h="556260">
                  <a:moveTo>
                    <a:pt x="122034" y="150190"/>
                  </a:moveTo>
                  <a:lnTo>
                    <a:pt x="121056" y="148971"/>
                  </a:lnTo>
                  <a:lnTo>
                    <a:pt x="120129" y="147701"/>
                  </a:lnTo>
                  <a:lnTo>
                    <a:pt x="119253" y="146367"/>
                  </a:lnTo>
                  <a:lnTo>
                    <a:pt x="116662" y="150202"/>
                  </a:lnTo>
                  <a:lnTo>
                    <a:pt x="116903" y="157467"/>
                  </a:lnTo>
                  <a:lnTo>
                    <a:pt x="122034" y="150190"/>
                  </a:lnTo>
                  <a:close/>
                </a:path>
                <a:path w="549910" h="556260">
                  <a:moveTo>
                    <a:pt x="123939" y="473036"/>
                  </a:moveTo>
                  <a:lnTo>
                    <a:pt x="120510" y="473189"/>
                  </a:lnTo>
                  <a:lnTo>
                    <a:pt x="121793" y="474014"/>
                  </a:lnTo>
                  <a:lnTo>
                    <a:pt x="122478" y="473798"/>
                  </a:lnTo>
                  <a:lnTo>
                    <a:pt x="123202" y="473456"/>
                  </a:lnTo>
                  <a:lnTo>
                    <a:pt x="123939" y="473036"/>
                  </a:lnTo>
                  <a:close/>
                </a:path>
                <a:path w="549910" h="556260">
                  <a:moveTo>
                    <a:pt x="124828" y="421043"/>
                  </a:moveTo>
                  <a:lnTo>
                    <a:pt x="124663" y="421322"/>
                  </a:lnTo>
                  <a:lnTo>
                    <a:pt x="124828" y="421106"/>
                  </a:lnTo>
                  <a:close/>
                </a:path>
                <a:path w="549910" h="556260">
                  <a:moveTo>
                    <a:pt x="124917" y="420865"/>
                  </a:moveTo>
                  <a:lnTo>
                    <a:pt x="124726" y="420522"/>
                  </a:lnTo>
                  <a:lnTo>
                    <a:pt x="124828" y="421043"/>
                  </a:lnTo>
                  <a:lnTo>
                    <a:pt x="124917" y="420865"/>
                  </a:lnTo>
                  <a:close/>
                </a:path>
                <a:path w="549910" h="556260">
                  <a:moveTo>
                    <a:pt x="128587" y="95250"/>
                  </a:moveTo>
                  <a:lnTo>
                    <a:pt x="127939" y="96520"/>
                  </a:lnTo>
                  <a:lnTo>
                    <a:pt x="126682" y="97790"/>
                  </a:lnTo>
                  <a:lnTo>
                    <a:pt x="127342" y="97790"/>
                  </a:lnTo>
                  <a:lnTo>
                    <a:pt x="128587" y="95250"/>
                  </a:lnTo>
                  <a:close/>
                </a:path>
                <a:path w="549910" h="556260">
                  <a:moveTo>
                    <a:pt x="136309" y="485140"/>
                  </a:moveTo>
                  <a:lnTo>
                    <a:pt x="135610" y="485140"/>
                  </a:lnTo>
                  <a:lnTo>
                    <a:pt x="135890" y="485394"/>
                  </a:lnTo>
                  <a:lnTo>
                    <a:pt x="136309" y="485140"/>
                  </a:lnTo>
                  <a:close/>
                </a:path>
                <a:path w="549910" h="556260">
                  <a:moveTo>
                    <a:pt x="140728" y="505460"/>
                  </a:moveTo>
                  <a:lnTo>
                    <a:pt x="136779" y="500380"/>
                  </a:lnTo>
                  <a:lnTo>
                    <a:pt x="134874" y="502920"/>
                  </a:lnTo>
                  <a:lnTo>
                    <a:pt x="138176" y="505460"/>
                  </a:lnTo>
                  <a:lnTo>
                    <a:pt x="140728" y="505460"/>
                  </a:lnTo>
                  <a:close/>
                </a:path>
                <a:path w="549910" h="556260">
                  <a:moveTo>
                    <a:pt x="141706" y="506730"/>
                  </a:moveTo>
                  <a:lnTo>
                    <a:pt x="141617" y="505460"/>
                  </a:lnTo>
                  <a:lnTo>
                    <a:pt x="140728" y="505460"/>
                  </a:lnTo>
                  <a:lnTo>
                    <a:pt x="141706" y="506730"/>
                  </a:lnTo>
                  <a:close/>
                </a:path>
                <a:path w="549910" h="556260">
                  <a:moveTo>
                    <a:pt x="153822" y="64719"/>
                  </a:moveTo>
                  <a:lnTo>
                    <a:pt x="152996" y="64770"/>
                  </a:lnTo>
                  <a:lnTo>
                    <a:pt x="150939" y="62953"/>
                  </a:lnTo>
                  <a:lnTo>
                    <a:pt x="149009" y="62103"/>
                  </a:lnTo>
                  <a:lnTo>
                    <a:pt x="147040" y="61188"/>
                  </a:lnTo>
                  <a:lnTo>
                    <a:pt x="145199" y="61214"/>
                  </a:lnTo>
                  <a:lnTo>
                    <a:pt x="144145" y="62090"/>
                  </a:lnTo>
                  <a:lnTo>
                    <a:pt x="145923" y="61493"/>
                  </a:lnTo>
                  <a:lnTo>
                    <a:pt x="147320" y="62369"/>
                  </a:lnTo>
                  <a:lnTo>
                    <a:pt x="148920" y="63868"/>
                  </a:lnTo>
                  <a:lnTo>
                    <a:pt x="150482" y="65163"/>
                  </a:lnTo>
                  <a:lnTo>
                    <a:pt x="152234" y="67221"/>
                  </a:lnTo>
                  <a:lnTo>
                    <a:pt x="153822" y="64719"/>
                  </a:lnTo>
                  <a:close/>
                </a:path>
                <a:path w="549910" h="556260">
                  <a:moveTo>
                    <a:pt x="154127" y="64173"/>
                  </a:moveTo>
                  <a:lnTo>
                    <a:pt x="153822" y="64719"/>
                  </a:lnTo>
                  <a:lnTo>
                    <a:pt x="154127" y="64173"/>
                  </a:lnTo>
                  <a:close/>
                </a:path>
                <a:path w="549910" h="556260">
                  <a:moveTo>
                    <a:pt x="160172" y="492086"/>
                  </a:moveTo>
                  <a:lnTo>
                    <a:pt x="159588" y="490143"/>
                  </a:lnTo>
                  <a:lnTo>
                    <a:pt x="159524" y="488962"/>
                  </a:lnTo>
                  <a:lnTo>
                    <a:pt x="159842" y="488099"/>
                  </a:lnTo>
                  <a:lnTo>
                    <a:pt x="159321" y="487489"/>
                  </a:lnTo>
                  <a:lnTo>
                    <a:pt x="158623" y="486867"/>
                  </a:lnTo>
                  <a:lnTo>
                    <a:pt x="157670" y="486117"/>
                  </a:lnTo>
                  <a:lnTo>
                    <a:pt x="157111" y="486486"/>
                  </a:lnTo>
                  <a:lnTo>
                    <a:pt x="159410" y="490169"/>
                  </a:lnTo>
                  <a:lnTo>
                    <a:pt x="160172" y="492086"/>
                  </a:lnTo>
                  <a:close/>
                </a:path>
                <a:path w="549910" h="556260">
                  <a:moveTo>
                    <a:pt x="167246" y="477037"/>
                  </a:moveTo>
                  <a:lnTo>
                    <a:pt x="162496" y="480123"/>
                  </a:lnTo>
                  <a:lnTo>
                    <a:pt x="161988" y="479336"/>
                  </a:lnTo>
                  <a:lnTo>
                    <a:pt x="160870" y="482866"/>
                  </a:lnTo>
                  <a:lnTo>
                    <a:pt x="160616" y="483755"/>
                  </a:lnTo>
                  <a:lnTo>
                    <a:pt x="164299" y="481609"/>
                  </a:lnTo>
                  <a:lnTo>
                    <a:pt x="167246" y="477037"/>
                  </a:lnTo>
                  <a:close/>
                </a:path>
                <a:path w="549910" h="556260">
                  <a:moveTo>
                    <a:pt x="188036" y="54775"/>
                  </a:moveTo>
                  <a:lnTo>
                    <a:pt x="185547" y="53340"/>
                  </a:lnTo>
                  <a:lnTo>
                    <a:pt x="186448" y="55587"/>
                  </a:lnTo>
                  <a:lnTo>
                    <a:pt x="188036" y="54775"/>
                  </a:lnTo>
                  <a:close/>
                </a:path>
                <a:path w="549910" h="556260">
                  <a:moveTo>
                    <a:pt x="191947" y="55880"/>
                  </a:moveTo>
                  <a:lnTo>
                    <a:pt x="190817" y="53340"/>
                  </a:lnTo>
                  <a:lnTo>
                    <a:pt x="188036" y="54775"/>
                  </a:lnTo>
                  <a:lnTo>
                    <a:pt x="189966" y="55880"/>
                  </a:lnTo>
                  <a:lnTo>
                    <a:pt x="191947" y="55880"/>
                  </a:lnTo>
                  <a:close/>
                </a:path>
                <a:path w="549910" h="556260">
                  <a:moveTo>
                    <a:pt x="193205" y="483870"/>
                  </a:moveTo>
                  <a:lnTo>
                    <a:pt x="192316" y="484428"/>
                  </a:lnTo>
                  <a:lnTo>
                    <a:pt x="192405" y="485140"/>
                  </a:lnTo>
                  <a:lnTo>
                    <a:pt x="193205" y="485787"/>
                  </a:lnTo>
                  <a:lnTo>
                    <a:pt x="193205" y="483870"/>
                  </a:lnTo>
                  <a:close/>
                </a:path>
                <a:path w="549910" h="556260">
                  <a:moveTo>
                    <a:pt x="195554" y="487680"/>
                  </a:moveTo>
                  <a:lnTo>
                    <a:pt x="193205" y="485787"/>
                  </a:lnTo>
                  <a:lnTo>
                    <a:pt x="193192" y="487680"/>
                  </a:lnTo>
                  <a:lnTo>
                    <a:pt x="195554" y="487680"/>
                  </a:lnTo>
                  <a:close/>
                </a:path>
                <a:path w="549910" h="556260">
                  <a:moveTo>
                    <a:pt x="206844" y="466039"/>
                  </a:moveTo>
                  <a:lnTo>
                    <a:pt x="200964" y="462457"/>
                  </a:lnTo>
                  <a:lnTo>
                    <a:pt x="200799" y="463892"/>
                  </a:lnTo>
                  <a:lnTo>
                    <a:pt x="200342" y="466013"/>
                  </a:lnTo>
                  <a:lnTo>
                    <a:pt x="193598" y="464451"/>
                  </a:lnTo>
                  <a:lnTo>
                    <a:pt x="205092" y="469836"/>
                  </a:lnTo>
                  <a:lnTo>
                    <a:pt x="203809" y="467715"/>
                  </a:lnTo>
                  <a:lnTo>
                    <a:pt x="201676" y="464705"/>
                  </a:lnTo>
                  <a:lnTo>
                    <a:pt x="206844" y="466039"/>
                  </a:lnTo>
                  <a:close/>
                </a:path>
                <a:path w="549910" h="556260">
                  <a:moveTo>
                    <a:pt x="216446" y="41287"/>
                  </a:moveTo>
                  <a:lnTo>
                    <a:pt x="212788" y="41744"/>
                  </a:lnTo>
                  <a:lnTo>
                    <a:pt x="208838" y="40741"/>
                  </a:lnTo>
                  <a:lnTo>
                    <a:pt x="207137" y="41719"/>
                  </a:lnTo>
                  <a:lnTo>
                    <a:pt x="209359" y="43611"/>
                  </a:lnTo>
                  <a:lnTo>
                    <a:pt x="214160" y="44132"/>
                  </a:lnTo>
                  <a:lnTo>
                    <a:pt x="216446" y="41287"/>
                  </a:lnTo>
                  <a:close/>
                </a:path>
                <a:path w="549910" h="556260">
                  <a:moveTo>
                    <a:pt x="235204" y="37731"/>
                  </a:moveTo>
                  <a:lnTo>
                    <a:pt x="234899" y="37947"/>
                  </a:lnTo>
                  <a:lnTo>
                    <a:pt x="235000" y="38100"/>
                  </a:lnTo>
                  <a:lnTo>
                    <a:pt x="235204" y="37731"/>
                  </a:lnTo>
                  <a:close/>
                </a:path>
                <a:path w="549910" h="556260">
                  <a:moveTo>
                    <a:pt x="236626" y="32715"/>
                  </a:moveTo>
                  <a:lnTo>
                    <a:pt x="235902" y="33020"/>
                  </a:lnTo>
                  <a:lnTo>
                    <a:pt x="232511" y="36830"/>
                  </a:lnTo>
                  <a:lnTo>
                    <a:pt x="231521" y="36830"/>
                  </a:lnTo>
                  <a:lnTo>
                    <a:pt x="229870" y="39370"/>
                  </a:lnTo>
                  <a:lnTo>
                    <a:pt x="227711" y="40640"/>
                  </a:lnTo>
                  <a:lnTo>
                    <a:pt x="230759" y="40640"/>
                  </a:lnTo>
                  <a:lnTo>
                    <a:pt x="231457" y="39370"/>
                  </a:lnTo>
                  <a:lnTo>
                    <a:pt x="232244" y="39370"/>
                  </a:lnTo>
                  <a:lnTo>
                    <a:pt x="234670" y="38100"/>
                  </a:lnTo>
                  <a:lnTo>
                    <a:pt x="234899" y="37947"/>
                  </a:lnTo>
                  <a:lnTo>
                    <a:pt x="234200" y="36830"/>
                  </a:lnTo>
                  <a:lnTo>
                    <a:pt x="236626" y="32715"/>
                  </a:lnTo>
                  <a:close/>
                </a:path>
                <a:path w="549910" h="556260">
                  <a:moveTo>
                    <a:pt x="237680" y="35560"/>
                  </a:moveTo>
                  <a:lnTo>
                    <a:pt x="236372" y="35560"/>
                  </a:lnTo>
                  <a:lnTo>
                    <a:pt x="235204" y="37731"/>
                  </a:lnTo>
                  <a:lnTo>
                    <a:pt x="236474" y="36830"/>
                  </a:lnTo>
                  <a:lnTo>
                    <a:pt x="237680" y="35560"/>
                  </a:lnTo>
                  <a:close/>
                </a:path>
                <a:path w="549910" h="556260">
                  <a:moveTo>
                    <a:pt x="240068" y="30073"/>
                  </a:moveTo>
                  <a:lnTo>
                    <a:pt x="237185" y="31750"/>
                  </a:lnTo>
                  <a:lnTo>
                    <a:pt x="236626" y="32715"/>
                  </a:lnTo>
                  <a:lnTo>
                    <a:pt x="238798" y="31750"/>
                  </a:lnTo>
                  <a:lnTo>
                    <a:pt x="240068" y="30073"/>
                  </a:lnTo>
                  <a:close/>
                </a:path>
                <a:path w="549910" h="556260">
                  <a:moveTo>
                    <a:pt x="249999" y="499262"/>
                  </a:moveTo>
                  <a:lnTo>
                    <a:pt x="243865" y="493356"/>
                  </a:lnTo>
                  <a:lnTo>
                    <a:pt x="240792" y="495515"/>
                  </a:lnTo>
                  <a:lnTo>
                    <a:pt x="243713" y="496214"/>
                  </a:lnTo>
                  <a:lnTo>
                    <a:pt x="248018" y="499554"/>
                  </a:lnTo>
                  <a:lnTo>
                    <a:pt x="249999" y="499262"/>
                  </a:lnTo>
                  <a:close/>
                </a:path>
                <a:path w="549910" h="556260">
                  <a:moveTo>
                    <a:pt x="251485" y="499033"/>
                  </a:moveTo>
                  <a:lnTo>
                    <a:pt x="249999" y="499262"/>
                  </a:lnTo>
                  <a:lnTo>
                    <a:pt x="250634" y="499872"/>
                  </a:lnTo>
                  <a:lnTo>
                    <a:pt x="251485" y="499033"/>
                  </a:lnTo>
                  <a:close/>
                </a:path>
                <a:path w="549910" h="556260">
                  <a:moveTo>
                    <a:pt x="252818" y="497700"/>
                  </a:moveTo>
                  <a:lnTo>
                    <a:pt x="251485" y="499033"/>
                  </a:lnTo>
                  <a:lnTo>
                    <a:pt x="252349" y="498894"/>
                  </a:lnTo>
                  <a:lnTo>
                    <a:pt x="252818" y="497700"/>
                  </a:lnTo>
                  <a:close/>
                </a:path>
                <a:path w="549910" h="556260">
                  <a:moveTo>
                    <a:pt x="252933" y="481330"/>
                  </a:moveTo>
                  <a:lnTo>
                    <a:pt x="252425" y="481330"/>
                  </a:lnTo>
                  <a:lnTo>
                    <a:pt x="252399" y="481457"/>
                  </a:lnTo>
                  <a:lnTo>
                    <a:pt x="252933" y="481330"/>
                  </a:lnTo>
                  <a:close/>
                </a:path>
                <a:path w="549910" h="556260">
                  <a:moveTo>
                    <a:pt x="253403" y="496239"/>
                  </a:moveTo>
                  <a:lnTo>
                    <a:pt x="252831" y="497725"/>
                  </a:lnTo>
                  <a:lnTo>
                    <a:pt x="253111" y="497420"/>
                  </a:lnTo>
                  <a:lnTo>
                    <a:pt x="253314" y="496951"/>
                  </a:lnTo>
                  <a:lnTo>
                    <a:pt x="253403" y="496239"/>
                  </a:lnTo>
                  <a:close/>
                </a:path>
                <a:path w="549910" h="556260">
                  <a:moveTo>
                    <a:pt x="254736" y="480402"/>
                  </a:moveTo>
                  <a:lnTo>
                    <a:pt x="254254" y="480517"/>
                  </a:lnTo>
                  <a:lnTo>
                    <a:pt x="253492" y="480707"/>
                  </a:lnTo>
                  <a:lnTo>
                    <a:pt x="252933" y="480860"/>
                  </a:lnTo>
                  <a:lnTo>
                    <a:pt x="254736" y="480402"/>
                  </a:lnTo>
                  <a:close/>
                </a:path>
                <a:path w="549910" h="556260">
                  <a:moveTo>
                    <a:pt x="259892" y="497497"/>
                  </a:moveTo>
                  <a:lnTo>
                    <a:pt x="259448" y="497547"/>
                  </a:lnTo>
                  <a:lnTo>
                    <a:pt x="258991" y="497560"/>
                  </a:lnTo>
                  <a:lnTo>
                    <a:pt x="258572" y="497509"/>
                  </a:lnTo>
                  <a:lnTo>
                    <a:pt x="259118" y="497662"/>
                  </a:lnTo>
                  <a:lnTo>
                    <a:pt x="259511" y="497649"/>
                  </a:lnTo>
                  <a:lnTo>
                    <a:pt x="259892" y="497497"/>
                  </a:lnTo>
                  <a:close/>
                </a:path>
                <a:path w="549910" h="556260">
                  <a:moveTo>
                    <a:pt x="261658" y="496087"/>
                  </a:moveTo>
                  <a:lnTo>
                    <a:pt x="261632" y="495731"/>
                  </a:lnTo>
                  <a:lnTo>
                    <a:pt x="260908" y="496773"/>
                  </a:lnTo>
                  <a:lnTo>
                    <a:pt x="260400" y="497268"/>
                  </a:lnTo>
                  <a:lnTo>
                    <a:pt x="259905" y="497497"/>
                  </a:lnTo>
                  <a:lnTo>
                    <a:pt x="260921" y="497268"/>
                  </a:lnTo>
                  <a:lnTo>
                    <a:pt x="261327" y="496658"/>
                  </a:lnTo>
                  <a:lnTo>
                    <a:pt x="261658" y="496087"/>
                  </a:lnTo>
                  <a:close/>
                </a:path>
                <a:path w="549910" h="556260">
                  <a:moveTo>
                    <a:pt x="266217" y="508927"/>
                  </a:moveTo>
                  <a:lnTo>
                    <a:pt x="265391" y="507466"/>
                  </a:lnTo>
                  <a:lnTo>
                    <a:pt x="265518" y="508901"/>
                  </a:lnTo>
                  <a:lnTo>
                    <a:pt x="265785" y="508812"/>
                  </a:lnTo>
                  <a:lnTo>
                    <a:pt x="266026" y="508863"/>
                  </a:lnTo>
                  <a:lnTo>
                    <a:pt x="266217" y="508927"/>
                  </a:lnTo>
                  <a:close/>
                </a:path>
                <a:path w="549910" h="556260">
                  <a:moveTo>
                    <a:pt x="267030" y="510374"/>
                  </a:moveTo>
                  <a:lnTo>
                    <a:pt x="266865" y="509663"/>
                  </a:lnTo>
                  <a:lnTo>
                    <a:pt x="266725" y="509041"/>
                  </a:lnTo>
                  <a:lnTo>
                    <a:pt x="266217" y="508927"/>
                  </a:lnTo>
                  <a:lnTo>
                    <a:pt x="267030" y="510374"/>
                  </a:lnTo>
                  <a:close/>
                </a:path>
                <a:path w="549910" h="556260">
                  <a:moveTo>
                    <a:pt x="268058" y="490905"/>
                  </a:moveTo>
                  <a:lnTo>
                    <a:pt x="266357" y="490220"/>
                  </a:lnTo>
                  <a:lnTo>
                    <a:pt x="265671" y="491464"/>
                  </a:lnTo>
                  <a:lnTo>
                    <a:pt x="268058" y="490905"/>
                  </a:lnTo>
                  <a:close/>
                </a:path>
                <a:path w="549910" h="556260">
                  <a:moveTo>
                    <a:pt x="268770" y="513435"/>
                  </a:moveTo>
                  <a:lnTo>
                    <a:pt x="267042" y="510374"/>
                  </a:lnTo>
                  <a:lnTo>
                    <a:pt x="267271" y="511517"/>
                  </a:lnTo>
                  <a:lnTo>
                    <a:pt x="267449" y="512953"/>
                  </a:lnTo>
                  <a:lnTo>
                    <a:pt x="268770" y="513435"/>
                  </a:lnTo>
                  <a:close/>
                </a:path>
                <a:path w="549910" h="556260">
                  <a:moveTo>
                    <a:pt x="268947" y="506095"/>
                  </a:moveTo>
                  <a:lnTo>
                    <a:pt x="268605" y="505460"/>
                  </a:lnTo>
                  <a:lnTo>
                    <a:pt x="268427" y="505460"/>
                  </a:lnTo>
                  <a:lnTo>
                    <a:pt x="268947" y="506095"/>
                  </a:lnTo>
                  <a:close/>
                </a:path>
                <a:path w="549910" h="556260">
                  <a:moveTo>
                    <a:pt x="274510" y="509270"/>
                  </a:moveTo>
                  <a:lnTo>
                    <a:pt x="271589" y="509270"/>
                  </a:lnTo>
                  <a:lnTo>
                    <a:pt x="270510" y="508000"/>
                  </a:lnTo>
                  <a:lnTo>
                    <a:pt x="268947" y="506095"/>
                  </a:lnTo>
                  <a:lnTo>
                    <a:pt x="272034" y="511810"/>
                  </a:lnTo>
                  <a:lnTo>
                    <a:pt x="274129" y="511810"/>
                  </a:lnTo>
                  <a:lnTo>
                    <a:pt x="274510" y="509270"/>
                  </a:lnTo>
                  <a:close/>
                </a:path>
                <a:path w="549910" h="556260">
                  <a:moveTo>
                    <a:pt x="275348" y="509270"/>
                  </a:moveTo>
                  <a:lnTo>
                    <a:pt x="274688" y="508000"/>
                  </a:lnTo>
                  <a:lnTo>
                    <a:pt x="274510" y="509270"/>
                  </a:lnTo>
                  <a:lnTo>
                    <a:pt x="275348" y="509270"/>
                  </a:lnTo>
                  <a:close/>
                </a:path>
                <a:path w="549910" h="556260">
                  <a:moveTo>
                    <a:pt x="276186" y="48399"/>
                  </a:moveTo>
                  <a:lnTo>
                    <a:pt x="275043" y="49530"/>
                  </a:lnTo>
                  <a:lnTo>
                    <a:pt x="275971" y="49530"/>
                  </a:lnTo>
                  <a:lnTo>
                    <a:pt x="276186" y="48399"/>
                  </a:lnTo>
                  <a:close/>
                </a:path>
                <a:path w="549910" h="556260">
                  <a:moveTo>
                    <a:pt x="276529" y="48069"/>
                  </a:moveTo>
                  <a:lnTo>
                    <a:pt x="276212" y="48260"/>
                  </a:lnTo>
                  <a:lnTo>
                    <a:pt x="276186" y="48399"/>
                  </a:lnTo>
                  <a:lnTo>
                    <a:pt x="276529" y="48069"/>
                  </a:lnTo>
                  <a:close/>
                </a:path>
                <a:path w="549910" h="556260">
                  <a:moveTo>
                    <a:pt x="278206" y="46990"/>
                  </a:moveTo>
                  <a:lnTo>
                    <a:pt x="277609" y="46990"/>
                  </a:lnTo>
                  <a:lnTo>
                    <a:pt x="276529" y="48069"/>
                  </a:lnTo>
                  <a:lnTo>
                    <a:pt x="278206" y="46990"/>
                  </a:lnTo>
                  <a:close/>
                </a:path>
                <a:path w="549910" h="556260">
                  <a:moveTo>
                    <a:pt x="278599" y="499110"/>
                  </a:moveTo>
                  <a:lnTo>
                    <a:pt x="276771" y="496570"/>
                  </a:lnTo>
                  <a:lnTo>
                    <a:pt x="274027" y="492760"/>
                  </a:lnTo>
                  <a:lnTo>
                    <a:pt x="270979" y="490220"/>
                  </a:lnTo>
                  <a:lnTo>
                    <a:pt x="268058" y="490905"/>
                  </a:lnTo>
                  <a:lnTo>
                    <a:pt x="269532" y="491490"/>
                  </a:lnTo>
                  <a:lnTo>
                    <a:pt x="269278" y="491490"/>
                  </a:lnTo>
                  <a:lnTo>
                    <a:pt x="262534" y="497840"/>
                  </a:lnTo>
                  <a:lnTo>
                    <a:pt x="265747" y="496570"/>
                  </a:lnTo>
                  <a:lnTo>
                    <a:pt x="267462" y="496570"/>
                  </a:lnTo>
                  <a:lnTo>
                    <a:pt x="269443" y="497840"/>
                  </a:lnTo>
                  <a:lnTo>
                    <a:pt x="271018" y="500380"/>
                  </a:lnTo>
                  <a:lnTo>
                    <a:pt x="268909" y="502920"/>
                  </a:lnTo>
                  <a:lnTo>
                    <a:pt x="267042" y="500380"/>
                  </a:lnTo>
                  <a:lnTo>
                    <a:pt x="265430" y="500380"/>
                  </a:lnTo>
                  <a:lnTo>
                    <a:pt x="266268" y="501650"/>
                  </a:lnTo>
                  <a:lnTo>
                    <a:pt x="267258" y="504190"/>
                  </a:lnTo>
                  <a:lnTo>
                    <a:pt x="268605" y="505460"/>
                  </a:lnTo>
                  <a:lnTo>
                    <a:pt x="269316" y="504190"/>
                  </a:lnTo>
                  <a:lnTo>
                    <a:pt x="269989" y="502920"/>
                  </a:lnTo>
                  <a:lnTo>
                    <a:pt x="271246" y="501650"/>
                  </a:lnTo>
                  <a:lnTo>
                    <a:pt x="271881" y="500380"/>
                  </a:lnTo>
                  <a:lnTo>
                    <a:pt x="273443" y="502920"/>
                  </a:lnTo>
                  <a:lnTo>
                    <a:pt x="276885" y="500380"/>
                  </a:lnTo>
                  <a:lnTo>
                    <a:pt x="278599" y="499110"/>
                  </a:lnTo>
                  <a:close/>
                </a:path>
                <a:path w="549910" h="556260">
                  <a:moveTo>
                    <a:pt x="286486" y="538911"/>
                  </a:moveTo>
                  <a:lnTo>
                    <a:pt x="286359" y="537337"/>
                  </a:lnTo>
                  <a:lnTo>
                    <a:pt x="286207" y="536575"/>
                  </a:lnTo>
                  <a:lnTo>
                    <a:pt x="285521" y="539343"/>
                  </a:lnTo>
                  <a:lnTo>
                    <a:pt x="286486" y="538911"/>
                  </a:lnTo>
                  <a:close/>
                </a:path>
                <a:path w="549910" h="556260">
                  <a:moveTo>
                    <a:pt x="323875" y="547801"/>
                  </a:moveTo>
                  <a:lnTo>
                    <a:pt x="322897" y="546239"/>
                  </a:lnTo>
                  <a:lnTo>
                    <a:pt x="322414" y="546531"/>
                  </a:lnTo>
                  <a:lnTo>
                    <a:pt x="321564" y="547446"/>
                  </a:lnTo>
                  <a:lnTo>
                    <a:pt x="323875" y="547801"/>
                  </a:lnTo>
                  <a:close/>
                </a:path>
                <a:path w="549910" h="556260">
                  <a:moveTo>
                    <a:pt x="329463" y="548640"/>
                  </a:moveTo>
                  <a:lnTo>
                    <a:pt x="323875" y="547801"/>
                  </a:lnTo>
                  <a:lnTo>
                    <a:pt x="324396" y="548640"/>
                  </a:lnTo>
                  <a:lnTo>
                    <a:pt x="320141" y="551180"/>
                  </a:lnTo>
                  <a:lnTo>
                    <a:pt x="326123" y="552450"/>
                  </a:lnTo>
                  <a:lnTo>
                    <a:pt x="329463" y="548640"/>
                  </a:lnTo>
                  <a:close/>
                </a:path>
                <a:path w="549910" h="556260">
                  <a:moveTo>
                    <a:pt x="334733" y="60960"/>
                  </a:moveTo>
                  <a:close/>
                </a:path>
                <a:path w="549910" h="556260">
                  <a:moveTo>
                    <a:pt x="353377" y="7023"/>
                  </a:moveTo>
                  <a:lnTo>
                    <a:pt x="350596" y="10185"/>
                  </a:lnTo>
                  <a:lnTo>
                    <a:pt x="351053" y="10071"/>
                  </a:lnTo>
                  <a:lnTo>
                    <a:pt x="351548" y="9740"/>
                  </a:lnTo>
                  <a:lnTo>
                    <a:pt x="352005" y="9550"/>
                  </a:lnTo>
                  <a:lnTo>
                    <a:pt x="352450" y="8750"/>
                  </a:lnTo>
                  <a:lnTo>
                    <a:pt x="352933" y="7835"/>
                  </a:lnTo>
                  <a:lnTo>
                    <a:pt x="353377" y="7023"/>
                  </a:lnTo>
                  <a:close/>
                </a:path>
                <a:path w="549910" h="556260">
                  <a:moveTo>
                    <a:pt x="377278" y="538873"/>
                  </a:moveTo>
                  <a:lnTo>
                    <a:pt x="377253" y="537997"/>
                  </a:lnTo>
                  <a:lnTo>
                    <a:pt x="376948" y="537692"/>
                  </a:lnTo>
                  <a:lnTo>
                    <a:pt x="376732" y="537692"/>
                  </a:lnTo>
                  <a:lnTo>
                    <a:pt x="376466" y="537464"/>
                  </a:lnTo>
                  <a:lnTo>
                    <a:pt x="376961" y="538429"/>
                  </a:lnTo>
                  <a:lnTo>
                    <a:pt x="377278" y="538873"/>
                  </a:lnTo>
                  <a:close/>
                </a:path>
                <a:path w="549910" h="556260">
                  <a:moveTo>
                    <a:pt x="378904" y="542620"/>
                  </a:moveTo>
                  <a:lnTo>
                    <a:pt x="377850" y="543077"/>
                  </a:lnTo>
                  <a:lnTo>
                    <a:pt x="377913" y="543864"/>
                  </a:lnTo>
                  <a:lnTo>
                    <a:pt x="377952" y="544652"/>
                  </a:lnTo>
                  <a:lnTo>
                    <a:pt x="378104" y="545401"/>
                  </a:lnTo>
                  <a:lnTo>
                    <a:pt x="378904" y="542620"/>
                  </a:lnTo>
                  <a:close/>
                </a:path>
                <a:path w="549910" h="556260">
                  <a:moveTo>
                    <a:pt x="379412" y="478790"/>
                  </a:moveTo>
                  <a:lnTo>
                    <a:pt x="378104" y="476250"/>
                  </a:lnTo>
                  <a:lnTo>
                    <a:pt x="378637" y="473951"/>
                  </a:lnTo>
                  <a:lnTo>
                    <a:pt x="376809" y="474980"/>
                  </a:lnTo>
                  <a:lnTo>
                    <a:pt x="379412" y="478790"/>
                  </a:lnTo>
                  <a:close/>
                </a:path>
                <a:path w="549910" h="556260">
                  <a:moveTo>
                    <a:pt x="409092" y="19989"/>
                  </a:moveTo>
                  <a:lnTo>
                    <a:pt x="409054" y="19697"/>
                  </a:lnTo>
                  <a:lnTo>
                    <a:pt x="407022" y="19011"/>
                  </a:lnTo>
                  <a:lnTo>
                    <a:pt x="407073" y="19316"/>
                  </a:lnTo>
                  <a:lnTo>
                    <a:pt x="407149" y="19532"/>
                  </a:lnTo>
                  <a:lnTo>
                    <a:pt x="407276" y="19786"/>
                  </a:lnTo>
                  <a:lnTo>
                    <a:pt x="408190" y="19697"/>
                  </a:lnTo>
                  <a:lnTo>
                    <a:pt x="409092" y="19989"/>
                  </a:lnTo>
                  <a:close/>
                </a:path>
                <a:path w="549910" h="556260">
                  <a:moveTo>
                    <a:pt x="410222" y="21488"/>
                  </a:moveTo>
                  <a:lnTo>
                    <a:pt x="409155" y="20002"/>
                  </a:lnTo>
                  <a:lnTo>
                    <a:pt x="409143" y="20408"/>
                  </a:lnTo>
                  <a:lnTo>
                    <a:pt x="410222" y="21488"/>
                  </a:lnTo>
                  <a:close/>
                </a:path>
                <a:path w="549910" h="556260">
                  <a:moveTo>
                    <a:pt x="414566" y="453390"/>
                  </a:moveTo>
                  <a:lnTo>
                    <a:pt x="409917" y="454647"/>
                  </a:lnTo>
                  <a:lnTo>
                    <a:pt x="413423" y="455282"/>
                  </a:lnTo>
                  <a:lnTo>
                    <a:pt x="414566" y="453390"/>
                  </a:lnTo>
                  <a:close/>
                </a:path>
                <a:path w="549910" h="556260">
                  <a:moveTo>
                    <a:pt x="417207" y="455930"/>
                  </a:moveTo>
                  <a:lnTo>
                    <a:pt x="413423" y="455282"/>
                  </a:lnTo>
                  <a:lnTo>
                    <a:pt x="409917" y="461010"/>
                  </a:lnTo>
                  <a:lnTo>
                    <a:pt x="417207" y="455930"/>
                  </a:lnTo>
                  <a:close/>
                </a:path>
                <a:path w="549910" h="556260">
                  <a:moveTo>
                    <a:pt x="431939" y="455574"/>
                  </a:moveTo>
                  <a:lnTo>
                    <a:pt x="430936" y="453148"/>
                  </a:lnTo>
                  <a:lnTo>
                    <a:pt x="430695" y="451256"/>
                  </a:lnTo>
                  <a:lnTo>
                    <a:pt x="430707" y="449580"/>
                  </a:lnTo>
                  <a:lnTo>
                    <a:pt x="428891" y="450481"/>
                  </a:lnTo>
                  <a:lnTo>
                    <a:pt x="426313" y="449859"/>
                  </a:lnTo>
                  <a:lnTo>
                    <a:pt x="426224" y="450583"/>
                  </a:lnTo>
                  <a:lnTo>
                    <a:pt x="431939" y="455574"/>
                  </a:lnTo>
                  <a:close/>
                </a:path>
                <a:path w="549910" h="556260">
                  <a:moveTo>
                    <a:pt x="436079" y="119380"/>
                  </a:moveTo>
                  <a:lnTo>
                    <a:pt x="435317" y="119380"/>
                  </a:lnTo>
                  <a:lnTo>
                    <a:pt x="435178" y="119786"/>
                  </a:lnTo>
                  <a:lnTo>
                    <a:pt x="436079" y="119380"/>
                  </a:lnTo>
                  <a:close/>
                </a:path>
                <a:path w="549910" h="556260">
                  <a:moveTo>
                    <a:pt x="441286" y="134620"/>
                  </a:moveTo>
                  <a:lnTo>
                    <a:pt x="437007" y="134620"/>
                  </a:lnTo>
                  <a:lnTo>
                    <a:pt x="440042" y="137160"/>
                  </a:lnTo>
                  <a:lnTo>
                    <a:pt x="441286" y="134620"/>
                  </a:lnTo>
                  <a:close/>
                </a:path>
                <a:path w="549910" h="556260">
                  <a:moveTo>
                    <a:pt x="443090" y="139700"/>
                  </a:moveTo>
                  <a:lnTo>
                    <a:pt x="440042" y="137160"/>
                  </a:lnTo>
                  <a:lnTo>
                    <a:pt x="439458" y="138366"/>
                  </a:lnTo>
                  <a:lnTo>
                    <a:pt x="443090" y="139700"/>
                  </a:lnTo>
                  <a:close/>
                </a:path>
                <a:path w="549910" h="556260">
                  <a:moveTo>
                    <a:pt x="461645" y="134632"/>
                  </a:moveTo>
                  <a:lnTo>
                    <a:pt x="460375" y="132003"/>
                  </a:lnTo>
                  <a:lnTo>
                    <a:pt x="460756" y="133121"/>
                  </a:lnTo>
                  <a:lnTo>
                    <a:pt x="461213" y="133946"/>
                  </a:lnTo>
                  <a:lnTo>
                    <a:pt x="461645" y="134632"/>
                  </a:lnTo>
                  <a:close/>
                </a:path>
                <a:path w="549910" h="556260">
                  <a:moveTo>
                    <a:pt x="463550" y="300990"/>
                  </a:moveTo>
                  <a:lnTo>
                    <a:pt x="462191" y="302260"/>
                  </a:lnTo>
                  <a:lnTo>
                    <a:pt x="462673" y="302488"/>
                  </a:lnTo>
                  <a:lnTo>
                    <a:pt x="463550" y="300990"/>
                  </a:lnTo>
                  <a:close/>
                </a:path>
                <a:path w="549910" h="556260">
                  <a:moveTo>
                    <a:pt x="466115" y="52285"/>
                  </a:moveTo>
                  <a:lnTo>
                    <a:pt x="466077" y="51638"/>
                  </a:lnTo>
                  <a:lnTo>
                    <a:pt x="465099" y="49961"/>
                  </a:lnTo>
                  <a:lnTo>
                    <a:pt x="464997" y="50761"/>
                  </a:lnTo>
                  <a:lnTo>
                    <a:pt x="465848" y="52616"/>
                  </a:lnTo>
                  <a:lnTo>
                    <a:pt x="466115" y="52285"/>
                  </a:lnTo>
                  <a:close/>
                </a:path>
                <a:path w="549910" h="556260">
                  <a:moveTo>
                    <a:pt x="471360" y="224523"/>
                  </a:moveTo>
                  <a:lnTo>
                    <a:pt x="466394" y="225323"/>
                  </a:lnTo>
                  <a:lnTo>
                    <a:pt x="460082" y="228282"/>
                  </a:lnTo>
                  <a:lnTo>
                    <a:pt x="471360" y="224523"/>
                  </a:lnTo>
                  <a:close/>
                </a:path>
                <a:path w="549910" h="556260">
                  <a:moveTo>
                    <a:pt x="475056" y="185115"/>
                  </a:moveTo>
                  <a:lnTo>
                    <a:pt x="473925" y="182880"/>
                  </a:lnTo>
                  <a:lnTo>
                    <a:pt x="473862" y="183273"/>
                  </a:lnTo>
                  <a:lnTo>
                    <a:pt x="475043" y="185153"/>
                  </a:lnTo>
                  <a:close/>
                </a:path>
                <a:path w="549910" h="556260">
                  <a:moveTo>
                    <a:pt x="476504" y="184150"/>
                  </a:moveTo>
                  <a:lnTo>
                    <a:pt x="476415" y="182880"/>
                  </a:lnTo>
                  <a:lnTo>
                    <a:pt x="476199" y="184150"/>
                  </a:lnTo>
                  <a:lnTo>
                    <a:pt x="475488" y="184150"/>
                  </a:lnTo>
                  <a:lnTo>
                    <a:pt x="475056" y="185115"/>
                  </a:lnTo>
                  <a:lnTo>
                    <a:pt x="475919" y="185153"/>
                  </a:lnTo>
                  <a:lnTo>
                    <a:pt x="476504" y="184150"/>
                  </a:lnTo>
                  <a:close/>
                </a:path>
                <a:path w="549910" h="556260">
                  <a:moveTo>
                    <a:pt x="479729" y="387972"/>
                  </a:moveTo>
                  <a:lnTo>
                    <a:pt x="478040" y="388429"/>
                  </a:lnTo>
                  <a:lnTo>
                    <a:pt x="478663" y="388759"/>
                  </a:lnTo>
                  <a:lnTo>
                    <a:pt x="478917" y="388810"/>
                  </a:lnTo>
                  <a:lnTo>
                    <a:pt x="479183" y="388772"/>
                  </a:lnTo>
                  <a:lnTo>
                    <a:pt x="479412" y="388886"/>
                  </a:lnTo>
                  <a:lnTo>
                    <a:pt x="479577" y="388569"/>
                  </a:lnTo>
                  <a:lnTo>
                    <a:pt x="479704" y="388251"/>
                  </a:lnTo>
                  <a:lnTo>
                    <a:pt x="479729" y="387972"/>
                  </a:lnTo>
                  <a:close/>
                </a:path>
                <a:path w="549910" h="556260">
                  <a:moveTo>
                    <a:pt x="483171" y="473303"/>
                  </a:moveTo>
                  <a:lnTo>
                    <a:pt x="480453" y="469861"/>
                  </a:lnTo>
                  <a:lnTo>
                    <a:pt x="479425" y="468096"/>
                  </a:lnTo>
                  <a:lnTo>
                    <a:pt x="480161" y="470103"/>
                  </a:lnTo>
                  <a:lnTo>
                    <a:pt x="479907" y="472020"/>
                  </a:lnTo>
                  <a:lnTo>
                    <a:pt x="479107" y="473837"/>
                  </a:lnTo>
                  <a:lnTo>
                    <a:pt x="479640" y="474459"/>
                  </a:lnTo>
                  <a:lnTo>
                    <a:pt x="480453" y="474941"/>
                  </a:lnTo>
                  <a:lnTo>
                    <a:pt x="481736" y="475183"/>
                  </a:lnTo>
                  <a:lnTo>
                    <a:pt x="483171" y="473303"/>
                  </a:lnTo>
                  <a:close/>
                </a:path>
                <a:path w="549910" h="556260">
                  <a:moveTo>
                    <a:pt x="487172" y="158610"/>
                  </a:moveTo>
                  <a:lnTo>
                    <a:pt x="487045" y="158534"/>
                  </a:lnTo>
                  <a:lnTo>
                    <a:pt x="486752" y="158635"/>
                  </a:lnTo>
                  <a:lnTo>
                    <a:pt x="487172" y="158610"/>
                  </a:lnTo>
                  <a:close/>
                </a:path>
                <a:path w="549910" h="556260">
                  <a:moveTo>
                    <a:pt x="493077" y="345897"/>
                  </a:moveTo>
                  <a:lnTo>
                    <a:pt x="491947" y="347510"/>
                  </a:lnTo>
                  <a:lnTo>
                    <a:pt x="492455" y="347002"/>
                  </a:lnTo>
                  <a:lnTo>
                    <a:pt x="492798" y="346468"/>
                  </a:lnTo>
                  <a:lnTo>
                    <a:pt x="493077" y="345897"/>
                  </a:lnTo>
                  <a:close/>
                </a:path>
                <a:path w="549910" h="556260">
                  <a:moveTo>
                    <a:pt x="493293" y="317500"/>
                  </a:moveTo>
                  <a:lnTo>
                    <a:pt x="487667" y="322580"/>
                  </a:lnTo>
                  <a:lnTo>
                    <a:pt x="489813" y="321310"/>
                  </a:lnTo>
                  <a:lnTo>
                    <a:pt x="490283" y="323850"/>
                  </a:lnTo>
                  <a:lnTo>
                    <a:pt x="491490" y="321310"/>
                  </a:lnTo>
                  <a:lnTo>
                    <a:pt x="493293" y="317500"/>
                  </a:lnTo>
                  <a:close/>
                </a:path>
                <a:path w="549910" h="556260">
                  <a:moveTo>
                    <a:pt x="495833" y="342188"/>
                  </a:moveTo>
                  <a:lnTo>
                    <a:pt x="494258" y="341884"/>
                  </a:lnTo>
                  <a:lnTo>
                    <a:pt x="494055" y="344030"/>
                  </a:lnTo>
                  <a:lnTo>
                    <a:pt x="493077" y="345897"/>
                  </a:lnTo>
                  <a:lnTo>
                    <a:pt x="495833" y="342188"/>
                  </a:lnTo>
                  <a:close/>
                </a:path>
                <a:path w="549910" h="556260">
                  <a:moveTo>
                    <a:pt x="498195" y="181838"/>
                  </a:moveTo>
                  <a:lnTo>
                    <a:pt x="496900" y="182029"/>
                  </a:lnTo>
                  <a:lnTo>
                    <a:pt x="495681" y="182422"/>
                  </a:lnTo>
                  <a:lnTo>
                    <a:pt x="494855" y="183070"/>
                  </a:lnTo>
                  <a:lnTo>
                    <a:pt x="498195" y="181838"/>
                  </a:lnTo>
                  <a:close/>
                </a:path>
                <a:path w="549910" h="556260">
                  <a:moveTo>
                    <a:pt x="520306" y="417766"/>
                  </a:moveTo>
                  <a:lnTo>
                    <a:pt x="520293" y="414108"/>
                  </a:lnTo>
                  <a:lnTo>
                    <a:pt x="519391" y="415518"/>
                  </a:lnTo>
                  <a:lnTo>
                    <a:pt x="519595" y="416242"/>
                  </a:lnTo>
                  <a:lnTo>
                    <a:pt x="519912" y="416979"/>
                  </a:lnTo>
                  <a:lnTo>
                    <a:pt x="520306" y="417766"/>
                  </a:lnTo>
                  <a:close/>
                </a:path>
                <a:path w="549910" h="556260">
                  <a:moveTo>
                    <a:pt x="522439" y="362356"/>
                  </a:moveTo>
                  <a:lnTo>
                    <a:pt x="522338" y="361899"/>
                  </a:lnTo>
                  <a:lnTo>
                    <a:pt x="521957" y="362267"/>
                  </a:lnTo>
                  <a:lnTo>
                    <a:pt x="521919" y="362851"/>
                  </a:lnTo>
                  <a:lnTo>
                    <a:pt x="522046" y="363486"/>
                  </a:lnTo>
                  <a:lnTo>
                    <a:pt x="522351" y="362953"/>
                  </a:lnTo>
                  <a:lnTo>
                    <a:pt x="522439" y="362356"/>
                  </a:lnTo>
                  <a:close/>
                </a:path>
                <a:path w="549910" h="556260">
                  <a:moveTo>
                    <a:pt x="528891" y="173799"/>
                  </a:moveTo>
                  <a:lnTo>
                    <a:pt x="526453" y="174180"/>
                  </a:lnTo>
                  <a:lnTo>
                    <a:pt x="525792" y="175399"/>
                  </a:lnTo>
                  <a:lnTo>
                    <a:pt x="528891" y="173799"/>
                  </a:lnTo>
                  <a:close/>
                </a:path>
                <a:path w="549910" h="556260">
                  <a:moveTo>
                    <a:pt x="541566" y="154241"/>
                  </a:moveTo>
                  <a:lnTo>
                    <a:pt x="540651" y="153949"/>
                  </a:lnTo>
                  <a:lnTo>
                    <a:pt x="539521" y="153936"/>
                  </a:lnTo>
                  <a:lnTo>
                    <a:pt x="538518" y="154546"/>
                  </a:lnTo>
                  <a:lnTo>
                    <a:pt x="541566" y="154241"/>
                  </a:lnTo>
                  <a:close/>
                </a:path>
                <a:path w="549910" h="556260">
                  <a:moveTo>
                    <a:pt x="548462" y="285750"/>
                  </a:moveTo>
                  <a:lnTo>
                    <a:pt x="548246" y="284480"/>
                  </a:lnTo>
                  <a:lnTo>
                    <a:pt x="547801" y="281940"/>
                  </a:lnTo>
                  <a:lnTo>
                    <a:pt x="546709" y="275590"/>
                  </a:lnTo>
                  <a:lnTo>
                    <a:pt x="545439" y="266700"/>
                  </a:lnTo>
                  <a:lnTo>
                    <a:pt x="545147" y="262890"/>
                  </a:lnTo>
                  <a:lnTo>
                    <a:pt x="544753" y="257810"/>
                  </a:lnTo>
                  <a:lnTo>
                    <a:pt x="544753" y="248920"/>
                  </a:lnTo>
                  <a:lnTo>
                    <a:pt x="542950" y="248920"/>
                  </a:lnTo>
                  <a:lnTo>
                    <a:pt x="541693" y="245110"/>
                  </a:lnTo>
                  <a:lnTo>
                    <a:pt x="540423" y="241300"/>
                  </a:lnTo>
                  <a:lnTo>
                    <a:pt x="540169" y="238760"/>
                  </a:lnTo>
                  <a:lnTo>
                    <a:pt x="539229" y="231140"/>
                  </a:lnTo>
                  <a:lnTo>
                    <a:pt x="538327" y="227330"/>
                  </a:lnTo>
                  <a:lnTo>
                    <a:pt x="533933" y="227330"/>
                  </a:lnTo>
                  <a:lnTo>
                    <a:pt x="534822" y="220980"/>
                  </a:lnTo>
                  <a:lnTo>
                    <a:pt x="535901" y="219710"/>
                  </a:lnTo>
                  <a:lnTo>
                    <a:pt x="536308" y="217170"/>
                  </a:lnTo>
                  <a:lnTo>
                    <a:pt x="536498" y="215900"/>
                  </a:lnTo>
                  <a:lnTo>
                    <a:pt x="536600" y="213360"/>
                  </a:lnTo>
                  <a:lnTo>
                    <a:pt x="536524" y="207010"/>
                  </a:lnTo>
                  <a:lnTo>
                    <a:pt x="535990" y="199390"/>
                  </a:lnTo>
                  <a:lnTo>
                    <a:pt x="534911" y="190500"/>
                  </a:lnTo>
                  <a:lnTo>
                    <a:pt x="534720" y="189230"/>
                  </a:lnTo>
                  <a:lnTo>
                    <a:pt x="534530" y="187960"/>
                  </a:lnTo>
                  <a:lnTo>
                    <a:pt x="533946" y="184150"/>
                  </a:lnTo>
                  <a:lnTo>
                    <a:pt x="533755" y="182880"/>
                  </a:lnTo>
                  <a:lnTo>
                    <a:pt x="529602" y="182880"/>
                  </a:lnTo>
                  <a:lnTo>
                    <a:pt x="528713" y="181610"/>
                  </a:lnTo>
                  <a:lnTo>
                    <a:pt x="526935" y="179070"/>
                  </a:lnTo>
                  <a:lnTo>
                    <a:pt x="525640" y="180340"/>
                  </a:lnTo>
                  <a:lnTo>
                    <a:pt x="524294" y="180340"/>
                  </a:lnTo>
                  <a:lnTo>
                    <a:pt x="522935" y="181610"/>
                  </a:lnTo>
                  <a:lnTo>
                    <a:pt x="525780" y="176530"/>
                  </a:lnTo>
                  <a:lnTo>
                    <a:pt x="520573" y="179070"/>
                  </a:lnTo>
                  <a:lnTo>
                    <a:pt x="515848" y="181610"/>
                  </a:lnTo>
                  <a:lnTo>
                    <a:pt x="511581" y="184150"/>
                  </a:lnTo>
                  <a:lnTo>
                    <a:pt x="510311" y="182880"/>
                  </a:lnTo>
                  <a:lnTo>
                    <a:pt x="509536" y="181610"/>
                  </a:lnTo>
                  <a:lnTo>
                    <a:pt x="508749" y="180340"/>
                  </a:lnTo>
                  <a:lnTo>
                    <a:pt x="506907" y="179070"/>
                  </a:lnTo>
                  <a:lnTo>
                    <a:pt x="498195" y="182880"/>
                  </a:lnTo>
                  <a:lnTo>
                    <a:pt x="501624" y="181610"/>
                  </a:lnTo>
                  <a:lnTo>
                    <a:pt x="505028" y="182880"/>
                  </a:lnTo>
                  <a:lnTo>
                    <a:pt x="504266" y="184150"/>
                  </a:lnTo>
                  <a:lnTo>
                    <a:pt x="501129" y="185420"/>
                  </a:lnTo>
                  <a:lnTo>
                    <a:pt x="497878" y="186690"/>
                  </a:lnTo>
                  <a:lnTo>
                    <a:pt x="492899" y="186690"/>
                  </a:lnTo>
                  <a:lnTo>
                    <a:pt x="491083" y="187960"/>
                  </a:lnTo>
                  <a:lnTo>
                    <a:pt x="487438" y="187960"/>
                  </a:lnTo>
                  <a:lnTo>
                    <a:pt x="482498" y="186690"/>
                  </a:lnTo>
                  <a:lnTo>
                    <a:pt x="479044" y="185420"/>
                  </a:lnTo>
                  <a:lnTo>
                    <a:pt x="479044" y="184150"/>
                  </a:lnTo>
                  <a:lnTo>
                    <a:pt x="478205" y="185420"/>
                  </a:lnTo>
                  <a:lnTo>
                    <a:pt x="476377" y="187960"/>
                  </a:lnTo>
                  <a:lnTo>
                    <a:pt x="473595" y="189230"/>
                  </a:lnTo>
                  <a:lnTo>
                    <a:pt x="474789" y="187960"/>
                  </a:lnTo>
                  <a:lnTo>
                    <a:pt x="475919" y="186690"/>
                  </a:lnTo>
                  <a:lnTo>
                    <a:pt x="476732" y="185420"/>
                  </a:lnTo>
                  <a:lnTo>
                    <a:pt x="473506" y="189230"/>
                  </a:lnTo>
                  <a:lnTo>
                    <a:pt x="474256" y="187960"/>
                  </a:lnTo>
                  <a:lnTo>
                    <a:pt x="475754" y="185420"/>
                  </a:lnTo>
                  <a:lnTo>
                    <a:pt x="475208" y="185420"/>
                  </a:lnTo>
                  <a:lnTo>
                    <a:pt x="474916" y="185420"/>
                  </a:lnTo>
                  <a:lnTo>
                    <a:pt x="473659" y="186690"/>
                  </a:lnTo>
                  <a:lnTo>
                    <a:pt x="472998" y="187960"/>
                  </a:lnTo>
                  <a:lnTo>
                    <a:pt x="473468" y="185420"/>
                  </a:lnTo>
                  <a:lnTo>
                    <a:pt x="473862" y="183273"/>
                  </a:lnTo>
                  <a:lnTo>
                    <a:pt x="468833" y="175260"/>
                  </a:lnTo>
                  <a:lnTo>
                    <a:pt x="472376" y="175260"/>
                  </a:lnTo>
                  <a:lnTo>
                    <a:pt x="466979" y="163830"/>
                  </a:lnTo>
                  <a:lnTo>
                    <a:pt x="460260" y="154940"/>
                  </a:lnTo>
                  <a:lnTo>
                    <a:pt x="452691" y="144780"/>
                  </a:lnTo>
                  <a:lnTo>
                    <a:pt x="450710" y="142240"/>
                  </a:lnTo>
                  <a:lnTo>
                    <a:pt x="444766" y="134620"/>
                  </a:lnTo>
                  <a:lnTo>
                    <a:pt x="447382" y="139700"/>
                  </a:lnTo>
                  <a:lnTo>
                    <a:pt x="442175" y="142240"/>
                  </a:lnTo>
                  <a:lnTo>
                    <a:pt x="438797" y="139700"/>
                  </a:lnTo>
                  <a:lnTo>
                    <a:pt x="439458" y="138366"/>
                  </a:lnTo>
                  <a:lnTo>
                    <a:pt x="436219" y="137160"/>
                  </a:lnTo>
                  <a:lnTo>
                    <a:pt x="432714" y="132080"/>
                  </a:lnTo>
                  <a:lnTo>
                    <a:pt x="437680" y="130810"/>
                  </a:lnTo>
                  <a:lnTo>
                    <a:pt x="441223" y="132080"/>
                  </a:lnTo>
                  <a:lnTo>
                    <a:pt x="439661" y="130810"/>
                  </a:lnTo>
                  <a:lnTo>
                    <a:pt x="434987" y="127000"/>
                  </a:lnTo>
                  <a:lnTo>
                    <a:pt x="435749" y="125730"/>
                  </a:lnTo>
                  <a:lnTo>
                    <a:pt x="437515" y="127000"/>
                  </a:lnTo>
                  <a:lnTo>
                    <a:pt x="439178" y="125730"/>
                  </a:lnTo>
                  <a:lnTo>
                    <a:pt x="438124" y="125730"/>
                  </a:lnTo>
                  <a:lnTo>
                    <a:pt x="437248" y="124460"/>
                  </a:lnTo>
                  <a:lnTo>
                    <a:pt x="436003" y="123190"/>
                  </a:lnTo>
                  <a:lnTo>
                    <a:pt x="434606" y="120650"/>
                  </a:lnTo>
                  <a:lnTo>
                    <a:pt x="434860" y="120650"/>
                  </a:lnTo>
                  <a:lnTo>
                    <a:pt x="435178" y="119786"/>
                  </a:lnTo>
                  <a:lnTo>
                    <a:pt x="433235" y="120650"/>
                  </a:lnTo>
                  <a:lnTo>
                    <a:pt x="434670" y="119380"/>
                  </a:lnTo>
                  <a:lnTo>
                    <a:pt x="433565" y="119380"/>
                  </a:lnTo>
                  <a:lnTo>
                    <a:pt x="433374" y="118110"/>
                  </a:lnTo>
                  <a:lnTo>
                    <a:pt x="433425" y="116840"/>
                  </a:lnTo>
                  <a:lnTo>
                    <a:pt x="433755" y="116840"/>
                  </a:lnTo>
                  <a:lnTo>
                    <a:pt x="434682" y="115570"/>
                  </a:lnTo>
                  <a:lnTo>
                    <a:pt x="433324" y="113030"/>
                  </a:lnTo>
                  <a:lnTo>
                    <a:pt x="433108" y="113030"/>
                  </a:lnTo>
                  <a:lnTo>
                    <a:pt x="434327" y="110490"/>
                  </a:lnTo>
                  <a:lnTo>
                    <a:pt x="435660" y="107950"/>
                  </a:lnTo>
                  <a:lnTo>
                    <a:pt x="437527" y="104140"/>
                  </a:lnTo>
                  <a:lnTo>
                    <a:pt x="437870" y="101600"/>
                  </a:lnTo>
                  <a:lnTo>
                    <a:pt x="443852" y="95250"/>
                  </a:lnTo>
                  <a:lnTo>
                    <a:pt x="450494" y="90170"/>
                  </a:lnTo>
                  <a:lnTo>
                    <a:pt x="454050" y="86360"/>
                  </a:lnTo>
                  <a:lnTo>
                    <a:pt x="457606" y="82550"/>
                  </a:lnTo>
                  <a:lnTo>
                    <a:pt x="464959" y="76200"/>
                  </a:lnTo>
                  <a:lnTo>
                    <a:pt x="461035" y="72390"/>
                  </a:lnTo>
                  <a:lnTo>
                    <a:pt x="456590" y="69850"/>
                  </a:lnTo>
                  <a:lnTo>
                    <a:pt x="451637" y="66040"/>
                  </a:lnTo>
                  <a:lnTo>
                    <a:pt x="448183" y="64770"/>
                  </a:lnTo>
                  <a:lnTo>
                    <a:pt x="444715" y="63500"/>
                  </a:lnTo>
                  <a:lnTo>
                    <a:pt x="442125" y="63500"/>
                  </a:lnTo>
                  <a:lnTo>
                    <a:pt x="440715" y="64770"/>
                  </a:lnTo>
                  <a:lnTo>
                    <a:pt x="437362" y="64770"/>
                  </a:lnTo>
                  <a:lnTo>
                    <a:pt x="436854" y="60960"/>
                  </a:lnTo>
                  <a:lnTo>
                    <a:pt x="435698" y="59690"/>
                  </a:lnTo>
                  <a:lnTo>
                    <a:pt x="433374" y="57150"/>
                  </a:lnTo>
                  <a:lnTo>
                    <a:pt x="431190" y="54610"/>
                  </a:lnTo>
                  <a:lnTo>
                    <a:pt x="434606" y="55880"/>
                  </a:lnTo>
                  <a:lnTo>
                    <a:pt x="432714" y="54610"/>
                  </a:lnTo>
                  <a:lnTo>
                    <a:pt x="423252" y="48260"/>
                  </a:lnTo>
                  <a:lnTo>
                    <a:pt x="421741" y="46990"/>
                  </a:lnTo>
                  <a:lnTo>
                    <a:pt x="417080" y="45720"/>
                  </a:lnTo>
                  <a:lnTo>
                    <a:pt x="412788" y="43180"/>
                  </a:lnTo>
                  <a:lnTo>
                    <a:pt x="410514" y="41910"/>
                  </a:lnTo>
                  <a:lnTo>
                    <a:pt x="408241" y="40640"/>
                  </a:lnTo>
                  <a:lnTo>
                    <a:pt x="400024" y="38100"/>
                  </a:lnTo>
                  <a:lnTo>
                    <a:pt x="401015" y="40640"/>
                  </a:lnTo>
                  <a:lnTo>
                    <a:pt x="402170" y="41910"/>
                  </a:lnTo>
                  <a:lnTo>
                    <a:pt x="398424" y="41910"/>
                  </a:lnTo>
                  <a:lnTo>
                    <a:pt x="393522" y="35560"/>
                  </a:lnTo>
                  <a:lnTo>
                    <a:pt x="395033" y="34290"/>
                  </a:lnTo>
                  <a:lnTo>
                    <a:pt x="396278" y="34290"/>
                  </a:lnTo>
                  <a:lnTo>
                    <a:pt x="389382" y="31750"/>
                  </a:lnTo>
                  <a:lnTo>
                    <a:pt x="382612" y="27940"/>
                  </a:lnTo>
                  <a:lnTo>
                    <a:pt x="375691" y="22860"/>
                  </a:lnTo>
                  <a:lnTo>
                    <a:pt x="368350" y="16510"/>
                  </a:lnTo>
                  <a:lnTo>
                    <a:pt x="363334" y="22860"/>
                  </a:lnTo>
                  <a:lnTo>
                    <a:pt x="358000" y="27940"/>
                  </a:lnTo>
                  <a:lnTo>
                    <a:pt x="352513" y="34290"/>
                  </a:lnTo>
                  <a:lnTo>
                    <a:pt x="347040" y="41910"/>
                  </a:lnTo>
                  <a:lnTo>
                    <a:pt x="342849" y="46990"/>
                  </a:lnTo>
                  <a:lnTo>
                    <a:pt x="341490" y="48260"/>
                  </a:lnTo>
                  <a:lnTo>
                    <a:pt x="338670" y="53340"/>
                  </a:lnTo>
                  <a:lnTo>
                    <a:pt x="337146" y="57150"/>
                  </a:lnTo>
                  <a:lnTo>
                    <a:pt x="337654" y="58420"/>
                  </a:lnTo>
                  <a:lnTo>
                    <a:pt x="337464" y="58420"/>
                  </a:lnTo>
                  <a:lnTo>
                    <a:pt x="337896" y="59690"/>
                  </a:lnTo>
                  <a:lnTo>
                    <a:pt x="337845" y="62230"/>
                  </a:lnTo>
                  <a:lnTo>
                    <a:pt x="337312" y="66040"/>
                  </a:lnTo>
                  <a:lnTo>
                    <a:pt x="335559" y="67310"/>
                  </a:lnTo>
                  <a:lnTo>
                    <a:pt x="336435" y="63500"/>
                  </a:lnTo>
                  <a:lnTo>
                    <a:pt x="336727" y="62230"/>
                  </a:lnTo>
                  <a:lnTo>
                    <a:pt x="334733" y="60998"/>
                  </a:lnTo>
                  <a:lnTo>
                    <a:pt x="334378" y="62230"/>
                  </a:lnTo>
                  <a:lnTo>
                    <a:pt x="333298" y="63500"/>
                  </a:lnTo>
                  <a:lnTo>
                    <a:pt x="332308" y="62230"/>
                  </a:lnTo>
                  <a:lnTo>
                    <a:pt x="331622" y="62230"/>
                  </a:lnTo>
                  <a:lnTo>
                    <a:pt x="327507" y="60960"/>
                  </a:lnTo>
                  <a:lnTo>
                    <a:pt x="321360" y="58420"/>
                  </a:lnTo>
                  <a:lnTo>
                    <a:pt x="315366" y="57150"/>
                  </a:lnTo>
                  <a:lnTo>
                    <a:pt x="307898" y="57150"/>
                  </a:lnTo>
                  <a:lnTo>
                    <a:pt x="303796" y="52070"/>
                  </a:lnTo>
                  <a:lnTo>
                    <a:pt x="299453" y="50800"/>
                  </a:lnTo>
                  <a:lnTo>
                    <a:pt x="295097" y="49530"/>
                  </a:lnTo>
                  <a:lnTo>
                    <a:pt x="279273" y="49530"/>
                  </a:lnTo>
                  <a:lnTo>
                    <a:pt x="278003" y="50800"/>
                  </a:lnTo>
                  <a:lnTo>
                    <a:pt x="277063" y="50800"/>
                  </a:lnTo>
                  <a:lnTo>
                    <a:pt x="277075" y="49530"/>
                  </a:lnTo>
                  <a:lnTo>
                    <a:pt x="277355" y="49530"/>
                  </a:lnTo>
                  <a:lnTo>
                    <a:pt x="277926" y="48260"/>
                  </a:lnTo>
                  <a:lnTo>
                    <a:pt x="278739" y="46990"/>
                  </a:lnTo>
                  <a:lnTo>
                    <a:pt x="276263" y="49530"/>
                  </a:lnTo>
                  <a:lnTo>
                    <a:pt x="273748" y="50800"/>
                  </a:lnTo>
                  <a:lnTo>
                    <a:pt x="275043" y="49530"/>
                  </a:lnTo>
                  <a:lnTo>
                    <a:pt x="274548" y="49530"/>
                  </a:lnTo>
                  <a:lnTo>
                    <a:pt x="274205" y="48260"/>
                  </a:lnTo>
                  <a:lnTo>
                    <a:pt x="273939" y="48260"/>
                  </a:lnTo>
                  <a:lnTo>
                    <a:pt x="273761" y="46990"/>
                  </a:lnTo>
                  <a:lnTo>
                    <a:pt x="273748" y="48260"/>
                  </a:lnTo>
                  <a:lnTo>
                    <a:pt x="270878" y="0"/>
                  </a:lnTo>
                  <a:lnTo>
                    <a:pt x="227952" y="6350"/>
                  </a:lnTo>
                  <a:lnTo>
                    <a:pt x="220814" y="6350"/>
                  </a:lnTo>
                  <a:lnTo>
                    <a:pt x="205714" y="8890"/>
                  </a:lnTo>
                  <a:lnTo>
                    <a:pt x="197675" y="8890"/>
                  </a:lnTo>
                  <a:lnTo>
                    <a:pt x="185712" y="11430"/>
                  </a:lnTo>
                  <a:lnTo>
                    <a:pt x="174980" y="15240"/>
                  </a:lnTo>
                  <a:lnTo>
                    <a:pt x="168821" y="24130"/>
                  </a:lnTo>
                  <a:lnTo>
                    <a:pt x="159156" y="25400"/>
                  </a:lnTo>
                  <a:lnTo>
                    <a:pt x="158889" y="30480"/>
                  </a:lnTo>
                  <a:lnTo>
                    <a:pt x="153619" y="21590"/>
                  </a:lnTo>
                  <a:lnTo>
                    <a:pt x="154216" y="20320"/>
                  </a:lnTo>
                  <a:lnTo>
                    <a:pt x="152336" y="21590"/>
                  </a:lnTo>
                  <a:lnTo>
                    <a:pt x="164325" y="64770"/>
                  </a:lnTo>
                  <a:lnTo>
                    <a:pt x="166154" y="74930"/>
                  </a:lnTo>
                  <a:lnTo>
                    <a:pt x="164846" y="74930"/>
                  </a:lnTo>
                  <a:lnTo>
                    <a:pt x="163995" y="76200"/>
                  </a:lnTo>
                  <a:lnTo>
                    <a:pt x="163398" y="77470"/>
                  </a:lnTo>
                  <a:lnTo>
                    <a:pt x="162864" y="77470"/>
                  </a:lnTo>
                  <a:lnTo>
                    <a:pt x="160388" y="80010"/>
                  </a:lnTo>
                  <a:lnTo>
                    <a:pt x="159054" y="80010"/>
                  </a:lnTo>
                  <a:lnTo>
                    <a:pt x="159842" y="78740"/>
                  </a:lnTo>
                  <a:lnTo>
                    <a:pt x="159181" y="77470"/>
                  </a:lnTo>
                  <a:lnTo>
                    <a:pt x="161417" y="76200"/>
                  </a:lnTo>
                  <a:lnTo>
                    <a:pt x="154825" y="76200"/>
                  </a:lnTo>
                  <a:lnTo>
                    <a:pt x="143776" y="86360"/>
                  </a:lnTo>
                  <a:lnTo>
                    <a:pt x="145440" y="88900"/>
                  </a:lnTo>
                  <a:lnTo>
                    <a:pt x="141935" y="90170"/>
                  </a:lnTo>
                  <a:lnTo>
                    <a:pt x="143256" y="87630"/>
                  </a:lnTo>
                  <a:lnTo>
                    <a:pt x="140360" y="87630"/>
                  </a:lnTo>
                  <a:lnTo>
                    <a:pt x="134505" y="88900"/>
                  </a:lnTo>
                  <a:lnTo>
                    <a:pt x="131813" y="99060"/>
                  </a:lnTo>
                  <a:lnTo>
                    <a:pt x="127419" y="97790"/>
                  </a:lnTo>
                  <a:lnTo>
                    <a:pt x="126707" y="99060"/>
                  </a:lnTo>
                  <a:lnTo>
                    <a:pt x="115341" y="105410"/>
                  </a:lnTo>
                  <a:lnTo>
                    <a:pt x="120637" y="106680"/>
                  </a:lnTo>
                  <a:lnTo>
                    <a:pt x="116509" y="107950"/>
                  </a:lnTo>
                  <a:lnTo>
                    <a:pt x="112356" y="113030"/>
                  </a:lnTo>
                  <a:lnTo>
                    <a:pt x="112928" y="113030"/>
                  </a:lnTo>
                  <a:lnTo>
                    <a:pt x="112420" y="114300"/>
                  </a:lnTo>
                  <a:lnTo>
                    <a:pt x="111620" y="115570"/>
                  </a:lnTo>
                  <a:lnTo>
                    <a:pt x="110718" y="114300"/>
                  </a:lnTo>
                  <a:lnTo>
                    <a:pt x="110629" y="116840"/>
                  </a:lnTo>
                  <a:lnTo>
                    <a:pt x="110426" y="116840"/>
                  </a:lnTo>
                  <a:lnTo>
                    <a:pt x="108800" y="118110"/>
                  </a:lnTo>
                  <a:lnTo>
                    <a:pt x="108648" y="116840"/>
                  </a:lnTo>
                  <a:lnTo>
                    <a:pt x="108000" y="111760"/>
                  </a:lnTo>
                  <a:lnTo>
                    <a:pt x="106540" y="115277"/>
                  </a:lnTo>
                  <a:lnTo>
                    <a:pt x="106629" y="113030"/>
                  </a:lnTo>
                  <a:lnTo>
                    <a:pt x="106807" y="111760"/>
                  </a:lnTo>
                  <a:lnTo>
                    <a:pt x="104305" y="110490"/>
                  </a:lnTo>
                  <a:lnTo>
                    <a:pt x="102400" y="109220"/>
                  </a:lnTo>
                  <a:lnTo>
                    <a:pt x="100139" y="107950"/>
                  </a:lnTo>
                  <a:lnTo>
                    <a:pt x="97980" y="107950"/>
                  </a:lnTo>
                  <a:lnTo>
                    <a:pt x="95504" y="106680"/>
                  </a:lnTo>
                  <a:lnTo>
                    <a:pt x="91376" y="104140"/>
                  </a:lnTo>
                  <a:lnTo>
                    <a:pt x="92938" y="104140"/>
                  </a:lnTo>
                  <a:lnTo>
                    <a:pt x="83019" y="97790"/>
                  </a:lnTo>
                  <a:lnTo>
                    <a:pt x="87020" y="96520"/>
                  </a:lnTo>
                  <a:lnTo>
                    <a:pt x="79768" y="92710"/>
                  </a:lnTo>
                  <a:lnTo>
                    <a:pt x="76835" y="91440"/>
                  </a:lnTo>
                  <a:lnTo>
                    <a:pt x="73901" y="90170"/>
                  </a:lnTo>
                  <a:lnTo>
                    <a:pt x="70358" y="88900"/>
                  </a:lnTo>
                  <a:lnTo>
                    <a:pt x="70065" y="91440"/>
                  </a:lnTo>
                  <a:lnTo>
                    <a:pt x="67424" y="88900"/>
                  </a:lnTo>
                  <a:lnTo>
                    <a:pt x="64604" y="85090"/>
                  </a:lnTo>
                  <a:lnTo>
                    <a:pt x="61887" y="83820"/>
                  </a:lnTo>
                  <a:lnTo>
                    <a:pt x="58254" y="88900"/>
                  </a:lnTo>
                  <a:lnTo>
                    <a:pt x="54991" y="93980"/>
                  </a:lnTo>
                  <a:lnTo>
                    <a:pt x="52082" y="100330"/>
                  </a:lnTo>
                  <a:lnTo>
                    <a:pt x="49479" y="105410"/>
                  </a:lnTo>
                  <a:lnTo>
                    <a:pt x="46266" y="113030"/>
                  </a:lnTo>
                  <a:lnTo>
                    <a:pt x="42710" y="118110"/>
                  </a:lnTo>
                  <a:lnTo>
                    <a:pt x="37071" y="119380"/>
                  </a:lnTo>
                  <a:lnTo>
                    <a:pt x="33845" y="127000"/>
                  </a:lnTo>
                  <a:lnTo>
                    <a:pt x="26708" y="143510"/>
                  </a:lnTo>
                  <a:lnTo>
                    <a:pt x="23520" y="148590"/>
                  </a:lnTo>
                  <a:lnTo>
                    <a:pt x="19189" y="157480"/>
                  </a:lnTo>
                  <a:lnTo>
                    <a:pt x="11036" y="172720"/>
                  </a:lnTo>
                  <a:lnTo>
                    <a:pt x="13741" y="173990"/>
                  </a:lnTo>
                  <a:lnTo>
                    <a:pt x="18516" y="177800"/>
                  </a:lnTo>
                  <a:lnTo>
                    <a:pt x="15570" y="179070"/>
                  </a:lnTo>
                  <a:lnTo>
                    <a:pt x="11557" y="176530"/>
                  </a:lnTo>
                  <a:lnTo>
                    <a:pt x="7188" y="172720"/>
                  </a:lnTo>
                  <a:lnTo>
                    <a:pt x="11430" y="165100"/>
                  </a:lnTo>
                  <a:lnTo>
                    <a:pt x="18872" y="154940"/>
                  </a:lnTo>
                  <a:lnTo>
                    <a:pt x="13868" y="154940"/>
                  </a:lnTo>
                  <a:lnTo>
                    <a:pt x="10147" y="162560"/>
                  </a:lnTo>
                  <a:lnTo>
                    <a:pt x="7467" y="167640"/>
                  </a:lnTo>
                  <a:lnTo>
                    <a:pt x="5334" y="172720"/>
                  </a:lnTo>
                  <a:lnTo>
                    <a:pt x="13373" y="177800"/>
                  </a:lnTo>
                  <a:lnTo>
                    <a:pt x="20294" y="182930"/>
                  </a:lnTo>
                  <a:lnTo>
                    <a:pt x="29629" y="189230"/>
                  </a:lnTo>
                  <a:lnTo>
                    <a:pt x="32867" y="191770"/>
                  </a:lnTo>
                  <a:lnTo>
                    <a:pt x="35610" y="193040"/>
                  </a:lnTo>
                  <a:lnTo>
                    <a:pt x="37617" y="195580"/>
                  </a:lnTo>
                  <a:lnTo>
                    <a:pt x="39598" y="196850"/>
                  </a:lnTo>
                  <a:lnTo>
                    <a:pt x="41605" y="199390"/>
                  </a:lnTo>
                  <a:lnTo>
                    <a:pt x="44157" y="201930"/>
                  </a:lnTo>
                  <a:lnTo>
                    <a:pt x="37934" y="199390"/>
                  </a:lnTo>
                  <a:lnTo>
                    <a:pt x="36131" y="199390"/>
                  </a:lnTo>
                  <a:lnTo>
                    <a:pt x="40843" y="201930"/>
                  </a:lnTo>
                  <a:lnTo>
                    <a:pt x="45313" y="205740"/>
                  </a:lnTo>
                  <a:lnTo>
                    <a:pt x="50393" y="210820"/>
                  </a:lnTo>
                  <a:lnTo>
                    <a:pt x="51574" y="210820"/>
                  </a:lnTo>
                  <a:lnTo>
                    <a:pt x="52959" y="212090"/>
                  </a:lnTo>
                  <a:lnTo>
                    <a:pt x="52628" y="214630"/>
                  </a:lnTo>
                  <a:lnTo>
                    <a:pt x="52781" y="214630"/>
                  </a:lnTo>
                  <a:lnTo>
                    <a:pt x="53187" y="217170"/>
                  </a:lnTo>
                  <a:lnTo>
                    <a:pt x="54991" y="217170"/>
                  </a:lnTo>
                  <a:lnTo>
                    <a:pt x="57099" y="218440"/>
                  </a:lnTo>
                  <a:lnTo>
                    <a:pt x="58000" y="222250"/>
                  </a:lnTo>
                  <a:lnTo>
                    <a:pt x="59029" y="227330"/>
                  </a:lnTo>
                  <a:lnTo>
                    <a:pt x="59842" y="231140"/>
                  </a:lnTo>
                  <a:lnTo>
                    <a:pt x="56819" y="231140"/>
                  </a:lnTo>
                  <a:lnTo>
                    <a:pt x="54419" y="234950"/>
                  </a:lnTo>
                  <a:lnTo>
                    <a:pt x="51689" y="238760"/>
                  </a:lnTo>
                  <a:lnTo>
                    <a:pt x="46634" y="236220"/>
                  </a:lnTo>
                  <a:lnTo>
                    <a:pt x="46799" y="237490"/>
                  </a:lnTo>
                  <a:lnTo>
                    <a:pt x="47828" y="240030"/>
                  </a:lnTo>
                  <a:lnTo>
                    <a:pt x="49885" y="240030"/>
                  </a:lnTo>
                  <a:lnTo>
                    <a:pt x="48818" y="243840"/>
                  </a:lnTo>
                  <a:lnTo>
                    <a:pt x="47472" y="243840"/>
                  </a:lnTo>
                  <a:lnTo>
                    <a:pt x="45720" y="240030"/>
                  </a:lnTo>
                  <a:lnTo>
                    <a:pt x="45681" y="251460"/>
                  </a:lnTo>
                  <a:lnTo>
                    <a:pt x="49415" y="247650"/>
                  </a:lnTo>
                  <a:lnTo>
                    <a:pt x="48323" y="257810"/>
                  </a:lnTo>
                  <a:lnTo>
                    <a:pt x="46837" y="257810"/>
                  </a:lnTo>
                  <a:lnTo>
                    <a:pt x="46482" y="255270"/>
                  </a:lnTo>
                  <a:lnTo>
                    <a:pt x="44869" y="254000"/>
                  </a:lnTo>
                  <a:lnTo>
                    <a:pt x="47218" y="260350"/>
                  </a:lnTo>
                  <a:lnTo>
                    <a:pt x="49631" y="265430"/>
                  </a:lnTo>
                  <a:lnTo>
                    <a:pt x="48196" y="273050"/>
                  </a:lnTo>
                  <a:lnTo>
                    <a:pt x="46240" y="273050"/>
                  </a:lnTo>
                  <a:lnTo>
                    <a:pt x="46253" y="276860"/>
                  </a:lnTo>
                  <a:lnTo>
                    <a:pt x="47091" y="276860"/>
                  </a:lnTo>
                  <a:lnTo>
                    <a:pt x="49149" y="281940"/>
                  </a:lnTo>
                  <a:lnTo>
                    <a:pt x="50380" y="284480"/>
                  </a:lnTo>
                  <a:lnTo>
                    <a:pt x="51206" y="288290"/>
                  </a:lnTo>
                  <a:lnTo>
                    <a:pt x="49491" y="289560"/>
                  </a:lnTo>
                  <a:lnTo>
                    <a:pt x="46050" y="290830"/>
                  </a:lnTo>
                  <a:lnTo>
                    <a:pt x="42176" y="289560"/>
                  </a:lnTo>
                  <a:lnTo>
                    <a:pt x="42075" y="288290"/>
                  </a:lnTo>
                  <a:lnTo>
                    <a:pt x="41681" y="283210"/>
                  </a:lnTo>
                  <a:lnTo>
                    <a:pt x="38315" y="288290"/>
                  </a:lnTo>
                  <a:lnTo>
                    <a:pt x="36817" y="283210"/>
                  </a:lnTo>
                  <a:lnTo>
                    <a:pt x="33134" y="284480"/>
                  </a:lnTo>
                  <a:lnTo>
                    <a:pt x="27279" y="287020"/>
                  </a:lnTo>
                  <a:lnTo>
                    <a:pt x="32816" y="288290"/>
                  </a:lnTo>
                  <a:lnTo>
                    <a:pt x="25755" y="290830"/>
                  </a:lnTo>
                  <a:lnTo>
                    <a:pt x="19799" y="293370"/>
                  </a:lnTo>
                  <a:lnTo>
                    <a:pt x="14058" y="295910"/>
                  </a:lnTo>
                  <a:lnTo>
                    <a:pt x="7683" y="295910"/>
                  </a:lnTo>
                  <a:lnTo>
                    <a:pt x="12814" y="293370"/>
                  </a:lnTo>
                  <a:lnTo>
                    <a:pt x="0" y="295910"/>
                  </a:lnTo>
                  <a:lnTo>
                    <a:pt x="1358" y="300990"/>
                  </a:lnTo>
                  <a:lnTo>
                    <a:pt x="1485" y="297180"/>
                  </a:lnTo>
                  <a:lnTo>
                    <a:pt x="7924" y="297180"/>
                  </a:lnTo>
                  <a:lnTo>
                    <a:pt x="3797" y="299720"/>
                  </a:lnTo>
                  <a:lnTo>
                    <a:pt x="9626" y="300990"/>
                  </a:lnTo>
                  <a:lnTo>
                    <a:pt x="9258" y="302260"/>
                  </a:lnTo>
                  <a:lnTo>
                    <a:pt x="9880" y="303530"/>
                  </a:lnTo>
                  <a:lnTo>
                    <a:pt x="10236" y="304800"/>
                  </a:lnTo>
                  <a:lnTo>
                    <a:pt x="10350" y="307340"/>
                  </a:lnTo>
                  <a:lnTo>
                    <a:pt x="9321" y="304800"/>
                  </a:lnTo>
                  <a:lnTo>
                    <a:pt x="11836" y="314960"/>
                  </a:lnTo>
                  <a:lnTo>
                    <a:pt x="9334" y="318770"/>
                  </a:lnTo>
                  <a:lnTo>
                    <a:pt x="14820" y="326390"/>
                  </a:lnTo>
                  <a:lnTo>
                    <a:pt x="14516" y="331470"/>
                  </a:lnTo>
                  <a:lnTo>
                    <a:pt x="13055" y="334010"/>
                  </a:lnTo>
                  <a:lnTo>
                    <a:pt x="8305" y="332740"/>
                  </a:lnTo>
                  <a:lnTo>
                    <a:pt x="7353" y="332740"/>
                  </a:lnTo>
                  <a:lnTo>
                    <a:pt x="12573" y="335280"/>
                  </a:lnTo>
                  <a:lnTo>
                    <a:pt x="11988" y="349250"/>
                  </a:lnTo>
                  <a:lnTo>
                    <a:pt x="15557" y="350850"/>
                  </a:lnTo>
                  <a:lnTo>
                    <a:pt x="13411" y="351790"/>
                  </a:lnTo>
                  <a:lnTo>
                    <a:pt x="12941" y="351790"/>
                  </a:lnTo>
                  <a:lnTo>
                    <a:pt x="17208" y="354330"/>
                  </a:lnTo>
                  <a:lnTo>
                    <a:pt x="16675" y="356870"/>
                  </a:lnTo>
                  <a:lnTo>
                    <a:pt x="16319" y="358140"/>
                  </a:lnTo>
                  <a:lnTo>
                    <a:pt x="13906" y="358140"/>
                  </a:lnTo>
                  <a:lnTo>
                    <a:pt x="15735" y="363220"/>
                  </a:lnTo>
                  <a:lnTo>
                    <a:pt x="17678" y="361950"/>
                  </a:lnTo>
                  <a:lnTo>
                    <a:pt x="19253" y="360680"/>
                  </a:lnTo>
                  <a:lnTo>
                    <a:pt x="19989" y="367030"/>
                  </a:lnTo>
                  <a:lnTo>
                    <a:pt x="19100" y="367030"/>
                  </a:lnTo>
                  <a:lnTo>
                    <a:pt x="18059" y="365760"/>
                  </a:lnTo>
                  <a:lnTo>
                    <a:pt x="18796" y="372110"/>
                  </a:lnTo>
                  <a:lnTo>
                    <a:pt x="20485" y="378460"/>
                  </a:lnTo>
                  <a:lnTo>
                    <a:pt x="22136" y="383540"/>
                  </a:lnTo>
                  <a:lnTo>
                    <a:pt x="30886" y="382270"/>
                  </a:lnTo>
                  <a:lnTo>
                    <a:pt x="38455" y="381000"/>
                  </a:lnTo>
                  <a:lnTo>
                    <a:pt x="46037" y="381000"/>
                  </a:lnTo>
                  <a:lnTo>
                    <a:pt x="45859" y="383540"/>
                  </a:lnTo>
                  <a:lnTo>
                    <a:pt x="37465" y="386080"/>
                  </a:lnTo>
                  <a:lnTo>
                    <a:pt x="37160" y="388620"/>
                  </a:lnTo>
                  <a:lnTo>
                    <a:pt x="44970" y="387350"/>
                  </a:lnTo>
                  <a:lnTo>
                    <a:pt x="47599" y="386080"/>
                  </a:lnTo>
                  <a:lnTo>
                    <a:pt x="51650" y="386080"/>
                  </a:lnTo>
                  <a:lnTo>
                    <a:pt x="66763" y="382270"/>
                  </a:lnTo>
                  <a:lnTo>
                    <a:pt x="70053" y="381000"/>
                  </a:lnTo>
                  <a:lnTo>
                    <a:pt x="72313" y="379730"/>
                  </a:lnTo>
                  <a:lnTo>
                    <a:pt x="77025" y="379730"/>
                  </a:lnTo>
                  <a:lnTo>
                    <a:pt x="77635" y="381000"/>
                  </a:lnTo>
                  <a:lnTo>
                    <a:pt x="78181" y="382270"/>
                  </a:lnTo>
                  <a:lnTo>
                    <a:pt x="78651" y="383540"/>
                  </a:lnTo>
                  <a:lnTo>
                    <a:pt x="78130" y="381000"/>
                  </a:lnTo>
                  <a:lnTo>
                    <a:pt x="79057" y="379730"/>
                  </a:lnTo>
                  <a:lnTo>
                    <a:pt x="80886" y="377190"/>
                  </a:lnTo>
                  <a:lnTo>
                    <a:pt x="81546" y="381000"/>
                  </a:lnTo>
                  <a:lnTo>
                    <a:pt x="81813" y="386080"/>
                  </a:lnTo>
                  <a:lnTo>
                    <a:pt x="81584" y="387350"/>
                  </a:lnTo>
                  <a:lnTo>
                    <a:pt x="82118" y="388620"/>
                  </a:lnTo>
                  <a:lnTo>
                    <a:pt x="82740" y="391160"/>
                  </a:lnTo>
                  <a:lnTo>
                    <a:pt x="83769" y="392430"/>
                  </a:lnTo>
                  <a:lnTo>
                    <a:pt x="80568" y="393700"/>
                  </a:lnTo>
                  <a:lnTo>
                    <a:pt x="81584" y="393700"/>
                  </a:lnTo>
                  <a:lnTo>
                    <a:pt x="83858" y="398780"/>
                  </a:lnTo>
                  <a:lnTo>
                    <a:pt x="87312" y="402590"/>
                  </a:lnTo>
                  <a:lnTo>
                    <a:pt x="93840" y="408940"/>
                  </a:lnTo>
                  <a:lnTo>
                    <a:pt x="96278" y="411480"/>
                  </a:lnTo>
                  <a:lnTo>
                    <a:pt x="101600" y="416560"/>
                  </a:lnTo>
                  <a:lnTo>
                    <a:pt x="103022" y="417830"/>
                  </a:lnTo>
                  <a:lnTo>
                    <a:pt x="106527" y="420370"/>
                  </a:lnTo>
                  <a:lnTo>
                    <a:pt x="103911" y="420370"/>
                  </a:lnTo>
                  <a:lnTo>
                    <a:pt x="104559" y="422910"/>
                  </a:lnTo>
                  <a:lnTo>
                    <a:pt x="106680" y="425450"/>
                  </a:lnTo>
                  <a:lnTo>
                    <a:pt x="108559" y="426720"/>
                  </a:lnTo>
                  <a:lnTo>
                    <a:pt x="107772" y="427990"/>
                  </a:lnTo>
                  <a:lnTo>
                    <a:pt x="106680" y="429260"/>
                  </a:lnTo>
                  <a:lnTo>
                    <a:pt x="105702" y="430530"/>
                  </a:lnTo>
                  <a:lnTo>
                    <a:pt x="107327" y="431800"/>
                  </a:lnTo>
                  <a:lnTo>
                    <a:pt x="105537" y="434340"/>
                  </a:lnTo>
                  <a:lnTo>
                    <a:pt x="109372" y="433070"/>
                  </a:lnTo>
                  <a:lnTo>
                    <a:pt x="101574" y="439420"/>
                  </a:lnTo>
                  <a:lnTo>
                    <a:pt x="95123" y="448310"/>
                  </a:lnTo>
                  <a:lnTo>
                    <a:pt x="89611" y="461010"/>
                  </a:lnTo>
                  <a:lnTo>
                    <a:pt x="84645" y="471170"/>
                  </a:lnTo>
                  <a:lnTo>
                    <a:pt x="90436" y="473710"/>
                  </a:lnTo>
                  <a:lnTo>
                    <a:pt x="94526" y="477520"/>
                  </a:lnTo>
                  <a:lnTo>
                    <a:pt x="97840" y="482600"/>
                  </a:lnTo>
                  <a:lnTo>
                    <a:pt x="95478" y="481330"/>
                  </a:lnTo>
                  <a:lnTo>
                    <a:pt x="90246" y="480060"/>
                  </a:lnTo>
                  <a:lnTo>
                    <a:pt x="92265" y="481330"/>
                  </a:lnTo>
                  <a:lnTo>
                    <a:pt x="105130" y="487680"/>
                  </a:lnTo>
                  <a:lnTo>
                    <a:pt x="108661" y="490220"/>
                  </a:lnTo>
                  <a:lnTo>
                    <a:pt x="110553" y="491490"/>
                  </a:lnTo>
                  <a:lnTo>
                    <a:pt x="111404" y="487680"/>
                  </a:lnTo>
                  <a:lnTo>
                    <a:pt x="110134" y="487680"/>
                  </a:lnTo>
                  <a:lnTo>
                    <a:pt x="108445" y="483870"/>
                  </a:lnTo>
                  <a:lnTo>
                    <a:pt x="111734" y="483870"/>
                  </a:lnTo>
                  <a:lnTo>
                    <a:pt x="115849" y="485140"/>
                  </a:lnTo>
                  <a:lnTo>
                    <a:pt x="119024" y="486410"/>
                  </a:lnTo>
                  <a:lnTo>
                    <a:pt x="112153" y="485140"/>
                  </a:lnTo>
                  <a:lnTo>
                    <a:pt x="116090" y="491490"/>
                  </a:lnTo>
                  <a:lnTo>
                    <a:pt x="117462" y="493991"/>
                  </a:lnTo>
                  <a:lnTo>
                    <a:pt x="117436" y="494169"/>
                  </a:lnTo>
                  <a:lnTo>
                    <a:pt x="117513" y="494677"/>
                  </a:lnTo>
                  <a:lnTo>
                    <a:pt x="117919" y="495312"/>
                  </a:lnTo>
                  <a:lnTo>
                    <a:pt x="118021" y="495046"/>
                  </a:lnTo>
                  <a:lnTo>
                    <a:pt x="117792" y="494461"/>
                  </a:lnTo>
                  <a:lnTo>
                    <a:pt x="117513" y="493814"/>
                  </a:lnTo>
                  <a:lnTo>
                    <a:pt x="117652" y="492760"/>
                  </a:lnTo>
                  <a:lnTo>
                    <a:pt x="119100" y="492760"/>
                  </a:lnTo>
                  <a:lnTo>
                    <a:pt x="119481" y="491490"/>
                  </a:lnTo>
                  <a:lnTo>
                    <a:pt x="121716" y="495300"/>
                  </a:lnTo>
                  <a:lnTo>
                    <a:pt x="123952" y="494030"/>
                  </a:lnTo>
                  <a:lnTo>
                    <a:pt x="126847" y="492760"/>
                  </a:lnTo>
                  <a:lnTo>
                    <a:pt x="131025" y="496570"/>
                  </a:lnTo>
                  <a:lnTo>
                    <a:pt x="129578" y="496570"/>
                  </a:lnTo>
                  <a:lnTo>
                    <a:pt x="133362" y="499110"/>
                  </a:lnTo>
                  <a:lnTo>
                    <a:pt x="137833" y="499110"/>
                  </a:lnTo>
                  <a:lnTo>
                    <a:pt x="141338" y="501650"/>
                  </a:lnTo>
                  <a:lnTo>
                    <a:pt x="141617" y="505460"/>
                  </a:lnTo>
                  <a:lnTo>
                    <a:pt x="144881" y="505460"/>
                  </a:lnTo>
                  <a:lnTo>
                    <a:pt x="147891" y="506730"/>
                  </a:lnTo>
                  <a:lnTo>
                    <a:pt x="150075" y="506730"/>
                  </a:lnTo>
                  <a:lnTo>
                    <a:pt x="152793" y="510540"/>
                  </a:lnTo>
                  <a:lnTo>
                    <a:pt x="150520" y="510540"/>
                  </a:lnTo>
                  <a:lnTo>
                    <a:pt x="146939" y="508000"/>
                  </a:lnTo>
                  <a:lnTo>
                    <a:pt x="144170" y="508000"/>
                  </a:lnTo>
                  <a:lnTo>
                    <a:pt x="149606" y="516890"/>
                  </a:lnTo>
                  <a:lnTo>
                    <a:pt x="151155" y="516890"/>
                  </a:lnTo>
                  <a:lnTo>
                    <a:pt x="155917" y="520700"/>
                  </a:lnTo>
                  <a:lnTo>
                    <a:pt x="157327" y="519430"/>
                  </a:lnTo>
                  <a:lnTo>
                    <a:pt x="164388" y="513080"/>
                  </a:lnTo>
                  <a:lnTo>
                    <a:pt x="165798" y="511810"/>
                  </a:lnTo>
                  <a:lnTo>
                    <a:pt x="162839" y="513080"/>
                  </a:lnTo>
                  <a:lnTo>
                    <a:pt x="163499" y="510540"/>
                  </a:lnTo>
                  <a:lnTo>
                    <a:pt x="165481" y="502920"/>
                  </a:lnTo>
                  <a:lnTo>
                    <a:pt x="166319" y="501650"/>
                  </a:lnTo>
                  <a:lnTo>
                    <a:pt x="166966" y="501688"/>
                  </a:lnTo>
                  <a:lnTo>
                    <a:pt x="168363" y="502043"/>
                  </a:lnTo>
                  <a:lnTo>
                    <a:pt x="166573" y="501269"/>
                  </a:lnTo>
                  <a:lnTo>
                    <a:pt x="169684" y="496570"/>
                  </a:lnTo>
                  <a:lnTo>
                    <a:pt x="173888" y="491464"/>
                  </a:lnTo>
                  <a:lnTo>
                    <a:pt x="176542" y="483870"/>
                  </a:lnTo>
                  <a:lnTo>
                    <a:pt x="174929" y="496570"/>
                  </a:lnTo>
                  <a:lnTo>
                    <a:pt x="178282" y="487680"/>
                  </a:lnTo>
                  <a:lnTo>
                    <a:pt x="181190" y="491490"/>
                  </a:lnTo>
                  <a:lnTo>
                    <a:pt x="181546" y="491490"/>
                  </a:lnTo>
                  <a:lnTo>
                    <a:pt x="182156" y="492417"/>
                  </a:lnTo>
                  <a:lnTo>
                    <a:pt x="181851" y="491667"/>
                  </a:lnTo>
                  <a:lnTo>
                    <a:pt x="181711" y="491490"/>
                  </a:lnTo>
                  <a:lnTo>
                    <a:pt x="182397" y="491490"/>
                  </a:lnTo>
                  <a:lnTo>
                    <a:pt x="184289" y="490220"/>
                  </a:lnTo>
                  <a:lnTo>
                    <a:pt x="186931" y="490220"/>
                  </a:lnTo>
                  <a:lnTo>
                    <a:pt x="186410" y="488950"/>
                  </a:lnTo>
                  <a:lnTo>
                    <a:pt x="188544" y="487680"/>
                  </a:lnTo>
                  <a:lnTo>
                    <a:pt x="190144" y="487680"/>
                  </a:lnTo>
                  <a:lnTo>
                    <a:pt x="190436" y="483870"/>
                  </a:lnTo>
                  <a:lnTo>
                    <a:pt x="190538" y="482600"/>
                  </a:lnTo>
                  <a:lnTo>
                    <a:pt x="191160" y="485140"/>
                  </a:lnTo>
                  <a:lnTo>
                    <a:pt x="192316" y="484428"/>
                  </a:lnTo>
                  <a:lnTo>
                    <a:pt x="192087" y="482600"/>
                  </a:lnTo>
                  <a:lnTo>
                    <a:pt x="194856" y="482600"/>
                  </a:lnTo>
                  <a:lnTo>
                    <a:pt x="198132" y="483870"/>
                  </a:lnTo>
                  <a:lnTo>
                    <a:pt x="199593" y="485140"/>
                  </a:lnTo>
                  <a:lnTo>
                    <a:pt x="202933" y="487680"/>
                  </a:lnTo>
                  <a:lnTo>
                    <a:pt x="208749" y="490220"/>
                  </a:lnTo>
                  <a:lnTo>
                    <a:pt x="215519" y="492760"/>
                  </a:lnTo>
                  <a:lnTo>
                    <a:pt x="231368" y="490220"/>
                  </a:lnTo>
                  <a:lnTo>
                    <a:pt x="237401" y="488950"/>
                  </a:lnTo>
                  <a:lnTo>
                    <a:pt x="243128" y="486410"/>
                  </a:lnTo>
                  <a:lnTo>
                    <a:pt x="250266" y="485140"/>
                  </a:lnTo>
                  <a:lnTo>
                    <a:pt x="253834" y="487680"/>
                  </a:lnTo>
                  <a:lnTo>
                    <a:pt x="246722" y="490220"/>
                  </a:lnTo>
                  <a:lnTo>
                    <a:pt x="249694" y="491490"/>
                  </a:lnTo>
                  <a:lnTo>
                    <a:pt x="259016" y="491490"/>
                  </a:lnTo>
                  <a:lnTo>
                    <a:pt x="261658" y="490220"/>
                  </a:lnTo>
                  <a:lnTo>
                    <a:pt x="260286" y="491490"/>
                  </a:lnTo>
                  <a:lnTo>
                    <a:pt x="260946" y="492760"/>
                  </a:lnTo>
                  <a:lnTo>
                    <a:pt x="261340" y="495300"/>
                  </a:lnTo>
                  <a:lnTo>
                    <a:pt x="264248" y="494030"/>
                  </a:lnTo>
                  <a:lnTo>
                    <a:pt x="265658" y="491490"/>
                  </a:lnTo>
                  <a:lnTo>
                    <a:pt x="263804" y="491490"/>
                  </a:lnTo>
                  <a:lnTo>
                    <a:pt x="265684" y="488950"/>
                  </a:lnTo>
                  <a:lnTo>
                    <a:pt x="267843" y="487680"/>
                  </a:lnTo>
                  <a:lnTo>
                    <a:pt x="270306" y="485140"/>
                  </a:lnTo>
                  <a:lnTo>
                    <a:pt x="266369" y="486410"/>
                  </a:lnTo>
                  <a:lnTo>
                    <a:pt x="263042" y="488950"/>
                  </a:lnTo>
                  <a:lnTo>
                    <a:pt x="260273" y="490220"/>
                  </a:lnTo>
                  <a:lnTo>
                    <a:pt x="259359" y="488950"/>
                  </a:lnTo>
                  <a:lnTo>
                    <a:pt x="258775" y="486410"/>
                  </a:lnTo>
                  <a:lnTo>
                    <a:pt x="258470" y="485140"/>
                  </a:lnTo>
                  <a:lnTo>
                    <a:pt x="263055" y="483870"/>
                  </a:lnTo>
                  <a:lnTo>
                    <a:pt x="257416" y="481330"/>
                  </a:lnTo>
                  <a:lnTo>
                    <a:pt x="257073" y="486410"/>
                  </a:lnTo>
                  <a:lnTo>
                    <a:pt x="255600" y="485140"/>
                  </a:lnTo>
                  <a:lnTo>
                    <a:pt x="254127" y="483870"/>
                  </a:lnTo>
                  <a:lnTo>
                    <a:pt x="252653" y="482600"/>
                  </a:lnTo>
                  <a:lnTo>
                    <a:pt x="252158" y="482600"/>
                  </a:lnTo>
                  <a:lnTo>
                    <a:pt x="252399" y="481457"/>
                  </a:lnTo>
                  <a:lnTo>
                    <a:pt x="247294" y="482600"/>
                  </a:lnTo>
                  <a:lnTo>
                    <a:pt x="248488" y="481330"/>
                  </a:lnTo>
                  <a:lnTo>
                    <a:pt x="246811" y="478790"/>
                  </a:lnTo>
                  <a:lnTo>
                    <a:pt x="250063" y="480060"/>
                  </a:lnTo>
                  <a:lnTo>
                    <a:pt x="247764" y="478790"/>
                  </a:lnTo>
                  <a:lnTo>
                    <a:pt x="240842" y="474980"/>
                  </a:lnTo>
                  <a:lnTo>
                    <a:pt x="233756" y="482600"/>
                  </a:lnTo>
                  <a:lnTo>
                    <a:pt x="230847" y="477520"/>
                  </a:lnTo>
                  <a:lnTo>
                    <a:pt x="231711" y="476250"/>
                  </a:lnTo>
                  <a:lnTo>
                    <a:pt x="225412" y="477520"/>
                  </a:lnTo>
                  <a:lnTo>
                    <a:pt x="224104" y="478790"/>
                  </a:lnTo>
                  <a:lnTo>
                    <a:pt x="223227" y="481330"/>
                  </a:lnTo>
                  <a:lnTo>
                    <a:pt x="218236" y="483870"/>
                  </a:lnTo>
                  <a:lnTo>
                    <a:pt x="217754" y="482600"/>
                  </a:lnTo>
                  <a:lnTo>
                    <a:pt x="217271" y="481330"/>
                  </a:lnTo>
                  <a:lnTo>
                    <a:pt x="216789" y="480060"/>
                  </a:lnTo>
                  <a:lnTo>
                    <a:pt x="215468" y="476250"/>
                  </a:lnTo>
                  <a:lnTo>
                    <a:pt x="215176" y="474980"/>
                  </a:lnTo>
                  <a:lnTo>
                    <a:pt x="214287" y="471170"/>
                  </a:lnTo>
                  <a:lnTo>
                    <a:pt x="211785" y="474980"/>
                  </a:lnTo>
                  <a:lnTo>
                    <a:pt x="209181" y="474141"/>
                  </a:lnTo>
                  <a:lnTo>
                    <a:pt x="209181" y="474980"/>
                  </a:lnTo>
                  <a:lnTo>
                    <a:pt x="205409" y="476250"/>
                  </a:lnTo>
                  <a:lnTo>
                    <a:pt x="203339" y="473786"/>
                  </a:lnTo>
                  <a:lnTo>
                    <a:pt x="209181" y="474980"/>
                  </a:lnTo>
                  <a:lnTo>
                    <a:pt x="209181" y="474141"/>
                  </a:lnTo>
                  <a:lnTo>
                    <a:pt x="207873" y="473710"/>
                  </a:lnTo>
                  <a:lnTo>
                    <a:pt x="208902" y="472440"/>
                  </a:lnTo>
                  <a:lnTo>
                    <a:pt x="203161" y="473684"/>
                  </a:lnTo>
                  <a:lnTo>
                    <a:pt x="199161" y="472440"/>
                  </a:lnTo>
                  <a:lnTo>
                    <a:pt x="195491" y="471170"/>
                  </a:lnTo>
                  <a:lnTo>
                    <a:pt x="191808" y="469900"/>
                  </a:lnTo>
                  <a:lnTo>
                    <a:pt x="188645" y="468630"/>
                  </a:lnTo>
                  <a:lnTo>
                    <a:pt x="186207" y="466090"/>
                  </a:lnTo>
                  <a:lnTo>
                    <a:pt x="184797" y="466090"/>
                  </a:lnTo>
                  <a:lnTo>
                    <a:pt x="184200" y="464820"/>
                  </a:lnTo>
                  <a:lnTo>
                    <a:pt x="183832" y="467360"/>
                  </a:lnTo>
                  <a:lnTo>
                    <a:pt x="187185" y="467360"/>
                  </a:lnTo>
                  <a:lnTo>
                    <a:pt x="187617" y="468630"/>
                  </a:lnTo>
                  <a:lnTo>
                    <a:pt x="186702" y="468630"/>
                  </a:lnTo>
                  <a:lnTo>
                    <a:pt x="185420" y="471170"/>
                  </a:lnTo>
                  <a:lnTo>
                    <a:pt x="183299" y="467360"/>
                  </a:lnTo>
                  <a:lnTo>
                    <a:pt x="181597" y="469900"/>
                  </a:lnTo>
                  <a:lnTo>
                    <a:pt x="180086" y="473684"/>
                  </a:lnTo>
                  <a:lnTo>
                    <a:pt x="178473" y="476250"/>
                  </a:lnTo>
                  <a:lnTo>
                    <a:pt x="177279" y="480060"/>
                  </a:lnTo>
                  <a:lnTo>
                    <a:pt x="173748" y="481330"/>
                  </a:lnTo>
                  <a:lnTo>
                    <a:pt x="171996" y="477520"/>
                  </a:lnTo>
                  <a:lnTo>
                    <a:pt x="178866" y="472440"/>
                  </a:lnTo>
                  <a:lnTo>
                    <a:pt x="170916" y="476250"/>
                  </a:lnTo>
                  <a:lnTo>
                    <a:pt x="171716" y="480060"/>
                  </a:lnTo>
                  <a:lnTo>
                    <a:pt x="169811" y="482600"/>
                  </a:lnTo>
                  <a:lnTo>
                    <a:pt x="163766" y="486410"/>
                  </a:lnTo>
                  <a:lnTo>
                    <a:pt x="160147" y="487680"/>
                  </a:lnTo>
                  <a:lnTo>
                    <a:pt x="159842" y="488950"/>
                  </a:lnTo>
                  <a:lnTo>
                    <a:pt x="162928" y="492760"/>
                  </a:lnTo>
                  <a:lnTo>
                    <a:pt x="157111" y="496570"/>
                  </a:lnTo>
                  <a:lnTo>
                    <a:pt x="153263" y="501650"/>
                  </a:lnTo>
                  <a:lnTo>
                    <a:pt x="151206" y="501650"/>
                  </a:lnTo>
                  <a:lnTo>
                    <a:pt x="151307" y="500380"/>
                  </a:lnTo>
                  <a:lnTo>
                    <a:pt x="145542" y="494030"/>
                  </a:lnTo>
                  <a:lnTo>
                    <a:pt x="144119" y="492760"/>
                  </a:lnTo>
                  <a:lnTo>
                    <a:pt x="142709" y="491490"/>
                  </a:lnTo>
                  <a:lnTo>
                    <a:pt x="138455" y="487680"/>
                  </a:lnTo>
                  <a:lnTo>
                    <a:pt x="135890" y="485394"/>
                  </a:lnTo>
                  <a:lnTo>
                    <a:pt x="132003" y="487680"/>
                  </a:lnTo>
                  <a:lnTo>
                    <a:pt x="130340" y="486410"/>
                  </a:lnTo>
                  <a:lnTo>
                    <a:pt x="127012" y="483870"/>
                  </a:lnTo>
                  <a:lnTo>
                    <a:pt x="125349" y="482600"/>
                  </a:lnTo>
                  <a:lnTo>
                    <a:pt x="119481" y="480060"/>
                  </a:lnTo>
                  <a:lnTo>
                    <a:pt x="121475" y="477520"/>
                  </a:lnTo>
                  <a:lnTo>
                    <a:pt x="126733" y="477520"/>
                  </a:lnTo>
                  <a:lnTo>
                    <a:pt x="121793" y="474980"/>
                  </a:lnTo>
                  <a:lnTo>
                    <a:pt x="117525" y="474980"/>
                  </a:lnTo>
                  <a:lnTo>
                    <a:pt x="115163" y="473710"/>
                  </a:lnTo>
                  <a:lnTo>
                    <a:pt x="116382" y="473710"/>
                  </a:lnTo>
                  <a:lnTo>
                    <a:pt x="117525" y="472440"/>
                  </a:lnTo>
                  <a:lnTo>
                    <a:pt x="118579" y="471170"/>
                  </a:lnTo>
                  <a:lnTo>
                    <a:pt x="115963" y="469900"/>
                  </a:lnTo>
                  <a:lnTo>
                    <a:pt x="109156" y="469900"/>
                  </a:lnTo>
                  <a:lnTo>
                    <a:pt x="107911" y="468630"/>
                  </a:lnTo>
                  <a:lnTo>
                    <a:pt x="105397" y="466090"/>
                  </a:lnTo>
                  <a:lnTo>
                    <a:pt x="106032" y="466090"/>
                  </a:lnTo>
                  <a:lnTo>
                    <a:pt x="106870" y="464820"/>
                  </a:lnTo>
                  <a:lnTo>
                    <a:pt x="107886" y="463550"/>
                  </a:lnTo>
                  <a:lnTo>
                    <a:pt x="105587" y="463550"/>
                  </a:lnTo>
                  <a:lnTo>
                    <a:pt x="101422" y="466090"/>
                  </a:lnTo>
                  <a:lnTo>
                    <a:pt x="94018" y="468630"/>
                  </a:lnTo>
                  <a:lnTo>
                    <a:pt x="90970" y="468630"/>
                  </a:lnTo>
                  <a:lnTo>
                    <a:pt x="92748" y="463550"/>
                  </a:lnTo>
                  <a:lnTo>
                    <a:pt x="95516" y="462280"/>
                  </a:lnTo>
                  <a:lnTo>
                    <a:pt x="99123" y="462280"/>
                  </a:lnTo>
                  <a:lnTo>
                    <a:pt x="101092" y="461010"/>
                  </a:lnTo>
                  <a:lnTo>
                    <a:pt x="101396" y="461632"/>
                  </a:lnTo>
                  <a:lnTo>
                    <a:pt x="101917" y="461010"/>
                  </a:lnTo>
                  <a:lnTo>
                    <a:pt x="102971" y="459740"/>
                  </a:lnTo>
                  <a:lnTo>
                    <a:pt x="106210" y="459740"/>
                  </a:lnTo>
                  <a:lnTo>
                    <a:pt x="106451" y="458470"/>
                  </a:lnTo>
                  <a:lnTo>
                    <a:pt x="108686" y="458470"/>
                  </a:lnTo>
                  <a:lnTo>
                    <a:pt x="108686" y="458978"/>
                  </a:lnTo>
                  <a:lnTo>
                    <a:pt x="109118" y="458470"/>
                  </a:lnTo>
                  <a:lnTo>
                    <a:pt x="112649" y="457200"/>
                  </a:lnTo>
                  <a:lnTo>
                    <a:pt x="115087" y="457200"/>
                  </a:lnTo>
                  <a:lnTo>
                    <a:pt x="113449" y="455930"/>
                  </a:lnTo>
                  <a:lnTo>
                    <a:pt x="111404" y="455930"/>
                  </a:lnTo>
                  <a:lnTo>
                    <a:pt x="112242" y="453390"/>
                  </a:lnTo>
                  <a:lnTo>
                    <a:pt x="116103" y="447040"/>
                  </a:lnTo>
                  <a:lnTo>
                    <a:pt x="116586" y="453390"/>
                  </a:lnTo>
                  <a:lnTo>
                    <a:pt x="120269" y="449580"/>
                  </a:lnTo>
                  <a:lnTo>
                    <a:pt x="119087" y="448310"/>
                  </a:lnTo>
                  <a:lnTo>
                    <a:pt x="120408" y="447040"/>
                  </a:lnTo>
                  <a:lnTo>
                    <a:pt x="125666" y="441960"/>
                  </a:lnTo>
                  <a:lnTo>
                    <a:pt x="121399" y="440690"/>
                  </a:lnTo>
                  <a:lnTo>
                    <a:pt x="123063" y="438150"/>
                  </a:lnTo>
                  <a:lnTo>
                    <a:pt x="125437" y="438150"/>
                  </a:lnTo>
                  <a:lnTo>
                    <a:pt x="127368" y="436880"/>
                  </a:lnTo>
                  <a:lnTo>
                    <a:pt x="127939" y="434340"/>
                  </a:lnTo>
                  <a:lnTo>
                    <a:pt x="128790" y="433070"/>
                  </a:lnTo>
                  <a:lnTo>
                    <a:pt x="131343" y="429260"/>
                  </a:lnTo>
                  <a:lnTo>
                    <a:pt x="133337" y="425450"/>
                  </a:lnTo>
                  <a:lnTo>
                    <a:pt x="130403" y="422910"/>
                  </a:lnTo>
                  <a:lnTo>
                    <a:pt x="128930" y="421640"/>
                  </a:lnTo>
                  <a:lnTo>
                    <a:pt x="125526" y="419100"/>
                  </a:lnTo>
                  <a:lnTo>
                    <a:pt x="124917" y="421640"/>
                  </a:lnTo>
                  <a:lnTo>
                    <a:pt x="125463" y="422910"/>
                  </a:lnTo>
                  <a:lnTo>
                    <a:pt x="124663" y="421640"/>
                  </a:lnTo>
                  <a:lnTo>
                    <a:pt x="114896" y="414020"/>
                  </a:lnTo>
                  <a:lnTo>
                    <a:pt x="108559" y="405130"/>
                  </a:lnTo>
                  <a:lnTo>
                    <a:pt x="103619" y="396240"/>
                  </a:lnTo>
                  <a:lnTo>
                    <a:pt x="100812" y="392430"/>
                  </a:lnTo>
                  <a:lnTo>
                    <a:pt x="98018" y="388620"/>
                  </a:lnTo>
                  <a:lnTo>
                    <a:pt x="99263" y="387350"/>
                  </a:lnTo>
                  <a:lnTo>
                    <a:pt x="94348" y="383540"/>
                  </a:lnTo>
                  <a:lnTo>
                    <a:pt x="91236" y="377190"/>
                  </a:lnTo>
                  <a:lnTo>
                    <a:pt x="88125" y="370840"/>
                  </a:lnTo>
                  <a:lnTo>
                    <a:pt x="83350" y="368300"/>
                  </a:lnTo>
                  <a:lnTo>
                    <a:pt x="80632" y="368300"/>
                  </a:lnTo>
                  <a:lnTo>
                    <a:pt x="79222" y="367030"/>
                  </a:lnTo>
                  <a:lnTo>
                    <a:pt x="77812" y="365760"/>
                  </a:lnTo>
                  <a:lnTo>
                    <a:pt x="79629" y="363220"/>
                  </a:lnTo>
                  <a:lnTo>
                    <a:pt x="75425" y="364490"/>
                  </a:lnTo>
                  <a:lnTo>
                    <a:pt x="73164" y="365760"/>
                  </a:lnTo>
                  <a:lnTo>
                    <a:pt x="60756" y="365760"/>
                  </a:lnTo>
                  <a:lnTo>
                    <a:pt x="62788" y="364490"/>
                  </a:lnTo>
                  <a:lnTo>
                    <a:pt x="64820" y="363220"/>
                  </a:lnTo>
                  <a:lnTo>
                    <a:pt x="67411" y="363220"/>
                  </a:lnTo>
                  <a:lnTo>
                    <a:pt x="65290" y="362927"/>
                  </a:lnTo>
                  <a:lnTo>
                    <a:pt x="66852" y="361950"/>
                  </a:lnTo>
                  <a:lnTo>
                    <a:pt x="62623" y="362559"/>
                  </a:lnTo>
                  <a:lnTo>
                    <a:pt x="58305" y="361950"/>
                  </a:lnTo>
                  <a:lnTo>
                    <a:pt x="57251" y="360680"/>
                  </a:lnTo>
                  <a:lnTo>
                    <a:pt x="48920" y="364490"/>
                  </a:lnTo>
                  <a:lnTo>
                    <a:pt x="50571" y="363220"/>
                  </a:lnTo>
                  <a:lnTo>
                    <a:pt x="47840" y="361950"/>
                  </a:lnTo>
                  <a:lnTo>
                    <a:pt x="47155" y="361950"/>
                  </a:lnTo>
                  <a:lnTo>
                    <a:pt x="46075" y="360680"/>
                  </a:lnTo>
                  <a:lnTo>
                    <a:pt x="44818" y="360680"/>
                  </a:lnTo>
                  <a:lnTo>
                    <a:pt x="43776" y="361950"/>
                  </a:lnTo>
                  <a:lnTo>
                    <a:pt x="44348" y="361950"/>
                  </a:lnTo>
                  <a:lnTo>
                    <a:pt x="45148" y="363220"/>
                  </a:lnTo>
                  <a:lnTo>
                    <a:pt x="46139" y="364490"/>
                  </a:lnTo>
                  <a:lnTo>
                    <a:pt x="39560" y="364490"/>
                  </a:lnTo>
                  <a:lnTo>
                    <a:pt x="40830" y="363220"/>
                  </a:lnTo>
                  <a:lnTo>
                    <a:pt x="41973" y="360680"/>
                  </a:lnTo>
                  <a:lnTo>
                    <a:pt x="42964" y="359410"/>
                  </a:lnTo>
                  <a:lnTo>
                    <a:pt x="42430" y="358140"/>
                  </a:lnTo>
                  <a:lnTo>
                    <a:pt x="41109" y="358140"/>
                  </a:lnTo>
                  <a:lnTo>
                    <a:pt x="40652" y="356870"/>
                  </a:lnTo>
                  <a:lnTo>
                    <a:pt x="38125" y="356870"/>
                  </a:lnTo>
                  <a:lnTo>
                    <a:pt x="36233" y="354330"/>
                  </a:lnTo>
                  <a:lnTo>
                    <a:pt x="35737" y="353060"/>
                  </a:lnTo>
                  <a:lnTo>
                    <a:pt x="35407" y="353060"/>
                  </a:lnTo>
                  <a:lnTo>
                    <a:pt x="34569" y="350520"/>
                  </a:lnTo>
                  <a:lnTo>
                    <a:pt x="34251" y="349250"/>
                  </a:lnTo>
                  <a:lnTo>
                    <a:pt x="34201" y="348729"/>
                  </a:lnTo>
                  <a:lnTo>
                    <a:pt x="30429" y="346710"/>
                  </a:lnTo>
                  <a:lnTo>
                    <a:pt x="29540" y="339090"/>
                  </a:lnTo>
                  <a:lnTo>
                    <a:pt x="32562" y="334010"/>
                  </a:lnTo>
                  <a:lnTo>
                    <a:pt x="34836" y="330200"/>
                  </a:lnTo>
                  <a:lnTo>
                    <a:pt x="34366" y="327660"/>
                  </a:lnTo>
                  <a:lnTo>
                    <a:pt x="34340" y="325120"/>
                  </a:lnTo>
                  <a:lnTo>
                    <a:pt x="34074" y="323850"/>
                  </a:lnTo>
                  <a:lnTo>
                    <a:pt x="32931" y="323850"/>
                  </a:lnTo>
                  <a:lnTo>
                    <a:pt x="31889" y="322580"/>
                  </a:lnTo>
                  <a:lnTo>
                    <a:pt x="30810" y="322580"/>
                  </a:lnTo>
                  <a:lnTo>
                    <a:pt x="28651" y="321310"/>
                  </a:lnTo>
                  <a:lnTo>
                    <a:pt x="26149" y="320040"/>
                  </a:lnTo>
                  <a:lnTo>
                    <a:pt x="26568" y="317500"/>
                  </a:lnTo>
                  <a:lnTo>
                    <a:pt x="24701" y="316230"/>
                  </a:lnTo>
                  <a:lnTo>
                    <a:pt x="19875" y="316230"/>
                  </a:lnTo>
                  <a:lnTo>
                    <a:pt x="16497" y="308610"/>
                  </a:lnTo>
                  <a:lnTo>
                    <a:pt x="16459" y="307340"/>
                  </a:lnTo>
                  <a:lnTo>
                    <a:pt x="23368" y="307340"/>
                  </a:lnTo>
                  <a:lnTo>
                    <a:pt x="28295" y="312420"/>
                  </a:lnTo>
                  <a:lnTo>
                    <a:pt x="27698" y="313690"/>
                  </a:lnTo>
                  <a:lnTo>
                    <a:pt x="25895" y="313690"/>
                  </a:lnTo>
                  <a:lnTo>
                    <a:pt x="26416" y="314960"/>
                  </a:lnTo>
                  <a:lnTo>
                    <a:pt x="27559" y="316230"/>
                  </a:lnTo>
                  <a:lnTo>
                    <a:pt x="29502" y="316230"/>
                  </a:lnTo>
                  <a:lnTo>
                    <a:pt x="27355" y="314960"/>
                  </a:lnTo>
                  <a:lnTo>
                    <a:pt x="34150" y="314960"/>
                  </a:lnTo>
                  <a:lnTo>
                    <a:pt x="35344" y="316230"/>
                  </a:lnTo>
                  <a:lnTo>
                    <a:pt x="35814" y="314960"/>
                  </a:lnTo>
                  <a:lnTo>
                    <a:pt x="35204" y="314452"/>
                  </a:lnTo>
                  <a:lnTo>
                    <a:pt x="35953" y="313690"/>
                  </a:lnTo>
                  <a:lnTo>
                    <a:pt x="37465" y="313690"/>
                  </a:lnTo>
                  <a:lnTo>
                    <a:pt x="40919" y="312420"/>
                  </a:lnTo>
                  <a:lnTo>
                    <a:pt x="49796" y="311150"/>
                  </a:lnTo>
                  <a:lnTo>
                    <a:pt x="46951" y="311150"/>
                  </a:lnTo>
                  <a:lnTo>
                    <a:pt x="44348" y="309880"/>
                  </a:lnTo>
                  <a:lnTo>
                    <a:pt x="46583" y="309880"/>
                  </a:lnTo>
                  <a:lnTo>
                    <a:pt x="57175" y="307340"/>
                  </a:lnTo>
                  <a:lnTo>
                    <a:pt x="59956" y="304800"/>
                  </a:lnTo>
                  <a:lnTo>
                    <a:pt x="60845" y="303530"/>
                  </a:lnTo>
                  <a:lnTo>
                    <a:pt x="65684" y="300990"/>
                  </a:lnTo>
                  <a:lnTo>
                    <a:pt x="70104" y="300990"/>
                  </a:lnTo>
                  <a:lnTo>
                    <a:pt x="71602" y="302260"/>
                  </a:lnTo>
                  <a:lnTo>
                    <a:pt x="72174" y="300990"/>
                  </a:lnTo>
                  <a:lnTo>
                    <a:pt x="71602" y="297180"/>
                  </a:lnTo>
                  <a:lnTo>
                    <a:pt x="71399" y="295910"/>
                  </a:lnTo>
                  <a:lnTo>
                    <a:pt x="71208" y="294640"/>
                  </a:lnTo>
                  <a:lnTo>
                    <a:pt x="71856" y="290830"/>
                  </a:lnTo>
                  <a:lnTo>
                    <a:pt x="72707" y="285750"/>
                  </a:lnTo>
                  <a:lnTo>
                    <a:pt x="75857" y="294640"/>
                  </a:lnTo>
                  <a:lnTo>
                    <a:pt x="77495" y="299720"/>
                  </a:lnTo>
                  <a:lnTo>
                    <a:pt x="75450" y="290830"/>
                  </a:lnTo>
                  <a:lnTo>
                    <a:pt x="75704" y="285750"/>
                  </a:lnTo>
                  <a:lnTo>
                    <a:pt x="78232" y="273050"/>
                  </a:lnTo>
                  <a:lnTo>
                    <a:pt x="78511" y="271780"/>
                  </a:lnTo>
                  <a:lnTo>
                    <a:pt x="79133" y="270510"/>
                  </a:lnTo>
                  <a:lnTo>
                    <a:pt x="79654" y="269240"/>
                  </a:lnTo>
                  <a:lnTo>
                    <a:pt x="79844" y="267970"/>
                  </a:lnTo>
                  <a:lnTo>
                    <a:pt x="80378" y="270090"/>
                  </a:lnTo>
                  <a:lnTo>
                    <a:pt x="80454" y="267970"/>
                  </a:lnTo>
                  <a:lnTo>
                    <a:pt x="80606" y="266700"/>
                  </a:lnTo>
                  <a:lnTo>
                    <a:pt x="76949" y="267970"/>
                  </a:lnTo>
                  <a:lnTo>
                    <a:pt x="77724" y="265430"/>
                  </a:lnTo>
                  <a:lnTo>
                    <a:pt x="77851" y="264160"/>
                  </a:lnTo>
                  <a:lnTo>
                    <a:pt x="79311" y="264160"/>
                  </a:lnTo>
                  <a:lnTo>
                    <a:pt x="77228" y="261620"/>
                  </a:lnTo>
                  <a:lnTo>
                    <a:pt x="73329" y="265430"/>
                  </a:lnTo>
                  <a:lnTo>
                    <a:pt x="70612" y="260350"/>
                  </a:lnTo>
                  <a:lnTo>
                    <a:pt x="71983" y="257810"/>
                  </a:lnTo>
                  <a:lnTo>
                    <a:pt x="72669" y="256540"/>
                  </a:lnTo>
                  <a:lnTo>
                    <a:pt x="69900" y="248920"/>
                  </a:lnTo>
                  <a:lnTo>
                    <a:pt x="74739" y="248920"/>
                  </a:lnTo>
                  <a:lnTo>
                    <a:pt x="74206" y="252730"/>
                  </a:lnTo>
                  <a:lnTo>
                    <a:pt x="75933" y="254000"/>
                  </a:lnTo>
                  <a:lnTo>
                    <a:pt x="78155" y="254000"/>
                  </a:lnTo>
                  <a:lnTo>
                    <a:pt x="79121" y="257810"/>
                  </a:lnTo>
                  <a:lnTo>
                    <a:pt x="78740" y="255270"/>
                  </a:lnTo>
                  <a:lnTo>
                    <a:pt x="79032" y="254000"/>
                  </a:lnTo>
                  <a:lnTo>
                    <a:pt x="79984" y="251460"/>
                  </a:lnTo>
                  <a:lnTo>
                    <a:pt x="80556" y="250190"/>
                  </a:lnTo>
                  <a:lnTo>
                    <a:pt x="80886" y="251460"/>
                  </a:lnTo>
                  <a:lnTo>
                    <a:pt x="81064" y="252730"/>
                  </a:lnTo>
                  <a:lnTo>
                    <a:pt x="81102" y="252590"/>
                  </a:lnTo>
                  <a:lnTo>
                    <a:pt x="81254" y="253276"/>
                  </a:lnTo>
                  <a:lnTo>
                    <a:pt x="81267" y="252476"/>
                  </a:lnTo>
                  <a:lnTo>
                    <a:pt x="81216" y="252272"/>
                  </a:lnTo>
                  <a:lnTo>
                    <a:pt x="81915" y="250190"/>
                  </a:lnTo>
                  <a:lnTo>
                    <a:pt x="82334" y="248920"/>
                  </a:lnTo>
                  <a:lnTo>
                    <a:pt x="82765" y="247650"/>
                  </a:lnTo>
                  <a:lnTo>
                    <a:pt x="81140" y="245110"/>
                  </a:lnTo>
                  <a:lnTo>
                    <a:pt x="80010" y="243840"/>
                  </a:lnTo>
                  <a:lnTo>
                    <a:pt x="78879" y="242570"/>
                  </a:lnTo>
                  <a:lnTo>
                    <a:pt x="78740" y="238760"/>
                  </a:lnTo>
                  <a:lnTo>
                    <a:pt x="78638" y="236220"/>
                  </a:lnTo>
                  <a:lnTo>
                    <a:pt x="80911" y="238760"/>
                  </a:lnTo>
                  <a:lnTo>
                    <a:pt x="82257" y="237096"/>
                  </a:lnTo>
                  <a:lnTo>
                    <a:pt x="80975" y="236220"/>
                  </a:lnTo>
                  <a:lnTo>
                    <a:pt x="79108" y="234950"/>
                  </a:lnTo>
                  <a:lnTo>
                    <a:pt x="78105" y="229870"/>
                  </a:lnTo>
                  <a:lnTo>
                    <a:pt x="79032" y="228600"/>
                  </a:lnTo>
                  <a:lnTo>
                    <a:pt x="79527" y="227330"/>
                  </a:lnTo>
                  <a:lnTo>
                    <a:pt x="79743" y="226060"/>
                  </a:lnTo>
                  <a:lnTo>
                    <a:pt x="80098" y="224790"/>
                  </a:lnTo>
                  <a:lnTo>
                    <a:pt x="80276" y="223520"/>
                  </a:lnTo>
                  <a:lnTo>
                    <a:pt x="80264" y="222250"/>
                  </a:lnTo>
                  <a:lnTo>
                    <a:pt x="80264" y="220980"/>
                  </a:lnTo>
                  <a:lnTo>
                    <a:pt x="79921" y="218440"/>
                  </a:lnTo>
                  <a:lnTo>
                    <a:pt x="80924" y="215900"/>
                  </a:lnTo>
                  <a:lnTo>
                    <a:pt x="78105" y="222250"/>
                  </a:lnTo>
                  <a:lnTo>
                    <a:pt x="75971" y="219710"/>
                  </a:lnTo>
                  <a:lnTo>
                    <a:pt x="77901" y="214630"/>
                  </a:lnTo>
                  <a:lnTo>
                    <a:pt x="79070" y="208280"/>
                  </a:lnTo>
                  <a:lnTo>
                    <a:pt x="80111" y="207759"/>
                  </a:lnTo>
                  <a:lnTo>
                    <a:pt x="80302" y="207010"/>
                  </a:lnTo>
                  <a:lnTo>
                    <a:pt x="81775" y="204470"/>
                  </a:lnTo>
                  <a:lnTo>
                    <a:pt x="79806" y="201930"/>
                  </a:lnTo>
                  <a:lnTo>
                    <a:pt x="78816" y="200660"/>
                  </a:lnTo>
                  <a:lnTo>
                    <a:pt x="75971" y="193040"/>
                  </a:lnTo>
                  <a:lnTo>
                    <a:pt x="68135" y="189230"/>
                  </a:lnTo>
                  <a:lnTo>
                    <a:pt x="66979" y="186690"/>
                  </a:lnTo>
                  <a:lnTo>
                    <a:pt x="65824" y="184150"/>
                  </a:lnTo>
                  <a:lnTo>
                    <a:pt x="70891" y="185420"/>
                  </a:lnTo>
                  <a:lnTo>
                    <a:pt x="69088" y="181610"/>
                  </a:lnTo>
                  <a:lnTo>
                    <a:pt x="61696" y="179451"/>
                  </a:lnTo>
                  <a:lnTo>
                    <a:pt x="61696" y="184150"/>
                  </a:lnTo>
                  <a:lnTo>
                    <a:pt x="57200" y="183108"/>
                  </a:lnTo>
                  <a:lnTo>
                    <a:pt x="56972" y="186690"/>
                  </a:lnTo>
                  <a:lnTo>
                    <a:pt x="56451" y="182930"/>
                  </a:lnTo>
                  <a:lnTo>
                    <a:pt x="56273" y="182880"/>
                  </a:lnTo>
                  <a:lnTo>
                    <a:pt x="56438" y="182880"/>
                  </a:lnTo>
                  <a:lnTo>
                    <a:pt x="56134" y="180695"/>
                  </a:lnTo>
                  <a:lnTo>
                    <a:pt x="59994" y="181610"/>
                  </a:lnTo>
                  <a:lnTo>
                    <a:pt x="61696" y="184150"/>
                  </a:lnTo>
                  <a:lnTo>
                    <a:pt x="61696" y="179451"/>
                  </a:lnTo>
                  <a:lnTo>
                    <a:pt x="60401" y="179070"/>
                  </a:lnTo>
                  <a:lnTo>
                    <a:pt x="60579" y="178752"/>
                  </a:lnTo>
                  <a:lnTo>
                    <a:pt x="56578" y="177800"/>
                  </a:lnTo>
                  <a:lnTo>
                    <a:pt x="51193" y="176530"/>
                  </a:lnTo>
                  <a:lnTo>
                    <a:pt x="52946" y="178460"/>
                  </a:lnTo>
                  <a:lnTo>
                    <a:pt x="44919" y="180340"/>
                  </a:lnTo>
                  <a:lnTo>
                    <a:pt x="44767" y="179070"/>
                  </a:lnTo>
                  <a:lnTo>
                    <a:pt x="44132" y="173990"/>
                  </a:lnTo>
                  <a:lnTo>
                    <a:pt x="52120" y="170180"/>
                  </a:lnTo>
                  <a:lnTo>
                    <a:pt x="52476" y="167640"/>
                  </a:lnTo>
                  <a:lnTo>
                    <a:pt x="51384" y="167640"/>
                  </a:lnTo>
                  <a:lnTo>
                    <a:pt x="48945" y="166370"/>
                  </a:lnTo>
                  <a:lnTo>
                    <a:pt x="48056" y="165100"/>
                  </a:lnTo>
                  <a:lnTo>
                    <a:pt x="47396" y="162560"/>
                  </a:lnTo>
                  <a:lnTo>
                    <a:pt x="49009" y="161290"/>
                  </a:lnTo>
                  <a:lnTo>
                    <a:pt x="50622" y="160020"/>
                  </a:lnTo>
                  <a:lnTo>
                    <a:pt x="48996" y="160020"/>
                  </a:lnTo>
                  <a:lnTo>
                    <a:pt x="48094" y="161290"/>
                  </a:lnTo>
                  <a:lnTo>
                    <a:pt x="46799" y="160020"/>
                  </a:lnTo>
                  <a:lnTo>
                    <a:pt x="47129" y="158750"/>
                  </a:lnTo>
                  <a:lnTo>
                    <a:pt x="48425" y="157480"/>
                  </a:lnTo>
                  <a:lnTo>
                    <a:pt x="49898" y="154940"/>
                  </a:lnTo>
                  <a:lnTo>
                    <a:pt x="51790" y="152400"/>
                  </a:lnTo>
                  <a:lnTo>
                    <a:pt x="52451" y="151130"/>
                  </a:lnTo>
                  <a:lnTo>
                    <a:pt x="54686" y="152400"/>
                  </a:lnTo>
                  <a:lnTo>
                    <a:pt x="57124" y="151130"/>
                  </a:lnTo>
                  <a:lnTo>
                    <a:pt x="59715" y="149860"/>
                  </a:lnTo>
                  <a:lnTo>
                    <a:pt x="57759" y="148590"/>
                  </a:lnTo>
                  <a:lnTo>
                    <a:pt x="65532" y="140970"/>
                  </a:lnTo>
                  <a:lnTo>
                    <a:pt x="61328" y="137160"/>
                  </a:lnTo>
                  <a:lnTo>
                    <a:pt x="64655" y="135890"/>
                  </a:lnTo>
                  <a:lnTo>
                    <a:pt x="66979" y="135890"/>
                  </a:lnTo>
                  <a:lnTo>
                    <a:pt x="69811" y="133350"/>
                  </a:lnTo>
                  <a:lnTo>
                    <a:pt x="66230" y="125730"/>
                  </a:lnTo>
                  <a:lnTo>
                    <a:pt x="69405" y="118110"/>
                  </a:lnTo>
                  <a:lnTo>
                    <a:pt x="69964" y="118110"/>
                  </a:lnTo>
                  <a:lnTo>
                    <a:pt x="70650" y="119380"/>
                  </a:lnTo>
                  <a:lnTo>
                    <a:pt x="71412" y="119380"/>
                  </a:lnTo>
                  <a:lnTo>
                    <a:pt x="70434" y="121920"/>
                  </a:lnTo>
                  <a:lnTo>
                    <a:pt x="72288" y="125730"/>
                  </a:lnTo>
                  <a:lnTo>
                    <a:pt x="71297" y="127000"/>
                  </a:lnTo>
                  <a:lnTo>
                    <a:pt x="71335" y="128270"/>
                  </a:lnTo>
                  <a:lnTo>
                    <a:pt x="71120" y="129540"/>
                  </a:lnTo>
                  <a:lnTo>
                    <a:pt x="71640" y="128270"/>
                  </a:lnTo>
                  <a:lnTo>
                    <a:pt x="72555" y="129540"/>
                  </a:lnTo>
                  <a:lnTo>
                    <a:pt x="73177" y="129540"/>
                  </a:lnTo>
                  <a:lnTo>
                    <a:pt x="73012" y="128270"/>
                  </a:lnTo>
                  <a:lnTo>
                    <a:pt x="73545" y="129540"/>
                  </a:lnTo>
                  <a:lnTo>
                    <a:pt x="74320" y="128270"/>
                  </a:lnTo>
                  <a:lnTo>
                    <a:pt x="78422" y="128270"/>
                  </a:lnTo>
                  <a:lnTo>
                    <a:pt x="78562" y="129705"/>
                  </a:lnTo>
                  <a:lnTo>
                    <a:pt x="78206" y="129971"/>
                  </a:lnTo>
                  <a:lnTo>
                    <a:pt x="77812" y="130022"/>
                  </a:lnTo>
                  <a:lnTo>
                    <a:pt x="77800" y="130289"/>
                  </a:lnTo>
                  <a:lnTo>
                    <a:pt x="78625" y="130263"/>
                  </a:lnTo>
                  <a:lnTo>
                    <a:pt x="78689" y="130810"/>
                  </a:lnTo>
                  <a:lnTo>
                    <a:pt x="79832" y="129540"/>
                  </a:lnTo>
                  <a:lnTo>
                    <a:pt x="81178" y="127000"/>
                  </a:lnTo>
                  <a:lnTo>
                    <a:pt x="83794" y="128270"/>
                  </a:lnTo>
                  <a:lnTo>
                    <a:pt x="89509" y="132080"/>
                  </a:lnTo>
                  <a:lnTo>
                    <a:pt x="88226" y="127000"/>
                  </a:lnTo>
                  <a:lnTo>
                    <a:pt x="91503" y="133350"/>
                  </a:lnTo>
                  <a:lnTo>
                    <a:pt x="97929" y="138430"/>
                  </a:lnTo>
                  <a:lnTo>
                    <a:pt x="113804" y="148590"/>
                  </a:lnTo>
                  <a:lnTo>
                    <a:pt x="119176" y="142240"/>
                  </a:lnTo>
                  <a:lnTo>
                    <a:pt x="123901" y="138430"/>
                  </a:lnTo>
                  <a:lnTo>
                    <a:pt x="128498" y="137414"/>
                  </a:lnTo>
                  <a:lnTo>
                    <a:pt x="127901" y="138099"/>
                  </a:lnTo>
                  <a:lnTo>
                    <a:pt x="129032" y="137287"/>
                  </a:lnTo>
                  <a:lnTo>
                    <a:pt x="129590" y="137160"/>
                  </a:lnTo>
                  <a:lnTo>
                    <a:pt x="130098" y="136525"/>
                  </a:lnTo>
                  <a:lnTo>
                    <a:pt x="131165" y="135763"/>
                  </a:lnTo>
                  <a:lnTo>
                    <a:pt x="130670" y="135813"/>
                  </a:lnTo>
                  <a:lnTo>
                    <a:pt x="134708" y="130810"/>
                  </a:lnTo>
                  <a:lnTo>
                    <a:pt x="137883" y="127000"/>
                  </a:lnTo>
                  <a:lnTo>
                    <a:pt x="138938" y="125730"/>
                  </a:lnTo>
                  <a:lnTo>
                    <a:pt x="141859" y="123190"/>
                  </a:lnTo>
                  <a:lnTo>
                    <a:pt x="144843" y="120650"/>
                  </a:lnTo>
                  <a:lnTo>
                    <a:pt x="147586" y="118110"/>
                  </a:lnTo>
                  <a:lnTo>
                    <a:pt x="147751" y="119380"/>
                  </a:lnTo>
                  <a:lnTo>
                    <a:pt x="148437" y="119380"/>
                  </a:lnTo>
                  <a:lnTo>
                    <a:pt x="147205" y="120650"/>
                  </a:lnTo>
                  <a:lnTo>
                    <a:pt x="151257" y="116840"/>
                  </a:lnTo>
                  <a:lnTo>
                    <a:pt x="151485" y="115570"/>
                  </a:lnTo>
                  <a:lnTo>
                    <a:pt x="151968" y="113030"/>
                  </a:lnTo>
                  <a:lnTo>
                    <a:pt x="153009" y="109220"/>
                  </a:lnTo>
                  <a:lnTo>
                    <a:pt x="158076" y="105410"/>
                  </a:lnTo>
                  <a:lnTo>
                    <a:pt x="165366" y="106680"/>
                  </a:lnTo>
                  <a:lnTo>
                    <a:pt x="154520" y="111760"/>
                  </a:lnTo>
                  <a:lnTo>
                    <a:pt x="158457" y="110490"/>
                  </a:lnTo>
                  <a:lnTo>
                    <a:pt x="162941" y="113030"/>
                  </a:lnTo>
                  <a:lnTo>
                    <a:pt x="165773" y="110490"/>
                  </a:lnTo>
                  <a:lnTo>
                    <a:pt x="167182" y="109220"/>
                  </a:lnTo>
                  <a:lnTo>
                    <a:pt x="172123" y="105410"/>
                  </a:lnTo>
                  <a:lnTo>
                    <a:pt x="178676" y="104140"/>
                  </a:lnTo>
                  <a:lnTo>
                    <a:pt x="177749" y="105410"/>
                  </a:lnTo>
                  <a:lnTo>
                    <a:pt x="179717" y="105410"/>
                  </a:lnTo>
                  <a:lnTo>
                    <a:pt x="182257" y="104140"/>
                  </a:lnTo>
                  <a:lnTo>
                    <a:pt x="184797" y="102870"/>
                  </a:lnTo>
                  <a:lnTo>
                    <a:pt x="188506" y="100330"/>
                  </a:lnTo>
                  <a:lnTo>
                    <a:pt x="190525" y="99060"/>
                  </a:lnTo>
                  <a:lnTo>
                    <a:pt x="192532" y="97790"/>
                  </a:lnTo>
                  <a:lnTo>
                    <a:pt x="196176" y="93980"/>
                  </a:lnTo>
                  <a:lnTo>
                    <a:pt x="200507" y="91440"/>
                  </a:lnTo>
                  <a:lnTo>
                    <a:pt x="200202" y="90170"/>
                  </a:lnTo>
                  <a:lnTo>
                    <a:pt x="199885" y="88900"/>
                  </a:lnTo>
                  <a:lnTo>
                    <a:pt x="198793" y="85090"/>
                  </a:lnTo>
                  <a:lnTo>
                    <a:pt x="200406" y="85090"/>
                  </a:lnTo>
                  <a:lnTo>
                    <a:pt x="197396" y="80010"/>
                  </a:lnTo>
                  <a:lnTo>
                    <a:pt x="196646" y="78740"/>
                  </a:lnTo>
                  <a:lnTo>
                    <a:pt x="193573" y="72390"/>
                  </a:lnTo>
                  <a:lnTo>
                    <a:pt x="191008" y="66040"/>
                  </a:lnTo>
                  <a:lnTo>
                    <a:pt x="189141" y="62230"/>
                  </a:lnTo>
                  <a:lnTo>
                    <a:pt x="186575" y="55880"/>
                  </a:lnTo>
                  <a:lnTo>
                    <a:pt x="186448" y="55587"/>
                  </a:lnTo>
                  <a:lnTo>
                    <a:pt x="185864" y="55880"/>
                  </a:lnTo>
                  <a:lnTo>
                    <a:pt x="183222" y="49530"/>
                  </a:lnTo>
                  <a:lnTo>
                    <a:pt x="184975" y="46990"/>
                  </a:lnTo>
                  <a:lnTo>
                    <a:pt x="186080" y="44450"/>
                  </a:lnTo>
                  <a:lnTo>
                    <a:pt x="190830" y="46990"/>
                  </a:lnTo>
                  <a:lnTo>
                    <a:pt x="191960" y="50800"/>
                  </a:lnTo>
                  <a:lnTo>
                    <a:pt x="195465" y="50800"/>
                  </a:lnTo>
                  <a:lnTo>
                    <a:pt x="194043" y="49530"/>
                  </a:lnTo>
                  <a:lnTo>
                    <a:pt x="192595" y="46990"/>
                  </a:lnTo>
                  <a:lnTo>
                    <a:pt x="192786" y="46990"/>
                  </a:lnTo>
                  <a:lnTo>
                    <a:pt x="193167" y="45720"/>
                  </a:lnTo>
                  <a:lnTo>
                    <a:pt x="194208" y="46990"/>
                  </a:lnTo>
                  <a:lnTo>
                    <a:pt x="196278" y="48260"/>
                  </a:lnTo>
                  <a:lnTo>
                    <a:pt x="198196" y="46990"/>
                  </a:lnTo>
                  <a:lnTo>
                    <a:pt x="198323" y="45720"/>
                  </a:lnTo>
                  <a:lnTo>
                    <a:pt x="199250" y="44450"/>
                  </a:lnTo>
                  <a:lnTo>
                    <a:pt x="200406" y="41910"/>
                  </a:lnTo>
                  <a:lnTo>
                    <a:pt x="201041" y="40640"/>
                  </a:lnTo>
                  <a:lnTo>
                    <a:pt x="208013" y="39370"/>
                  </a:lnTo>
                  <a:lnTo>
                    <a:pt x="206336" y="38100"/>
                  </a:lnTo>
                  <a:lnTo>
                    <a:pt x="212001" y="30480"/>
                  </a:lnTo>
                  <a:lnTo>
                    <a:pt x="212788" y="39370"/>
                  </a:lnTo>
                  <a:lnTo>
                    <a:pt x="218757" y="34290"/>
                  </a:lnTo>
                  <a:lnTo>
                    <a:pt x="222059" y="39370"/>
                  </a:lnTo>
                  <a:lnTo>
                    <a:pt x="223812" y="38100"/>
                  </a:lnTo>
                  <a:lnTo>
                    <a:pt x="228663" y="35560"/>
                  </a:lnTo>
                  <a:lnTo>
                    <a:pt x="231165" y="34290"/>
                  </a:lnTo>
                  <a:lnTo>
                    <a:pt x="233959" y="31750"/>
                  </a:lnTo>
                  <a:lnTo>
                    <a:pt x="238074" y="29210"/>
                  </a:lnTo>
                  <a:lnTo>
                    <a:pt x="241668" y="27940"/>
                  </a:lnTo>
                  <a:lnTo>
                    <a:pt x="240068" y="30073"/>
                  </a:lnTo>
                  <a:lnTo>
                    <a:pt x="243713" y="27940"/>
                  </a:lnTo>
                  <a:lnTo>
                    <a:pt x="250405" y="26670"/>
                  </a:lnTo>
                  <a:lnTo>
                    <a:pt x="250596" y="29210"/>
                  </a:lnTo>
                  <a:lnTo>
                    <a:pt x="245376" y="34290"/>
                  </a:lnTo>
                  <a:lnTo>
                    <a:pt x="244957" y="39370"/>
                  </a:lnTo>
                  <a:lnTo>
                    <a:pt x="244919" y="40640"/>
                  </a:lnTo>
                  <a:lnTo>
                    <a:pt x="244805" y="46990"/>
                  </a:lnTo>
                  <a:lnTo>
                    <a:pt x="244297" y="48260"/>
                  </a:lnTo>
                  <a:lnTo>
                    <a:pt x="243992" y="48260"/>
                  </a:lnTo>
                  <a:lnTo>
                    <a:pt x="243776" y="50800"/>
                  </a:lnTo>
                  <a:lnTo>
                    <a:pt x="242836" y="55880"/>
                  </a:lnTo>
                  <a:lnTo>
                    <a:pt x="242163" y="57150"/>
                  </a:lnTo>
                  <a:lnTo>
                    <a:pt x="241198" y="59690"/>
                  </a:lnTo>
                  <a:lnTo>
                    <a:pt x="243230" y="68580"/>
                  </a:lnTo>
                  <a:lnTo>
                    <a:pt x="243992" y="76200"/>
                  </a:lnTo>
                  <a:lnTo>
                    <a:pt x="244589" y="83820"/>
                  </a:lnTo>
                  <a:lnTo>
                    <a:pt x="251218" y="85090"/>
                  </a:lnTo>
                  <a:lnTo>
                    <a:pt x="264845" y="85090"/>
                  </a:lnTo>
                  <a:lnTo>
                    <a:pt x="272059" y="86360"/>
                  </a:lnTo>
                  <a:lnTo>
                    <a:pt x="278955" y="86360"/>
                  </a:lnTo>
                  <a:lnTo>
                    <a:pt x="283070" y="87630"/>
                  </a:lnTo>
                  <a:lnTo>
                    <a:pt x="288683" y="87630"/>
                  </a:lnTo>
                  <a:lnTo>
                    <a:pt x="291604" y="88900"/>
                  </a:lnTo>
                  <a:lnTo>
                    <a:pt x="290258" y="83820"/>
                  </a:lnTo>
                  <a:lnTo>
                    <a:pt x="295275" y="83820"/>
                  </a:lnTo>
                  <a:lnTo>
                    <a:pt x="296926" y="80010"/>
                  </a:lnTo>
                  <a:lnTo>
                    <a:pt x="302514" y="80010"/>
                  </a:lnTo>
                  <a:lnTo>
                    <a:pt x="302742" y="80175"/>
                  </a:lnTo>
                  <a:lnTo>
                    <a:pt x="302539" y="80010"/>
                  </a:lnTo>
                  <a:lnTo>
                    <a:pt x="302768" y="80010"/>
                  </a:lnTo>
                  <a:lnTo>
                    <a:pt x="302806" y="80200"/>
                  </a:lnTo>
                  <a:lnTo>
                    <a:pt x="303034" y="81280"/>
                  </a:lnTo>
                  <a:lnTo>
                    <a:pt x="303301" y="81470"/>
                  </a:lnTo>
                  <a:lnTo>
                    <a:pt x="303466" y="82080"/>
                  </a:lnTo>
                  <a:lnTo>
                    <a:pt x="294208" y="85432"/>
                  </a:lnTo>
                  <a:lnTo>
                    <a:pt x="300774" y="89014"/>
                  </a:lnTo>
                  <a:lnTo>
                    <a:pt x="300113" y="86474"/>
                  </a:lnTo>
                  <a:lnTo>
                    <a:pt x="302958" y="85051"/>
                  </a:lnTo>
                  <a:lnTo>
                    <a:pt x="305282" y="83451"/>
                  </a:lnTo>
                  <a:lnTo>
                    <a:pt x="304304" y="82118"/>
                  </a:lnTo>
                  <a:lnTo>
                    <a:pt x="306895" y="83820"/>
                  </a:lnTo>
                  <a:lnTo>
                    <a:pt x="310642" y="86360"/>
                  </a:lnTo>
                  <a:lnTo>
                    <a:pt x="314236" y="88900"/>
                  </a:lnTo>
                  <a:lnTo>
                    <a:pt x="316433" y="92710"/>
                  </a:lnTo>
                  <a:lnTo>
                    <a:pt x="309981" y="90170"/>
                  </a:lnTo>
                  <a:lnTo>
                    <a:pt x="309892" y="91440"/>
                  </a:lnTo>
                  <a:lnTo>
                    <a:pt x="318274" y="95250"/>
                  </a:lnTo>
                  <a:lnTo>
                    <a:pt x="312572" y="96520"/>
                  </a:lnTo>
                  <a:lnTo>
                    <a:pt x="317423" y="100330"/>
                  </a:lnTo>
                  <a:lnTo>
                    <a:pt x="317309" y="99060"/>
                  </a:lnTo>
                  <a:lnTo>
                    <a:pt x="318325" y="97790"/>
                  </a:lnTo>
                  <a:lnTo>
                    <a:pt x="323240" y="97790"/>
                  </a:lnTo>
                  <a:lnTo>
                    <a:pt x="327507" y="99060"/>
                  </a:lnTo>
                  <a:lnTo>
                    <a:pt x="332384" y="101600"/>
                  </a:lnTo>
                  <a:lnTo>
                    <a:pt x="328053" y="99060"/>
                  </a:lnTo>
                  <a:lnTo>
                    <a:pt x="326428" y="97790"/>
                  </a:lnTo>
                  <a:lnTo>
                    <a:pt x="323164" y="95250"/>
                  </a:lnTo>
                  <a:lnTo>
                    <a:pt x="320459" y="93980"/>
                  </a:lnTo>
                  <a:lnTo>
                    <a:pt x="330225" y="95250"/>
                  </a:lnTo>
                  <a:lnTo>
                    <a:pt x="337070" y="99060"/>
                  </a:lnTo>
                  <a:lnTo>
                    <a:pt x="343204" y="102870"/>
                  </a:lnTo>
                  <a:lnTo>
                    <a:pt x="350888" y="107950"/>
                  </a:lnTo>
                  <a:lnTo>
                    <a:pt x="352717" y="105410"/>
                  </a:lnTo>
                  <a:lnTo>
                    <a:pt x="354901" y="101600"/>
                  </a:lnTo>
                  <a:lnTo>
                    <a:pt x="357225" y="96520"/>
                  </a:lnTo>
                  <a:lnTo>
                    <a:pt x="354406" y="105410"/>
                  </a:lnTo>
                  <a:lnTo>
                    <a:pt x="357365" y="100330"/>
                  </a:lnTo>
                  <a:lnTo>
                    <a:pt x="359702" y="96520"/>
                  </a:lnTo>
                  <a:lnTo>
                    <a:pt x="361264" y="93980"/>
                  </a:lnTo>
                  <a:lnTo>
                    <a:pt x="361988" y="92710"/>
                  </a:lnTo>
                  <a:lnTo>
                    <a:pt x="369227" y="80010"/>
                  </a:lnTo>
                  <a:lnTo>
                    <a:pt x="371398" y="76200"/>
                  </a:lnTo>
                  <a:lnTo>
                    <a:pt x="372706" y="72390"/>
                  </a:lnTo>
                  <a:lnTo>
                    <a:pt x="374256" y="67310"/>
                  </a:lnTo>
                  <a:lnTo>
                    <a:pt x="374129" y="66040"/>
                  </a:lnTo>
                  <a:lnTo>
                    <a:pt x="372821" y="63500"/>
                  </a:lnTo>
                  <a:lnTo>
                    <a:pt x="373913" y="63500"/>
                  </a:lnTo>
                  <a:lnTo>
                    <a:pt x="375843" y="66040"/>
                  </a:lnTo>
                  <a:lnTo>
                    <a:pt x="377012" y="66040"/>
                  </a:lnTo>
                  <a:lnTo>
                    <a:pt x="376961" y="63500"/>
                  </a:lnTo>
                  <a:lnTo>
                    <a:pt x="377736" y="59690"/>
                  </a:lnTo>
                  <a:lnTo>
                    <a:pt x="380390" y="59690"/>
                  </a:lnTo>
                  <a:lnTo>
                    <a:pt x="382993" y="60960"/>
                  </a:lnTo>
                  <a:lnTo>
                    <a:pt x="383844" y="60960"/>
                  </a:lnTo>
                  <a:lnTo>
                    <a:pt x="385241" y="62230"/>
                  </a:lnTo>
                  <a:lnTo>
                    <a:pt x="387604" y="64770"/>
                  </a:lnTo>
                  <a:lnTo>
                    <a:pt x="388645" y="66040"/>
                  </a:lnTo>
                  <a:lnTo>
                    <a:pt x="386372" y="67310"/>
                  </a:lnTo>
                  <a:lnTo>
                    <a:pt x="389331" y="68580"/>
                  </a:lnTo>
                  <a:lnTo>
                    <a:pt x="393179" y="66040"/>
                  </a:lnTo>
                  <a:lnTo>
                    <a:pt x="395236" y="69850"/>
                  </a:lnTo>
                  <a:lnTo>
                    <a:pt x="394576" y="71120"/>
                  </a:lnTo>
                  <a:lnTo>
                    <a:pt x="392988" y="71120"/>
                  </a:lnTo>
                  <a:lnTo>
                    <a:pt x="394131" y="72390"/>
                  </a:lnTo>
                  <a:lnTo>
                    <a:pt x="403161" y="73660"/>
                  </a:lnTo>
                  <a:lnTo>
                    <a:pt x="405904" y="77470"/>
                  </a:lnTo>
                  <a:lnTo>
                    <a:pt x="401599" y="77470"/>
                  </a:lnTo>
                  <a:lnTo>
                    <a:pt x="402894" y="78740"/>
                  </a:lnTo>
                  <a:lnTo>
                    <a:pt x="404177" y="78740"/>
                  </a:lnTo>
                  <a:lnTo>
                    <a:pt x="405447" y="80010"/>
                  </a:lnTo>
                  <a:lnTo>
                    <a:pt x="406057" y="81280"/>
                  </a:lnTo>
                  <a:lnTo>
                    <a:pt x="416737" y="81280"/>
                  </a:lnTo>
                  <a:lnTo>
                    <a:pt x="421157" y="82550"/>
                  </a:lnTo>
                  <a:lnTo>
                    <a:pt x="421182" y="83820"/>
                  </a:lnTo>
                  <a:lnTo>
                    <a:pt x="420751" y="83820"/>
                  </a:lnTo>
                  <a:lnTo>
                    <a:pt x="411429" y="85090"/>
                  </a:lnTo>
                  <a:lnTo>
                    <a:pt x="407085" y="86360"/>
                  </a:lnTo>
                  <a:lnTo>
                    <a:pt x="405091" y="86360"/>
                  </a:lnTo>
                  <a:lnTo>
                    <a:pt x="405688" y="85090"/>
                  </a:lnTo>
                  <a:lnTo>
                    <a:pt x="397090" y="95250"/>
                  </a:lnTo>
                  <a:lnTo>
                    <a:pt x="392455" y="101600"/>
                  </a:lnTo>
                  <a:lnTo>
                    <a:pt x="387388" y="109220"/>
                  </a:lnTo>
                  <a:lnTo>
                    <a:pt x="383095" y="115570"/>
                  </a:lnTo>
                  <a:lnTo>
                    <a:pt x="379577" y="121920"/>
                  </a:lnTo>
                  <a:lnTo>
                    <a:pt x="387299" y="127000"/>
                  </a:lnTo>
                  <a:lnTo>
                    <a:pt x="394754" y="132080"/>
                  </a:lnTo>
                  <a:lnTo>
                    <a:pt x="401891" y="138430"/>
                  </a:lnTo>
                  <a:lnTo>
                    <a:pt x="408673" y="143510"/>
                  </a:lnTo>
                  <a:lnTo>
                    <a:pt x="410349" y="149860"/>
                  </a:lnTo>
                  <a:lnTo>
                    <a:pt x="414870" y="156210"/>
                  </a:lnTo>
                  <a:lnTo>
                    <a:pt x="420204" y="163830"/>
                  </a:lnTo>
                  <a:lnTo>
                    <a:pt x="424078" y="170180"/>
                  </a:lnTo>
                  <a:lnTo>
                    <a:pt x="427659" y="176530"/>
                  </a:lnTo>
                  <a:lnTo>
                    <a:pt x="430644" y="181610"/>
                  </a:lnTo>
                  <a:lnTo>
                    <a:pt x="432714" y="187960"/>
                  </a:lnTo>
                  <a:lnTo>
                    <a:pt x="432562" y="185420"/>
                  </a:lnTo>
                  <a:lnTo>
                    <a:pt x="437413" y="185420"/>
                  </a:lnTo>
                  <a:lnTo>
                    <a:pt x="439293" y="187960"/>
                  </a:lnTo>
                  <a:lnTo>
                    <a:pt x="439597" y="190500"/>
                  </a:lnTo>
                  <a:lnTo>
                    <a:pt x="441769" y="191770"/>
                  </a:lnTo>
                  <a:lnTo>
                    <a:pt x="443166" y="193040"/>
                  </a:lnTo>
                  <a:lnTo>
                    <a:pt x="444423" y="194310"/>
                  </a:lnTo>
                  <a:lnTo>
                    <a:pt x="445681" y="198120"/>
                  </a:lnTo>
                  <a:lnTo>
                    <a:pt x="442760" y="199390"/>
                  </a:lnTo>
                  <a:lnTo>
                    <a:pt x="441960" y="196850"/>
                  </a:lnTo>
                  <a:lnTo>
                    <a:pt x="441261" y="203200"/>
                  </a:lnTo>
                  <a:lnTo>
                    <a:pt x="443382" y="210921"/>
                  </a:lnTo>
                  <a:lnTo>
                    <a:pt x="446862" y="219710"/>
                  </a:lnTo>
                  <a:lnTo>
                    <a:pt x="450494" y="228600"/>
                  </a:lnTo>
                  <a:lnTo>
                    <a:pt x="452386" y="227330"/>
                  </a:lnTo>
                  <a:lnTo>
                    <a:pt x="454228" y="224790"/>
                  </a:lnTo>
                  <a:lnTo>
                    <a:pt x="456018" y="222250"/>
                  </a:lnTo>
                  <a:lnTo>
                    <a:pt x="465023" y="223520"/>
                  </a:lnTo>
                  <a:lnTo>
                    <a:pt x="504355" y="213360"/>
                  </a:lnTo>
                  <a:lnTo>
                    <a:pt x="502361" y="217170"/>
                  </a:lnTo>
                  <a:lnTo>
                    <a:pt x="501929" y="218440"/>
                  </a:lnTo>
                  <a:lnTo>
                    <a:pt x="503669" y="217170"/>
                  </a:lnTo>
                  <a:lnTo>
                    <a:pt x="503974" y="218440"/>
                  </a:lnTo>
                  <a:lnTo>
                    <a:pt x="506031" y="219710"/>
                  </a:lnTo>
                  <a:lnTo>
                    <a:pt x="502285" y="222250"/>
                  </a:lnTo>
                  <a:lnTo>
                    <a:pt x="501205" y="222250"/>
                  </a:lnTo>
                  <a:lnTo>
                    <a:pt x="502881" y="232410"/>
                  </a:lnTo>
                  <a:lnTo>
                    <a:pt x="506641" y="245110"/>
                  </a:lnTo>
                  <a:lnTo>
                    <a:pt x="503097" y="242570"/>
                  </a:lnTo>
                  <a:lnTo>
                    <a:pt x="503809" y="246380"/>
                  </a:lnTo>
                  <a:lnTo>
                    <a:pt x="507288" y="248920"/>
                  </a:lnTo>
                  <a:lnTo>
                    <a:pt x="510832" y="250190"/>
                  </a:lnTo>
                  <a:lnTo>
                    <a:pt x="514007" y="250190"/>
                  </a:lnTo>
                  <a:lnTo>
                    <a:pt x="517486" y="251460"/>
                  </a:lnTo>
                  <a:lnTo>
                    <a:pt x="518096" y="254000"/>
                  </a:lnTo>
                  <a:lnTo>
                    <a:pt x="511657" y="254000"/>
                  </a:lnTo>
                  <a:lnTo>
                    <a:pt x="512089" y="255270"/>
                  </a:lnTo>
                  <a:lnTo>
                    <a:pt x="511505" y="256540"/>
                  </a:lnTo>
                  <a:lnTo>
                    <a:pt x="510959" y="257810"/>
                  </a:lnTo>
                  <a:lnTo>
                    <a:pt x="507301" y="256540"/>
                  </a:lnTo>
                  <a:lnTo>
                    <a:pt x="506742" y="256540"/>
                  </a:lnTo>
                  <a:lnTo>
                    <a:pt x="504863" y="259080"/>
                  </a:lnTo>
                  <a:lnTo>
                    <a:pt x="504596" y="256540"/>
                  </a:lnTo>
                  <a:lnTo>
                    <a:pt x="483273" y="256540"/>
                  </a:lnTo>
                  <a:lnTo>
                    <a:pt x="476402" y="259080"/>
                  </a:lnTo>
                  <a:lnTo>
                    <a:pt x="476732" y="259384"/>
                  </a:lnTo>
                  <a:lnTo>
                    <a:pt x="474992" y="259613"/>
                  </a:lnTo>
                  <a:lnTo>
                    <a:pt x="474992" y="359410"/>
                  </a:lnTo>
                  <a:lnTo>
                    <a:pt x="473900" y="360680"/>
                  </a:lnTo>
                  <a:lnTo>
                    <a:pt x="472757" y="360680"/>
                  </a:lnTo>
                  <a:lnTo>
                    <a:pt x="472719" y="390766"/>
                  </a:lnTo>
                  <a:lnTo>
                    <a:pt x="472046" y="391160"/>
                  </a:lnTo>
                  <a:lnTo>
                    <a:pt x="471030" y="391160"/>
                  </a:lnTo>
                  <a:lnTo>
                    <a:pt x="472033" y="389890"/>
                  </a:lnTo>
                  <a:lnTo>
                    <a:pt x="472389" y="389890"/>
                  </a:lnTo>
                  <a:lnTo>
                    <a:pt x="472719" y="390766"/>
                  </a:lnTo>
                  <a:lnTo>
                    <a:pt x="472719" y="360603"/>
                  </a:lnTo>
                  <a:lnTo>
                    <a:pt x="471563" y="358140"/>
                  </a:lnTo>
                  <a:lnTo>
                    <a:pt x="471957" y="356870"/>
                  </a:lnTo>
                  <a:lnTo>
                    <a:pt x="472668" y="358140"/>
                  </a:lnTo>
                  <a:lnTo>
                    <a:pt x="473773" y="358140"/>
                  </a:lnTo>
                  <a:lnTo>
                    <a:pt x="474992" y="359410"/>
                  </a:lnTo>
                  <a:lnTo>
                    <a:pt x="474992" y="259613"/>
                  </a:lnTo>
                  <a:lnTo>
                    <a:pt x="469074" y="260350"/>
                  </a:lnTo>
                  <a:lnTo>
                    <a:pt x="460667" y="262890"/>
                  </a:lnTo>
                  <a:lnTo>
                    <a:pt x="461314" y="270510"/>
                  </a:lnTo>
                  <a:lnTo>
                    <a:pt x="463054" y="281940"/>
                  </a:lnTo>
                  <a:lnTo>
                    <a:pt x="459105" y="278130"/>
                  </a:lnTo>
                  <a:lnTo>
                    <a:pt x="464464" y="292100"/>
                  </a:lnTo>
                  <a:lnTo>
                    <a:pt x="465086" y="295910"/>
                  </a:lnTo>
                  <a:lnTo>
                    <a:pt x="465340" y="298450"/>
                  </a:lnTo>
                  <a:lnTo>
                    <a:pt x="465582" y="299720"/>
                  </a:lnTo>
                  <a:lnTo>
                    <a:pt x="465683" y="300990"/>
                  </a:lnTo>
                  <a:lnTo>
                    <a:pt x="464908" y="303530"/>
                  </a:lnTo>
                  <a:lnTo>
                    <a:pt x="462673" y="302488"/>
                  </a:lnTo>
                  <a:lnTo>
                    <a:pt x="460578" y="306070"/>
                  </a:lnTo>
                  <a:lnTo>
                    <a:pt x="466839" y="306070"/>
                  </a:lnTo>
                  <a:lnTo>
                    <a:pt x="463283" y="313690"/>
                  </a:lnTo>
                  <a:lnTo>
                    <a:pt x="461213" y="309880"/>
                  </a:lnTo>
                  <a:lnTo>
                    <a:pt x="459701" y="317500"/>
                  </a:lnTo>
                  <a:lnTo>
                    <a:pt x="461162" y="316230"/>
                  </a:lnTo>
                  <a:lnTo>
                    <a:pt x="463359" y="321310"/>
                  </a:lnTo>
                  <a:lnTo>
                    <a:pt x="464083" y="326390"/>
                  </a:lnTo>
                  <a:lnTo>
                    <a:pt x="459105" y="334010"/>
                  </a:lnTo>
                  <a:lnTo>
                    <a:pt x="455218" y="334010"/>
                  </a:lnTo>
                  <a:lnTo>
                    <a:pt x="457047" y="335280"/>
                  </a:lnTo>
                  <a:lnTo>
                    <a:pt x="459143" y="339090"/>
                  </a:lnTo>
                  <a:lnTo>
                    <a:pt x="456361" y="344170"/>
                  </a:lnTo>
                  <a:lnTo>
                    <a:pt x="454710" y="344170"/>
                  </a:lnTo>
                  <a:lnTo>
                    <a:pt x="454634" y="341630"/>
                  </a:lnTo>
                  <a:lnTo>
                    <a:pt x="454545" y="340360"/>
                  </a:lnTo>
                  <a:lnTo>
                    <a:pt x="451116" y="347980"/>
                  </a:lnTo>
                  <a:lnTo>
                    <a:pt x="449122" y="354330"/>
                  </a:lnTo>
                  <a:lnTo>
                    <a:pt x="447065" y="365760"/>
                  </a:lnTo>
                  <a:lnTo>
                    <a:pt x="450380" y="367030"/>
                  </a:lnTo>
                  <a:lnTo>
                    <a:pt x="453199" y="368300"/>
                  </a:lnTo>
                  <a:lnTo>
                    <a:pt x="455180" y="372110"/>
                  </a:lnTo>
                  <a:lnTo>
                    <a:pt x="454101" y="372110"/>
                  </a:lnTo>
                  <a:lnTo>
                    <a:pt x="454139" y="373380"/>
                  </a:lnTo>
                  <a:lnTo>
                    <a:pt x="454660" y="374650"/>
                  </a:lnTo>
                  <a:lnTo>
                    <a:pt x="450316" y="370840"/>
                  </a:lnTo>
                  <a:lnTo>
                    <a:pt x="446151" y="368300"/>
                  </a:lnTo>
                  <a:lnTo>
                    <a:pt x="443014" y="367030"/>
                  </a:lnTo>
                  <a:lnTo>
                    <a:pt x="444436" y="363220"/>
                  </a:lnTo>
                  <a:lnTo>
                    <a:pt x="445846" y="359410"/>
                  </a:lnTo>
                  <a:lnTo>
                    <a:pt x="447687" y="355600"/>
                  </a:lnTo>
                  <a:lnTo>
                    <a:pt x="444360" y="358140"/>
                  </a:lnTo>
                  <a:lnTo>
                    <a:pt x="440893" y="361950"/>
                  </a:lnTo>
                  <a:lnTo>
                    <a:pt x="437819" y="363220"/>
                  </a:lnTo>
                  <a:lnTo>
                    <a:pt x="435673" y="359410"/>
                  </a:lnTo>
                  <a:lnTo>
                    <a:pt x="435203" y="365760"/>
                  </a:lnTo>
                  <a:lnTo>
                    <a:pt x="435051" y="369570"/>
                  </a:lnTo>
                  <a:lnTo>
                    <a:pt x="444233" y="372110"/>
                  </a:lnTo>
                  <a:lnTo>
                    <a:pt x="452666" y="375920"/>
                  </a:lnTo>
                  <a:lnTo>
                    <a:pt x="459968" y="379730"/>
                  </a:lnTo>
                  <a:lnTo>
                    <a:pt x="465747" y="383540"/>
                  </a:lnTo>
                  <a:lnTo>
                    <a:pt x="465975" y="383540"/>
                  </a:lnTo>
                  <a:lnTo>
                    <a:pt x="466420" y="384810"/>
                  </a:lnTo>
                  <a:lnTo>
                    <a:pt x="466242" y="386080"/>
                  </a:lnTo>
                  <a:lnTo>
                    <a:pt x="466013" y="386080"/>
                  </a:lnTo>
                  <a:lnTo>
                    <a:pt x="465480" y="384810"/>
                  </a:lnTo>
                  <a:lnTo>
                    <a:pt x="465048" y="384810"/>
                  </a:lnTo>
                  <a:lnTo>
                    <a:pt x="465988" y="386080"/>
                  </a:lnTo>
                  <a:lnTo>
                    <a:pt x="466915" y="387350"/>
                  </a:lnTo>
                  <a:lnTo>
                    <a:pt x="469709" y="387350"/>
                  </a:lnTo>
                  <a:lnTo>
                    <a:pt x="471919" y="389890"/>
                  </a:lnTo>
                  <a:lnTo>
                    <a:pt x="471741" y="389890"/>
                  </a:lnTo>
                  <a:lnTo>
                    <a:pt x="469773" y="392430"/>
                  </a:lnTo>
                  <a:lnTo>
                    <a:pt x="472833" y="392430"/>
                  </a:lnTo>
                  <a:lnTo>
                    <a:pt x="477329" y="391160"/>
                  </a:lnTo>
                  <a:lnTo>
                    <a:pt x="478574" y="392430"/>
                  </a:lnTo>
                  <a:lnTo>
                    <a:pt x="480771" y="389890"/>
                  </a:lnTo>
                  <a:lnTo>
                    <a:pt x="478307" y="389890"/>
                  </a:lnTo>
                  <a:lnTo>
                    <a:pt x="477964" y="388620"/>
                  </a:lnTo>
                  <a:lnTo>
                    <a:pt x="473964" y="387350"/>
                  </a:lnTo>
                  <a:lnTo>
                    <a:pt x="476427" y="386080"/>
                  </a:lnTo>
                  <a:lnTo>
                    <a:pt x="480009" y="386080"/>
                  </a:lnTo>
                  <a:lnTo>
                    <a:pt x="479729" y="388620"/>
                  </a:lnTo>
                  <a:lnTo>
                    <a:pt x="483285" y="387350"/>
                  </a:lnTo>
                  <a:lnTo>
                    <a:pt x="490232" y="387350"/>
                  </a:lnTo>
                  <a:lnTo>
                    <a:pt x="487972" y="391160"/>
                  </a:lnTo>
                  <a:lnTo>
                    <a:pt x="481533" y="394970"/>
                  </a:lnTo>
                  <a:lnTo>
                    <a:pt x="477596" y="396240"/>
                  </a:lnTo>
                  <a:lnTo>
                    <a:pt x="474548" y="396240"/>
                  </a:lnTo>
                  <a:lnTo>
                    <a:pt x="474726" y="397510"/>
                  </a:lnTo>
                  <a:lnTo>
                    <a:pt x="474535" y="397510"/>
                  </a:lnTo>
                  <a:lnTo>
                    <a:pt x="474027" y="400050"/>
                  </a:lnTo>
                  <a:lnTo>
                    <a:pt x="472998" y="402590"/>
                  </a:lnTo>
                  <a:lnTo>
                    <a:pt x="470941" y="406400"/>
                  </a:lnTo>
                  <a:lnTo>
                    <a:pt x="468350" y="412750"/>
                  </a:lnTo>
                  <a:lnTo>
                    <a:pt x="466648" y="419100"/>
                  </a:lnTo>
                  <a:lnTo>
                    <a:pt x="467906" y="424180"/>
                  </a:lnTo>
                  <a:lnTo>
                    <a:pt x="467017" y="426720"/>
                  </a:lnTo>
                  <a:lnTo>
                    <a:pt x="463727" y="426720"/>
                  </a:lnTo>
                  <a:lnTo>
                    <a:pt x="462419" y="425450"/>
                  </a:lnTo>
                  <a:lnTo>
                    <a:pt x="462432" y="424180"/>
                  </a:lnTo>
                  <a:lnTo>
                    <a:pt x="464045" y="421640"/>
                  </a:lnTo>
                  <a:lnTo>
                    <a:pt x="463588" y="420370"/>
                  </a:lnTo>
                  <a:lnTo>
                    <a:pt x="460273" y="429260"/>
                  </a:lnTo>
                  <a:lnTo>
                    <a:pt x="459422" y="431800"/>
                  </a:lnTo>
                  <a:lnTo>
                    <a:pt x="458787" y="434340"/>
                  </a:lnTo>
                  <a:lnTo>
                    <a:pt x="459689" y="438150"/>
                  </a:lnTo>
                  <a:lnTo>
                    <a:pt x="455637" y="440690"/>
                  </a:lnTo>
                  <a:lnTo>
                    <a:pt x="456907" y="436880"/>
                  </a:lnTo>
                  <a:lnTo>
                    <a:pt x="459028" y="430530"/>
                  </a:lnTo>
                  <a:lnTo>
                    <a:pt x="455739" y="436880"/>
                  </a:lnTo>
                  <a:lnTo>
                    <a:pt x="455650" y="434340"/>
                  </a:lnTo>
                  <a:lnTo>
                    <a:pt x="454952" y="434340"/>
                  </a:lnTo>
                  <a:lnTo>
                    <a:pt x="454418" y="433070"/>
                  </a:lnTo>
                  <a:lnTo>
                    <a:pt x="453961" y="434340"/>
                  </a:lnTo>
                  <a:lnTo>
                    <a:pt x="451751" y="430530"/>
                  </a:lnTo>
                  <a:lnTo>
                    <a:pt x="451015" y="429260"/>
                  </a:lnTo>
                  <a:lnTo>
                    <a:pt x="449237" y="430530"/>
                  </a:lnTo>
                  <a:lnTo>
                    <a:pt x="443979" y="430530"/>
                  </a:lnTo>
                  <a:lnTo>
                    <a:pt x="442810" y="429260"/>
                  </a:lnTo>
                  <a:lnTo>
                    <a:pt x="441363" y="429260"/>
                  </a:lnTo>
                  <a:lnTo>
                    <a:pt x="420662" y="414020"/>
                  </a:lnTo>
                  <a:lnTo>
                    <a:pt x="418223" y="411480"/>
                  </a:lnTo>
                  <a:lnTo>
                    <a:pt x="416229" y="412750"/>
                  </a:lnTo>
                  <a:lnTo>
                    <a:pt x="414032" y="414020"/>
                  </a:lnTo>
                  <a:lnTo>
                    <a:pt x="411480" y="415290"/>
                  </a:lnTo>
                  <a:lnTo>
                    <a:pt x="414312" y="414020"/>
                  </a:lnTo>
                  <a:lnTo>
                    <a:pt x="414794" y="414020"/>
                  </a:lnTo>
                  <a:lnTo>
                    <a:pt x="408838" y="419100"/>
                  </a:lnTo>
                  <a:lnTo>
                    <a:pt x="401142" y="425450"/>
                  </a:lnTo>
                  <a:lnTo>
                    <a:pt x="395757" y="430530"/>
                  </a:lnTo>
                  <a:lnTo>
                    <a:pt x="386283" y="438150"/>
                  </a:lnTo>
                  <a:lnTo>
                    <a:pt x="376415" y="445770"/>
                  </a:lnTo>
                  <a:lnTo>
                    <a:pt x="371297" y="449580"/>
                  </a:lnTo>
                  <a:lnTo>
                    <a:pt x="365899" y="452120"/>
                  </a:lnTo>
                  <a:lnTo>
                    <a:pt x="361518" y="454660"/>
                  </a:lnTo>
                  <a:lnTo>
                    <a:pt x="355701" y="458470"/>
                  </a:lnTo>
                  <a:lnTo>
                    <a:pt x="347662" y="461010"/>
                  </a:lnTo>
                  <a:lnTo>
                    <a:pt x="343268" y="463550"/>
                  </a:lnTo>
                  <a:lnTo>
                    <a:pt x="342976" y="467360"/>
                  </a:lnTo>
                  <a:lnTo>
                    <a:pt x="342709" y="472440"/>
                  </a:lnTo>
                  <a:lnTo>
                    <a:pt x="342087" y="477520"/>
                  </a:lnTo>
                  <a:lnTo>
                    <a:pt x="342023" y="482600"/>
                  </a:lnTo>
                  <a:lnTo>
                    <a:pt x="342595" y="486410"/>
                  </a:lnTo>
                  <a:lnTo>
                    <a:pt x="343014" y="486410"/>
                  </a:lnTo>
                  <a:lnTo>
                    <a:pt x="343585" y="487680"/>
                  </a:lnTo>
                  <a:lnTo>
                    <a:pt x="344728" y="488950"/>
                  </a:lnTo>
                  <a:lnTo>
                    <a:pt x="346367" y="490220"/>
                  </a:lnTo>
                  <a:lnTo>
                    <a:pt x="347878" y="492760"/>
                  </a:lnTo>
                  <a:lnTo>
                    <a:pt x="343547" y="495300"/>
                  </a:lnTo>
                  <a:lnTo>
                    <a:pt x="349326" y="502920"/>
                  </a:lnTo>
                  <a:lnTo>
                    <a:pt x="352463" y="510540"/>
                  </a:lnTo>
                  <a:lnTo>
                    <a:pt x="346786" y="514350"/>
                  </a:lnTo>
                  <a:lnTo>
                    <a:pt x="345084" y="516890"/>
                  </a:lnTo>
                  <a:lnTo>
                    <a:pt x="340537" y="516890"/>
                  </a:lnTo>
                  <a:lnTo>
                    <a:pt x="338950" y="519430"/>
                  </a:lnTo>
                  <a:lnTo>
                    <a:pt x="339877" y="520700"/>
                  </a:lnTo>
                  <a:lnTo>
                    <a:pt x="340880" y="521970"/>
                  </a:lnTo>
                  <a:lnTo>
                    <a:pt x="339788" y="521970"/>
                  </a:lnTo>
                  <a:lnTo>
                    <a:pt x="337223" y="523240"/>
                  </a:lnTo>
                  <a:lnTo>
                    <a:pt x="330847" y="524510"/>
                  </a:lnTo>
                  <a:lnTo>
                    <a:pt x="328117" y="525780"/>
                  </a:lnTo>
                  <a:lnTo>
                    <a:pt x="328193" y="523240"/>
                  </a:lnTo>
                  <a:lnTo>
                    <a:pt x="327774" y="524510"/>
                  </a:lnTo>
                  <a:lnTo>
                    <a:pt x="327101" y="527050"/>
                  </a:lnTo>
                  <a:lnTo>
                    <a:pt x="324688" y="525780"/>
                  </a:lnTo>
                  <a:lnTo>
                    <a:pt x="324040" y="523240"/>
                  </a:lnTo>
                  <a:lnTo>
                    <a:pt x="311759" y="530860"/>
                  </a:lnTo>
                  <a:lnTo>
                    <a:pt x="307047" y="529590"/>
                  </a:lnTo>
                  <a:lnTo>
                    <a:pt x="305777" y="525780"/>
                  </a:lnTo>
                  <a:lnTo>
                    <a:pt x="303695" y="523240"/>
                  </a:lnTo>
                  <a:lnTo>
                    <a:pt x="296481" y="523240"/>
                  </a:lnTo>
                  <a:lnTo>
                    <a:pt x="291147" y="525780"/>
                  </a:lnTo>
                  <a:lnTo>
                    <a:pt x="282219" y="533400"/>
                  </a:lnTo>
                  <a:lnTo>
                    <a:pt x="284607" y="534670"/>
                  </a:lnTo>
                  <a:lnTo>
                    <a:pt x="290601" y="534670"/>
                  </a:lnTo>
                  <a:lnTo>
                    <a:pt x="291249" y="537210"/>
                  </a:lnTo>
                  <a:lnTo>
                    <a:pt x="286473" y="539750"/>
                  </a:lnTo>
                  <a:lnTo>
                    <a:pt x="286905" y="544830"/>
                  </a:lnTo>
                  <a:lnTo>
                    <a:pt x="286969" y="546239"/>
                  </a:lnTo>
                  <a:lnTo>
                    <a:pt x="284607" y="553720"/>
                  </a:lnTo>
                  <a:lnTo>
                    <a:pt x="298005" y="556260"/>
                  </a:lnTo>
                  <a:lnTo>
                    <a:pt x="305739" y="549910"/>
                  </a:lnTo>
                  <a:lnTo>
                    <a:pt x="309232" y="552450"/>
                  </a:lnTo>
                  <a:lnTo>
                    <a:pt x="302006" y="554990"/>
                  </a:lnTo>
                  <a:lnTo>
                    <a:pt x="306793" y="556260"/>
                  </a:lnTo>
                  <a:lnTo>
                    <a:pt x="308813" y="553720"/>
                  </a:lnTo>
                  <a:lnTo>
                    <a:pt x="311327" y="551180"/>
                  </a:lnTo>
                  <a:lnTo>
                    <a:pt x="312394" y="552450"/>
                  </a:lnTo>
                  <a:lnTo>
                    <a:pt x="313880" y="553720"/>
                  </a:lnTo>
                  <a:lnTo>
                    <a:pt x="315722" y="553720"/>
                  </a:lnTo>
                  <a:lnTo>
                    <a:pt x="318084" y="551180"/>
                  </a:lnTo>
                  <a:lnTo>
                    <a:pt x="319265" y="549910"/>
                  </a:lnTo>
                  <a:lnTo>
                    <a:pt x="321564" y="547446"/>
                  </a:lnTo>
                  <a:lnTo>
                    <a:pt x="321056" y="547370"/>
                  </a:lnTo>
                  <a:lnTo>
                    <a:pt x="322414" y="546531"/>
                  </a:lnTo>
                  <a:lnTo>
                    <a:pt x="322808" y="546100"/>
                  </a:lnTo>
                  <a:lnTo>
                    <a:pt x="322897" y="546239"/>
                  </a:lnTo>
                  <a:lnTo>
                    <a:pt x="323100" y="546100"/>
                  </a:lnTo>
                  <a:lnTo>
                    <a:pt x="327190" y="543560"/>
                  </a:lnTo>
                  <a:lnTo>
                    <a:pt x="331990" y="546100"/>
                  </a:lnTo>
                  <a:lnTo>
                    <a:pt x="331317" y="548640"/>
                  </a:lnTo>
                  <a:lnTo>
                    <a:pt x="335597" y="544830"/>
                  </a:lnTo>
                  <a:lnTo>
                    <a:pt x="336664" y="546100"/>
                  </a:lnTo>
                  <a:lnTo>
                    <a:pt x="335864" y="547370"/>
                  </a:lnTo>
                  <a:lnTo>
                    <a:pt x="334098" y="548640"/>
                  </a:lnTo>
                  <a:lnTo>
                    <a:pt x="335076" y="548640"/>
                  </a:lnTo>
                  <a:lnTo>
                    <a:pt x="336257" y="547370"/>
                  </a:lnTo>
                  <a:lnTo>
                    <a:pt x="338658" y="546100"/>
                  </a:lnTo>
                  <a:lnTo>
                    <a:pt x="340004" y="546100"/>
                  </a:lnTo>
                  <a:lnTo>
                    <a:pt x="342468" y="544830"/>
                  </a:lnTo>
                  <a:lnTo>
                    <a:pt x="346684" y="543560"/>
                  </a:lnTo>
                  <a:lnTo>
                    <a:pt x="350304" y="542290"/>
                  </a:lnTo>
                  <a:lnTo>
                    <a:pt x="351040" y="541020"/>
                  </a:lnTo>
                  <a:lnTo>
                    <a:pt x="357860" y="542290"/>
                  </a:lnTo>
                  <a:lnTo>
                    <a:pt x="360984" y="541020"/>
                  </a:lnTo>
                  <a:lnTo>
                    <a:pt x="367220" y="538480"/>
                  </a:lnTo>
                  <a:lnTo>
                    <a:pt x="367601" y="538480"/>
                  </a:lnTo>
                  <a:lnTo>
                    <a:pt x="368858" y="542302"/>
                  </a:lnTo>
                  <a:lnTo>
                    <a:pt x="370217" y="543445"/>
                  </a:lnTo>
                  <a:lnTo>
                    <a:pt x="373049" y="542518"/>
                  </a:lnTo>
                  <a:lnTo>
                    <a:pt x="372237" y="539191"/>
                  </a:lnTo>
                  <a:lnTo>
                    <a:pt x="370484" y="538480"/>
                  </a:lnTo>
                  <a:lnTo>
                    <a:pt x="373405" y="538480"/>
                  </a:lnTo>
                  <a:lnTo>
                    <a:pt x="373824" y="537210"/>
                  </a:lnTo>
                  <a:lnTo>
                    <a:pt x="374713" y="537210"/>
                  </a:lnTo>
                  <a:lnTo>
                    <a:pt x="376466" y="538480"/>
                  </a:lnTo>
                  <a:lnTo>
                    <a:pt x="375843" y="537210"/>
                  </a:lnTo>
                  <a:lnTo>
                    <a:pt x="374599" y="534670"/>
                  </a:lnTo>
                  <a:lnTo>
                    <a:pt x="374192" y="533539"/>
                  </a:lnTo>
                  <a:lnTo>
                    <a:pt x="376758" y="530047"/>
                  </a:lnTo>
                  <a:lnTo>
                    <a:pt x="376491" y="524446"/>
                  </a:lnTo>
                  <a:lnTo>
                    <a:pt x="374573" y="521462"/>
                  </a:lnTo>
                  <a:lnTo>
                    <a:pt x="374573" y="525551"/>
                  </a:lnTo>
                  <a:lnTo>
                    <a:pt x="372618" y="528243"/>
                  </a:lnTo>
                  <a:lnTo>
                    <a:pt x="372300" y="528167"/>
                  </a:lnTo>
                  <a:lnTo>
                    <a:pt x="371906" y="527050"/>
                  </a:lnTo>
                  <a:lnTo>
                    <a:pt x="371449" y="525780"/>
                  </a:lnTo>
                  <a:lnTo>
                    <a:pt x="370103" y="521970"/>
                  </a:lnTo>
                  <a:lnTo>
                    <a:pt x="369836" y="519684"/>
                  </a:lnTo>
                  <a:lnTo>
                    <a:pt x="372897" y="521652"/>
                  </a:lnTo>
                  <a:lnTo>
                    <a:pt x="373824" y="523240"/>
                  </a:lnTo>
                  <a:lnTo>
                    <a:pt x="373773" y="522325"/>
                  </a:lnTo>
                  <a:lnTo>
                    <a:pt x="374573" y="525551"/>
                  </a:lnTo>
                  <a:lnTo>
                    <a:pt x="374573" y="521462"/>
                  </a:lnTo>
                  <a:lnTo>
                    <a:pt x="373646" y="520001"/>
                  </a:lnTo>
                  <a:lnTo>
                    <a:pt x="373545" y="518020"/>
                  </a:lnTo>
                  <a:lnTo>
                    <a:pt x="373926" y="517512"/>
                  </a:lnTo>
                  <a:lnTo>
                    <a:pt x="375285" y="518642"/>
                  </a:lnTo>
                  <a:lnTo>
                    <a:pt x="376199" y="518858"/>
                  </a:lnTo>
                  <a:lnTo>
                    <a:pt x="373532" y="515061"/>
                  </a:lnTo>
                  <a:lnTo>
                    <a:pt x="373392" y="514934"/>
                  </a:lnTo>
                  <a:lnTo>
                    <a:pt x="373151" y="510540"/>
                  </a:lnTo>
                  <a:lnTo>
                    <a:pt x="373049" y="508000"/>
                  </a:lnTo>
                  <a:lnTo>
                    <a:pt x="372922" y="504190"/>
                  </a:lnTo>
                  <a:lnTo>
                    <a:pt x="373011" y="501650"/>
                  </a:lnTo>
                  <a:lnTo>
                    <a:pt x="373722" y="499110"/>
                  </a:lnTo>
                  <a:lnTo>
                    <a:pt x="374764" y="497840"/>
                  </a:lnTo>
                  <a:lnTo>
                    <a:pt x="376872" y="497840"/>
                  </a:lnTo>
                  <a:lnTo>
                    <a:pt x="373176" y="495300"/>
                  </a:lnTo>
                  <a:lnTo>
                    <a:pt x="372046" y="490220"/>
                  </a:lnTo>
                  <a:lnTo>
                    <a:pt x="370954" y="482600"/>
                  </a:lnTo>
                  <a:lnTo>
                    <a:pt x="370801" y="482600"/>
                  </a:lnTo>
                  <a:lnTo>
                    <a:pt x="370370" y="481330"/>
                  </a:lnTo>
                  <a:lnTo>
                    <a:pt x="370014" y="480060"/>
                  </a:lnTo>
                  <a:lnTo>
                    <a:pt x="369735" y="479425"/>
                  </a:lnTo>
                  <a:lnTo>
                    <a:pt x="369735" y="517271"/>
                  </a:lnTo>
                  <a:lnTo>
                    <a:pt x="369582" y="517359"/>
                  </a:lnTo>
                  <a:lnTo>
                    <a:pt x="369557" y="517156"/>
                  </a:lnTo>
                  <a:lnTo>
                    <a:pt x="369735" y="517271"/>
                  </a:lnTo>
                  <a:lnTo>
                    <a:pt x="369735" y="479425"/>
                  </a:lnTo>
                  <a:lnTo>
                    <a:pt x="369455" y="478790"/>
                  </a:lnTo>
                  <a:lnTo>
                    <a:pt x="372300" y="478790"/>
                  </a:lnTo>
                  <a:lnTo>
                    <a:pt x="374751" y="480060"/>
                  </a:lnTo>
                  <a:lnTo>
                    <a:pt x="371665" y="477520"/>
                  </a:lnTo>
                  <a:lnTo>
                    <a:pt x="370116" y="476250"/>
                  </a:lnTo>
                  <a:lnTo>
                    <a:pt x="371144" y="473684"/>
                  </a:lnTo>
                  <a:lnTo>
                    <a:pt x="375246" y="467360"/>
                  </a:lnTo>
                  <a:lnTo>
                    <a:pt x="379031" y="469900"/>
                  </a:lnTo>
                  <a:lnTo>
                    <a:pt x="378980" y="472440"/>
                  </a:lnTo>
                  <a:lnTo>
                    <a:pt x="378637" y="473951"/>
                  </a:lnTo>
                  <a:lnTo>
                    <a:pt x="388010" y="468630"/>
                  </a:lnTo>
                  <a:lnTo>
                    <a:pt x="383794" y="467360"/>
                  </a:lnTo>
                  <a:lnTo>
                    <a:pt x="390271" y="467360"/>
                  </a:lnTo>
                  <a:lnTo>
                    <a:pt x="388645" y="466090"/>
                  </a:lnTo>
                  <a:lnTo>
                    <a:pt x="393687" y="468630"/>
                  </a:lnTo>
                  <a:lnTo>
                    <a:pt x="392620" y="466090"/>
                  </a:lnTo>
                  <a:lnTo>
                    <a:pt x="390461" y="461010"/>
                  </a:lnTo>
                  <a:lnTo>
                    <a:pt x="397344" y="464820"/>
                  </a:lnTo>
                  <a:lnTo>
                    <a:pt x="398005" y="461010"/>
                  </a:lnTo>
                  <a:lnTo>
                    <a:pt x="398449" y="458470"/>
                  </a:lnTo>
                  <a:lnTo>
                    <a:pt x="406946" y="455930"/>
                  </a:lnTo>
                  <a:lnTo>
                    <a:pt x="404241" y="462280"/>
                  </a:lnTo>
                  <a:lnTo>
                    <a:pt x="408914" y="455930"/>
                  </a:lnTo>
                  <a:lnTo>
                    <a:pt x="409841" y="454660"/>
                  </a:lnTo>
                  <a:lnTo>
                    <a:pt x="409435" y="450850"/>
                  </a:lnTo>
                  <a:lnTo>
                    <a:pt x="413385" y="445770"/>
                  </a:lnTo>
                  <a:lnTo>
                    <a:pt x="413448" y="447040"/>
                  </a:lnTo>
                  <a:lnTo>
                    <a:pt x="414731" y="448310"/>
                  </a:lnTo>
                  <a:lnTo>
                    <a:pt x="415747" y="449580"/>
                  </a:lnTo>
                  <a:lnTo>
                    <a:pt x="416877" y="450850"/>
                  </a:lnTo>
                  <a:lnTo>
                    <a:pt x="418109" y="452120"/>
                  </a:lnTo>
                  <a:lnTo>
                    <a:pt x="417423" y="450850"/>
                  </a:lnTo>
                  <a:lnTo>
                    <a:pt x="417156" y="445770"/>
                  </a:lnTo>
                  <a:lnTo>
                    <a:pt x="417093" y="444500"/>
                  </a:lnTo>
                  <a:lnTo>
                    <a:pt x="418503" y="443230"/>
                  </a:lnTo>
                  <a:lnTo>
                    <a:pt x="418693" y="444500"/>
                  </a:lnTo>
                  <a:lnTo>
                    <a:pt x="418757" y="445770"/>
                  </a:lnTo>
                  <a:lnTo>
                    <a:pt x="418896" y="445770"/>
                  </a:lnTo>
                  <a:lnTo>
                    <a:pt x="419011" y="444500"/>
                  </a:lnTo>
                  <a:lnTo>
                    <a:pt x="419722" y="443230"/>
                  </a:lnTo>
                  <a:lnTo>
                    <a:pt x="421043" y="444500"/>
                  </a:lnTo>
                  <a:lnTo>
                    <a:pt x="422287" y="445770"/>
                  </a:lnTo>
                  <a:lnTo>
                    <a:pt x="425005" y="445770"/>
                  </a:lnTo>
                  <a:lnTo>
                    <a:pt x="427240" y="447040"/>
                  </a:lnTo>
                  <a:lnTo>
                    <a:pt x="430326" y="448310"/>
                  </a:lnTo>
                  <a:lnTo>
                    <a:pt x="430695" y="449580"/>
                  </a:lnTo>
                  <a:lnTo>
                    <a:pt x="430784" y="447040"/>
                  </a:lnTo>
                  <a:lnTo>
                    <a:pt x="432384" y="444500"/>
                  </a:lnTo>
                  <a:lnTo>
                    <a:pt x="433781" y="443230"/>
                  </a:lnTo>
                  <a:lnTo>
                    <a:pt x="437591" y="445770"/>
                  </a:lnTo>
                  <a:lnTo>
                    <a:pt x="441629" y="444500"/>
                  </a:lnTo>
                  <a:lnTo>
                    <a:pt x="441667" y="449580"/>
                  </a:lnTo>
                  <a:lnTo>
                    <a:pt x="439534" y="448310"/>
                  </a:lnTo>
                  <a:lnTo>
                    <a:pt x="438785" y="449580"/>
                  </a:lnTo>
                  <a:lnTo>
                    <a:pt x="437184" y="449580"/>
                  </a:lnTo>
                  <a:lnTo>
                    <a:pt x="441731" y="450850"/>
                  </a:lnTo>
                  <a:lnTo>
                    <a:pt x="441617" y="454660"/>
                  </a:lnTo>
                  <a:lnTo>
                    <a:pt x="439204" y="453390"/>
                  </a:lnTo>
                  <a:lnTo>
                    <a:pt x="436067" y="450850"/>
                  </a:lnTo>
                  <a:lnTo>
                    <a:pt x="433743" y="452120"/>
                  </a:lnTo>
                  <a:lnTo>
                    <a:pt x="441096" y="455930"/>
                  </a:lnTo>
                  <a:lnTo>
                    <a:pt x="447827" y="459740"/>
                  </a:lnTo>
                  <a:lnTo>
                    <a:pt x="453745" y="462280"/>
                  </a:lnTo>
                  <a:lnTo>
                    <a:pt x="458685" y="467360"/>
                  </a:lnTo>
                  <a:lnTo>
                    <a:pt x="457568" y="469900"/>
                  </a:lnTo>
                  <a:lnTo>
                    <a:pt x="453326" y="467360"/>
                  </a:lnTo>
                  <a:lnTo>
                    <a:pt x="450316" y="464820"/>
                  </a:lnTo>
                  <a:lnTo>
                    <a:pt x="452894" y="469900"/>
                  </a:lnTo>
                  <a:lnTo>
                    <a:pt x="448246" y="464820"/>
                  </a:lnTo>
                  <a:lnTo>
                    <a:pt x="442429" y="458470"/>
                  </a:lnTo>
                  <a:lnTo>
                    <a:pt x="444296" y="464820"/>
                  </a:lnTo>
                  <a:lnTo>
                    <a:pt x="442252" y="463550"/>
                  </a:lnTo>
                  <a:lnTo>
                    <a:pt x="440093" y="462280"/>
                  </a:lnTo>
                  <a:lnTo>
                    <a:pt x="441591" y="468630"/>
                  </a:lnTo>
                  <a:lnTo>
                    <a:pt x="451078" y="477520"/>
                  </a:lnTo>
                  <a:lnTo>
                    <a:pt x="456018" y="481330"/>
                  </a:lnTo>
                  <a:lnTo>
                    <a:pt x="461264" y="483870"/>
                  </a:lnTo>
                  <a:lnTo>
                    <a:pt x="463918" y="478790"/>
                  </a:lnTo>
                  <a:lnTo>
                    <a:pt x="466813" y="473684"/>
                  </a:lnTo>
                  <a:lnTo>
                    <a:pt x="469900" y="469900"/>
                  </a:lnTo>
                  <a:lnTo>
                    <a:pt x="471982" y="467360"/>
                  </a:lnTo>
                  <a:lnTo>
                    <a:pt x="472567" y="463550"/>
                  </a:lnTo>
                  <a:lnTo>
                    <a:pt x="473151" y="459740"/>
                  </a:lnTo>
                  <a:lnTo>
                    <a:pt x="469290" y="463550"/>
                  </a:lnTo>
                  <a:lnTo>
                    <a:pt x="470230" y="457200"/>
                  </a:lnTo>
                  <a:lnTo>
                    <a:pt x="471309" y="454660"/>
                  </a:lnTo>
                  <a:lnTo>
                    <a:pt x="475615" y="444500"/>
                  </a:lnTo>
                  <a:lnTo>
                    <a:pt x="480047" y="443230"/>
                  </a:lnTo>
                  <a:lnTo>
                    <a:pt x="485165" y="440690"/>
                  </a:lnTo>
                  <a:lnTo>
                    <a:pt x="489343" y="439420"/>
                  </a:lnTo>
                  <a:lnTo>
                    <a:pt x="492683" y="439420"/>
                  </a:lnTo>
                  <a:lnTo>
                    <a:pt x="493280" y="433070"/>
                  </a:lnTo>
                  <a:lnTo>
                    <a:pt x="492201" y="427990"/>
                  </a:lnTo>
                  <a:lnTo>
                    <a:pt x="491032" y="426720"/>
                  </a:lnTo>
                  <a:lnTo>
                    <a:pt x="487527" y="422910"/>
                  </a:lnTo>
                  <a:lnTo>
                    <a:pt x="495122" y="417830"/>
                  </a:lnTo>
                  <a:lnTo>
                    <a:pt x="498259" y="422910"/>
                  </a:lnTo>
                  <a:lnTo>
                    <a:pt x="499935" y="421640"/>
                  </a:lnTo>
                  <a:lnTo>
                    <a:pt x="500570" y="419100"/>
                  </a:lnTo>
                  <a:lnTo>
                    <a:pt x="500722" y="417830"/>
                  </a:lnTo>
                  <a:lnTo>
                    <a:pt x="501078" y="416560"/>
                  </a:lnTo>
                  <a:lnTo>
                    <a:pt x="501167" y="415290"/>
                  </a:lnTo>
                  <a:lnTo>
                    <a:pt x="501281" y="407670"/>
                  </a:lnTo>
                  <a:lnTo>
                    <a:pt x="508368" y="400050"/>
                  </a:lnTo>
                  <a:lnTo>
                    <a:pt x="509054" y="402590"/>
                  </a:lnTo>
                  <a:lnTo>
                    <a:pt x="502412" y="412750"/>
                  </a:lnTo>
                  <a:lnTo>
                    <a:pt x="504647" y="410210"/>
                  </a:lnTo>
                  <a:lnTo>
                    <a:pt x="509943" y="405130"/>
                  </a:lnTo>
                  <a:lnTo>
                    <a:pt x="510514" y="401320"/>
                  </a:lnTo>
                  <a:lnTo>
                    <a:pt x="510133" y="400050"/>
                  </a:lnTo>
                  <a:lnTo>
                    <a:pt x="509765" y="398780"/>
                  </a:lnTo>
                  <a:lnTo>
                    <a:pt x="511136" y="394970"/>
                  </a:lnTo>
                  <a:lnTo>
                    <a:pt x="518388" y="392430"/>
                  </a:lnTo>
                  <a:lnTo>
                    <a:pt x="520065" y="389890"/>
                  </a:lnTo>
                  <a:lnTo>
                    <a:pt x="521182" y="387350"/>
                  </a:lnTo>
                  <a:lnTo>
                    <a:pt x="521741" y="386080"/>
                  </a:lnTo>
                  <a:lnTo>
                    <a:pt x="523608" y="383540"/>
                  </a:lnTo>
                  <a:lnTo>
                    <a:pt x="510908" y="375920"/>
                  </a:lnTo>
                  <a:lnTo>
                    <a:pt x="507746" y="374650"/>
                  </a:lnTo>
                  <a:lnTo>
                    <a:pt x="504571" y="373380"/>
                  </a:lnTo>
                  <a:lnTo>
                    <a:pt x="498348" y="369570"/>
                  </a:lnTo>
                  <a:lnTo>
                    <a:pt x="486600" y="364490"/>
                  </a:lnTo>
                  <a:lnTo>
                    <a:pt x="484212" y="363220"/>
                  </a:lnTo>
                  <a:lnTo>
                    <a:pt x="482600" y="361950"/>
                  </a:lnTo>
                  <a:lnTo>
                    <a:pt x="481279" y="360921"/>
                  </a:lnTo>
                  <a:lnTo>
                    <a:pt x="481279" y="363220"/>
                  </a:lnTo>
                  <a:lnTo>
                    <a:pt x="480910" y="363220"/>
                  </a:lnTo>
                  <a:lnTo>
                    <a:pt x="480745" y="362851"/>
                  </a:lnTo>
                  <a:lnTo>
                    <a:pt x="481279" y="363220"/>
                  </a:lnTo>
                  <a:lnTo>
                    <a:pt x="481279" y="360921"/>
                  </a:lnTo>
                  <a:lnTo>
                    <a:pt x="480974" y="360680"/>
                  </a:lnTo>
                  <a:lnTo>
                    <a:pt x="480275" y="360680"/>
                  </a:lnTo>
                  <a:lnTo>
                    <a:pt x="481609" y="359410"/>
                  </a:lnTo>
                  <a:lnTo>
                    <a:pt x="483057" y="359410"/>
                  </a:lnTo>
                  <a:lnTo>
                    <a:pt x="483184" y="356870"/>
                  </a:lnTo>
                  <a:lnTo>
                    <a:pt x="481406" y="356870"/>
                  </a:lnTo>
                  <a:lnTo>
                    <a:pt x="479425" y="355600"/>
                  </a:lnTo>
                  <a:lnTo>
                    <a:pt x="478180" y="355600"/>
                  </a:lnTo>
                  <a:lnTo>
                    <a:pt x="479132" y="353060"/>
                  </a:lnTo>
                  <a:lnTo>
                    <a:pt x="480479" y="351790"/>
                  </a:lnTo>
                  <a:lnTo>
                    <a:pt x="481838" y="349250"/>
                  </a:lnTo>
                  <a:lnTo>
                    <a:pt x="484746" y="344170"/>
                  </a:lnTo>
                  <a:lnTo>
                    <a:pt x="487540" y="337820"/>
                  </a:lnTo>
                  <a:lnTo>
                    <a:pt x="490004" y="331470"/>
                  </a:lnTo>
                  <a:lnTo>
                    <a:pt x="487299" y="323850"/>
                  </a:lnTo>
                  <a:lnTo>
                    <a:pt x="487667" y="322580"/>
                  </a:lnTo>
                  <a:lnTo>
                    <a:pt x="486638" y="318770"/>
                  </a:lnTo>
                  <a:lnTo>
                    <a:pt x="486905" y="316230"/>
                  </a:lnTo>
                  <a:lnTo>
                    <a:pt x="487032" y="314960"/>
                  </a:lnTo>
                  <a:lnTo>
                    <a:pt x="490004" y="314960"/>
                  </a:lnTo>
                  <a:lnTo>
                    <a:pt x="490855" y="317500"/>
                  </a:lnTo>
                  <a:lnTo>
                    <a:pt x="490639" y="314960"/>
                  </a:lnTo>
                  <a:lnTo>
                    <a:pt x="490524" y="313690"/>
                  </a:lnTo>
                  <a:lnTo>
                    <a:pt x="489635" y="303530"/>
                  </a:lnTo>
                  <a:lnTo>
                    <a:pt x="489191" y="298450"/>
                  </a:lnTo>
                  <a:lnTo>
                    <a:pt x="488416" y="295910"/>
                  </a:lnTo>
                  <a:lnTo>
                    <a:pt x="488022" y="292100"/>
                  </a:lnTo>
                  <a:lnTo>
                    <a:pt x="488721" y="290830"/>
                  </a:lnTo>
                  <a:lnTo>
                    <a:pt x="491858" y="290830"/>
                  </a:lnTo>
                  <a:lnTo>
                    <a:pt x="493229" y="292100"/>
                  </a:lnTo>
                  <a:lnTo>
                    <a:pt x="493306" y="293370"/>
                  </a:lnTo>
                  <a:lnTo>
                    <a:pt x="496900" y="294640"/>
                  </a:lnTo>
                  <a:lnTo>
                    <a:pt x="495198" y="290830"/>
                  </a:lnTo>
                  <a:lnTo>
                    <a:pt x="492366" y="284480"/>
                  </a:lnTo>
                  <a:lnTo>
                    <a:pt x="501307" y="287020"/>
                  </a:lnTo>
                  <a:lnTo>
                    <a:pt x="499732" y="288290"/>
                  </a:lnTo>
                  <a:lnTo>
                    <a:pt x="509308" y="288290"/>
                  </a:lnTo>
                  <a:lnTo>
                    <a:pt x="522528" y="287020"/>
                  </a:lnTo>
                  <a:lnTo>
                    <a:pt x="548462" y="285750"/>
                  </a:lnTo>
                  <a:close/>
                </a:path>
                <a:path w="549910" h="556260">
                  <a:moveTo>
                    <a:pt x="549567" y="202539"/>
                  </a:moveTo>
                  <a:lnTo>
                    <a:pt x="548944" y="201193"/>
                  </a:lnTo>
                  <a:lnTo>
                    <a:pt x="548398" y="200075"/>
                  </a:lnTo>
                  <a:lnTo>
                    <a:pt x="548055" y="200507"/>
                  </a:lnTo>
                  <a:lnTo>
                    <a:pt x="548500" y="202018"/>
                  </a:lnTo>
                  <a:lnTo>
                    <a:pt x="549122" y="202552"/>
                  </a:lnTo>
                  <a:lnTo>
                    <a:pt x="549567" y="202539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6892" y="5121008"/>
              <a:ext cx="2945130" cy="593725"/>
            </a:xfrm>
            <a:custGeom>
              <a:avLst/>
              <a:gdLst/>
              <a:ahLst/>
              <a:cxnLst/>
              <a:rect l="l" t="t" r="r" b="b"/>
              <a:pathLst>
                <a:path w="2945129" h="593725">
                  <a:moveTo>
                    <a:pt x="41808" y="318808"/>
                  </a:moveTo>
                  <a:lnTo>
                    <a:pt x="40716" y="318287"/>
                  </a:lnTo>
                  <a:lnTo>
                    <a:pt x="41148" y="318808"/>
                  </a:lnTo>
                  <a:lnTo>
                    <a:pt x="41808" y="318808"/>
                  </a:lnTo>
                  <a:close/>
                </a:path>
                <a:path w="2945129" h="593725">
                  <a:moveTo>
                    <a:pt x="43027" y="319532"/>
                  </a:moveTo>
                  <a:lnTo>
                    <a:pt x="41808" y="318808"/>
                  </a:lnTo>
                  <a:lnTo>
                    <a:pt x="42951" y="319773"/>
                  </a:lnTo>
                  <a:lnTo>
                    <a:pt x="43027" y="319532"/>
                  </a:lnTo>
                  <a:close/>
                </a:path>
                <a:path w="2945129" h="593725">
                  <a:moveTo>
                    <a:pt x="51650" y="279285"/>
                  </a:moveTo>
                  <a:lnTo>
                    <a:pt x="51536" y="278777"/>
                  </a:lnTo>
                  <a:lnTo>
                    <a:pt x="51320" y="278295"/>
                  </a:lnTo>
                  <a:lnTo>
                    <a:pt x="51041" y="277825"/>
                  </a:lnTo>
                  <a:lnTo>
                    <a:pt x="51079" y="278269"/>
                  </a:lnTo>
                  <a:lnTo>
                    <a:pt x="50990" y="278726"/>
                  </a:lnTo>
                  <a:lnTo>
                    <a:pt x="50774" y="279209"/>
                  </a:lnTo>
                  <a:lnTo>
                    <a:pt x="51650" y="279285"/>
                  </a:lnTo>
                  <a:close/>
                </a:path>
                <a:path w="2945129" h="593725">
                  <a:moveTo>
                    <a:pt x="77774" y="207048"/>
                  </a:moveTo>
                  <a:lnTo>
                    <a:pt x="73406" y="207048"/>
                  </a:lnTo>
                  <a:lnTo>
                    <a:pt x="77114" y="209042"/>
                  </a:lnTo>
                  <a:lnTo>
                    <a:pt x="77774" y="207048"/>
                  </a:lnTo>
                  <a:close/>
                </a:path>
                <a:path w="2945129" h="593725">
                  <a:moveTo>
                    <a:pt x="80479" y="210858"/>
                  </a:moveTo>
                  <a:lnTo>
                    <a:pt x="77114" y="209042"/>
                  </a:lnTo>
                  <a:lnTo>
                    <a:pt x="76733" y="210210"/>
                  </a:lnTo>
                  <a:lnTo>
                    <a:pt x="80479" y="210858"/>
                  </a:lnTo>
                  <a:close/>
                </a:path>
                <a:path w="2945129" h="593725">
                  <a:moveTo>
                    <a:pt x="86779" y="309918"/>
                  </a:moveTo>
                  <a:lnTo>
                    <a:pt x="85242" y="309918"/>
                  </a:lnTo>
                  <a:lnTo>
                    <a:pt x="82016" y="312458"/>
                  </a:lnTo>
                  <a:lnTo>
                    <a:pt x="84099" y="311188"/>
                  </a:lnTo>
                  <a:lnTo>
                    <a:pt x="86779" y="309918"/>
                  </a:lnTo>
                  <a:close/>
                </a:path>
                <a:path w="2945129" h="593725">
                  <a:moveTo>
                    <a:pt x="141503" y="100368"/>
                  </a:moveTo>
                  <a:lnTo>
                    <a:pt x="140830" y="101638"/>
                  </a:lnTo>
                  <a:lnTo>
                    <a:pt x="141274" y="101269"/>
                  </a:lnTo>
                  <a:lnTo>
                    <a:pt x="141503" y="100368"/>
                  </a:lnTo>
                  <a:close/>
                </a:path>
                <a:path w="2945129" h="593725">
                  <a:moveTo>
                    <a:pt x="142328" y="503491"/>
                  </a:moveTo>
                  <a:lnTo>
                    <a:pt x="140500" y="504228"/>
                  </a:lnTo>
                  <a:lnTo>
                    <a:pt x="141859" y="505193"/>
                  </a:lnTo>
                  <a:lnTo>
                    <a:pt x="142328" y="503491"/>
                  </a:lnTo>
                  <a:close/>
                </a:path>
                <a:path w="2945129" h="593725">
                  <a:moveTo>
                    <a:pt x="149783" y="508038"/>
                  </a:moveTo>
                  <a:lnTo>
                    <a:pt x="148551" y="506768"/>
                  </a:lnTo>
                  <a:lnTo>
                    <a:pt x="146545" y="502958"/>
                  </a:lnTo>
                  <a:lnTo>
                    <a:pt x="143878" y="497878"/>
                  </a:lnTo>
                  <a:lnTo>
                    <a:pt x="142328" y="503491"/>
                  </a:lnTo>
                  <a:lnTo>
                    <a:pt x="143675" y="502958"/>
                  </a:lnTo>
                  <a:lnTo>
                    <a:pt x="149783" y="508038"/>
                  </a:lnTo>
                  <a:close/>
                </a:path>
                <a:path w="2945129" h="593725">
                  <a:moveTo>
                    <a:pt x="170408" y="79235"/>
                  </a:moveTo>
                  <a:lnTo>
                    <a:pt x="169189" y="77508"/>
                  </a:lnTo>
                  <a:lnTo>
                    <a:pt x="169799" y="78778"/>
                  </a:lnTo>
                  <a:lnTo>
                    <a:pt x="170408" y="79235"/>
                  </a:lnTo>
                  <a:close/>
                </a:path>
                <a:path w="2945129" h="593725">
                  <a:moveTo>
                    <a:pt x="171488" y="80048"/>
                  </a:moveTo>
                  <a:lnTo>
                    <a:pt x="170408" y="79235"/>
                  </a:lnTo>
                  <a:lnTo>
                    <a:pt x="170980" y="80048"/>
                  </a:lnTo>
                  <a:lnTo>
                    <a:pt x="171157" y="80352"/>
                  </a:lnTo>
                  <a:lnTo>
                    <a:pt x="171488" y="80048"/>
                  </a:lnTo>
                  <a:close/>
                </a:path>
                <a:path w="2945129" h="593725">
                  <a:moveTo>
                    <a:pt x="196430" y="528154"/>
                  </a:moveTo>
                  <a:lnTo>
                    <a:pt x="193878" y="529628"/>
                  </a:lnTo>
                  <a:lnTo>
                    <a:pt x="195567" y="529628"/>
                  </a:lnTo>
                  <a:lnTo>
                    <a:pt x="196430" y="528154"/>
                  </a:lnTo>
                  <a:close/>
                </a:path>
                <a:path w="2945129" h="593725">
                  <a:moveTo>
                    <a:pt x="202692" y="524548"/>
                  </a:moveTo>
                  <a:lnTo>
                    <a:pt x="199809" y="522008"/>
                  </a:lnTo>
                  <a:lnTo>
                    <a:pt x="197815" y="525818"/>
                  </a:lnTo>
                  <a:lnTo>
                    <a:pt x="196430" y="528154"/>
                  </a:lnTo>
                  <a:lnTo>
                    <a:pt x="202692" y="524548"/>
                  </a:lnTo>
                  <a:close/>
                </a:path>
                <a:path w="2945129" h="593725">
                  <a:moveTo>
                    <a:pt x="235369" y="523278"/>
                  </a:moveTo>
                  <a:lnTo>
                    <a:pt x="234924" y="522795"/>
                  </a:lnTo>
                  <a:lnTo>
                    <a:pt x="234988" y="523278"/>
                  </a:lnTo>
                  <a:lnTo>
                    <a:pt x="235369" y="523278"/>
                  </a:lnTo>
                  <a:close/>
                </a:path>
                <a:path w="2945129" h="593725">
                  <a:moveTo>
                    <a:pt x="236550" y="524548"/>
                  </a:moveTo>
                  <a:lnTo>
                    <a:pt x="235572" y="523278"/>
                  </a:lnTo>
                  <a:lnTo>
                    <a:pt x="235369" y="523278"/>
                  </a:lnTo>
                  <a:lnTo>
                    <a:pt x="236550" y="524548"/>
                  </a:lnTo>
                  <a:close/>
                </a:path>
                <a:path w="2945129" h="593725">
                  <a:moveTo>
                    <a:pt x="257136" y="13436"/>
                  </a:moveTo>
                  <a:lnTo>
                    <a:pt x="255651" y="14008"/>
                  </a:lnTo>
                  <a:lnTo>
                    <a:pt x="253263" y="16941"/>
                  </a:lnTo>
                  <a:lnTo>
                    <a:pt x="254050" y="16548"/>
                  </a:lnTo>
                  <a:lnTo>
                    <a:pt x="257136" y="13436"/>
                  </a:lnTo>
                  <a:close/>
                </a:path>
                <a:path w="2945129" h="593725">
                  <a:moveTo>
                    <a:pt x="262826" y="500773"/>
                  </a:moveTo>
                  <a:lnTo>
                    <a:pt x="261670" y="498970"/>
                  </a:lnTo>
                  <a:lnTo>
                    <a:pt x="260667" y="499148"/>
                  </a:lnTo>
                  <a:lnTo>
                    <a:pt x="262826" y="500773"/>
                  </a:lnTo>
                  <a:close/>
                </a:path>
                <a:path w="2945129" h="593725">
                  <a:moveTo>
                    <a:pt x="268097" y="497878"/>
                  </a:moveTo>
                  <a:lnTo>
                    <a:pt x="260146" y="496608"/>
                  </a:lnTo>
                  <a:lnTo>
                    <a:pt x="261670" y="498970"/>
                  </a:lnTo>
                  <a:lnTo>
                    <a:pt x="268097" y="497878"/>
                  </a:lnTo>
                  <a:close/>
                </a:path>
                <a:path w="2945129" h="593725">
                  <a:moveTo>
                    <a:pt x="271424" y="6388"/>
                  </a:moveTo>
                  <a:lnTo>
                    <a:pt x="266509" y="6388"/>
                  </a:lnTo>
                  <a:lnTo>
                    <a:pt x="254863" y="10198"/>
                  </a:lnTo>
                  <a:lnTo>
                    <a:pt x="252920" y="12738"/>
                  </a:lnTo>
                  <a:lnTo>
                    <a:pt x="254774" y="12738"/>
                  </a:lnTo>
                  <a:lnTo>
                    <a:pt x="256959" y="10198"/>
                  </a:lnTo>
                  <a:lnTo>
                    <a:pt x="259092" y="11468"/>
                  </a:lnTo>
                  <a:lnTo>
                    <a:pt x="257136" y="13436"/>
                  </a:lnTo>
                  <a:lnTo>
                    <a:pt x="265544" y="10198"/>
                  </a:lnTo>
                  <a:lnTo>
                    <a:pt x="271424" y="6388"/>
                  </a:lnTo>
                  <a:close/>
                </a:path>
                <a:path w="2945129" h="593725">
                  <a:moveTo>
                    <a:pt x="272427" y="500418"/>
                  </a:moveTo>
                  <a:lnTo>
                    <a:pt x="270065" y="500773"/>
                  </a:lnTo>
                  <a:lnTo>
                    <a:pt x="271576" y="500773"/>
                  </a:lnTo>
                  <a:lnTo>
                    <a:pt x="272427" y="500418"/>
                  </a:lnTo>
                  <a:close/>
                </a:path>
                <a:path w="2945129" h="593725">
                  <a:moveTo>
                    <a:pt x="299669" y="2146"/>
                  </a:moveTo>
                  <a:lnTo>
                    <a:pt x="298157" y="88"/>
                  </a:lnTo>
                  <a:lnTo>
                    <a:pt x="290309" y="241"/>
                  </a:lnTo>
                  <a:lnTo>
                    <a:pt x="285534" y="3606"/>
                  </a:lnTo>
                  <a:lnTo>
                    <a:pt x="291579" y="2654"/>
                  </a:lnTo>
                  <a:lnTo>
                    <a:pt x="296608" y="3416"/>
                  </a:lnTo>
                  <a:lnTo>
                    <a:pt x="299669" y="2146"/>
                  </a:lnTo>
                  <a:close/>
                </a:path>
                <a:path w="2945129" h="593725">
                  <a:moveTo>
                    <a:pt x="308495" y="522973"/>
                  </a:moveTo>
                  <a:lnTo>
                    <a:pt x="308444" y="522795"/>
                  </a:lnTo>
                  <a:lnTo>
                    <a:pt x="307619" y="521487"/>
                  </a:lnTo>
                  <a:lnTo>
                    <a:pt x="308089" y="523278"/>
                  </a:lnTo>
                  <a:lnTo>
                    <a:pt x="308495" y="522973"/>
                  </a:lnTo>
                  <a:close/>
                </a:path>
                <a:path w="2945129" h="593725">
                  <a:moveTo>
                    <a:pt x="311543" y="520738"/>
                  </a:moveTo>
                  <a:lnTo>
                    <a:pt x="308533" y="522947"/>
                  </a:lnTo>
                  <a:lnTo>
                    <a:pt x="309549" y="524548"/>
                  </a:lnTo>
                  <a:lnTo>
                    <a:pt x="311543" y="520738"/>
                  </a:lnTo>
                  <a:close/>
                </a:path>
                <a:path w="2945129" h="593725">
                  <a:moveTo>
                    <a:pt x="312991" y="552488"/>
                  </a:moveTo>
                  <a:lnTo>
                    <a:pt x="312674" y="552183"/>
                  </a:lnTo>
                  <a:lnTo>
                    <a:pt x="312839" y="553758"/>
                  </a:lnTo>
                  <a:lnTo>
                    <a:pt x="312991" y="552488"/>
                  </a:lnTo>
                  <a:close/>
                </a:path>
                <a:path w="2945129" h="593725">
                  <a:moveTo>
                    <a:pt x="314960" y="48323"/>
                  </a:moveTo>
                  <a:lnTo>
                    <a:pt x="312978" y="47028"/>
                  </a:lnTo>
                  <a:lnTo>
                    <a:pt x="313639" y="49961"/>
                  </a:lnTo>
                  <a:lnTo>
                    <a:pt x="314960" y="48323"/>
                  </a:lnTo>
                  <a:close/>
                </a:path>
                <a:path w="2945129" h="593725">
                  <a:moveTo>
                    <a:pt x="318833" y="48298"/>
                  </a:moveTo>
                  <a:lnTo>
                    <a:pt x="318071" y="44488"/>
                  </a:lnTo>
                  <a:lnTo>
                    <a:pt x="314960" y="48323"/>
                  </a:lnTo>
                  <a:lnTo>
                    <a:pt x="316865" y="49568"/>
                  </a:lnTo>
                  <a:lnTo>
                    <a:pt x="315175" y="50838"/>
                  </a:lnTo>
                  <a:lnTo>
                    <a:pt x="318833" y="48298"/>
                  </a:lnTo>
                  <a:close/>
                </a:path>
                <a:path w="2945129" h="593725">
                  <a:moveTo>
                    <a:pt x="319430" y="556298"/>
                  </a:moveTo>
                  <a:lnTo>
                    <a:pt x="318439" y="557568"/>
                  </a:lnTo>
                  <a:lnTo>
                    <a:pt x="318693" y="557568"/>
                  </a:lnTo>
                  <a:lnTo>
                    <a:pt x="319430" y="556298"/>
                  </a:lnTo>
                  <a:close/>
                </a:path>
                <a:path w="2945129" h="593725">
                  <a:moveTo>
                    <a:pt x="358597" y="552488"/>
                  </a:moveTo>
                  <a:lnTo>
                    <a:pt x="356679" y="552488"/>
                  </a:lnTo>
                  <a:lnTo>
                    <a:pt x="356184" y="553935"/>
                  </a:lnTo>
                  <a:lnTo>
                    <a:pt x="358597" y="552488"/>
                  </a:lnTo>
                  <a:close/>
                </a:path>
                <a:path w="2945129" h="593725">
                  <a:moveTo>
                    <a:pt x="372008" y="553656"/>
                  </a:moveTo>
                  <a:lnTo>
                    <a:pt x="369684" y="553326"/>
                  </a:lnTo>
                  <a:lnTo>
                    <a:pt x="370713" y="554901"/>
                  </a:lnTo>
                  <a:lnTo>
                    <a:pt x="371119" y="554672"/>
                  </a:lnTo>
                  <a:lnTo>
                    <a:pt x="372008" y="553656"/>
                  </a:lnTo>
                  <a:close/>
                </a:path>
                <a:path w="2945129" h="593725">
                  <a:moveTo>
                    <a:pt x="373824" y="548678"/>
                  </a:moveTo>
                  <a:lnTo>
                    <a:pt x="367334" y="548678"/>
                  </a:lnTo>
                  <a:lnTo>
                    <a:pt x="363639" y="552488"/>
                  </a:lnTo>
                  <a:lnTo>
                    <a:pt x="369684" y="553326"/>
                  </a:lnTo>
                  <a:lnTo>
                    <a:pt x="369138" y="552488"/>
                  </a:lnTo>
                  <a:lnTo>
                    <a:pt x="373824" y="548678"/>
                  </a:lnTo>
                  <a:close/>
                </a:path>
                <a:path w="2945129" h="593725">
                  <a:moveTo>
                    <a:pt x="395020" y="8293"/>
                  </a:moveTo>
                  <a:lnTo>
                    <a:pt x="394131" y="0"/>
                  </a:lnTo>
                  <a:lnTo>
                    <a:pt x="389991" y="9017"/>
                  </a:lnTo>
                  <a:lnTo>
                    <a:pt x="391033" y="10274"/>
                  </a:lnTo>
                  <a:lnTo>
                    <a:pt x="392023" y="11620"/>
                  </a:lnTo>
                  <a:lnTo>
                    <a:pt x="392950" y="13030"/>
                  </a:lnTo>
                  <a:lnTo>
                    <a:pt x="395020" y="8293"/>
                  </a:lnTo>
                  <a:close/>
                </a:path>
                <a:path w="2945129" h="593725">
                  <a:moveTo>
                    <a:pt x="395605" y="67348"/>
                  </a:moveTo>
                  <a:lnTo>
                    <a:pt x="394995" y="67348"/>
                  </a:lnTo>
                  <a:lnTo>
                    <a:pt x="394665" y="69888"/>
                  </a:lnTo>
                  <a:lnTo>
                    <a:pt x="395605" y="67348"/>
                  </a:lnTo>
                  <a:close/>
                </a:path>
                <a:path w="2945129" h="593725">
                  <a:moveTo>
                    <a:pt x="395681" y="521284"/>
                  </a:moveTo>
                  <a:lnTo>
                    <a:pt x="395058" y="519582"/>
                  </a:lnTo>
                  <a:lnTo>
                    <a:pt x="394995" y="521157"/>
                  </a:lnTo>
                  <a:lnTo>
                    <a:pt x="395274" y="521106"/>
                  </a:lnTo>
                  <a:lnTo>
                    <a:pt x="395503" y="521182"/>
                  </a:lnTo>
                  <a:lnTo>
                    <a:pt x="395681" y="521284"/>
                  </a:lnTo>
                  <a:close/>
                </a:path>
                <a:path w="2945129" h="593725">
                  <a:moveTo>
                    <a:pt x="396290" y="522973"/>
                  </a:moveTo>
                  <a:lnTo>
                    <a:pt x="396240" y="522185"/>
                  </a:lnTo>
                  <a:lnTo>
                    <a:pt x="396151" y="521500"/>
                  </a:lnTo>
                  <a:lnTo>
                    <a:pt x="395681" y="521284"/>
                  </a:lnTo>
                  <a:lnTo>
                    <a:pt x="396290" y="522973"/>
                  </a:lnTo>
                  <a:close/>
                </a:path>
                <a:path w="2945129" h="593725">
                  <a:moveTo>
                    <a:pt x="397611" y="526529"/>
                  </a:moveTo>
                  <a:lnTo>
                    <a:pt x="396290" y="522973"/>
                  </a:lnTo>
                  <a:lnTo>
                    <a:pt x="396379" y="524230"/>
                  </a:lnTo>
                  <a:lnTo>
                    <a:pt x="396367" y="525792"/>
                  </a:lnTo>
                  <a:lnTo>
                    <a:pt x="397611" y="526529"/>
                  </a:lnTo>
                  <a:close/>
                </a:path>
                <a:path w="2945129" h="593725">
                  <a:moveTo>
                    <a:pt x="397954" y="517563"/>
                  </a:moveTo>
                  <a:lnTo>
                    <a:pt x="397433" y="514934"/>
                  </a:lnTo>
                  <a:lnTo>
                    <a:pt x="396621" y="515658"/>
                  </a:lnTo>
                  <a:lnTo>
                    <a:pt x="397954" y="517563"/>
                  </a:lnTo>
                  <a:close/>
                </a:path>
                <a:path w="2945129" h="593725">
                  <a:moveTo>
                    <a:pt x="403796" y="523278"/>
                  </a:moveTo>
                  <a:lnTo>
                    <a:pt x="403771" y="522947"/>
                  </a:lnTo>
                  <a:lnTo>
                    <a:pt x="401027" y="522008"/>
                  </a:lnTo>
                  <a:lnTo>
                    <a:pt x="400177" y="520738"/>
                  </a:lnTo>
                  <a:lnTo>
                    <a:pt x="397954" y="517563"/>
                  </a:lnTo>
                  <a:lnTo>
                    <a:pt x="399084" y="523278"/>
                  </a:lnTo>
                  <a:lnTo>
                    <a:pt x="403250" y="525818"/>
                  </a:lnTo>
                  <a:lnTo>
                    <a:pt x="403796" y="523278"/>
                  </a:lnTo>
                  <a:close/>
                </a:path>
                <a:path w="2945129" h="593725">
                  <a:moveTo>
                    <a:pt x="404736" y="523278"/>
                  </a:moveTo>
                  <a:lnTo>
                    <a:pt x="404342" y="520738"/>
                  </a:lnTo>
                  <a:lnTo>
                    <a:pt x="403860" y="522973"/>
                  </a:lnTo>
                  <a:lnTo>
                    <a:pt x="404736" y="523278"/>
                  </a:lnTo>
                  <a:close/>
                </a:path>
                <a:path w="2945129" h="593725">
                  <a:moveTo>
                    <a:pt x="407466" y="491528"/>
                  </a:moveTo>
                  <a:lnTo>
                    <a:pt x="406908" y="491388"/>
                  </a:lnTo>
                  <a:lnTo>
                    <a:pt x="404596" y="492671"/>
                  </a:lnTo>
                  <a:lnTo>
                    <a:pt x="407466" y="491528"/>
                  </a:lnTo>
                  <a:close/>
                </a:path>
                <a:path w="2945129" h="593725">
                  <a:moveTo>
                    <a:pt x="408940" y="53378"/>
                  </a:moveTo>
                  <a:lnTo>
                    <a:pt x="408711" y="52781"/>
                  </a:lnTo>
                  <a:lnTo>
                    <a:pt x="407771" y="52108"/>
                  </a:lnTo>
                  <a:lnTo>
                    <a:pt x="408940" y="53378"/>
                  </a:lnTo>
                  <a:close/>
                </a:path>
                <a:path w="2945129" h="593725">
                  <a:moveTo>
                    <a:pt x="409663" y="511848"/>
                  </a:moveTo>
                  <a:lnTo>
                    <a:pt x="405117" y="505498"/>
                  </a:lnTo>
                  <a:lnTo>
                    <a:pt x="402513" y="495338"/>
                  </a:lnTo>
                  <a:lnTo>
                    <a:pt x="404380" y="492798"/>
                  </a:lnTo>
                  <a:lnTo>
                    <a:pt x="404596" y="492671"/>
                  </a:lnTo>
                  <a:lnTo>
                    <a:pt x="401116" y="494068"/>
                  </a:lnTo>
                  <a:lnTo>
                    <a:pt x="400735" y="494068"/>
                  </a:lnTo>
                  <a:lnTo>
                    <a:pt x="400900" y="495338"/>
                  </a:lnTo>
                  <a:lnTo>
                    <a:pt x="400189" y="495338"/>
                  </a:lnTo>
                  <a:lnTo>
                    <a:pt x="399288" y="494068"/>
                  </a:lnTo>
                  <a:lnTo>
                    <a:pt x="398386" y="491528"/>
                  </a:lnTo>
                  <a:lnTo>
                    <a:pt x="398297" y="490258"/>
                  </a:lnTo>
                  <a:lnTo>
                    <a:pt x="399402" y="487718"/>
                  </a:lnTo>
                  <a:lnTo>
                    <a:pt x="398068" y="488988"/>
                  </a:lnTo>
                  <a:lnTo>
                    <a:pt x="396836" y="490258"/>
                  </a:lnTo>
                  <a:lnTo>
                    <a:pt x="395668" y="491528"/>
                  </a:lnTo>
                  <a:lnTo>
                    <a:pt x="397395" y="499148"/>
                  </a:lnTo>
                  <a:lnTo>
                    <a:pt x="399973" y="505498"/>
                  </a:lnTo>
                  <a:lnTo>
                    <a:pt x="401383" y="510578"/>
                  </a:lnTo>
                  <a:lnTo>
                    <a:pt x="399034" y="513118"/>
                  </a:lnTo>
                  <a:lnTo>
                    <a:pt x="397217" y="506768"/>
                  </a:lnTo>
                  <a:lnTo>
                    <a:pt x="395287" y="502958"/>
                  </a:lnTo>
                  <a:lnTo>
                    <a:pt x="397433" y="514934"/>
                  </a:lnTo>
                  <a:lnTo>
                    <a:pt x="399491" y="513118"/>
                  </a:lnTo>
                  <a:lnTo>
                    <a:pt x="400926" y="511848"/>
                  </a:lnTo>
                  <a:lnTo>
                    <a:pt x="402323" y="511848"/>
                  </a:lnTo>
                  <a:lnTo>
                    <a:pt x="403593" y="515658"/>
                  </a:lnTo>
                  <a:lnTo>
                    <a:pt x="409663" y="511848"/>
                  </a:lnTo>
                  <a:close/>
                </a:path>
                <a:path w="2945129" h="593725">
                  <a:moveTo>
                    <a:pt x="414655" y="566458"/>
                  </a:moveTo>
                  <a:lnTo>
                    <a:pt x="412076" y="565188"/>
                  </a:lnTo>
                  <a:lnTo>
                    <a:pt x="405561" y="565188"/>
                  </a:lnTo>
                  <a:lnTo>
                    <a:pt x="404901" y="562648"/>
                  </a:lnTo>
                  <a:lnTo>
                    <a:pt x="410133" y="560108"/>
                  </a:lnTo>
                  <a:lnTo>
                    <a:pt x="409956" y="557568"/>
                  </a:lnTo>
                  <a:lnTo>
                    <a:pt x="409765" y="555028"/>
                  </a:lnTo>
                  <a:lnTo>
                    <a:pt x="409829" y="553326"/>
                  </a:lnTo>
                  <a:lnTo>
                    <a:pt x="411048" y="549948"/>
                  </a:lnTo>
                  <a:lnTo>
                    <a:pt x="412432" y="546138"/>
                  </a:lnTo>
                  <a:lnTo>
                    <a:pt x="397929" y="543598"/>
                  </a:lnTo>
                  <a:lnTo>
                    <a:pt x="389420" y="549948"/>
                  </a:lnTo>
                  <a:lnTo>
                    <a:pt x="387553" y="548678"/>
                  </a:lnTo>
                  <a:lnTo>
                    <a:pt x="385686" y="547408"/>
                  </a:lnTo>
                  <a:lnTo>
                    <a:pt x="393547" y="544868"/>
                  </a:lnTo>
                  <a:lnTo>
                    <a:pt x="388404" y="543598"/>
                  </a:lnTo>
                  <a:lnTo>
                    <a:pt x="386143" y="546138"/>
                  </a:lnTo>
                  <a:lnTo>
                    <a:pt x="383362" y="548678"/>
                  </a:lnTo>
                  <a:lnTo>
                    <a:pt x="382231" y="547408"/>
                  </a:lnTo>
                  <a:lnTo>
                    <a:pt x="380644" y="546138"/>
                  </a:lnTo>
                  <a:lnTo>
                    <a:pt x="378650" y="546138"/>
                  </a:lnTo>
                  <a:lnTo>
                    <a:pt x="372008" y="553656"/>
                  </a:lnTo>
                  <a:lnTo>
                    <a:pt x="372732" y="553758"/>
                  </a:lnTo>
                  <a:lnTo>
                    <a:pt x="371119" y="554672"/>
                  </a:lnTo>
                  <a:lnTo>
                    <a:pt x="370801" y="555028"/>
                  </a:lnTo>
                  <a:lnTo>
                    <a:pt x="370713" y="554901"/>
                  </a:lnTo>
                  <a:lnTo>
                    <a:pt x="366001" y="557568"/>
                  </a:lnTo>
                  <a:lnTo>
                    <a:pt x="363423" y="556298"/>
                  </a:lnTo>
                  <a:lnTo>
                    <a:pt x="360845" y="555028"/>
                  </a:lnTo>
                  <a:lnTo>
                    <a:pt x="361619" y="552488"/>
                  </a:lnTo>
                  <a:lnTo>
                    <a:pt x="356908" y="556298"/>
                  </a:lnTo>
                  <a:lnTo>
                    <a:pt x="355803" y="555028"/>
                  </a:lnTo>
                  <a:lnTo>
                    <a:pt x="356184" y="553935"/>
                  </a:lnTo>
                  <a:lnTo>
                    <a:pt x="354355" y="555028"/>
                  </a:lnTo>
                  <a:lnTo>
                    <a:pt x="346367" y="555028"/>
                  </a:lnTo>
                  <a:lnTo>
                    <a:pt x="344703" y="560108"/>
                  </a:lnTo>
                  <a:lnTo>
                    <a:pt x="339217" y="556298"/>
                  </a:lnTo>
                  <a:lnTo>
                    <a:pt x="329069" y="563918"/>
                  </a:lnTo>
                  <a:lnTo>
                    <a:pt x="328168" y="557568"/>
                  </a:lnTo>
                  <a:lnTo>
                    <a:pt x="327583" y="558838"/>
                  </a:lnTo>
                  <a:lnTo>
                    <a:pt x="325780" y="560108"/>
                  </a:lnTo>
                  <a:lnTo>
                    <a:pt x="323596" y="561378"/>
                  </a:lnTo>
                  <a:lnTo>
                    <a:pt x="322173" y="562648"/>
                  </a:lnTo>
                  <a:lnTo>
                    <a:pt x="321106" y="563918"/>
                  </a:lnTo>
                  <a:lnTo>
                    <a:pt x="320560" y="563918"/>
                  </a:lnTo>
                  <a:lnTo>
                    <a:pt x="320065" y="565188"/>
                  </a:lnTo>
                  <a:lnTo>
                    <a:pt x="321589" y="560108"/>
                  </a:lnTo>
                  <a:lnTo>
                    <a:pt x="316471" y="560108"/>
                  </a:lnTo>
                  <a:lnTo>
                    <a:pt x="318439" y="557568"/>
                  </a:lnTo>
                  <a:lnTo>
                    <a:pt x="317982" y="557568"/>
                  </a:lnTo>
                  <a:lnTo>
                    <a:pt x="317271" y="558838"/>
                  </a:lnTo>
                  <a:lnTo>
                    <a:pt x="315798" y="560108"/>
                  </a:lnTo>
                  <a:lnTo>
                    <a:pt x="315226" y="558838"/>
                  </a:lnTo>
                  <a:lnTo>
                    <a:pt x="314693" y="557568"/>
                  </a:lnTo>
                  <a:lnTo>
                    <a:pt x="314109" y="556298"/>
                  </a:lnTo>
                  <a:lnTo>
                    <a:pt x="313867" y="556298"/>
                  </a:lnTo>
                  <a:lnTo>
                    <a:pt x="310972" y="551218"/>
                  </a:lnTo>
                  <a:lnTo>
                    <a:pt x="311632" y="551218"/>
                  </a:lnTo>
                  <a:lnTo>
                    <a:pt x="312674" y="552183"/>
                  </a:lnTo>
                  <a:lnTo>
                    <a:pt x="312559" y="551218"/>
                  </a:lnTo>
                  <a:lnTo>
                    <a:pt x="312153" y="547408"/>
                  </a:lnTo>
                  <a:lnTo>
                    <a:pt x="313855" y="544868"/>
                  </a:lnTo>
                  <a:lnTo>
                    <a:pt x="314363" y="541058"/>
                  </a:lnTo>
                  <a:lnTo>
                    <a:pt x="311378" y="541058"/>
                  </a:lnTo>
                  <a:lnTo>
                    <a:pt x="309295" y="539788"/>
                  </a:lnTo>
                  <a:lnTo>
                    <a:pt x="306933" y="535978"/>
                  </a:lnTo>
                  <a:lnTo>
                    <a:pt x="304457" y="532168"/>
                  </a:lnTo>
                  <a:lnTo>
                    <a:pt x="302196" y="527088"/>
                  </a:lnTo>
                  <a:lnTo>
                    <a:pt x="299859" y="524548"/>
                  </a:lnTo>
                  <a:lnTo>
                    <a:pt x="300405" y="522008"/>
                  </a:lnTo>
                  <a:lnTo>
                    <a:pt x="301231" y="518198"/>
                  </a:lnTo>
                  <a:lnTo>
                    <a:pt x="302945" y="518198"/>
                  </a:lnTo>
                  <a:lnTo>
                    <a:pt x="305066" y="519468"/>
                  </a:lnTo>
                  <a:lnTo>
                    <a:pt x="307136" y="520738"/>
                  </a:lnTo>
                  <a:lnTo>
                    <a:pt x="307619" y="521487"/>
                  </a:lnTo>
                  <a:lnTo>
                    <a:pt x="306743" y="518198"/>
                  </a:lnTo>
                  <a:lnTo>
                    <a:pt x="304711" y="510578"/>
                  </a:lnTo>
                  <a:lnTo>
                    <a:pt x="304380" y="509308"/>
                  </a:lnTo>
                  <a:lnTo>
                    <a:pt x="300037" y="509308"/>
                  </a:lnTo>
                  <a:lnTo>
                    <a:pt x="300151" y="510578"/>
                  </a:lnTo>
                  <a:lnTo>
                    <a:pt x="295871" y="508038"/>
                  </a:lnTo>
                  <a:lnTo>
                    <a:pt x="293738" y="506768"/>
                  </a:lnTo>
                  <a:lnTo>
                    <a:pt x="293789" y="508038"/>
                  </a:lnTo>
                  <a:lnTo>
                    <a:pt x="293154" y="506768"/>
                  </a:lnTo>
                  <a:lnTo>
                    <a:pt x="291261" y="502958"/>
                  </a:lnTo>
                  <a:lnTo>
                    <a:pt x="288544" y="506768"/>
                  </a:lnTo>
                  <a:lnTo>
                    <a:pt x="280784" y="506768"/>
                  </a:lnTo>
                  <a:lnTo>
                    <a:pt x="276021" y="505498"/>
                  </a:lnTo>
                  <a:lnTo>
                    <a:pt x="273405" y="508038"/>
                  </a:lnTo>
                  <a:lnTo>
                    <a:pt x="269900" y="505498"/>
                  </a:lnTo>
                  <a:lnTo>
                    <a:pt x="266407" y="502958"/>
                  </a:lnTo>
                  <a:lnTo>
                    <a:pt x="269417" y="501688"/>
                  </a:lnTo>
                  <a:lnTo>
                    <a:pt x="264033" y="501688"/>
                  </a:lnTo>
                  <a:lnTo>
                    <a:pt x="263410" y="501688"/>
                  </a:lnTo>
                  <a:lnTo>
                    <a:pt x="261124" y="505498"/>
                  </a:lnTo>
                  <a:lnTo>
                    <a:pt x="250939" y="504228"/>
                  </a:lnTo>
                  <a:lnTo>
                    <a:pt x="257378" y="500418"/>
                  </a:lnTo>
                  <a:lnTo>
                    <a:pt x="256489" y="499148"/>
                  </a:lnTo>
                  <a:lnTo>
                    <a:pt x="254698" y="496608"/>
                  </a:lnTo>
                  <a:lnTo>
                    <a:pt x="251574" y="496608"/>
                  </a:lnTo>
                  <a:lnTo>
                    <a:pt x="248577" y="497878"/>
                  </a:lnTo>
                  <a:lnTo>
                    <a:pt x="245770" y="497878"/>
                  </a:lnTo>
                  <a:lnTo>
                    <a:pt x="244830" y="499148"/>
                  </a:lnTo>
                  <a:lnTo>
                    <a:pt x="239699" y="499148"/>
                  </a:lnTo>
                  <a:lnTo>
                    <a:pt x="237528" y="497878"/>
                  </a:lnTo>
                  <a:lnTo>
                    <a:pt x="233527" y="497878"/>
                  </a:lnTo>
                  <a:lnTo>
                    <a:pt x="232956" y="496608"/>
                  </a:lnTo>
                  <a:lnTo>
                    <a:pt x="231279" y="495338"/>
                  </a:lnTo>
                  <a:lnTo>
                    <a:pt x="229616" y="495338"/>
                  </a:lnTo>
                  <a:lnTo>
                    <a:pt x="225374" y="494068"/>
                  </a:lnTo>
                  <a:lnTo>
                    <a:pt x="220649" y="492798"/>
                  </a:lnTo>
                  <a:lnTo>
                    <a:pt x="208788" y="506768"/>
                  </a:lnTo>
                  <a:lnTo>
                    <a:pt x="207022" y="509308"/>
                  </a:lnTo>
                  <a:lnTo>
                    <a:pt x="204749" y="513118"/>
                  </a:lnTo>
                  <a:lnTo>
                    <a:pt x="203200" y="515658"/>
                  </a:lnTo>
                  <a:lnTo>
                    <a:pt x="202628" y="518198"/>
                  </a:lnTo>
                  <a:lnTo>
                    <a:pt x="202412" y="519468"/>
                  </a:lnTo>
                  <a:lnTo>
                    <a:pt x="200672" y="519468"/>
                  </a:lnTo>
                  <a:lnTo>
                    <a:pt x="203631" y="520738"/>
                  </a:lnTo>
                  <a:lnTo>
                    <a:pt x="205854" y="522008"/>
                  </a:lnTo>
                  <a:lnTo>
                    <a:pt x="207187" y="523278"/>
                  </a:lnTo>
                  <a:lnTo>
                    <a:pt x="204622" y="525818"/>
                  </a:lnTo>
                  <a:lnTo>
                    <a:pt x="204901" y="530898"/>
                  </a:lnTo>
                  <a:lnTo>
                    <a:pt x="201193" y="529628"/>
                  </a:lnTo>
                  <a:lnTo>
                    <a:pt x="202895" y="528358"/>
                  </a:lnTo>
                  <a:lnTo>
                    <a:pt x="201942" y="527088"/>
                  </a:lnTo>
                  <a:lnTo>
                    <a:pt x="201853" y="525818"/>
                  </a:lnTo>
                  <a:lnTo>
                    <a:pt x="200266" y="529628"/>
                  </a:lnTo>
                  <a:lnTo>
                    <a:pt x="195567" y="529628"/>
                  </a:lnTo>
                  <a:lnTo>
                    <a:pt x="195351" y="530872"/>
                  </a:lnTo>
                  <a:lnTo>
                    <a:pt x="195148" y="532168"/>
                  </a:lnTo>
                  <a:lnTo>
                    <a:pt x="194183" y="534708"/>
                  </a:lnTo>
                  <a:lnTo>
                    <a:pt x="192582" y="538518"/>
                  </a:lnTo>
                  <a:lnTo>
                    <a:pt x="190995" y="538518"/>
                  </a:lnTo>
                  <a:lnTo>
                    <a:pt x="188988" y="533438"/>
                  </a:lnTo>
                  <a:lnTo>
                    <a:pt x="195351" y="530936"/>
                  </a:lnTo>
                  <a:lnTo>
                    <a:pt x="190601" y="529628"/>
                  </a:lnTo>
                  <a:lnTo>
                    <a:pt x="192963" y="529628"/>
                  </a:lnTo>
                  <a:lnTo>
                    <a:pt x="194716" y="528358"/>
                  </a:lnTo>
                  <a:lnTo>
                    <a:pt x="190436" y="527088"/>
                  </a:lnTo>
                  <a:lnTo>
                    <a:pt x="191325" y="525818"/>
                  </a:lnTo>
                  <a:lnTo>
                    <a:pt x="191566" y="525818"/>
                  </a:lnTo>
                  <a:lnTo>
                    <a:pt x="192493" y="524548"/>
                  </a:lnTo>
                  <a:lnTo>
                    <a:pt x="193332" y="524548"/>
                  </a:lnTo>
                  <a:lnTo>
                    <a:pt x="188417" y="523278"/>
                  </a:lnTo>
                  <a:lnTo>
                    <a:pt x="186880" y="523278"/>
                  </a:lnTo>
                  <a:lnTo>
                    <a:pt x="187820" y="525818"/>
                  </a:lnTo>
                  <a:lnTo>
                    <a:pt x="186791" y="527088"/>
                  </a:lnTo>
                  <a:lnTo>
                    <a:pt x="186080" y="527088"/>
                  </a:lnTo>
                  <a:lnTo>
                    <a:pt x="185635" y="525818"/>
                  </a:lnTo>
                  <a:lnTo>
                    <a:pt x="184759" y="528358"/>
                  </a:lnTo>
                  <a:lnTo>
                    <a:pt x="185712" y="530872"/>
                  </a:lnTo>
                  <a:lnTo>
                    <a:pt x="184480" y="533438"/>
                  </a:lnTo>
                  <a:lnTo>
                    <a:pt x="179933" y="533438"/>
                  </a:lnTo>
                  <a:lnTo>
                    <a:pt x="179819" y="529628"/>
                  </a:lnTo>
                  <a:lnTo>
                    <a:pt x="178460" y="525818"/>
                  </a:lnTo>
                  <a:lnTo>
                    <a:pt x="177774" y="522008"/>
                  </a:lnTo>
                  <a:lnTo>
                    <a:pt x="177546" y="520738"/>
                  </a:lnTo>
                  <a:lnTo>
                    <a:pt x="177025" y="518198"/>
                  </a:lnTo>
                  <a:lnTo>
                    <a:pt x="169570" y="516928"/>
                  </a:lnTo>
                  <a:lnTo>
                    <a:pt x="164820" y="518198"/>
                  </a:lnTo>
                  <a:lnTo>
                    <a:pt x="160223" y="522008"/>
                  </a:lnTo>
                  <a:lnTo>
                    <a:pt x="154025" y="514388"/>
                  </a:lnTo>
                  <a:lnTo>
                    <a:pt x="159842" y="511848"/>
                  </a:lnTo>
                  <a:lnTo>
                    <a:pt x="153784" y="508038"/>
                  </a:lnTo>
                  <a:lnTo>
                    <a:pt x="149707" y="509308"/>
                  </a:lnTo>
                  <a:lnTo>
                    <a:pt x="145859" y="508038"/>
                  </a:lnTo>
                  <a:lnTo>
                    <a:pt x="142290" y="505498"/>
                  </a:lnTo>
                  <a:lnTo>
                    <a:pt x="141859" y="505193"/>
                  </a:lnTo>
                  <a:lnTo>
                    <a:pt x="141782" y="505498"/>
                  </a:lnTo>
                  <a:lnTo>
                    <a:pt x="136309" y="501688"/>
                  </a:lnTo>
                  <a:lnTo>
                    <a:pt x="137896" y="496608"/>
                  </a:lnTo>
                  <a:lnTo>
                    <a:pt x="135356" y="495338"/>
                  </a:lnTo>
                  <a:lnTo>
                    <a:pt x="132689" y="494068"/>
                  </a:lnTo>
                  <a:lnTo>
                    <a:pt x="76987" y="494068"/>
                  </a:lnTo>
                  <a:lnTo>
                    <a:pt x="75984" y="494068"/>
                  </a:lnTo>
                  <a:lnTo>
                    <a:pt x="75082" y="495338"/>
                  </a:lnTo>
                  <a:lnTo>
                    <a:pt x="74460" y="496608"/>
                  </a:lnTo>
                  <a:lnTo>
                    <a:pt x="75730" y="497878"/>
                  </a:lnTo>
                  <a:lnTo>
                    <a:pt x="77076" y="497878"/>
                  </a:lnTo>
                  <a:lnTo>
                    <a:pt x="78447" y="499148"/>
                  </a:lnTo>
                  <a:lnTo>
                    <a:pt x="81292" y="501688"/>
                  </a:lnTo>
                  <a:lnTo>
                    <a:pt x="83159" y="502958"/>
                  </a:lnTo>
                  <a:lnTo>
                    <a:pt x="86702" y="505498"/>
                  </a:lnTo>
                  <a:lnTo>
                    <a:pt x="87972" y="508038"/>
                  </a:lnTo>
                  <a:lnTo>
                    <a:pt x="93116" y="511848"/>
                  </a:lnTo>
                  <a:lnTo>
                    <a:pt x="105498" y="519468"/>
                  </a:lnTo>
                  <a:lnTo>
                    <a:pt x="108077" y="516928"/>
                  </a:lnTo>
                  <a:lnTo>
                    <a:pt x="112776" y="520738"/>
                  </a:lnTo>
                  <a:lnTo>
                    <a:pt x="110807" y="516928"/>
                  </a:lnTo>
                  <a:lnTo>
                    <a:pt x="109499" y="514388"/>
                  </a:lnTo>
                  <a:lnTo>
                    <a:pt x="110172" y="514388"/>
                  </a:lnTo>
                  <a:lnTo>
                    <a:pt x="108216" y="513118"/>
                  </a:lnTo>
                  <a:lnTo>
                    <a:pt x="104521" y="511848"/>
                  </a:lnTo>
                  <a:lnTo>
                    <a:pt x="103632" y="510578"/>
                  </a:lnTo>
                  <a:lnTo>
                    <a:pt x="102552" y="510578"/>
                  </a:lnTo>
                  <a:lnTo>
                    <a:pt x="96697" y="506768"/>
                  </a:lnTo>
                  <a:lnTo>
                    <a:pt x="95796" y="506183"/>
                  </a:lnTo>
                  <a:lnTo>
                    <a:pt x="95796" y="510578"/>
                  </a:lnTo>
                  <a:lnTo>
                    <a:pt x="93306" y="510578"/>
                  </a:lnTo>
                  <a:lnTo>
                    <a:pt x="88646" y="508038"/>
                  </a:lnTo>
                  <a:lnTo>
                    <a:pt x="88023" y="506768"/>
                  </a:lnTo>
                  <a:lnTo>
                    <a:pt x="88379" y="506768"/>
                  </a:lnTo>
                  <a:lnTo>
                    <a:pt x="95796" y="510578"/>
                  </a:lnTo>
                  <a:lnTo>
                    <a:pt x="95796" y="506183"/>
                  </a:lnTo>
                  <a:lnTo>
                    <a:pt x="88887" y="501688"/>
                  </a:lnTo>
                  <a:lnTo>
                    <a:pt x="95656" y="504228"/>
                  </a:lnTo>
                  <a:lnTo>
                    <a:pt x="100850" y="505498"/>
                  </a:lnTo>
                  <a:lnTo>
                    <a:pt x="104025" y="509625"/>
                  </a:lnTo>
                  <a:lnTo>
                    <a:pt x="102552" y="509701"/>
                  </a:lnTo>
                  <a:lnTo>
                    <a:pt x="103212" y="510095"/>
                  </a:lnTo>
                  <a:lnTo>
                    <a:pt x="103898" y="510527"/>
                  </a:lnTo>
                  <a:lnTo>
                    <a:pt x="104521" y="510895"/>
                  </a:lnTo>
                  <a:lnTo>
                    <a:pt x="105092" y="511162"/>
                  </a:lnTo>
                  <a:lnTo>
                    <a:pt x="105498" y="511200"/>
                  </a:lnTo>
                  <a:lnTo>
                    <a:pt x="106197" y="511606"/>
                  </a:lnTo>
                  <a:lnTo>
                    <a:pt x="105714" y="510870"/>
                  </a:lnTo>
                  <a:lnTo>
                    <a:pt x="105498" y="510578"/>
                  </a:lnTo>
                  <a:lnTo>
                    <a:pt x="109334" y="510578"/>
                  </a:lnTo>
                  <a:lnTo>
                    <a:pt x="113626" y="509308"/>
                  </a:lnTo>
                  <a:lnTo>
                    <a:pt x="115328" y="509308"/>
                  </a:lnTo>
                  <a:lnTo>
                    <a:pt x="117030" y="516928"/>
                  </a:lnTo>
                  <a:lnTo>
                    <a:pt x="124663" y="525818"/>
                  </a:lnTo>
                  <a:lnTo>
                    <a:pt x="124028" y="529628"/>
                  </a:lnTo>
                  <a:lnTo>
                    <a:pt x="133400" y="533438"/>
                  </a:lnTo>
                  <a:lnTo>
                    <a:pt x="143090" y="538518"/>
                  </a:lnTo>
                  <a:lnTo>
                    <a:pt x="152577" y="542328"/>
                  </a:lnTo>
                  <a:lnTo>
                    <a:pt x="161366" y="542328"/>
                  </a:lnTo>
                  <a:lnTo>
                    <a:pt x="164998" y="543598"/>
                  </a:lnTo>
                  <a:lnTo>
                    <a:pt x="163690" y="546138"/>
                  </a:lnTo>
                  <a:lnTo>
                    <a:pt x="164185" y="548678"/>
                  </a:lnTo>
                  <a:lnTo>
                    <a:pt x="161975" y="547408"/>
                  </a:lnTo>
                  <a:lnTo>
                    <a:pt x="159918" y="546138"/>
                  </a:lnTo>
                  <a:lnTo>
                    <a:pt x="158356" y="547408"/>
                  </a:lnTo>
                  <a:lnTo>
                    <a:pt x="164350" y="549948"/>
                  </a:lnTo>
                  <a:lnTo>
                    <a:pt x="172808" y="553758"/>
                  </a:lnTo>
                  <a:lnTo>
                    <a:pt x="180632" y="557568"/>
                  </a:lnTo>
                  <a:lnTo>
                    <a:pt x="184746" y="556298"/>
                  </a:lnTo>
                  <a:lnTo>
                    <a:pt x="188417" y="561378"/>
                  </a:lnTo>
                  <a:lnTo>
                    <a:pt x="187579" y="562648"/>
                  </a:lnTo>
                  <a:lnTo>
                    <a:pt x="187261" y="562648"/>
                  </a:lnTo>
                  <a:lnTo>
                    <a:pt x="192455" y="566458"/>
                  </a:lnTo>
                  <a:lnTo>
                    <a:pt x="193421" y="565188"/>
                  </a:lnTo>
                  <a:lnTo>
                    <a:pt x="192633" y="567728"/>
                  </a:lnTo>
                  <a:lnTo>
                    <a:pt x="191897" y="567728"/>
                  </a:lnTo>
                  <a:lnTo>
                    <a:pt x="192811" y="568998"/>
                  </a:lnTo>
                  <a:lnTo>
                    <a:pt x="198196" y="565188"/>
                  </a:lnTo>
                  <a:lnTo>
                    <a:pt x="203542" y="560108"/>
                  </a:lnTo>
                  <a:lnTo>
                    <a:pt x="206400" y="556298"/>
                  </a:lnTo>
                  <a:lnTo>
                    <a:pt x="210223" y="551218"/>
                  </a:lnTo>
                  <a:lnTo>
                    <a:pt x="211607" y="548678"/>
                  </a:lnTo>
                  <a:lnTo>
                    <a:pt x="212293" y="547408"/>
                  </a:lnTo>
                  <a:lnTo>
                    <a:pt x="214122" y="544868"/>
                  </a:lnTo>
                  <a:lnTo>
                    <a:pt x="215163" y="543598"/>
                  </a:lnTo>
                  <a:lnTo>
                    <a:pt x="216128" y="541058"/>
                  </a:lnTo>
                  <a:lnTo>
                    <a:pt x="217233" y="538518"/>
                  </a:lnTo>
                  <a:lnTo>
                    <a:pt x="228028" y="519468"/>
                  </a:lnTo>
                  <a:lnTo>
                    <a:pt x="230911" y="520738"/>
                  </a:lnTo>
                  <a:lnTo>
                    <a:pt x="234188" y="522008"/>
                  </a:lnTo>
                  <a:lnTo>
                    <a:pt x="234924" y="522795"/>
                  </a:lnTo>
                  <a:lnTo>
                    <a:pt x="234810" y="522008"/>
                  </a:lnTo>
                  <a:lnTo>
                    <a:pt x="246418" y="527088"/>
                  </a:lnTo>
                  <a:lnTo>
                    <a:pt x="260311" y="529628"/>
                  </a:lnTo>
                  <a:lnTo>
                    <a:pt x="273443" y="530898"/>
                  </a:lnTo>
                  <a:lnTo>
                    <a:pt x="282765" y="530898"/>
                  </a:lnTo>
                  <a:lnTo>
                    <a:pt x="283667" y="532168"/>
                  </a:lnTo>
                  <a:lnTo>
                    <a:pt x="284035" y="534708"/>
                  </a:lnTo>
                  <a:lnTo>
                    <a:pt x="285178" y="539788"/>
                  </a:lnTo>
                  <a:lnTo>
                    <a:pt x="286575" y="548678"/>
                  </a:lnTo>
                  <a:lnTo>
                    <a:pt x="287185" y="554672"/>
                  </a:lnTo>
                  <a:lnTo>
                    <a:pt x="287883" y="567728"/>
                  </a:lnTo>
                  <a:lnTo>
                    <a:pt x="289191" y="581698"/>
                  </a:lnTo>
                  <a:lnTo>
                    <a:pt x="292658" y="580428"/>
                  </a:lnTo>
                  <a:lnTo>
                    <a:pt x="296202" y="585508"/>
                  </a:lnTo>
                  <a:lnTo>
                    <a:pt x="293204" y="591858"/>
                  </a:lnTo>
                  <a:lnTo>
                    <a:pt x="294703" y="593128"/>
                  </a:lnTo>
                  <a:lnTo>
                    <a:pt x="299021" y="591858"/>
                  </a:lnTo>
                  <a:lnTo>
                    <a:pt x="302920" y="589318"/>
                  </a:lnTo>
                  <a:lnTo>
                    <a:pt x="306438" y="586778"/>
                  </a:lnTo>
                  <a:lnTo>
                    <a:pt x="310819" y="585508"/>
                  </a:lnTo>
                  <a:lnTo>
                    <a:pt x="314134" y="584238"/>
                  </a:lnTo>
                  <a:lnTo>
                    <a:pt x="321005" y="584238"/>
                  </a:lnTo>
                  <a:lnTo>
                    <a:pt x="325577" y="585508"/>
                  </a:lnTo>
                  <a:lnTo>
                    <a:pt x="328891" y="585508"/>
                  </a:lnTo>
                  <a:lnTo>
                    <a:pt x="335343" y="586778"/>
                  </a:lnTo>
                  <a:lnTo>
                    <a:pt x="342125" y="586778"/>
                  </a:lnTo>
                  <a:lnTo>
                    <a:pt x="345795" y="584238"/>
                  </a:lnTo>
                  <a:lnTo>
                    <a:pt x="349465" y="581698"/>
                  </a:lnTo>
                  <a:lnTo>
                    <a:pt x="348107" y="580428"/>
                  </a:lnTo>
                  <a:lnTo>
                    <a:pt x="346748" y="579158"/>
                  </a:lnTo>
                  <a:lnTo>
                    <a:pt x="352679" y="579158"/>
                  </a:lnTo>
                  <a:lnTo>
                    <a:pt x="364794" y="574078"/>
                  </a:lnTo>
                  <a:lnTo>
                    <a:pt x="364566" y="576618"/>
                  </a:lnTo>
                  <a:lnTo>
                    <a:pt x="365036" y="576618"/>
                  </a:lnTo>
                  <a:lnTo>
                    <a:pt x="365798" y="574078"/>
                  </a:lnTo>
                  <a:lnTo>
                    <a:pt x="368414" y="575348"/>
                  </a:lnTo>
                  <a:lnTo>
                    <a:pt x="369074" y="576618"/>
                  </a:lnTo>
                  <a:lnTo>
                    <a:pt x="374446" y="574078"/>
                  </a:lnTo>
                  <a:lnTo>
                    <a:pt x="382511" y="570268"/>
                  </a:lnTo>
                  <a:lnTo>
                    <a:pt x="387616" y="571538"/>
                  </a:lnTo>
                  <a:lnTo>
                    <a:pt x="388937" y="574078"/>
                  </a:lnTo>
                  <a:lnTo>
                    <a:pt x="391160" y="576618"/>
                  </a:lnTo>
                  <a:lnTo>
                    <a:pt x="398983" y="576618"/>
                  </a:lnTo>
                  <a:lnTo>
                    <a:pt x="404787" y="574078"/>
                  </a:lnTo>
                  <a:lnTo>
                    <a:pt x="409714" y="570268"/>
                  </a:lnTo>
                  <a:lnTo>
                    <a:pt x="414655" y="566458"/>
                  </a:lnTo>
                  <a:close/>
                </a:path>
                <a:path w="2945129" h="593725">
                  <a:moveTo>
                    <a:pt x="418122" y="473532"/>
                  </a:moveTo>
                  <a:lnTo>
                    <a:pt x="417576" y="474103"/>
                  </a:lnTo>
                  <a:lnTo>
                    <a:pt x="417893" y="475322"/>
                  </a:lnTo>
                  <a:lnTo>
                    <a:pt x="418122" y="473532"/>
                  </a:lnTo>
                  <a:close/>
                </a:path>
                <a:path w="2945129" h="593725">
                  <a:moveTo>
                    <a:pt x="418338" y="476834"/>
                  </a:moveTo>
                  <a:lnTo>
                    <a:pt x="417906" y="475310"/>
                  </a:lnTo>
                  <a:lnTo>
                    <a:pt x="417868" y="475703"/>
                  </a:lnTo>
                  <a:lnTo>
                    <a:pt x="417995" y="476211"/>
                  </a:lnTo>
                  <a:lnTo>
                    <a:pt x="418338" y="476834"/>
                  </a:lnTo>
                  <a:close/>
                </a:path>
                <a:path w="2945129" h="593725">
                  <a:moveTo>
                    <a:pt x="419074" y="472528"/>
                  </a:moveTo>
                  <a:lnTo>
                    <a:pt x="418261" y="472465"/>
                  </a:lnTo>
                  <a:lnTo>
                    <a:pt x="418122" y="473532"/>
                  </a:lnTo>
                  <a:lnTo>
                    <a:pt x="419074" y="472528"/>
                  </a:lnTo>
                  <a:close/>
                </a:path>
                <a:path w="2945129" h="593725">
                  <a:moveTo>
                    <a:pt x="423532" y="64947"/>
                  </a:moveTo>
                  <a:lnTo>
                    <a:pt x="422668" y="64389"/>
                  </a:lnTo>
                  <a:lnTo>
                    <a:pt x="423494" y="65011"/>
                  </a:lnTo>
                  <a:close/>
                </a:path>
                <a:path w="2945129" h="593725">
                  <a:moveTo>
                    <a:pt x="428282" y="469442"/>
                  </a:moveTo>
                  <a:lnTo>
                    <a:pt x="425678" y="470941"/>
                  </a:lnTo>
                  <a:lnTo>
                    <a:pt x="420446" y="471093"/>
                  </a:lnTo>
                  <a:lnTo>
                    <a:pt x="419074" y="472528"/>
                  </a:lnTo>
                  <a:lnTo>
                    <a:pt x="427494" y="473227"/>
                  </a:lnTo>
                  <a:lnTo>
                    <a:pt x="428282" y="469442"/>
                  </a:lnTo>
                  <a:close/>
                </a:path>
                <a:path w="2945129" h="593725">
                  <a:moveTo>
                    <a:pt x="432460" y="35598"/>
                  </a:moveTo>
                  <a:lnTo>
                    <a:pt x="431571" y="35598"/>
                  </a:lnTo>
                  <a:lnTo>
                    <a:pt x="431660" y="36868"/>
                  </a:lnTo>
                  <a:lnTo>
                    <a:pt x="432460" y="35598"/>
                  </a:lnTo>
                  <a:close/>
                </a:path>
                <a:path w="2945129" h="593725">
                  <a:moveTo>
                    <a:pt x="462318" y="480136"/>
                  </a:moveTo>
                  <a:close/>
                </a:path>
                <a:path w="2945129" h="593725">
                  <a:moveTo>
                    <a:pt x="467360" y="482638"/>
                  </a:moveTo>
                  <a:lnTo>
                    <a:pt x="462318" y="480136"/>
                  </a:lnTo>
                  <a:lnTo>
                    <a:pt x="463219" y="481368"/>
                  </a:lnTo>
                  <a:lnTo>
                    <a:pt x="461784" y="482638"/>
                  </a:lnTo>
                  <a:lnTo>
                    <a:pt x="467360" y="482638"/>
                  </a:lnTo>
                  <a:close/>
                </a:path>
                <a:path w="2945129" h="593725">
                  <a:moveTo>
                    <a:pt x="472719" y="169456"/>
                  </a:moveTo>
                  <a:lnTo>
                    <a:pt x="472186" y="168846"/>
                  </a:lnTo>
                  <a:lnTo>
                    <a:pt x="471881" y="168630"/>
                  </a:lnTo>
                  <a:lnTo>
                    <a:pt x="469646" y="166916"/>
                  </a:lnTo>
                  <a:lnTo>
                    <a:pt x="470979" y="168211"/>
                  </a:lnTo>
                  <a:lnTo>
                    <a:pt x="472719" y="169456"/>
                  </a:lnTo>
                  <a:close/>
                </a:path>
                <a:path w="2945129" h="593725">
                  <a:moveTo>
                    <a:pt x="473202" y="493572"/>
                  </a:moveTo>
                  <a:lnTo>
                    <a:pt x="468325" y="488581"/>
                  </a:lnTo>
                  <a:lnTo>
                    <a:pt x="464578" y="484568"/>
                  </a:lnTo>
                  <a:lnTo>
                    <a:pt x="465480" y="490308"/>
                  </a:lnTo>
                  <a:lnTo>
                    <a:pt x="461454" y="487362"/>
                  </a:lnTo>
                  <a:lnTo>
                    <a:pt x="465112" y="493661"/>
                  </a:lnTo>
                  <a:lnTo>
                    <a:pt x="465150" y="492506"/>
                  </a:lnTo>
                  <a:lnTo>
                    <a:pt x="465594" y="491032"/>
                  </a:lnTo>
                  <a:lnTo>
                    <a:pt x="466229" y="489699"/>
                  </a:lnTo>
                  <a:lnTo>
                    <a:pt x="466217" y="487133"/>
                  </a:lnTo>
                  <a:lnTo>
                    <a:pt x="473202" y="493572"/>
                  </a:lnTo>
                  <a:close/>
                </a:path>
                <a:path w="2945129" h="593725">
                  <a:moveTo>
                    <a:pt x="475996" y="171488"/>
                  </a:moveTo>
                  <a:close/>
                </a:path>
                <a:path w="2945129" h="593725">
                  <a:moveTo>
                    <a:pt x="476999" y="95288"/>
                  </a:moveTo>
                  <a:lnTo>
                    <a:pt x="471881" y="96558"/>
                  </a:lnTo>
                  <a:lnTo>
                    <a:pt x="473989" y="99098"/>
                  </a:lnTo>
                  <a:lnTo>
                    <a:pt x="473837" y="100266"/>
                  </a:lnTo>
                  <a:lnTo>
                    <a:pt x="474675" y="99098"/>
                  </a:lnTo>
                  <a:lnTo>
                    <a:pt x="476326" y="96558"/>
                  </a:lnTo>
                  <a:lnTo>
                    <a:pt x="476999" y="95288"/>
                  </a:lnTo>
                  <a:close/>
                </a:path>
                <a:path w="2945129" h="593725">
                  <a:moveTo>
                    <a:pt x="478066" y="174028"/>
                  </a:moveTo>
                  <a:lnTo>
                    <a:pt x="475780" y="172758"/>
                  </a:lnTo>
                  <a:lnTo>
                    <a:pt x="475970" y="171488"/>
                  </a:lnTo>
                  <a:lnTo>
                    <a:pt x="474002" y="171488"/>
                  </a:lnTo>
                  <a:lnTo>
                    <a:pt x="472719" y="170218"/>
                  </a:lnTo>
                  <a:lnTo>
                    <a:pt x="474599" y="172758"/>
                  </a:lnTo>
                  <a:lnTo>
                    <a:pt x="475742" y="176568"/>
                  </a:lnTo>
                  <a:lnTo>
                    <a:pt x="478066" y="174028"/>
                  </a:lnTo>
                  <a:close/>
                </a:path>
                <a:path w="2945129" h="593725">
                  <a:moveTo>
                    <a:pt x="482498" y="496036"/>
                  </a:moveTo>
                  <a:lnTo>
                    <a:pt x="482485" y="495338"/>
                  </a:lnTo>
                  <a:lnTo>
                    <a:pt x="481279" y="494258"/>
                  </a:lnTo>
                  <a:lnTo>
                    <a:pt x="477202" y="492798"/>
                  </a:lnTo>
                  <a:lnTo>
                    <a:pt x="482498" y="496036"/>
                  </a:lnTo>
                  <a:close/>
                </a:path>
                <a:path w="2945129" h="593725">
                  <a:moveTo>
                    <a:pt x="484200" y="478828"/>
                  </a:moveTo>
                  <a:lnTo>
                    <a:pt x="483527" y="477596"/>
                  </a:lnTo>
                  <a:lnTo>
                    <a:pt x="482917" y="478828"/>
                  </a:lnTo>
                  <a:lnTo>
                    <a:pt x="484200" y="478828"/>
                  </a:lnTo>
                  <a:close/>
                </a:path>
                <a:path w="2945129" h="593725">
                  <a:moveTo>
                    <a:pt x="484809" y="475018"/>
                  </a:moveTo>
                  <a:lnTo>
                    <a:pt x="482130" y="475018"/>
                  </a:lnTo>
                  <a:lnTo>
                    <a:pt x="483527" y="477596"/>
                  </a:lnTo>
                  <a:lnTo>
                    <a:pt x="484809" y="475018"/>
                  </a:lnTo>
                  <a:close/>
                </a:path>
                <a:path w="2945129" h="593725">
                  <a:moveTo>
                    <a:pt x="489458" y="149898"/>
                  </a:moveTo>
                  <a:lnTo>
                    <a:pt x="487984" y="147358"/>
                  </a:lnTo>
                  <a:lnTo>
                    <a:pt x="487057" y="148247"/>
                  </a:lnTo>
                  <a:lnTo>
                    <a:pt x="487273" y="148628"/>
                  </a:lnTo>
                  <a:lnTo>
                    <a:pt x="488518" y="149898"/>
                  </a:lnTo>
                  <a:lnTo>
                    <a:pt x="489458" y="149898"/>
                  </a:lnTo>
                  <a:close/>
                </a:path>
                <a:path w="2945129" h="593725">
                  <a:moveTo>
                    <a:pt x="490943" y="152438"/>
                  </a:moveTo>
                  <a:lnTo>
                    <a:pt x="490410" y="149898"/>
                  </a:lnTo>
                  <a:lnTo>
                    <a:pt x="489458" y="149898"/>
                  </a:lnTo>
                  <a:lnTo>
                    <a:pt x="490943" y="152438"/>
                  </a:lnTo>
                  <a:close/>
                </a:path>
                <a:path w="2945129" h="593725">
                  <a:moveTo>
                    <a:pt x="494093" y="484212"/>
                  </a:moveTo>
                  <a:lnTo>
                    <a:pt x="493572" y="481672"/>
                  </a:lnTo>
                  <a:lnTo>
                    <a:pt x="494055" y="484200"/>
                  </a:lnTo>
                  <a:close/>
                </a:path>
                <a:path w="2945129" h="593725">
                  <a:moveTo>
                    <a:pt x="507911" y="463296"/>
                  </a:moveTo>
                  <a:lnTo>
                    <a:pt x="503428" y="467499"/>
                  </a:lnTo>
                  <a:lnTo>
                    <a:pt x="505523" y="465785"/>
                  </a:lnTo>
                  <a:lnTo>
                    <a:pt x="506895" y="464439"/>
                  </a:lnTo>
                  <a:lnTo>
                    <a:pt x="507911" y="463296"/>
                  </a:lnTo>
                  <a:close/>
                </a:path>
                <a:path w="2945129" h="593725">
                  <a:moveTo>
                    <a:pt x="508482" y="499110"/>
                  </a:moveTo>
                  <a:lnTo>
                    <a:pt x="504469" y="502729"/>
                  </a:lnTo>
                  <a:lnTo>
                    <a:pt x="500291" y="510565"/>
                  </a:lnTo>
                  <a:lnTo>
                    <a:pt x="505536" y="505383"/>
                  </a:lnTo>
                  <a:lnTo>
                    <a:pt x="505815" y="506641"/>
                  </a:lnTo>
                  <a:lnTo>
                    <a:pt x="508215" y="500227"/>
                  </a:lnTo>
                  <a:lnTo>
                    <a:pt x="508482" y="499110"/>
                  </a:lnTo>
                  <a:close/>
                </a:path>
                <a:path w="2945129" h="593725">
                  <a:moveTo>
                    <a:pt x="511086" y="163715"/>
                  </a:moveTo>
                  <a:lnTo>
                    <a:pt x="510984" y="162598"/>
                  </a:lnTo>
                  <a:lnTo>
                    <a:pt x="509308" y="161328"/>
                  </a:lnTo>
                  <a:lnTo>
                    <a:pt x="511086" y="163715"/>
                  </a:lnTo>
                  <a:close/>
                </a:path>
                <a:path w="2945129" h="593725">
                  <a:moveTo>
                    <a:pt x="512152" y="165138"/>
                  </a:moveTo>
                  <a:lnTo>
                    <a:pt x="511086" y="163715"/>
                  </a:lnTo>
                  <a:lnTo>
                    <a:pt x="511225" y="165138"/>
                  </a:lnTo>
                  <a:lnTo>
                    <a:pt x="512152" y="165138"/>
                  </a:lnTo>
                  <a:close/>
                </a:path>
                <a:path w="2945129" h="593725">
                  <a:moveTo>
                    <a:pt x="520192" y="174028"/>
                  </a:moveTo>
                  <a:lnTo>
                    <a:pt x="519176" y="175120"/>
                  </a:lnTo>
                  <a:lnTo>
                    <a:pt x="519569" y="175298"/>
                  </a:lnTo>
                  <a:lnTo>
                    <a:pt x="520192" y="174028"/>
                  </a:lnTo>
                  <a:close/>
                </a:path>
                <a:path w="2945129" h="593725">
                  <a:moveTo>
                    <a:pt x="524217" y="364159"/>
                  </a:moveTo>
                  <a:lnTo>
                    <a:pt x="523773" y="364617"/>
                  </a:lnTo>
                  <a:lnTo>
                    <a:pt x="524027" y="364451"/>
                  </a:lnTo>
                  <a:lnTo>
                    <a:pt x="524217" y="364159"/>
                  </a:lnTo>
                  <a:close/>
                </a:path>
                <a:path w="2945129" h="593725">
                  <a:moveTo>
                    <a:pt x="531571" y="428396"/>
                  </a:moveTo>
                  <a:lnTo>
                    <a:pt x="531152" y="428358"/>
                  </a:lnTo>
                  <a:lnTo>
                    <a:pt x="530656" y="428459"/>
                  </a:lnTo>
                  <a:lnTo>
                    <a:pt x="529983" y="428904"/>
                  </a:lnTo>
                  <a:lnTo>
                    <a:pt x="530237" y="429006"/>
                  </a:lnTo>
                  <a:lnTo>
                    <a:pt x="530860" y="428739"/>
                  </a:lnTo>
                  <a:lnTo>
                    <a:pt x="531571" y="428396"/>
                  </a:lnTo>
                  <a:close/>
                </a:path>
                <a:path w="2945129" h="593725">
                  <a:moveTo>
                    <a:pt x="550595" y="320967"/>
                  </a:moveTo>
                  <a:lnTo>
                    <a:pt x="550227" y="323316"/>
                  </a:lnTo>
                  <a:lnTo>
                    <a:pt x="550418" y="323342"/>
                  </a:lnTo>
                  <a:lnTo>
                    <a:pt x="550595" y="320967"/>
                  </a:lnTo>
                  <a:close/>
                </a:path>
                <a:path w="2945129" h="593725">
                  <a:moveTo>
                    <a:pt x="554748" y="323913"/>
                  </a:moveTo>
                  <a:lnTo>
                    <a:pt x="550418" y="323342"/>
                  </a:lnTo>
                  <a:lnTo>
                    <a:pt x="550291" y="324789"/>
                  </a:lnTo>
                  <a:lnTo>
                    <a:pt x="554748" y="323913"/>
                  </a:lnTo>
                  <a:close/>
                </a:path>
                <a:path w="2945129" h="593725">
                  <a:moveTo>
                    <a:pt x="559714" y="394931"/>
                  </a:moveTo>
                  <a:lnTo>
                    <a:pt x="559346" y="394766"/>
                  </a:lnTo>
                  <a:lnTo>
                    <a:pt x="559663" y="395008"/>
                  </a:lnTo>
                  <a:close/>
                </a:path>
                <a:path w="2945129" h="593725">
                  <a:moveTo>
                    <a:pt x="559981" y="389013"/>
                  </a:moveTo>
                  <a:lnTo>
                    <a:pt x="559841" y="388658"/>
                  </a:lnTo>
                  <a:lnTo>
                    <a:pt x="559587" y="388658"/>
                  </a:lnTo>
                  <a:lnTo>
                    <a:pt x="559981" y="389013"/>
                  </a:lnTo>
                  <a:close/>
                </a:path>
                <a:path w="2945129" h="593725">
                  <a:moveTo>
                    <a:pt x="561301" y="396278"/>
                  </a:moveTo>
                  <a:lnTo>
                    <a:pt x="559308" y="395008"/>
                  </a:lnTo>
                  <a:lnTo>
                    <a:pt x="557822" y="395998"/>
                  </a:lnTo>
                  <a:lnTo>
                    <a:pt x="557911" y="396278"/>
                  </a:lnTo>
                  <a:lnTo>
                    <a:pt x="561301" y="396278"/>
                  </a:lnTo>
                  <a:close/>
                </a:path>
                <a:path w="2945129" h="593725">
                  <a:moveTo>
                    <a:pt x="563295" y="397548"/>
                  </a:moveTo>
                  <a:lnTo>
                    <a:pt x="561949" y="396278"/>
                  </a:lnTo>
                  <a:lnTo>
                    <a:pt x="561301" y="396278"/>
                  </a:lnTo>
                  <a:lnTo>
                    <a:pt x="563295" y="397548"/>
                  </a:lnTo>
                  <a:close/>
                </a:path>
                <a:path w="2945129" h="593725">
                  <a:moveTo>
                    <a:pt x="565785" y="234086"/>
                  </a:moveTo>
                  <a:lnTo>
                    <a:pt x="565594" y="231838"/>
                  </a:lnTo>
                  <a:lnTo>
                    <a:pt x="565454" y="229171"/>
                  </a:lnTo>
                  <a:lnTo>
                    <a:pt x="564362" y="227101"/>
                  </a:lnTo>
                  <a:lnTo>
                    <a:pt x="564121" y="229946"/>
                  </a:lnTo>
                  <a:lnTo>
                    <a:pt x="564781" y="232130"/>
                  </a:lnTo>
                  <a:lnTo>
                    <a:pt x="565785" y="234086"/>
                  </a:lnTo>
                  <a:close/>
                </a:path>
                <a:path w="2945129" h="593725">
                  <a:moveTo>
                    <a:pt x="565848" y="396278"/>
                  </a:moveTo>
                  <a:lnTo>
                    <a:pt x="563156" y="392176"/>
                  </a:lnTo>
                  <a:lnTo>
                    <a:pt x="563816" y="392468"/>
                  </a:lnTo>
                  <a:lnTo>
                    <a:pt x="562660" y="391414"/>
                  </a:lnTo>
                  <a:lnTo>
                    <a:pt x="562508" y="391198"/>
                  </a:lnTo>
                  <a:lnTo>
                    <a:pt x="562343" y="391414"/>
                  </a:lnTo>
                  <a:lnTo>
                    <a:pt x="562406" y="391198"/>
                  </a:lnTo>
                  <a:lnTo>
                    <a:pt x="559981" y="389013"/>
                  </a:lnTo>
                  <a:lnTo>
                    <a:pt x="560870" y="391198"/>
                  </a:lnTo>
                  <a:lnTo>
                    <a:pt x="562102" y="391731"/>
                  </a:lnTo>
                  <a:lnTo>
                    <a:pt x="559714" y="394931"/>
                  </a:lnTo>
                  <a:lnTo>
                    <a:pt x="559854" y="395008"/>
                  </a:lnTo>
                  <a:lnTo>
                    <a:pt x="562749" y="395008"/>
                  </a:lnTo>
                  <a:lnTo>
                    <a:pt x="565848" y="396278"/>
                  </a:lnTo>
                  <a:close/>
                </a:path>
                <a:path w="2945129" h="593725">
                  <a:moveTo>
                    <a:pt x="568744" y="238480"/>
                  </a:moveTo>
                  <a:lnTo>
                    <a:pt x="566597" y="235635"/>
                  </a:lnTo>
                  <a:lnTo>
                    <a:pt x="565785" y="234086"/>
                  </a:lnTo>
                  <a:lnTo>
                    <a:pt x="566051" y="236804"/>
                  </a:lnTo>
                  <a:lnTo>
                    <a:pt x="566407" y="238912"/>
                  </a:lnTo>
                  <a:lnTo>
                    <a:pt x="568744" y="238480"/>
                  </a:lnTo>
                  <a:close/>
                </a:path>
                <a:path w="2945129" h="593725">
                  <a:moveTo>
                    <a:pt x="579285" y="300316"/>
                  </a:moveTo>
                  <a:lnTo>
                    <a:pt x="577164" y="295694"/>
                  </a:lnTo>
                  <a:lnTo>
                    <a:pt x="576427" y="296024"/>
                  </a:lnTo>
                  <a:lnTo>
                    <a:pt x="575665" y="296202"/>
                  </a:lnTo>
                  <a:lnTo>
                    <a:pt x="574865" y="296240"/>
                  </a:lnTo>
                  <a:lnTo>
                    <a:pt x="579043" y="300139"/>
                  </a:lnTo>
                  <a:lnTo>
                    <a:pt x="579221" y="300329"/>
                  </a:lnTo>
                  <a:close/>
                </a:path>
                <a:path w="2945129" h="593725">
                  <a:moveTo>
                    <a:pt x="594067" y="250228"/>
                  </a:moveTo>
                  <a:lnTo>
                    <a:pt x="592264" y="241338"/>
                  </a:lnTo>
                  <a:lnTo>
                    <a:pt x="589026" y="237528"/>
                  </a:lnTo>
                  <a:lnTo>
                    <a:pt x="585609" y="233718"/>
                  </a:lnTo>
                  <a:lnTo>
                    <a:pt x="584873" y="231178"/>
                  </a:lnTo>
                  <a:lnTo>
                    <a:pt x="583780" y="227368"/>
                  </a:lnTo>
                  <a:lnTo>
                    <a:pt x="582371" y="228638"/>
                  </a:lnTo>
                  <a:lnTo>
                    <a:pt x="578078" y="231178"/>
                  </a:lnTo>
                  <a:lnTo>
                    <a:pt x="576364" y="227368"/>
                  </a:lnTo>
                  <a:lnTo>
                    <a:pt x="574662" y="223558"/>
                  </a:lnTo>
                  <a:lnTo>
                    <a:pt x="574128" y="219748"/>
                  </a:lnTo>
                  <a:lnTo>
                    <a:pt x="573963" y="218478"/>
                  </a:lnTo>
                  <a:lnTo>
                    <a:pt x="573608" y="215938"/>
                  </a:lnTo>
                  <a:lnTo>
                    <a:pt x="579793" y="212128"/>
                  </a:lnTo>
                  <a:lnTo>
                    <a:pt x="582244" y="217208"/>
                  </a:lnTo>
                  <a:lnTo>
                    <a:pt x="582790" y="218478"/>
                  </a:lnTo>
                  <a:lnTo>
                    <a:pt x="582434" y="219748"/>
                  </a:lnTo>
                  <a:lnTo>
                    <a:pt x="581837" y="219748"/>
                  </a:lnTo>
                  <a:lnTo>
                    <a:pt x="583006" y="222288"/>
                  </a:lnTo>
                  <a:lnTo>
                    <a:pt x="584441" y="224828"/>
                  </a:lnTo>
                  <a:lnTo>
                    <a:pt x="585647" y="222288"/>
                  </a:lnTo>
                  <a:lnTo>
                    <a:pt x="583717" y="221018"/>
                  </a:lnTo>
                  <a:lnTo>
                    <a:pt x="584606" y="217208"/>
                  </a:lnTo>
                  <a:lnTo>
                    <a:pt x="583387" y="212128"/>
                  </a:lnTo>
                  <a:lnTo>
                    <a:pt x="582168" y="207048"/>
                  </a:lnTo>
                  <a:lnTo>
                    <a:pt x="585444" y="208318"/>
                  </a:lnTo>
                  <a:lnTo>
                    <a:pt x="584962" y="207048"/>
                  </a:lnTo>
                  <a:lnTo>
                    <a:pt x="581621" y="198158"/>
                  </a:lnTo>
                  <a:lnTo>
                    <a:pt x="582028" y="205778"/>
                  </a:lnTo>
                  <a:lnTo>
                    <a:pt x="582129" y="207048"/>
                  </a:lnTo>
                  <a:lnTo>
                    <a:pt x="582358" y="208318"/>
                  </a:lnTo>
                  <a:lnTo>
                    <a:pt x="582053" y="206654"/>
                  </a:lnTo>
                  <a:lnTo>
                    <a:pt x="581660" y="204508"/>
                  </a:lnTo>
                  <a:lnTo>
                    <a:pt x="580656" y="198158"/>
                  </a:lnTo>
                  <a:lnTo>
                    <a:pt x="580440" y="196888"/>
                  </a:lnTo>
                  <a:lnTo>
                    <a:pt x="580009" y="194348"/>
                  </a:lnTo>
                  <a:lnTo>
                    <a:pt x="579310" y="191808"/>
                  </a:lnTo>
                  <a:lnTo>
                    <a:pt x="579031" y="190538"/>
                  </a:lnTo>
                  <a:lnTo>
                    <a:pt x="578485" y="187998"/>
                  </a:lnTo>
                  <a:lnTo>
                    <a:pt x="577938" y="185458"/>
                  </a:lnTo>
                  <a:lnTo>
                    <a:pt x="577583" y="184188"/>
                  </a:lnTo>
                  <a:lnTo>
                    <a:pt x="576503" y="180378"/>
                  </a:lnTo>
                  <a:lnTo>
                    <a:pt x="576173" y="177838"/>
                  </a:lnTo>
                  <a:lnTo>
                    <a:pt x="575360" y="171488"/>
                  </a:lnTo>
                  <a:lnTo>
                    <a:pt x="574903" y="171488"/>
                  </a:lnTo>
                  <a:lnTo>
                    <a:pt x="574497" y="175298"/>
                  </a:lnTo>
                  <a:lnTo>
                    <a:pt x="573722" y="177838"/>
                  </a:lnTo>
                  <a:lnTo>
                    <a:pt x="573328" y="175298"/>
                  </a:lnTo>
                  <a:lnTo>
                    <a:pt x="573227" y="174028"/>
                  </a:lnTo>
                  <a:lnTo>
                    <a:pt x="562610" y="176568"/>
                  </a:lnTo>
                  <a:lnTo>
                    <a:pt x="558203" y="179108"/>
                  </a:lnTo>
                  <a:lnTo>
                    <a:pt x="555117" y="181648"/>
                  </a:lnTo>
                  <a:lnTo>
                    <a:pt x="548436" y="184188"/>
                  </a:lnTo>
                  <a:lnTo>
                    <a:pt x="545401" y="182918"/>
                  </a:lnTo>
                  <a:lnTo>
                    <a:pt x="545122" y="180378"/>
                  </a:lnTo>
                  <a:lnTo>
                    <a:pt x="543661" y="180378"/>
                  </a:lnTo>
                  <a:lnTo>
                    <a:pt x="537121" y="182918"/>
                  </a:lnTo>
                  <a:lnTo>
                    <a:pt x="530428" y="181648"/>
                  </a:lnTo>
                  <a:lnTo>
                    <a:pt x="532079" y="180378"/>
                  </a:lnTo>
                  <a:lnTo>
                    <a:pt x="533717" y="179108"/>
                  </a:lnTo>
                  <a:lnTo>
                    <a:pt x="537019" y="176568"/>
                  </a:lnTo>
                  <a:lnTo>
                    <a:pt x="532663" y="179108"/>
                  </a:lnTo>
                  <a:lnTo>
                    <a:pt x="521233" y="179108"/>
                  </a:lnTo>
                  <a:lnTo>
                    <a:pt x="521766" y="176568"/>
                  </a:lnTo>
                  <a:lnTo>
                    <a:pt x="521576" y="176568"/>
                  </a:lnTo>
                  <a:lnTo>
                    <a:pt x="521804" y="175298"/>
                  </a:lnTo>
                  <a:lnTo>
                    <a:pt x="521474" y="176568"/>
                  </a:lnTo>
                  <a:lnTo>
                    <a:pt x="520941" y="176568"/>
                  </a:lnTo>
                  <a:lnTo>
                    <a:pt x="520700" y="177838"/>
                  </a:lnTo>
                  <a:lnTo>
                    <a:pt x="520674" y="180378"/>
                  </a:lnTo>
                  <a:lnTo>
                    <a:pt x="520026" y="179108"/>
                  </a:lnTo>
                  <a:lnTo>
                    <a:pt x="519506" y="179108"/>
                  </a:lnTo>
                  <a:lnTo>
                    <a:pt x="520103" y="177838"/>
                  </a:lnTo>
                  <a:lnTo>
                    <a:pt x="518160" y="180378"/>
                  </a:lnTo>
                  <a:lnTo>
                    <a:pt x="518998" y="184188"/>
                  </a:lnTo>
                  <a:lnTo>
                    <a:pt x="514578" y="187998"/>
                  </a:lnTo>
                  <a:lnTo>
                    <a:pt x="514604" y="184188"/>
                  </a:lnTo>
                  <a:lnTo>
                    <a:pt x="510286" y="182918"/>
                  </a:lnTo>
                  <a:lnTo>
                    <a:pt x="513473" y="180378"/>
                  </a:lnTo>
                  <a:lnTo>
                    <a:pt x="514159" y="182918"/>
                  </a:lnTo>
                  <a:lnTo>
                    <a:pt x="514883" y="181648"/>
                  </a:lnTo>
                  <a:lnTo>
                    <a:pt x="515785" y="180378"/>
                  </a:lnTo>
                  <a:lnTo>
                    <a:pt x="516699" y="179108"/>
                  </a:lnTo>
                  <a:lnTo>
                    <a:pt x="517931" y="177838"/>
                  </a:lnTo>
                  <a:lnTo>
                    <a:pt x="518007" y="176568"/>
                  </a:lnTo>
                  <a:lnTo>
                    <a:pt x="518363" y="176568"/>
                  </a:lnTo>
                  <a:lnTo>
                    <a:pt x="519010" y="175298"/>
                  </a:lnTo>
                  <a:lnTo>
                    <a:pt x="519176" y="175120"/>
                  </a:lnTo>
                  <a:lnTo>
                    <a:pt x="516813" y="174028"/>
                  </a:lnTo>
                  <a:lnTo>
                    <a:pt x="514426" y="174028"/>
                  </a:lnTo>
                  <a:lnTo>
                    <a:pt x="511708" y="172758"/>
                  </a:lnTo>
                  <a:lnTo>
                    <a:pt x="508330" y="167678"/>
                  </a:lnTo>
                  <a:lnTo>
                    <a:pt x="511467" y="167678"/>
                  </a:lnTo>
                  <a:lnTo>
                    <a:pt x="511340" y="166408"/>
                  </a:lnTo>
                  <a:lnTo>
                    <a:pt x="511225" y="165138"/>
                  </a:lnTo>
                  <a:lnTo>
                    <a:pt x="506958" y="165138"/>
                  </a:lnTo>
                  <a:lnTo>
                    <a:pt x="502666" y="162598"/>
                  </a:lnTo>
                  <a:lnTo>
                    <a:pt x="500545" y="156248"/>
                  </a:lnTo>
                  <a:lnTo>
                    <a:pt x="500126" y="154978"/>
                  </a:lnTo>
                  <a:lnTo>
                    <a:pt x="499706" y="153708"/>
                  </a:lnTo>
                  <a:lnTo>
                    <a:pt x="496265" y="154978"/>
                  </a:lnTo>
                  <a:lnTo>
                    <a:pt x="493928" y="152438"/>
                  </a:lnTo>
                  <a:lnTo>
                    <a:pt x="496049" y="156248"/>
                  </a:lnTo>
                  <a:lnTo>
                    <a:pt x="492937" y="156248"/>
                  </a:lnTo>
                  <a:lnTo>
                    <a:pt x="490829" y="153708"/>
                  </a:lnTo>
                  <a:lnTo>
                    <a:pt x="486664" y="148628"/>
                  </a:lnTo>
                  <a:lnTo>
                    <a:pt x="487057" y="148247"/>
                  </a:lnTo>
                  <a:lnTo>
                    <a:pt x="485825" y="146088"/>
                  </a:lnTo>
                  <a:lnTo>
                    <a:pt x="485432" y="144818"/>
                  </a:lnTo>
                  <a:lnTo>
                    <a:pt x="485063" y="144818"/>
                  </a:lnTo>
                  <a:lnTo>
                    <a:pt x="484911" y="143548"/>
                  </a:lnTo>
                  <a:lnTo>
                    <a:pt x="484797" y="142278"/>
                  </a:lnTo>
                  <a:lnTo>
                    <a:pt x="484517" y="139738"/>
                  </a:lnTo>
                  <a:lnTo>
                    <a:pt x="485140" y="138468"/>
                  </a:lnTo>
                  <a:lnTo>
                    <a:pt x="481914" y="137198"/>
                  </a:lnTo>
                  <a:lnTo>
                    <a:pt x="482815" y="135928"/>
                  </a:lnTo>
                  <a:lnTo>
                    <a:pt x="488124" y="135928"/>
                  </a:lnTo>
                  <a:lnTo>
                    <a:pt x="486803" y="134658"/>
                  </a:lnTo>
                  <a:lnTo>
                    <a:pt x="488823" y="133388"/>
                  </a:lnTo>
                  <a:lnTo>
                    <a:pt x="492671" y="133388"/>
                  </a:lnTo>
                  <a:lnTo>
                    <a:pt x="492188" y="132118"/>
                  </a:lnTo>
                  <a:lnTo>
                    <a:pt x="490562" y="130848"/>
                  </a:lnTo>
                  <a:lnTo>
                    <a:pt x="488911" y="130848"/>
                  </a:lnTo>
                  <a:lnTo>
                    <a:pt x="488772" y="129578"/>
                  </a:lnTo>
                  <a:lnTo>
                    <a:pt x="488594" y="128308"/>
                  </a:lnTo>
                  <a:lnTo>
                    <a:pt x="489267" y="125768"/>
                  </a:lnTo>
                  <a:lnTo>
                    <a:pt x="487299" y="129578"/>
                  </a:lnTo>
                  <a:lnTo>
                    <a:pt x="487680" y="129578"/>
                  </a:lnTo>
                  <a:lnTo>
                    <a:pt x="487045" y="130848"/>
                  </a:lnTo>
                  <a:lnTo>
                    <a:pt x="486676" y="132118"/>
                  </a:lnTo>
                  <a:lnTo>
                    <a:pt x="486371" y="132118"/>
                  </a:lnTo>
                  <a:lnTo>
                    <a:pt x="486181" y="133388"/>
                  </a:lnTo>
                  <a:lnTo>
                    <a:pt x="485089" y="132118"/>
                  </a:lnTo>
                  <a:lnTo>
                    <a:pt x="484466" y="130848"/>
                  </a:lnTo>
                  <a:lnTo>
                    <a:pt x="484365" y="128308"/>
                  </a:lnTo>
                  <a:lnTo>
                    <a:pt x="482244" y="129578"/>
                  </a:lnTo>
                  <a:lnTo>
                    <a:pt x="482790" y="133388"/>
                  </a:lnTo>
                  <a:lnTo>
                    <a:pt x="481164" y="133388"/>
                  </a:lnTo>
                  <a:lnTo>
                    <a:pt x="479501" y="132118"/>
                  </a:lnTo>
                  <a:lnTo>
                    <a:pt x="476135" y="132118"/>
                  </a:lnTo>
                  <a:lnTo>
                    <a:pt x="480783" y="130848"/>
                  </a:lnTo>
                  <a:lnTo>
                    <a:pt x="481050" y="129578"/>
                  </a:lnTo>
                  <a:lnTo>
                    <a:pt x="481825" y="127038"/>
                  </a:lnTo>
                  <a:lnTo>
                    <a:pt x="482282" y="124498"/>
                  </a:lnTo>
                  <a:lnTo>
                    <a:pt x="483819" y="121958"/>
                  </a:lnTo>
                  <a:lnTo>
                    <a:pt x="487832" y="119418"/>
                  </a:lnTo>
                  <a:lnTo>
                    <a:pt x="494309" y="125768"/>
                  </a:lnTo>
                  <a:lnTo>
                    <a:pt x="495554" y="124498"/>
                  </a:lnTo>
                  <a:lnTo>
                    <a:pt x="496290" y="124498"/>
                  </a:lnTo>
                  <a:lnTo>
                    <a:pt x="499135" y="120688"/>
                  </a:lnTo>
                  <a:lnTo>
                    <a:pt x="500532" y="119418"/>
                  </a:lnTo>
                  <a:lnTo>
                    <a:pt x="504482" y="115608"/>
                  </a:lnTo>
                  <a:lnTo>
                    <a:pt x="506755" y="111798"/>
                  </a:lnTo>
                  <a:lnTo>
                    <a:pt x="513054" y="101638"/>
                  </a:lnTo>
                  <a:lnTo>
                    <a:pt x="516305" y="95288"/>
                  </a:lnTo>
                  <a:lnTo>
                    <a:pt x="522274" y="88938"/>
                  </a:lnTo>
                  <a:lnTo>
                    <a:pt x="519849" y="87668"/>
                  </a:lnTo>
                  <a:lnTo>
                    <a:pt x="517474" y="85128"/>
                  </a:lnTo>
                  <a:lnTo>
                    <a:pt x="515175" y="83858"/>
                  </a:lnTo>
                  <a:lnTo>
                    <a:pt x="519480" y="88938"/>
                  </a:lnTo>
                  <a:lnTo>
                    <a:pt x="511962" y="87668"/>
                  </a:lnTo>
                  <a:lnTo>
                    <a:pt x="507022" y="81318"/>
                  </a:lnTo>
                  <a:lnTo>
                    <a:pt x="499262" y="77508"/>
                  </a:lnTo>
                  <a:lnTo>
                    <a:pt x="502691" y="76238"/>
                  </a:lnTo>
                  <a:lnTo>
                    <a:pt x="499706" y="73698"/>
                  </a:lnTo>
                  <a:lnTo>
                    <a:pt x="498652" y="71158"/>
                  </a:lnTo>
                  <a:lnTo>
                    <a:pt x="498119" y="69888"/>
                  </a:lnTo>
                  <a:lnTo>
                    <a:pt x="497433" y="71158"/>
                  </a:lnTo>
                  <a:lnTo>
                    <a:pt x="493598" y="68618"/>
                  </a:lnTo>
                  <a:lnTo>
                    <a:pt x="489229" y="66078"/>
                  </a:lnTo>
                  <a:lnTo>
                    <a:pt x="486714" y="64808"/>
                  </a:lnTo>
                  <a:lnTo>
                    <a:pt x="485686" y="64808"/>
                  </a:lnTo>
                  <a:lnTo>
                    <a:pt x="484174" y="63538"/>
                  </a:lnTo>
                  <a:lnTo>
                    <a:pt x="481406" y="63538"/>
                  </a:lnTo>
                  <a:lnTo>
                    <a:pt x="480326" y="64808"/>
                  </a:lnTo>
                  <a:lnTo>
                    <a:pt x="476605" y="58458"/>
                  </a:lnTo>
                  <a:lnTo>
                    <a:pt x="469811" y="54648"/>
                  </a:lnTo>
                  <a:lnTo>
                    <a:pt x="463550" y="53378"/>
                  </a:lnTo>
                  <a:lnTo>
                    <a:pt x="457301" y="53378"/>
                  </a:lnTo>
                  <a:lnTo>
                    <a:pt x="450570" y="49568"/>
                  </a:lnTo>
                  <a:lnTo>
                    <a:pt x="455333" y="49568"/>
                  </a:lnTo>
                  <a:lnTo>
                    <a:pt x="454469" y="48298"/>
                  </a:lnTo>
                  <a:lnTo>
                    <a:pt x="453605" y="47028"/>
                  </a:lnTo>
                  <a:lnTo>
                    <a:pt x="451878" y="44488"/>
                  </a:lnTo>
                  <a:lnTo>
                    <a:pt x="459867" y="47028"/>
                  </a:lnTo>
                  <a:lnTo>
                    <a:pt x="456501" y="44488"/>
                  </a:lnTo>
                  <a:lnTo>
                    <a:pt x="453771" y="41948"/>
                  </a:lnTo>
                  <a:lnTo>
                    <a:pt x="452615" y="44488"/>
                  </a:lnTo>
                  <a:lnTo>
                    <a:pt x="451637" y="41948"/>
                  </a:lnTo>
                  <a:lnTo>
                    <a:pt x="441147" y="41948"/>
                  </a:lnTo>
                  <a:lnTo>
                    <a:pt x="440347" y="39408"/>
                  </a:lnTo>
                  <a:lnTo>
                    <a:pt x="439547" y="36868"/>
                  </a:lnTo>
                  <a:lnTo>
                    <a:pt x="437426" y="36868"/>
                  </a:lnTo>
                  <a:lnTo>
                    <a:pt x="435317" y="39408"/>
                  </a:lnTo>
                  <a:lnTo>
                    <a:pt x="433489" y="38138"/>
                  </a:lnTo>
                  <a:lnTo>
                    <a:pt x="431660" y="36868"/>
                  </a:lnTo>
                  <a:lnTo>
                    <a:pt x="425475" y="33058"/>
                  </a:lnTo>
                  <a:lnTo>
                    <a:pt x="427024" y="38138"/>
                  </a:lnTo>
                  <a:lnTo>
                    <a:pt x="426123" y="35598"/>
                  </a:lnTo>
                  <a:lnTo>
                    <a:pt x="424726" y="34328"/>
                  </a:lnTo>
                  <a:lnTo>
                    <a:pt x="423011" y="31788"/>
                  </a:lnTo>
                  <a:lnTo>
                    <a:pt x="420839" y="29248"/>
                  </a:lnTo>
                  <a:lnTo>
                    <a:pt x="417855" y="27978"/>
                  </a:lnTo>
                  <a:lnTo>
                    <a:pt x="408762" y="21628"/>
                  </a:lnTo>
                  <a:lnTo>
                    <a:pt x="402310" y="17818"/>
                  </a:lnTo>
                  <a:lnTo>
                    <a:pt x="396494" y="14008"/>
                  </a:lnTo>
                  <a:lnTo>
                    <a:pt x="392506" y="20358"/>
                  </a:lnTo>
                  <a:lnTo>
                    <a:pt x="388823" y="24168"/>
                  </a:lnTo>
                  <a:lnTo>
                    <a:pt x="384263" y="26708"/>
                  </a:lnTo>
                  <a:lnTo>
                    <a:pt x="379387" y="35598"/>
                  </a:lnTo>
                  <a:lnTo>
                    <a:pt x="375437" y="43218"/>
                  </a:lnTo>
                  <a:lnTo>
                    <a:pt x="372033" y="49568"/>
                  </a:lnTo>
                  <a:lnTo>
                    <a:pt x="368833" y="54648"/>
                  </a:lnTo>
                  <a:lnTo>
                    <a:pt x="368376" y="53378"/>
                  </a:lnTo>
                  <a:lnTo>
                    <a:pt x="367626" y="53378"/>
                  </a:lnTo>
                  <a:lnTo>
                    <a:pt x="368706" y="52108"/>
                  </a:lnTo>
                  <a:lnTo>
                    <a:pt x="367576" y="53378"/>
                  </a:lnTo>
                  <a:lnTo>
                    <a:pt x="366445" y="54648"/>
                  </a:lnTo>
                  <a:lnTo>
                    <a:pt x="366153" y="55918"/>
                  </a:lnTo>
                  <a:lnTo>
                    <a:pt x="366242" y="57188"/>
                  </a:lnTo>
                  <a:lnTo>
                    <a:pt x="366763" y="58458"/>
                  </a:lnTo>
                  <a:lnTo>
                    <a:pt x="367131" y="59728"/>
                  </a:lnTo>
                  <a:lnTo>
                    <a:pt x="367944" y="62268"/>
                  </a:lnTo>
                  <a:lnTo>
                    <a:pt x="368071" y="66078"/>
                  </a:lnTo>
                  <a:lnTo>
                    <a:pt x="364502" y="68618"/>
                  </a:lnTo>
                  <a:lnTo>
                    <a:pt x="363169" y="68618"/>
                  </a:lnTo>
                  <a:lnTo>
                    <a:pt x="362597" y="67348"/>
                  </a:lnTo>
                  <a:lnTo>
                    <a:pt x="362724" y="64808"/>
                  </a:lnTo>
                  <a:lnTo>
                    <a:pt x="364959" y="62268"/>
                  </a:lnTo>
                  <a:lnTo>
                    <a:pt x="363334" y="62268"/>
                  </a:lnTo>
                  <a:lnTo>
                    <a:pt x="361645" y="59728"/>
                  </a:lnTo>
                  <a:lnTo>
                    <a:pt x="360108" y="59728"/>
                  </a:lnTo>
                  <a:lnTo>
                    <a:pt x="357682" y="58458"/>
                  </a:lnTo>
                  <a:lnTo>
                    <a:pt x="355561" y="62268"/>
                  </a:lnTo>
                  <a:lnTo>
                    <a:pt x="351282" y="58458"/>
                  </a:lnTo>
                  <a:lnTo>
                    <a:pt x="349859" y="57188"/>
                  </a:lnTo>
                  <a:lnTo>
                    <a:pt x="352094" y="57188"/>
                  </a:lnTo>
                  <a:lnTo>
                    <a:pt x="350596" y="55918"/>
                  </a:lnTo>
                  <a:lnTo>
                    <a:pt x="349110" y="54648"/>
                  </a:lnTo>
                  <a:lnTo>
                    <a:pt x="344792" y="54648"/>
                  </a:lnTo>
                  <a:lnTo>
                    <a:pt x="339991" y="55918"/>
                  </a:lnTo>
                  <a:lnTo>
                    <a:pt x="327914" y="55918"/>
                  </a:lnTo>
                  <a:lnTo>
                    <a:pt x="327914" y="54648"/>
                  </a:lnTo>
                  <a:lnTo>
                    <a:pt x="325501" y="57188"/>
                  </a:lnTo>
                  <a:lnTo>
                    <a:pt x="321614" y="58458"/>
                  </a:lnTo>
                  <a:lnTo>
                    <a:pt x="316966" y="58458"/>
                  </a:lnTo>
                  <a:lnTo>
                    <a:pt x="314921" y="57188"/>
                  </a:lnTo>
                  <a:lnTo>
                    <a:pt x="314121" y="52108"/>
                  </a:lnTo>
                  <a:lnTo>
                    <a:pt x="313829" y="50838"/>
                  </a:lnTo>
                  <a:lnTo>
                    <a:pt x="313639" y="49961"/>
                  </a:lnTo>
                  <a:lnTo>
                    <a:pt x="312928" y="50838"/>
                  </a:lnTo>
                  <a:lnTo>
                    <a:pt x="311251" y="43218"/>
                  </a:lnTo>
                  <a:lnTo>
                    <a:pt x="313131" y="40678"/>
                  </a:lnTo>
                  <a:lnTo>
                    <a:pt x="313969" y="34328"/>
                  </a:lnTo>
                  <a:lnTo>
                    <a:pt x="314299" y="31788"/>
                  </a:lnTo>
                  <a:lnTo>
                    <a:pt x="318173" y="29248"/>
                  </a:lnTo>
                  <a:lnTo>
                    <a:pt x="319252" y="40678"/>
                  </a:lnTo>
                  <a:lnTo>
                    <a:pt x="321767" y="39408"/>
                  </a:lnTo>
                  <a:lnTo>
                    <a:pt x="321310" y="33058"/>
                  </a:lnTo>
                  <a:lnTo>
                    <a:pt x="320421" y="29248"/>
                  </a:lnTo>
                  <a:lnTo>
                    <a:pt x="319532" y="25438"/>
                  </a:lnTo>
                  <a:lnTo>
                    <a:pt x="318604" y="22898"/>
                  </a:lnTo>
                  <a:lnTo>
                    <a:pt x="318135" y="21628"/>
                  </a:lnTo>
                  <a:lnTo>
                    <a:pt x="318325" y="19088"/>
                  </a:lnTo>
                  <a:lnTo>
                    <a:pt x="320586" y="17818"/>
                  </a:lnTo>
                  <a:lnTo>
                    <a:pt x="320027" y="12738"/>
                  </a:lnTo>
                  <a:lnTo>
                    <a:pt x="319887" y="11468"/>
                  </a:lnTo>
                  <a:lnTo>
                    <a:pt x="319328" y="6388"/>
                  </a:lnTo>
                  <a:lnTo>
                    <a:pt x="317131" y="3848"/>
                  </a:lnTo>
                  <a:lnTo>
                    <a:pt x="315252" y="38"/>
                  </a:lnTo>
                  <a:lnTo>
                    <a:pt x="309702" y="2578"/>
                  </a:lnTo>
                  <a:lnTo>
                    <a:pt x="304469" y="5118"/>
                  </a:lnTo>
                  <a:lnTo>
                    <a:pt x="296392" y="6388"/>
                  </a:lnTo>
                  <a:lnTo>
                    <a:pt x="297522" y="7658"/>
                  </a:lnTo>
                  <a:lnTo>
                    <a:pt x="291655" y="11468"/>
                  </a:lnTo>
                  <a:lnTo>
                    <a:pt x="290487" y="11468"/>
                  </a:lnTo>
                  <a:lnTo>
                    <a:pt x="288607" y="10198"/>
                  </a:lnTo>
                  <a:lnTo>
                    <a:pt x="286943" y="10198"/>
                  </a:lnTo>
                  <a:lnTo>
                    <a:pt x="284657" y="8928"/>
                  </a:lnTo>
                  <a:lnTo>
                    <a:pt x="280212" y="12738"/>
                  </a:lnTo>
                  <a:lnTo>
                    <a:pt x="279095" y="10198"/>
                  </a:lnTo>
                  <a:lnTo>
                    <a:pt x="277533" y="8928"/>
                  </a:lnTo>
                  <a:lnTo>
                    <a:pt x="276275" y="7658"/>
                  </a:lnTo>
                  <a:lnTo>
                    <a:pt x="271665" y="10198"/>
                  </a:lnTo>
                  <a:lnTo>
                    <a:pt x="265404" y="12738"/>
                  </a:lnTo>
                  <a:lnTo>
                    <a:pt x="258381" y="16548"/>
                  </a:lnTo>
                  <a:lnTo>
                    <a:pt x="251536" y="19088"/>
                  </a:lnTo>
                  <a:lnTo>
                    <a:pt x="253263" y="16941"/>
                  </a:lnTo>
                  <a:lnTo>
                    <a:pt x="246621" y="20358"/>
                  </a:lnTo>
                  <a:lnTo>
                    <a:pt x="236842" y="22898"/>
                  </a:lnTo>
                  <a:lnTo>
                    <a:pt x="236715" y="20358"/>
                  </a:lnTo>
                  <a:lnTo>
                    <a:pt x="236512" y="16548"/>
                  </a:lnTo>
                  <a:lnTo>
                    <a:pt x="230009" y="17818"/>
                  </a:lnTo>
                  <a:lnTo>
                    <a:pt x="218694" y="19088"/>
                  </a:lnTo>
                  <a:lnTo>
                    <a:pt x="214668" y="20358"/>
                  </a:lnTo>
                  <a:lnTo>
                    <a:pt x="203771" y="20358"/>
                  </a:lnTo>
                  <a:lnTo>
                    <a:pt x="201447" y="19088"/>
                  </a:lnTo>
                  <a:lnTo>
                    <a:pt x="199618" y="19088"/>
                  </a:lnTo>
                  <a:lnTo>
                    <a:pt x="191757" y="21628"/>
                  </a:lnTo>
                  <a:lnTo>
                    <a:pt x="183896" y="22898"/>
                  </a:lnTo>
                  <a:lnTo>
                    <a:pt x="175831" y="25438"/>
                  </a:lnTo>
                  <a:lnTo>
                    <a:pt x="167373" y="26708"/>
                  </a:lnTo>
                  <a:lnTo>
                    <a:pt x="171665" y="54648"/>
                  </a:lnTo>
                  <a:lnTo>
                    <a:pt x="172212" y="58458"/>
                  </a:lnTo>
                  <a:lnTo>
                    <a:pt x="172974" y="62268"/>
                  </a:lnTo>
                  <a:lnTo>
                    <a:pt x="174802" y="73698"/>
                  </a:lnTo>
                  <a:lnTo>
                    <a:pt x="175577" y="76238"/>
                  </a:lnTo>
                  <a:lnTo>
                    <a:pt x="179108" y="72428"/>
                  </a:lnTo>
                  <a:lnTo>
                    <a:pt x="180035" y="74968"/>
                  </a:lnTo>
                  <a:lnTo>
                    <a:pt x="180771" y="77508"/>
                  </a:lnTo>
                  <a:lnTo>
                    <a:pt x="185318" y="77508"/>
                  </a:lnTo>
                  <a:lnTo>
                    <a:pt x="186575" y="80048"/>
                  </a:lnTo>
                  <a:lnTo>
                    <a:pt x="186702" y="81318"/>
                  </a:lnTo>
                  <a:lnTo>
                    <a:pt x="186118" y="82588"/>
                  </a:lnTo>
                  <a:lnTo>
                    <a:pt x="185496" y="82588"/>
                  </a:lnTo>
                  <a:lnTo>
                    <a:pt x="185140" y="83858"/>
                  </a:lnTo>
                  <a:lnTo>
                    <a:pt x="184162" y="85128"/>
                  </a:lnTo>
                  <a:lnTo>
                    <a:pt x="177596" y="85128"/>
                  </a:lnTo>
                  <a:lnTo>
                    <a:pt x="174371" y="83858"/>
                  </a:lnTo>
                  <a:lnTo>
                    <a:pt x="177431" y="82588"/>
                  </a:lnTo>
                  <a:lnTo>
                    <a:pt x="175247" y="81318"/>
                  </a:lnTo>
                  <a:lnTo>
                    <a:pt x="172415" y="82588"/>
                  </a:lnTo>
                  <a:lnTo>
                    <a:pt x="171157" y="80352"/>
                  </a:lnTo>
                  <a:lnTo>
                    <a:pt x="170129" y="81318"/>
                  </a:lnTo>
                  <a:lnTo>
                    <a:pt x="168719" y="82588"/>
                  </a:lnTo>
                  <a:lnTo>
                    <a:pt x="166192" y="83858"/>
                  </a:lnTo>
                  <a:lnTo>
                    <a:pt x="163131" y="85128"/>
                  </a:lnTo>
                  <a:lnTo>
                    <a:pt x="173062" y="83858"/>
                  </a:lnTo>
                  <a:lnTo>
                    <a:pt x="165963" y="90208"/>
                  </a:lnTo>
                  <a:lnTo>
                    <a:pt x="153924" y="92748"/>
                  </a:lnTo>
                  <a:lnTo>
                    <a:pt x="147078" y="99098"/>
                  </a:lnTo>
                  <a:lnTo>
                    <a:pt x="149415" y="92748"/>
                  </a:lnTo>
                  <a:lnTo>
                    <a:pt x="148374" y="94018"/>
                  </a:lnTo>
                  <a:lnTo>
                    <a:pt x="146951" y="95288"/>
                  </a:lnTo>
                  <a:lnTo>
                    <a:pt x="143891" y="99098"/>
                  </a:lnTo>
                  <a:lnTo>
                    <a:pt x="141274" y="101269"/>
                  </a:lnTo>
                  <a:lnTo>
                    <a:pt x="140855" y="102908"/>
                  </a:lnTo>
                  <a:lnTo>
                    <a:pt x="140322" y="104178"/>
                  </a:lnTo>
                  <a:lnTo>
                    <a:pt x="137960" y="107988"/>
                  </a:lnTo>
                  <a:lnTo>
                    <a:pt x="137680" y="106718"/>
                  </a:lnTo>
                  <a:lnTo>
                    <a:pt x="138137" y="104178"/>
                  </a:lnTo>
                  <a:lnTo>
                    <a:pt x="138861" y="104178"/>
                  </a:lnTo>
                  <a:lnTo>
                    <a:pt x="138544" y="102908"/>
                  </a:lnTo>
                  <a:lnTo>
                    <a:pt x="137134" y="102908"/>
                  </a:lnTo>
                  <a:lnTo>
                    <a:pt x="130683" y="99098"/>
                  </a:lnTo>
                  <a:lnTo>
                    <a:pt x="122605" y="96558"/>
                  </a:lnTo>
                  <a:lnTo>
                    <a:pt x="117894" y="94018"/>
                  </a:lnTo>
                  <a:lnTo>
                    <a:pt x="113182" y="91478"/>
                  </a:lnTo>
                  <a:lnTo>
                    <a:pt x="104533" y="86398"/>
                  </a:lnTo>
                  <a:lnTo>
                    <a:pt x="98539" y="82588"/>
                  </a:lnTo>
                  <a:lnTo>
                    <a:pt x="96545" y="81318"/>
                  </a:lnTo>
                  <a:lnTo>
                    <a:pt x="89103" y="76238"/>
                  </a:lnTo>
                  <a:lnTo>
                    <a:pt x="87515" y="78778"/>
                  </a:lnTo>
                  <a:lnTo>
                    <a:pt x="85979" y="80048"/>
                  </a:lnTo>
                  <a:lnTo>
                    <a:pt x="84416" y="82588"/>
                  </a:lnTo>
                  <a:lnTo>
                    <a:pt x="84810" y="77508"/>
                  </a:lnTo>
                  <a:lnTo>
                    <a:pt x="83654" y="79895"/>
                  </a:lnTo>
                  <a:lnTo>
                    <a:pt x="83654" y="140792"/>
                  </a:lnTo>
                  <a:lnTo>
                    <a:pt x="80416" y="143548"/>
                  </a:lnTo>
                  <a:lnTo>
                    <a:pt x="80416" y="138468"/>
                  </a:lnTo>
                  <a:lnTo>
                    <a:pt x="83654" y="140792"/>
                  </a:lnTo>
                  <a:lnTo>
                    <a:pt x="83654" y="79895"/>
                  </a:lnTo>
                  <a:lnTo>
                    <a:pt x="81724" y="83858"/>
                  </a:lnTo>
                  <a:lnTo>
                    <a:pt x="81394" y="90208"/>
                  </a:lnTo>
                  <a:lnTo>
                    <a:pt x="76377" y="94018"/>
                  </a:lnTo>
                  <a:lnTo>
                    <a:pt x="76009" y="92748"/>
                  </a:lnTo>
                  <a:lnTo>
                    <a:pt x="76352" y="90208"/>
                  </a:lnTo>
                  <a:lnTo>
                    <a:pt x="74764" y="92748"/>
                  </a:lnTo>
                  <a:lnTo>
                    <a:pt x="74129" y="94018"/>
                  </a:lnTo>
                  <a:lnTo>
                    <a:pt x="72618" y="97828"/>
                  </a:lnTo>
                  <a:lnTo>
                    <a:pt x="69888" y="104178"/>
                  </a:lnTo>
                  <a:lnTo>
                    <a:pt x="68897" y="106718"/>
                  </a:lnTo>
                  <a:lnTo>
                    <a:pt x="67792" y="107988"/>
                  </a:lnTo>
                  <a:lnTo>
                    <a:pt x="66916" y="109258"/>
                  </a:lnTo>
                  <a:lnTo>
                    <a:pt x="66357" y="110528"/>
                  </a:lnTo>
                  <a:lnTo>
                    <a:pt x="65417" y="111798"/>
                  </a:lnTo>
                  <a:lnTo>
                    <a:pt x="65506" y="109258"/>
                  </a:lnTo>
                  <a:lnTo>
                    <a:pt x="65227" y="107988"/>
                  </a:lnTo>
                  <a:lnTo>
                    <a:pt x="65608" y="106718"/>
                  </a:lnTo>
                  <a:lnTo>
                    <a:pt x="58737" y="116878"/>
                  </a:lnTo>
                  <a:lnTo>
                    <a:pt x="55232" y="127038"/>
                  </a:lnTo>
                  <a:lnTo>
                    <a:pt x="52755" y="135928"/>
                  </a:lnTo>
                  <a:lnTo>
                    <a:pt x="49009" y="146088"/>
                  </a:lnTo>
                  <a:lnTo>
                    <a:pt x="44323" y="146088"/>
                  </a:lnTo>
                  <a:lnTo>
                    <a:pt x="38989" y="148628"/>
                  </a:lnTo>
                  <a:lnTo>
                    <a:pt x="33807" y="153708"/>
                  </a:lnTo>
                  <a:lnTo>
                    <a:pt x="29578" y="158788"/>
                  </a:lnTo>
                  <a:lnTo>
                    <a:pt x="28930" y="157518"/>
                  </a:lnTo>
                  <a:lnTo>
                    <a:pt x="8115" y="194348"/>
                  </a:lnTo>
                  <a:lnTo>
                    <a:pt x="29768" y="208318"/>
                  </a:lnTo>
                  <a:lnTo>
                    <a:pt x="36296" y="213398"/>
                  </a:lnTo>
                  <a:lnTo>
                    <a:pt x="39662" y="215938"/>
                  </a:lnTo>
                  <a:lnTo>
                    <a:pt x="46151" y="219748"/>
                  </a:lnTo>
                  <a:lnTo>
                    <a:pt x="47434" y="223558"/>
                  </a:lnTo>
                  <a:lnTo>
                    <a:pt x="50469" y="227368"/>
                  </a:lnTo>
                  <a:lnTo>
                    <a:pt x="54394" y="231178"/>
                  </a:lnTo>
                  <a:lnTo>
                    <a:pt x="57124" y="234988"/>
                  </a:lnTo>
                  <a:lnTo>
                    <a:pt x="58343" y="236258"/>
                  </a:lnTo>
                  <a:lnTo>
                    <a:pt x="58940" y="236258"/>
                  </a:lnTo>
                  <a:lnTo>
                    <a:pt x="59347" y="237528"/>
                  </a:lnTo>
                  <a:lnTo>
                    <a:pt x="58508" y="238798"/>
                  </a:lnTo>
                  <a:lnTo>
                    <a:pt x="57988" y="240068"/>
                  </a:lnTo>
                  <a:lnTo>
                    <a:pt x="56807" y="243878"/>
                  </a:lnTo>
                  <a:lnTo>
                    <a:pt x="55346" y="248958"/>
                  </a:lnTo>
                  <a:lnTo>
                    <a:pt x="53873" y="252768"/>
                  </a:lnTo>
                  <a:lnTo>
                    <a:pt x="55575" y="250228"/>
                  </a:lnTo>
                  <a:lnTo>
                    <a:pt x="58762" y="254038"/>
                  </a:lnTo>
                  <a:lnTo>
                    <a:pt x="58877" y="257848"/>
                  </a:lnTo>
                  <a:lnTo>
                    <a:pt x="56794" y="262928"/>
                  </a:lnTo>
                  <a:lnTo>
                    <a:pt x="61696" y="271818"/>
                  </a:lnTo>
                  <a:lnTo>
                    <a:pt x="55867" y="270548"/>
                  </a:lnTo>
                  <a:lnTo>
                    <a:pt x="56159" y="268008"/>
                  </a:lnTo>
                  <a:lnTo>
                    <a:pt x="54597" y="269278"/>
                  </a:lnTo>
                  <a:lnTo>
                    <a:pt x="53492" y="270548"/>
                  </a:lnTo>
                  <a:lnTo>
                    <a:pt x="52641" y="271818"/>
                  </a:lnTo>
                  <a:lnTo>
                    <a:pt x="52235" y="273088"/>
                  </a:lnTo>
                  <a:lnTo>
                    <a:pt x="51904" y="273088"/>
                  </a:lnTo>
                  <a:lnTo>
                    <a:pt x="51638" y="274358"/>
                  </a:lnTo>
                  <a:lnTo>
                    <a:pt x="51282" y="275628"/>
                  </a:lnTo>
                  <a:lnTo>
                    <a:pt x="50711" y="275628"/>
                  </a:lnTo>
                  <a:lnTo>
                    <a:pt x="51015" y="276898"/>
                  </a:lnTo>
                  <a:lnTo>
                    <a:pt x="53467" y="279438"/>
                  </a:lnTo>
                  <a:lnTo>
                    <a:pt x="55994" y="280708"/>
                  </a:lnTo>
                  <a:lnTo>
                    <a:pt x="58508" y="283248"/>
                  </a:lnTo>
                  <a:lnTo>
                    <a:pt x="56781" y="283248"/>
                  </a:lnTo>
                  <a:lnTo>
                    <a:pt x="53708" y="281978"/>
                  </a:lnTo>
                  <a:lnTo>
                    <a:pt x="47371" y="281978"/>
                  </a:lnTo>
                  <a:lnTo>
                    <a:pt x="40563" y="284518"/>
                  </a:lnTo>
                  <a:lnTo>
                    <a:pt x="29705" y="287058"/>
                  </a:lnTo>
                  <a:lnTo>
                    <a:pt x="19773" y="290868"/>
                  </a:lnTo>
                  <a:lnTo>
                    <a:pt x="1435" y="293408"/>
                  </a:lnTo>
                  <a:lnTo>
                    <a:pt x="1333" y="295948"/>
                  </a:lnTo>
                  <a:lnTo>
                    <a:pt x="876" y="297218"/>
                  </a:lnTo>
                  <a:lnTo>
                    <a:pt x="0" y="298488"/>
                  </a:lnTo>
                  <a:lnTo>
                    <a:pt x="2616" y="304838"/>
                  </a:lnTo>
                  <a:lnTo>
                    <a:pt x="4838" y="311188"/>
                  </a:lnTo>
                  <a:lnTo>
                    <a:pt x="6997" y="317538"/>
                  </a:lnTo>
                  <a:lnTo>
                    <a:pt x="9410" y="323888"/>
                  </a:lnTo>
                  <a:lnTo>
                    <a:pt x="5029" y="323888"/>
                  </a:lnTo>
                  <a:lnTo>
                    <a:pt x="8242" y="342938"/>
                  </a:lnTo>
                  <a:lnTo>
                    <a:pt x="9182" y="348018"/>
                  </a:lnTo>
                  <a:lnTo>
                    <a:pt x="10439" y="353098"/>
                  </a:lnTo>
                  <a:lnTo>
                    <a:pt x="12547" y="360718"/>
                  </a:lnTo>
                  <a:lnTo>
                    <a:pt x="8953" y="358178"/>
                  </a:lnTo>
                  <a:lnTo>
                    <a:pt x="10528" y="367068"/>
                  </a:lnTo>
                  <a:lnTo>
                    <a:pt x="23088" y="367068"/>
                  </a:lnTo>
                  <a:lnTo>
                    <a:pt x="25019" y="374688"/>
                  </a:lnTo>
                  <a:lnTo>
                    <a:pt x="19418" y="378498"/>
                  </a:lnTo>
                  <a:lnTo>
                    <a:pt x="20929" y="384848"/>
                  </a:lnTo>
                  <a:lnTo>
                    <a:pt x="21094" y="389928"/>
                  </a:lnTo>
                  <a:lnTo>
                    <a:pt x="29806" y="433108"/>
                  </a:lnTo>
                  <a:lnTo>
                    <a:pt x="33324" y="431838"/>
                  </a:lnTo>
                  <a:lnTo>
                    <a:pt x="36842" y="431838"/>
                  </a:lnTo>
                  <a:lnTo>
                    <a:pt x="40297" y="430568"/>
                  </a:lnTo>
                  <a:lnTo>
                    <a:pt x="37579" y="433108"/>
                  </a:lnTo>
                  <a:lnTo>
                    <a:pt x="32956" y="434378"/>
                  </a:lnTo>
                  <a:lnTo>
                    <a:pt x="45847" y="434378"/>
                  </a:lnTo>
                  <a:lnTo>
                    <a:pt x="53873" y="433108"/>
                  </a:lnTo>
                  <a:lnTo>
                    <a:pt x="65811" y="433108"/>
                  </a:lnTo>
                  <a:lnTo>
                    <a:pt x="67856" y="431838"/>
                  </a:lnTo>
                  <a:lnTo>
                    <a:pt x="70078" y="431838"/>
                  </a:lnTo>
                  <a:lnTo>
                    <a:pt x="72491" y="430568"/>
                  </a:lnTo>
                  <a:lnTo>
                    <a:pt x="73190" y="429298"/>
                  </a:lnTo>
                  <a:lnTo>
                    <a:pt x="76606" y="429298"/>
                  </a:lnTo>
                  <a:lnTo>
                    <a:pt x="81457" y="428028"/>
                  </a:lnTo>
                  <a:lnTo>
                    <a:pt x="83718" y="428028"/>
                  </a:lnTo>
                  <a:lnTo>
                    <a:pt x="86918" y="426758"/>
                  </a:lnTo>
                  <a:lnTo>
                    <a:pt x="88722" y="425488"/>
                  </a:lnTo>
                  <a:lnTo>
                    <a:pt x="89662" y="425488"/>
                  </a:lnTo>
                  <a:lnTo>
                    <a:pt x="90830" y="424218"/>
                  </a:lnTo>
                  <a:lnTo>
                    <a:pt x="91960" y="422948"/>
                  </a:lnTo>
                  <a:lnTo>
                    <a:pt x="91427" y="425488"/>
                  </a:lnTo>
                  <a:lnTo>
                    <a:pt x="90957" y="426758"/>
                  </a:lnTo>
                  <a:lnTo>
                    <a:pt x="90551" y="428028"/>
                  </a:lnTo>
                  <a:lnTo>
                    <a:pt x="92316" y="424218"/>
                  </a:lnTo>
                  <a:lnTo>
                    <a:pt x="94195" y="422948"/>
                  </a:lnTo>
                  <a:lnTo>
                    <a:pt x="96024" y="421678"/>
                  </a:lnTo>
                  <a:lnTo>
                    <a:pt x="98183" y="421678"/>
                  </a:lnTo>
                  <a:lnTo>
                    <a:pt x="100139" y="424218"/>
                  </a:lnTo>
                  <a:lnTo>
                    <a:pt x="100545" y="425488"/>
                  </a:lnTo>
                  <a:lnTo>
                    <a:pt x="98336" y="426732"/>
                  </a:lnTo>
                  <a:lnTo>
                    <a:pt x="98564" y="429298"/>
                  </a:lnTo>
                  <a:lnTo>
                    <a:pt x="103289" y="425488"/>
                  </a:lnTo>
                  <a:lnTo>
                    <a:pt x="106946" y="434378"/>
                  </a:lnTo>
                  <a:lnTo>
                    <a:pt x="102704" y="433108"/>
                  </a:lnTo>
                  <a:lnTo>
                    <a:pt x="104965" y="436918"/>
                  </a:lnTo>
                  <a:lnTo>
                    <a:pt x="106337" y="438188"/>
                  </a:lnTo>
                  <a:lnTo>
                    <a:pt x="107759" y="439458"/>
                  </a:lnTo>
                  <a:lnTo>
                    <a:pt x="112318" y="439458"/>
                  </a:lnTo>
                  <a:lnTo>
                    <a:pt x="114566" y="440728"/>
                  </a:lnTo>
                  <a:lnTo>
                    <a:pt x="116420" y="443268"/>
                  </a:lnTo>
                  <a:lnTo>
                    <a:pt x="115951" y="445808"/>
                  </a:lnTo>
                  <a:lnTo>
                    <a:pt x="114490" y="447078"/>
                  </a:lnTo>
                  <a:lnTo>
                    <a:pt x="110693" y="447078"/>
                  </a:lnTo>
                  <a:lnTo>
                    <a:pt x="113157" y="448348"/>
                  </a:lnTo>
                  <a:lnTo>
                    <a:pt x="114769" y="450888"/>
                  </a:lnTo>
                  <a:lnTo>
                    <a:pt x="111988" y="453428"/>
                  </a:lnTo>
                  <a:lnTo>
                    <a:pt x="110502" y="453428"/>
                  </a:lnTo>
                  <a:lnTo>
                    <a:pt x="110248" y="452158"/>
                  </a:lnTo>
                  <a:lnTo>
                    <a:pt x="110058" y="450888"/>
                  </a:lnTo>
                  <a:lnTo>
                    <a:pt x="109245" y="452158"/>
                  </a:lnTo>
                  <a:lnTo>
                    <a:pt x="108648" y="452158"/>
                  </a:lnTo>
                  <a:lnTo>
                    <a:pt x="107708" y="453428"/>
                  </a:lnTo>
                  <a:lnTo>
                    <a:pt x="106743" y="455968"/>
                  </a:lnTo>
                  <a:lnTo>
                    <a:pt x="105029" y="458508"/>
                  </a:lnTo>
                  <a:lnTo>
                    <a:pt x="103492" y="463588"/>
                  </a:lnTo>
                  <a:lnTo>
                    <a:pt x="102285" y="467398"/>
                  </a:lnTo>
                  <a:lnTo>
                    <a:pt x="99745" y="472478"/>
                  </a:lnTo>
                  <a:lnTo>
                    <a:pt x="94399" y="477558"/>
                  </a:lnTo>
                  <a:lnTo>
                    <a:pt x="92837" y="476288"/>
                  </a:lnTo>
                  <a:lnTo>
                    <a:pt x="91592" y="477596"/>
                  </a:lnTo>
                  <a:lnTo>
                    <a:pt x="90551" y="478828"/>
                  </a:lnTo>
                  <a:lnTo>
                    <a:pt x="100190" y="463588"/>
                  </a:lnTo>
                  <a:lnTo>
                    <a:pt x="100990" y="462318"/>
                  </a:lnTo>
                  <a:lnTo>
                    <a:pt x="102870" y="459778"/>
                  </a:lnTo>
                  <a:lnTo>
                    <a:pt x="104013" y="458508"/>
                  </a:lnTo>
                  <a:lnTo>
                    <a:pt x="100736" y="457238"/>
                  </a:lnTo>
                  <a:lnTo>
                    <a:pt x="95580" y="463588"/>
                  </a:lnTo>
                  <a:lnTo>
                    <a:pt x="94830" y="454698"/>
                  </a:lnTo>
                  <a:lnTo>
                    <a:pt x="79705" y="491528"/>
                  </a:lnTo>
                  <a:lnTo>
                    <a:pt x="78054" y="492798"/>
                  </a:lnTo>
                  <a:lnTo>
                    <a:pt x="129946" y="492798"/>
                  </a:lnTo>
                  <a:lnTo>
                    <a:pt x="125844" y="491528"/>
                  </a:lnTo>
                  <a:lnTo>
                    <a:pt x="124091" y="490258"/>
                  </a:lnTo>
                  <a:lnTo>
                    <a:pt x="121615" y="490258"/>
                  </a:lnTo>
                  <a:lnTo>
                    <a:pt x="114808" y="487718"/>
                  </a:lnTo>
                  <a:lnTo>
                    <a:pt x="114985" y="487718"/>
                  </a:lnTo>
                  <a:lnTo>
                    <a:pt x="115252" y="486448"/>
                  </a:lnTo>
                  <a:lnTo>
                    <a:pt x="118872" y="486448"/>
                  </a:lnTo>
                  <a:lnTo>
                    <a:pt x="121399" y="485178"/>
                  </a:lnTo>
                  <a:lnTo>
                    <a:pt x="121793" y="483908"/>
                  </a:lnTo>
                  <a:lnTo>
                    <a:pt x="122872" y="481368"/>
                  </a:lnTo>
                  <a:lnTo>
                    <a:pt x="127520" y="475018"/>
                  </a:lnTo>
                  <a:lnTo>
                    <a:pt x="143802" y="453428"/>
                  </a:lnTo>
                  <a:lnTo>
                    <a:pt x="151460" y="443268"/>
                  </a:lnTo>
                  <a:lnTo>
                    <a:pt x="145008" y="434378"/>
                  </a:lnTo>
                  <a:lnTo>
                    <a:pt x="144081" y="433108"/>
                  </a:lnTo>
                  <a:lnTo>
                    <a:pt x="132105" y="425488"/>
                  </a:lnTo>
                  <a:lnTo>
                    <a:pt x="130543" y="422948"/>
                  </a:lnTo>
                  <a:lnTo>
                    <a:pt x="130581" y="420408"/>
                  </a:lnTo>
                  <a:lnTo>
                    <a:pt x="133146" y="421678"/>
                  </a:lnTo>
                  <a:lnTo>
                    <a:pt x="132422" y="420408"/>
                  </a:lnTo>
                  <a:lnTo>
                    <a:pt x="129501" y="415328"/>
                  </a:lnTo>
                  <a:lnTo>
                    <a:pt x="130429" y="422948"/>
                  </a:lnTo>
                  <a:lnTo>
                    <a:pt x="126949" y="421678"/>
                  </a:lnTo>
                  <a:lnTo>
                    <a:pt x="124498" y="419138"/>
                  </a:lnTo>
                  <a:lnTo>
                    <a:pt x="126136" y="416598"/>
                  </a:lnTo>
                  <a:lnTo>
                    <a:pt x="128536" y="416598"/>
                  </a:lnTo>
                  <a:lnTo>
                    <a:pt x="125095" y="414058"/>
                  </a:lnTo>
                  <a:lnTo>
                    <a:pt x="123875" y="414058"/>
                  </a:lnTo>
                  <a:lnTo>
                    <a:pt x="122872" y="412788"/>
                  </a:lnTo>
                  <a:lnTo>
                    <a:pt x="120599" y="410248"/>
                  </a:lnTo>
                  <a:lnTo>
                    <a:pt x="118935" y="408076"/>
                  </a:lnTo>
                  <a:lnTo>
                    <a:pt x="118935" y="477558"/>
                  </a:lnTo>
                  <a:lnTo>
                    <a:pt x="118173" y="478828"/>
                  </a:lnTo>
                  <a:lnTo>
                    <a:pt x="116522" y="481368"/>
                  </a:lnTo>
                  <a:lnTo>
                    <a:pt x="113944" y="481368"/>
                  </a:lnTo>
                  <a:lnTo>
                    <a:pt x="113944" y="486448"/>
                  </a:lnTo>
                  <a:lnTo>
                    <a:pt x="113004" y="487718"/>
                  </a:lnTo>
                  <a:lnTo>
                    <a:pt x="113842" y="486448"/>
                  </a:lnTo>
                  <a:lnTo>
                    <a:pt x="113944" y="481368"/>
                  </a:lnTo>
                  <a:lnTo>
                    <a:pt x="113512" y="481368"/>
                  </a:lnTo>
                  <a:lnTo>
                    <a:pt x="114261" y="480098"/>
                  </a:lnTo>
                  <a:lnTo>
                    <a:pt x="114884" y="480098"/>
                  </a:lnTo>
                  <a:lnTo>
                    <a:pt x="117157" y="478828"/>
                  </a:lnTo>
                  <a:lnTo>
                    <a:pt x="118935" y="477558"/>
                  </a:lnTo>
                  <a:lnTo>
                    <a:pt x="118935" y="408076"/>
                  </a:lnTo>
                  <a:lnTo>
                    <a:pt x="116725" y="405168"/>
                  </a:lnTo>
                  <a:lnTo>
                    <a:pt x="113017" y="400088"/>
                  </a:lnTo>
                  <a:lnTo>
                    <a:pt x="111239" y="397548"/>
                  </a:lnTo>
                  <a:lnTo>
                    <a:pt x="109474" y="395008"/>
                  </a:lnTo>
                  <a:lnTo>
                    <a:pt x="94030" y="397548"/>
                  </a:lnTo>
                  <a:lnTo>
                    <a:pt x="77939" y="397548"/>
                  </a:lnTo>
                  <a:lnTo>
                    <a:pt x="74218" y="396278"/>
                  </a:lnTo>
                  <a:lnTo>
                    <a:pt x="76644" y="395008"/>
                  </a:lnTo>
                  <a:lnTo>
                    <a:pt x="67005" y="393738"/>
                  </a:lnTo>
                  <a:lnTo>
                    <a:pt x="64046" y="405168"/>
                  </a:lnTo>
                  <a:lnTo>
                    <a:pt x="59931" y="401358"/>
                  </a:lnTo>
                  <a:lnTo>
                    <a:pt x="60972" y="400088"/>
                  </a:lnTo>
                  <a:lnTo>
                    <a:pt x="54152" y="400088"/>
                  </a:lnTo>
                  <a:lnTo>
                    <a:pt x="52844" y="395008"/>
                  </a:lnTo>
                  <a:lnTo>
                    <a:pt x="51739" y="388658"/>
                  </a:lnTo>
                  <a:lnTo>
                    <a:pt x="51231" y="386118"/>
                  </a:lnTo>
                  <a:lnTo>
                    <a:pt x="49834" y="378498"/>
                  </a:lnTo>
                  <a:lnTo>
                    <a:pt x="49187" y="370878"/>
                  </a:lnTo>
                  <a:lnTo>
                    <a:pt x="50292" y="364528"/>
                  </a:lnTo>
                  <a:lnTo>
                    <a:pt x="47828" y="360718"/>
                  </a:lnTo>
                  <a:lnTo>
                    <a:pt x="47015" y="359448"/>
                  </a:lnTo>
                  <a:lnTo>
                    <a:pt x="45732" y="353098"/>
                  </a:lnTo>
                  <a:lnTo>
                    <a:pt x="44069" y="345478"/>
                  </a:lnTo>
                  <a:lnTo>
                    <a:pt x="39636" y="342938"/>
                  </a:lnTo>
                  <a:lnTo>
                    <a:pt x="40436" y="336588"/>
                  </a:lnTo>
                  <a:lnTo>
                    <a:pt x="41402" y="334048"/>
                  </a:lnTo>
                  <a:lnTo>
                    <a:pt x="42062" y="330238"/>
                  </a:lnTo>
                  <a:lnTo>
                    <a:pt x="42405" y="328968"/>
                  </a:lnTo>
                  <a:lnTo>
                    <a:pt x="42811" y="325158"/>
                  </a:lnTo>
                  <a:lnTo>
                    <a:pt x="43789" y="323888"/>
                  </a:lnTo>
                  <a:lnTo>
                    <a:pt x="44386" y="322618"/>
                  </a:lnTo>
                  <a:lnTo>
                    <a:pt x="44716" y="322618"/>
                  </a:lnTo>
                  <a:lnTo>
                    <a:pt x="38100" y="320078"/>
                  </a:lnTo>
                  <a:lnTo>
                    <a:pt x="36410" y="316268"/>
                  </a:lnTo>
                  <a:lnTo>
                    <a:pt x="40716" y="318287"/>
                  </a:lnTo>
                  <a:lnTo>
                    <a:pt x="40081" y="317538"/>
                  </a:lnTo>
                  <a:lnTo>
                    <a:pt x="39420" y="316268"/>
                  </a:lnTo>
                  <a:lnTo>
                    <a:pt x="39179" y="314998"/>
                  </a:lnTo>
                  <a:lnTo>
                    <a:pt x="41427" y="316268"/>
                  </a:lnTo>
                  <a:lnTo>
                    <a:pt x="43370" y="317538"/>
                  </a:lnTo>
                  <a:lnTo>
                    <a:pt x="44996" y="318808"/>
                  </a:lnTo>
                  <a:lnTo>
                    <a:pt x="45326" y="318808"/>
                  </a:lnTo>
                  <a:lnTo>
                    <a:pt x="45605" y="317538"/>
                  </a:lnTo>
                  <a:lnTo>
                    <a:pt x="44970" y="317538"/>
                  </a:lnTo>
                  <a:lnTo>
                    <a:pt x="43014" y="316268"/>
                  </a:lnTo>
                  <a:lnTo>
                    <a:pt x="42176" y="314998"/>
                  </a:lnTo>
                  <a:lnTo>
                    <a:pt x="42684" y="314998"/>
                  </a:lnTo>
                  <a:lnTo>
                    <a:pt x="43738" y="313728"/>
                  </a:lnTo>
                  <a:lnTo>
                    <a:pt x="46050" y="313728"/>
                  </a:lnTo>
                  <a:lnTo>
                    <a:pt x="46393" y="314998"/>
                  </a:lnTo>
                  <a:lnTo>
                    <a:pt x="53644" y="314998"/>
                  </a:lnTo>
                  <a:lnTo>
                    <a:pt x="56553" y="316268"/>
                  </a:lnTo>
                  <a:lnTo>
                    <a:pt x="57861" y="317538"/>
                  </a:lnTo>
                  <a:lnTo>
                    <a:pt x="69189" y="313728"/>
                  </a:lnTo>
                  <a:lnTo>
                    <a:pt x="72961" y="312458"/>
                  </a:lnTo>
                  <a:lnTo>
                    <a:pt x="80010" y="309918"/>
                  </a:lnTo>
                  <a:lnTo>
                    <a:pt x="86652" y="307378"/>
                  </a:lnTo>
                  <a:lnTo>
                    <a:pt x="86296" y="303568"/>
                  </a:lnTo>
                  <a:lnTo>
                    <a:pt x="87096" y="304838"/>
                  </a:lnTo>
                  <a:lnTo>
                    <a:pt x="87655" y="306108"/>
                  </a:lnTo>
                  <a:lnTo>
                    <a:pt x="88112" y="308648"/>
                  </a:lnTo>
                  <a:lnTo>
                    <a:pt x="86779" y="309918"/>
                  </a:lnTo>
                  <a:lnTo>
                    <a:pt x="87376" y="309918"/>
                  </a:lnTo>
                  <a:lnTo>
                    <a:pt x="88569" y="308648"/>
                  </a:lnTo>
                  <a:lnTo>
                    <a:pt x="89382" y="307378"/>
                  </a:lnTo>
                  <a:lnTo>
                    <a:pt x="90805" y="307378"/>
                  </a:lnTo>
                  <a:lnTo>
                    <a:pt x="91592" y="304838"/>
                  </a:lnTo>
                  <a:lnTo>
                    <a:pt x="91414" y="303568"/>
                  </a:lnTo>
                  <a:lnTo>
                    <a:pt x="90703" y="298488"/>
                  </a:lnTo>
                  <a:lnTo>
                    <a:pt x="90525" y="297218"/>
                  </a:lnTo>
                  <a:lnTo>
                    <a:pt x="89471" y="298488"/>
                  </a:lnTo>
                  <a:lnTo>
                    <a:pt x="87833" y="294678"/>
                  </a:lnTo>
                  <a:lnTo>
                    <a:pt x="86931" y="293408"/>
                  </a:lnTo>
                  <a:lnTo>
                    <a:pt x="87668" y="292138"/>
                  </a:lnTo>
                  <a:lnTo>
                    <a:pt x="88696" y="285788"/>
                  </a:lnTo>
                  <a:lnTo>
                    <a:pt x="90678" y="264198"/>
                  </a:lnTo>
                  <a:lnTo>
                    <a:pt x="93586" y="266738"/>
                  </a:lnTo>
                  <a:lnTo>
                    <a:pt x="93980" y="264198"/>
                  </a:lnTo>
                  <a:lnTo>
                    <a:pt x="95186" y="256578"/>
                  </a:lnTo>
                  <a:lnTo>
                    <a:pt x="96253" y="250228"/>
                  </a:lnTo>
                  <a:lnTo>
                    <a:pt x="96888" y="246418"/>
                  </a:lnTo>
                  <a:lnTo>
                    <a:pt x="98653" y="238798"/>
                  </a:lnTo>
                  <a:lnTo>
                    <a:pt x="102450" y="223558"/>
                  </a:lnTo>
                  <a:lnTo>
                    <a:pt x="93332" y="215938"/>
                  </a:lnTo>
                  <a:lnTo>
                    <a:pt x="81191" y="205778"/>
                  </a:lnTo>
                  <a:lnTo>
                    <a:pt x="88544" y="214668"/>
                  </a:lnTo>
                  <a:lnTo>
                    <a:pt x="81572" y="215938"/>
                  </a:lnTo>
                  <a:lnTo>
                    <a:pt x="76111" y="212128"/>
                  </a:lnTo>
                  <a:lnTo>
                    <a:pt x="76733" y="210210"/>
                  </a:lnTo>
                  <a:lnTo>
                    <a:pt x="73152" y="209588"/>
                  </a:lnTo>
                  <a:lnTo>
                    <a:pt x="68757" y="205778"/>
                  </a:lnTo>
                  <a:lnTo>
                    <a:pt x="73545" y="203238"/>
                  </a:lnTo>
                  <a:lnTo>
                    <a:pt x="77279" y="204508"/>
                  </a:lnTo>
                  <a:lnTo>
                    <a:pt x="74993" y="203238"/>
                  </a:lnTo>
                  <a:lnTo>
                    <a:pt x="70421" y="200698"/>
                  </a:lnTo>
                  <a:lnTo>
                    <a:pt x="71005" y="199428"/>
                  </a:lnTo>
                  <a:lnTo>
                    <a:pt x="72859" y="199428"/>
                  </a:lnTo>
                  <a:lnTo>
                    <a:pt x="74409" y="198158"/>
                  </a:lnTo>
                  <a:lnTo>
                    <a:pt x="72250" y="198158"/>
                  </a:lnTo>
                  <a:lnTo>
                    <a:pt x="70535" y="195618"/>
                  </a:lnTo>
                  <a:lnTo>
                    <a:pt x="67513" y="190538"/>
                  </a:lnTo>
                  <a:lnTo>
                    <a:pt x="66421" y="189268"/>
                  </a:lnTo>
                  <a:lnTo>
                    <a:pt x="64554" y="187998"/>
                  </a:lnTo>
                  <a:lnTo>
                    <a:pt x="62077" y="187998"/>
                  </a:lnTo>
                  <a:lnTo>
                    <a:pt x="63080" y="186728"/>
                  </a:lnTo>
                  <a:lnTo>
                    <a:pt x="60998" y="186728"/>
                  </a:lnTo>
                  <a:lnTo>
                    <a:pt x="60769" y="185458"/>
                  </a:lnTo>
                  <a:lnTo>
                    <a:pt x="60642" y="185458"/>
                  </a:lnTo>
                  <a:lnTo>
                    <a:pt x="61201" y="184188"/>
                  </a:lnTo>
                  <a:lnTo>
                    <a:pt x="56883" y="182918"/>
                  </a:lnTo>
                  <a:lnTo>
                    <a:pt x="61150" y="177838"/>
                  </a:lnTo>
                  <a:lnTo>
                    <a:pt x="60375" y="172758"/>
                  </a:lnTo>
                  <a:lnTo>
                    <a:pt x="65646" y="167678"/>
                  </a:lnTo>
                  <a:lnTo>
                    <a:pt x="73545" y="158788"/>
                  </a:lnTo>
                  <a:lnTo>
                    <a:pt x="76911" y="154978"/>
                  </a:lnTo>
                  <a:lnTo>
                    <a:pt x="82029" y="147358"/>
                  </a:lnTo>
                  <a:lnTo>
                    <a:pt x="83464" y="143548"/>
                  </a:lnTo>
                  <a:lnTo>
                    <a:pt x="84429" y="141008"/>
                  </a:lnTo>
                  <a:lnTo>
                    <a:pt x="84912" y="139738"/>
                  </a:lnTo>
                  <a:lnTo>
                    <a:pt x="84404" y="140157"/>
                  </a:lnTo>
                  <a:lnTo>
                    <a:pt x="85344" y="138468"/>
                  </a:lnTo>
                  <a:lnTo>
                    <a:pt x="90220" y="129578"/>
                  </a:lnTo>
                  <a:lnTo>
                    <a:pt x="89090" y="137198"/>
                  </a:lnTo>
                  <a:lnTo>
                    <a:pt x="93027" y="129578"/>
                  </a:lnTo>
                  <a:lnTo>
                    <a:pt x="93687" y="128308"/>
                  </a:lnTo>
                  <a:lnTo>
                    <a:pt x="95504" y="125768"/>
                  </a:lnTo>
                  <a:lnTo>
                    <a:pt x="96278" y="121958"/>
                  </a:lnTo>
                  <a:lnTo>
                    <a:pt x="97764" y="116878"/>
                  </a:lnTo>
                  <a:lnTo>
                    <a:pt x="98069" y="116878"/>
                  </a:lnTo>
                  <a:lnTo>
                    <a:pt x="97421" y="115608"/>
                  </a:lnTo>
                  <a:lnTo>
                    <a:pt x="96735" y="114338"/>
                  </a:lnTo>
                  <a:lnTo>
                    <a:pt x="96113" y="114338"/>
                  </a:lnTo>
                  <a:lnTo>
                    <a:pt x="96050" y="113068"/>
                  </a:lnTo>
                  <a:lnTo>
                    <a:pt x="96189" y="111798"/>
                  </a:lnTo>
                  <a:lnTo>
                    <a:pt x="96608" y="111798"/>
                  </a:lnTo>
                  <a:lnTo>
                    <a:pt x="98082" y="113068"/>
                  </a:lnTo>
                  <a:lnTo>
                    <a:pt x="99491" y="115608"/>
                  </a:lnTo>
                  <a:lnTo>
                    <a:pt x="99466" y="116878"/>
                  </a:lnTo>
                  <a:lnTo>
                    <a:pt x="99199" y="118148"/>
                  </a:lnTo>
                  <a:lnTo>
                    <a:pt x="100457" y="116878"/>
                  </a:lnTo>
                  <a:lnTo>
                    <a:pt x="102374" y="118148"/>
                  </a:lnTo>
                  <a:lnTo>
                    <a:pt x="103987" y="119418"/>
                  </a:lnTo>
                  <a:lnTo>
                    <a:pt x="104902" y="120688"/>
                  </a:lnTo>
                  <a:lnTo>
                    <a:pt x="105283" y="120688"/>
                  </a:lnTo>
                  <a:lnTo>
                    <a:pt x="106387" y="121958"/>
                  </a:lnTo>
                  <a:lnTo>
                    <a:pt x="111569" y="127038"/>
                  </a:lnTo>
                  <a:lnTo>
                    <a:pt x="116611" y="132118"/>
                  </a:lnTo>
                  <a:lnTo>
                    <a:pt x="118110" y="133388"/>
                  </a:lnTo>
                  <a:lnTo>
                    <a:pt x="122301" y="137198"/>
                  </a:lnTo>
                  <a:lnTo>
                    <a:pt x="125145" y="139738"/>
                  </a:lnTo>
                  <a:lnTo>
                    <a:pt x="131495" y="144818"/>
                  </a:lnTo>
                  <a:lnTo>
                    <a:pt x="138163" y="149898"/>
                  </a:lnTo>
                  <a:lnTo>
                    <a:pt x="144310" y="153708"/>
                  </a:lnTo>
                  <a:lnTo>
                    <a:pt x="149313" y="148628"/>
                  </a:lnTo>
                  <a:lnTo>
                    <a:pt x="153949" y="143548"/>
                  </a:lnTo>
                  <a:lnTo>
                    <a:pt x="156489" y="139738"/>
                  </a:lnTo>
                  <a:lnTo>
                    <a:pt x="157276" y="138557"/>
                  </a:lnTo>
                  <a:lnTo>
                    <a:pt x="165709" y="128308"/>
                  </a:lnTo>
                  <a:lnTo>
                    <a:pt x="170713" y="121958"/>
                  </a:lnTo>
                  <a:lnTo>
                    <a:pt x="176974" y="118148"/>
                  </a:lnTo>
                  <a:lnTo>
                    <a:pt x="168910" y="127038"/>
                  </a:lnTo>
                  <a:lnTo>
                    <a:pt x="174637" y="125768"/>
                  </a:lnTo>
                  <a:lnTo>
                    <a:pt x="178904" y="119418"/>
                  </a:lnTo>
                  <a:lnTo>
                    <a:pt x="180606" y="118148"/>
                  </a:lnTo>
                  <a:lnTo>
                    <a:pt x="182295" y="116878"/>
                  </a:lnTo>
                  <a:lnTo>
                    <a:pt x="183997" y="115608"/>
                  </a:lnTo>
                  <a:lnTo>
                    <a:pt x="188963" y="113068"/>
                  </a:lnTo>
                  <a:lnTo>
                    <a:pt x="194919" y="109258"/>
                  </a:lnTo>
                  <a:lnTo>
                    <a:pt x="198323" y="107988"/>
                  </a:lnTo>
                  <a:lnTo>
                    <a:pt x="201726" y="106718"/>
                  </a:lnTo>
                  <a:lnTo>
                    <a:pt x="208749" y="102908"/>
                  </a:lnTo>
                  <a:lnTo>
                    <a:pt x="215379" y="99098"/>
                  </a:lnTo>
                  <a:lnTo>
                    <a:pt x="214668" y="96558"/>
                  </a:lnTo>
                  <a:lnTo>
                    <a:pt x="212242" y="88938"/>
                  </a:lnTo>
                  <a:lnTo>
                    <a:pt x="213880" y="86398"/>
                  </a:lnTo>
                  <a:lnTo>
                    <a:pt x="213931" y="85128"/>
                  </a:lnTo>
                  <a:lnTo>
                    <a:pt x="214020" y="82588"/>
                  </a:lnTo>
                  <a:lnTo>
                    <a:pt x="213956" y="80048"/>
                  </a:lnTo>
                  <a:lnTo>
                    <a:pt x="213372" y="73698"/>
                  </a:lnTo>
                  <a:lnTo>
                    <a:pt x="213182" y="72428"/>
                  </a:lnTo>
                  <a:lnTo>
                    <a:pt x="212255" y="66078"/>
                  </a:lnTo>
                  <a:lnTo>
                    <a:pt x="211924" y="63538"/>
                  </a:lnTo>
                  <a:lnTo>
                    <a:pt x="211467" y="62268"/>
                  </a:lnTo>
                  <a:lnTo>
                    <a:pt x="210934" y="59728"/>
                  </a:lnTo>
                  <a:lnTo>
                    <a:pt x="210235" y="57188"/>
                  </a:lnTo>
                  <a:lnTo>
                    <a:pt x="209981" y="57188"/>
                  </a:lnTo>
                  <a:lnTo>
                    <a:pt x="209296" y="55918"/>
                  </a:lnTo>
                  <a:lnTo>
                    <a:pt x="208851" y="54648"/>
                  </a:lnTo>
                  <a:lnTo>
                    <a:pt x="208483" y="54648"/>
                  </a:lnTo>
                  <a:lnTo>
                    <a:pt x="208711" y="53378"/>
                  </a:lnTo>
                  <a:lnTo>
                    <a:pt x="209689" y="53378"/>
                  </a:lnTo>
                  <a:lnTo>
                    <a:pt x="210921" y="54648"/>
                  </a:lnTo>
                  <a:lnTo>
                    <a:pt x="212026" y="54648"/>
                  </a:lnTo>
                  <a:lnTo>
                    <a:pt x="212166" y="54648"/>
                  </a:lnTo>
                  <a:lnTo>
                    <a:pt x="212458" y="54648"/>
                  </a:lnTo>
                  <a:lnTo>
                    <a:pt x="211899" y="53200"/>
                  </a:lnTo>
                  <a:lnTo>
                    <a:pt x="211899" y="54495"/>
                  </a:lnTo>
                  <a:lnTo>
                    <a:pt x="209943" y="53378"/>
                  </a:lnTo>
                  <a:lnTo>
                    <a:pt x="208876" y="50838"/>
                  </a:lnTo>
                  <a:lnTo>
                    <a:pt x="211899" y="54495"/>
                  </a:lnTo>
                  <a:lnTo>
                    <a:pt x="211899" y="53200"/>
                  </a:lnTo>
                  <a:lnTo>
                    <a:pt x="211480" y="52108"/>
                  </a:lnTo>
                  <a:lnTo>
                    <a:pt x="210362" y="52108"/>
                  </a:lnTo>
                  <a:lnTo>
                    <a:pt x="210108" y="50838"/>
                  </a:lnTo>
                  <a:lnTo>
                    <a:pt x="209232" y="50838"/>
                  </a:lnTo>
                  <a:lnTo>
                    <a:pt x="221246" y="48298"/>
                  </a:lnTo>
                  <a:lnTo>
                    <a:pt x="229311" y="45758"/>
                  </a:lnTo>
                  <a:lnTo>
                    <a:pt x="235902" y="45758"/>
                  </a:lnTo>
                  <a:lnTo>
                    <a:pt x="255930" y="41948"/>
                  </a:lnTo>
                  <a:lnTo>
                    <a:pt x="282905" y="39408"/>
                  </a:lnTo>
                  <a:lnTo>
                    <a:pt x="285064" y="39408"/>
                  </a:lnTo>
                  <a:lnTo>
                    <a:pt x="284289" y="40678"/>
                  </a:lnTo>
                  <a:lnTo>
                    <a:pt x="283972" y="41948"/>
                  </a:lnTo>
                  <a:lnTo>
                    <a:pt x="284111" y="41948"/>
                  </a:lnTo>
                  <a:lnTo>
                    <a:pt x="286194" y="39408"/>
                  </a:lnTo>
                  <a:lnTo>
                    <a:pt x="287235" y="38138"/>
                  </a:lnTo>
                  <a:lnTo>
                    <a:pt x="289699" y="36868"/>
                  </a:lnTo>
                  <a:lnTo>
                    <a:pt x="292125" y="34328"/>
                  </a:lnTo>
                  <a:lnTo>
                    <a:pt x="293954" y="35598"/>
                  </a:lnTo>
                  <a:lnTo>
                    <a:pt x="291198" y="39408"/>
                  </a:lnTo>
                  <a:lnTo>
                    <a:pt x="287947" y="39408"/>
                  </a:lnTo>
                  <a:lnTo>
                    <a:pt x="286346" y="40678"/>
                  </a:lnTo>
                  <a:lnTo>
                    <a:pt x="287972" y="40678"/>
                  </a:lnTo>
                  <a:lnTo>
                    <a:pt x="288201" y="41948"/>
                  </a:lnTo>
                  <a:lnTo>
                    <a:pt x="288544" y="44488"/>
                  </a:lnTo>
                  <a:lnTo>
                    <a:pt x="288759" y="45758"/>
                  </a:lnTo>
                  <a:lnTo>
                    <a:pt x="288988" y="45758"/>
                  </a:lnTo>
                  <a:lnTo>
                    <a:pt x="289890" y="54648"/>
                  </a:lnTo>
                  <a:lnTo>
                    <a:pt x="290436" y="59728"/>
                  </a:lnTo>
                  <a:lnTo>
                    <a:pt x="291134" y="67348"/>
                  </a:lnTo>
                  <a:lnTo>
                    <a:pt x="292430" y="83858"/>
                  </a:lnTo>
                  <a:lnTo>
                    <a:pt x="315658" y="85128"/>
                  </a:lnTo>
                  <a:lnTo>
                    <a:pt x="318960" y="85128"/>
                  </a:lnTo>
                  <a:lnTo>
                    <a:pt x="351536" y="88938"/>
                  </a:lnTo>
                  <a:lnTo>
                    <a:pt x="349262" y="88938"/>
                  </a:lnTo>
                  <a:lnTo>
                    <a:pt x="347726" y="90208"/>
                  </a:lnTo>
                  <a:lnTo>
                    <a:pt x="344982" y="90208"/>
                  </a:lnTo>
                  <a:lnTo>
                    <a:pt x="346405" y="91478"/>
                  </a:lnTo>
                  <a:lnTo>
                    <a:pt x="353479" y="94018"/>
                  </a:lnTo>
                  <a:lnTo>
                    <a:pt x="359029" y="95288"/>
                  </a:lnTo>
                  <a:lnTo>
                    <a:pt x="370801" y="97828"/>
                  </a:lnTo>
                  <a:lnTo>
                    <a:pt x="374243" y="97828"/>
                  </a:lnTo>
                  <a:lnTo>
                    <a:pt x="375691" y="94018"/>
                  </a:lnTo>
                  <a:lnTo>
                    <a:pt x="376275" y="91478"/>
                  </a:lnTo>
                  <a:lnTo>
                    <a:pt x="375907" y="90208"/>
                  </a:lnTo>
                  <a:lnTo>
                    <a:pt x="379780" y="85128"/>
                  </a:lnTo>
                  <a:lnTo>
                    <a:pt x="378129" y="91478"/>
                  </a:lnTo>
                  <a:lnTo>
                    <a:pt x="381393" y="90208"/>
                  </a:lnTo>
                  <a:lnTo>
                    <a:pt x="384784" y="86398"/>
                  </a:lnTo>
                  <a:lnTo>
                    <a:pt x="387642" y="80048"/>
                  </a:lnTo>
                  <a:lnTo>
                    <a:pt x="391020" y="72428"/>
                  </a:lnTo>
                  <a:lnTo>
                    <a:pt x="391515" y="71158"/>
                  </a:lnTo>
                  <a:lnTo>
                    <a:pt x="391756" y="69888"/>
                  </a:lnTo>
                  <a:lnTo>
                    <a:pt x="392023" y="69888"/>
                  </a:lnTo>
                  <a:lnTo>
                    <a:pt x="392468" y="68618"/>
                  </a:lnTo>
                  <a:lnTo>
                    <a:pt x="392925" y="67348"/>
                  </a:lnTo>
                  <a:lnTo>
                    <a:pt x="394995" y="67348"/>
                  </a:lnTo>
                  <a:lnTo>
                    <a:pt x="395160" y="66078"/>
                  </a:lnTo>
                  <a:lnTo>
                    <a:pt x="404012" y="55918"/>
                  </a:lnTo>
                  <a:lnTo>
                    <a:pt x="398729" y="57188"/>
                  </a:lnTo>
                  <a:lnTo>
                    <a:pt x="399503" y="55918"/>
                  </a:lnTo>
                  <a:lnTo>
                    <a:pt x="400900" y="54648"/>
                  </a:lnTo>
                  <a:lnTo>
                    <a:pt x="401142" y="54648"/>
                  </a:lnTo>
                  <a:lnTo>
                    <a:pt x="401447" y="53378"/>
                  </a:lnTo>
                  <a:lnTo>
                    <a:pt x="401726" y="53378"/>
                  </a:lnTo>
                  <a:lnTo>
                    <a:pt x="401878" y="52108"/>
                  </a:lnTo>
                  <a:lnTo>
                    <a:pt x="402450" y="50838"/>
                  </a:lnTo>
                  <a:lnTo>
                    <a:pt x="403085" y="49568"/>
                  </a:lnTo>
                  <a:lnTo>
                    <a:pt x="404025" y="49568"/>
                  </a:lnTo>
                  <a:lnTo>
                    <a:pt x="403948" y="48298"/>
                  </a:lnTo>
                  <a:lnTo>
                    <a:pt x="404139" y="47028"/>
                  </a:lnTo>
                  <a:lnTo>
                    <a:pt x="405498" y="48323"/>
                  </a:lnTo>
                  <a:lnTo>
                    <a:pt x="407149" y="50838"/>
                  </a:lnTo>
                  <a:lnTo>
                    <a:pt x="407746" y="50838"/>
                  </a:lnTo>
                  <a:lnTo>
                    <a:pt x="408978" y="48298"/>
                  </a:lnTo>
                  <a:lnTo>
                    <a:pt x="408432" y="49568"/>
                  </a:lnTo>
                  <a:lnTo>
                    <a:pt x="408444" y="52108"/>
                  </a:lnTo>
                  <a:lnTo>
                    <a:pt x="408711" y="52781"/>
                  </a:lnTo>
                  <a:lnTo>
                    <a:pt x="414782" y="57188"/>
                  </a:lnTo>
                  <a:lnTo>
                    <a:pt x="420357" y="59728"/>
                  </a:lnTo>
                  <a:lnTo>
                    <a:pt x="423760" y="59728"/>
                  </a:lnTo>
                  <a:lnTo>
                    <a:pt x="420954" y="60998"/>
                  </a:lnTo>
                  <a:lnTo>
                    <a:pt x="427075" y="64808"/>
                  </a:lnTo>
                  <a:lnTo>
                    <a:pt x="423532" y="66078"/>
                  </a:lnTo>
                  <a:lnTo>
                    <a:pt x="429425" y="69888"/>
                  </a:lnTo>
                  <a:lnTo>
                    <a:pt x="435457" y="71158"/>
                  </a:lnTo>
                  <a:lnTo>
                    <a:pt x="436308" y="68618"/>
                  </a:lnTo>
                  <a:lnTo>
                    <a:pt x="442937" y="74968"/>
                  </a:lnTo>
                  <a:lnTo>
                    <a:pt x="451319" y="78778"/>
                  </a:lnTo>
                  <a:lnTo>
                    <a:pt x="458609" y="82588"/>
                  </a:lnTo>
                  <a:lnTo>
                    <a:pt x="461924" y="88938"/>
                  </a:lnTo>
                  <a:lnTo>
                    <a:pt x="466255" y="91478"/>
                  </a:lnTo>
                  <a:lnTo>
                    <a:pt x="467525" y="91478"/>
                  </a:lnTo>
                  <a:lnTo>
                    <a:pt x="469646" y="92748"/>
                  </a:lnTo>
                  <a:lnTo>
                    <a:pt x="474878" y="92748"/>
                  </a:lnTo>
                  <a:lnTo>
                    <a:pt x="477532" y="94018"/>
                  </a:lnTo>
                  <a:lnTo>
                    <a:pt x="480352" y="95288"/>
                  </a:lnTo>
                  <a:lnTo>
                    <a:pt x="479615" y="96558"/>
                  </a:lnTo>
                  <a:lnTo>
                    <a:pt x="478320" y="100266"/>
                  </a:lnTo>
                  <a:lnTo>
                    <a:pt x="478243" y="100406"/>
                  </a:lnTo>
                  <a:lnTo>
                    <a:pt x="476516" y="102908"/>
                  </a:lnTo>
                  <a:lnTo>
                    <a:pt x="473824" y="100406"/>
                  </a:lnTo>
                  <a:lnTo>
                    <a:pt x="473506" y="102908"/>
                  </a:lnTo>
                  <a:lnTo>
                    <a:pt x="473710" y="102908"/>
                  </a:lnTo>
                  <a:lnTo>
                    <a:pt x="471525" y="106718"/>
                  </a:lnTo>
                  <a:lnTo>
                    <a:pt x="470598" y="107988"/>
                  </a:lnTo>
                  <a:lnTo>
                    <a:pt x="469633" y="109258"/>
                  </a:lnTo>
                  <a:lnTo>
                    <a:pt x="468553" y="110528"/>
                  </a:lnTo>
                  <a:lnTo>
                    <a:pt x="465416" y="114338"/>
                  </a:lnTo>
                  <a:lnTo>
                    <a:pt x="461403" y="119418"/>
                  </a:lnTo>
                  <a:lnTo>
                    <a:pt x="456641" y="124498"/>
                  </a:lnTo>
                  <a:lnTo>
                    <a:pt x="450951" y="129578"/>
                  </a:lnTo>
                  <a:lnTo>
                    <a:pt x="456120" y="120688"/>
                  </a:lnTo>
                  <a:lnTo>
                    <a:pt x="456907" y="118148"/>
                  </a:lnTo>
                  <a:lnTo>
                    <a:pt x="452424" y="124498"/>
                  </a:lnTo>
                  <a:lnTo>
                    <a:pt x="447535" y="130848"/>
                  </a:lnTo>
                  <a:lnTo>
                    <a:pt x="443064" y="135928"/>
                  </a:lnTo>
                  <a:lnTo>
                    <a:pt x="448538" y="142278"/>
                  </a:lnTo>
                  <a:lnTo>
                    <a:pt x="453910" y="147358"/>
                  </a:lnTo>
                  <a:lnTo>
                    <a:pt x="459105" y="153708"/>
                  </a:lnTo>
                  <a:lnTo>
                    <a:pt x="464070" y="158788"/>
                  </a:lnTo>
                  <a:lnTo>
                    <a:pt x="468795" y="163868"/>
                  </a:lnTo>
                  <a:lnTo>
                    <a:pt x="471576" y="167678"/>
                  </a:lnTo>
                  <a:lnTo>
                    <a:pt x="475970" y="171462"/>
                  </a:lnTo>
                  <a:lnTo>
                    <a:pt x="476758" y="166408"/>
                  </a:lnTo>
                  <a:lnTo>
                    <a:pt x="489940" y="176568"/>
                  </a:lnTo>
                  <a:lnTo>
                    <a:pt x="492163" y="176568"/>
                  </a:lnTo>
                  <a:lnTo>
                    <a:pt x="488645" y="179108"/>
                  </a:lnTo>
                  <a:lnTo>
                    <a:pt x="489585" y="182918"/>
                  </a:lnTo>
                  <a:lnTo>
                    <a:pt x="489851" y="187998"/>
                  </a:lnTo>
                  <a:lnTo>
                    <a:pt x="484301" y="189268"/>
                  </a:lnTo>
                  <a:lnTo>
                    <a:pt x="485736" y="190538"/>
                  </a:lnTo>
                  <a:lnTo>
                    <a:pt x="488137" y="191808"/>
                  </a:lnTo>
                  <a:lnTo>
                    <a:pt x="489712" y="190538"/>
                  </a:lnTo>
                  <a:lnTo>
                    <a:pt x="491147" y="194348"/>
                  </a:lnTo>
                  <a:lnTo>
                    <a:pt x="491121" y="196888"/>
                  </a:lnTo>
                  <a:lnTo>
                    <a:pt x="486727" y="193078"/>
                  </a:lnTo>
                  <a:lnTo>
                    <a:pt x="492277" y="200698"/>
                  </a:lnTo>
                  <a:lnTo>
                    <a:pt x="495579" y="204508"/>
                  </a:lnTo>
                  <a:lnTo>
                    <a:pt x="498246" y="207048"/>
                  </a:lnTo>
                  <a:lnTo>
                    <a:pt x="501853" y="213398"/>
                  </a:lnTo>
                  <a:lnTo>
                    <a:pt x="502094" y="213398"/>
                  </a:lnTo>
                  <a:lnTo>
                    <a:pt x="501954" y="214668"/>
                  </a:lnTo>
                  <a:lnTo>
                    <a:pt x="500786" y="214668"/>
                  </a:lnTo>
                  <a:lnTo>
                    <a:pt x="499338" y="213398"/>
                  </a:lnTo>
                  <a:lnTo>
                    <a:pt x="497789" y="213398"/>
                  </a:lnTo>
                  <a:lnTo>
                    <a:pt x="500595" y="215938"/>
                  </a:lnTo>
                  <a:lnTo>
                    <a:pt x="503428" y="214668"/>
                  </a:lnTo>
                  <a:lnTo>
                    <a:pt x="511911" y="210858"/>
                  </a:lnTo>
                  <a:lnTo>
                    <a:pt x="517931" y="209588"/>
                  </a:lnTo>
                  <a:lnTo>
                    <a:pt x="524725" y="208318"/>
                  </a:lnTo>
                  <a:lnTo>
                    <a:pt x="524052" y="209588"/>
                  </a:lnTo>
                  <a:lnTo>
                    <a:pt x="525614" y="209588"/>
                  </a:lnTo>
                  <a:lnTo>
                    <a:pt x="521804" y="210858"/>
                  </a:lnTo>
                  <a:lnTo>
                    <a:pt x="524510" y="210858"/>
                  </a:lnTo>
                  <a:lnTo>
                    <a:pt x="527253" y="209588"/>
                  </a:lnTo>
                  <a:lnTo>
                    <a:pt x="529551" y="208318"/>
                  </a:lnTo>
                  <a:lnTo>
                    <a:pt x="531164" y="208318"/>
                  </a:lnTo>
                  <a:lnTo>
                    <a:pt x="534238" y="207048"/>
                  </a:lnTo>
                  <a:lnTo>
                    <a:pt x="543001" y="201968"/>
                  </a:lnTo>
                  <a:lnTo>
                    <a:pt x="546379" y="200698"/>
                  </a:lnTo>
                  <a:lnTo>
                    <a:pt x="551878" y="198158"/>
                  </a:lnTo>
                  <a:lnTo>
                    <a:pt x="556298" y="198158"/>
                  </a:lnTo>
                  <a:lnTo>
                    <a:pt x="552030" y="203238"/>
                  </a:lnTo>
                  <a:lnTo>
                    <a:pt x="554647" y="203238"/>
                  </a:lnTo>
                  <a:lnTo>
                    <a:pt x="554494" y="204508"/>
                  </a:lnTo>
                  <a:lnTo>
                    <a:pt x="554113" y="205778"/>
                  </a:lnTo>
                  <a:lnTo>
                    <a:pt x="552488" y="208318"/>
                  </a:lnTo>
                  <a:lnTo>
                    <a:pt x="553135" y="208318"/>
                  </a:lnTo>
                  <a:lnTo>
                    <a:pt x="553821" y="209588"/>
                  </a:lnTo>
                  <a:lnTo>
                    <a:pt x="555218" y="209588"/>
                  </a:lnTo>
                  <a:lnTo>
                    <a:pt x="555891" y="208318"/>
                  </a:lnTo>
                  <a:lnTo>
                    <a:pt x="556514" y="207048"/>
                  </a:lnTo>
                  <a:lnTo>
                    <a:pt x="557263" y="210858"/>
                  </a:lnTo>
                  <a:lnTo>
                    <a:pt x="561505" y="210858"/>
                  </a:lnTo>
                  <a:lnTo>
                    <a:pt x="561390" y="218478"/>
                  </a:lnTo>
                  <a:lnTo>
                    <a:pt x="558025" y="214668"/>
                  </a:lnTo>
                  <a:lnTo>
                    <a:pt x="561987" y="227368"/>
                  </a:lnTo>
                  <a:lnTo>
                    <a:pt x="562356" y="219748"/>
                  </a:lnTo>
                  <a:lnTo>
                    <a:pt x="565251" y="222288"/>
                  </a:lnTo>
                  <a:lnTo>
                    <a:pt x="568833" y="222288"/>
                  </a:lnTo>
                  <a:lnTo>
                    <a:pt x="569607" y="227368"/>
                  </a:lnTo>
                  <a:lnTo>
                    <a:pt x="568642" y="224828"/>
                  </a:lnTo>
                  <a:lnTo>
                    <a:pt x="571131" y="234988"/>
                  </a:lnTo>
                  <a:lnTo>
                    <a:pt x="568756" y="238798"/>
                  </a:lnTo>
                  <a:lnTo>
                    <a:pt x="573862" y="245148"/>
                  </a:lnTo>
                  <a:lnTo>
                    <a:pt x="573684" y="251498"/>
                  </a:lnTo>
                  <a:lnTo>
                    <a:pt x="593331" y="251498"/>
                  </a:lnTo>
                  <a:lnTo>
                    <a:pt x="594067" y="250228"/>
                  </a:lnTo>
                  <a:close/>
                </a:path>
                <a:path w="2945129" h="593725">
                  <a:moveTo>
                    <a:pt x="594741" y="270548"/>
                  </a:moveTo>
                  <a:lnTo>
                    <a:pt x="593318" y="265518"/>
                  </a:lnTo>
                  <a:lnTo>
                    <a:pt x="593229" y="268008"/>
                  </a:lnTo>
                  <a:lnTo>
                    <a:pt x="593598" y="269938"/>
                  </a:lnTo>
                  <a:lnTo>
                    <a:pt x="594741" y="270548"/>
                  </a:lnTo>
                  <a:close/>
                </a:path>
                <a:path w="2945129" h="593725">
                  <a:moveTo>
                    <a:pt x="595122" y="260388"/>
                  </a:moveTo>
                  <a:lnTo>
                    <a:pt x="590791" y="256578"/>
                  </a:lnTo>
                  <a:lnTo>
                    <a:pt x="593318" y="265518"/>
                  </a:lnTo>
                  <a:lnTo>
                    <a:pt x="593369" y="264198"/>
                  </a:lnTo>
                  <a:lnTo>
                    <a:pt x="595122" y="260388"/>
                  </a:lnTo>
                  <a:close/>
                </a:path>
                <a:path w="2945129" h="593725">
                  <a:moveTo>
                    <a:pt x="600494" y="273481"/>
                  </a:moveTo>
                  <a:lnTo>
                    <a:pt x="597585" y="266395"/>
                  </a:lnTo>
                  <a:lnTo>
                    <a:pt x="599567" y="271665"/>
                  </a:lnTo>
                  <a:lnTo>
                    <a:pt x="600494" y="273481"/>
                  </a:lnTo>
                  <a:close/>
                </a:path>
                <a:path w="2945129" h="593725">
                  <a:moveTo>
                    <a:pt x="608101" y="320078"/>
                  </a:moveTo>
                  <a:lnTo>
                    <a:pt x="607606" y="313728"/>
                  </a:lnTo>
                  <a:lnTo>
                    <a:pt x="607415" y="311188"/>
                  </a:lnTo>
                  <a:lnTo>
                    <a:pt x="605637" y="303568"/>
                  </a:lnTo>
                  <a:lnTo>
                    <a:pt x="605053" y="301028"/>
                  </a:lnTo>
                  <a:lnTo>
                    <a:pt x="601776" y="290868"/>
                  </a:lnTo>
                  <a:lnTo>
                    <a:pt x="600049" y="287058"/>
                  </a:lnTo>
                  <a:lnTo>
                    <a:pt x="598335" y="283248"/>
                  </a:lnTo>
                  <a:lnTo>
                    <a:pt x="597941" y="281978"/>
                  </a:lnTo>
                  <a:lnTo>
                    <a:pt x="597141" y="279438"/>
                  </a:lnTo>
                  <a:lnTo>
                    <a:pt x="596353" y="278168"/>
                  </a:lnTo>
                  <a:lnTo>
                    <a:pt x="594918" y="274358"/>
                  </a:lnTo>
                  <a:lnTo>
                    <a:pt x="594334" y="273088"/>
                  </a:lnTo>
                  <a:lnTo>
                    <a:pt x="593953" y="271818"/>
                  </a:lnTo>
                  <a:lnTo>
                    <a:pt x="593598" y="269938"/>
                  </a:lnTo>
                  <a:lnTo>
                    <a:pt x="589927" y="268008"/>
                  </a:lnTo>
                  <a:lnTo>
                    <a:pt x="588911" y="259118"/>
                  </a:lnTo>
                  <a:lnTo>
                    <a:pt x="592594" y="252768"/>
                  </a:lnTo>
                  <a:lnTo>
                    <a:pt x="572262" y="252768"/>
                  </a:lnTo>
                  <a:lnTo>
                    <a:pt x="566508" y="252768"/>
                  </a:lnTo>
                  <a:lnTo>
                    <a:pt x="571804" y="255308"/>
                  </a:lnTo>
                  <a:lnTo>
                    <a:pt x="571474" y="269278"/>
                  </a:lnTo>
                  <a:lnTo>
                    <a:pt x="575513" y="271945"/>
                  </a:lnTo>
                  <a:lnTo>
                    <a:pt x="572947" y="273088"/>
                  </a:lnTo>
                  <a:lnTo>
                    <a:pt x="572477" y="273088"/>
                  </a:lnTo>
                  <a:lnTo>
                    <a:pt x="576795" y="275628"/>
                  </a:lnTo>
                  <a:lnTo>
                    <a:pt x="576351" y="279438"/>
                  </a:lnTo>
                  <a:lnTo>
                    <a:pt x="573506" y="279438"/>
                  </a:lnTo>
                  <a:lnTo>
                    <a:pt x="574281" y="284518"/>
                  </a:lnTo>
                  <a:lnTo>
                    <a:pt x="575818" y="283248"/>
                  </a:lnTo>
                  <a:lnTo>
                    <a:pt x="577126" y="283248"/>
                  </a:lnTo>
                  <a:lnTo>
                    <a:pt x="578358" y="281978"/>
                  </a:lnTo>
                  <a:lnTo>
                    <a:pt x="579653" y="281978"/>
                  </a:lnTo>
                  <a:lnTo>
                    <a:pt x="579107" y="287058"/>
                  </a:lnTo>
                  <a:lnTo>
                    <a:pt x="578650" y="285788"/>
                  </a:lnTo>
                  <a:lnTo>
                    <a:pt x="578154" y="285788"/>
                  </a:lnTo>
                  <a:lnTo>
                    <a:pt x="577278" y="284518"/>
                  </a:lnTo>
                  <a:lnTo>
                    <a:pt x="577392" y="290868"/>
                  </a:lnTo>
                  <a:lnTo>
                    <a:pt x="580390" y="295948"/>
                  </a:lnTo>
                  <a:lnTo>
                    <a:pt x="582193" y="303568"/>
                  </a:lnTo>
                  <a:lnTo>
                    <a:pt x="574814" y="303568"/>
                  </a:lnTo>
                  <a:lnTo>
                    <a:pt x="572719" y="301028"/>
                  </a:lnTo>
                  <a:lnTo>
                    <a:pt x="573938" y="299758"/>
                  </a:lnTo>
                  <a:lnTo>
                    <a:pt x="575068" y="299758"/>
                  </a:lnTo>
                  <a:lnTo>
                    <a:pt x="572681" y="297218"/>
                  </a:lnTo>
                  <a:lnTo>
                    <a:pt x="569341" y="298488"/>
                  </a:lnTo>
                  <a:lnTo>
                    <a:pt x="567016" y="299758"/>
                  </a:lnTo>
                  <a:lnTo>
                    <a:pt x="560692" y="302298"/>
                  </a:lnTo>
                  <a:lnTo>
                    <a:pt x="556514" y="302298"/>
                  </a:lnTo>
                  <a:lnTo>
                    <a:pt x="548208" y="304838"/>
                  </a:lnTo>
                  <a:lnTo>
                    <a:pt x="543560" y="304838"/>
                  </a:lnTo>
                  <a:lnTo>
                    <a:pt x="537718" y="306108"/>
                  </a:lnTo>
                  <a:lnTo>
                    <a:pt x="536651" y="306108"/>
                  </a:lnTo>
                  <a:lnTo>
                    <a:pt x="537032" y="311188"/>
                  </a:lnTo>
                  <a:lnTo>
                    <a:pt x="529996" y="307378"/>
                  </a:lnTo>
                  <a:lnTo>
                    <a:pt x="521373" y="307378"/>
                  </a:lnTo>
                  <a:lnTo>
                    <a:pt x="520268" y="309918"/>
                  </a:lnTo>
                  <a:lnTo>
                    <a:pt x="519506" y="313728"/>
                  </a:lnTo>
                  <a:lnTo>
                    <a:pt x="519696" y="314680"/>
                  </a:lnTo>
                  <a:lnTo>
                    <a:pt x="516534" y="311188"/>
                  </a:lnTo>
                  <a:lnTo>
                    <a:pt x="517271" y="312458"/>
                  </a:lnTo>
                  <a:lnTo>
                    <a:pt x="516572" y="316268"/>
                  </a:lnTo>
                  <a:lnTo>
                    <a:pt x="516115" y="320078"/>
                  </a:lnTo>
                  <a:lnTo>
                    <a:pt x="515175" y="331508"/>
                  </a:lnTo>
                  <a:lnTo>
                    <a:pt x="514756" y="341668"/>
                  </a:lnTo>
                  <a:lnTo>
                    <a:pt x="514642" y="345478"/>
                  </a:lnTo>
                  <a:lnTo>
                    <a:pt x="514261" y="350558"/>
                  </a:lnTo>
                  <a:lnTo>
                    <a:pt x="513664" y="355638"/>
                  </a:lnTo>
                  <a:lnTo>
                    <a:pt x="513181" y="358178"/>
                  </a:lnTo>
                  <a:lnTo>
                    <a:pt x="511911" y="355638"/>
                  </a:lnTo>
                  <a:lnTo>
                    <a:pt x="509447" y="359448"/>
                  </a:lnTo>
                  <a:lnTo>
                    <a:pt x="504367" y="373418"/>
                  </a:lnTo>
                  <a:lnTo>
                    <a:pt x="508063" y="377228"/>
                  </a:lnTo>
                  <a:lnTo>
                    <a:pt x="512406" y="379768"/>
                  </a:lnTo>
                  <a:lnTo>
                    <a:pt x="515454" y="382308"/>
                  </a:lnTo>
                  <a:lnTo>
                    <a:pt x="519633" y="382308"/>
                  </a:lnTo>
                  <a:lnTo>
                    <a:pt x="523659" y="384848"/>
                  </a:lnTo>
                  <a:lnTo>
                    <a:pt x="523100" y="381038"/>
                  </a:lnTo>
                  <a:lnTo>
                    <a:pt x="524205" y="383578"/>
                  </a:lnTo>
                  <a:lnTo>
                    <a:pt x="525818" y="384848"/>
                  </a:lnTo>
                  <a:lnTo>
                    <a:pt x="527227" y="386118"/>
                  </a:lnTo>
                  <a:lnTo>
                    <a:pt x="528358" y="388658"/>
                  </a:lnTo>
                  <a:lnTo>
                    <a:pt x="529564" y="389928"/>
                  </a:lnTo>
                  <a:lnTo>
                    <a:pt x="532130" y="391198"/>
                  </a:lnTo>
                  <a:lnTo>
                    <a:pt x="533463" y="392468"/>
                  </a:lnTo>
                  <a:lnTo>
                    <a:pt x="534847" y="393738"/>
                  </a:lnTo>
                  <a:lnTo>
                    <a:pt x="536028" y="395008"/>
                  </a:lnTo>
                  <a:lnTo>
                    <a:pt x="537616" y="395008"/>
                  </a:lnTo>
                  <a:lnTo>
                    <a:pt x="541197" y="397548"/>
                  </a:lnTo>
                  <a:lnTo>
                    <a:pt x="546404" y="398818"/>
                  </a:lnTo>
                  <a:lnTo>
                    <a:pt x="551522" y="401358"/>
                  </a:lnTo>
                  <a:lnTo>
                    <a:pt x="550151" y="405168"/>
                  </a:lnTo>
                  <a:lnTo>
                    <a:pt x="546709" y="410248"/>
                  </a:lnTo>
                  <a:lnTo>
                    <a:pt x="541312" y="411518"/>
                  </a:lnTo>
                  <a:lnTo>
                    <a:pt x="542112" y="410248"/>
                  </a:lnTo>
                  <a:lnTo>
                    <a:pt x="541312" y="408978"/>
                  </a:lnTo>
                  <a:lnTo>
                    <a:pt x="540194" y="411518"/>
                  </a:lnTo>
                  <a:lnTo>
                    <a:pt x="539889" y="412788"/>
                  </a:lnTo>
                  <a:lnTo>
                    <a:pt x="538949" y="414058"/>
                  </a:lnTo>
                  <a:lnTo>
                    <a:pt x="535305" y="421678"/>
                  </a:lnTo>
                  <a:lnTo>
                    <a:pt x="538873" y="421678"/>
                  </a:lnTo>
                  <a:lnTo>
                    <a:pt x="538213" y="420408"/>
                  </a:lnTo>
                  <a:lnTo>
                    <a:pt x="542290" y="419138"/>
                  </a:lnTo>
                  <a:lnTo>
                    <a:pt x="542886" y="421678"/>
                  </a:lnTo>
                  <a:lnTo>
                    <a:pt x="541718" y="426758"/>
                  </a:lnTo>
                  <a:lnTo>
                    <a:pt x="539521" y="430568"/>
                  </a:lnTo>
                  <a:lnTo>
                    <a:pt x="541591" y="422948"/>
                  </a:lnTo>
                  <a:lnTo>
                    <a:pt x="534873" y="428028"/>
                  </a:lnTo>
                  <a:lnTo>
                    <a:pt x="531558" y="429298"/>
                  </a:lnTo>
                  <a:lnTo>
                    <a:pt x="532726" y="429298"/>
                  </a:lnTo>
                  <a:lnTo>
                    <a:pt x="533120" y="430568"/>
                  </a:lnTo>
                  <a:lnTo>
                    <a:pt x="534149" y="430568"/>
                  </a:lnTo>
                  <a:lnTo>
                    <a:pt x="530682" y="433108"/>
                  </a:lnTo>
                  <a:lnTo>
                    <a:pt x="531787" y="435648"/>
                  </a:lnTo>
                  <a:lnTo>
                    <a:pt x="532904" y="439458"/>
                  </a:lnTo>
                  <a:lnTo>
                    <a:pt x="529437" y="443268"/>
                  </a:lnTo>
                  <a:lnTo>
                    <a:pt x="528243" y="441998"/>
                  </a:lnTo>
                  <a:lnTo>
                    <a:pt x="526669" y="445808"/>
                  </a:lnTo>
                  <a:lnTo>
                    <a:pt x="526491" y="450888"/>
                  </a:lnTo>
                  <a:lnTo>
                    <a:pt x="523532" y="454698"/>
                  </a:lnTo>
                  <a:lnTo>
                    <a:pt x="519150" y="453428"/>
                  </a:lnTo>
                  <a:lnTo>
                    <a:pt x="524471" y="449618"/>
                  </a:lnTo>
                  <a:lnTo>
                    <a:pt x="521906" y="447078"/>
                  </a:lnTo>
                  <a:lnTo>
                    <a:pt x="518528" y="453428"/>
                  </a:lnTo>
                  <a:lnTo>
                    <a:pt x="521157" y="462318"/>
                  </a:lnTo>
                  <a:lnTo>
                    <a:pt x="514616" y="464858"/>
                  </a:lnTo>
                  <a:lnTo>
                    <a:pt x="515213" y="462318"/>
                  </a:lnTo>
                  <a:lnTo>
                    <a:pt x="517372" y="458508"/>
                  </a:lnTo>
                  <a:lnTo>
                    <a:pt x="517969" y="455968"/>
                  </a:lnTo>
                  <a:lnTo>
                    <a:pt x="510552" y="458508"/>
                  </a:lnTo>
                  <a:lnTo>
                    <a:pt x="511149" y="459778"/>
                  </a:lnTo>
                  <a:lnTo>
                    <a:pt x="507911" y="463588"/>
                  </a:lnTo>
                  <a:lnTo>
                    <a:pt x="508254" y="463588"/>
                  </a:lnTo>
                  <a:lnTo>
                    <a:pt x="500443" y="471208"/>
                  </a:lnTo>
                  <a:lnTo>
                    <a:pt x="503034" y="469938"/>
                  </a:lnTo>
                  <a:lnTo>
                    <a:pt x="504977" y="476288"/>
                  </a:lnTo>
                  <a:lnTo>
                    <a:pt x="503618" y="480136"/>
                  </a:lnTo>
                  <a:lnTo>
                    <a:pt x="499440" y="486448"/>
                  </a:lnTo>
                  <a:lnTo>
                    <a:pt x="497459" y="488988"/>
                  </a:lnTo>
                  <a:lnTo>
                    <a:pt x="495782" y="496608"/>
                  </a:lnTo>
                  <a:lnTo>
                    <a:pt x="497433" y="488988"/>
                  </a:lnTo>
                  <a:lnTo>
                    <a:pt x="496849" y="487718"/>
                  </a:lnTo>
                  <a:lnTo>
                    <a:pt x="494741" y="487718"/>
                  </a:lnTo>
                  <a:lnTo>
                    <a:pt x="494055" y="485178"/>
                  </a:lnTo>
                  <a:lnTo>
                    <a:pt x="492607" y="485178"/>
                  </a:lnTo>
                  <a:lnTo>
                    <a:pt x="491109" y="483908"/>
                  </a:lnTo>
                  <a:lnTo>
                    <a:pt x="491159" y="482638"/>
                  </a:lnTo>
                  <a:lnTo>
                    <a:pt x="491020" y="483908"/>
                  </a:lnTo>
                  <a:lnTo>
                    <a:pt x="490372" y="483908"/>
                  </a:lnTo>
                  <a:lnTo>
                    <a:pt x="489407" y="482638"/>
                  </a:lnTo>
                  <a:lnTo>
                    <a:pt x="488569" y="481368"/>
                  </a:lnTo>
                  <a:lnTo>
                    <a:pt x="487743" y="480098"/>
                  </a:lnTo>
                  <a:lnTo>
                    <a:pt x="487146" y="478828"/>
                  </a:lnTo>
                  <a:lnTo>
                    <a:pt x="485152" y="481368"/>
                  </a:lnTo>
                  <a:lnTo>
                    <a:pt x="485406" y="478828"/>
                  </a:lnTo>
                  <a:lnTo>
                    <a:pt x="484200" y="478828"/>
                  </a:lnTo>
                  <a:lnTo>
                    <a:pt x="483539" y="480098"/>
                  </a:lnTo>
                  <a:lnTo>
                    <a:pt x="480479" y="480098"/>
                  </a:lnTo>
                  <a:lnTo>
                    <a:pt x="479221" y="477558"/>
                  </a:lnTo>
                  <a:lnTo>
                    <a:pt x="477672" y="476288"/>
                  </a:lnTo>
                  <a:lnTo>
                    <a:pt x="475386" y="473748"/>
                  </a:lnTo>
                  <a:lnTo>
                    <a:pt x="473468" y="471208"/>
                  </a:lnTo>
                  <a:lnTo>
                    <a:pt x="468642" y="466128"/>
                  </a:lnTo>
                  <a:lnTo>
                    <a:pt x="467271" y="464858"/>
                  </a:lnTo>
                  <a:lnTo>
                    <a:pt x="463156" y="461048"/>
                  </a:lnTo>
                  <a:lnTo>
                    <a:pt x="457276" y="455968"/>
                  </a:lnTo>
                  <a:lnTo>
                    <a:pt x="451281" y="452158"/>
                  </a:lnTo>
                  <a:lnTo>
                    <a:pt x="449135" y="455968"/>
                  </a:lnTo>
                  <a:lnTo>
                    <a:pt x="441185" y="466128"/>
                  </a:lnTo>
                  <a:lnTo>
                    <a:pt x="436638" y="472478"/>
                  </a:lnTo>
                  <a:lnTo>
                    <a:pt x="433108" y="478828"/>
                  </a:lnTo>
                  <a:lnTo>
                    <a:pt x="428244" y="485178"/>
                  </a:lnTo>
                  <a:lnTo>
                    <a:pt x="423608" y="485178"/>
                  </a:lnTo>
                  <a:lnTo>
                    <a:pt x="428002" y="478828"/>
                  </a:lnTo>
                  <a:lnTo>
                    <a:pt x="421195" y="481368"/>
                  </a:lnTo>
                  <a:lnTo>
                    <a:pt x="418439" y="482638"/>
                  </a:lnTo>
                  <a:lnTo>
                    <a:pt x="412648" y="488988"/>
                  </a:lnTo>
                  <a:lnTo>
                    <a:pt x="413118" y="486448"/>
                  </a:lnTo>
                  <a:lnTo>
                    <a:pt x="407771" y="486448"/>
                  </a:lnTo>
                  <a:lnTo>
                    <a:pt x="402437" y="490258"/>
                  </a:lnTo>
                  <a:lnTo>
                    <a:pt x="406908" y="491388"/>
                  </a:lnTo>
                  <a:lnTo>
                    <a:pt x="409143" y="490258"/>
                  </a:lnTo>
                  <a:lnTo>
                    <a:pt x="409448" y="492798"/>
                  </a:lnTo>
                  <a:lnTo>
                    <a:pt x="410044" y="494068"/>
                  </a:lnTo>
                  <a:lnTo>
                    <a:pt x="410883" y="496608"/>
                  </a:lnTo>
                  <a:lnTo>
                    <a:pt x="413296" y="490258"/>
                  </a:lnTo>
                  <a:lnTo>
                    <a:pt x="414299" y="488988"/>
                  </a:lnTo>
                  <a:lnTo>
                    <a:pt x="415315" y="487718"/>
                  </a:lnTo>
                  <a:lnTo>
                    <a:pt x="418211" y="487718"/>
                  </a:lnTo>
                  <a:lnTo>
                    <a:pt x="420662" y="490258"/>
                  </a:lnTo>
                  <a:lnTo>
                    <a:pt x="417868" y="492798"/>
                  </a:lnTo>
                  <a:lnTo>
                    <a:pt x="424459" y="492798"/>
                  </a:lnTo>
                  <a:lnTo>
                    <a:pt x="421347" y="488988"/>
                  </a:lnTo>
                  <a:lnTo>
                    <a:pt x="428015" y="488988"/>
                  </a:lnTo>
                  <a:lnTo>
                    <a:pt x="429031" y="487718"/>
                  </a:lnTo>
                  <a:lnTo>
                    <a:pt x="431076" y="485178"/>
                  </a:lnTo>
                  <a:lnTo>
                    <a:pt x="432104" y="483908"/>
                  </a:lnTo>
                  <a:lnTo>
                    <a:pt x="431850" y="486448"/>
                  </a:lnTo>
                  <a:lnTo>
                    <a:pt x="435457" y="487718"/>
                  </a:lnTo>
                  <a:lnTo>
                    <a:pt x="431774" y="488988"/>
                  </a:lnTo>
                  <a:lnTo>
                    <a:pt x="437286" y="487718"/>
                  </a:lnTo>
                  <a:lnTo>
                    <a:pt x="439978" y="483908"/>
                  </a:lnTo>
                  <a:lnTo>
                    <a:pt x="440880" y="482638"/>
                  </a:lnTo>
                  <a:lnTo>
                    <a:pt x="442036" y="481368"/>
                  </a:lnTo>
                  <a:lnTo>
                    <a:pt x="443674" y="478828"/>
                  </a:lnTo>
                  <a:lnTo>
                    <a:pt x="445401" y="476288"/>
                  </a:lnTo>
                  <a:lnTo>
                    <a:pt x="447141" y="477558"/>
                  </a:lnTo>
                  <a:lnTo>
                    <a:pt x="446709" y="478828"/>
                  </a:lnTo>
                  <a:lnTo>
                    <a:pt x="448602" y="476288"/>
                  </a:lnTo>
                  <a:lnTo>
                    <a:pt x="452399" y="471208"/>
                  </a:lnTo>
                  <a:lnTo>
                    <a:pt x="450811" y="471208"/>
                  </a:lnTo>
                  <a:lnTo>
                    <a:pt x="451205" y="467398"/>
                  </a:lnTo>
                  <a:lnTo>
                    <a:pt x="451396" y="464858"/>
                  </a:lnTo>
                  <a:lnTo>
                    <a:pt x="455472" y="464858"/>
                  </a:lnTo>
                  <a:lnTo>
                    <a:pt x="457085" y="471208"/>
                  </a:lnTo>
                  <a:lnTo>
                    <a:pt x="457631" y="475018"/>
                  </a:lnTo>
                  <a:lnTo>
                    <a:pt x="457720" y="478828"/>
                  </a:lnTo>
                  <a:lnTo>
                    <a:pt x="457631" y="481368"/>
                  </a:lnTo>
                  <a:lnTo>
                    <a:pt x="458482" y="480098"/>
                  </a:lnTo>
                  <a:lnTo>
                    <a:pt x="459435" y="478828"/>
                  </a:lnTo>
                  <a:lnTo>
                    <a:pt x="460425" y="477558"/>
                  </a:lnTo>
                  <a:lnTo>
                    <a:pt x="462292" y="480098"/>
                  </a:lnTo>
                  <a:lnTo>
                    <a:pt x="466382" y="480098"/>
                  </a:lnTo>
                  <a:lnTo>
                    <a:pt x="467880" y="483908"/>
                  </a:lnTo>
                  <a:lnTo>
                    <a:pt x="472084" y="486448"/>
                  </a:lnTo>
                  <a:lnTo>
                    <a:pt x="479640" y="492798"/>
                  </a:lnTo>
                  <a:lnTo>
                    <a:pt x="481279" y="494258"/>
                  </a:lnTo>
                  <a:lnTo>
                    <a:pt x="484276" y="495338"/>
                  </a:lnTo>
                  <a:lnTo>
                    <a:pt x="484390" y="497192"/>
                  </a:lnTo>
                  <a:lnTo>
                    <a:pt x="482498" y="496036"/>
                  </a:lnTo>
                  <a:lnTo>
                    <a:pt x="482612" y="500418"/>
                  </a:lnTo>
                  <a:lnTo>
                    <a:pt x="484492" y="498767"/>
                  </a:lnTo>
                  <a:lnTo>
                    <a:pt x="484847" y="504228"/>
                  </a:lnTo>
                  <a:lnTo>
                    <a:pt x="490131" y="502958"/>
                  </a:lnTo>
                  <a:lnTo>
                    <a:pt x="494220" y="505498"/>
                  </a:lnTo>
                  <a:lnTo>
                    <a:pt x="494957" y="504228"/>
                  </a:lnTo>
                  <a:lnTo>
                    <a:pt x="495769" y="504228"/>
                  </a:lnTo>
                  <a:lnTo>
                    <a:pt x="496760" y="502958"/>
                  </a:lnTo>
                  <a:lnTo>
                    <a:pt x="496735" y="506768"/>
                  </a:lnTo>
                  <a:lnTo>
                    <a:pt x="495642" y="509308"/>
                  </a:lnTo>
                  <a:lnTo>
                    <a:pt x="495007" y="510578"/>
                  </a:lnTo>
                  <a:lnTo>
                    <a:pt x="493687" y="510578"/>
                  </a:lnTo>
                  <a:lnTo>
                    <a:pt x="495325" y="513118"/>
                  </a:lnTo>
                  <a:lnTo>
                    <a:pt x="497128" y="513118"/>
                  </a:lnTo>
                  <a:lnTo>
                    <a:pt x="497751" y="505498"/>
                  </a:lnTo>
                  <a:lnTo>
                    <a:pt x="499846" y="502958"/>
                  </a:lnTo>
                  <a:lnTo>
                    <a:pt x="502818" y="500418"/>
                  </a:lnTo>
                  <a:lnTo>
                    <a:pt x="505714" y="497878"/>
                  </a:lnTo>
                  <a:lnTo>
                    <a:pt x="507669" y="496608"/>
                  </a:lnTo>
                  <a:lnTo>
                    <a:pt x="509638" y="495338"/>
                  </a:lnTo>
                  <a:lnTo>
                    <a:pt x="511365" y="491528"/>
                  </a:lnTo>
                  <a:lnTo>
                    <a:pt x="509549" y="488988"/>
                  </a:lnTo>
                  <a:lnTo>
                    <a:pt x="511505" y="485178"/>
                  </a:lnTo>
                  <a:lnTo>
                    <a:pt x="513892" y="481368"/>
                  </a:lnTo>
                  <a:lnTo>
                    <a:pt x="516166" y="477558"/>
                  </a:lnTo>
                  <a:lnTo>
                    <a:pt x="519430" y="472478"/>
                  </a:lnTo>
                  <a:lnTo>
                    <a:pt x="520687" y="469938"/>
                  </a:lnTo>
                  <a:lnTo>
                    <a:pt x="521322" y="468668"/>
                  </a:lnTo>
                  <a:lnTo>
                    <a:pt x="523862" y="466128"/>
                  </a:lnTo>
                  <a:lnTo>
                    <a:pt x="525094" y="464858"/>
                  </a:lnTo>
                  <a:lnTo>
                    <a:pt x="528802" y="461048"/>
                  </a:lnTo>
                  <a:lnTo>
                    <a:pt x="534746" y="454698"/>
                  </a:lnTo>
                  <a:lnTo>
                    <a:pt x="540308" y="448348"/>
                  </a:lnTo>
                  <a:lnTo>
                    <a:pt x="540918" y="448348"/>
                  </a:lnTo>
                  <a:lnTo>
                    <a:pt x="537298" y="444538"/>
                  </a:lnTo>
                  <a:lnTo>
                    <a:pt x="538289" y="443268"/>
                  </a:lnTo>
                  <a:lnTo>
                    <a:pt x="543242" y="436918"/>
                  </a:lnTo>
                  <a:lnTo>
                    <a:pt x="545985" y="430568"/>
                  </a:lnTo>
                  <a:lnTo>
                    <a:pt x="548576" y="433108"/>
                  </a:lnTo>
                  <a:lnTo>
                    <a:pt x="548995" y="434378"/>
                  </a:lnTo>
                  <a:lnTo>
                    <a:pt x="548208" y="438188"/>
                  </a:lnTo>
                  <a:lnTo>
                    <a:pt x="551675" y="433108"/>
                  </a:lnTo>
                  <a:lnTo>
                    <a:pt x="551014" y="430568"/>
                  </a:lnTo>
                  <a:lnTo>
                    <a:pt x="551332" y="428028"/>
                  </a:lnTo>
                  <a:lnTo>
                    <a:pt x="553059" y="424218"/>
                  </a:lnTo>
                  <a:lnTo>
                    <a:pt x="555612" y="428028"/>
                  </a:lnTo>
                  <a:lnTo>
                    <a:pt x="556145" y="426758"/>
                  </a:lnTo>
                  <a:lnTo>
                    <a:pt x="556628" y="426758"/>
                  </a:lnTo>
                  <a:lnTo>
                    <a:pt x="557847" y="424218"/>
                  </a:lnTo>
                  <a:lnTo>
                    <a:pt x="559066" y="421678"/>
                  </a:lnTo>
                  <a:lnTo>
                    <a:pt x="560146" y="419138"/>
                  </a:lnTo>
                  <a:lnTo>
                    <a:pt x="562838" y="412788"/>
                  </a:lnTo>
                  <a:lnTo>
                    <a:pt x="563473" y="411518"/>
                  </a:lnTo>
                  <a:lnTo>
                    <a:pt x="565404" y="407708"/>
                  </a:lnTo>
                  <a:lnTo>
                    <a:pt x="568071" y="402628"/>
                  </a:lnTo>
                  <a:lnTo>
                    <a:pt x="573659" y="396278"/>
                  </a:lnTo>
                  <a:lnTo>
                    <a:pt x="573024" y="395008"/>
                  </a:lnTo>
                  <a:lnTo>
                    <a:pt x="571728" y="395008"/>
                  </a:lnTo>
                  <a:lnTo>
                    <a:pt x="570826" y="396278"/>
                  </a:lnTo>
                  <a:lnTo>
                    <a:pt x="569963" y="396278"/>
                  </a:lnTo>
                  <a:lnTo>
                    <a:pt x="564629" y="400088"/>
                  </a:lnTo>
                  <a:lnTo>
                    <a:pt x="558584" y="402628"/>
                  </a:lnTo>
                  <a:lnTo>
                    <a:pt x="557555" y="400088"/>
                  </a:lnTo>
                  <a:lnTo>
                    <a:pt x="556272" y="398818"/>
                  </a:lnTo>
                  <a:lnTo>
                    <a:pt x="553224" y="398818"/>
                  </a:lnTo>
                  <a:lnTo>
                    <a:pt x="555536" y="397548"/>
                  </a:lnTo>
                  <a:lnTo>
                    <a:pt x="557822" y="395998"/>
                  </a:lnTo>
                  <a:lnTo>
                    <a:pt x="557149" y="393738"/>
                  </a:lnTo>
                  <a:lnTo>
                    <a:pt x="559346" y="394766"/>
                  </a:lnTo>
                  <a:lnTo>
                    <a:pt x="557974" y="393738"/>
                  </a:lnTo>
                  <a:lnTo>
                    <a:pt x="556298" y="392468"/>
                  </a:lnTo>
                  <a:lnTo>
                    <a:pt x="559523" y="391198"/>
                  </a:lnTo>
                  <a:lnTo>
                    <a:pt x="555523" y="389928"/>
                  </a:lnTo>
                  <a:lnTo>
                    <a:pt x="558393" y="388658"/>
                  </a:lnTo>
                  <a:lnTo>
                    <a:pt x="559587" y="388658"/>
                  </a:lnTo>
                  <a:lnTo>
                    <a:pt x="555015" y="383578"/>
                  </a:lnTo>
                  <a:lnTo>
                    <a:pt x="554316" y="381038"/>
                  </a:lnTo>
                  <a:lnTo>
                    <a:pt x="553554" y="382308"/>
                  </a:lnTo>
                  <a:lnTo>
                    <a:pt x="551281" y="383578"/>
                  </a:lnTo>
                  <a:lnTo>
                    <a:pt x="547458" y="381038"/>
                  </a:lnTo>
                  <a:lnTo>
                    <a:pt x="538848" y="375958"/>
                  </a:lnTo>
                  <a:lnTo>
                    <a:pt x="546531" y="377228"/>
                  </a:lnTo>
                  <a:lnTo>
                    <a:pt x="545617" y="375958"/>
                  </a:lnTo>
                  <a:lnTo>
                    <a:pt x="543801" y="373418"/>
                  </a:lnTo>
                  <a:lnTo>
                    <a:pt x="542886" y="372148"/>
                  </a:lnTo>
                  <a:lnTo>
                    <a:pt x="539889" y="373418"/>
                  </a:lnTo>
                  <a:lnTo>
                    <a:pt x="539102" y="372148"/>
                  </a:lnTo>
                  <a:lnTo>
                    <a:pt x="536752" y="368338"/>
                  </a:lnTo>
                  <a:lnTo>
                    <a:pt x="534644" y="372148"/>
                  </a:lnTo>
                  <a:lnTo>
                    <a:pt x="533234" y="370878"/>
                  </a:lnTo>
                  <a:lnTo>
                    <a:pt x="534403" y="369608"/>
                  </a:lnTo>
                  <a:lnTo>
                    <a:pt x="534873" y="368338"/>
                  </a:lnTo>
                  <a:lnTo>
                    <a:pt x="533044" y="368338"/>
                  </a:lnTo>
                  <a:lnTo>
                    <a:pt x="529704" y="367068"/>
                  </a:lnTo>
                  <a:lnTo>
                    <a:pt x="527329" y="365798"/>
                  </a:lnTo>
                  <a:lnTo>
                    <a:pt x="527342" y="364528"/>
                  </a:lnTo>
                  <a:lnTo>
                    <a:pt x="526783" y="363258"/>
                  </a:lnTo>
                  <a:lnTo>
                    <a:pt x="524027" y="364528"/>
                  </a:lnTo>
                  <a:lnTo>
                    <a:pt x="523392" y="365798"/>
                  </a:lnTo>
                  <a:lnTo>
                    <a:pt x="522744" y="360718"/>
                  </a:lnTo>
                  <a:lnTo>
                    <a:pt x="523697" y="358178"/>
                  </a:lnTo>
                  <a:lnTo>
                    <a:pt x="525132" y="354368"/>
                  </a:lnTo>
                  <a:lnTo>
                    <a:pt x="527862" y="346748"/>
                  </a:lnTo>
                  <a:lnTo>
                    <a:pt x="530517" y="340398"/>
                  </a:lnTo>
                  <a:lnTo>
                    <a:pt x="533133" y="331508"/>
                  </a:lnTo>
                  <a:lnTo>
                    <a:pt x="532765" y="327698"/>
                  </a:lnTo>
                  <a:lnTo>
                    <a:pt x="534123" y="327698"/>
                  </a:lnTo>
                  <a:lnTo>
                    <a:pt x="533793" y="325158"/>
                  </a:lnTo>
                  <a:lnTo>
                    <a:pt x="533768" y="320078"/>
                  </a:lnTo>
                  <a:lnTo>
                    <a:pt x="537032" y="318808"/>
                  </a:lnTo>
                  <a:lnTo>
                    <a:pt x="541032" y="318808"/>
                  </a:lnTo>
                  <a:lnTo>
                    <a:pt x="542302" y="317538"/>
                  </a:lnTo>
                  <a:lnTo>
                    <a:pt x="543572" y="316268"/>
                  </a:lnTo>
                  <a:lnTo>
                    <a:pt x="545884" y="316268"/>
                  </a:lnTo>
                  <a:lnTo>
                    <a:pt x="548805" y="318808"/>
                  </a:lnTo>
                  <a:lnTo>
                    <a:pt x="548043" y="320078"/>
                  </a:lnTo>
                  <a:lnTo>
                    <a:pt x="554647" y="318808"/>
                  </a:lnTo>
                  <a:lnTo>
                    <a:pt x="554672" y="317538"/>
                  </a:lnTo>
                  <a:lnTo>
                    <a:pt x="565111" y="318808"/>
                  </a:lnTo>
                  <a:lnTo>
                    <a:pt x="562267" y="320078"/>
                  </a:lnTo>
                  <a:lnTo>
                    <a:pt x="562356" y="321348"/>
                  </a:lnTo>
                  <a:lnTo>
                    <a:pt x="565670" y="321348"/>
                  </a:lnTo>
                  <a:lnTo>
                    <a:pt x="567715" y="322618"/>
                  </a:lnTo>
                  <a:lnTo>
                    <a:pt x="573646" y="321348"/>
                  </a:lnTo>
                  <a:lnTo>
                    <a:pt x="577913" y="321348"/>
                  </a:lnTo>
                  <a:lnTo>
                    <a:pt x="582968" y="318808"/>
                  </a:lnTo>
                  <a:lnTo>
                    <a:pt x="580567" y="322618"/>
                  </a:lnTo>
                  <a:lnTo>
                    <a:pt x="596138" y="322618"/>
                  </a:lnTo>
                  <a:lnTo>
                    <a:pt x="601306" y="321348"/>
                  </a:lnTo>
                  <a:lnTo>
                    <a:pt x="589927" y="318808"/>
                  </a:lnTo>
                  <a:lnTo>
                    <a:pt x="598119" y="318808"/>
                  </a:lnTo>
                  <a:lnTo>
                    <a:pt x="602297" y="317538"/>
                  </a:lnTo>
                  <a:lnTo>
                    <a:pt x="602043" y="316268"/>
                  </a:lnTo>
                  <a:lnTo>
                    <a:pt x="601522" y="313728"/>
                  </a:lnTo>
                  <a:lnTo>
                    <a:pt x="608101" y="320078"/>
                  </a:lnTo>
                  <a:close/>
                </a:path>
                <a:path w="2945129" h="593725">
                  <a:moveTo>
                    <a:pt x="2603652" y="385648"/>
                  </a:moveTo>
                  <a:lnTo>
                    <a:pt x="2602903" y="384517"/>
                  </a:lnTo>
                  <a:lnTo>
                    <a:pt x="2601137" y="387057"/>
                  </a:lnTo>
                  <a:lnTo>
                    <a:pt x="2603652" y="385648"/>
                  </a:lnTo>
                  <a:close/>
                </a:path>
                <a:path w="2945129" h="593725">
                  <a:moveTo>
                    <a:pt x="2605443" y="384644"/>
                  </a:moveTo>
                  <a:lnTo>
                    <a:pt x="2603652" y="385648"/>
                  </a:lnTo>
                  <a:lnTo>
                    <a:pt x="2603741" y="385787"/>
                  </a:lnTo>
                  <a:lnTo>
                    <a:pt x="2605443" y="384644"/>
                  </a:lnTo>
                  <a:close/>
                </a:path>
                <a:path w="2945129" h="593725">
                  <a:moveTo>
                    <a:pt x="2605659" y="384517"/>
                  </a:moveTo>
                  <a:lnTo>
                    <a:pt x="2605443" y="384644"/>
                  </a:lnTo>
                  <a:lnTo>
                    <a:pt x="2605659" y="384517"/>
                  </a:lnTo>
                  <a:close/>
                </a:path>
                <a:path w="2945129" h="593725">
                  <a:moveTo>
                    <a:pt x="2619781" y="471665"/>
                  </a:moveTo>
                  <a:lnTo>
                    <a:pt x="2618638" y="471411"/>
                  </a:lnTo>
                  <a:lnTo>
                    <a:pt x="2618854" y="472122"/>
                  </a:lnTo>
                  <a:lnTo>
                    <a:pt x="2619781" y="471665"/>
                  </a:lnTo>
                  <a:close/>
                </a:path>
                <a:path w="2945129" h="593725">
                  <a:moveTo>
                    <a:pt x="2621076" y="331177"/>
                  </a:moveTo>
                  <a:lnTo>
                    <a:pt x="2620086" y="331177"/>
                  </a:lnTo>
                  <a:lnTo>
                    <a:pt x="2614371" y="332447"/>
                  </a:lnTo>
                  <a:lnTo>
                    <a:pt x="2620238" y="334429"/>
                  </a:lnTo>
                  <a:lnTo>
                    <a:pt x="2619337" y="333717"/>
                  </a:lnTo>
                  <a:lnTo>
                    <a:pt x="2621076" y="331177"/>
                  </a:lnTo>
                  <a:close/>
                </a:path>
                <a:path w="2945129" h="593725">
                  <a:moveTo>
                    <a:pt x="2621292" y="334772"/>
                  </a:moveTo>
                  <a:lnTo>
                    <a:pt x="2620238" y="334429"/>
                  </a:lnTo>
                  <a:lnTo>
                    <a:pt x="2620962" y="334987"/>
                  </a:lnTo>
                  <a:lnTo>
                    <a:pt x="2621292" y="334772"/>
                  </a:lnTo>
                  <a:close/>
                </a:path>
                <a:path w="2945129" h="593725">
                  <a:moveTo>
                    <a:pt x="2624734" y="479323"/>
                  </a:moveTo>
                  <a:lnTo>
                    <a:pt x="2623845" y="478675"/>
                  </a:lnTo>
                  <a:lnTo>
                    <a:pt x="2623934" y="479056"/>
                  </a:lnTo>
                  <a:lnTo>
                    <a:pt x="2624201" y="479323"/>
                  </a:lnTo>
                  <a:lnTo>
                    <a:pt x="2624734" y="479323"/>
                  </a:lnTo>
                  <a:close/>
                </a:path>
                <a:path w="2945129" h="593725">
                  <a:moveTo>
                    <a:pt x="2631338" y="492874"/>
                  </a:moveTo>
                  <a:lnTo>
                    <a:pt x="2630906" y="492467"/>
                  </a:lnTo>
                  <a:lnTo>
                    <a:pt x="2629243" y="492467"/>
                  </a:lnTo>
                  <a:lnTo>
                    <a:pt x="2631338" y="492874"/>
                  </a:lnTo>
                  <a:close/>
                </a:path>
                <a:path w="2945129" h="593725">
                  <a:moveTo>
                    <a:pt x="2632976" y="493191"/>
                  </a:moveTo>
                  <a:lnTo>
                    <a:pt x="2631338" y="492874"/>
                  </a:lnTo>
                  <a:lnTo>
                    <a:pt x="2632265" y="493737"/>
                  </a:lnTo>
                  <a:lnTo>
                    <a:pt x="2632976" y="493191"/>
                  </a:lnTo>
                  <a:close/>
                </a:path>
                <a:path w="2945129" h="593725">
                  <a:moveTo>
                    <a:pt x="2641625" y="353174"/>
                  </a:moveTo>
                  <a:lnTo>
                    <a:pt x="2641574" y="352996"/>
                  </a:lnTo>
                  <a:lnTo>
                    <a:pt x="2641447" y="352869"/>
                  </a:lnTo>
                  <a:lnTo>
                    <a:pt x="2641473" y="352653"/>
                  </a:lnTo>
                  <a:lnTo>
                    <a:pt x="2641066" y="352742"/>
                  </a:lnTo>
                  <a:lnTo>
                    <a:pt x="2640711" y="352844"/>
                  </a:lnTo>
                  <a:lnTo>
                    <a:pt x="2640380" y="352958"/>
                  </a:lnTo>
                  <a:lnTo>
                    <a:pt x="2641498" y="353733"/>
                  </a:lnTo>
                  <a:lnTo>
                    <a:pt x="2641625" y="353174"/>
                  </a:lnTo>
                  <a:close/>
                </a:path>
                <a:path w="2945129" h="593725">
                  <a:moveTo>
                    <a:pt x="2642489" y="301637"/>
                  </a:moveTo>
                  <a:lnTo>
                    <a:pt x="2641155" y="301967"/>
                  </a:lnTo>
                  <a:lnTo>
                    <a:pt x="2642476" y="302298"/>
                  </a:lnTo>
                  <a:lnTo>
                    <a:pt x="2642489" y="301637"/>
                  </a:lnTo>
                  <a:close/>
                </a:path>
                <a:path w="2945129" h="593725">
                  <a:moveTo>
                    <a:pt x="2643136" y="296151"/>
                  </a:moveTo>
                  <a:lnTo>
                    <a:pt x="2640546" y="294690"/>
                  </a:lnTo>
                  <a:lnTo>
                    <a:pt x="2642082" y="290779"/>
                  </a:lnTo>
                  <a:lnTo>
                    <a:pt x="2639453" y="294881"/>
                  </a:lnTo>
                  <a:lnTo>
                    <a:pt x="2640736" y="295122"/>
                  </a:lnTo>
                  <a:lnTo>
                    <a:pt x="2641968" y="295605"/>
                  </a:lnTo>
                  <a:lnTo>
                    <a:pt x="2643136" y="296151"/>
                  </a:lnTo>
                  <a:close/>
                </a:path>
                <a:path w="2945129" h="593725">
                  <a:moveTo>
                    <a:pt x="2646286" y="300697"/>
                  </a:moveTo>
                  <a:lnTo>
                    <a:pt x="2643276" y="298157"/>
                  </a:lnTo>
                  <a:lnTo>
                    <a:pt x="2642489" y="301637"/>
                  </a:lnTo>
                  <a:lnTo>
                    <a:pt x="2646083" y="300748"/>
                  </a:lnTo>
                  <a:lnTo>
                    <a:pt x="2646286" y="300697"/>
                  </a:lnTo>
                  <a:close/>
                </a:path>
                <a:path w="2945129" h="593725">
                  <a:moveTo>
                    <a:pt x="2655532" y="268947"/>
                  </a:moveTo>
                  <a:lnTo>
                    <a:pt x="2652344" y="271487"/>
                  </a:lnTo>
                  <a:lnTo>
                    <a:pt x="2654833" y="272656"/>
                  </a:lnTo>
                  <a:lnTo>
                    <a:pt x="2655532" y="268947"/>
                  </a:lnTo>
                  <a:close/>
                </a:path>
                <a:path w="2945129" h="593725">
                  <a:moveTo>
                    <a:pt x="2657576" y="273951"/>
                  </a:moveTo>
                  <a:lnTo>
                    <a:pt x="2654833" y="272656"/>
                  </a:lnTo>
                  <a:lnTo>
                    <a:pt x="2654579" y="274027"/>
                  </a:lnTo>
                  <a:lnTo>
                    <a:pt x="2657551" y="274027"/>
                  </a:lnTo>
                  <a:close/>
                </a:path>
                <a:path w="2945129" h="593725">
                  <a:moveTo>
                    <a:pt x="2658427" y="518375"/>
                  </a:moveTo>
                  <a:lnTo>
                    <a:pt x="2655709" y="519137"/>
                  </a:lnTo>
                  <a:lnTo>
                    <a:pt x="2657411" y="519772"/>
                  </a:lnTo>
                  <a:lnTo>
                    <a:pt x="2658427" y="518375"/>
                  </a:lnTo>
                  <a:close/>
                </a:path>
                <a:path w="2945129" h="593725">
                  <a:moveTo>
                    <a:pt x="2659088" y="520407"/>
                  </a:moveTo>
                  <a:lnTo>
                    <a:pt x="2657411" y="519772"/>
                  </a:lnTo>
                  <a:lnTo>
                    <a:pt x="2656040" y="521677"/>
                  </a:lnTo>
                  <a:lnTo>
                    <a:pt x="2659088" y="520407"/>
                  </a:lnTo>
                  <a:close/>
                </a:path>
                <a:path w="2945129" h="593725">
                  <a:moveTo>
                    <a:pt x="2681617" y="257517"/>
                  </a:moveTo>
                  <a:lnTo>
                    <a:pt x="2681059" y="257517"/>
                  </a:lnTo>
                  <a:lnTo>
                    <a:pt x="2681084" y="257771"/>
                  </a:lnTo>
                  <a:lnTo>
                    <a:pt x="2681617" y="257517"/>
                  </a:lnTo>
                  <a:close/>
                </a:path>
                <a:path w="2945129" h="593725">
                  <a:moveTo>
                    <a:pt x="2703245" y="242062"/>
                  </a:moveTo>
                  <a:lnTo>
                    <a:pt x="2703182" y="241769"/>
                  </a:lnTo>
                  <a:lnTo>
                    <a:pt x="2702941" y="241858"/>
                  </a:lnTo>
                  <a:lnTo>
                    <a:pt x="2703068" y="242125"/>
                  </a:lnTo>
                  <a:lnTo>
                    <a:pt x="2703144" y="242303"/>
                  </a:lnTo>
                  <a:lnTo>
                    <a:pt x="2703245" y="242519"/>
                  </a:lnTo>
                  <a:lnTo>
                    <a:pt x="2703245" y="242062"/>
                  </a:lnTo>
                  <a:close/>
                </a:path>
                <a:path w="2945129" h="593725">
                  <a:moveTo>
                    <a:pt x="2723565" y="235927"/>
                  </a:moveTo>
                  <a:lnTo>
                    <a:pt x="2720378" y="235927"/>
                  </a:lnTo>
                  <a:lnTo>
                    <a:pt x="2719451" y="239737"/>
                  </a:lnTo>
                  <a:lnTo>
                    <a:pt x="2722486" y="240576"/>
                  </a:lnTo>
                  <a:lnTo>
                    <a:pt x="2722041" y="239737"/>
                  </a:lnTo>
                  <a:lnTo>
                    <a:pt x="2723565" y="235927"/>
                  </a:lnTo>
                  <a:close/>
                </a:path>
                <a:path w="2945129" h="593725">
                  <a:moveTo>
                    <a:pt x="2723769" y="240931"/>
                  </a:moveTo>
                  <a:lnTo>
                    <a:pt x="2722486" y="240576"/>
                  </a:lnTo>
                  <a:lnTo>
                    <a:pt x="2723197" y="241909"/>
                  </a:lnTo>
                  <a:lnTo>
                    <a:pt x="2723629" y="241452"/>
                  </a:lnTo>
                  <a:lnTo>
                    <a:pt x="2723769" y="240931"/>
                  </a:lnTo>
                  <a:close/>
                </a:path>
                <a:path w="2945129" h="593725">
                  <a:moveTo>
                    <a:pt x="2732671" y="234657"/>
                  </a:moveTo>
                  <a:lnTo>
                    <a:pt x="2729839" y="232117"/>
                  </a:lnTo>
                  <a:lnTo>
                    <a:pt x="2729255" y="235902"/>
                  </a:lnTo>
                  <a:lnTo>
                    <a:pt x="2732671" y="234657"/>
                  </a:lnTo>
                  <a:close/>
                </a:path>
                <a:path w="2945129" h="593725">
                  <a:moveTo>
                    <a:pt x="2742692" y="252818"/>
                  </a:moveTo>
                  <a:lnTo>
                    <a:pt x="2742679" y="250190"/>
                  </a:lnTo>
                  <a:lnTo>
                    <a:pt x="2742298" y="250520"/>
                  </a:lnTo>
                  <a:lnTo>
                    <a:pt x="2742692" y="252818"/>
                  </a:lnTo>
                  <a:close/>
                </a:path>
                <a:path w="2945129" h="593725">
                  <a:moveTo>
                    <a:pt x="2754287" y="239788"/>
                  </a:moveTo>
                  <a:lnTo>
                    <a:pt x="2752572" y="235521"/>
                  </a:lnTo>
                  <a:lnTo>
                    <a:pt x="2751518" y="240449"/>
                  </a:lnTo>
                  <a:lnTo>
                    <a:pt x="2750807" y="238569"/>
                  </a:lnTo>
                  <a:lnTo>
                    <a:pt x="2749893" y="244398"/>
                  </a:lnTo>
                  <a:lnTo>
                    <a:pt x="2748584" y="245198"/>
                  </a:lnTo>
                  <a:lnTo>
                    <a:pt x="2747149" y="243255"/>
                  </a:lnTo>
                  <a:lnTo>
                    <a:pt x="2747073" y="241439"/>
                  </a:lnTo>
                  <a:lnTo>
                    <a:pt x="2746819" y="242747"/>
                  </a:lnTo>
                  <a:lnTo>
                    <a:pt x="2744635" y="240741"/>
                  </a:lnTo>
                  <a:lnTo>
                    <a:pt x="2744457" y="243890"/>
                  </a:lnTo>
                  <a:lnTo>
                    <a:pt x="2747035" y="247307"/>
                  </a:lnTo>
                  <a:lnTo>
                    <a:pt x="2749258" y="247103"/>
                  </a:lnTo>
                  <a:lnTo>
                    <a:pt x="2751226" y="243611"/>
                  </a:lnTo>
                  <a:lnTo>
                    <a:pt x="2751899" y="244602"/>
                  </a:lnTo>
                  <a:lnTo>
                    <a:pt x="2751594" y="245935"/>
                  </a:lnTo>
                  <a:lnTo>
                    <a:pt x="2751607" y="246849"/>
                  </a:lnTo>
                  <a:lnTo>
                    <a:pt x="2752852" y="244246"/>
                  </a:lnTo>
                  <a:lnTo>
                    <a:pt x="2754287" y="239788"/>
                  </a:lnTo>
                  <a:close/>
                </a:path>
                <a:path w="2945129" h="593725">
                  <a:moveTo>
                    <a:pt x="2755785" y="234848"/>
                  </a:moveTo>
                  <a:lnTo>
                    <a:pt x="2755239" y="234911"/>
                  </a:lnTo>
                  <a:lnTo>
                    <a:pt x="2754528" y="234899"/>
                  </a:lnTo>
                  <a:lnTo>
                    <a:pt x="2754325" y="236131"/>
                  </a:lnTo>
                  <a:lnTo>
                    <a:pt x="2755785" y="234848"/>
                  </a:lnTo>
                  <a:close/>
                </a:path>
                <a:path w="2945129" h="593725">
                  <a:moveTo>
                    <a:pt x="2756497" y="234226"/>
                  </a:moveTo>
                  <a:lnTo>
                    <a:pt x="2755785" y="234835"/>
                  </a:lnTo>
                  <a:lnTo>
                    <a:pt x="2756141" y="234784"/>
                  </a:lnTo>
                  <a:lnTo>
                    <a:pt x="2756433" y="234696"/>
                  </a:lnTo>
                  <a:lnTo>
                    <a:pt x="2756497" y="234226"/>
                  </a:lnTo>
                  <a:close/>
                </a:path>
                <a:path w="2945129" h="593725">
                  <a:moveTo>
                    <a:pt x="2757220" y="233680"/>
                  </a:moveTo>
                  <a:lnTo>
                    <a:pt x="2756509" y="233565"/>
                  </a:lnTo>
                  <a:lnTo>
                    <a:pt x="2756535" y="233832"/>
                  </a:lnTo>
                  <a:lnTo>
                    <a:pt x="2756522" y="234048"/>
                  </a:lnTo>
                  <a:lnTo>
                    <a:pt x="2756497" y="234226"/>
                  </a:lnTo>
                  <a:lnTo>
                    <a:pt x="2757220" y="233680"/>
                  </a:lnTo>
                  <a:close/>
                </a:path>
                <a:path w="2945129" h="593725">
                  <a:moveTo>
                    <a:pt x="2757601" y="243547"/>
                  </a:moveTo>
                  <a:lnTo>
                    <a:pt x="2756611" y="242912"/>
                  </a:lnTo>
                  <a:lnTo>
                    <a:pt x="2756598" y="243547"/>
                  </a:lnTo>
                  <a:lnTo>
                    <a:pt x="2757601" y="243547"/>
                  </a:lnTo>
                  <a:close/>
                </a:path>
                <a:path w="2945129" h="593725">
                  <a:moveTo>
                    <a:pt x="2758541" y="237769"/>
                  </a:moveTo>
                  <a:lnTo>
                    <a:pt x="2755976" y="238467"/>
                  </a:lnTo>
                  <a:lnTo>
                    <a:pt x="2755608" y="242277"/>
                  </a:lnTo>
                  <a:lnTo>
                    <a:pt x="2756611" y="242912"/>
                  </a:lnTo>
                  <a:lnTo>
                    <a:pt x="2756674" y="239737"/>
                  </a:lnTo>
                  <a:lnTo>
                    <a:pt x="2757398" y="239737"/>
                  </a:lnTo>
                  <a:lnTo>
                    <a:pt x="2758541" y="237769"/>
                  </a:lnTo>
                  <a:close/>
                </a:path>
                <a:path w="2945129" h="593725">
                  <a:moveTo>
                    <a:pt x="2760040" y="237350"/>
                  </a:moveTo>
                  <a:lnTo>
                    <a:pt x="2759595" y="235927"/>
                  </a:lnTo>
                  <a:lnTo>
                    <a:pt x="2758541" y="237769"/>
                  </a:lnTo>
                  <a:lnTo>
                    <a:pt x="2760040" y="237350"/>
                  </a:lnTo>
                  <a:close/>
                </a:path>
                <a:path w="2945129" h="593725">
                  <a:moveTo>
                    <a:pt x="2768816" y="234657"/>
                  </a:moveTo>
                  <a:lnTo>
                    <a:pt x="2766276" y="237197"/>
                  </a:lnTo>
                  <a:lnTo>
                    <a:pt x="2763913" y="239737"/>
                  </a:lnTo>
                  <a:lnTo>
                    <a:pt x="2761450" y="241007"/>
                  </a:lnTo>
                  <a:lnTo>
                    <a:pt x="2760535" y="238467"/>
                  </a:lnTo>
                  <a:lnTo>
                    <a:pt x="2762707" y="237197"/>
                  </a:lnTo>
                  <a:lnTo>
                    <a:pt x="2763558" y="235927"/>
                  </a:lnTo>
                  <a:lnTo>
                    <a:pt x="2760599" y="237197"/>
                  </a:lnTo>
                  <a:lnTo>
                    <a:pt x="2760040" y="237350"/>
                  </a:lnTo>
                  <a:lnTo>
                    <a:pt x="2761119" y="240931"/>
                  </a:lnTo>
                  <a:lnTo>
                    <a:pt x="2761399" y="242277"/>
                  </a:lnTo>
                  <a:lnTo>
                    <a:pt x="2759659" y="243547"/>
                  </a:lnTo>
                  <a:lnTo>
                    <a:pt x="2762250" y="251167"/>
                  </a:lnTo>
                  <a:lnTo>
                    <a:pt x="2766758" y="241007"/>
                  </a:lnTo>
                  <a:lnTo>
                    <a:pt x="2766911" y="241007"/>
                  </a:lnTo>
                  <a:lnTo>
                    <a:pt x="2767317" y="239737"/>
                  </a:lnTo>
                  <a:lnTo>
                    <a:pt x="2767825" y="237197"/>
                  </a:lnTo>
                  <a:lnTo>
                    <a:pt x="2768816" y="234657"/>
                  </a:lnTo>
                  <a:close/>
                </a:path>
                <a:path w="2945129" h="593725">
                  <a:moveTo>
                    <a:pt x="2769781" y="243547"/>
                  </a:moveTo>
                  <a:lnTo>
                    <a:pt x="2769336" y="241007"/>
                  </a:lnTo>
                  <a:lnTo>
                    <a:pt x="2766911" y="241007"/>
                  </a:lnTo>
                  <a:lnTo>
                    <a:pt x="2769781" y="243547"/>
                  </a:lnTo>
                  <a:close/>
                </a:path>
                <a:path w="2945129" h="593725">
                  <a:moveTo>
                    <a:pt x="2770911" y="233794"/>
                  </a:moveTo>
                  <a:lnTo>
                    <a:pt x="2770606" y="233845"/>
                  </a:lnTo>
                  <a:lnTo>
                    <a:pt x="2770035" y="234061"/>
                  </a:lnTo>
                  <a:lnTo>
                    <a:pt x="2770098" y="233286"/>
                  </a:lnTo>
                  <a:lnTo>
                    <a:pt x="2769590" y="233565"/>
                  </a:lnTo>
                  <a:lnTo>
                    <a:pt x="2769184" y="234035"/>
                  </a:lnTo>
                  <a:lnTo>
                    <a:pt x="2768828" y="234645"/>
                  </a:lnTo>
                  <a:lnTo>
                    <a:pt x="2769222" y="234429"/>
                  </a:lnTo>
                  <a:lnTo>
                    <a:pt x="2769641" y="234213"/>
                  </a:lnTo>
                  <a:lnTo>
                    <a:pt x="2770009" y="234073"/>
                  </a:lnTo>
                  <a:lnTo>
                    <a:pt x="2769971" y="234696"/>
                  </a:lnTo>
                  <a:lnTo>
                    <a:pt x="2769971" y="235267"/>
                  </a:lnTo>
                  <a:lnTo>
                    <a:pt x="2770174" y="235623"/>
                  </a:lnTo>
                  <a:lnTo>
                    <a:pt x="2770289" y="234556"/>
                  </a:lnTo>
                  <a:lnTo>
                    <a:pt x="2770505" y="234035"/>
                  </a:lnTo>
                  <a:lnTo>
                    <a:pt x="2770911" y="233794"/>
                  </a:lnTo>
                  <a:close/>
                </a:path>
                <a:path w="2945129" h="593725">
                  <a:moveTo>
                    <a:pt x="2772168" y="233667"/>
                  </a:moveTo>
                  <a:lnTo>
                    <a:pt x="2771597" y="233565"/>
                  </a:lnTo>
                  <a:lnTo>
                    <a:pt x="2771203" y="233603"/>
                  </a:lnTo>
                  <a:lnTo>
                    <a:pt x="2770911" y="233781"/>
                  </a:lnTo>
                  <a:lnTo>
                    <a:pt x="2771305" y="233705"/>
                  </a:lnTo>
                  <a:lnTo>
                    <a:pt x="2771749" y="233654"/>
                  </a:lnTo>
                  <a:lnTo>
                    <a:pt x="2772168" y="233667"/>
                  </a:lnTo>
                  <a:close/>
                </a:path>
                <a:path w="2945129" h="593725">
                  <a:moveTo>
                    <a:pt x="2774543" y="544347"/>
                  </a:moveTo>
                  <a:lnTo>
                    <a:pt x="2774404" y="544169"/>
                  </a:lnTo>
                  <a:lnTo>
                    <a:pt x="2774150" y="543902"/>
                  </a:lnTo>
                  <a:lnTo>
                    <a:pt x="2774543" y="544347"/>
                  </a:lnTo>
                  <a:close/>
                </a:path>
                <a:path w="2945129" h="593725">
                  <a:moveTo>
                    <a:pt x="2776499" y="538899"/>
                  </a:moveTo>
                  <a:lnTo>
                    <a:pt x="2770352" y="539610"/>
                  </a:lnTo>
                  <a:lnTo>
                    <a:pt x="2774150" y="543902"/>
                  </a:lnTo>
                  <a:lnTo>
                    <a:pt x="2773845" y="542264"/>
                  </a:lnTo>
                  <a:lnTo>
                    <a:pt x="2776499" y="538899"/>
                  </a:lnTo>
                  <a:close/>
                </a:path>
                <a:path w="2945129" h="593725">
                  <a:moveTo>
                    <a:pt x="2776537" y="233273"/>
                  </a:moveTo>
                  <a:lnTo>
                    <a:pt x="2776423" y="233578"/>
                  </a:lnTo>
                  <a:lnTo>
                    <a:pt x="2776334" y="234061"/>
                  </a:lnTo>
                  <a:lnTo>
                    <a:pt x="2776309" y="234772"/>
                  </a:lnTo>
                  <a:lnTo>
                    <a:pt x="2776537" y="233273"/>
                  </a:lnTo>
                  <a:close/>
                </a:path>
                <a:path w="2945129" h="593725">
                  <a:moveTo>
                    <a:pt x="2776791" y="250101"/>
                  </a:moveTo>
                  <a:lnTo>
                    <a:pt x="2776512" y="250278"/>
                  </a:lnTo>
                  <a:lnTo>
                    <a:pt x="2776232" y="250482"/>
                  </a:lnTo>
                  <a:lnTo>
                    <a:pt x="2776791" y="250101"/>
                  </a:lnTo>
                  <a:close/>
                </a:path>
                <a:path w="2945129" h="593725">
                  <a:moveTo>
                    <a:pt x="2776994" y="538835"/>
                  </a:moveTo>
                  <a:lnTo>
                    <a:pt x="2776791" y="538530"/>
                  </a:lnTo>
                  <a:lnTo>
                    <a:pt x="2776499" y="538899"/>
                  </a:lnTo>
                  <a:lnTo>
                    <a:pt x="2776994" y="538835"/>
                  </a:lnTo>
                  <a:close/>
                </a:path>
                <a:path w="2945129" h="593725">
                  <a:moveTo>
                    <a:pt x="2777134" y="231902"/>
                  </a:moveTo>
                  <a:lnTo>
                    <a:pt x="2776753" y="232067"/>
                  </a:lnTo>
                  <a:lnTo>
                    <a:pt x="2776537" y="233273"/>
                  </a:lnTo>
                  <a:lnTo>
                    <a:pt x="2777134" y="231902"/>
                  </a:lnTo>
                  <a:close/>
                </a:path>
                <a:path w="2945129" h="593725">
                  <a:moveTo>
                    <a:pt x="2777553" y="537552"/>
                  </a:moveTo>
                  <a:lnTo>
                    <a:pt x="2774480" y="535012"/>
                  </a:lnTo>
                  <a:lnTo>
                    <a:pt x="2776791" y="538530"/>
                  </a:lnTo>
                  <a:lnTo>
                    <a:pt x="2777553" y="537552"/>
                  </a:lnTo>
                  <a:close/>
                </a:path>
                <a:path w="2945129" h="593725">
                  <a:moveTo>
                    <a:pt x="2777807" y="231609"/>
                  </a:moveTo>
                  <a:lnTo>
                    <a:pt x="2777515" y="231051"/>
                  </a:lnTo>
                  <a:lnTo>
                    <a:pt x="2777134" y="231902"/>
                  </a:lnTo>
                  <a:lnTo>
                    <a:pt x="2777807" y="231609"/>
                  </a:lnTo>
                  <a:close/>
                </a:path>
                <a:path w="2945129" h="593725">
                  <a:moveTo>
                    <a:pt x="2782074" y="234556"/>
                  </a:moveTo>
                  <a:lnTo>
                    <a:pt x="2780728" y="234162"/>
                  </a:lnTo>
                  <a:lnTo>
                    <a:pt x="2778722" y="231203"/>
                  </a:lnTo>
                  <a:lnTo>
                    <a:pt x="2777807" y="231609"/>
                  </a:lnTo>
                  <a:lnTo>
                    <a:pt x="2780703" y="237045"/>
                  </a:lnTo>
                  <a:lnTo>
                    <a:pt x="2782074" y="234556"/>
                  </a:lnTo>
                  <a:close/>
                </a:path>
                <a:path w="2945129" h="593725">
                  <a:moveTo>
                    <a:pt x="2799448" y="257670"/>
                  </a:moveTo>
                  <a:lnTo>
                    <a:pt x="2798876" y="255422"/>
                  </a:lnTo>
                  <a:lnTo>
                    <a:pt x="2798597" y="254482"/>
                  </a:lnTo>
                  <a:lnTo>
                    <a:pt x="2797010" y="254038"/>
                  </a:lnTo>
                  <a:lnTo>
                    <a:pt x="2798940" y="257695"/>
                  </a:lnTo>
                  <a:lnTo>
                    <a:pt x="2799448" y="257670"/>
                  </a:lnTo>
                  <a:close/>
                </a:path>
                <a:path w="2945129" h="593725">
                  <a:moveTo>
                    <a:pt x="2801899" y="263258"/>
                  </a:moveTo>
                  <a:lnTo>
                    <a:pt x="2798940" y="257695"/>
                  </a:lnTo>
                  <a:lnTo>
                    <a:pt x="2797492" y="257784"/>
                  </a:lnTo>
                  <a:lnTo>
                    <a:pt x="2801899" y="263258"/>
                  </a:lnTo>
                  <a:close/>
                </a:path>
                <a:path w="2945129" h="593725">
                  <a:moveTo>
                    <a:pt x="2802013" y="569937"/>
                  </a:moveTo>
                  <a:lnTo>
                    <a:pt x="2801861" y="569353"/>
                  </a:lnTo>
                  <a:lnTo>
                    <a:pt x="2801429" y="569937"/>
                  </a:lnTo>
                  <a:lnTo>
                    <a:pt x="2802013" y="569937"/>
                  </a:lnTo>
                  <a:close/>
                </a:path>
                <a:path w="2945129" h="593725">
                  <a:moveTo>
                    <a:pt x="2802407" y="255549"/>
                  </a:moveTo>
                  <a:lnTo>
                    <a:pt x="2801086" y="254850"/>
                  </a:lnTo>
                  <a:lnTo>
                    <a:pt x="2799715" y="254330"/>
                  </a:lnTo>
                  <a:lnTo>
                    <a:pt x="2798381" y="253720"/>
                  </a:lnTo>
                  <a:lnTo>
                    <a:pt x="2798597" y="254482"/>
                  </a:lnTo>
                  <a:lnTo>
                    <a:pt x="2802407" y="255549"/>
                  </a:lnTo>
                  <a:close/>
                </a:path>
                <a:path w="2945129" h="593725">
                  <a:moveTo>
                    <a:pt x="2803842" y="571207"/>
                  </a:moveTo>
                  <a:lnTo>
                    <a:pt x="2803309" y="569937"/>
                  </a:lnTo>
                  <a:lnTo>
                    <a:pt x="2802013" y="569937"/>
                  </a:lnTo>
                  <a:lnTo>
                    <a:pt x="2802344" y="571207"/>
                  </a:lnTo>
                  <a:lnTo>
                    <a:pt x="2803842" y="571207"/>
                  </a:lnTo>
                  <a:close/>
                </a:path>
                <a:path w="2945129" h="593725">
                  <a:moveTo>
                    <a:pt x="2806776" y="251472"/>
                  </a:moveTo>
                  <a:lnTo>
                    <a:pt x="2803956" y="252437"/>
                  </a:lnTo>
                  <a:lnTo>
                    <a:pt x="2806662" y="252437"/>
                  </a:lnTo>
                  <a:lnTo>
                    <a:pt x="2806776" y="251472"/>
                  </a:lnTo>
                  <a:close/>
                </a:path>
                <a:path w="2945129" h="593725">
                  <a:moveTo>
                    <a:pt x="2807868" y="234657"/>
                  </a:moveTo>
                  <a:lnTo>
                    <a:pt x="2804668" y="235927"/>
                  </a:lnTo>
                  <a:lnTo>
                    <a:pt x="2807157" y="236855"/>
                  </a:lnTo>
                  <a:lnTo>
                    <a:pt x="2807868" y="234657"/>
                  </a:lnTo>
                  <a:close/>
                </a:path>
                <a:path w="2945129" h="593725">
                  <a:moveTo>
                    <a:pt x="2808071" y="237197"/>
                  </a:moveTo>
                  <a:lnTo>
                    <a:pt x="2807157" y="236855"/>
                  </a:lnTo>
                  <a:lnTo>
                    <a:pt x="2806636" y="238467"/>
                  </a:lnTo>
                  <a:lnTo>
                    <a:pt x="2807754" y="238467"/>
                  </a:lnTo>
                  <a:lnTo>
                    <a:pt x="2808071" y="237197"/>
                  </a:lnTo>
                  <a:close/>
                </a:path>
                <a:path w="2945129" h="593725">
                  <a:moveTo>
                    <a:pt x="2815869" y="262763"/>
                  </a:moveTo>
                  <a:lnTo>
                    <a:pt x="2814650" y="260908"/>
                  </a:lnTo>
                  <a:lnTo>
                    <a:pt x="2812250" y="261099"/>
                  </a:lnTo>
                  <a:lnTo>
                    <a:pt x="2814028" y="263156"/>
                  </a:lnTo>
                  <a:lnTo>
                    <a:pt x="2813659" y="264007"/>
                  </a:lnTo>
                  <a:lnTo>
                    <a:pt x="2815399" y="262978"/>
                  </a:lnTo>
                  <a:lnTo>
                    <a:pt x="2815869" y="262763"/>
                  </a:lnTo>
                  <a:close/>
                </a:path>
                <a:path w="2945129" h="593725">
                  <a:moveTo>
                    <a:pt x="2818790" y="240753"/>
                  </a:moveTo>
                  <a:lnTo>
                    <a:pt x="2818434" y="241414"/>
                  </a:lnTo>
                  <a:lnTo>
                    <a:pt x="2818041" y="242417"/>
                  </a:lnTo>
                  <a:lnTo>
                    <a:pt x="2818790" y="240753"/>
                  </a:lnTo>
                  <a:close/>
                </a:path>
                <a:path w="2945129" h="593725">
                  <a:moveTo>
                    <a:pt x="2820479" y="536702"/>
                  </a:moveTo>
                  <a:lnTo>
                    <a:pt x="2820301" y="536917"/>
                  </a:lnTo>
                  <a:lnTo>
                    <a:pt x="2819920" y="539737"/>
                  </a:lnTo>
                  <a:lnTo>
                    <a:pt x="2820200" y="539457"/>
                  </a:lnTo>
                  <a:lnTo>
                    <a:pt x="2820479" y="536702"/>
                  </a:lnTo>
                  <a:close/>
                </a:path>
                <a:path w="2945129" h="593725">
                  <a:moveTo>
                    <a:pt x="2820670" y="259041"/>
                  </a:moveTo>
                  <a:lnTo>
                    <a:pt x="2819819" y="260553"/>
                  </a:lnTo>
                  <a:lnTo>
                    <a:pt x="2819133" y="261188"/>
                  </a:lnTo>
                  <a:lnTo>
                    <a:pt x="2818523" y="261315"/>
                  </a:lnTo>
                  <a:lnTo>
                    <a:pt x="2818269" y="262064"/>
                  </a:lnTo>
                  <a:lnTo>
                    <a:pt x="2818066" y="262991"/>
                  </a:lnTo>
                  <a:lnTo>
                    <a:pt x="2817876" y="264210"/>
                  </a:lnTo>
                  <a:lnTo>
                    <a:pt x="2818384" y="264579"/>
                  </a:lnTo>
                  <a:lnTo>
                    <a:pt x="2819882" y="260692"/>
                  </a:lnTo>
                  <a:lnTo>
                    <a:pt x="2820670" y="259041"/>
                  </a:lnTo>
                  <a:close/>
                </a:path>
                <a:path w="2945129" h="593725">
                  <a:moveTo>
                    <a:pt x="2824683" y="529297"/>
                  </a:moveTo>
                  <a:lnTo>
                    <a:pt x="2822930" y="530567"/>
                  </a:lnTo>
                  <a:lnTo>
                    <a:pt x="2818917" y="533107"/>
                  </a:lnTo>
                  <a:lnTo>
                    <a:pt x="2818841" y="535647"/>
                  </a:lnTo>
                  <a:lnTo>
                    <a:pt x="2819400" y="534377"/>
                  </a:lnTo>
                  <a:lnTo>
                    <a:pt x="2819831" y="533107"/>
                  </a:lnTo>
                  <a:lnTo>
                    <a:pt x="2820835" y="533107"/>
                  </a:lnTo>
                  <a:lnTo>
                    <a:pt x="2820479" y="536702"/>
                  </a:lnTo>
                  <a:lnTo>
                    <a:pt x="2823311" y="533107"/>
                  </a:lnTo>
                  <a:lnTo>
                    <a:pt x="2824683" y="529297"/>
                  </a:lnTo>
                  <a:close/>
                </a:path>
                <a:path w="2945129" h="593725">
                  <a:moveTo>
                    <a:pt x="2831617" y="247180"/>
                  </a:moveTo>
                  <a:lnTo>
                    <a:pt x="2829661" y="244932"/>
                  </a:lnTo>
                  <a:lnTo>
                    <a:pt x="2830461" y="246100"/>
                  </a:lnTo>
                  <a:lnTo>
                    <a:pt x="2831084" y="246748"/>
                  </a:lnTo>
                  <a:lnTo>
                    <a:pt x="2831617" y="247180"/>
                  </a:lnTo>
                  <a:close/>
                </a:path>
                <a:path w="2945129" h="593725">
                  <a:moveTo>
                    <a:pt x="2836075" y="270217"/>
                  </a:moveTo>
                  <a:lnTo>
                    <a:pt x="2835872" y="269875"/>
                  </a:lnTo>
                  <a:lnTo>
                    <a:pt x="2835605" y="270217"/>
                  </a:lnTo>
                  <a:lnTo>
                    <a:pt x="2836075" y="270217"/>
                  </a:lnTo>
                  <a:close/>
                </a:path>
                <a:path w="2945129" h="593725">
                  <a:moveTo>
                    <a:pt x="2848114" y="254571"/>
                  </a:moveTo>
                  <a:lnTo>
                    <a:pt x="2847975" y="254165"/>
                  </a:lnTo>
                  <a:lnTo>
                    <a:pt x="2847873" y="254419"/>
                  </a:lnTo>
                  <a:lnTo>
                    <a:pt x="2847911" y="254863"/>
                  </a:lnTo>
                  <a:lnTo>
                    <a:pt x="2848000" y="255346"/>
                  </a:lnTo>
                  <a:lnTo>
                    <a:pt x="2848089" y="254990"/>
                  </a:lnTo>
                  <a:lnTo>
                    <a:pt x="2848114" y="254571"/>
                  </a:lnTo>
                  <a:close/>
                </a:path>
                <a:path w="2945129" h="593725">
                  <a:moveTo>
                    <a:pt x="2852826" y="524217"/>
                  </a:moveTo>
                  <a:lnTo>
                    <a:pt x="2851950" y="522947"/>
                  </a:lnTo>
                  <a:lnTo>
                    <a:pt x="2850184" y="520407"/>
                  </a:lnTo>
                  <a:lnTo>
                    <a:pt x="2848978" y="521677"/>
                  </a:lnTo>
                  <a:lnTo>
                    <a:pt x="2851632" y="523735"/>
                  </a:lnTo>
                  <a:lnTo>
                    <a:pt x="2851442" y="522947"/>
                  </a:lnTo>
                  <a:lnTo>
                    <a:pt x="2852826" y="524217"/>
                  </a:lnTo>
                  <a:close/>
                </a:path>
                <a:path w="2945129" h="593725">
                  <a:moveTo>
                    <a:pt x="2853474" y="525157"/>
                  </a:moveTo>
                  <a:lnTo>
                    <a:pt x="2851632" y="523735"/>
                  </a:lnTo>
                  <a:lnTo>
                    <a:pt x="2852369" y="526757"/>
                  </a:lnTo>
                  <a:lnTo>
                    <a:pt x="2853474" y="525157"/>
                  </a:lnTo>
                  <a:close/>
                </a:path>
                <a:path w="2945129" h="593725">
                  <a:moveTo>
                    <a:pt x="2853855" y="555967"/>
                  </a:moveTo>
                  <a:lnTo>
                    <a:pt x="2853563" y="552157"/>
                  </a:lnTo>
                  <a:lnTo>
                    <a:pt x="2853690" y="550887"/>
                  </a:lnTo>
                  <a:lnTo>
                    <a:pt x="2699499" y="550887"/>
                  </a:lnTo>
                  <a:lnTo>
                    <a:pt x="2698902" y="550887"/>
                  </a:lnTo>
                  <a:lnTo>
                    <a:pt x="2704071" y="552157"/>
                  </a:lnTo>
                  <a:lnTo>
                    <a:pt x="2700299" y="553427"/>
                  </a:lnTo>
                  <a:lnTo>
                    <a:pt x="2706674" y="555967"/>
                  </a:lnTo>
                  <a:lnTo>
                    <a:pt x="2708249" y="557237"/>
                  </a:lnTo>
                  <a:lnTo>
                    <a:pt x="2717241" y="557237"/>
                  </a:lnTo>
                  <a:lnTo>
                    <a:pt x="2716911" y="554697"/>
                  </a:lnTo>
                  <a:lnTo>
                    <a:pt x="2716212" y="553427"/>
                  </a:lnTo>
                  <a:lnTo>
                    <a:pt x="2717165" y="553427"/>
                  </a:lnTo>
                  <a:lnTo>
                    <a:pt x="2718765" y="552157"/>
                  </a:lnTo>
                  <a:lnTo>
                    <a:pt x="2719781" y="555967"/>
                  </a:lnTo>
                  <a:lnTo>
                    <a:pt x="2718981" y="557237"/>
                  </a:lnTo>
                  <a:lnTo>
                    <a:pt x="2718485" y="557237"/>
                  </a:lnTo>
                  <a:lnTo>
                    <a:pt x="2725648" y="558507"/>
                  </a:lnTo>
                  <a:lnTo>
                    <a:pt x="2732379" y="563587"/>
                  </a:lnTo>
                  <a:lnTo>
                    <a:pt x="2738971" y="568667"/>
                  </a:lnTo>
                  <a:lnTo>
                    <a:pt x="2745752" y="567397"/>
                  </a:lnTo>
                  <a:lnTo>
                    <a:pt x="2745257" y="568667"/>
                  </a:lnTo>
                  <a:lnTo>
                    <a:pt x="2748026" y="567397"/>
                  </a:lnTo>
                  <a:lnTo>
                    <a:pt x="2753563" y="564857"/>
                  </a:lnTo>
                  <a:lnTo>
                    <a:pt x="2756979" y="566127"/>
                  </a:lnTo>
                  <a:lnTo>
                    <a:pt x="2751074" y="567397"/>
                  </a:lnTo>
                  <a:lnTo>
                    <a:pt x="2753398" y="569937"/>
                  </a:lnTo>
                  <a:lnTo>
                    <a:pt x="2759367" y="568667"/>
                  </a:lnTo>
                  <a:lnTo>
                    <a:pt x="2764294" y="568667"/>
                  </a:lnTo>
                  <a:lnTo>
                    <a:pt x="2768879" y="569937"/>
                  </a:lnTo>
                  <a:lnTo>
                    <a:pt x="2773807" y="568667"/>
                  </a:lnTo>
                  <a:lnTo>
                    <a:pt x="2776436" y="573747"/>
                  </a:lnTo>
                  <a:lnTo>
                    <a:pt x="2781401" y="573747"/>
                  </a:lnTo>
                  <a:lnTo>
                    <a:pt x="2786418" y="572477"/>
                  </a:lnTo>
                  <a:lnTo>
                    <a:pt x="2791498" y="572477"/>
                  </a:lnTo>
                  <a:lnTo>
                    <a:pt x="2796502" y="569937"/>
                  </a:lnTo>
                  <a:lnTo>
                    <a:pt x="2800654" y="572477"/>
                  </a:lnTo>
                  <a:lnTo>
                    <a:pt x="2799854" y="569937"/>
                  </a:lnTo>
                  <a:lnTo>
                    <a:pt x="2800591" y="568667"/>
                  </a:lnTo>
                  <a:lnTo>
                    <a:pt x="2801328" y="567397"/>
                  </a:lnTo>
                  <a:lnTo>
                    <a:pt x="2801861" y="569353"/>
                  </a:lnTo>
                  <a:lnTo>
                    <a:pt x="2802356" y="568667"/>
                  </a:lnTo>
                  <a:lnTo>
                    <a:pt x="2806255" y="567397"/>
                  </a:lnTo>
                  <a:lnTo>
                    <a:pt x="2814028" y="564857"/>
                  </a:lnTo>
                  <a:lnTo>
                    <a:pt x="2839110" y="562317"/>
                  </a:lnTo>
                  <a:lnTo>
                    <a:pt x="2851708" y="558507"/>
                  </a:lnTo>
                  <a:lnTo>
                    <a:pt x="2853855" y="555967"/>
                  </a:lnTo>
                  <a:close/>
                </a:path>
                <a:path w="2945129" h="593725">
                  <a:moveTo>
                    <a:pt x="2858046" y="284886"/>
                  </a:moveTo>
                  <a:lnTo>
                    <a:pt x="2857716" y="285407"/>
                  </a:lnTo>
                  <a:lnTo>
                    <a:pt x="2857474" y="285902"/>
                  </a:lnTo>
                  <a:lnTo>
                    <a:pt x="2857347" y="286219"/>
                  </a:lnTo>
                  <a:lnTo>
                    <a:pt x="2857677" y="285800"/>
                  </a:lnTo>
                  <a:lnTo>
                    <a:pt x="2857881" y="285343"/>
                  </a:lnTo>
                  <a:lnTo>
                    <a:pt x="2858046" y="284886"/>
                  </a:lnTo>
                  <a:close/>
                </a:path>
                <a:path w="2945129" h="593725">
                  <a:moveTo>
                    <a:pt x="2858071" y="280377"/>
                  </a:moveTo>
                  <a:close/>
                </a:path>
                <a:path w="2945129" h="593725">
                  <a:moveTo>
                    <a:pt x="2858071" y="279107"/>
                  </a:moveTo>
                  <a:lnTo>
                    <a:pt x="2857411" y="279107"/>
                  </a:lnTo>
                  <a:lnTo>
                    <a:pt x="2856928" y="279107"/>
                  </a:lnTo>
                  <a:lnTo>
                    <a:pt x="2858020" y="280314"/>
                  </a:lnTo>
                  <a:lnTo>
                    <a:pt x="2858071" y="279107"/>
                  </a:lnTo>
                  <a:close/>
                </a:path>
                <a:path w="2945129" h="593725">
                  <a:moveTo>
                    <a:pt x="2858922" y="275729"/>
                  </a:moveTo>
                  <a:lnTo>
                    <a:pt x="2856661" y="276567"/>
                  </a:lnTo>
                  <a:lnTo>
                    <a:pt x="2857411" y="279107"/>
                  </a:lnTo>
                  <a:lnTo>
                    <a:pt x="2858922" y="275729"/>
                  </a:lnTo>
                  <a:close/>
                </a:path>
                <a:path w="2945129" h="593725">
                  <a:moveTo>
                    <a:pt x="2859354" y="275564"/>
                  </a:moveTo>
                  <a:lnTo>
                    <a:pt x="2859113" y="275297"/>
                  </a:lnTo>
                  <a:lnTo>
                    <a:pt x="2858922" y="275729"/>
                  </a:lnTo>
                  <a:lnTo>
                    <a:pt x="2859354" y="275564"/>
                  </a:lnTo>
                  <a:close/>
                </a:path>
                <a:path w="2945129" h="593725">
                  <a:moveTo>
                    <a:pt x="2875140" y="292557"/>
                  </a:moveTo>
                  <a:lnTo>
                    <a:pt x="2873908" y="292023"/>
                  </a:lnTo>
                  <a:lnTo>
                    <a:pt x="2873362" y="291071"/>
                  </a:lnTo>
                  <a:lnTo>
                    <a:pt x="2873933" y="293611"/>
                  </a:lnTo>
                  <a:lnTo>
                    <a:pt x="2875140" y="292557"/>
                  </a:lnTo>
                  <a:close/>
                </a:path>
                <a:path w="2945129" h="593725">
                  <a:moveTo>
                    <a:pt x="2877845" y="498817"/>
                  </a:moveTo>
                  <a:close/>
                </a:path>
                <a:path w="2945129" h="593725">
                  <a:moveTo>
                    <a:pt x="2883903" y="489496"/>
                  </a:moveTo>
                  <a:lnTo>
                    <a:pt x="2882671" y="489953"/>
                  </a:lnTo>
                  <a:lnTo>
                    <a:pt x="2883001" y="490029"/>
                  </a:lnTo>
                  <a:lnTo>
                    <a:pt x="2883281" y="490105"/>
                  </a:lnTo>
                  <a:lnTo>
                    <a:pt x="2883585" y="490169"/>
                  </a:lnTo>
                  <a:lnTo>
                    <a:pt x="2883903" y="489496"/>
                  </a:lnTo>
                  <a:close/>
                </a:path>
                <a:path w="2945129" h="593725">
                  <a:moveTo>
                    <a:pt x="2888907" y="317246"/>
                  </a:moveTo>
                  <a:lnTo>
                    <a:pt x="2888627" y="315442"/>
                  </a:lnTo>
                  <a:lnTo>
                    <a:pt x="2887408" y="316230"/>
                  </a:lnTo>
                  <a:lnTo>
                    <a:pt x="2888907" y="317246"/>
                  </a:lnTo>
                  <a:close/>
                </a:path>
                <a:path w="2945129" h="593725">
                  <a:moveTo>
                    <a:pt x="2890609" y="314172"/>
                  </a:moveTo>
                  <a:lnTo>
                    <a:pt x="2888615" y="315391"/>
                  </a:lnTo>
                  <a:lnTo>
                    <a:pt x="2890609" y="314172"/>
                  </a:lnTo>
                  <a:close/>
                </a:path>
                <a:path w="2945129" h="593725">
                  <a:moveTo>
                    <a:pt x="2895244" y="472757"/>
                  </a:moveTo>
                  <a:lnTo>
                    <a:pt x="2894888" y="472198"/>
                  </a:lnTo>
                  <a:lnTo>
                    <a:pt x="2894863" y="471792"/>
                  </a:lnTo>
                  <a:lnTo>
                    <a:pt x="2894609" y="471728"/>
                  </a:lnTo>
                  <a:lnTo>
                    <a:pt x="2894698" y="472681"/>
                  </a:lnTo>
                  <a:lnTo>
                    <a:pt x="2895066" y="472757"/>
                  </a:lnTo>
                  <a:lnTo>
                    <a:pt x="2895244" y="472757"/>
                  </a:lnTo>
                  <a:close/>
                </a:path>
                <a:path w="2945129" h="593725">
                  <a:moveTo>
                    <a:pt x="2895752" y="471538"/>
                  </a:moveTo>
                  <a:lnTo>
                    <a:pt x="2894914" y="471728"/>
                  </a:lnTo>
                  <a:lnTo>
                    <a:pt x="2895193" y="471868"/>
                  </a:lnTo>
                  <a:lnTo>
                    <a:pt x="2895752" y="471538"/>
                  </a:lnTo>
                  <a:close/>
                </a:path>
                <a:path w="2945129" h="593725">
                  <a:moveTo>
                    <a:pt x="2900527" y="519137"/>
                  </a:moveTo>
                  <a:lnTo>
                    <a:pt x="2900146" y="519010"/>
                  </a:lnTo>
                  <a:lnTo>
                    <a:pt x="2900222" y="520407"/>
                  </a:lnTo>
                  <a:lnTo>
                    <a:pt x="2900349" y="520407"/>
                  </a:lnTo>
                  <a:lnTo>
                    <a:pt x="2900527" y="519137"/>
                  </a:lnTo>
                  <a:close/>
                </a:path>
                <a:path w="2945129" h="593725">
                  <a:moveTo>
                    <a:pt x="2902064" y="450138"/>
                  </a:moveTo>
                  <a:lnTo>
                    <a:pt x="2901670" y="449986"/>
                  </a:lnTo>
                  <a:lnTo>
                    <a:pt x="2901124" y="449922"/>
                  </a:lnTo>
                  <a:lnTo>
                    <a:pt x="2900146" y="449961"/>
                  </a:lnTo>
                  <a:lnTo>
                    <a:pt x="2900870" y="450138"/>
                  </a:lnTo>
                  <a:lnTo>
                    <a:pt x="2901480" y="450151"/>
                  </a:lnTo>
                  <a:lnTo>
                    <a:pt x="2902064" y="450138"/>
                  </a:lnTo>
                  <a:close/>
                </a:path>
                <a:path w="2945129" h="593725">
                  <a:moveTo>
                    <a:pt x="2903563" y="341337"/>
                  </a:moveTo>
                  <a:lnTo>
                    <a:pt x="2902991" y="341337"/>
                  </a:lnTo>
                  <a:lnTo>
                    <a:pt x="2903359" y="341998"/>
                  </a:lnTo>
                  <a:lnTo>
                    <a:pt x="2903563" y="341337"/>
                  </a:lnTo>
                  <a:close/>
                </a:path>
                <a:path w="2945129" h="593725">
                  <a:moveTo>
                    <a:pt x="2905810" y="346417"/>
                  </a:moveTo>
                  <a:lnTo>
                    <a:pt x="2903359" y="341998"/>
                  </a:lnTo>
                  <a:lnTo>
                    <a:pt x="2902026" y="346417"/>
                  </a:lnTo>
                  <a:lnTo>
                    <a:pt x="2905810" y="346417"/>
                  </a:lnTo>
                  <a:close/>
                </a:path>
                <a:path w="2945129" h="593725">
                  <a:moveTo>
                    <a:pt x="2907754" y="397383"/>
                  </a:moveTo>
                  <a:lnTo>
                    <a:pt x="2907246" y="396786"/>
                  </a:lnTo>
                  <a:lnTo>
                    <a:pt x="2907347" y="397129"/>
                  </a:lnTo>
                  <a:lnTo>
                    <a:pt x="2907677" y="397484"/>
                  </a:lnTo>
                  <a:close/>
                </a:path>
                <a:path w="2945129" h="593725">
                  <a:moveTo>
                    <a:pt x="2908160" y="405485"/>
                  </a:moveTo>
                  <a:lnTo>
                    <a:pt x="2907563" y="406107"/>
                  </a:lnTo>
                  <a:lnTo>
                    <a:pt x="2908096" y="406107"/>
                  </a:lnTo>
                  <a:lnTo>
                    <a:pt x="2908160" y="405485"/>
                  </a:lnTo>
                  <a:close/>
                </a:path>
                <a:path w="2945129" h="593725">
                  <a:moveTo>
                    <a:pt x="2908655" y="404964"/>
                  </a:moveTo>
                  <a:lnTo>
                    <a:pt x="2908223" y="404837"/>
                  </a:lnTo>
                  <a:lnTo>
                    <a:pt x="2908160" y="405485"/>
                  </a:lnTo>
                  <a:lnTo>
                    <a:pt x="2908655" y="404964"/>
                  </a:lnTo>
                  <a:close/>
                </a:path>
                <a:path w="2945129" h="593725">
                  <a:moveTo>
                    <a:pt x="2909493" y="397217"/>
                  </a:moveTo>
                  <a:lnTo>
                    <a:pt x="2909443" y="395947"/>
                  </a:lnTo>
                  <a:lnTo>
                    <a:pt x="2908846" y="395947"/>
                  </a:lnTo>
                  <a:lnTo>
                    <a:pt x="2909278" y="397700"/>
                  </a:lnTo>
                  <a:lnTo>
                    <a:pt x="2909493" y="397217"/>
                  </a:lnTo>
                  <a:close/>
                </a:path>
                <a:path w="2945129" h="593725">
                  <a:moveTo>
                    <a:pt x="2910738" y="372897"/>
                  </a:moveTo>
                  <a:lnTo>
                    <a:pt x="2910332" y="373278"/>
                  </a:lnTo>
                  <a:lnTo>
                    <a:pt x="2910141" y="373608"/>
                  </a:lnTo>
                  <a:lnTo>
                    <a:pt x="2910522" y="373722"/>
                  </a:lnTo>
                  <a:lnTo>
                    <a:pt x="2910611" y="373418"/>
                  </a:lnTo>
                  <a:lnTo>
                    <a:pt x="2910675" y="373176"/>
                  </a:lnTo>
                  <a:lnTo>
                    <a:pt x="2910738" y="372897"/>
                  </a:lnTo>
                  <a:close/>
                </a:path>
                <a:path w="2945129" h="593725">
                  <a:moveTo>
                    <a:pt x="2910967" y="426427"/>
                  </a:moveTo>
                  <a:lnTo>
                    <a:pt x="2910459" y="425780"/>
                  </a:lnTo>
                  <a:lnTo>
                    <a:pt x="2910535" y="426351"/>
                  </a:lnTo>
                  <a:lnTo>
                    <a:pt x="2910967" y="426427"/>
                  </a:lnTo>
                  <a:close/>
                </a:path>
                <a:path w="2945129" h="593725">
                  <a:moveTo>
                    <a:pt x="2911348" y="432777"/>
                  </a:moveTo>
                  <a:lnTo>
                    <a:pt x="2910535" y="426351"/>
                  </a:lnTo>
                  <a:lnTo>
                    <a:pt x="2903753" y="425157"/>
                  </a:lnTo>
                  <a:lnTo>
                    <a:pt x="2905722" y="428967"/>
                  </a:lnTo>
                  <a:lnTo>
                    <a:pt x="2908617" y="428967"/>
                  </a:lnTo>
                  <a:lnTo>
                    <a:pt x="2911348" y="432777"/>
                  </a:lnTo>
                  <a:close/>
                </a:path>
                <a:path w="2945129" h="593725">
                  <a:moveTo>
                    <a:pt x="2912719" y="359562"/>
                  </a:moveTo>
                  <a:lnTo>
                    <a:pt x="2912440" y="359016"/>
                  </a:lnTo>
                  <a:lnTo>
                    <a:pt x="2911906" y="358914"/>
                  </a:lnTo>
                  <a:lnTo>
                    <a:pt x="2911475" y="359003"/>
                  </a:lnTo>
                  <a:lnTo>
                    <a:pt x="2911932" y="359448"/>
                  </a:lnTo>
                  <a:lnTo>
                    <a:pt x="2912351" y="359816"/>
                  </a:lnTo>
                  <a:lnTo>
                    <a:pt x="2912719" y="359562"/>
                  </a:lnTo>
                  <a:close/>
                </a:path>
                <a:path w="2945129" h="593725">
                  <a:moveTo>
                    <a:pt x="2913481" y="503897"/>
                  </a:moveTo>
                  <a:lnTo>
                    <a:pt x="2911856" y="503643"/>
                  </a:lnTo>
                  <a:lnTo>
                    <a:pt x="2910700" y="503809"/>
                  </a:lnTo>
                  <a:lnTo>
                    <a:pt x="2909747" y="504151"/>
                  </a:lnTo>
                  <a:lnTo>
                    <a:pt x="2909913" y="504507"/>
                  </a:lnTo>
                  <a:lnTo>
                    <a:pt x="2910001" y="504825"/>
                  </a:lnTo>
                  <a:lnTo>
                    <a:pt x="2910306" y="505218"/>
                  </a:lnTo>
                  <a:lnTo>
                    <a:pt x="2913481" y="503897"/>
                  </a:lnTo>
                  <a:close/>
                </a:path>
                <a:path w="2945129" h="593725">
                  <a:moveTo>
                    <a:pt x="2915551" y="411683"/>
                  </a:moveTo>
                  <a:lnTo>
                    <a:pt x="2914840" y="412661"/>
                  </a:lnTo>
                  <a:lnTo>
                    <a:pt x="2915272" y="412292"/>
                  </a:lnTo>
                  <a:lnTo>
                    <a:pt x="2915450" y="411975"/>
                  </a:lnTo>
                  <a:lnTo>
                    <a:pt x="2915551" y="411683"/>
                  </a:lnTo>
                  <a:close/>
                </a:path>
                <a:path w="2945129" h="593725">
                  <a:moveTo>
                    <a:pt x="2916339" y="427482"/>
                  </a:moveTo>
                  <a:lnTo>
                    <a:pt x="2915628" y="427697"/>
                  </a:lnTo>
                  <a:lnTo>
                    <a:pt x="2915843" y="427697"/>
                  </a:lnTo>
                  <a:lnTo>
                    <a:pt x="2916339" y="427482"/>
                  </a:lnTo>
                  <a:close/>
                </a:path>
                <a:path w="2945129" h="593725">
                  <a:moveTo>
                    <a:pt x="2918117" y="412457"/>
                  </a:moveTo>
                  <a:lnTo>
                    <a:pt x="2917113" y="413727"/>
                  </a:lnTo>
                  <a:lnTo>
                    <a:pt x="2917558" y="413981"/>
                  </a:lnTo>
                  <a:lnTo>
                    <a:pt x="2918117" y="412457"/>
                  </a:lnTo>
                  <a:close/>
                </a:path>
                <a:path w="2945129" h="593725">
                  <a:moveTo>
                    <a:pt x="2919247" y="414997"/>
                  </a:moveTo>
                  <a:lnTo>
                    <a:pt x="2917558" y="413981"/>
                  </a:lnTo>
                  <a:lnTo>
                    <a:pt x="2917177" y="414997"/>
                  </a:lnTo>
                  <a:lnTo>
                    <a:pt x="2919247" y="414997"/>
                  </a:lnTo>
                  <a:close/>
                </a:path>
                <a:path w="2945129" h="593725">
                  <a:moveTo>
                    <a:pt x="2928277" y="349059"/>
                  </a:moveTo>
                  <a:lnTo>
                    <a:pt x="2928175" y="347865"/>
                  </a:lnTo>
                  <a:lnTo>
                    <a:pt x="2927908" y="346976"/>
                  </a:lnTo>
                  <a:lnTo>
                    <a:pt x="2925673" y="347700"/>
                  </a:lnTo>
                  <a:lnTo>
                    <a:pt x="2926626" y="348119"/>
                  </a:lnTo>
                  <a:lnTo>
                    <a:pt x="2927578" y="348526"/>
                  </a:lnTo>
                  <a:lnTo>
                    <a:pt x="2928277" y="349059"/>
                  </a:lnTo>
                  <a:close/>
                </a:path>
                <a:path w="2945129" h="593725">
                  <a:moveTo>
                    <a:pt x="2929483" y="350685"/>
                  </a:moveTo>
                  <a:lnTo>
                    <a:pt x="2929077" y="349758"/>
                  </a:lnTo>
                  <a:lnTo>
                    <a:pt x="2928277" y="349059"/>
                  </a:lnTo>
                  <a:lnTo>
                    <a:pt x="2928264" y="350075"/>
                  </a:lnTo>
                  <a:lnTo>
                    <a:pt x="2928137" y="351307"/>
                  </a:lnTo>
                  <a:lnTo>
                    <a:pt x="2929013" y="352056"/>
                  </a:lnTo>
                  <a:lnTo>
                    <a:pt x="2929483" y="350685"/>
                  </a:lnTo>
                  <a:close/>
                </a:path>
                <a:path w="2945129" h="593725">
                  <a:moveTo>
                    <a:pt x="2940926" y="445477"/>
                  </a:moveTo>
                  <a:lnTo>
                    <a:pt x="2938640" y="444588"/>
                  </a:lnTo>
                  <a:lnTo>
                    <a:pt x="2939351" y="445477"/>
                  </a:lnTo>
                  <a:lnTo>
                    <a:pt x="2939313" y="446671"/>
                  </a:lnTo>
                  <a:lnTo>
                    <a:pt x="2940926" y="445477"/>
                  </a:lnTo>
                  <a:close/>
                </a:path>
                <a:path w="2945129" h="593725">
                  <a:moveTo>
                    <a:pt x="2942145" y="412457"/>
                  </a:moveTo>
                  <a:lnTo>
                    <a:pt x="2941574" y="412457"/>
                  </a:lnTo>
                  <a:lnTo>
                    <a:pt x="2941637" y="412597"/>
                  </a:lnTo>
                  <a:lnTo>
                    <a:pt x="2942145" y="412457"/>
                  </a:lnTo>
                  <a:close/>
                </a:path>
                <a:path w="2945129" h="593725">
                  <a:moveTo>
                    <a:pt x="2942856" y="422617"/>
                  </a:moveTo>
                  <a:lnTo>
                    <a:pt x="2918764" y="422617"/>
                  </a:lnTo>
                  <a:lnTo>
                    <a:pt x="2918764" y="426427"/>
                  </a:lnTo>
                  <a:lnTo>
                    <a:pt x="2916339" y="427482"/>
                  </a:lnTo>
                  <a:lnTo>
                    <a:pt x="2916555" y="427697"/>
                  </a:lnTo>
                  <a:lnTo>
                    <a:pt x="2915843" y="427697"/>
                  </a:lnTo>
                  <a:lnTo>
                    <a:pt x="2914497" y="428282"/>
                  </a:lnTo>
                  <a:lnTo>
                    <a:pt x="2913329" y="426427"/>
                  </a:lnTo>
                  <a:lnTo>
                    <a:pt x="2914040" y="425157"/>
                  </a:lnTo>
                  <a:lnTo>
                    <a:pt x="2916288" y="427431"/>
                  </a:lnTo>
                  <a:lnTo>
                    <a:pt x="2918764" y="426427"/>
                  </a:lnTo>
                  <a:lnTo>
                    <a:pt x="2918764" y="422617"/>
                  </a:lnTo>
                  <a:lnTo>
                    <a:pt x="2914256" y="422617"/>
                  </a:lnTo>
                  <a:lnTo>
                    <a:pt x="2912287" y="422617"/>
                  </a:lnTo>
                  <a:lnTo>
                    <a:pt x="2908008" y="422617"/>
                  </a:lnTo>
                  <a:lnTo>
                    <a:pt x="2910459" y="425780"/>
                  </a:lnTo>
                  <a:lnTo>
                    <a:pt x="2910382" y="425157"/>
                  </a:lnTo>
                  <a:lnTo>
                    <a:pt x="2913316" y="428802"/>
                  </a:lnTo>
                  <a:lnTo>
                    <a:pt x="2912922" y="428967"/>
                  </a:lnTo>
                  <a:lnTo>
                    <a:pt x="2913811" y="429412"/>
                  </a:lnTo>
                  <a:lnTo>
                    <a:pt x="2914472" y="430237"/>
                  </a:lnTo>
                  <a:lnTo>
                    <a:pt x="2914624" y="429818"/>
                  </a:lnTo>
                  <a:lnTo>
                    <a:pt x="2920504" y="432777"/>
                  </a:lnTo>
                  <a:lnTo>
                    <a:pt x="2916288" y="435317"/>
                  </a:lnTo>
                  <a:lnTo>
                    <a:pt x="2907830" y="432777"/>
                  </a:lnTo>
                  <a:lnTo>
                    <a:pt x="2903207" y="436587"/>
                  </a:lnTo>
                  <a:lnTo>
                    <a:pt x="2910128" y="441667"/>
                  </a:lnTo>
                  <a:lnTo>
                    <a:pt x="2906039" y="446747"/>
                  </a:lnTo>
                  <a:lnTo>
                    <a:pt x="2908096" y="445477"/>
                  </a:lnTo>
                  <a:lnTo>
                    <a:pt x="2911106" y="446747"/>
                  </a:lnTo>
                  <a:lnTo>
                    <a:pt x="2907347" y="449287"/>
                  </a:lnTo>
                  <a:lnTo>
                    <a:pt x="2908046" y="451827"/>
                  </a:lnTo>
                  <a:lnTo>
                    <a:pt x="2905391" y="450557"/>
                  </a:lnTo>
                  <a:lnTo>
                    <a:pt x="2902064" y="450557"/>
                  </a:lnTo>
                  <a:lnTo>
                    <a:pt x="2904109" y="451827"/>
                  </a:lnTo>
                  <a:lnTo>
                    <a:pt x="2900134" y="454367"/>
                  </a:lnTo>
                  <a:lnTo>
                    <a:pt x="2905252" y="456907"/>
                  </a:lnTo>
                  <a:lnTo>
                    <a:pt x="2900642" y="458177"/>
                  </a:lnTo>
                  <a:lnTo>
                    <a:pt x="2897301" y="461987"/>
                  </a:lnTo>
                  <a:lnTo>
                    <a:pt x="2906001" y="467067"/>
                  </a:lnTo>
                  <a:lnTo>
                    <a:pt x="2902648" y="470877"/>
                  </a:lnTo>
                  <a:lnTo>
                    <a:pt x="2900553" y="467067"/>
                  </a:lnTo>
                  <a:lnTo>
                    <a:pt x="2897708" y="468337"/>
                  </a:lnTo>
                  <a:lnTo>
                    <a:pt x="2897225" y="464527"/>
                  </a:lnTo>
                  <a:lnTo>
                    <a:pt x="2896451" y="465797"/>
                  </a:lnTo>
                  <a:lnTo>
                    <a:pt x="2895308" y="467067"/>
                  </a:lnTo>
                  <a:lnTo>
                    <a:pt x="2897073" y="468337"/>
                  </a:lnTo>
                  <a:lnTo>
                    <a:pt x="2895041" y="468337"/>
                  </a:lnTo>
                  <a:lnTo>
                    <a:pt x="2898343" y="473417"/>
                  </a:lnTo>
                  <a:lnTo>
                    <a:pt x="2895244" y="473417"/>
                  </a:lnTo>
                  <a:lnTo>
                    <a:pt x="2896031" y="474687"/>
                  </a:lnTo>
                  <a:lnTo>
                    <a:pt x="2898521" y="475957"/>
                  </a:lnTo>
                  <a:lnTo>
                    <a:pt x="2897428" y="477227"/>
                  </a:lnTo>
                  <a:lnTo>
                    <a:pt x="2896362" y="479767"/>
                  </a:lnTo>
                  <a:lnTo>
                    <a:pt x="2899956" y="481037"/>
                  </a:lnTo>
                  <a:lnTo>
                    <a:pt x="2894253" y="482307"/>
                  </a:lnTo>
                  <a:lnTo>
                    <a:pt x="2891269" y="486117"/>
                  </a:lnTo>
                  <a:lnTo>
                    <a:pt x="2888526" y="489927"/>
                  </a:lnTo>
                  <a:lnTo>
                    <a:pt x="2883585" y="491197"/>
                  </a:lnTo>
                  <a:lnTo>
                    <a:pt x="2882112" y="493737"/>
                  </a:lnTo>
                  <a:lnTo>
                    <a:pt x="2880195" y="497547"/>
                  </a:lnTo>
                  <a:lnTo>
                    <a:pt x="2878264" y="500087"/>
                  </a:lnTo>
                  <a:lnTo>
                    <a:pt x="2877769" y="498843"/>
                  </a:lnTo>
                  <a:lnTo>
                    <a:pt x="2872867" y="500087"/>
                  </a:lnTo>
                  <a:lnTo>
                    <a:pt x="2881896" y="506437"/>
                  </a:lnTo>
                  <a:lnTo>
                    <a:pt x="2876143" y="507707"/>
                  </a:lnTo>
                  <a:lnTo>
                    <a:pt x="2871101" y="506437"/>
                  </a:lnTo>
                  <a:lnTo>
                    <a:pt x="2876283" y="503897"/>
                  </a:lnTo>
                  <a:lnTo>
                    <a:pt x="2873921" y="503897"/>
                  </a:lnTo>
                  <a:lnTo>
                    <a:pt x="2870327" y="501357"/>
                  </a:lnTo>
                  <a:lnTo>
                    <a:pt x="2868866" y="503897"/>
                  </a:lnTo>
                  <a:lnTo>
                    <a:pt x="2867583" y="506437"/>
                  </a:lnTo>
                  <a:lnTo>
                    <a:pt x="2864726" y="506437"/>
                  </a:lnTo>
                  <a:lnTo>
                    <a:pt x="2860764" y="505167"/>
                  </a:lnTo>
                  <a:lnTo>
                    <a:pt x="2862376" y="512787"/>
                  </a:lnTo>
                  <a:lnTo>
                    <a:pt x="2858744" y="514057"/>
                  </a:lnTo>
                  <a:lnTo>
                    <a:pt x="2858401" y="514057"/>
                  </a:lnTo>
                  <a:lnTo>
                    <a:pt x="2857919" y="512787"/>
                  </a:lnTo>
                  <a:lnTo>
                    <a:pt x="2858808" y="519137"/>
                  </a:lnTo>
                  <a:lnTo>
                    <a:pt x="2855010" y="522947"/>
                  </a:lnTo>
                  <a:lnTo>
                    <a:pt x="2853474" y="525157"/>
                  </a:lnTo>
                  <a:lnTo>
                    <a:pt x="2853893" y="525487"/>
                  </a:lnTo>
                  <a:lnTo>
                    <a:pt x="2851378" y="528027"/>
                  </a:lnTo>
                  <a:lnTo>
                    <a:pt x="2849308" y="528027"/>
                  </a:lnTo>
                  <a:lnTo>
                    <a:pt x="2846273" y="526757"/>
                  </a:lnTo>
                  <a:lnTo>
                    <a:pt x="2843961" y="524217"/>
                  </a:lnTo>
                  <a:lnTo>
                    <a:pt x="2844914" y="522947"/>
                  </a:lnTo>
                  <a:lnTo>
                    <a:pt x="2845739" y="522947"/>
                  </a:lnTo>
                  <a:lnTo>
                    <a:pt x="2846628" y="521677"/>
                  </a:lnTo>
                  <a:lnTo>
                    <a:pt x="2842628" y="517867"/>
                  </a:lnTo>
                  <a:lnTo>
                    <a:pt x="2843149" y="524217"/>
                  </a:lnTo>
                  <a:lnTo>
                    <a:pt x="2841142" y="524217"/>
                  </a:lnTo>
                  <a:lnTo>
                    <a:pt x="2840240" y="521677"/>
                  </a:lnTo>
                  <a:lnTo>
                    <a:pt x="2836265" y="524217"/>
                  </a:lnTo>
                  <a:lnTo>
                    <a:pt x="2838742" y="530567"/>
                  </a:lnTo>
                  <a:lnTo>
                    <a:pt x="2833662" y="531837"/>
                  </a:lnTo>
                  <a:lnTo>
                    <a:pt x="2834881" y="533107"/>
                  </a:lnTo>
                  <a:lnTo>
                    <a:pt x="2834449" y="540727"/>
                  </a:lnTo>
                  <a:lnTo>
                    <a:pt x="2833103" y="536917"/>
                  </a:lnTo>
                  <a:lnTo>
                    <a:pt x="2831287" y="531837"/>
                  </a:lnTo>
                  <a:lnTo>
                    <a:pt x="2830157" y="536917"/>
                  </a:lnTo>
                  <a:lnTo>
                    <a:pt x="2827121" y="531837"/>
                  </a:lnTo>
                  <a:lnTo>
                    <a:pt x="2825889" y="533107"/>
                  </a:lnTo>
                  <a:lnTo>
                    <a:pt x="2822778" y="539457"/>
                  </a:lnTo>
                  <a:lnTo>
                    <a:pt x="2819616" y="541997"/>
                  </a:lnTo>
                  <a:lnTo>
                    <a:pt x="2819920" y="539737"/>
                  </a:lnTo>
                  <a:lnTo>
                    <a:pt x="2817660" y="541997"/>
                  </a:lnTo>
                  <a:lnTo>
                    <a:pt x="2813786" y="543267"/>
                  </a:lnTo>
                  <a:lnTo>
                    <a:pt x="2811132" y="538187"/>
                  </a:lnTo>
                  <a:lnTo>
                    <a:pt x="2802686" y="538187"/>
                  </a:lnTo>
                  <a:lnTo>
                    <a:pt x="2801391" y="536917"/>
                  </a:lnTo>
                  <a:lnTo>
                    <a:pt x="2798788" y="534377"/>
                  </a:lnTo>
                  <a:lnTo>
                    <a:pt x="2795955" y="536917"/>
                  </a:lnTo>
                  <a:lnTo>
                    <a:pt x="2789186" y="536917"/>
                  </a:lnTo>
                  <a:lnTo>
                    <a:pt x="2782189" y="534377"/>
                  </a:lnTo>
                  <a:lnTo>
                    <a:pt x="2778480" y="535647"/>
                  </a:lnTo>
                  <a:lnTo>
                    <a:pt x="2779407" y="539457"/>
                  </a:lnTo>
                  <a:lnTo>
                    <a:pt x="2778569" y="539457"/>
                  </a:lnTo>
                  <a:lnTo>
                    <a:pt x="2777299" y="540727"/>
                  </a:lnTo>
                  <a:lnTo>
                    <a:pt x="2776893" y="544537"/>
                  </a:lnTo>
                  <a:lnTo>
                    <a:pt x="2775039" y="545807"/>
                  </a:lnTo>
                  <a:lnTo>
                    <a:pt x="2774315" y="544537"/>
                  </a:lnTo>
                  <a:lnTo>
                    <a:pt x="2774162" y="544537"/>
                  </a:lnTo>
                  <a:lnTo>
                    <a:pt x="2768739" y="539457"/>
                  </a:lnTo>
                  <a:lnTo>
                    <a:pt x="2767977" y="536917"/>
                  </a:lnTo>
                  <a:lnTo>
                    <a:pt x="2767584" y="535647"/>
                  </a:lnTo>
                  <a:lnTo>
                    <a:pt x="2770517" y="536917"/>
                  </a:lnTo>
                  <a:lnTo>
                    <a:pt x="2770467" y="535647"/>
                  </a:lnTo>
                  <a:lnTo>
                    <a:pt x="2770403" y="534377"/>
                  </a:lnTo>
                  <a:lnTo>
                    <a:pt x="2766657" y="534377"/>
                  </a:lnTo>
                  <a:lnTo>
                    <a:pt x="2767431" y="533107"/>
                  </a:lnTo>
                  <a:lnTo>
                    <a:pt x="2768981" y="530567"/>
                  </a:lnTo>
                  <a:lnTo>
                    <a:pt x="2766682" y="528027"/>
                  </a:lnTo>
                  <a:lnTo>
                    <a:pt x="2766999" y="531837"/>
                  </a:lnTo>
                  <a:lnTo>
                    <a:pt x="2765082" y="533107"/>
                  </a:lnTo>
                  <a:lnTo>
                    <a:pt x="2763050" y="531837"/>
                  </a:lnTo>
                  <a:lnTo>
                    <a:pt x="2765768" y="535647"/>
                  </a:lnTo>
                  <a:lnTo>
                    <a:pt x="2762605" y="536917"/>
                  </a:lnTo>
                  <a:lnTo>
                    <a:pt x="2760942" y="534377"/>
                  </a:lnTo>
                  <a:lnTo>
                    <a:pt x="2759278" y="531837"/>
                  </a:lnTo>
                  <a:lnTo>
                    <a:pt x="2756166" y="531837"/>
                  </a:lnTo>
                  <a:lnTo>
                    <a:pt x="2757170" y="530567"/>
                  </a:lnTo>
                  <a:lnTo>
                    <a:pt x="2758173" y="529297"/>
                  </a:lnTo>
                  <a:lnTo>
                    <a:pt x="2755265" y="530567"/>
                  </a:lnTo>
                  <a:lnTo>
                    <a:pt x="2748546" y="528027"/>
                  </a:lnTo>
                  <a:lnTo>
                    <a:pt x="2744343" y="534377"/>
                  </a:lnTo>
                  <a:lnTo>
                    <a:pt x="2744076" y="533107"/>
                  </a:lnTo>
                  <a:lnTo>
                    <a:pt x="2744012" y="530567"/>
                  </a:lnTo>
                  <a:lnTo>
                    <a:pt x="2745333" y="530567"/>
                  </a:lnTo>
                  <a:lnTo>
                    <a:pt x="2739415" y="528027"/>
                  </a:lnTo>
                  <a:lnTo>
                    <a:pt x="2728912" y="534377"/>
                  </a:lnTo>
                  <a:lnTo>
                    <a:pt x="2727515" y="531837"/>
                  </a:lnTo>
                  <a:lnTo>
                    <a:pt x="2726118" y="529297"/>
                  </a:lnTo>
                  <a:lnTo>
                    <a:pt x="2725407" y="528027"/>
                  </a:lnTo>
                  <a:lnTo>
                    <a:pt x="2726664" y="525487"/>
                  </a:lnTo>
                  <a:lnTo>
                    <a:pt x="2725318" y="526757"/>
                  </a:lnTo>
                  <a:lnTo>
                    <a:pt x="2723070" y="529297"/>
                  </a:lnTo>
                  <a:lnTo>
                    <a:pt x="2722499" y="526757"/>
                  </a:lnTo>
                  <a:lnTo>
                    <a:pt x="2722918" y="525487"/>
                  </a:lnTo>
                  <a:lnTo>
                    <a:pt x="2723794" y="524217"/>
                  </a:lnTo>
                  <a:lnTo>
                    <a:pt x="2722473" y="524217"/>
                  </a:lnTo>
                  <a:lnTo>
                    <a:pt x="2718816" y="526757"/>
                  </a:lnTo>
                  <a:lnTo>
                    <a:pt x="2717825" y="524217"/>
                  </a:lnTo>
                  <a:lnTo>
                    <a:pt x="2720124" y="522947"/>
                  </a:lnTo>
                  <a:lnTo>
                    <a:pt x="2715564" y="517867"/>
                  </a:lnTo>
                  <a:lnTo>
                    <a:pt x="2708503" y="524217"/>
                  </a:lnTo>
                  <a:lnTo>
                    <a:pt x="2702776" y="522947"/>
                  </a:lnTo>
                  <a:lnTo>
                    <a:pt x="2705417" y="517867"/>
                  </a:lnTo>
                  <a:lnTo>
                    <a:pt x="2706078" y="516597"/>
                  </a:lnTo>
                  <a:lnTo>
                    <a:pt x="2702687" y="512787"/>
                  </a:lnTo>
                  <a:lnTo>
                    <a:pt x="2701328" y="510247"/>
                  </a:lnTo>
                  <a:lnTo>
                    <a:pt x="2701912" y="508977"/>
                  </a:lnTo>
                  <a:lnTo>
                    <a:pt x="2698280" y="506437"/>
                  </a:lnTo>
                  <a:lnTo>
                    <a:pt x="2696464" y="505167"/>
                  </a:lnTo>
                  <a:lnTo>
                    <a:pt x="2688539" y="506437"/>
                  </a:lnTo>
                  <a:lnTo>
                    <a:pt x="2681503" y="503897"/>
                  </a:lnTo>
                  <a:lnTo>
                    <a:pt x="2682811" y="496277"/>
                  </a:lnTo>
                  <a:lnTo>
                    <a:pt x="2680322" y="495007"/>
                  </a:lnTo>
                  <a:lnTo>
                    <a:pt x="2672854" y="491197"/>
                  </a:lnTo>
                  <a:lnTo>
                    <a:pt x="2671991" y="486117"/>
                  </a:lnTo>
                  <a:lnTo>
                    <a:pt x="2671546" y="483577"/>
                  </a:lnTo>
                  <a:lnTo>
                    <a:pt x="2671254" y="484847"/>
                  </a:lnTo>
                  <a:lnTo>
                    <a:pt x="2667508" y="486117"/>
                  </a:lnTo>
                  <a:lnTo>
                    <a:pt x="2666200" y="486117"/>
                  </a:lnTo>
                  <a:lnTo>
                    <a:pt x="2666238" y="484847"/>
                  </a:lnTo>
                  <a:lnTo>
                    <a:pt x="2666263" y="483577"/>
                  </a:lnTo>
                  <a:lnTo>
                    <a:pt x="2659786" y="484847"/>
                  </a:lnTo>
                  <a:lnTo>
                    <a:pt x="2664726" y="481037"/>
                  </a:lnTo>
                  <a:lnTo>
                    <a:pt x="2664993" y="482307"/>
                  </a:lnTo>
                  <a:lnTo>
                    <a:pt x="2665984" y="481037"/>
                  </a:lnTo>
                  <a:lnTo>
                    <a:pt x="2668955" y="477227"/>
                  </a:lnTo>
                  <a:lnTo>
                    <a:pt x="2665552" y="475957"/>
                  </a:lnTo>
                  <a:lnTo>
                    <a:pt x="2664434" y="473417"/>
                  </a:lnTo>
                  <a:lnTo>
                    <a:pt x="2657729" y="477227"/>
                  </a:lnTo>
                  <a:lnTo>
                    <a:pt x="2658465" y="475957"/>
                  </a:lnTo>
                  <a:lnTo>
                    <a:pt x="2660662" y="472147"/>
                  </a:lnTo>
                  <a:lnTo>
                    <a:pt x="2657233" y="468337"/>
                  </a:lnTo>
                  <a:lnTo>
                    <a:pt x="2654274" y="465797"/>
                  </a:lnTo>
                  <a:lnTo>
                    <a:pt x="2651404" y="461987"/>
                  </a:lnTo>
                  <a:lnTo>
                    <a:pt x="2648445" y="459447"/>
                  </a:lnTo>
                  <a:lnTo>
                    <a:pt x="2652242" y="455637"/>
                  </a:lnTo>
                  <a:lnTo>
                    <a:pt x="2649651" y="455637"/>
                  </a:lnTo>
                  <a:lnTo>
                    <a:pt x="2648953" y="453097"/>
                  </a:lnTo>
                  <a:lnTo>
                    <a:pt x="2646591" y="451827"/>
                  </a:lnTo>
                  <a:lnTo>
                    <a:pt x="2650490" y="450557"/>
                  </a:lnTo>
                  <a:lnTo>
                    <a:pt x="2649982" y="446671"/>
                  </a:lnTo>
                  <a:lnTo>
                    <a:pt x="2649410" y="444207"/>
                  </a:lnTo>
                  <a:lnTo>
                    <a:pt x="2646857" y="439127"/>
                  </a:lnTo>
                  <a:lnTo>
                    <a:pt x="2650007" y="439127"/>
                  </a:lnTo>
                  <a:lnTo>
                    <a:pt x="2649512" y="436587"/>
                  </a:lnTo>
                  <a:lnTo>
                    <a:pt x="2637409" y="439127"/>
                  </a:lnTo>
                  <a:lnTo>
                    <a:pt x="2636367" y="435317"/>
                  </a:lnTo>
                  <a:lnTo>
                    <a:pt x="2642158" y="434047"/>
                  </a:lnTo>
                  <a:lnTo>
                    <a:pt x="2640317" y="427697"/>
                  </a:lnTo>
                  <a:lnTo>
                    <a:pt x="2645283" y="421347"/>
                  </a:lnTo>
                  <a:lnTo>
                    <a:pt x="2638666" y="417537"/>
                  </a:lnTo>
                  <a:lnTo>
                    <a:pt x="2641816" y="417537"/>
                  </a:lnTo>
                  <a:lnTo>
                    <a:pt x="2641269" y="414997"/>
                  </a:lnTo>
                  <a:lnTo>
                    <a:pt x="2643860" y="409917"/>
                  </a:lnTo>
                  <a:lnTo>
                    <a:pt x="2644508" y="408647"/>
                  </a:lnTo>
                  <a:lnTo>
                    <a:pt x="2645156" y="407377"/>
                  </a:lnTo>
                  <a:lnTo>
                    <a:pt x="2641422" y="407924"/>
                  </a:lnTo>
                  <a:lnTo>
                    <a:pt x="2636697" y="403567"/>
                  </a:lnTo>
                  <a:lnTo>
                    <a:pt x="2634170" y="399757"/>
                  </a:lnTo>
                  <a:lnTo>
                    <a:pt x="2638285" y="401027"/>
                  </a:lnTo>
                  <a:lnTo>
                    <a:pt x="2635720" y="399757"/>
                  </a:lnTo>
                  <a:lnTo>
                    <a:pt x="2633141" y="398487"/>
                  </a:lnTo>
                  <a:lnTo>
                    <a:pt x="2631681" y="398487"/>
                  </a:lnTo>
                  <a:lnTo>
                    <a:pt x="2630398" y="394677"/>
                  </a:lnTo>
                  <a:lnTo>
                    <a:pt x="2630970" y="393407"/>
                  </a:lnTo>
                  <a:lnTo>
                    <a:pt x="2633713" y="393407"/>
                  </a:lnTo>
                  <a:lnTo>
                    <a:pt x="2632621" y="394677"/>
                  </a:lnTo>
                  <a:lnTo>
                    <a:pt x="2633764" y="393407"/>
                  </a:lnTo>
                  <a:lnTo>
                    <a:pt x="2634894" y="392137"/>
                  </a:lnTo>
                  <a:lnTo>
                    <a:pt x="2628811" y="392137"/>
                  </a:lnTo>
                  <a:lnTo>
                    <a:pt x="2631135" y="388327"/>
                  </a:lnTo>
                  <a:lnTo>
                    <a:pt x="2633713" y="390867"/>
                  </a:lnTo>
                  <a:lnTo>
                    <a:pt x="2634170" y="387057"/>
                  </a:lnTo>
                  <a:lnTo>
                    <a:pt x="2632646" y="387057"/>
                  </a:lnTo>
                  <a:lnTo>
                    <a:pt x="2629852" y="385787"/>
                  </a:lnTo>
                  <a:lnTo>
                    <a:pt x="2628493" y="383247"/>
                  </a:lnTo>
                  <a:lnTo>
                    <a:pt x="2631719" y="379437"/>
                  </a:lnTo>
                  <a:lnTo>
                    <a:pt x="2633268" y="379437"/>
                  </a:lnTo>
                  <a:lnTo>
                    <a:pt x="2630487" y="376897"/>
                  </a:lnTo>
                  <a:lnTo>
                    <a:pt x="2631808" y="375627"/>
                  </a:lnTo>
                  <a:lnTo>
                    <a:pt x="2633230" y="375627"/>
                  </a:lnTo>
                  <a:lnTo>
                    <a:pt x="2634373" y="376897"/>
                  </a:lnTo>
                  <a:lnTo>
                    <a:pt x="2635199" y="375627"/>
                  </a:lnTo>
                  <a:lnTo>
                    <a:pt x="2636837" y="373087"/>
                  </a:lnTo>
                  <a:lnTo>
                    <a:pt x="2637396" y="372224"/>
                  </a:lnTo>
                  <a:lnTo>
                    <a:pt x="2639911" y="373087"/>
                  </a:lnTo>
                  <a:lnTo>
                    <a:pt x="2641308" y="370547"/>
                  </a:lnTo>
                  <a:lnTo>
                    <a:pt x="2645867" y="373087"/>
                  </a:lnTo>
                  <a:lnTo>
                    <a:pt x="2643606" y="370547"/>
                  </a:lnTo>
                  <a:lnTo>
                    <a:pt x="2638577" y="365467"/>
                  </a:lnTo>
                  <a:lnTo>
                    <a:pt x="2639809" y="364197"/>
                  </a:lnTo>
                  <a:lnTo>
                    <a:pt x="2641041" y="362927"/>
                  </a:lnTo>
                  <a:lnTo>
                    <a:pt x="2643276" y="362927"/>
                  </a:lnTo>
                  <a:lnTo>
                    <a:pt x="2643047" y="361657"/>
                  </a:lnTo>
                  <a:lnTo>
                    <a:pt x="2642603" y="360387"/>
                  </a:lnTo>
                  <a:lnTo>
                    <a:pt x="2643517" y="360387"/>
                  </a:lnTo>
                  <a:lnTo>
                    <a:pt x="2644178" y="359117"/>
                  </a:lnTo>
                  <a:lnTo>
                    <a:pt x="2645511" y="359117"/>
                  </a:lnTo>
                  <a:lnTo>
                    <a:pt x="2644635" y="357847"/>
                  </a:lnTo>
                  <a:lnTo>
                    <a:pt x="2644775" y="357847"/>
                  </a:lnTo>
                  <a:lnTo>
                    <a:pt x="2644762" y="356577"/>
                  </a:lnTo>
                  <a:lnTo>
                    <a:pt x="2645714" y="356577"/>
                  </a:lnTo>
                  <a:lnTo>
                    <a:pt x="2646172" y="357847"/>
                  </a:lnTo>
                  <a:lnTo>
                    <a:pt x="2646388" y="357847"/>
                  </a:lnTo>
                  <a:lnTo>
                    <a:pt x="2645511" y="359117"/>
                  </a:lnTo>
                  <a:lnTo>
                    <a:pt x="2647645" y="359117"/>
                  </a:lnTo>
                  <a:lnTo>
                    <a:pt x="2647315" y="356577"/>
                  </a:lnTo>
                  <a:lnTo>
                    <a:pt x="2647950" y="354037"/>
                  </a:lnTo>
                  <a:lnTo>
                    <a:pt x="2644000" y="352767"/>
                  </a:lnTo>
                  <a:lnTo>
                    <a:pt x="2645295" y="351497"/>
                  </a:lnTo>
                  <a:lnTo>
                    <a:pt x="2641460" y="352767"/>
                  </a:lnTo>
                  <a:lnTo>
                    <a:pt x="2641803" y="352767"/>
                  </a:lnTo>
                  <a:lnTo>
                    <a:pt x="2641612" y="354037"/>
                  </a:lnTo>
                  <a:lnTo>
                    <a:pt x="2640444" y="357847"/>
                  </a:lnTo>
                  <a:lnTo>
                    <a:pt x="2638844" y="356577"/>
                  </a:lnTo>
                  <a:lnTo>
                    <a:pt x="2638425" y="355714"/>
                  </a:lnTo>
                  <a:lnTo>
                    <a:pt x="2638425" y="365467"/>
                  </a:lnTo>
                  <a:lnTo>
                    <a:pt x="2637383" y="369277"/>
                  </a:lnTo>
                  <a:lnTo>
                    <a:pt x="2636863" y="371348"/>
                  </a:lnTo>
                  <a:lnTo>
                    <a:pt x="2636697" y="371259"/>
                  </a:lnTo>
                  <a:lnTo>
                    <a:pt x="2636697" y="371983"/>
                  </a:lnTo>
                  <a:lnTo>
                    <a:pt x="2636405" y="373087"/>
                  </a:lnTo>
                  <a:lnTo>
                    <a:pt x="2636189" y="371817"/>
                  </a:lnTo>
                  <a:lnTo>
                    <a:pt x="2636697" y="371983"/>
                  </a:lnTo>
                  <a:lnTo>
                    <a:pt x="2636697" y="371259"/>
                  </a:lnTo>
                  <a:lnTo>
                    <a:pt x="2631236" y="368007"/>
                  </a:lnTo>
                  <a:lnTo>
                    <a:pt x="2635885" y="365467"/>
                  </a:lnTo>
                  <a:lnTo>
                    <a:pt x="2638425" y="365467"/>
                  </a:lnTo>
                  <a:lnTo>
                    <a:pt x="2638425" y="355714"/>
                  </a:lnTo>
                  <a:lnTo>
                    <a:pt x="2637625" y="354037"/>
                  </a:lnTo>
                  <a:lnTo>
                    <a:pt x="2640368" y="354037"/>
                  </a:lnTo>
                  <a:lnTo>
                    <a:pt x="2638120" y="351497"/>
                  </a:lnTo>
                  <a:lnTo>
                    <a:pt x="2635847" y="350227"/>
                  </a:lnTo>
                  <a:lnTo>
                    <a:pt x="2634805" y="348957"/>
                  </a:lnTo>
                  <a:lnTo>
                    <a:pt x="2640977" y="348957"/>
                  </a:lnTo>
                  <a:lnTo>
                    <a:pt x="2645295" y="346417"/>
                  </a:lnTo>
                  <a:lnTo>
                    <a:pt x="2648953" y="347687"/>
                  </a:lnTo>
                  <a:lnTo>
                    <a:pt x="2648953" y="346417"/>
                  </a:lnTo>
                  <a:lnTo>
                    <a:pt x="2648940" y="341337"/>
                  </a:lnTo>
                  <a:lnTo>
                    <a:pt x="2651175" y="337527"/>
                  </a:lnTo>
                  <a:lnTo>
                    <a:pt x="2651912" y="336257"/>
                  </a:lnTo>
                  <a:lnTo>
                    <a:pt x="2646870" y="329907"/>
                  </a:lnTo>
                  <a:lnTo>
                    <a:pt x="2646705" y="328637"/>
                  </a:lnTo>
                  <a:lnTo>
                    <a:pt x="2649651" y="329907"/>
                  </a:lnTo>
                  <a:lnTo>
                    <a:pt x="2650985" y="329907"/>
                  </a:lnTo>
                  <a:lnTo>
                    <a:pt x="2651264" y="331177"/>
                  </a:lnTo>
                  <a:lnTo>
                    <a:pt x="2650680" y="331177"/>
                  </a:lnTo>
                  <a:lnTo>
                    <a:pt x="2651442" y="332447"/>
                  </a:lnTo>
                  <a:lnTo>
                    <a:pt x="2651328" y="331177"/>
                  </a:lnTo>
                  <a:lnTo>
                    <a:pt x="2651087" y="328637"/>
                  </a:lnTo>
                  <a:lnTo>
                    <a:pt x="2653792" y="325920"/>
                  </a:lnTo>
                  <a:lnTo>
                    <a:pt x="2654871" y="324827"/>
                  </a:lnTo>
                  <a:lnTo>
                    <a:pt x="2654389" y="324396"/>
                  </a:lnTo>
                  <a:lnTo>
                    <a:pt x="2655620" y="321017"/>
                  </a:lnTo>
                  <a:lnTo>
                    <a:pt x="2656636" y="322287"/>
                  </a:lnTo>
                  <a:lnTo>
                    <a:pt x="2663025" y="321017"/>
                  </a:lnTo>
                  <a:lnTo>
                    <a:pt x="2662834" y="319747"/>
                  </a:lnTo>
                  <a:lnTo>
                    <a:pt x="2662250" y="315937"/>
                  </a:lnTo>
                  <a:lnTo>
                    <a:pt x="2662148" y="312127"/>
                  </a:lnTo>
                  <a:lnTo>
                    <a:pt x="2662136" y="305777"/>
                  </a:lnTo>
                  <a:lnTo>
                    <a:pt x="2663037" y="300697"/>
                  </a:lnTo>
                  <a:lnTo>
                    <a:pt x="2668384" y="300697"/>
                  </a:lnTo>
                  <a:lnTo>
                    <a:pt x="2675991" y="294347"/>
                  </a:lnTo>
                  <a:lnTo>
                    <a:pt x="2682456" y="287997"/>
                  </a:lnTo>
                  <a:lnTo>
                    <a:pt x="2685275" y="285457"/>
                  </a:lnTo>
                  <a:lnTo>
                    <a:pt x="2689517" y="281647"/>
                  </a:lnTo>
                  <a:lnTo>
                    <a:pt x="2698915" y="279107"/>
                  </a:lnTo>
                  <a:lnTo>
                    <a:pt x="2702585" y="279107"/>
                  </a:lnTo>
                  <a:lnTo>
                    <a:pt x="2701061" y="275297"/>
                  </a:lnTo>
                  <a:lnTo>
                    <a:pt x="2701302" y="274027"/>
                  </a:lnTo>
                  <a:lnTo>
                    <a:pt x="2701544" y="272757"/>
                  </a:lnTo>
                  <a:lnTo>
                    <a:pt x="2704388" y="275297"/>
                  </a:lnTo>
                  <a:lnTo>
                    <a:pt x="2704947" y="270217"/>
                  </a:lnTo>
                  <a:lnTo>
                    <a:pt x="2705087" y="268947"/>
                  </a:lnTo>
                  <a:lnTo>
                    <a:pt x="2708427" y="267677"/>
                  </a:lnTo>
                  <a:lnTo>
                    <a:pt x="2717317" y="270217"/>
                  </a:lnTo>
                  <a:lnTo>
                    <a:pt x="2719501" y="267677"/>
                  </a:lnTo>
                  <a:lnTo>
                    <a:pt x="2720581" y="266407"/>
                  </a:lnTo>
                  <a:lnTo>
                    <a:pt x="2718663" y="263867"/>
                  </a:lnTo>
                  <a:lnTo>
                    <a:pt x="2721051" y="263867"/>
                  </a:lnTo>
                  <a:lnTo>
                    <a:pt x="2724988" y="260057"/>
                  </a:lnTo>
                  <a:lnTo>
                    <a:pt x="2725801" y="262597"/>
                  </a:lnTo>
                  <a:lnTo>
                    <a:pt x="2725458" y="260057"/>
                  </a:lnTo>
                  <a:lnTo>
                    <a:pt x="2726842" y="261327"/>
                  </a:lnTo>
                  <a:lnTo>
                    <a:pt x="2727668" y="263867"/>
                  </a:lnTo>
                  <a:lnTo>
                    <a:pt x="2728988" y="261327"/>
                  </a:lnTo>
                  <a:lnTo>
                    <a:pt x="2730385" y="260057"/>
                  </a:lnTo>
                  <a:lnTo>
                    <a:pt x="2731897" y="257517"/>
                  </a:lnTo>
                  <a:lnTo>
                    <a:pt x="2736659" y="258787"/>
                  </a:lnTo>
                  <a:lnTo>
                    <a:pt x="2733916" y="266407"/>
                  </a:lnTo>
                  <a:lnTo>
                    <a:pt x="2740012" y="265137"/>
                  </a:lnTo>
                  <a:lnTo>
                    <a:pt x="2741930" y="263867"/>
                  </a:lnTo>
                  <a:lnTo>
                    <a:pt x="2744863" y="257517"/>
                  </a:lnTo>
                  <a:lnTo>
                    <a:pt x="2743708" y="256247"/>
                  </a:lnTo>
                  <a:lnTo>
                    <a:pt x="2742730" y="256247"/>
                  </a:lnTo>
                  <a:lnTo>
                    <a:pt x="2740952" y="254977"/>
                  </a:lnTo>
                  <a:lnTo>
                    <a:pt x="2740342" y="252437"/>
                  </a:lnTo>
                  <a:lnTo>
                    <a:pt x="2742285" y="251167"/>
                  </a:lnTo>
                  <a:lnTo>
                    <a:pt x="2741828" y="248627"/>
                  </a:lnTo>
                  <a:lnTo>
                    <a:pt x="2741142" y="244817"/>
                  </a:lnTo>
                  <a:lnTo>
                    <a:pt x="2741244" y="243547"/>
                  </a:lnTo>
                  <a:lnTo>
                    <a:pt x="2742349" y="242824"/>
                  </a:lnTo>
                  <a:lnTo>
                    <a:pt x="2742412" y="237858"/>
                  </a:lnTo>
                  <a:lnTo>
                    <a:pt x="2741625" y="238493"/>
                  </a:lnTo>
                  <a:lnTo>
                    <a:pt x="2741726" y="237197"/>
                  </a:lnTo>
                  <a:lnTo>
                    <a:pt x="2734551" y="233387"/>
                  </a:lnTo>
                  <a:lnTo>
                    <a:pt x="2731401" y="238467"/>
                  </a:lnTo>
                  <a:lnTo>
                    <a:pt x="2730284" y="237197"/>
                  </a:lnTo>
                  <a:lnTo>
                    <a:pt x="2729217" y="235978"/>
                  </a:lnTo>
                  <a:lnTo>
                    <a:pt x="2728366" y="237197"/>
                  </a:lnTo>
                  <a:lnTo>
                    <a:pt x="2727528" y="235902"/>
                  </a:lnTo>
                  <a:lnTo>
                    <a:pt x="2726601" y="234657"/>
                  </a:lnTo>
                  <a:lnTo>
                    <a:pt x="2725547" y="234657"/>
                  </a:lnTo>
                  <a:lnTo>
                    <a:pt x="2723769" y="240931"/>
                  </a:lnTo>
                  <a:lnTo>
                    <a:pt x="2724048" y="241007"/>
                  </a:lnTo>
                  <a:lnTo>
                    <a:pt x="2723629" y="241452"/>
                  </a:lnTo>
                  <a:lnTo>
                    <a:pt x="2723388" y="242277"/>
                  </a:lnTo>
                  <a:lnTo>
                    <a:pt x="2723197" y="241909"/>
                  </a:lnTo>
                  <a:lnTo>
                    <a:pt x="2721635" y="243547"/>
                  </a:lnTo>
                  <a:lnTo>
                    <a:pt x="2718701" y="242277"/>
                  </a:lnTo>
                  <a:lnTo>
                    <a:pt x="2718371" y="239737"/>
                  </a:lnTo>
                  <a:lnTo>
                    <a:pt x="2717012" y="242277"/>
                  </a:lnTo>
                  <a:lnTo>
                    <a:pt x="2716098" y="241007"/>
                  </a:lnTo>
                  <a:lnTo>
                    <a:pt x="2716174" y="239737"/>
                  </a:lnTo>
                  <a:lnTo>
                    <a:pt x="2716822" y="238467"/>
                  </a:lnTo>
                  <a:lnTo>
                    <a:pt x="2715501" y="241007"/>
                  </a:lnTo>
                  <a:lnTo>
                    <a:pt x="2711704" y="242277"/>
                  </a:lnTo>
                  <a:lnTo>
                    <a:pt x="2712034" y="244817"/>
                  </a:lnTo>
                  <a:lnTo>
                    <a:pt x="2708478" y="242277"/>
                  </a:lnTo>
                  <a:lnTo>
                    <a:pt x="2705697" y="248627"/>
                  </a:lnTo>
                  <a:lnTo>
                    <a:pt x="2703258" y="243547"/>
                  </a:lnTo>
                  <a:lnTo>
                    <a:pt x="2703258" y="244817"/>
                  </a:lnTo>
                  <a:lnTo>
                    <a:pt x="2701963" y="249897"/>
                  </a:lnTo>
                  <a:lnTo>
                    <a:pt x="2700337" y="251167"/>
                  </a:lnTo>
                  <a:lnTo>
                    <a:pt x="2699537" y="248627"/>
                  </a:lnTo>
                  <a:lnTo>
                    <a:pt x="2699131" y="247357"/>
                  </a:lnTo>
                  <a:lnTo>
                    <a:pt x="2696426" y="247357"/>
                  </a:lnTo>
                  <a:lnTo>
                    <a:pt x="2693187" y="248627"/>
                  </a:lnTo>
                  <a:lnTo>
                    <a:pt x="2690342" y="246087"/>
                  </a:lnTo>
                  <a:lnTo>
                    <a:pt x="2691206" y="252437"/>
                  </a:lnTo>
                  <a:lnTo>
                    <a:pt x="2683319" y="253707"/>
                  </a:lnTo>
                  <a:lnTo>
                    <a:pt x="2681325" y="260057"/>
                  </a:lnTo>
                  <a:lnTo>
                    <a:pt x="2681198" y="258787"/>
                  </a:lnTo>
                  <a:lnTo>
                    <a:pt x="2681084" y="257771"/>
                  </a:lnTo>
                  <a:lnTo>
                    <a:pt x="2679014" y="258787"/>
                  </a:lnTo>
                  <a:lnTo>
                    <a:pt x="2677160" y="257517"/>
                  </a:lnTo>
                  <a:lnTo>
                    <a:pt x="2674874" y="257517"/>
                  </a:lnTo>
                  <a:lnTo>
                    <a:pt x="2677922" y="262597"/>
                  </a:lnTo>
                  <a:lnTo>
                    <a:pt x="2675394" y="266407"/>
                  </a:lnTo>
                  <a:lnTo>
                    <a:pt x="2675839" y="270217"/>
                  </a:lnTo>
                  <a:lnTo>
                    <a:pt x="2672854" y="268947"/>
                  </a:lnTo>
                  <a:lnTo>
                    <a:pt x="2669857" y="267677"/>
                  </a:lnTo>
                  <a:lnTo>
                    <a:pt x="2673261" y="263867"/>
                  </a:lnTo>
                  <a:lnTo>
                    <a:pt x="2669235" y="260057"/>
                  </a:lnTo>
                  <a:lnTo>
                    <a:pt x="2672181" y="263867"/>
                  </a:lnTo>
                  <a:lnTo>
                    <a:pt x="2667482" y="267677"/>
                  </a:lnTo>
                  <a:lnTo>
                    <a:pt x="2670822" y="268947"/>
                  </a:lnTo>
                  <a:lnTo>
                    <a:pt x="2666682" y="267677"/>
                  </a:lnTo>
                  <a:lnTo>
                    <a:pt x="2668066" y="268947"/>
                  </a:lnTo>
                  <a:lnTo>
                    <a:pt x="2663952" y="266407"/>
                  </a:lnTo>
                  <a:lnTo>
                    <a:pt x="2668282" y="272757"/>
                  </a:lnTo>
                  <a:lnTo>
                    <a:pt x="2662809" y="268947"/>
                  </a:lnTo>
                  <a:lnTo>
                    <a:pt x="2664256" y="274027"/>
                  </a:lnTo>
                  <a:lnTo>
                    <a:pt x="2659227" y="274027"/>
                  </a:lnTo>
                  <a:lnTo>
                    <a:pt x="2659011" y="268947"/>
                  </a:lnTo>
                  <a:lnTo>
                    <a:pt x="2657576" y="273951"/>
                  </a:lnTo>
                  <a:lnTo>
                    <a:pt x="2657741" y="274027"/>
                  </a:lnTo>
                  <a:lnTo>
                    <a:pt x="2659253" y="277837"/>
                  </a:lnTo>
                  <a:lnTo>
                    <a:pt x="2656789" y="281647"/>
                  </a:lnTo>
                  <a:lnTo>
                    <a:pt x="2654808" y="276567"/>
                  </a:lnTo>
                  <a:lnTo>
                    <a:pt x="2654503" y="276453"/>
                  </a:lnTo>
                  <a:lnTo>
                    <a:pt x="2654503" y="319747"/>
                  </a:lnTo>
                  <a:lnTo>
                    <a:pt x="2654008" y="324053"/>
                  </a:lnTo>
                  <a:lnTo>
                    <a:pt x="2650591" y="321017"/>
                  </a:lnTo>
                  <a:lnTo>
                    <a:pt x="2654503" y="319747"/>
                  </a:lnTo>
                  <a:lnTo>
                    <a:pt x="2654503" y="276453"/>
                  </a:lnTo>
                  <a:lnTo>
                    <a:pt x="2651607" y="275297"/>
                  </a:lnTo>
                  <a:lnTo>
                    <a:pt x="2650274" y="277837"/>
                  </a:lnTo>
                  <a:lnTo>
                    <a:pt x="2652268" y="282917"/>
                  </a:lnTo>
                  <a:lnTo>
                    <a:pt x="2650680" y="285457"/>
                  </a:lnTo>
                  <a:lnTo>
                    <a:pt x="2649918" y="284187"/>
                  </a:lnTo>
                  <a:lnTo>
                    <a:pt x="2649385" y="284187"/>
                  </a:lnTo>
                  <a:lnTo>
                    <a:pt x="2648889" y="282917"/>
                  </a:lnTo>
                  <a:lnTo>
                    <a:pt x="2650007" y="289267"/>
                  </a:lnTo>
                  <a:lnTo>
                    <a:pt x="2642616" y="290537"/>
                  </a:lnTo>
                  <a:lnTo>
                    <a:pt x="2644533" y="296887"/>
                  </a:lnTo>
                  <a:lnTo>
                    <a:pt x="2643187" y="296887"/>
                  </a:lnTo>
                  <a:lnTo>
                    <a:pt x="2645702" y="298157"/>
                  </a:lnTo>
                  <a:lnTo>
                    <a:pt x="2647912" y="299427"/>
                  </a:lnTo>
                  <a:lnTo>
                    <a:pt x="2649410" y="300697"/>
                  </a:lnTo>
                  <a:lnTo>
                    <a:pt x="2648445" y="301967"/>
                  </a:lnTo>
                  <a:lnTo>
                    <a:pt x="2650286" y="305777"/>
                  </a:lnTo>
                  <a:lnTo>
                    <a:pt x="2647061" y="304507"/>
                  </a:lnTo>
                  <a:lnTo>
                    <a:pt x="2647759" y="303237"/>
                  </a:lnTo>
                  <a:lnTo>
                    <a:pt x="2646654" y="301967"/>
                  </a:lnTo>
                  <a:lnTo>
                    <a:pt x="2646095" y="300748"/>
                  </a:lnTo>
                  <a:lnTo>
                    <a:pt x="2646248" y="303237"/>
                  </a:lnTo>
                  <a:lnTo>
                    <a:pt x="2643479" y="302552"/>
                  </a:lnTo>
                  <a:lnTo>
                    <a:pt x="2643479" y="308317"/>
                  </a:lnTo>
                  <a:lnTo>
                    <a:pt x="2640698" y="309587"/>
                  </a:lnTo>
                  <a:lnTo>
                    <a:pt x="2636189" y="307047"/>
                  </a:lnTo>
                  <a:lnTo>
                    <a:pt x="2642666" y="303479"/>
                  </a:lnTo>
                  <a:lnTo>
                    <a:pt x="2643479" y="308317"/>
                  </a:lnTo>
                  <a:lnTo>
                    <a:pt x="2643479" y="302552"/>
                  </a:lnTo>
                  <a:lnTo>
                    <a:pt x="2642476" y="302298"/>
                  </a:lnTo>
                  <a:lnTo>
                    <a:pt x="2642616" y="303237"/>
                  </a:lnTo>
                  <a:lnTo>
                    <a:pt x="2637231" y="303237"/>
                  </a:lnTo>
                  <a:lnTo>
                    <a:pt x="2641358" y="300697"/>
                  </a:lnTo>
                  <a:lnTo>
                    <a:pt x="2638018" y="300697"/>
                  </a:lnTo>
                  <a:lnTo>
                    <a:pt x="2638158" y="299427"/>
                  </a:lnTo>
                  <a:lnTo>
                    <a:pt x="2638247" y="298157"/>
                  </a:lnTo>
                  <a:lnTo>
                    <a:pt x="2634729" y="296887"/>
                  </a:lnTo>
                  <a:lnTo>
                    <a:pt x="2630106" y="300697"/>
                  </a:lnTo>
                  <a:lnTo>
                    <a:pt x="2632760" y="303237"/>
                  </a:lnTo>
                  <a:lnTo>
                    <a:pt x="2628455" y="308317"/>
                  </a:lnTo>
                  <a:lnTo>
                    <a:pt x="2630144" y="310857"/>
                  </a:lnTo>
                  <a:lnTo>
                    <a:pt x="2632176" y="309587"/>
                  </a:lnTo>
                  <a:lnTo>
                    <a:pt x="2633891" y="312127"/>
                  </a:lnTo>
                  <a:lnTo>
                    <a:pt x="2631833" y="315937"/>
                  </a:lnTo>
                  <a:lnTo>
                    <a:pt x="2627223" y="317207"/>
                  </a:lnTo>
                  <a:lnTo>
                    <a:pt x="2623096" y="317207"/>
                  </a:lnTo>
                  <a:lnTo>
                    <a:pt x="2622423" y="319747"/>
                  </a:lnTo>
                  <a:lnTo>
                    <a:pt x="2624632" y="323557"/>
                  </a:lnTo>
                  <a:lnTo>
                    <a:pt x="2630132" y="326097"/>
                  </a:lnTo>
                  <a:lnTo>
                    <a:pt x="2625318" y="328637"/>
                  </a:lnTo>
                  <a:lnTo>
                    <a:pt x="2620810" y="324827"/>
                  </a:lnTo>
                  <a:lnTo>
                    <a:pt x="2617901" y="329907"/>
                  </a:lnTo>
                  <a:lnTo>
                    <a:pt x="2626880" y="331177"/>
                  </a:lnTo>
                  <a:lnTo>
                    <a:pt x="2621292" y="334772"/>
                  </a:lnTo>
                  <a:lnTo>
                    <a:pt x="2621915" y="334987"/>
                  </a:lnTo>
                  <a:lnTo>
                    <a:pt x="2620721" y="337527"/>
                  </a:lnTo>
                  <a:lnTo>
                    <a:pt x="2618181" y="336880"/>
                  </a:lnTo>
                  <a:lnTo>
                    <a:pt x="2618181" y="361657"/>
                  </a:lnTo>
                  <a:lnTo>
                    <a:pt x="2617927" y="362927"/>
                  </a:lnTo>
                  <a:lnTo>
                    <a:pt x="2617101" y="361657"/>
                  </a:lnTo>
                  <a:lnTo>
                    <a:pt x="2615857" y="362927"/>
                  </a:lnTo>
                  <a:lnTo>
                    <a:pt x="2614422" y="364197"/>
                  </a:lnTo>
                  <a:lnTo>
                    <a:pt x="2614790" y="362927"/>
                  </a:lnTo>
                  <a:lnTo>
                    <a:pt x="2615361" y="360387"/>
                  </a:lnTo>
                  <a:lnTo>
                    <a:pt x="2616835" y="360387"/>
                  </a:lnTo>
                  <a:lnTo>
                    <a:pt x="2618181" y="361657"/>
                  </a:lnTo>
                  <a:lnTo>
                    <a:pt x="2618181" y="336880"/>
                  </a:lnTo>
                  <a:lnTo>
                    <a:pt x="2616263" y="336372"/>
                  </a:lnTo>
                  <a:lnTo>
                    <a:pt x="2616263" y="355307"/>
                  </a:lnTo>
                  <a:lnTo>
                    <a:pt x="2616200" y="356577"/>
                  </a:lnTo>
                  <a:lnTo>
                    <a:pt x="2616212" y="355307"/>
                  </a:lnTo>
                  <a:lnTo>
                    <a:pt x="2616263" y="336372"/>
                  </a:lnTo>
                  <a:lnTo>
                    <a:pt x="2615831" y="336257"/>
                  </a:lnTo>
                  <a:lnTo>
                    <a:pt x="2614638" y="342607"/>
                  </a:lnTo>
                  <a:lnTo>
                    <a:pt x="2615514" y="350227"/>
                  </a:lnTo>
                  <a:lnTo>
                    <a:pt x="2614853" y="356577"/>
                  </a:lnTo>
                  <a:lnTo>
                    <a:pt x="2613482" y="355307"/>
                  </a:lnTo>
                  <a:lnTo>
                    <a:pt x="2612250" y="354037"/>
                  </a:lnTo>
                  <a:lnTo>
                    <a:pt x="2610396" y="355307"/>
                  </a:lnTo>
                  <a:lnTo>
                    <a:pt x="2610599" y="359117"/>
                  </a:lnTo>
                  <a:lnTo>
                    <a:pt x="2609392" y="364197"/>
                  </a:lnTo>
                  <a:lnTo>
                    <a:pt x="2607551" y="368007"/>
                  </a:lnTo>
                  <a:lnTo>
                    <a:pt x="2605913" y="372224"/>
                  </a:lnTo>
                  <a:lnTo>
                    <a:pt x="2603944" y="376897"/>
                  </a:lnTo>
                  <a:lnTo>
                    <a:pt x="2601874" y="380707"/>
                  </a:lnTo>
                  <a:lnTo>
                    <a:pt x="2605773" y="384517"/>
                  </a:lnTo>
                  <a:lnTo>
                    <a:pt x="2607284" y="385787"/>
                  </a:lnTo>
                  <a:lnTo>
                    <a:pt x="2607513" y="388327"/>
                  </a:lnTo>
                  <a:lnTo>
                    <a:pt x="2604681" y="388327"/>
                  </a:lnTo>
                  <a:lnTo>
                    <a:pt x="2603436" y="387057"/>
                  </a:lnTo>
                  <a:lnTo>
                    <a:pt x="2606814" y="393407"/>
                  </a:lnTo>
                  <a:lnTo>
                    <a:pt x="2610612" y="403567"/>
                  </a:lnTo>
                  <a:lnTo>
                    <a:pt x="2606637" y="409917"/>
                  </a:lnTo>
                  <a:lnTo>
                    <a:pt x="2605278" y="408647"/>
                  </a:lnTo>
                  <a:lnTo>
                    <a:pt x="2603804" y="412457"/>
                  </a:lnTo>
                  <a:lnTo>
                    <a:pt x="2614460" y="412457"/>
                  </a:lnTo>
                  <a:lnTo>
                    <a:pt x="2610701" y="417537"/>
                  </a:lnTo>
                  <a:lnTo>
                    <a:pt x="2609875" y="416267"/>
                  </a:lnTo>
                  <a:lnTo>
                    <a:pt x="2610358" y="423887"/>
                  </a:lnTo>
                  <a:lnTo>
                    <a:pt x="2611691" y="431507"/>
                  </a:lnTo>
                  <a:lnTo>
                    <a:pt x="2612364" y="437857"/>
                  </a:lnTo>
                  <a:lnTo>
                    <a:pt x="2610878" y="445477"/>
                  </a:lnTo>
                  <a:lnTo>
                    <a:pt x="2617203" y="444207"/>
                  </a:lnTo>
                  <a:lnTo>
                    <a:pt x="2610828" y="455637"/>
                  </a:lnTo>
                  <a:lnTo>
                    <a:pt x="2619540" y="453097"/>
                  </a:lnTo>
                  <a:lnTo>
                    <a:pt x="2617457" y="459447"/>
                  </a:lnTo>
                  <a:lnTo>
                    <a:pt x="2615400" y="459447"/>
                  </a:lnTo>
                  <a:lnTo>
                    <a:pt x="2615654" y="467067"/>
                  </a:lnTo>
                  <a:lnTo>
                    <a:pt x="2615996" y="469607"/>
                  </a:lnTo>
                  <a:lnTo>
                    <a:pt x="2621940" y="468337"/>
                  </a:lnTo>
                  <a:lnTo>
                    <a:pt x="2623883" y="470877"/>
                  </a:lnTo>
                  <a:lnTo>
                    <a:pt x="2619794" y="472147"/>
                  </a:lnTo>
                  <a:lnTo>
                    <a:pt x="2625699" y="473417"/>
                  </a:lnTo>
                  <a:lnTo>
                    <a:pt x="2621686" y="477227"/>
                  </a:lnTo>
                  <a:lnTo>
                    <a:pt x="2623845" y="479767"/>
                  </a:lnTo>
                  <a:lnTo>
                    <a:pt x="2623642" y="478497"/>
                  </a:lnTo>
                  <a:lnTo>
                    <a:pt x="2624721" y="475957"/>
                  </a:lnTo>
                  <a:lnTo>
                    <a:pt x="2625966" y="475957"/>
                  </a:lnTo>
                  <a:lnTo>
                    <a:pt x="2629370" y="478497"/>
                  </a:lnTo>
                  <a:lnTo>
                    <a:pt x="2627490" y="486117"/>
                  </a:lnTo>
                  <a:lnTo>
                    <a:pt x="2625674" y="487387"/>
                  </a:lnTo>
                  <a:lnTo>
                    <a:pt x="2633891" y="492467"/>
                  </a:lnTo>
                  <a:lnTo>
                    <a:pt x="2632976" y="493191"/>
                  </a:lnTo>
                  <a:lnTo>
                    <a:pt x="2635808" y="493737"/>
                  </a:lnTo>
                  <a:lnTo>
                    <a:pt x="2625725" y="496277"/>
                  </a:lnTo>
                  <a:lnTo>
                    <a:pt x="2631744" y="497547"/>
                  </a:lnTo>
                  <a:lnTo>
                    <a:pt x="2632278" y="496277"/>
                  </a:lnTo>
                  <a:lnTo>
                    <a:pt x="2634157" y="496277"/>
                  </a:lnTo>
                  <a:lnTo>
                    <a:pt x="2634983" y="495007"/>
                  </a:lnTo>
                  <a:lnTo>
                    <a:pt x="2633853" y="498817"/>
                  </a:lnTo>
                  <a:lnTo>
                    <a:pt x="2637205" y="502627"/>
                  </a:lnTo>
                  <a:lnTo>
                    <a:pt x="2640406" y="505167"/>
                  </a:lnTo>
                  <a:lnTo>
                    <a:pt x="2637472" y="506437"/>
                  </a:lnTo>
                  <a:lnTo>
                    <a:pt x="2640977" y="512787"/>
                  </a:lnTo>
                  <a:lnTo>
                    <a:pt x="2648204" y="516597"/>
                  </a:lnTo>
                  <a:lnTo>
                    <a:pt x="2653487" y="522947"/>
                  </a:lnTo>
                  <a:lnTo>
                    <a:pt x="2652598" y="519137"/>
                  </a:lnTo>
                  <a:lnTo>
                    <a:pt x="2656929" y="516597"/>
                  </a:lnTo>
                  <a:lnTo>
                    <a:pt x="2658795" y="517867"/>
                  </a:lnTo>
                  <a:lnTo>
                    <a:pt x="2658427" y="518375"/>
                  </a:lnTo>
                  <a:lnTo>
                    <a:pt x="2660256" y="517867"/>
                  </a:lnTo>
                  <a:lnTo>
                    <a:pt x="2661894" y="520407"/>
                  </a:lnTo>
                  <a:lnTo>
                    <a:pt x="2657906" y="522947"/>
                  </a:lnTo>
                  <a:lnTo>
                    <a:pt x="2655570" y="522947"/>
                  </a:lnTo>
                  <a:lnTo>
                    <a:pt x="2659342" y="524217"/>
                  </a:lnTo>
                  <a:lnTo>
                    <a:pt x="2658516" y="525487"/>
                  </a:lnTo>
                  <a:lnTo>
                    <a:pt x="2657386" y="525487"/>
                  </a:lnTo>
                  <a:lnTo>
                    <a:pt x="2655963" y="526757"/>
                  </a:lnTo>
                  <a:lnTo>
                    <a:pt x="2659049" y="525487"/>
                  </a:lnTo>
                  <a:lnTo>
                    <a:pt x="2657411" y="534377"/>
                  </a:lnTo>
                  <a:lnTo>
                    <a:pt x="2662428" y="531837"/>
                  </a:lnTo>
                  <a:lnTo>
                    <a:pt x="2661653" y="533107"/>
                  </a:lnTo>
                  <a:lnTo>
                    <a:pt x="2667482" y="538187"/>
                  </a:lnTo>
                  <a:lnTo>
                    <a:pt x="2671737" y="539457"/>
                  </a:lnTo>
                  <a:lnTo>
                    <a:pt x="2676931" y="541997"/>
                  </a:lnTo>
                  <a:lnTo>
                    <a:pt x="2679369" y="539457"/>
                  </a:lnTo>
                  <a:lnTo>
                    <a:pt x="2680868" y="541997"/>
                  </a:lnTo>
                  <a:lnTo>
                    <a:pt x="2684183" y="539457"/>
                  </a:lnTo>
                  <a:lnTo>
                    <a:pt x="2687307" y="543267"/>
                  </a:lnTo>
                  <a:lnTo>
                    <a:pt x="2690088" y="548347"/>
                  </a:lnTo>
                  <a:lnTo>
                    <a:pt x="2695105" y="550887"/>
                  </a:lnTo>
                  <a:lnTo>
                    <a:pt x="2698902" y="550887"/>
                  </a:lnTo>
                  <a:lnTo>
                    <a:pt x="2699118" y="550341"/>
                  </a:lnTo>
                  <a:lnTo>
                    <a:pt x="2697721" y="548347"/>
                  </a:lnTo>
                  <a:lnTo>
                    <a:pt x="2700388" y="547077"/>
                  </a:lnTo>
                  <a:lnTo>
                    <a:pt x="2699118" y="550341"/>
                  </a:lnTo>
                  <a:lnTo>
                    <a:pt x="2853740" y="550341"/>
                  </a:lnTo>
                  <a:lnTo>
                    <a:pt x="2853956" y="548347"/>
                  </a:lnTo>
                  <a:lnTo>
                    <a:pt x="2858173" y="547077"/>
                  </a:lnTo>
                  <a:lnTo>
                    <a:pt x="2858630" y="553427"/>
                  </a:lnTo>
                  <a:lnTo>
                    <a:pt x="2862605" y="547077"/>
                  </a:lnTo>
                  <a:lnTo>
                    <a:pt x="2864294" y="545807"/>
                  </a:lnTo>
                  <a:lnTo>
                    <a:pt x="2867647" y="543267"/>
                  </a:lnTo>
                  <a:lnTo>
                    <a:pt x="2870327" y="541997"/>
                  </a:lnTo>
                  <a:lnTo>
                    <a:pt x="2872994" y="540727"/>
                  </a:lnTo>
                  <a:lnTo>
                    <a:pt x="2877985" y="536917"/>
                  </a:lnTo>
                  <a:lnTo>
                    <a:pt x="2883116" y="533107"/>
                  </a:lnTo>
                  <a:lnTo>
                    <a:pt x="2885986" y="528027"/>
                  </a:lnTo>
                  <a:lnTo>
                    <a:pt x="2886202" y="529297"/>
                  </a:lnTo>
                  <a:lnTo>
                    <a:pt x="2887180" y="530567"/>
                  </a:lnTo>
                  <a:lnTo>
                    <a:pt x="2886252" y="531837"/>
                  </a:lnTo>
                  <a:lnTo>
                    <a:pt x="2890532" y="531837"/>
                  </a:lnTo>
                  <a:lnTo>
                    <a:pt x="2893199" y="525487"/>
                  </a:lnTo>
                  <a:lnTo>
                    <a:pt x="2891218" y="522947"/>
                  </a:lnTo>
                  <a:lnTo>
                    <a:pt x="2892768" y="521677"/>
                  </a:lnTo>
                  <a:lnTo>
                    <a:pt x="2893326" y="524217"/>
                  </a:lnTo>
                  <a:lnTo>
                    <a:pt x="2898508" y="524217"/>
                  </a:lnTo>
                  <a:lnTo>
                    <a:pt x="2897746" y="521677"/>
                  </a:lnTo>
                  <a:lnTo>
                    <a:pt x="2896603" y="517867"/>
                  </a:lnTo>
                  <a:lnTo>
                    <a:pt x="2900146" y="519010"/>
                  </a:lnTo>
                  <a:lnTo>
                    <a:pt x="2900083" y="517867"/>
                  </a:lnTo>
                  <a:lnTo>
                    <a:pt x="2905620" y="515327"/>
                  </a:lnTo>
                  <a:lnTo>
                    <a:pt x="2901556" y="514057"/>
                  </a:lnTo>
                  <a:lnTo>
                    <a:pt x="2905899" y="511517"/>
                  </a:lnTo>
                  <a:lnTo>
                    <a:pt x="2905810" y="507707"/>
                  </a:lnTo>
                  <a:lnTo>
                    <a:pt x="2905772" y="506437"/>
                  </a:lnTo>
                  <a:lnTo>
                    <a:pt x="2909747" y="505167"/>
                  </a:lnTo>
                  <a:lnTo>
                    <a:pt x="2907436" y="500087"/>
                  </a:lnTo>
                  <a:lnTo>
                    <a:pt x="2915958" y="500087"/>
                  </a:lnTo>
                  <a:lnTo>
                    <a:pt x="2911106" y="495007"/>
                  </a:lnTo>
                  <a:lnTo>
                    <a:pt x="2916351" y="500087"/>
                  </a:lnTo>
                  <a:lnTo>
                    <a:pt x="2918930" y="495007"/>
                  </a:lnTo>
                  <a:lnTo>
                    <a:pt x="2920212" y="492467"/>
                  </a:lnTo>
                  <a:lnTo>
                    <a:pt x="2918714" y="488657"/>
                  </a:lnTo>
                  <a:lnTo>
                    <a:pt x="2919958" y="489927"/>
                  </a:lnTo>
                  <a:lnTo>
                    <a:pt x="2920847" y="488657"/>
                  </a:lnTo>
                  <a:lnTo>
                    <a:pt x="2921724" y="487387"/>
                  </a:lnTo>
                  <a:lnTo>
                    <a:pt x="2923235" y="489496"/>
                  </a:lnTo>
                  <a:lnTo>
                    <a:pt x="2920555" y="492861"/>
                  </a:lnTo>
                  <a:lnTo>
                    <a:pt x="2921533" y="492036"/>
                  </a:lnTo>
                  <a:lnTo>
                    <a:pt x="2922524" y="490740"/>
                  </a:lnTo>
                  <a:lnTo>
                    <a:pt x="2923248" y="489508"/>
                  </a:lnTo>
                  <a:lnTo>
                    <a:pt x="2923565" y="489927"/>
                  </a:lnTo>
                  <a:lnTo>
                    <a:pt x="2924619" y="487387"/>
                  </a:lnTo>
                  <a:lnTo>
                    <a:pt x="2925140" y="486117"/>
                  </a:lnTo>
                  <a:lnTo>
                    <a:pt x="2925534" y="483577"/>
                  </a:lnTo>
                  <a:lnTo>
                    <a:pt x="2922232" y="482307"/>
                  </a:lnTo>
                  <a:lnTo>
                    <a:pt x="2926664" y="479767"/>
                  </a:lnTo>
                  <a:lnTo>
                    <a:pt x="2927185" y="475957"/>
                  </a:lnTo>
                  <a:lnTo>
                    <a:pt x="2927794" y="472147"/>
                  </a:lnTo>
                  <a:lnTo>
                    <a:pt x="2932455" y="470877"/>
                  </a:lnTo>
                  <a:lnTo>
                    <a:pt x="2933039" y="463257"/>
                  </a:lnTo>
                  <a:lnTo>
                    <a:pt x="2933649" y="452323"/>
                  </a:lnTo>
                  <a:lnTo>
                    <a:pt x="2939046" y="454367"/>
                  </a:lnTo>
                  <a:lnTo>
                    <a:pt x="2939313" y="446671"/>
                  </a:lnTo>
                  <a:lnTo>
                    <a:pt x="2933738" y="450799"/>
                  </a:lnTo>
                  <a:lnTo>
                    <a:pt x="2933827" y="449287"/>
                  </a:lnTo>
                  <a:lnTo>
                    <a:pt x="2934144" y="445477"/>
                  </a:lnTo>
                  <a:lnTo>
                    <a:pt x="2934347" y="442937"/>
                  </a:lnTo>
                  <a:lnTo>
                    <a:pt x="2938640" y="444588"/>
                  </a:lnTo>
                  <a:lnTo>
                    <a:pt x="2937319" y="442937"/>
                  </a:lnTo>
                  <a:lnTo>
                    <a:pt x="2934246" y="439127"/>
                  </a:lnTo>
                  <a:lnTo>
                    <a:pt x="2936392" y="435317"/>
                  </a:lnTo>
                  <a:lnTo>
                    <a:pt x="2937814" y="432777"/>
                  </a:lnTo>
                  <a:lnTo>
                    <a:pt x="2939173" y="430237"/>
                  </a:lnTo>
                  <a:lnTo>
                    <a:pt x="2940380" y="434047"/>
                  </a:lnTo>
                  <a:lnTo>
                    <a:pt x="2941320" y="435317"/>
                  </a:lnTo>
                  <a:lnTo>
                    <a:pt x="2940748" y="430237"/>
                  </a:lnTo>
                  <a:lnTo>
                    <a:pt x="2940316" y="426427"/>
                  </a:lnTo>
                  <a:lnTo>
                    <a:pt x="2941167" y="425157"/>
                  </a:lnTo>
                  <a:lnTo>
                    <a:pt x="2942856" y="422617"/>
                  </a:lnTo>
                  <a:close/>
                </a:path>
                <a:path w="2945129" h="593725">
                  <a:moveTo>
                    <a:pt x="2944177" y="415175"/>
                  </a:moveTo>
                  <a:lnTo>
                    <a:pt x="2943949" y="414235"/>
                  </a:lnTo>
                  <a:lnTo>
                    <a:pt x="2943314" y="413181"/>
                  </a:lnTo>
                  <a:lnTo>
                    <a:pt x="2943326" y="413385"/>
                  </a:lnTo>
                  <a:lnTo>
                    <a:pt x="2943377" y="413575"/>
                  </a:lnTo>
                  <a:lnTo>
                    <a:pt x="2944177" y="415175"/>
                  </a:lnTo>
                  <a:close/>
                </a:path>
                <a:path w="2945129" h="593725">
                  <a:moveTo>
                    <a:pt x="2944291" y="401027"/>
                  </a:moveTo>
                  <a:lnTo>
                    <a:pt x="2943580" y="398487"/>
                  </a:lnTo>
                  <a:lnTo>
                    <a:pt x="2943225" y="397217"/>
                  </a:lnTo>
                  <a:lnTo>
                    <a:pt x="2942856" y="395947"/>
                  </a:lnTo>
                  <a:lnTo>
                    <a:pt x="2939389" y="397217"/>
                  </a:lnTo>
                  <a:lnTo>
                    <a:pt x="2939313" y="393407"/>
                  </a:lnTo>
                  <a:lnTo>
                    <a:pt x="2941396" y="393407"/>
                  </a:lnTo>
                  <a:lnTo>
                    <a:pt x="2943136" y="394677"/>
                  </a:lnTo>
                  <a:lnTo>
                    <a:pt x="2941650" y="393407"/>
                  </a:lnTo>
                  <a:lnTo>
                    <a:pt x="2940151" y="392137"/>
                  </a:lnTo>
                  <a:lnTo>
                    <a:pt x="2937167" y="389597"/>
                  </a:lnTo>
                  <a:lnTo>
                    <a:pt x="2938170" y="385787"/>
                  </a:lnTo>
                  <a:lnTo>
                    <a:pt x="2939072" y="387057"/>
                  </a:lnTo>
                  <a:lnTo>
                    <a:pt x="2940126" y="385876"/>
                  </a:lnTo>
                  <a:lnTo>
                    <a:pt x="2939986" y="384517"/>
                  </a:lnTo>
                  <a:lnTo>
                    <a:pt x="2939605" y="380707"/>
                  </a:lnTo>
                  <a:lnTo>
                    <a:pt x="2931376" y="376897"/>
                  </a:lnTo>
                  <a:lnTo>
                    <a:pt x="2932087" y="374357"/>
                  </a:lnTo>
                  <a:lnTo>
                    <a:pt x="2932785" y="371817"/>
                  </a:lnTo>
                  <a:lnTo>
                    <a:pt x="2933128" y="370547"/>
                  </a:lnTo>
                  <a:lnTo>
                    <a:pt x="2939719" y="370547"/>
                  </a:lnTo>
                  <a:lnTo>
                    <a:pt x="2934792" y="366737"/>
                  </a:lnTo>
                  <a:lnTo>
                    <a:pt x="2940139" y="365467"/>
                  </a:lnTo>
                  <a:lnTo>
                    <a:pt x="2939427" y="364197"/>
                  </a:lnTo>
                  <a:lnTo>
                    <a:pt x="2938589" y="362927"/>
                  </a:lnTo>
                  <a:lnTo>
                    <a:pt x="2937700" y="362927"/>
                  </a:lnTo>
                  <a:lnTo>
                    <a:pt x="2935478" y="364197"/>
                  </a:lnTo>
                  <a:lnTo>
                    <a:pt x="2934703" y="361657"/>
                  </a:lnTo>
                  <a:lnTo>
                    <a:pt x="2930067" y="359117"/>
                  </a:lnTo>
                  <a:lnTo>
                    <a:pt x="2930575" y="357847"/>
                  </a:lnTo>
                  <a:lnTo>
                    <a:pt x="2931083" y="356577"/>
                  </a:lnTo>
                  <a:lnTo>
                    <a:pt x="2933903" y="357847"/>
                  </a:lnTo>
                  <a:lnTo>
                    <a:pt x="2931299" y="352767"/>
                  </a:lnTo>
                  <a:lnTo>
                    <a:pt x="2930182" y="356577"/>
                  </a:lnTo>
                  <a:lnTo>
                    <a:pt x="2926600" y="354037"/>
                  </a:lnTo>
                  <a:lnTo>
                    <a:pt x="2923552" y="357847"/>
                  </a:lnTo>
                  <a:lnTo>
                    <a:pt x="2923933" y="354037"/>
                  </a:lnTo>
                  <a:lnTo>
                    <a:pt x="2924657" y="354037"/>
                  </a:lnTo>
                  <a:lnTo>
                    <a:pt x="2923286" y="351497"/>
                  </a:lnTo>
                  <a:lnTo>
                    <a:pt x="2925635" y="348957"/>
                  </a:lnTo>
                  <a:lnTo>
                    <a:pt x="2921114" y="346417"/>
                  </a:lnTo>
                  <a:lnTo>
                    <a:pt x="2921571" y="343877"/>
                  </a:lnTo>
                  <a:lnTo>
                    <a:pt x="2923006" y="342607"/>
                  </a:lnTo>
                  <a:lnTo>
                    <a:pt x="2927464" y="342607"/>
                  </a:lnTo>
                  <a:lnTo>
                    <a:pt x="2928416" y="341337"/>
                  </a:lnTo>
                  <a:lnTo>
                    <a:pt x="2923489" y="341337"/>
                  </a:lnTo>
                  <a:lnTo>
                    <a:pt x="2924556" y="334987"/>
                  </a:lnTo>
                  <a:lnTo>
                    <a:pt x="2920492" y="334987"/>
                  </a:lnTo>
                  <a:lnTo>
                    <a:pt x="2923171" y="333717"/>
                  </a:lnTo>
                  <a:lnTo>
                    <a:pt x="2919590" y="333717"/>
                  </a:lnTo>
                  <a:lnTo>
                    <a:pt x="2920428" y="331177"/>
                  </a:lnTo>
                  <a:lnTo>
                    <a:pt x="2922651" y="331177"/>
                  </a:lnTo>
                  <a:lnTo>
                    <a:pt x="2921228" y="326097"/>
                  </a:lnTo>
                  <a:lnTo>
                    <a:pt x="2919196" y="330327"/>
                  </a:lnTo>
                  <a:lnTo>
                    <a:pt x="2919196" y="398487"/>
                  </a:lnTo>
                  <a:lnTo>
                    <a:pt x="2914408" y="398487"/>
                  </a:lnTo>
                  <a:lnTo>
                    <a:pt x="2915348" y="396036"/>
                  </a:lnTo>
                  <a:lnTo>
                    <a:pt x="2919196" y="398487"/>
                  </a:lnTo>
                  <a:lnTo>
                    <a:pt x="2919196" y="330327"/>
                  </a:lnTo>
                  <a:lnTo>
                    <a:pt x="2916948" y="334987"/>
                  </a:lnTo>
                  <a:lnTo>
                    <a:pt x="2917279" y="328637"/>
                  </a:lnTo>
                  <a:lnTo>
                    <a:pt x="2919057" y="328637"/>
                  </a:lnTo>
                  <a:lnTo>
                    <a:pt x="2918307" y="324827"/>
                  </a:lnTo>
                  <a:lnTo>
                    <a:pt x="2918053" y="323557"/>
                  </a:lnTo>
                  <a:lnTo>
                    <a:pt x="2912427" y="321017"/>
                  </a:lnTo>
                  <a:lnTo>
                    <a:pt x="2912135" y="319747"/>
                  </a:lnTo>
                  <a:lnTo>
                    <a:pt x="2911843" y="318477"/>
                  </a:lnTo>
                  <a:lnTo>
                    <a:pt x="2911246" y="315937"/>
                  </a:lnTo>
                  <a:lnTo>
                    <a:pt x="2913888" y="313397"/>
                  </a:lnTo>
                  <a:lnTo>
                    <a:pt x="2915196" y="312127"/>
                  </a:lnTo>
                  <a:lnTo>
                    <a:pt x="2914713" y="318477"/>
                  </a:lnTo>
                  <a:lnTo>
                    <a:pt x="2917850" y="314667"/>
                  </a:lnTo>
                  <a:lnTo>
                    <a:pt x="2915462" y="312127"/>
                  </a:lnTo>
                  <a:lnTo>
                    <a:pt x="2913062" y="309587"/>
                  </a:lnTo>
                  <a:lnTo>
                    <a:pt x="2904286" y="305777"/>
                  </a:lnTo>
                  <a:lnTo>
                    <a:pt x="2900934" y="299427"/>
                  </a:lnTo>
                  <a:lnTo>
                    <a:pt x="2901238" y="301967"/>
                  </a:lnTo>
                  <a:lnTo>
                    <a:pt x="2894495" y="305777"/>
                  </a:lnTo>
                  <a:lnTo>
                    <a:pt x="2901162" y="294347"/>
                  </a:lnTo>
                  <a:lnTo>
                    <a:pt x="2897047" y="294347"/>
                  </a:lnTo>
                  <a:lnTo>
                    <a:pt x="2900070" y="293077"/>
                  </a:lnTo>
                  <a:lnTo>
                    <a:pt x="2899257" y="293077"/>
                  </a:lnTo>
                  <a:lnTo>
                    <a:pt x="2896870" y="289267"/>
                  </a:lnTo>
                  <a:lnTo>
                    <a:pt x="2891104" y="286727"/>
                  </a:lnTo>
                  <a:lnTo>
                    <a:pt x="2884373" y="284187"/>
                  </a:lnTo>
                  <a:lnTo>
                    <a:pt x="2886418" y="282917"/>
                  </a:lnTo>
                  <a:lnTo>
                    <a:pt x="2885554" y="280377"/>
                  </a:lnTo>
                  <a:lnTo>
                    <a:pt x="2881541" y="277837"/>
                  </a:lnTo>
                  <a:lnTo>
                    <a:pt x="2880982" y="276567"/>
                  </a:lnTo>
                  <a:lnTo>
                    <a:pt x="2880410" y="275297"/>
                  </a:lnTo>
                  <a:lnTo>
                    <a:pt x="2877858" y="275297"/>
                  </a:lnTo>
                  <a:lnTo>
                    <a:pt x="2876245" y="275297"/>
                  </a:lnTo>
                  <a:lnTo>
                    <a:pt x="2875711" y="276567"/>
                  </a:lnTo>
                  <a:lnTo>
                    <a:pt x="2875953" y="268947"/>
                  </a:lnTo>
                  <a:lnTo>
                    <a:pt x="2870936" y="267677"/>
                  </a:lnTo>
                  <a:lnTo>
                    <a:pt x="2866542" y="267677"/>
                  </a:lnTo>
                  <a:lnTo>
                    <a:pt x="2862059" y="266407"/>
                  </a:lnTo>
                  <a:lnTo>
                    <a:pt x="2857563" y="265137"/>
                  </a:lnTo>
                  <a:lnTo>
                    <a:pt x="2857284" y="263867"/>
                  </a:lnTo>
                  <a:lnTo>
                    <a:pt x="2856407" y="260057"/>
                  </a:lnTo>
                  <a:lnTo>
                    <a:pt x="2857271" y="260057"/>
                  </a:lnTo>
                  <a:lnTo>
                    <a:pt x="2859354" y="258787"/>
                  </a:lnTo>
                  <a:lnTo>
                    <a:pt x="2858668" y="258787"/>
                  </a:lnTo>
                  <a:lnTo>
                    <a:pt x="2851594" y="257517"/>
                  </a:lnTo>
                  <a:lnTo>
                    <a:pt x="2850464" y="260057"/>
                  </a:lnTo>
                  <a:lnTo>
                    <a:pt x="2851416" y="258787"/>
                  </a:lnTo>
                  <a:lnTo>
                    <a:pt x="2851378" y="262597"/>
                  </a:lnTo>
                  <a:lnTo>
                    <a:pt x="2849626" y="263867"/>
                  </a:lnTo>
                  <a:lnTo>
                    <a:pt x="2847251" y="263867"/>
                  </a:lnTo>
                  <a:lnTo>
                    <a:pt x="2845816" y="262597"/>
                  </a:lnTo>
                  <a:lnTo>
                    <a:pt x="2849486" y="262597"/>
                  </a:lnTo>
                  <a:lnTo>
                    <a:pt x="2848775" y="260057"/>
                  </a:lnTo>
                  <a:lnTo>
                    <a:pt x="2848419" y="258787"/>
                  </a:lnTo>
                  <a:lnTo>
                    <a:pt x="2848000" y="256247"/>
                  </a:lnTo>
                  <a:lnTo>
                    <a:pt x="2847721" y="257517"/>
                  </a:lnTo>
                  <a:lnTo>
                    <a:pt x="2846781" y="257517"/>
                  </a:lnTo>
                  <a:lnTo>
                    <a:pt x="2846387" y="258787"/>
                  </a:lnTo>
                  <a:lnTo>
                    <a:pt x="2845549" y="256247"/>
                  </a:lnTo>
                  <a:lnTo>
                    <a:pt x="2844050" y="258787"/>
                  </a:lnTo>
                  <a:lnTo>
                    <a:pt x="2842171" y="260057"/>
                  </a:lnTo>
                  <a:lnTo>
                    <a:pt x="2840190" y="258787"/>
                  </a:lnTo>
                  <a:lnTo>
                    <a:pt x="2841193" y="257517"/>
                  </a:lnTo>
                  <a:lnTo>
                    <a:pt x="2839135" y="257517"/>
                  </a:lnTo>
                  <a:lnTo>
                    <a:pt x="2836672" y="258787"/>
                  </a:lnTo>
                  <a:lnTo>
                    <a:pt x="2835135" y="257517"/>
                  </a:lnTo>
                  <a:lnTo>
                    <a:pt x="2835935" y="253707"/>
                  </a:lnTo>
                  <a:lnTo>
                    <a:pt x="2837599" y="257517"/>
                  </a:lnTo>
                  <a:lnTo>
                    <a:pt x="2839034" y="253707"/>
                  </a:lnTo>
                  <a:lnTo>
                    <a:pt x="2836316" y="252437"/>
                  </a:lnTo>
                  <a:lnTo>
                    <a:pt x="2831236" y="258787"/>
                  </a:lnTo>
                  <a:lnTo>
                    <a:pt x="2830779" y="256247"/>
                  </a:lnTo>
                  <a:lnTo>
                    <a:pt x="2830309" y="253707"/>
                  </a:lnTo>
                  <a:lnTo>
                    <a:pt x="2834906" y="253707"/>
                  </a:lnTo>
                  <a:lnTo>
                    <a:pt x="2834538" y="251167"/>
                  </a:lnTo>
                  <a:lnTo>
                    <a:pt x="2834348" y="249897"/>
                  </a:lnTo>
                  <a:lnTo>
                    <a:pt x="2834157" y="248627"/>
                  </a:lnTo>
                  <a:lnTo>
                    <a:pt x="2833281" y="248627"/>
                  </a:lnTo>
                  <a:lnTo>
                    <a:pt x="2831604" y="247357"/>
                  </a:lnTo>
                  <a:lnTo>
                    <a:pt x="2831769" y="247357"/>
                  </a:lnTo>
                  <a:lnTo>
                    <a:pt x="2827883" y="244817"/>
                  </a:lnTo>
                  <a:lnTo>
                    <a:pt x="2828645" y="246087"/>
                  </a:lnTo>
                  <a:lnTo>
                    <a:pt x="2824569" y="249897"/>
                  </a:lnTo>
                  <a:lnTo>
                    <a:pt x="2821635" y="249897"/>
                  </a:lnTo>
                  <a:lnTo>
                    <a:pt x="2818739" y="248627"/>
                  </a:lnTo>
                  <a:lnTo>
                    <a:pt x="2814790" y="251167"/>
                  </a:lnTo>
                  <a:lnTo>
                    <a:pt x="2816326" y="249897"/>
                  </a:lnTo>
                  <a:lnTo>
                    <a:pt x="2817850" y="248627"/>
                  </a:lnTo>
                  <a:lnTo>
                    <a:pt x="2819374" y="247357"/>
                  </a:lnTo>
                  <a:lnTo>
                    <a:pt x="2820898" y="246087"/>
                  </a:lnTo>
                  <a:lnTo>
                    <a:pt x="2816529" y="247357"/>
                  </a:lnTo>
                  <a:lnTo>
                    <a:pt x="2818028" y="243547"/>
                  </a:lnTo>
                  <a:lnTo>
                    <a:pt x="2817190" y="241007"/>
                  </a:lnTo>
                  <a:lnTo>
                    <a:pt x="2815679" y="239737"/>
                  </a:lnTo>
                  <a:lnTo>
                    <a:pt x="2816529" y="238467"/>
                  </a:lnTo>
                  <a:lnTo>
                    <a:pt x="2813393" y="241007"/>
                  </a:lnTo>
                  <a:lnTo>
                    <a:pt x="2813393" y="239737"/>
                  </a:lnTo>
                  <a:lnTo>
                    <a:pt x="2813367" y="234657"/>
                  </a:lnTo>
                  <a:lnTo>
                    <a:pt x="2808998" y="239737"/>
                  </a:lnTo>
                  <a:lnTo>
                    <a:pt x="2809163" y="238467"/>
                  </a:lnTo>
                  <a:lnTo>
                    <a:pt x="2807754" y="238467"/>
                  </a:lnTo>
                  <a:lnTo>
                    <a:pt x="2807436" y="239737"/>
                  </a:lnTo>
                  <a:lnTo>
                    <a:pt x="2803575" y="239737"/>
                  </a:lnTo>
                  <a:lnTo>
                    <a:pt x="2799613" y="238467"/>
                  </a:lnTo>
                  <a:lnTo>
                    <a:pt x="2795244" y="235927"/>
                  </a:lnTo>
                  <a:lnTo>
                    <a:pt x="2790126" y="237197"/>
                  </a:lnTo>
                  <a:lnTo>
                    <a:pt x="2784221" y="239737"/>
                  </a:lnTo>
                  <a:lnTo>
                    <a:pt x="2782925" y="244817"/>
                  </a:lnTo>
                  <a:lnTo>
                    <a:pt x="2777921" y="247357"/>
                  </a:lnTo>
                  <a:lnTo>
                    <a:pt x="2777096" y="246087"/>
                  </a:lnTo>
                  <a:lnTo>
                    <a:pt x="2776270" y="244817"/>
                  </a:lnTo>
                  <a:lnTo>
                    <a:pt x="2779458" y="242277"/>
                  </a:lnTo>
                  <a:lnTo>
                    <a:pt x="2776715" y="239737"/>
                  </a:lnTo>
                  <a:lnTo>
                    <a:pt x="2774543" y="239737"/>
                  </a:lnTo>
                  <a:lnTo>
                    <a:pt x="2771952" y="242277"/>
                  </a:lnTo>
                  <a:lnTo>
                    <a:pt x="2772460" y="241007"/>
                  </a:lnTo>
                  <a:lnTo>
                    <a:pt x="2771038" y="237197"/>
                  </a:lnTo>
                  <a:lnTo>
                    <a:pt x="2768892" y="238467"/>
                  </a:lnTo>
                  <a:lnTo>
                    <a:pt x="2769336" y="241007"/>
                  </a:lnTo>
                  <a:lnTo>
                    <a:pt x="2770619" y="241007"/>
                  </a:lnTo>
                  <a:lnTo>
                    <a:pt x="2769298" y="247357"/>
                  </a:lnTo>
                  <a:lnTo>
                    <a:pt x="2772867" y="242277"/>
                  </a:lnTo>
                  <a:lnTo>
                    <a:pt x="2773692" y="243547"/>
                  </a:lnTo>
                  <a:lnTo>
                    <a:pt x="2774226" y="247357"/>
                  </a:lnTo>
                  <a:lnTo>
                    <a:pt x="2772499" y="248627"/>
                  </a:lnTo>
                  <a:lnTo>
                    <a:pt x="2775026" y="251167"/>
                  </a:lnTo>
                  <a:lnTo>
                    <a:pt x="2774746" y="246087"/>
                  </a:lnTo>
                  <a:lnTo>
                    <a:pt x="2776893" y="249897"/>
                  </a:lnTo>
                  <a:lnTo>
                    <a:pt x="2776791" y="251167"/>
                  </a:lnTo>
                  <a:lnTo>
                    <a:pt x="2779280" y="248627"/>
                  </a:lnTo>
                  <a:lnTo>
                    <a:pt x="2778760" y="249897"/>
                  </a:lnTo>
                  <a:lnTo>
                    <a:pt x="2779560" y="253707"/>
                  </a:lnTo>
                  <a:lnTo>
                    <a:pt x="2778087" y="252437"/>
                  </a:lnTo>
                  <a:lnTo>
                    <a:pt x="2779458" y="253707"/>
                  </a:lnTo>
                  <a:lnTo>
                    <a:pt x="2782201" y="256247"/>
                  </a:lnTo>
                  <a:lnTo>
                    <a:pt x="2785364" y="248627"/>
                  </a:lnTo>
                  <a:lnTo>
                    <a:pt x="2786684" y="252437"/>
                  </a:lnTo>
                  <a:lnTo>
                    <a:pt x="2786291" y="253707"/>
                  </a:lnTo>
                  <a:lnTo>
                    <a:pt x="2792501" y="251167"/>
                  </a:lnTo>
                  <a:lnTo>
                    <a:pt x="2787205" y="248627"/>
                  </a:lnTo>
                  <a:lnTo>
                    <a:pt x="2788526" y="247357"/>
                  </a:lnTo>
                  <a:lnTo>
                    <a:pt x="2792450" y="243547"/>
                  </a:lnTo>
                  <a:lnTo>
                    <a:pt x="2794127" y="254977"/>
                  </a:lnTo>
                  <a:lnTo>
                    <a:pt x="2795333" y="251167"/>
                  </a:lnTo>
                  <a:lnTo>
                    <a:pt x="2795943" y="251167"/>
                  </a:lnTo>
                  <a:lnTo>
                    <a:pt x="2797124" y="252437"/>
                  </a:lnTo>
                  <a:lnTo>
                    <a:pt x="2796616" y="253707"/>
                  </a:lnTo>
                  <a:lnTo>
                    <a:pt x="2799397" y="251167"/>
                  </a:lnTo>
                  <a:lnTo>
                    <a:pt x="2796514" y="251167"/>
                  </a:lnTo>
                  <a:lnTo>
                    <a:pt x="2798318" y="248627"/>
                  </a:lnTo>
                  <a:lnTo>
                    <a:pt x="2800654" y="253707"/>
                  </a:lnTo>
                  <a:lnTo>
                    <a:pt x="2807093" y="248627"/>
                  </a:lnTo>
                  <a:lnTo>
                    <a:pt x="2806776" y="251472"/>
                  </a:lnTo>
                  <a:lnTo>
                    <a:pt x="2807639" y="251167"/>
                  </a:lnTo>
                  <a:lnTo>
                    <a:pt x="2807500" y="252437"/>
                  </a:lnTo>
                  <a:lnTo>
                    <a:pt x="2806662" y="252437"/>
                  </a:lnTo>
                  <a:lnTo>
                    <a:pt x="2806217" y="256247"/>
                  </a:lnTo>
                  <a:lnTo>
                    <a:pt x="2807347" y="253873"/>
                  </a:lnTo>
                  <a:lnTo>
                    <a:pt x="2806801" y="258787"/>
                  </a:lnTo>
                  <a:lnTo>
                    <a:pt x="2810256" y="252437"/>
                  </a:lnTo>
                  <a:lnTo>
                    <a:pt x="2810954" y="251167"/>
                  </a:lnTo>
                  <a:lnTo>
                    <a:pt x="2811640" y="249897"/>
                  </a:lnTo>
                  <a:lnTo>
                    <a:pt x="2813494" y="254977"/>
                  </a:lnTo>
                  <a:lnTo>
                    <a:pt x="2811640" y="258787"/>
                  </a:lnTo>
                  <a:lnTo>
                    <a:pt x="2809710" y="256247"/>
                  </a:lnTo>
                  <a:lnTo>
                    <a:pt x="2811411" y="260057"/>
                  </a:lnTo>
                  <a:lnTo>
                    <a:pt x="2812097" y="258787"/>
                  </a:lnTo>
                  <a:lnTo>
                    <a:pt x="2814802" y="253707"/>
                  </a:lnTo>
                  <a:lnTo>
                    <a:pt x="2816123" y="262597"/>
                  </a:lnTo>
                  <a:lnTo>
                    <a:pt x="2818511" y="261327"/>
                  </a:lnTo>
                  <a:lnTo>
                    <a:pt x="2820276" y="256247"/>
                  </a:lnTo>
                  <a:lnTo>
                    <a:pt x="2823921" y="261327"/>
                  </a:lnTo>
                  <a:lnTo>
                    <a:pt x="2828175" y="261327"/>
                  </a:lnTo>
                  <a:lnTo>
                    <a:pt x="2827388" y="262597"/>
                  </a:lnTo>
                  <a:lnTo>
                    <a:pt x="2833751" y="266407"/>
                  </a:lnTo>
                  <a:lnTo>
                    <a:pt x="2835872" y="269875"/>
                  </a:lnTo>
                  <a:lnTo>
                    <a:pt x="2838488" y="266407"/>
                  </a:lnTo>
                  <a:lnTo>
                    <a:pt x="2841548" y="268947"/>
                  </a:lnTo>
                  <a:lnTo>
                    <a:pt x="2844381" y="268947"/>
                  </a:lnTo>
                  <a:lnTo>
                    <a:pt x="2842742" y="271487"/>
                  </a:lnTo>
                  <a:lnTo>
                    <a:pt x="2841739" y="272757"/>
                  </a:lnTo>
                  <a:lnTo>
                    <a:pt x="2839834" y="272757"/>
                  </a:lnTo>
                  <a:lnTo>
                    <a:pt x="2841701" y="273888"/>
                  </a:lnTo>
                  <a:lnTo>
                    <a:pt x="2841548" y="274015"/>
                  </a:lnTo>
                  <a:lnTo>
                    <a:pt x="2841066" y="274535"/>
                  </a:lnTo>
                  <a:lnTo>
                    <a:pt x="2840571" y="275107"/>
                  </a:lnTo>
                  <a:lnTo>
                    <a:pt x="2842526" y="273939"/>
                  </a:lnTo>
                  <a:lnTo>
                    <a:pt x="2842222" y="273773"/>
                  </a:lnTo>
                  <a:lnTo>
                    <a:pt x="2843288" y="272757"/>
                  </a:lnTo>
                  <a:lnTo>
                    <a:pt x="2846108" y="272757"/>
                  </a:lnTo>
                  <a:lnTo>
                    <a:pt x="2843580" y="276567"/>
                  </a:lnTo>
                  <a:lnTo>
                    <a:pt x="2846387" y="277837"/>
                  </a:lnTo>
                  <a:lnTo>
                    <a:pt x="2851835" y="275297"/>
                  </a:lnTo>
                  <a:lnTo>
                    <a:pt x="2853893" y="280377"/>
                  </a:lnTo>
                  <a:lnTo>
                    <a:pt x="2856242" y="276567"/>
                  </a:lnTo>
                  <a:lnTo>
                    <a:pt x="2856331" y="275297"/>
                  </a:lnTo>
                  <a:lnTo>
                    <a:pt x="2856750" y="268947"/>
                  </a:lnTo>
                  <a:lnTo>
                    <a:pt x="2862084" y="270217"/>
                  </a:lnTo>
                  <a:lnTo>
                    <a:pt x="2861094" y="271487"/>
                  </a:lnTo>
                  <a:lnTo>
                    <a:pt x="2859265" y="274027"/>
                  </a:lnTo>
                  <a:lnTo>
                    <a:pt x="2859925" y="274027"/>
                  </a:lnTo>
                  <a:lnTo>
                    <a:pt x="2860090" y="275297"/>
                  </a:lnTo>
                  <a:lnTo>
                    <a:pt x="2859354" y="275564"/>
                  </a:lnTo>
                  <a:lnTo>
                    <a:pt x="2860243" y="276567"/>
                  </a:lnTo>
                  <a:lnTo>
                    <a:pt x="2858554" y="279107"/>
                  </a:lnTo>
                  <a:lnTo>
                    <a:pt x="2860002" y="279107"/>
                  </a:lnTo>
                  <a:lnTo>
                    <a:pt x="2858490" y="280377"/>
                  </a:lnTo>
                  <a:lnTo>
                    <a:pt x="2858071" y="280377"/>
                  </a:lnTo>
                  <a:lnTo>
                    <a:pt x="2858795" y="282917"/>
                  </a:lnTo>
                  <a:lnTo>
                    <a:pt x="2858033" y="285457"/>
                  </a:lnTo>
                  <a:lnTo>
                    <a:pt x="2858897" y="284187"/>
                  </a:lnTo>
                  <a:lnTo>
                    <a:pt x="2860357" y="282917"/>
                  </a:lnTo>
                  <a:lnTo>
                    <a:pt x="2861627" y="282917"/>
                  </a:lnTo>
                  <a:lnTo>
                    <a:pt x="2864472" y="284187"/>
                  </a:lnTo>
                  <a:lnTo>
                    <a:pt x="2860433" y="286727"/>
                  </a:lnTo>
                  <a:lnTo>
                    <a:pt x="2861056" y="287997"/>
                  </a:lnTo>
                  <a:lnTo>
                    <a:pt x="2862986" y="286727"/>
                  </a:lnTo>
                  <a:lnTo>
                    <a:pt x="2863227" y="290537"/>
                  </a:lnTo>
                  <a:lnTo>
                    <a:pt x="2866009" y="286727"/>
                  </a:lnTo>
                  <a:lnTo>
                    <a:pt x="2866733" y="287997"/>
                  </a:lnTo>
                  <a:lnTo>
                    <a:pt x="2865577" y="289267"/>
                  </a:lnTo>
                  <a:lnTo>
                    <a:pt x="2865094" y="290537"/>
                  </a:lnTo>
                  <a:lnTo>
                    <a:pt x="2867596" y="290537"/>
                  </a:lnTo>
                  <a:lnTo>
                    <a:pt x="2871406" y="295617"/>
                  </a:lnTo>
                  <a:lnTo>
                    <a:pt x="2873057" y="290537"/>
                  </a:lnTo>
                  <a:lnTo>
                    <a:pt x="2873171" y="290804"/>
                  </a:lnTo>
                  <a:lnTo>
                    <a:pt x="2873362" y="291071"/>
                  </a:lnTo>
                  <a:lnTo>
                    <a:pt x="2873222" y="290537"/>
                  </a:lnTo>
                  <a:lnTo>
                    <a:pt x="2880804" y="290537"/>
                  </a:lnTo>
                  <a:lnTo>
                    <a:pt x="2880156" y="298157"/>
                  </a:lnTo>
                  <a:lnTo>
                    <a:pt x="2880042" y="300748"/>
                  </a:lnTo>
                  <a:lnTo>
                    <a:pt x="2885211" y="303237"/>
                  </a:lnTo>
                  <a:lnTo>
                    <a:pt x="2884106" y="303237"/>
                  </a:lnTo>
                  <a:lnTo>
                    <a:pt x="2887675" y="305777"/>
                  </a:lnTo>
                  <a:lnTo>
                    <a:pt x="2889491" y="309587"/>
                  </a:lnTo>
                  <a:lnTo>
                    <a:pt x="2894165" y="309587"/>
                  </a:lnTo>
                  <a:lnTo>
                    <a:pt x="2892869" y="312127"/>
                  </a:lnTo>
                  <a:lnTo>
                    <a:pt x="2891205" y="313397"/>
                  </a:lnTo>
                  <a:lnTo>
                    <a:pt x="2893593" y="314667"/>
                  </a:lnTo>
                  <a:lnTo>
                    <a:pt x="2895346" y="313397"/>
                  </a:lnTo>
                  <a:lnTo>
                    <a:pt x="2895282" y="318477"/>
                  </a:lnTo>
                  <a:lnTo>
                    <a:pt x="2892501" y="317461"/>
                  </a:lnTo>
                  <a:lnTo>
                    <a:pt x="2892348" y="317207"/>
                  </a:lnTo>
                  <a:lnTo>
                    <a:pt x="2892387" y="317411"/>
                  </a:lnTo>
                  <a:lnTo>
                    <a:pt x="2891815" y="317207"/>
                  </a:lnTo>
                  <a:lnTo>
                    <a:pt x="2892514" y="318071"/>
                  </a:lnTo>
                  <a:lnTo>
                    <a:pt x="2893072" y="321017"/>
                  </a:lnTo>
                  <a:lnTo>
                    <a:pt x="2891447" y="322287"/>
                  </a:lnTo>
                  <a:lnTo>
                    <a:pt x="2896692" y="323557"/>
                  </a:lnTo>
                  <a:lnTo>
                    <a:pt x="2892895" y="324827"/>
                  </a:lnTo>
                  <a:lnTo>
                    <a:pt x="2893974" y="327367"/>
                  </a:lnTo>
                  <a:lnTo>
                    <a:pt x="2895752" y="328637"/>
                  </a:lnTo>
                  <a:lnTo>
                    <a:pt x="2896832" y="324827"/>
                  </a:lnTo>
                  <a:lnTo>
                    <a:pt x="2898241" y="326097"/>
                  </a:lnTo>
                  <a:lnTo>
                    <a:pt x="2899321" y="329907"/>
                  </a:lnTo>
                  <a:lnTo>
                    <a:pt x="2894596" y="331177"/>
                  </a:lnTo>
                  <a:lnTo>
                    <a:pt x="2895727" y="336257"/>
                  </a:lnTo>
                  <a:lnTo>
                    <a:pt x="2900083" y="338797"/>
                  </a:lnTo>
                  <a:lnTo>
                    <a:pt x="2903563" y="341337"/>
                  </a:lnTo>
                  <a:lnTo>
                    <a:pt x="2907246" y="341337"/>
                  </a:lnTo>
                  <a:lnTo>
                    <a:pt x="2907754" y="345147"/>
                  </a:lnTo>
                  <a:lnTo>
                    <a:pt x="2902305" y="350227"/>
                  </a:lnTo>
                  <a:lnTo>
                    <a:pt x="2902585" y="351497"/>
                  </a:lnTo>
                  <a:lnTo>
                    <a:pt x="2901391" y="355307"/>
                  </a:lnTo>
                  <a:lnTo>
                    <a:pt x="2910852" y="351497"/>
                  </a:lnTo>
                  <a:lnTo>
                    <a:pt x="2910395" y="356577"/>
                  </a:lnTo>
                  <a:lnTo>
                    <a:pt x="2911932" y="355307"/>
                  </a:lnTo>
                  <a:lnTo>
                    <a:pt x="2916237" y="354037"/>
                  </a:lnTo>
                  <a:lnTo>
                    <a:pt x="2918726" y="356577"/>
                  </a:lnTo>
                  <a:lnTo>
                    <a:pt x="2918955" y="360387"/>
                  </a:lnTo>
                  <a:lnTo>
                    <a:pt x="2912630" y="362927"/>
                  </a:lnTo>
                  <a:lnTo>
                    <a:pt x="2910789" y="360387"/>
                  </a:lnTo>
                  <a:lnTo>
                    <a:pt x="2911475" y="359117"/>
                  </a:lnTo>
                  <a:lnTo>
                    <a:pt x="2910611" y="359117"/>
                  </a:lnTo>
                  <a:lnTo>
                    <a:pt x="2909570" y="357847"/>
                  </a:lnTo>
                  <a:lnTo>
                    <a:pt x="2908046" y="359117"/>
                  </a:lnTo>
                  <a:lnTo>
                    <a:pt x="2909824" y="359117"/>
                  </a:lnTo>
                  <a:lnTo>
                    <a:pt x="2908490" y="361657"/>
                  </a:lnTo>
                  <a:lnTo>
                    <a:pt x="2909570" y="364947"/>
                  </a:lnTo>
                  <a:lnTo>
                    <a:pt x="2909405" y="365467"/>
                  </a:lnTo>
                  <a:lnTo>
                    <a:pt x="2906699" y="365467"/>
                  </a:lnTo>
                  <a:lnTo>
                    <a:pt x="2908909" y="366737"/>
                  </a:lnTo>
                  <a:lnTo>
                    <a:pt x="2909112" y="366433"/>
                  </a:lnTo>
                  <a:lnTo>
                    <a:pt x="2908617" y="368007"/>
                  </a:lnTo>
                  <a:lnTo>
                    <a:pt x="2911919" y="369277"/>
                  </a:lnTo>
                  <a:lnTo>
                    <a:pt x="2910738" y="373087"/>
                  </a:lnTo>
                  <a:lnTo>
                    <a:pt x="2911576" y="373087"/>
                  </a:lnTo>
                  <a:lnTo>
                    <a:pt x="2913507" y="371817"/>
                  </a:lnTo>
                  <a:lnTo>
                    <a:pt x="2912376" y="378167"/>
                  </a:lnTo>
                  <a:lnTo>
                    <a:pt x="2917279" y="374357"/>
                  </a:lnTo>
                  <a:lnTo>
                    <a:pt x="2918701" y="378167"/>
                  </a:lnTo>
                  <a:lnTo>
                    <a:pt x="2916440" y="380707"/>
                  </a:lnTo>
                  <a:lnTo>
                    <a:pt x="2912237" y="378167"/>
                  </a:lnTo>
                  <a:lnTo>
                    <a:pt x="2915120" y="381977"/>
                  </a:lnTo>
                  <a:lnTo>
                    <a:pt x="2913723" y="384517"/>
                  </a:lnTo>
                  <a:lnTo>
                    <a:pt x="2910573" y="383247"/>
                  </a:lnTo>
                  <a:lnTo>
                    <a:pt x="2909011" y="381977"/>
                  </a:lnTo>
                  <a:lnTo>
                    <a:pt x="2913100" y="385787"/>
                  </a:lnTo>
                  <a:lnTo>
                    <a:pt x="2907296" y="389597"/>
                  </a:lnTo>
                  <a:lnTo>
                    <a:pt x="2906915" y="390867"/>
                  </a:lnTo>
                  <a:lnTo>
                    <a:pt x="2905417" y="389597"/>
                  </a:lnTo>
                  <a:lnTo>
                    <a:pt x="2906306" y="390867"/>
                  </a:lnTo>
                  <a:lnTo>
                    <a:pt x="2906369" y="392137"/>
                  </a:lnTo>
                  <a:lnTo>
                    <a:pt x="2909811" y="390867"/>
                  </a:lnTo>
                  <a:lnTo>
                    <a:pt x="2909278" y="392137"/>
                  </a:lnTo>
                  <a:lnTo>
                    <a:pt x="2909303" y="393407"/>
                  </a:lnTo>
                  <a:lnTo>
                    <a:pt x="2910217" y="393407"/>
                  </a:lnTo>
                  <a:lnTo>
                    <a:pt x="2913621" y="392137"/>
                  </a:lnTo>
                  <a:lnTo>
                    <a:pt x="2916923" y="393407"/>
                  </a:lnTo>
                  <a:lnTo>
                    <a:pt x="2915602" y="395351"/>
                  </a:lnTo>
                  <a:lnTo>
                    <a:pt x="2915856" y="394677"/>
                  </a:lnTo>
                  <a:lnTo>
                    <a:pt x="2909786" y="399757"/>
                  </a:lnTo>
                  <a:lnTo>
                    <a:pt x="2909278" y="397700"/>
                  </a:lnTo>
                  <a:lnTo>
                    <a:pt x="2908922" y="398487"/>
                  </a:lnTo>
                  <a:lnTo>
                    <a:pt x="2907677" y="398487"/>
                  </a:lnTo>
                  <a:lnTo>
                    <a:pt x="2903385" y="402297"/>
                  </a:lnTo>
                  <a:lnTo>
                    <a:pt x="2912872" y="399757"/>
                  </a:lnTo>
                  <a:lnTo>
                    <a:pt x="2912656" y="403567"/>
                  </a:lnTo>
                  <a:lnTo>
                    <a:pt x="2936684" y="403567"/>
                  </a:lnTo>
                  <a:lnTo>
                    <a:pt x="2938742" y="402297"/>
                  </a:lnTo>
                  <a:lnTo>
                    <a:pt x="2944177" y="403567"/>
                  </a:lnTo>
                  <a:lnTo>
                    <a:pt x="2943631" y="402297"/>
                  </a:lnTo>
                  <a:lnTo>
                    <a:pt x="2942234" y="401027"/>
                  </a:lnTo>
                  <a:lnTo>
                    <a:pt x="2940202" y="401027"/>
                  </a:lnTo>
                  <a:lnTo>
                    <a:pt x="2940850" y="399757"/>
                  </a:lnTo>
                  <a:lnTo>
                    <a:pt x="2942044" y="399757"/>
                  </a:lnTo>
                  <a:lnTo>
                    <a:pt x="2944291" y="401027"/>
                  </a:lnTo>
                  <a:close/>
                </a:path>
                <a:path w="2945129" h="593725">
                  <a:moveTo>
                    <a:pt x="2944418" y="411187"/>
                  </a:moveTo>
                  <a:lnTo>
                    <a:pt x="2941396" y="411187"/>
                  </a:lnTo>
                  <a:lnTo>
                    <a:pt x="2942145" y="412457"/>
                  </a:lnTo>
                  <a:lnTo>
                    <a:pt x="2942831" y="412457"/>
                  </a:lnTo>
                  <a:lnTo>
                    <a:pt x="2943301" y="413727"/>
                  </a:lnTo>
                  <a:lnTo>
                    <a:pt x="2943136" y="412457"/>
                  </a:lnTo>
                  <a:lnTo>
                    <a:pt x="2944418" y="411187"/>
                  </a:lnTo>
                  <a:close/>
                </a:path>
                <a:path w="2945129" h="593725">
                  <a:moveTo>
                    <a:pt x="2944545" y="420077"/>
                  </a:moveTo>
                  <a:lnTo>
                    <a:pt x="2942069" y="413727"/>
                  </a:lnTo>
                  <a:lnTo>
                    <a:pt x="2941637" y="412597"/>
                  </a:lnTo>
                  <a:lnTo>
                    <a:pt x="2937662" y="413727"/>
                  </a:lnTo>
                  <a:lnTo>
                    <a:pt x="2936176" y="411187"/>
                  </a:lnTo>
                  <a:lnTo>
                    <a:pt x="2933204" y="406107"/>
                  </a:lnTo>
                  <a:lnTo>
                    <a:pt x="2935059" y="406107"/>
                  </a:lnTo>
                  <a:lnTo>
                    <a:pt x="2935871" y="404837"/>
                  </a:lnTo>
                  <a:lnTo>
                    <a:pt x="2912592" y="404837"/>
                  </a:lnTo>
                  <a:lnTo>
                    <a:pt x="2908782" y="404837"/>
                  </a:lnTo>
                  <a:lnTo>
                    <a:pt x="2908655" y="404964"/>
                  </a:lnTo>
                  <a:lnTo>
                    <a:pt x="2912503" y="406107"/>
                  </a:lnTo>
                  <a:lnTo>
                    <a:pt x="2914446" y="407377"/>
                  </a:lnTo>
                  <a:lnTo>
                    <a:pt x="2912287" y="409917"/>
                  </a:lnTo>
                  <a:lnTo>
                    <a:pt x="2915843" y="411187"/>
                  </a:lnTo>
                  <a:lnTo>
                    <a:pt x="2915551" y="412457"/>
                  </a:lnTo>
                  <a:lnTo>
                    <a:pt x="2916567" y="411187"/>
                  </a:lnTo>
                  <a:lnTo>
                    <a:pt x="2919184" y="411187"/>
                  </a:lnTo>
                  <a:lnTo>
                    <a:pt x="2918790" y="412457"/>
                  </a:lnTo>
                  <a:lnTo>
                    <a:pt x="2919247" y="414997"/>
                  </a:lnTo>
                  <a:lnTo>
                    <a:pt x="2921368" y="416267"/>
                  </a:lnTo>
                  <a:lnTo>
                    <a:pt x="2911614" y="418807"/>
                  </a:lnTo>
                  <a:lnTo>
                    <a:pt x="2913367" y="421347"/>
                  </a:lnTo>
                  <a:lnTo>
                    <a:pt x="2943707" y="421347"/>
                  </a:lnTo>
                  <a:lnTo>
                    <a:pt x="2944545" y="420077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14268" y="5320309"/>
              <a:ext cx="441325" cy="462915"/>
            </a:xfrm>
            <a:custGeom>
              <a:avLst/>
              <a:gdLst/>
              <a:ahLst/>
              <a:cxnLst/>
              <a:rect l="l" t="t" r="r" b="b"/>
              <a:pathLst>
                <a:path w="441325" h="462914">
                  <a:moveTo>
                    <a:pt x="1168" y="231025"/>
                  </a:moveTo>
                  <a:lnTo>
                    <a:pt x="558" y="230746"/>
                  </a:lnTo>
                  <a:lnTo>
                    <a:pt x="0" y="230962"/>
                  </a:lnTo>
                  <a:lnTo>
                    <a:pt x="12" y="231279"/>
                  </a:lnTo>
                  <a:lnTo>
                    <a:pt x="342" y="231559"/>
                  </a:lnTo>
                  <a:lnTo>
                    <a:pt x="482" y="231736"/>
                  </a:lnTo>
                  <a:lnTo>
                    <a:pt x="736" y="231914"/>
                  </a:lnTo>
                  <a:lnTo>
                    <a:pt x="635" y="231736"/>
                  </a:lnTo>
                  <a:lnTo>
                    <a:pt x="927" y="231368"/>
                  </a:lnTo>
                  <a:lnTo>
                    <a:pt x="1168" y="231025"/>
                  </a:lnTo>
                  <a:close/>
                </a:path>
                <a:path w="441325" h="462914">
                  <a:moveTo>
                    <a:pt x="28308" y="230301"/>
                  </a:moveTo>
                  <a:lnTo>
                    <a:pt x="27152" y="230416"/>
                  </a:lnTo>
                  <a:lnTo>
                    <a:pt x="26187" y="230517"/>
                  </a:lnTo>
                  <a:lnTo>
                    <a:pt x="25171" y="230632"/>
                  </a:lnTo>
                  <a:lnTo>
                    <a:pt x="26479" y="230822"/>
                  </a:lnTo>
                  <a:lnTo>
                    <a:pt x="27774" y="230784"/>
                  </a:lnTo>
                  <a:lnTo>
                    <a:pt x="28308" y="230301"/>
                  </a:lnTo>
                  <a:close/>
                </a:path>
                <a:path w="441325" h="462914">
                  <a:moveTo>
                    <a:pt x="55384" y="172313"/>
                  </a:moveTo>
                  <a:lnTo>
                    <a:pt x="54114" y="170230"/>
                  </a:lnTo>
                  <a:lnTo>
                    <a:pt x="54914" y="173913"/>
                  </a:lnTo>
                  <a:lnTo>
                    <a:pt x="55384" y="172313"/>
                  </a:lnTo>
                  <a:close/>
                </a:path>
                <a:path w="441325" h="462914">
                  <a:moveTo>
                    <a:pt x="80098" y="282536"/>
                  </a:moveTo>
                  <a:lnTo>
                    <a:pt x="79844" y="285076"/>
                  </a:lnTo>
                  <a:lnTo>
                    <a:pt x="80010" y="285000"/>
                  </a:lnTo>
                  <a:lnTo>
                    <a:pt x="80098" y="282536"/>
                  </a:lnTo>
                  <a:close/>
                </a:path>
                <a:path w="441325" h="462914">
                  <a:moveTo>
                    <a:pt x="89636" y="189496"/>
                  </a:moveTo>
                  <a:lnTo>
                    <a:pt x="89535" y="189166"/>
                  </a:lnTo>
                  <a:lnTo>
                    <a:pt x="89077" y="188887"/>
                  </a:lnTo>
                  <a:lnTo>
                    <a:pt x="89535" y="189839"/>
                  </a:lnTo>
                  <a:lnTo>
                    <a:pt x="89636" y="189496"/>
                  </a:lnTo>
                  <a:close/>
                </a:path>
                <a:path w="441325" h="462914">
                  <a:moveTo>
                    <a:pt x="90779" y="197294"/>
                  </a:moveTo>
                  <a:lnTo>
                    <a:pt x="89725" y="197294"/>
                  </a:lnTo>
                  <a:lnTo>
                    <a:pt x="90614" y="197942"/>
                  </a:lnTo>
                  <a:lnTo>
                    <a:pt x="90779" y="197294"/>
                  </a:lnTo>
                  <a:close/>
                </a:path>
                <a:path w="441325" h="462914">
                  <a:moveTo>
                    <a:pt x="91795" y="177076"/>
                  </a:moveTo>
                  <a:lnTo>
                    <a:pt x="91427" y="174802"/>
                  </a:lnTo>
                  <a:lnTo>
                    <a:pt x="91046" y="174586"/>
                  </a:lnTo>
                  <a:lnTo>
                    <a:pt x="89839" y="174586"/>
                  </a:lnTo>
                  <a:lnTo>
                    <a:pt x="91795" y="177076"/>
                  </a:lnTo>
                  <a:close/>
                </a:path>
                <a:path w="441325" h="462914">
                  <a:moveTo>
                    <a:pt x="91973" y="376313"/>
                  </a:moveTo>
                  <a:lnTo>
                    <a:pt x="91490" y="376085"/>
                  </a:lnTo>
                  <a:lnTo>
                    <a:pt x="90982" y="375970"/>
                  </a:lnTo>
                  <a:lnTo>
                    <a:pt x="90449" y="375920"/>
                  </a:lnTo>
                  <a:lnTo>
                    <a:pt x="91059" y="376123"/>
                  </a:lnTo>
                  <a:lnTo>
                    <a:pt x="91605" y="376262"/>
                  </a:lnTo>
                  <a:lnTo>
                    <a:pt x="91973" y="376313"/>
                  </a:lnTo>
                  <a:close/>
                </a:path>
                <a:path w="441325" h="462914">
                  <a:moveTo>
                    <a:pt x="92824" y="178396"/>
                  </a:moveTo>
                  <a:lnTo>
                    <a:pt x="91795" y="177076"/>
                  </a:lnTo>
                  <a:lnTo>
                    <a:pt x="92824" y="178396"/>
                  </a:lnTo>
                  <a:close/>
                </a:path>
                <a:path w="441325" h="462914">
                  <a:moveTo>
                    <a:pt x="97383" y="141566"/>
                  </a:moveTo>
                  <a:lnTo>
                    <a:pt x="96075" y="141566"/>
                  </a:lnTo>
                  <a:lnTo>
                    <a:pt x="97307" y="144106"/>
                  </a:lnTo>
                  <a:lnTo>
                    <a:pt x="97383" y="141566"/>
                  </a:lnTo>
                  <a:close/>
                </a:path>
                <a:path w="441325" h="462914">
                  <a:moveTo>
                    <a:pt x="99021" y="338137"/>
                  </a:moveTo>
                  <a:lnTo>
                    <a:pt x="96012" y="332651"/>
                  </a:lnTo>
                  <a:lnTo>
                    <a:pt x="94221" y="333082"/>
                  </a:lnTo>
                  <a:lnTo>
                    <a:pt x="97218" y="335699"/>
                  </a:lnTo>
                  <a:lnTo>
                    <a:pt x="99021" y="338137"/>
                  </a:lnTo>
                  <a:close/>
                </a:path>
                <a:path w="441325" h="462914">
                  <a:moveTo>
                    <a:pt x="99301" y="392645"/>
                  </a:moveTo>
                  <a:lnTo>
                    <a:pt x="95872" y="392811"/>
                  </a:lnTo>
                  <a:lnTo>
                    <a:pt x="97155" y="393636"/>
                  </a:lnTo>
                  <a:lnTo>
                    <a:pt x="97840" y="393420"/>
                  </a:lnTo>
                  <a:lnTo>
                    <a:pt x="98564" y="393077"/>
                  </a:lnTo>
                  <a:lnTo>
                    <a:pt x="99301" y="392645"/>
                  </a:lnTo>
                  <a:close/>
                </a:path>
                <a:path w="441325" h="462914">
                  <a:moveTo>
                    <a:pt x="99720" y="141566"/>
                  </a:moveTo>
                  <a:lnTo>
                    <a:pt x="97409" y="140296"/>
                  </a:lnTo>
                  <a:lnTo>
                    <a:pt x="97383" y="141566"/>
                  </a:lnTo>
                  <a:lnTo>
                    <a:pt x="99720" y="141566"/>
                  </a:lnTo>
                  <a:close/>
                </a:path>
                <a:path w="441325" h="462914">
                  <a:moveTo>
                    <a:pt x="100088" y="340131"/>
                  </a:moveTo>
                  <a:lnTo>
                    <a:pt x="99999" y="339559"/>
                  </a:lnTo>
                  <a:lnTo>
                    <a:pt x="99593" y="338874"/>
                  </a:lnTo>
                  <a:lnTo>
                    <a:pt x="99021" y="338137"/>
                  </a:lnTo>
                  <a:lnTo>
                    <a:pt x="100088" y="340131"/>
                  </a:lnTo>
                  <a:close/>
                </a:path>
                <a:path w="441325" h="462914">
                  <a:moveTo>
                    <a:pt x="108775" y="278028"/>
                  </a:moveTo>
                  <a:lnTo>
                    <a:pt x="108369" y="278701"/>
                  </a:lnTo>
                  <a:lnTo>
                    <a:pt x="108775" y="278028"/>
                  </a:lnTo>
                  <a:close/>
                </a:path>
                <a:path w="441325" h="462914">
                  <a:moveTo>
                    <a:pt x="111010" y="273646"/>
                  </a:moveTo>
                  <a:lnTo>
                    <a:pt x="108775" y="278028"/>
                  </a:lnTo>
                  <a:lnTo>
                    <a:pt x="109842" y="276186"/>
                  </a:lnTo>
                  <a:lnTo>
                    <a:pt x="110871" y="277456"/>
                  </a:lnTo>
                  <a:lnTo>
                    <a:pt x="110921" y="276186"/>
                  </a:lnTo>
                  <a:lnTo>
                    <a:pt x="111010" y="273646"/>
                  </a:lnTo>
                  <a:close/>
                </a:path>
                <a:path w="441325" h="462914">
                  <a:moveTo>
                    <a:pt x="112369" y="330796"/>
                  </a:moveTo>
                  <a:lnTo>
                    <a:pt x="112344" y="329526"/>
                  </a:lnTo>
                  <a:lnTo>
                    <a:pt x="112217" y="330492"/>
                  </a:lnTo>
                  <a:lnTo>
                    <a:pt x="112369" y="330796"/>
                  </a:lnTo>
                  <a:close/>
                </a:path>
                <a:path w="441325" h="462914">
                  <a:moveTo>
                    <a:pt x="135026" y="350291"/>
                  </a:moveTo>
                  <a:lnTo>
                    <a:pt x="134683" y="349846"/>
                  </a:lnTo>
                  <a:lnTo>
                    <a:pt x="133527" y="349846"/>
                  </a:lnTo>
                  <a:lnTo>
                    <a:pt x="135026" y="350291"/>
                  </a:lnTo>
                  <a:close/>
                </a:path>
                <a:path w="441325" h="462914">
                  <a:moveTo>
                    <a:pt x="135534" y="411721"/>
                  </a:moveTo>
                  <a:lnTo>
                    <a:pt x="134950" y="409765"/>
                  </a:lnTo>
                  <a:lnTo>
                    <a:pt x="134886" y="408584"/>
                  </a:lnTo>
                  <a:lnTo>
                    <a:pt x="135191" y="407733"/>
                  </a:lnTo>
                  <a:lnTo>
                    <a:pt x="134670" y="407111"/>
                  </a:lnTo>
                  <a:lnTo>
                    <a:pt x="133959" y="406488"/>
                  </a:lnTo>
                  <a:lnTo>
                    <a:pt x="133032" y="405739"/>
                  </a:lnTo>
                  <a:lnTo>
                    <a:pt x="132473" y="406107"/>
                  </a:lnTo>
                  <a:lnTo>
                    <a:pt x="134772" y="409803"/>
                  </a:lnTo>
                  <a:lnTo>
                    <a:pt x="135534" y="411721"/>
                  </a:lnTo>
                  <a:close/>
                </a:path>
                <a:path w="441325" h="462914">
                  <a:moveTo>
                    <a:pt x="135534" y="272072"/>
                  </a:moveTo>
                  <a:lnTo>
                    <a:pt x="133159" y="270725"/>
                  </a:lnTo>
                  <a:lnTo>
                    <a:pt x="133527" y="271818"/>
                  </a:lnTo>
                  <a:lnTo>
                    <a:pt x="135534" y="272072"/>
                  </a:lnTo>
                  <a:close/>
                </a:path>
                <a:path w="441325" h="462914">
                  <a:moveTo>
                    <a:pt x="136982" y="350888"/>
                  </a:moveTo>
                  <a:lnTo>
                    <a:pt x="135026" y="350291"/>
                  </a:lnTo>
                  <a:lnTo>
                    <a:pt x="135623" y="351116"/>
                  </a:lnTo>
                  <a:lnTo>
                    <a:pt x="136956" y="351116"/>
                  </a:lnTo>
                  <a:lnTo>
                    <a:pt x="136982" y="350888"/>
                  </a:lnTo>
                  <a:close/>
                </a:path>
                <a:path w="441325" h="462914">
                  <a:moveTo>
                    <a:pt x="137744" y="318096"/>
                  </a:moveTo>
                  <a:lnTo>
                    <a:pt x="136639" y="318096"/>
                  </a:lnTo>
                  <a:lnTo>
                    <a:pt x="136918" y="319278"/>
                  </a:lnTo>
                  <a:lnTo>
                    <a:pt x="137744" y="318096"/>
                  </a:lnTo>
                  <a:close/>
                </a:path>
                <a:path w="441325" h="462914">
                  <a:moveTo>
                    <a:pt x="141249" y="313016"/>
                  </a:moveTo>
                  <a:lnTo>
                    <a:pt x="137744" y="318096"/>
                  </a:lnTo>
                  <a:lnTo>
                    <a:pt x="138938" y="318096"/>
                  </a:lnTo>
                  <a:lnTo>
                    <a:pt x="140868" y="320344"/>
                  </a:lnTo>
                  <a:lnTo>
                    <a:pt x="140970" y="319278"/>
                  </a:lnTo>
                  <a:lnTo>
                    <a:pt x="141249" y="313016"/>
                  </a:lnTo>
                  <a:close/>
                </a:path>
                <a:path w="441325" h="462914">
                  <a:moveTo>
                    <a:pt x="167411" y="343496"/>
                  </a:moveTo>
                  <a:lnTo>
                    <a:pt x="166890" y="342226"/>
                  </a:lnTo>
                  <a:lnTo>
                    <a:pt x="166636" y="343547"/>
                  </a:lnTo>
                  <a:lnTo>
                    <a:pt x="166890" y="343496"/>
                  </a:lnTo>
                  <a:lnTo>
                    <a:pt x="167411" y="343496"/>
                  </a:lnTo>
                  <a:close/>
                </a:path>
                <a:path w="441325" h="462914">
                  <a:moveTo>
                    <a:pt x="170764" y="343496"/>
                  </a:moveTo>
                  <a:lnTo>
                    <a:pt x="167411" y="343496"/>
                  </a:lnTo>
                  <a:lnTo>
                    <a:pt x="168973" y="347306"/>
                  </a:lnTo>
                  <a:lnTo>
                    <a:pt x="170764" y="343496"/>
                  </a:lnTo>
                  <a:close/>
                </a:path>
                <a:path w="441325" h="462914">
                  <a:moveTo>
                    <a:pt x="171754" y="32486"/>
                  </a:moveTo>
                  <a:lnTo>
                    <a:pt x="171488" y="32410"/>
                  </a:lnTo>
                  <a:lnTo>
                    <a:pt x="171335" y="32385"/>
                  </a:lnTo>
                  <a:lnTo>
                    <a:pt x="171119" y="32321"/>
                  </a:lnTo>
                  <a:lnTo>
                    <a:pt x="171754" y="32486"/>
                  </a:lnTo>
                  <a:close/>
                </a:path>
                <a:path w="441325" h="462914">
                  <a:moveTo>
                    <a:pt x="171881" y="26238"/>
                  </a:moveTo>
                  <a:lnTo>
                    <a:pt x="164884" y="30835"/>
                  </a:lnTo>
                  <a:lnTo>
                    <a:pt x="171119" y="32321"/>
                  </a:lnTo>
                  <a:lnTo>
                    <a:pt x="169976" y="31089"/>
                  </a:lnTo>
                  <a:lnTo>
                    <a:pt x="171881" y="26238"/>
                  </a:lnTo>
                  <a:close/>
                </a:path>
                <a:path w="441325" h="462914">
                  <a:moveTo>
                    <a:pt x="172085" y="343496"/>
                  </a:moveTo>
                  <a:lnTo>
                    <a:pt x="171945" y="343496"/>
                  </a:lnTo>
                  <a:lnTo>
                    <a:pt x="171894" y="344119"/>
                  </a:lnTo>
                  <a:lnTo>
                    <a:pt x="172085" y="343496"/>
                  </a:lnTo>
                  <a:close/>
                </a:path>
                <a:path w="441325" h="462914">
                  <a:moveTo>
                    <a:pt x="172377" y="25920"/>
                  </a:moveTo>
                  <a:lnTo>
                    <a:pt x="172059" y="25793"/>
                  </a:lnTo>
                  <a:lnTo>
                    <a:pt x="171881" y="26238"/>
                  </a:lnTo>
                  <a:lnTo>
                    <a:pt x="172377" y="25920"/>
                  </a:lnTo>
                  <a:close/>
                </a:path>
                <a:path w="441325" h="462914">
                  <a:moveTo>
                    <a:pt x="172631" y="24345"/>
                  </a:moveTo>
                  <a:lnTo>
                    <a:pt x="167817" y="24041"/>
                  </a:lnTo>
                  <a:lnTo>
                    <a:pt x="172059" y="25793"/>
                  </a:lnTo>
                  <a:lnTo>
                    <a:pt x="172631" y="24345"/>
                  </a:lnTo>
                  <a:close/>
                </a:path>
                <a:path w="441325" h="462914">
                  <a:moveTo>
                    <a:pt x="176834" y="341020"/>
                  </a:moveTo>
                  <a:lnTo>
                    <a:pt x="172821" y="338988"/>
                  </a:lnTo>
                  <a:lnTo>
                    <a:pt x="172745" y="340309"/>
                  </a:lnTo>
                  <a:lnTo>
                    <a:pt x="172453" y="341617"/>
                  </a:lnTo>
                  <a:lnTo>
                    <a:pt x="172097" y="342900"/>
                  </a:lnTo>
                  <a:lnTo>
                    <a:pt x="173126" y="340080"/>
                  </a:lnTo>
                  <a:lnTo>
                    <a:pt x="176834" y="341020"/>
                  </a:lnTo>
                  <a:close/>
                </a:path>
                <a:path w="441325" h="462914">
                  <a:moveTo>
                    <a:pt x="177304" y="371436"/>
                  </a:moveTo>
                  <a:lnTo>
                    <a:pt x="176453" y="369824"/>
                  </a:lnTo>
                  <a:lnTo>
                    <a:pt x="176403" y="370166"/>
                  </a:lnTo>
                  <a:lnTo>
                    <a:pt x="177304" y="371436"/>
                  </a:lnTo>
                  <a:close/>
                </a:path>
                <a:path w="441325" h="462914">
                  <a:moveTo>
                    <a:pt x="196748" y="347357"/>
                  </a:moveTo>
                  <a:lnTo>
                    <a:pt x="196735" y="345884"/>
                  </a:lnTo>
                  <a:lnTo>
                    <a:pt x="196265" y="346036"/>
                  </a:lnTo>
                  <a:lnTo>
                    <a:pt x="196748" y="347357"/>
                  </a:lnTo>
                  <a:close/>
                </a:path>
                <a:path w="441325" h="462914">
                  <a:moveTo>
                    <a:pt x="200139" y="344766"/>
                  </a:moveTo>
                  <a:lnTo>
                    <a:pt x="196710" y="343496"/>
                  </a:lnTo>
                  <a:lnTo>
                    <a:pt x="196735" y="345884"/>
                  </a:lnTo>
                  <a:lnTo>
                    <a:pt x="200139" y="344766"/>
                  </a:lnTo>
                  <a:close/>
                </a:path>
                <a:path w="441325" h="462914">
                  <a:moveTo>
                    <a:pt x="201409" y="347306"/>
                  </a:moveTo>
                  <a:lnTo>
                    <a:pt x="201231" y="347357"/>
                  </a:lnTo>
                  <a:lnTo>
                    <a:pt x="201409" y="347306"/>
                  </a:lnTo>
                  <a:close/>
                </a:path>
                <a:path w="441325" h="462914">
                  <a:moveTo>
                    <a:pt x="206400" y="49796"/>
                  </a:moveTo>
                  <a:lnTo>
                    <a:pt x="206197" y="49237"/>
                  </a:lnTo>
                  <a:lnTo>
                    <a:pt x="205955" y="50126"/>
                  </a:lnTo>
                  <a:lnTo>
                    <a:pt x="206400" y="49796"/>
                  </a:lnTo>
                  <a:close/>
                </a:path>
                <a:path w="441325" h="462914">
                  <a:moveTo>
                    <a:pt x="208343" y="51396"/>
                  </a:moveTo>
                  <a:lnTo>
                    <a:pt x="207670" y="48856"/>
                  </a:lnTo>
                  <a:lnTo>
                    <a:pt x="206400" y="49796"/>
                  </a:lnTo>
                  <a:lnTo>
                    <a:pt x="206997" y="51396"/>
                  </a:lnTo>
                  <a:lnTo>
                    <a:pt x="208343" y="51396"/>
                  </a:lnTo>
                  <a:close/>
                </a:path>
                <a:path w="441325" h="462914">
                  <a:moveTo>
                    <a:pt x="213512" y="349846"/>
                  </a:moveTo>
                  <a:lnTo>
                    <a:pt x="212636" y="354926"/>
                  </a:lnTo>
                  <a:lnTo>
                    <a:pt x="213309" y="354926"/>
                  </a:lnTo>
                  <a:lnTo>
                    <a:pt x="213512" y="349846"/>
                  </a:lnTo>
                  <a:close/>
                </a:path>
                <a:path w="441325" h="462914">
                  <a:moveTo>
                    <a:pt x="228384" y="17043"/>
                  </a:moveTo>
                  <a:lnTo>
                    <a:pt x="228244" y="17106"/>
                  </a:lnTo>
                  <a:lnTo>
                    <a:pt x="228041" y="17526"/>
                  </a:lnTo>
                  <a:lnTo>
                    <a:pt x="228384" y="17043"/>
                  </a:lnTo>
                  <a:close/>
                </a:path>
                <a:path w="441325" h="462914">
                  <a:moveTo>
                    <a:pt x="235242" y="417118"/>
                  </a:moveTo>
                  <a:lnTo>
                    <a:pt x="234797" y="417144"/>
                  </a:lnTo>
                  <a:lnTo>
                    <a:pt x="234353" y="417182"/>
                  </a:lnTo>
                  <a:lnTo>
                    <a:pt x="233921" y="417131"/>
                  </a:lnTo>
                  <a:lnTo>
                    <a:pt x="234467" y="417283"/>
                  </a:lnTo>
                  <a:lnTo>
                    <a:pt x="234873" y="417271"/>
                  </a:lnTo>
                  <a:lnTo>
                    <a:pt x="235242" y="417118"/>
                  </a:lnTo>
                  <a:close/>
                </a:path>
                <a:path w="441325" h="462914">
                  <a:moveTo>
                    <a:pt x="236537" y="12026"/>
                  </a:moveTo>
                  <a:lnTo>
                    <a:pt x="227926" y="12026"/>
                  </a:lnTo>
                  <a:lnTo>
                    <a:pt x="226961" y="15836"/>
                  </a:lnTo>
                  <a:lnTo>
                    <a:pt x="227888" y="14566"/>
                  </a:lnTo>
                  <a:lnTo>
                    <a:pt x="229031" y="13296"/>
                  </a:lnTo>
                  <a:lnTo>
                    <a:pt x="230124" y="14566"/>
                  </a:lnTo>
                  <a:lnTo>
                    <a:pt x="228384" y="17043"/>
                  </a:lnTo>
                  <a:lnTo>
                    <a:pt x="233375" y="14566"/>
                  </a:lnTo>
                  <a:lnTo>
                    <a:pt x="234962" y="13296"/>
                  </a:lnTo>
                  <a:lnTo>
                    <a:pt x="236537" y="12026"/>
                  </a:lnTo>
                  <a:close/>
                </a:path>
                <a:path w="441325" h="462914">
                  <a:moveTo>
                    <a:pt x="237921" y="416394"/>
                  </a:moveTo>
                  <a:lnTo>
                    <a:pt x="236270" y="416902"/>
                  </a:lnTo>
                  <a:lnTo>
                    <a:pt x="235800" y="417652"/>
                  </a:lnTo>
                  <a:lnTo>
                    <a:pt x="236423" y="417410"/>
                  </a:lnTo>
                  <a:lnTo>
                    <a:pt x="237121" y="416991"/>
                  </a:lnTo>
                  <a:lnTo>
                    <a:pt x="237921" y="416394"/>
                  </a:lnTo>
                  <a:close/>
                </a:path>
                <a:path w="441325" h="462914">
                  <a:moveTo>
                    <a:pt x="246786" y="355765"/>
                  </a:moveTo>
                  <a:lnTo>
                    <a:pt x="246570" y="355739"/>
                  </a:lnTo>
                  <a:lnTo>
                    <a:pt x="246570" y="356044"/>
                  </a:lnTo>
                  <a:lnTo>
                    <a:pt x="246557" y="356222"/>
                  </a:lnTo>
                  <a:lnTo>
                    <a:pt x="246557" y="356476"/>
                  </a:lnTo>
                  <a:lnTo>
                    <a:pt x="246735" y="356069"/>
                  </a:lnTo>
                  <a:lnTo>
                    <a:pt x="246786" y="355765"/>
                  </a:lnTo>
                  <a:close/>
                </a:path>
                <a:path w="441325" h="462914">
                  <a:moveTo>
                    <a:pt x="247192" y="13271"/>
                  </a:moveTo>
                  <a:lnTo>
                    <a:pt x="246240" y="10820"/>
                  </a:lnTo>
                  <a:lnTo>
                    <a:pt x="243636" y="9486"/>
                  </a:lnTo>
                  <a:lnTo>
                    <a:pt x="242150" y="11861"/>
                  </a:lnTo>
                  <a:lnTo>
                    <a:pt x="244170" y="12052"/>
                  </a:lnTo>
                  <a:lnTo>
                    <a:pt x="246189" y="13779"/>
                  </a:lnTo>
                  <a:lnTo>
                    <a:pt x="247192" y="13271"/>
                  </a:lnTo>
                  <a:close/>
                </a:path>
                <a:path w="441325" h="462914">
                  <a:moveTo>
                    <a:pt x="255638" y="461695"/>
                  </a:moveTo>
                  <a:lnTo>
                    <a:pt x="254431" y="458762"/>
                  </a:lnTo>
                  <a:lnTo>
                    <a:pt x="249186" y="457631"/>
                  </a:lnTo>
                  <a:lnTo>
                    <a:pt x="251485" y="462089"/>
                  </a:lnTo>
                  <a:lnTo>
                    <a:pt x="252958" y="462915"/>
                  </a:lnTo>
                  <a:lnTo>
                    <a:pt x="255638" y="461695"/>
                  </a:lnTo>
                  <a:close/>
                </a:path>
                <a:path w="441325" h="462914">
                  <a:moveTo>
                    <a:pt x="257835" y="449783"/>
                  </a:moveTo>
                  <a:lnTo>
                    <a:pt x="256895" y="444715"/>
                  </a:lnTo>
                  <a:lnTo>
                    <a:pt x="252717" y="440131"/>
                  </a:lnTo>
                  <a:lnTo>
                    <a:pt x="253530" y="438772"/>
                  </a:lnTo>
                  <a:lnTo>
                    <a:pt x="255016" y="439597"/>
                  </a:lnTo>
                  <a:lnTo>
                    <a:pt x="255943" y="439674"/>
                  </a:lnTo>
                  <a:lnTo>
                    <a:pt x="252857" y="436600"/>
                  </a:lnTo>
                  <a:lnTo>
                    <a:pt x="247891" y="433324"/>
                  </a:lnTo>
                  <a:lnTo>
                    <a:pt x="243992" y="436600"/>
                  </a:lnTo>
                  <a:lnTo>
                    <a:pt x="249364" y="439153"/>
                  </a:lnTo>
                  <a:lnTo>
                    <a:pt x="247624" y="440423"/>
                  </a:lnTo>
                  <a:lnTo>
                    <a:pt x="253911" y="443064"/>
                  </a:lnTo>
                  <a:lnTo>
                    <a:pt x="255130" y="446011"/>
                  </a:lnTo>
                  <a:lnTo>
                    <a:pt x="253530" y="448729"/>
                  </a:lnTo>
                  <a:lnTo>
                    <a:pt x="251650" y="448602"/>
                  </a:lnTo>
                  <a:lnTo>
                    <a:pt x="253111" y="449414"/>
                  </a:lnTo>
                  <a:lnTo>
                    <a:pt x="251625" y="453555"/>
                  </a:lnTo>
                  <a:lnTo>
                    <a:pt x="254977" y="454545"/>
                  </a:lnTo>
                  <a:lnTo>
                    <a:pt x="257835" y="449783"/>
                  </a:lnTo>
                  <a:close/>
                </a:path>
                <a:path w="441325" h="462914">
                  <a:moveTo>
                    <a:pt x="261835" y="458520"/>
                  </a:moveTo>
                  <a:lnTo>
                    <a:pt x="261785" y="457733"/>
                  </a:lnTo>
                  <a:lnTo>
                    <a:pt x="261747" y="456958"/>
                  </a:lnTo>
                  <a:lnTo>
                    <a:pt x="261569" y="456196"/>
                  </a:lnTo>
                  <a:lnTo>
                    <a:pt x="260883" y="458965"/>
                  </a:lnTo>
                  <a:lnTo>
                    <a:pt x="261835" y="458520"/>
                  </a:lnTo>
                  <a:close/>
                </a:path>
                <a:path w="441325" h="462914">
                  <a:moveTo>
                    <a:pt x="265607" y="361111"/>
                  </a:moveTo>
                  <a:lnTo>
                    <a:pt x="264325" y="360311"/>
                  </a:lnTo>
                  <a:lnTo>
                    <a:pt x="264871" y="362102"/>
                  </a:lnTo>
                  <a:lnTo>
                    <a:pt x="265366" y="361696"/>
                  </a:lnTo>
                  <a:lnTo>
                    <a:pt x="265607" y="361111"/>
                  </a:lnTo>
                  <a:close/>
                </a:path>
                <a:path w="441325" h="462914">
                  <a:moveTo>
                    <a:pt x="266192" y="357466"/>
                  </a:moveTo>
                  <a:lnTo>
                    <a:pt x="263372" y="356196"/>
                  </a:lnTo>
                  <a:lnTo>
                    <a:pt x="261797" y="358736"/>
                  </a:lnTo>
                  <a:lnTo>
                    <a:pt x="264325" y="360311"/>
                  </a:lnTo>
                  <a:lnTo>
                    <a:pt x="264223" y="360006"/>
                  </a:lnTo>
                  <a:lnTo>
                    <a:pt x="266192" y="357466"/>
                  </a:lnTo>
                  <a:close/>
                </a:path>
                <a:path w="441325" h="462914">
                  <a:moveTo>
                    <a:pt x="271741" y="21755"/>
                  </a:moveTo>
                  <a:lnTo>
                    <a:pt x="271170" y="20015"/>
                  </a:lnTo>
                  <a:lnTo>
                    <a:pt x="270027" y="22186"/>
                  </a:lnTo>
                  <a:lnTo>
                    <a:pt x="271741" y="21755"/>
                  </a:lnTo>
                  <a:close/>
                </a:path>
                <a:path w="441325" h="462914">
                  <a:moveTo>
                    <a:pt x="272516" y="19646"/>
                  </a:moveTo>
                  <a:lnTo>
                    <a:pt x="272376" y="18376"/>
                  </a:lnTo>
                  <a:lnTo>
                    <a:pt x="272084" y="15836"/>
                  </a:lnTo>
                  <a:lnTo>
                    <a:pt x="269798" y="15836"/>
                  </a:lnTo>
                  <a:lnTo>
                    <a:pt x="271170" y="20015"/>
                  </a:lnTo>
                  <a:lnTo>
                    <a:pt x="272034" y="18376"/>
                  </a:lnTo>
                  <a:lnTo>
                    <a:pt x="272516" y="19646"/>
                  </a:lnTo>
                  <a:close/>
                </a:path>
                <a:path w="441325" h="462914">
                  <a:moveTo>
                    <a:pt x="280644" y="3073"/>
                  </a:moveTo>
                  <a:lnTo>
                    <a:pt x="278396" y="0"/>
                  </a:lnTo>
                  <a:lnTo>
                    <a:pt x="278841" y="1689"/>
                  </a:lnTo>
                  <a:lnTo>
                    <a:pt x="269570" y="5041"/>
                  </a:lnTo>
                  <a:lnTo>
                    <a:pt x="276136" y="8623"/>
                  </a:lnTo>
                  <a:lnTo>
                    <a:pt x="275475" y="6096"/>
                  </a:lnTo>
                  <a:lnTo>
                    <a:pt x="278320" y="4673"/>
                  </a:lnTo>
                  <a:lnTo>
                    <a:pt x="280644" y="3073"/>
                  </a:lnTo>
                  <a:close/>
                </a:path>
                <a:path w="441325" h="462914">
                  <a:moveTo>
                    <a:pt x="284441" y="372478"/>
                  </a:moveTo>
                  <a:lnTo>
                    <a:pt x="283972" y="372783"/>
                  </a:lnTo>
                  <a:lnTo>
                    <a:pt x="284340" y="375081"/>
                  </a:lnTo>
                  <a:lnTo>
                    <a:pt x="284441" y="372478"/>
                  </a:lnTo>
                  <a:close/>
                </a:path>
                <a:path w="441325" h="462914">
                  <a:moveTo>
                    <a:pt x="286931" y="379056"/>
                  </a:moveTo>
                  <a:lnTo>
                    <a:pt x="285432" y="377786"/>
                  </a:lnTo>
                  <a:lnTo>
                    <a:pt x="282092" y="377786"/>
                  </a:lnTo>
                  <a:lnTo>
                    <a:pt x="281559" y="375246"/>
                  </a:lnTo>
                  <a:lnTo>
                    <a:pt x="283959" y="373976"/>
                  </a:lnTo>
                  <a:lnTo>
                    <a:pt x="283375" y="368896"/>
                  </a:lnTo>
                  <a:lnTo>
                    <a:pt x="283083" y="366356"/>
                  </a:lnTo>
                  <a:lnTo>
                    <a:pt x="283095" y="365734"/>
                  </a:lnTo>
                  <a:lnTo>
                    <a:pt x="284162" y="364959"/>
                  </a:lnTo>
                  <a:lnTo>
                    <a:pt x="284137" y="359918"/>
                  </a:lnTo>
                  <a:lnTo>
                    <a:pt x="283248" y="360768"/>
                  </a:lnTo>
                  <a:lnTo>
                    <a:pt x="283273" y="360006"/>
                  </a:lnTo>
                  <a:lnTo>
                    <a:pt x="276542" y="356196"/>
                  </a:lnTo>
                  <a:lnTo>
                    <a:pt x="273164" y="360006"/>
                  </a:lnTo>
                  <a:lnTo>
                    <a:pt x="272249" y="358736"/>
                  </a:lnTo>
                  <a:lnTo>
                    <a:pt x="271335" y="357466"/>
                  </a:lnTo>
                  <a:lnTo>
                    <a:pt x="274713" y="356196"/>
                  </a:lnTo>
                  <a:lnTo>
                    <a:pt x="272249" y="353656"/>
                  </a:lnTo>
                  <a:lnTo>
                    <a:pt x="271526" y="356196"/>
                  </a:lnTo>
                  <a:lnTo>
                    <a:pt x="270408" y="358736"/>
                  </a:lnTo>
                  <a:lnTo>
                    <a:pt x="269811" y="357466"/>
                  </a:lnTo>
                  <a:lnTo>
                    <a:pt x="269087" y="356196"/>
                  </a:lnTo>
                  <a:lnTo>
                    <a:pt x="268198" y="354926"/>
                  </a:lnTo>
                  <a:lnTo>
                    <a:pt x="265607" y="361111"/>
                  </a:lnTo>
                  <a:lnTo>
                    <a:pt x="265849" y="361276"/>
                  </a:lnTo>
                  <a:lnTo>
                    <a:pt x="265366" y="361696"/>
                  </a:lnTo>
                  <a:lnTo>
                    <a:pt x="264998" y="362546"/>
                  </a:lnTo>
                  <a:lnTo>
                    <a:pt x="264871" y="362102"/>
                  </a:lnTo>
                  <a:lnTo>
                    <a:pt x="262851" y="363816"/>
                  </a:lnTo>
                  <a:lnTo>
                    <a:pt x="261696" y="362546"/>
                  </a:lnTo>
                  <a:lnTo>
                    <a:pt x="260540" y="361276"/>
                  </a:lnTo>
                  <a:lnTo>
                    <a:pt x="260946" y="358736"/>
                  </a:lnTo>
                  <a:lnTo>
                    <a:pt x="258813" y="361276"/>
                  </a:lnTo>
                  <a:lnTo>
                    <a:pt x="258368" y="360006"/>
                  </a:lnTo>
                  <a:lnTo>
                    <a:pt x="258775" y="358736"/>
                  </a:lnTo>
                  <a:lnTo>
                    <a:pt x="259626" y="357466"/>
                  </a:lnTo>
                  <a:lnTo>
                    <a:pt x="257733" y="360006"/>
                  </a:lnTo>
                  <a:lnTo>
                    <a:pt x="254317" y="358736"/>
                  </a:lnTo>
                  <a:lnTo>
                    <a:pt x="253390" y="362546"/>
                  </a:lnTo>
                  <a:lnTo>
                    <a:pt x="251218" y="358736"/>
                  </a:lnTo>
                  <a:lnTo>
                    <a:pt x="246341" y="363816"/>
                  </a:lnTo>
                  <a:lnTo>
                    <a:pt x="246392" y="362546"/>
                  </a:lnTo>
                  <a:lnTo>
                    <a:pt x="246557" y="357466"/>
                  </a:lnTo>
                  <a:lnTo>
                    <a:pt x="245948" y="358736"/>
                  </a:lnTo>
                  <a:lnTo>
                    <a:pt x="242900" y="362546"/>
                  </a:lnTo>
                  <a:lnTo>
                    <a:pt x="240944" y="362546"/>
                  </a:lnTo>
                  <a:lnTo>
                    <a:pt x="241122" y="361276"/>
                  </a:lnTo>
                  <a:lnTo>
                    <a:pt x="241287" y="360006"/>
                  </a:lnTo>
                  <a:lnTo>
                    <a:pt x="241452" y="358736"/>
                  </a:lnTo>
                  <a:lnTo>
                    <a:pt x="236131" y="357466"/>
                  </a:lnTo>
                  <a:lnTo>
                    <a:pt x="235381" y="353656"/>
                  </a:lnTo>
                  <a:lnTo>
                    <a:pt x="232283" y="360006"/>
                  </a:lnTo>
                  <a:lnTo>
                    <a:pt x="226174" y="354926"/>
                  </a:lnTo>
                  <a:lnTo>
                    <a:pt x="221132" y="358736"/>
                  </a:lnTo>
                  <a:lnTo>
                    <a:pt x="221488" y="357466"/>
                  </a:lnTo>
                  <a:lnTo>
                    <a:pt x="222478" y="357466"/>
                  </a:lnTo>
                  <a:lnTo>
                    <a:pt x="220065" y="356196"/>
                  </a:lnTo>
                  <a:lnTo>
                    <a:pt x="219710" y="353656"/>
                  </a:lnTo>
                  <a:lnTo>
                    <a:pt x="218376" y="352386"/>
                  </a:lnTo>
                  <a:lnTo>
                    <a:pt x="217004" y="358736"/>
                  </a:lnTo>
                  <a:lnTo>
                    <a:pt x="212864" y="358736"/>
                  </a:lnTo>
                  <a:lnTo>
                    <a:pt x="209892" y="361276"/>
                  </a:lnTo>
                  <a:lnTo>
                    <a:pt x="208826" y="357466"/>
                  </a:lnTo>
                  <a:lnTo>
                    <a:pt x="208102" y="354926"/>
                  </a:lnTo>
                  <a:lnTo>
                    <a:pt x="212636" y="354926"/>
                  </a:lnTo>
                  <a:lnTo>
                    <a:pt x="207251" y="353656"/>
                  </a:lnTo>
                  <a:lnTo>
                    <a:pt x="207302" y="357466"/>
                  </a:lnTo>
                  <a:lnTo>
                    <a:pt x="206311" y="354926"/>
                  </a:lnTo>
                  <a:lnTo>
                    <a:pt x="205816" y="353656"/>
                  </a:lnTo>
                  <a:lnTo>
                    <a:pt x="205689" y="354926"/>
                  </a:lnTo>
                  <a:lnTo>
                    <a:pt x="205790" y="349846"/>
                  </a:lnTo>
                  <a:lnTo>
                    <a:pt x="203415" y="357466"/>
                  </a:lnTo>
                  <a:lnTo>
                    <a:pt x="203403" y="356196"/>
                  </a:lnTo>
                  <a:lnTo>
                    <a:pt x="203377" y="354926"/>
                  </a:lnTo>
                  <a:lnTo>
                    <a:pt x="203301" y="351116"/>
                  </a:lnTo>
                  <a:lnTo>
                    <a:pt x="200177" y="354926"/>
                  </a:lnTo>
                  <a:lnTo>
                    <a:pt x="197980" y="349846"/>
                  </a:lnTo>
                  <a:lnTo>
                    <a:pt x="199694" y="348576"/>
                  </a:lnTo>
                  <a:lnTo>
                    <a:pt x="197192" y="348576"/>
                  </a:lnTo>
                  <a:lnTo>
                    <a:pt x="196761" y="348576"/>
                  </a:lnTo>
                  <a:lnTo>
                    <a:pt x="194983" y="352386"/>
                  </a:lnTo>
                  <a:lnTo>
                    <a:pt x="190080" y="352386"/>
                  </a:lnTo>
                  <a:lnTo>
                    <a:pt x="191147" y="351116"/>
                  </a:lnTo>
                  <a:lnTo>
                    <a:pt x="193281" y="348576"/>
                  </a:lnTo>
                  <a:lnTo>
                    <a:pt x="194335" y="347306"/>
                  </a:lnTo>
                  <a:lnTo>
                    <a:pt x="193865" y="344766"/>
                  </a:lnTo>
                  <a:lnTo>
                    <a:pt x="190728" y="344766"/>
                  </a:lnTo>
                  <a:lnTo>
                    <a:pt x="186791" y="348576"/>
                  </a:lnTo>
                  <a:lnTo>
                    <a:pt x="184924" y="347306"/>
                  </a:lnTo>
                  <a:lnTo>
                    <a:pt x="185140" y="346036"/>
                  </a:lnTo>
                  <a:lnTo>
                    <a:pt x="184886" y="346036"/>
                  </a:lnTo>
                  <a:lnTo>
                    <a:pt x="185775" y="344766"/>
                  </a:lnTo>
                  <a:lnTo>
                    <a:pt x="181267" y="347306"/>
                  </a:lnTo>
                  <a:lnTo>
                    <a:pt x="179412" y="344766"/>
                  </a:lnTo>
                  <a:lnTo>
                    <a:pt x="177558" y="342226"/>
                  </a:lnTo>
                  <a:lnTo>
                    <a:pt x="171856" y="344766"/>
                  </a:lnTo>
                  <a:lnTo>
                    <a:pt x="171894" y="344119"/>
                  </a:lnTo>
                  <a:lnTo>
                    <a:pt x="171310" y="346036"/>
                  </a:lnTo>
                  <a:lnTo>
                    <a:pt x="170116" y="348576"/>
                  </a:lnTo>
                  <a:lnTo>
                    <a:pt x="169100" y="351116"/>
                  </a:lnTo>
                  <a:lnTo>
                    <a:pt x="167462" y="349846"/>
                  </a:lnTo>
                  <a:lnTo>
                    <a:pt x="164477" y="352386"/>
                  </a:lnTo>
                  <a:lnTo>
                    <a:pt x="165582" y="348576"/>
                  </a:lnTo>
                  <a:lnTo>
                    <a:pt x="166522" y="348576"/>
                  </a:lnTo>
                  <a:lnTo>
                    <a:pt x="167309" y="347306"/>
                  </a:lnTo>
                  <a:lnTo>
                    <a:pt x="165887" y="347306"/>
                  </a:lnTo>
                  <a:lnTo>
                    <a:pt x="166141" y="346036"/>
                  </a:lnTo>
                  <a:lnTo>
                    <a:pt x="166395" y="344766"/>
                  </a:lnTo>
                  <a:lnTo>
                    <a:pt x="166636" y="343547"/>
                  </a:lnTo>
                  <a:lnTo>
                    <a:pt x="165658" y="343763"/>
                  </a:lnTo>
                  <a:lnTo>
                    <a:pt x="165277" y="341096"/>
                  </a:lnTo>
                  <a:lnTo>
                    <a:pt x="165277" y="343839"/>
                  </a:lnTo>
                  <a:lnTo>
                    <a:pt x="160985" y="344766"/>
                  </a:lnTo>
                  <a:lnTo>
                    <a:pt x="159258" y="342226"/>
                  </a:lnTo>
                  <a:lnTo>
                    <a:pt x="161404" y="337146"/>
                  </a:lnTo>
                  <a:lnTo>
                    <a:pt x="165277" y="343839"/>
                  </a:lnTo>
                  <a:lnTo>
                    <a:pt x="165277" y="341096"/>
                  </a:lnTo>
                  <a:lnTo>
                    <a:pt x="164896" y="338416"/>
                  </a:lnTo>
                  <a:lnTo>
                    <a:pt x="167601" y="342226"/>
                  </a:lnTo>
                  <a:lnTo>
                    <a:pt x="168402" y="338416"/>
                  </a:lnTo>
                  <a:lnTo>
                    <a:pt x="170078" y="338416"/>
                  </a:lnTo>
                  <a:lnTo>
                    <a:pt x="170434" y="337146"/>
                  </a:lnTo>
                  <a:lnTo>
                    <a:pt x="170802" y="335876"/>
                  </a:lnTo>
                  <a:lnTo>
                    <a:pt x="171157" y="334606"/>
                  </a:lnTo>
                  <a:lnTo>
                    <a:pt x="167335" y="330796"/>
                  </a:lnTo>
                  <a:lnTo>
                    <a:pt x="164490" y="334606"/>
                  </a:lnTo>
                  <a:lnTo>
                    <a:pt x="160820" y="330796"/>
                  </a:lnTo>
                  <a:lnTo>
                    <a:pt x="158267" y="332066"/>
                  </a:lnTo>
                  <a:lnTo>
                    <a:pt x="158877" y="333336"/>
                  </a:lnTo>
                  <a:lnTo>
                    <a:pt x="156298" y="335876"/>
                  </a:lnTo>
                  <a:lnTo>
                    <a:pt x="152527" y="333336"/>
                  </a:lnTo>
                  <a:lnTo>
                    <a:pt x="152768" y="329526"/>
                  </a:lnTo>
                  <a:lnTo>
                    <a:pt x="152844" y="328256"/>
                  </a:lnTo>
                  <a:lnTo>
                    <a:pt x="153327" y="324446"/>
                  </a:lnTo>
                  <a:lnTo>
                    <a:pt x="150050" y="323176"/>
                  </a:lnTo>
                  <a:lnTo>
                    <a:pt x="148983" y="324027"/>
                  </a:lnTo>
                  <a:lnTo>
                    <a:pt x="148983" y="356196"/>
                  </a:lnTo>
                  <a:lnTo>
                    <a:pt x="143776" y="355295"/>
                  </a:lnTo>
                  <a:lnTo>
                    <a:pt x="144132" y="354926"/>
                  </a:lnTo>
                  <a:lnTo>
                    <a:pt x="146608" y="352386"/>
                  </a:lnTo>
                  <a:lnTo>
                    <a:pt x="148983" y="356196"/>
                  </a:lnTo>
                  <a:lnTo>
                    <a:pt x="148983" y="324027"/>
                  </a:lnTo>
                  <a:lnTo>
                    <a:pt x="146837" y="325716"/>
                  </a:lnTo>
                  <a:lnTo>
                    <a:pt x="142392" y="329526"/>
                  </a:lnTo>
                  <a:lnTo>
                    <a:pt x="141351" y="324446"/>
                  </a:lnTo>
                  <a:lnTo>
                    <a:pt x="146075" y="320636"/>
                  </a:lnTo>
                  <a:lnTo>
                    <a:pt x="142481" y="316826"/>
                  </a:lnTo>
                  <a:lnTo>
                    <a:pt x="141033" y="319989"/>
                  </a:lnTo>
                  <a:lnTo>
                    <a:pt x="140868" y="320344"/>
                  </a:lnTo>
                  <a:lnTo>
                    <a:pt x="138404" y="325716"/>
                  </a:lnTo>
                  <a:lnTo>
                    <a:pt x="136944" y="319366"/>
                  </a:lnTo>
                  <a:lnTo>
                    <a:pt x="134683" y="318096"/>
                  </a:lnTo>
                  <a:lnTo>
                    <a:pt x="135712" y="316826"/>
                  </a:lnTo>
                  <a:lnTo>
                    <a:pt x="137744" y="314286"/>
                  </a:lnTo>
                  <a:lnTo>
                    <a:pt x="133489" y="310476"/>
                  </a:lnTo>
                  <a:lnTo>
                    <a:pt x="126111" y="307936"/>
                  </a:lnTo>
                  <a:lnTo>
                    <a:pt x="124548" y="306666"/>
                  </a:lnTo>
                  <a:lnTo>
                    <a:pt x="122986" y="305396"/>
                  </a:lnTo>
                  <a:lnTo>
                    <a:pt x="121424" y="304126"/>
                  </a:lnTo>
                  <a:lnTo>
                    <a:pt x="122809" y="302856"/>
                  </a:lnTo>
                  <a:lnTo>
                    <a:pt x="124675" y="302856"/>
                  </a:lnTo>
                  <a:lnTo>
                    <a:pt x="124942" y="301586"/>
                  </a:lnTo>
                  <a:lnTo>
                    <a:pt x="121564" y="299046"/>
                  </a:lnTo>
                  <a:lnTo>
                    <a:pt x="119024" y="295186"/>
                  </a:lnTo>
                  <a:lnTo>
                    <a:pt x="117462" y="292049"/>
                  </a:lnTo>
                  <a:lnTo>
                    <a:pt x="117462" y="301586"/>
                  </a:lnTo>
                  <a:lnTo>
                    <a:pt x="116497" y="302856"/>
                  </a:lnTo>
                  <a:lnTo>
                    <a:pt x="115722" y="302856"/>
                  </a:lnTo>
                  <a:lnTo>
                    <a:pt x="115239" y="300316"/>
                  </a:lnTo>
                  <a:lnTo>
                    <a:pt x="115506" y="299046"/>
                  </a:lnTo>
                  <a:lnTo>
                    <a:pt x="115951" y="299046"/>
                  </a:lnTo>
                  <a:lnTo>
                    <a:pt x="116662" y="300316"/>
                  </a:lnTo>
                  <a:lnTo>
                    <a:pt x="117462" y="301586"/>
                  </a:lnTo>
                  <a:lnTo>
                    <a:pt x="117462" y="292049"/>
                  </a:lnTo>
                  <a:lnTo>
                    <a:pt x="117157" y="291426"/>
                  </a:lnTo>
                  <a:lnTo>
                    <a:pt x="115633" y="287616"/>
                  </a:lnTo>
                  <a:lnTo>
                    <a:pt x="114947" y="283806"/>
                  </a:lnTo>
                  <a:lnTo>
                    <a:pt x="113995" y="278726"/>
                  </a:lnTo>
                  <a:lnTo>
                    <a:pt x="108407" y="278726"/>
                  </a:lnTo>
                  <a:lnTo>
                    <a:pt x="106273" y="277456"/>
                  </a:lnTo>
                  <a:lnTo>
                    <a:pt x="105232" y="276186"/>
                  </a:lnTo>
                  <a:lnTo>
                    <a:pt x="107467" y="274916"/>
                  </a:lnTo>
                  <a:lnTo>
                    <a:pt x="109080" y="274916"/>
                  </a:lnTo>
                  <a:lnTo>
                    <a:pt x="103568" y="272376"/>
                  </a:lnTo>
                  <a:lnTo>
                    <a:pt x="101587" y="270624"/>
                  </a:lnTo>
                  <a:lnTo>
                    <a:pt x="101587" y="307936"/>
                  </a:lnTo>
                  <a:lnTo>
                    <a:pt x="100977" y="314286"/>
                  </a:lnTo>
                  <a:lnTo>
                    <a:pt x="99949" y="315556"/>
                  </a:lnTo>
                  <a:lnTo>
                    <a:pt x="99618" y="316826"/>
                  </a:lnTo>
                  <a:lnTo>
                    <a:pt x="96342" y="313016"/>
                  </a:lnTo>
                  <a:lnTo>
                    <a:pt x="94742" y="310476"/>
                  </a:lnTo>
                  <a:lnTo>
                    <a:pt x="94475" y="310057"/>
                  </a:lnTo>
                  <a:lnTo>
                    <a:pt x="97332" y="309206"/>
                  </a:lnTo>
                  <a:lnTo>
                    <a:pt x="101587" y="307936"/>
                  </a:lnTo>
                  <a:lnTo>
                    <a:pt x="101587" y="270624"/>
                  </a:lnTo>
                  <a:lnTo>
                    <a:pt x="96431" y="266026"/>
                  </a:lnTo>
                  <a:lnTo>
                    <a:pt x="94996" y="264756"/>
                  </a:lnTo>
                  <a:lnTo>
                    <a:pt x="97675" y="257136"/>
                  </a:lnTo>
                  <a:lnTo>
                    <a:pt x="99263" y="258406"/>
                  </a:lnTo>
                  <a:lnTo>
                    <a:pt x="99402" y="253326"/>
                  </a:lnTo>
                  <a:lnTo>
                    <a:pt x="89141" y="257136"/>
                  </a:lnTo>
                  <a:lnTo>
                    <a:pt x="91478" y="252056"/>
                  </a:lnTo>
                  <a:lnTo>
                    <a:pt x="92481" y="252056"/>
                  </a:lnTo>
                  <a:lnTo>
                    <a:pt x="91008" y="244436"/>
                  </a:lnTo>
                  <a:lnTo>
                    <a:pt x="89077" y="238086"/>
                  </a:lnTo>
                  <a:lnTo>
                    <a:pt x="88366" y="230466"/>
                  </a:lnTo>
                  <a:lnTo>
                    <a:pt x="89700" y="226656"/>
                  </a:lnTo>
                  <a:lnTo>
                    <a:pt x="90576" y="224116"/>
                  </a:lnTo>
                  <a:lnTo>
                    <a:pt x="84124" y="224116"/>
                  </a:lnTo>
                  <a:lnTo>
                    <a:pt x="91833" y="215226"/>
                  </a:lnTo>
                  <a:lnTo>
                    <a:pt x="83388" y="215226"/>
                  </a:lnTo>
                  <a:lnTo>
                    <a:pt x="87363" y="208876"/>
                  </a:lnTo>
                  <a:lnTo>
                    <a:pt x="89014" y="211416"/>
                  </a:lnTo>
                  <a:lnTo>
                    <a:pt x="89839" y="208876"/>
                  </a:lnTo>
                  <a:lnTo>
                    <a:pt x="91465" y="203796"/>
                  </a:lnTo>
                  <a:lnTo>
                    <a:pt x="91655" y="201256"/>
                  </a:lnTo>
                  <a:lnTo>
                    <a:pt x="86004" y="199986"/>
                  </a:lnTo>
                  <a:lnTo>
                    <a:pt x="85153" y="197446"/>
                  </a:lnTo>
                  <a:lnTo>
                    <a:pt x="89725" y="197446"/>
                  </a:lnTo>
                  <a:lnTo>
                    <a:pt x="85090" y="194906"/>
                  </a:lnTo>
                  <a:lnTo>
                    <a:pt x="90601" y="192366"/>
                  </a:lnTo>
                  <a:lnTo>
                    <a:pt x="89535" y="191096"/>
                  </a:lnTo>
                  <a:lnTo>
                    <a:pt x="89230" y="191096"/>
                  </a:lnTo>
                  <a:lnTo>
                    <a:pt x="87401" y="192366"/>
                  </a:lnTo>
                  <a:lnTo>
                    <a:pt x="86093" y="192366"/>
                  </a:lnTo>
                  <a:lnTo>
                    <a:pt x="84061" y="188556"/>
                  </a:lnTo>
                  <a:lnTo>
                    <a:pt x="89738" y="183476"/>
                  </a:lnTo>
                  <a:lnTo>
                    <a:pt x="92214" y="183476"/>
                  </a:lnTo>
                  <a:lnTo>
                    <a:pt x="89598" y="174586"/>
                  </a:lnTo>
                  <a:lnTo>
                    <a:pt x="89839" y="174586"/>
                  </a:lnTo>
                  <a:lnTo>
                    <a:pt x="88836" y="173316"/>
                  </a:lnTo>
                  <a:lnTo>
                    <a:pt x="91046" y="174586"/>
                  </a:lnTo>
                  <a:lnTo>
                    <a:pt x="91389" y="174586"/>
                  </a:lnTo>
                  <a:lnTo>
                    <a:pt x="91427" y="174802"/>
                  </a:lnTo>
                  <a:lnTo>
                    <a:pt x="97675" y="178396"/>
                  </a:lnTo>
                  <a:lnTo>
                    <a:pt x="94018" y="173316"/>
                  </a:lnTo>
                  <a:lnTo>
                    <a:pt x="92925" y="173316"/>
                  </a:lnTo>
                  <a:lnTo>
                    <a:pt x="91389" y="172046"/>
                  </a:lnTo>
                  <a:lnTo>
                    <a:pt x="90487" y="172046"/>
                  </a:lnTo>
                  <a:lnTo>
                    <a:pt x="93395" y="170776"/>
                  </a:lnTo>
                  <a:lnTo>
                    <a:pt x="94754" y="165696"/>
                  </a:lnTo>
                  <a:lnTo>
                    <a:pt x="94386" y="161886"/>
                  </a:lnTo>
                  <a:lnTo>
                    <a:pt x="97282" y="163156"/>
                  </a:lnTo>
                  <a:lnTo>
                    <a:pt x="97764" y="161886"/>
                  </a:lnTo>
                  <a:lnTo>
                    <a:pt x="98247" y="160616"/>
                  </a:lnTo>
                  <a:lnTo>
                    <a:pt x="99199" y="158076"/>
                  </a:lnTo>
                  <a:lnTo>
                    <a:pt x="99529" y="150456"/>
                  </a:lnTo>
                  <a:lnTo>
                    <a:pt x="99999" y="149186"/>
                  </a:lnTo>
                  <a:lnTo>
                    <a:pt x="101409" y="145376"/>
                  </a:lnTo>
                  <a:lnTo>
                    <a:pt x="101866" y="144106"/>
                  </a:lnTo>
                  <a:lnTo>
                    <a:pt x="99669" y="145376"/>
                  </a:lnTo>
                  <a:lnTo>
                    <a:pt x="94729" y="144106"/>
                  </a:lnTo>
                  <a:lnTo>
                    <a:pt x="94970" y="141566"/>
                  </a:lnTo>
                  <a:lnTo>
                    <a:pt x="96075" y="141566"/>
                  </a:lnTo>
                  <a:lnTo>
                    <a:pt x="94843" y="139026"/>
                  </a:lnTo>
                  <a:lnTo>
                    <a:pt x="96481" y="137756"/>
                  </a:lnTo>
                  <a:lnTo>
                    <a:pt x="100660" y="140296"/>
                  </a:lnTo>
                  <a:lnTo>
                    <a:pt x="101460" y="141566"/>
                  </a:lnTo>
                  <a:lnTo>
                    <a:pt x="101282" y="137756"/>
                  </a:lnTo>
                  <a:lnTo>
                    <a:pt x="102692" y="139026"/>
                  </a:lnTo>
                  <a:lnTo>
                    <a:pt x="103073" y="140296"/>
                  </a:lnTo>
                  <a:lnTo>
                    <a:pt x="104673" y="140296"/>
                  </a:lnTo>
                  <a:lnTo>
                    <a:pt x="102514" y="137756"/>
                  </a:lnTo>
                  <a:lnTo>
                    <a:pt x="111379" y="137756"/>
                  </a:lnTo>
                  <a:lnTo>
                    <a:pt x="107442" y="133946"/>
                  </a:lnTo>
                  <a:lnTo>
                    <a:pt x="108800" y="133946"/>
                  </a:lnTo>
                  <a:lnTo>
                    <a:pt x="111493" y="127596"/>
                  </a:lnTo>
                  <a:lnTo>
                    <a:pt x="112191" y="125056"/>
                  </a:lnTo>
                  <a:lnTo>
                    <a:pt x="114693" y="119976"/>
                  </a:lnTo>
                  <a:lnTo>
                    <a:pt x="111201" y="117436"/>
                  </a:lnTo>
                  <a:lnTo>
                    <a:pt x="113118" y="116166"/>
                  </a:lnTo>
                  <a:lnTo>
                    <a:pt x="111163" y="112356"/>
                  </a:lnTo>
                  <a:lnTo>
                    <a:pt x="114858" y="109816"/>
                  </a:lnTo>
                  <a:lnTo>
                    <a:pt x="120281" y="107276"/>
                  </a:lnTo>
                  <a:lnTo>
                    <a:pt x="122961" y="103466"/>
                  </a:lnTo>
                  <a:lnTo>
                    <a:pt x="123571" y="99656"/>
                  </a:lnTo>
                  <a:lnTo>
                    <a:pt x="123113" y="99656"/>
                  </a:lnTo>
                  <a:lnTo>
                    <a:pt x="120840" y="99656"/>
                  </a:lnTo>
                  <a:lnTo>
                    <a:pt x="119976" y="97116"/>
                  </a:lnTo>
                  <a:lnTo>
                    <a:pt x="123113" y="99656"/>
                  </a:lnTo>
                  <a:lnTo>
                    <a:pt x="125209" y="97116"/>
                  </a:lnTo>
                  <a:lnTo>
                    <a:pt x="126250" y="95846"/>
                  </a:lnTo>
                  <a:lnTo>
                    <a:pt x="126568" y="99656"/>
                  </a:lnTo>
                  <a:lnTo>
                    <a:pt x="130340" y="94576"/>
                  </a:lnTo>
                  <a:lnTo>
                    <a:pt x="130746" y="92036"/>
                  </a:lnTo>
                  <a:lnTo>
                    <a:pt x="134505" y="84416"/>
                  </a:lnTo>
                  <a:lnTo>
                    <a:pt x="131584" y="84416"/>
                  </a:lnTo>
                  <a:lnTo>
                    <a:pt x="131051" y="83146"/>
                  </a:lnTo>
                  <a:lnTo>
                    <a:pt x="131673" y="81876"/>
                  </a:lnTo>
                  <a:lnTo>
                    <a:pt x="134607" y="81876"/>
                  </a:lnTo>
                  <a:lnTo>
                    <a:pt x="135699" y="83146"/>
                  </a:lnTo>
                  <a:lnTo>
                    <a:pt x="135686" y="84416"/>
                  </a:lnTo>
                  <a:lnTo>
                    <a:pt x="138036" y="81876"/>
                  </a:lnTo>
                  <a:lnTo>
                    <a:pt x="140373" y="79336"/>
                  </a:lnTo>
                  <a:lnTo>
                    <a:pt x="148031" y="76796"/>
                  </a:lnTo>
                  <a:lnTo>
                    <a:pt x="155321" y="74256"/>
                  </a:lnTo>
                  <a:lnTo>
                    <a:pt x="158902" y="69176"/>
                  </a:lnTo>
                  <a:lnTo>
                    <a:pt x="158800" y="70446"/>
                  </a:lnTo>
                  <a:lnTo>
                    <a:pt x="161442" y="65366"/>
                  </a:lnTo>
                  <a:lnTo>
                    <a:pt x="111366" y="65366"/>
                  </a:lnTo>
                  <a:lnTo>
                    <a:pt x="109512" y="65366"/>
                  </a:lnTo>
                  <a:lnTo>
                    <a:pt x="111023" y="69176"/>
                  </a:lnTo>
                  <a:lnTo>
                    <a:pt x="108026" y="69176"/>
                  </a:lnTo>
                  <a:lnTo>
                    <a:pt x="107442" y="67906"/>
                  </a:lnTo>
                  <a:lnTo>
                    <a:pt x="106895" y="66636"/>
                  </a:lnTo>
                  <a:lnTo>
                    <a:pt x="106260" y="67906"/>
                  </a:lnTo>
                  <a:lnTo>
                    <a:pt x="106159" y="69176"/>
                  </a:lnTo>
                  <a:lnTo>
                    <a:pt x="106045" y="72986"/>
                  </a:lnTo>
                  <a:lnTo>
                    <a:pt x="103593" y="74256"/>
                  </a:lnTo>
                  <a:lnTo>
                    <a:pt x="103035" y="71716"/>
                  </a:lnTo>
                  <a:lnTo>
                    <a:pt x="98729" y="75526"/>
                  </a:lnTo>
                  <a:lnTo>
                    <a:pt x="97243" y="80606"/>
                  </a:lnTo>
                  <a:lnTo>
                    <a:pt x="96812" y="86956"/>
                  </a:lnTo>
                  <a:lnTo>
                    <a:pt x="95631" y="92036"/>
                  </a:lnTo>
                  <a:lnTo>
                    <a:pt x="90424" y="88226"/>
                  </a:lnTo>
                  <a:lnTo>
                    <a:pt x="84226" y="93306"/>
                  </a:lnTo>
                  <a:lnTo>
                    <a:pt x="81559" y="95846"/>
                  </a:lnTo>
                  <a:lnTo>
                    <a:pt x="80835" y="95846"/>
                  </a:lnTo>
                  <a:lnTo>
                    <a:pt x="77444" y="102196"/>
                  </a:lnTo>
                  <a:lnTo>
                    <a:pt x="75984" y="109816"/>
                  </a:lnTo>
                  <a:lnTo>
                    <a:pt x="74764" y="123786"/>
                  </a:lnTo>
                  <a:lnTo>
                    <a:pt x="69138" y="127596"/>
                  </a:lnTo>
                  <a:lnTo>
                    <a:pt x="65303" y="135216"/>
                  </a:lnTo>
                  <a:lnTo>
                    <a:pt x="62039" y="142836"/>
                  </a:lnTo>
                  <a:lnTo>
                    <a:pt x="58089" y="150456"/>
                  </a:lnTo>
                  <a:lnTo>
                    <a:pt x="59588" y="149186"/>
                  </a:lnTo>
                  <a:lnTo>
                    <a:pt x="62928" y="151726"/>
                  </a:lnTo>
                  <a:lnTo>
                    <a:pt x="63169" y="152996"/>
                  </a:lnTo>
                  <a:lnTo>
                    <a:pt x="61341" y="155536"/>
                  </a:lnTo>
                  <a:lnTo>
                    <a:pt x="66090" y="160616"/>
                  </a:lnTo>
                  <a:lnTo>
                    <a:pt x="60350" y="159346"/>
                  </a:lnTo>
                  <a:lnTo>
                    <a:pt x="60655" y="158076"/>
                  </a:lnTo>
                  <a:lnTo>
                    <a:pt x="54584" y="158076"/>
                  </a:lnTo>
                  <a:lnTo>
                    <a:pt x="54724" y="163156"/>
                  </a:lnTo>
                  <a:lnTo>
                    <a:pt x="54216" y="166966"/>
                  </a:lnTo>
                  <a:lnTo>
                    <a:pt x="61836" y="169506"/>
                  </a:lnTo>
                  <a:lnTo>
                    <a:pt x="56616" y="172732"/>
                  </a:lnTo>
                  <a:lnTo>
                    <a:pt x="56629" y="172110"/>
                  </a:lnTo>
                  <a:lnTo>
                    <a:pt x="56426" y="171221"/>
                  </a:lnTo>
                  <a:lnTo>
                    <a:pt x="56362" y="171348"/>
                  </a:lnTo>
                  <a:lnTo>
                    <a:pt x="56578" y="172745"/>
                  </a:lnTo>
                  <a:lnTo>
                    <a:pt x="55651" y="173316"/>
                  </a:lnTo>
                  <a:lnTo>
                    <a:pt x="55460" y="179666"/>
                  </a:lnTo>
                  <a:lnTo>
                    <a:pt x="56337" y="186016"/>
                  </a:lnTo>
                  <a:lnTo>
                    <a:pt x="57251" y="191096"/>
                  </a:lnTo>
                  <a:lnTo>
                    <a:pt x="58407" y="196176"/>
                  </a:lnTo>
                  <a:lnTo>
                    <a:pt x="53213" y="198716"/>
                  </a:lnTo>
                  <a:lnTo>
                    <a:pt x="54991" y="201256"/>
                  </a:lnTo>
                  <a:lnTo>
                    <a:pt x="55156" y="203796"/>
                  </a:lnTo>
                  <a:lnTo>
                    <a:pt x="57238" y="206336"/>
                  </a:lnTo>
                  <a:lnTo>
                    <a:pt x="53047" y="206336"/>
                  </a:lnTo>
                  <a:lnTo>
                    <a:pt x="52476" y="212686"/>
                  </a:lnTo>
                  <a:lnTo>
                    <a:pt x="51777" y="216496"/>
                  </a:lnTo>
                  <a:lnTo>
                    <a:pt x="53822" y="224116"/>
                  </a:lnTo>
                  <a:lnTo>
                    <a:pt x="50596" y="222846"/>
                  </a:lnTo>
                  <a:lnTo>
                    <a:pt x="51041" y="227926"/>
                  </a:lnTo>
                  <a:lnTo>
                    <a:pt x="63461" y="226656"/>
                  </a:lnTo>
                  <a:lnTo>
                    <a:pt x="64350" y="231736"/>
                  </a:lnTo>
                  <a:lnTo>
                    <a:pt x="58381" y="233006"/>
                  </a:lnTo>
                  <a:lnTo>
                    <a:pt x="59385" y="240626"/>
                  </a:lnTo>
                  <a:lnTo>
                    <a:pt x="56654" y="250786"/>
                  </a:lnTo>
                  <a:lnTo>
                    <a:pt x="64033" y="255866"/>
                  </a:lnTo>
                  <a:lnTo>
                    <a:pt x="61341" y="257136"/>
                  </a:lnTo>
                  <a:lnTo>
                    <a:pt x="60756" y="255866"/>
                  </a:lnTo>
                  <a:lnTo>
                    <a:pt x="61226" y="259676"/>
                  </a:lnTo>
                  <a:lnTo>
                    <a:pt x="61480" y="271106"/>
                  </a:lnTo>
                  <a:lnTo>
                    <a:pt x="64465" y="269087"/>
                  </a:lnTo>
                  <a:lnTo>
                    <a:pt x="71323" y="274916"/>
                  </a:lnTo>
                  <a:lnTo>
                    <a:pt x="75196" y="277456"/>
                  </a:lnTo>
                  <a:lnTo>
                    <a:pt x="71145" y="278726"/>
                  </a:lnTo>
                  <a:lnTo>
                    <a:pt x="78879" y="278726"/>
                  </a:lnTo>
                  <a:lnTo>
                    <a:pt x="82346" y="282536"/>
                  </a:lnTo>
                  <a:lnTo>
                    <a:pt x="82359" y="283806"/>
                  </a:lnTo>
                  <a:lnTo>
                    <a:pt x="80010" y="285000"/>
                  </a:lnTo>
                  <a:lnTo>
                    <a:pt x="79895" y="287616"/>
                  </a:lnTo>
                  <a:lnTo>
                    <a:pt x="84912" y="283806"/>
                  </a:lnTo>
                  <a:lnTo>
                    <a:pt x="85026" y="288886"/>
                  </a:lnTo>
                  <a:lnTo>
                    <a:pt x="81927" y="288886"/>
                  </a:lnTo>
                  <a:lnTo>
                    <a:pt x="83477" y="292696"/>
                  </a:lnTo>
                  <a:lnTo>
                    <a:pt x="84467" y="291426"/>
                  </a:lnTo>
                  <a:lnTo>
                    <a:pt x="88290" y="291426"/>
                  </a:lnTo>
                  <a:lnTo>
                    <a:pt x="91008" y="292696"/>
                  </a:lnTo>
                  <a:lnTo>
                    <a:pt x="91300" y="297776"/>
                  </a:lnTo>
                  <a:lnTo>
                    <a:pt x="88506" y="300316"/>
                  </a:lnTo>
                  <a:lnTo>
                    <a:pt x="94386" y="300316"/>
                  </a:lnTo>
                  <a:lnTo>
                    <a:pt x="94703" y="302856"/>
                  </a:lnTo>
                  <a:lnTo>
                    <a:pt x="94424" y="303225"/>
                  </a:lnTo>
                  <a:lnTo>
                    <a:pt x="94424" y="309206"/>
                  </a:lnTo>
                  <a:lnTo>
                    <a:pt x="94107" y="309473"/>
                  </a:lnTo>
                  <a:lnTo>
                    <a:pt x="93929" y="309206"/>
                  </a:lnTo>
                  <a:lnTo>
                    <a:pt x="94424" y="309206"/>
                  </a:lnTo>
                  <a:lnTo>
                    <a:pt x="94424" y="303225"/>
                  </a:lnTo>
                  <a:lnTo>
                    <a:pt x="93713" y="304126"/>
                  </a:lnTo>
                  <a:lnTo>
                    <a:pt x="91948" y="302856"/>
                  </a:lnTo>
                  <a:lnTo>
                    <a:pt x="93065" y="310311"/>
                  </a:lnTo>
                  <a:lnTo>
                    <a:pt x="91300" y="311746"/>
                  </a:lnTo>
                  <a:lnTo>
                    <a:pt x="93459" y="315556"/>
                  </a:lnTo>
                  <a:lnTo>
                    <a:pt x="87071" y="315556"/>
                  </a:lnTo>
                  <a:lnTo>
                    <a:pt x="91617" y="316826"/>
                  </a:lnTo>
                  <a:lnTo>
                    <a:pt x="100164" y="318096"/>
                  </a:lnTo>
                  <a:lnTo>
                    <a:pt x="101346" y="321906"/>
                  </a:lnTo>
                  <a:lnTo>
                    <a:pt x="101015" y="323176"/>
                  </a:lnTo>
                  <a:lnTo>
                    <a:pt x="100076" y="323176"/>
                  </a:lnTo>
                  <a:lnTo>
                    <a:pt x="100380" y="324446"/>
                  </a:lnTo>
                  <a:lnTo>
                    <a:pt x="102196" y="324446"/>
                  </a:lnTo>
                  <a:lnTo>
                    <a:pt x="102666" y="325716"/>
                  </a:lnTo>
                  <a:lnTo>
                    <a:pt x="102895" y="326986"/>
                  </a:lnTo>
                  <a:lnTo>
                    <a:pt x="103759" y="328256"/>
                  </a:lnTo>
                  <a:lnTo>
                    <a:pt x="101765" y="330796"/>
                  </a:lnTo>
                  <a:lnTo>
                    <a:pt x="105956" y="333336"/>
                  </a:lnTo>
                  <a:lnTo>
                    <a:pt x="107353" y="334606"/>
                  </a:lnTo>
                  <a:lnTo>
                    <a:pt x="110236" y="332066"/>
                  </a:lnTo>
                  <a:lnTo>
                    <a:pt x="111671" y="334606"/>
                  </a:lnTo>
                  <a:lnTo>
                    <a:pt x="112014" y="332066"/>
                  </a:lnTo>
                  <a:lnTo>
                    <a:pt x="112179" y="330796"/>
                  </a:lnTo>
                  <a:lnTo>
                    <a:pt x="112217" y="330492"/>
                  </a:lnTo>
                  <a:lnTo>
                    <a:pt x="111721" y="329526"/>
                  </a:lnTo>
                  <a:lnTo>
                    <a:pt x="110299" y="329526"/>
                  </a:lnTo>
                  <a:lnTo>
                    <a:pt x="109994" y="328256"/>
                  </a:lnTo>
                  <a:lnTo>
                    <a:pt x="106768" y="325018"/>
                  </a:lnTo>
                  <a:lnTo>
                    <a:pt x="106768" y="329526"/>
                  </a:lnTo>
                  <a:lnTo>
                    <a:pt x="105448" y="330796"/>
                  </a:lnTo>
                  <a:lnTo>
                    <a:pt x="103416" y="330796"/>
                  </a:lnTo>
                  <a:lnTo>
                    <a:pt x="103682" y="329526"/>
                  </a:lnTo>
                  <a:lnTo>
                    <a:pt x="104190" y="328256"/>
                  </a:lnTo>
                  <a:lnTo>
                    <a:pt x="104698" y="329526"/>
                  </a:lnTo>
                  <a:lnTo>
                    <a:pt x="106768" y="329526"/>
                  </a:lnTo>
                  <a:lnTo>
                    <a:pt x="106768" y="325018"/>
                  </a:lnTo>
                  <a:lnTo>
                    <a:pt x="106197" y="324446"/>
                  </a:lnTo>
                  <a:lnTo>
                    <a:pt x="111404" y="324446"/>
                  </a:lnTo>
                  <a:lnTo>
                    <a:pt x="111340" y="327380"/>
                  </a:lnTo>
                  <a:lnTo>
                    <a:pt x="110045" y="327914"/>
                  </a:lnTo>
                  <a:lnTo>
                    <a:pt x="110617" y="328422"/>
                  </a:lnTo>
                  <a:lnTo>
                    <a:pt x="110820" y="328510"/>
                  </a:lnTo>
                  <a:lnTo>
                    <a:pt x="111010" y="328460"/>
                  </a:lnTo>
                  <a:lnTo>
                    <a:pt x="111239" y="328637"/>
                  </a:lnTo>
                  <a:lnTo>
                    <a:pt x="111302" y="328168"/>
                  </a:lnTo>
                  <a:lnTo>
                    <a:pt x="111328" y="327825"/>
                  </a:lnTo>
                  <a:lnTo>
                    <a:pt x="111328" y="328256"/>
                  </a:lnTo>
                  <a:lnTo>
                    <a:pt x="118173" y="325716"/>
                  </a:lnTo>
                  <a:lnTo>
                    <a:pt x="115874" y="332066"/>
                  </a:lnTo>
                  <a:lnTo>
                    <a:pt x="117652" y="338416"/>
                  </a:lnTo>
                  <a:lnTo>
                    <a:pt x="115951" y="340956"/>
                  </a:lnTo>
                  <a:lnTo>
                    <a:pt x="122567" y="343496"/>
                  </a:lnTo>
                  <a:lnTo>
                    <a:pt x="128612" y="349846"/>
                  </a:lnTo>
                  <a:lnTo>
                    <a:pt x="136779" y="346036"/>
                  </a:lnTo>
                  <a:lnTo>
                    <a:pt x="138849" y="346036"/>
                  </a:lnTo>
                  <a:lnTo>
                    <a:pt x="137134" y="348576"/>
                  </a:lnTo>
                  <a:lnTo>
                    <a:pt x="136982" y="350888"/>
                  </a:lnTo>
                  <a:lnTo>
                    <a:pt x="137731" y="351116"/>
                  </a:lnTo>
                  <a:lnTo>
                    <a:pt x="142887" y="356196"/>
                  </a:lnTo>
                  <a:lnTo>
                    <a:pt x="143395" y="355676"/>
                  </a:lnTo>
                  <a:lnTo>
                    <a:pt x="147447" y="357466"/>
                  </a:lnTo>
                  <a:lnTo>
                    <a:pt x="145808" y="358736"/>
                  </a:lnTo>
                  <a:lnTo>
                    <a:pt x="148932" y="365086"/>
                  </a:lnTo>
                  <a:lnTo>
                    <a:pt x="161277" y="365086"/>
                  </a:lnTo>
                  <a:lnTo>
                    <a:pt x="167487" y="363816"/>
                  </a:lnTo>
                  <a:lnTo>
                    <a:pt x="173278" y="363816"/>
                  </a:lnTo>
                  <a:lnTo>
                    <a:pt x="176453" y="369824"/>
                  </a:lnTo>
                  <a:lnTo>
                    <a:pt x="176580" y="368896"/>
                  </a:lnTo>
                  <a:lnTo>
                    <a:pt x="187159" y="375246"/>
                  </a:lnTo>
                  <a:lnTo>
                    <a:pt x="210553" y="380326"/>
                  </a:lnTo>
                  <a:lnTo>
                    <a:pt x="221576" y="385406"/>
                  </a:lnTo>
                  <a:lnTo>
                    <a:pt x="225767" y="386676"/>
                  </a:lnTo>
                  <a:lnTo>
                    <a:pt x="226682" y="384136"/>
                  </a:lnTo>
                  <a:lnTo>
                    <a:pt x="229565" y="381596"/>
                  </a:lnTo>
                  <a:lnTo>
                    <a:pt x="230073" y="385406"/>
                  </a:lnTo>
                  <a:lnTo>
                    <a:pt x="235026" y="381596"/>
                  </a:lnTo>
                  <a:lnTo>
                    <a:pt x="239547" y="381596"/>
                  </a:lnTo>
                  <a:lnTo>
                    <a:pt x="243903" y="384136"/>
                  </a:lnTo>
                  <a:lnTo>
                    <a:pt x="248640" y="387946"/>
                  </a:lnTo>
                  <a:lnTo>
                    <a:pt x="254228" y="385406"/>
                  </a:lnTo>
                  <a:lnTo>
                    <a:pt x="253072" y="382866"/>
                  </a:lnTo>
                  <a:lnTo>
                    <a:pt x="256032" y="382866"/>
                  </a:lnTo>
                  <a:lnTo>
                    <a:pt x="259080" y="381596"/>
                  </a:lnTo>
                  <a:lnTo>
                    <a:pt x="262128" y="380326"/>
                  </a:lnTo>
                  <a:lnTo>
                    <a:pt x="261912" y="382866"/>
                  </a:lnTo>
                  <a:lnTo>
                    <a:pt x="262178" y="382866"/>
                  </a:lnTo>
                  <a:lnTo>
                    <a:pt x="262610" y="380326"/>
                  </a:lnTo>
                  <a:lnTo>
                    <a:pt x="263880" y="381596"/>
                  </a:lnTo>
                  <a:lnTo>
                    <a:pt x="264185" y="384136"/>
                  </a:lnTo>
                  <a:lnTo>
                    <a:pt x="266484" y="382866"/>
                  </a:lnTo>
                  <a:lnTo>
                    <a:pt x="268681" y="381596"/>
                  </a:lnTo>
                  <a:lnTo>
                    <a:pt x="269773" y="380326"/>
                  </a:lnTo>
                  <a:lnTo>
                    <a:pt x="270852" y="379056"/>
                  </a:lnTo>
                  <a:lnTo>
                    <a:pt x="276542" y="380326"/>
                  </a:lnTo>
                  <a:lnTo>
                    <a:pt x="271183" y="387946"/>
                  </a:lnTo>
                  <a:lnTo>
                    <a:pt x="279552" y="387946"/>
                  </a:lnTo>
                  <a:lnTo>
                    <a:pt x="282562" y="386676"/>
                  </a:lnTo>
                  <a:lnTo>
                    <a:pt x="286931" y="379056"/>
                  </a:lnTo>
                  <a:close/>
                </a:path>
                <a:path w="441325" h="462914">
                  <a:moveTo>
                    <a:pt x="296392" y="360565"/>
                  </a:moveTo>
                  <a:lnTo>
                    <a:pt x="293992" y="356565"/>
                  </a:lnTo>
                  <a:lnTo>
                    <a:pt x="293611" y="361530"/>
                  </a:lnTo>
                  <a:lnTo>
                    <a:pt x="292684" y="359740"/>
                  </a:lnTo>
                  <a:lnTo>
                    <a:pt x="292265" y="365658"/>
                  </a:lnTo>
                  <a:lnTo>
                    <a:pt x="290906" y="366623"/>
                  </a:lnTo>
                  <a:lnTo>
                    <a:pt x="289229" y="364845"/>
                  </a:lnTo>
                  <a:lnTo>
                    <a:pt x="289052" y="363029"/>
                  </a:lnTo>
                  <a:lnTo>
                    <a:pt x="288823" y="364388"/>
                  </a:lnTo>
                  <a:lnTo>
                    <a:pt x="286499" y="362610"/>
                  </a:lnTo>
                  <a:lnTo>
                    <a:pt x="286397" y="365810"/>
                  </a:lnTo>
                  <a:lnTo>
                    <a:pt x="289217" y="368973"/>
                  </a:lnTo>
                  <a:lnTo>
                    <a:pt x="291884" y="368427"/>
                  </a:lnTo>
                  <a:lnTo>
                    <a:pt x="293636" y="364718"/>
                  </a:lnTo>
                  <a:lnTo>
                    <a:pt x="294500" y="365607"/>
                  </a:lnTo>
                  <a:lnTo>
                    <a:pt x="294297" y="366966"/>
                  </a:lnTo>
                  <a:lnTo>
                    <a:pt x="294411" y="367880"/>
                  </a:lnTo>
                  <a:lnTo>
                    <a:pt x="295592" y="365099"/>
                  </a:lnTo>
                  <a:lnTo>
                    <a:pt x="296392" y="360565"/>
                  </a:lnTo>
                  <a:close/>
                </a:path>
                <a:path w="441325" h="462914">
                  <a:moveTo>
                    <a:pt x="297091" y="355561"/>
                  </a:moveTo>
                  <a:lnTo>
                    <a:pt x="296545" y="355714"/>
                  </a:lnTo>
                  <a:lnTo>
                    <a:pt x="295846" y="355752"/>
                  </a:lnTo>
                  <a:lnTo>
                    <a:pt x="295846" y="356984"/>
                  </a:lnTo>
                  <a:lnTo>
                    <a:pt x="297091" y="355561"/>
                  </a:lnTo>
                  <a:close/>
                </a:path>
                <a:path w="441325" h="462914">
                  <a:moveTo>
                    <a:pt x="297713" y="355371"/>
                  </a:moveTo>
                  <a:lnTo>
                    <a:pt x="297662" y="354914"/>
                  </a:lnTo>
                  <a:lnTo>
                    <a:pt x="297091" y="355561"/>
                  </a:lnTo>
                  <a:lnTo>
                    <a:pt x="297408" y="355485"/>
                  </a:lnTo>
                  <a:lnTo>
                    <a:pt x="297713" y="355371"/>
                  </a:lnTo>
                  <a:close/>
                </a:path>
                <a:path w="441325" h="462914">
                  <a:moveTo>
                    <a:pt x="298234" y="354177"/>
                  </a:moveTo>
                  <a:lnTo>
                    <a:pt x="297535" y="354253"/>
                  </a:lnTo>
                  <a:lnTo>
                    <a:pt x="297637" y="354507"/>
                  </a:lnTo>
                  <a:lnTo>
                    <a:pt x="297675" y="354736"/>
                  </a:lnTo>
                  <a:lnTo>
                    <a:pt x="297675" y="354914"/>
                  </a:lnTo>
                  <a:lnTo>
                    <a:pt x="298234" y="354177"/>
                  </a:lnTo>
                  <a:close/>
                </a:path>
                <a:path w="441325" h="462914">
                  <a:moveTo>
                    <a:pt x="300494" y="363816"/>
                  </a:moveTo>
                  <a:lnTo>
                    <a:pt x="299313" y="363181"/>
                  </a:lnTo>
                  <a:lnTo>
                    <a:pt x="299453" y="363816"/>
                  </a:lnTo>
                  <a:lnTo>
                    <a:pt x="300494" y="363816"/>
                  </a:lnTo>
                  <a:close/>
                </a:path>
                <a:path w="441325" h="462914">
                  <a:moveTo>
                    <a:pt x="300545" y="357124"/>
                  </a:moveTo>
                  <a:lnTo>
                    <a:pt x="297954" y="358736"/>
                  </a:lnTo>
                  <a:lnTo>
                    <a:pt x="298132" y="362546"/>
                  </a:lnTo>
                  <a:lnTo>
                    <a:pt x="299313" y="363181"/>
                  </a:lnTo>
                  <a:lnTo>
                    <a:pt x="298996" y="361696"/>
                  </a:lnTo>
                  <a:lnTo>
                    <a:pt x="298970" y="361111"/>
                  </a:lnTo>
                  <a:lnTo>
                    <a:pt x="299453" y="360006"/>
                  </a:lnTo>
                  <a:lnTo>
                    <a:pt x="300545" y="357124"/>
                  </a:lnTo>
                  <a:close/>
                </a:path>
                <a:path w="441325" h="462914">
                  <a:moveTo>
                    <a:pt x="301244" y="356704"/>
                  </a:moveTo>
                  <a:lnTo>
                    <a:pt x="300901" y="356196"/>
                  </a:lnTo>
                  <a:lnTo>
                    <a:pt x="300545" y="357124"/>
                  </a:lnTo>
                  <a:lnTo>
                    <a:pt x="301244" y="356704"/>
                  </a:lnTo>
                  <a:close/>
                </a:path>
                <a:path w="441325" h="462914">
                  <a:moveTo>
                    <a:pt x="305777" y="329565"/>
                  </a:moveTo>
                  <a:lnTo>
                    <a:pt x="304177" y="327837"/>
                  </a:lnTo>
                  <a:lnTo>
                    <a:pt x="301853" y="327088"/>
                  </a:lnTo>
                  <a:lnTo>
                    <a:pt x="301663" y="329615"/>
                  </a:lnTo>
                  <a:lnTo>
                    <a:pt x="303187" y="329387"/>
                  </a:lnTo>
                  <a:lnTo>
                    <a:pt x="305346" y="330517"/>
                  </a:lnTo>
                  <a:lnTo>
                    <a:pt x="305777" y="329565"/>
                  </a:lnTo>
                  <a:close/>
                </a:path>
                <a:path w="441325" h="462914">
                  <a:moveTo>
                    <a:pt x="309626" y="358787"/>
                  </a:moveTo>
                  <a:lnTo>
                    <a:pt x="309473" y="358736"/>
                  </a:lnTo>
                  <a:lnTo>
                    <a:pt x="309372" y="356196"/>
                  </a:lnTo>
                  <a:lnTo>
                    <a:pt x="309041" y="353656"/>
                  </a:lnTo>
                  <a:lnTo>
                    <a:pt x="309422" y="352386"/>
                  </a:lnTo>
                  <a:lnTo>
                    <a:pt x="307517" y="354926"/>
                  </a:lnTo>
                  <a:lnTo>
                    <a:pt x="306044" y="357466"/>
                  </a:lnTo>
                  <a:lnTo>
                    <a:pt x="303885" y="360006"/>
                  </a:lnTo>
                  <a:lnTo>
                    <a:pt x="302387" y="357466"/>
                  </a:lnTo>
                  <a:lnTo>
                    <a:pt x="304165" y="356196"/>
                  </a:lnTo>
                  <a:lnTo>
                    <a:pt x="304469" y="353656"/>
                  </a:lnTo>
                  <a:lnTo>
                    <a:pt x="302056" y="356196"/>
                  </a:lnTo>
                  <a:lnTo>
                    <a:pt x="301244" y="356704"/>
                  </a:lnTo>
                  <a:lnTo>
                    <a:pt x="303428" y="360006"/>
                  </a:lnTo>
                  <a:lnTo>
                    <a:pt x="304076" y="361276"/>
                  </a:lnTo>
                  <a:lnTo>
                    <a:pt x="302514" y="362546"/>
                  </a:lnTo>
                  <a:lnTo>
                    <a:pt x="307263" y="370166"/>
                  </a:lnTo>
                  <a:lnTo>
                    <a:pt x="309372" y="360006"/>
                  </a:lnTo>
                  <a:lnTo>
                    <a:pt x="309626" y="358787"/>
                  </a:lnTo>
                  <a:close/>
                </a:path>
                <a:path w="441325" h="462914">
                  <a:moveTo>
                    <a:pt x="311099" y="350266"/>
                  </a:moveTo>
                  <a:lnTo>
                    <a:pt x="310375" y="350761"/>
                  </a:lnTo>
                  <a:lnTo>
                    <a:pt x="310146" y="350037"/>
                  </a:lnTo>
                  <a:lnTo>
                    <a:pt x="309778" y="350431"/>
                  </a:lnTo>
                  <a:lnTo>
                    <a:pt x="309549" y="351002"/>
                  </a:lnTo>
                  <a:lnTo>
                    <a:pt x="309422" y="351688"/>
                  </a:lnTo>
                  <a:lnTo>
                    <a:pt x="309727" y="351345"/>
                  </a:lnTo>
                  <a:lnTo>
                    <a:pt x="310032" y="351040"/>
                  </a:lnTo>
                  <a:lnTo>
                    <a:pt x="310375" y="350786"/>
                  </a:lnTo>
                  <a:lnTo>
                    <a:pt x="310540" y="351370"/>
                  </a:lnTo>
                  <a:lnTo>
                    <a:pt x="310769" y="351904"/>
                  </a:lnTo>
                  <a:lnTo>
                    <a:pt x="311073" y="352183"/>
                  </a:lnTo>
                  <a:lnTo>
                    <a:pt x="310807" y="351167"/>
                  </a:lnTo>
                  <a:lnTo>
                    <a:pt x="310807" y="350596"/>
                  </a:lnTo>
                  <a:lnTo>
                    <a:pt x="311099" y="350266"/>
                  </a:lnTo>
                  <a:close/>
                </a:path>
                <a:path w="441325" h="462914">
                  <a:moveTo>
                    <a:pt x="312254" y="349770"/>
                  </a:moveTo>
                  <a:lnTo>
                    <a:pt x="311658" y="349859"/>
                  </a:lnTo>
                  <a:lnTo>
                    <a:pt x="311315" y="349999"/>
                  </a:lnTo>
                  <a:lnTo>
                    <a:pt x="311099" y="350253"/>
                  </a:lnTo>
                  <a:lnTo>
                    <a:pt x="311467" y="350062"/>
                  </a:lnTo>
                  <a:lnTo>
                    <a:pt x="311848" y="349885"/>
                  </a:lnTo>
                  <a:lnTo>
                    <a:pt x="312254" y="349770"/>
                  </a:lnTo>
                  <a:close/>
                </a:path>
                <a:path w="441325" h="462914">
                  <a:moveTo>
                    <a:pt x="313080" y="360006"/>
                  </a:moveTo>
                  <a:lnTo>
                    <a:pt x="312039" y="357924"/>
                  </a:lnTo>
                  <a:lnTo>
                    <a:pt x="309626" y="358736"/>
                  </a:lnTo>
                  <a:lnTo>
                    <a:pt x="313080" y="360006"/>
                  </a:lnTo>
                  <a:close/>
                </a:path>
                <a:path w="441325" h="462914">
                  <a:moveTo>
                    <a:pt x="315963" y="347510"/>
                  </a:moveTo>
                  <a:lnTo>
                    <a:pt x="315849" y="346011"/>
                  </a:lnTo>
                  <a:lnTo>
                    <a:pt x="315607" y="346329"/>
                  </a:lnTo>
                  <a:lnTo>
                    <a:pt x="315963" y="347510"/>
                  </a:lnTo>
                  <a:close/>
                </a:path>
                <a:path w="441325" h="462914">
                  <a:moveTo>
                    <a:pt x="316280" y="345427"/>
                  </a:moveTo>
                  <a:lnTo>
                    <a:pt x="315772" y="345084"/>
                  </a:lnTo>
                  <a:lnTo>
                    <a:pt x="315849" y="346011"/>
                  </a:lnTo>
                  <a:lnTo>
                    <a:pt x="316280" y="345427"/>
                  </a:lnTo>
                  <a:close/>
                </a:path>
                <a:path w="441325" h="462914">
                  <a:moveTo>
                    <a:pt x="316395" y="348970"/>
                  </a:moveTo>
                  <a:lnTo>
                    <a:pt x="315963" y="347510"/>
                  </a:lnTo>
                  <a:lnTo>
                    <a:pt x="316001" y="347840"/>
                  </a:lnTo>
                  <a:lnTo>
                    <a:pt x="316115" y="348322"/>
                  </a:lnTo>
                  <a:lnTo>
                    <a:pt x="316395" y="348970"/>
                  </a:lnTo>
                  <a:close/>
                </a:path>
                <a:path w="441325" h="462914">
                  <a:moveTo>
                    <a:pt x="316395" y="28536"/>
                  </a:moveTo>
                  <a:lnTo>
                    <a:pt x="315798" y="27266"/>
                  </a:lnTo>
                  <a:lnTo>
                    <a:pt x="315810" y="27813"/>
                  </a:lnTo>
                  <a:lnTo>
                    <a:pt x="316395" y="28536"/>
                  </a:lnTo>
                  <a:close/>
                </a:path>
                <a:path w="441325" h="462914">
                  <a:moveTo>
                    <a:pt x="321348" y="345998"/>
                  </a:moveTo>
                  <a:lnTo>
                    <a:pt x="319938" y="346303"/>
                  </a:lnTo>
                  <a:lnTo>
                    <a:pt x="316865" y="344639"/>
                  </a:lnTo>
                  <a:lnTo>
                    <a:pt x="316280" y="345427"/>
                  </a:lnTo>
                  <a:lnTo>
                    <a:pt x="321284" y="348869"/>
                  </a:lnTo>
                  <a:lnTo>
                    <a:pt x="321348" y="346303"/>
                  </a:lnTo>
                  <a:lnTo>
                    <a:pt x="321348" y="345998"/>
                  </a:lnTo>
                  <a:close/>
                </a:path>
                <a:path w="441325" h="462914">
                  <a:moveTo>
                    <a:pt x="329425" y="32016"/>
                  </a:moveTo>
                  <a:lnTo>
                    <a:pt x="328333" y="30835"/>
                  </a:lnTo>
                  <a:lnTo>
                    <a:pt x="328345" y="31191"/>
                  </a:lnTo>
                  <a:lnTo>
                    <a:pt x="328434" y="31483"/>
                  </a:lnTo>
                  <a:lnTo>
                    <a:pt x="328485" y="31813"/>
                  </a:lnTo>
                  <a:lnTo>
                    <a:pt x="329425" y="32016"/>
                  </a:lnTo>
                  <a:close/>
                </a:path>
                <a:path w="441325" h="462914">
                  <a:moveTo>
                    <a:pt x="334657" y="72250"/>
                  </a:moveTo>
                  <a:lnTo>
                    <a:pt x="331800" y="69418"/>
                  </a:lnTo>
                  <a:lnTo>
                    <a:pt x="332486" y="70421"/>
                  </a:lnTo>
                  <a:lnTo>
                    <a:pt x="333514" y="71424"/>
                  </a:lnTo>
                  <a:lnTo>
                    <a:pt x="334657" y="72250"/>
                  </a:lnTo>
                  <a:close/>
                </a:path>
                <a:path w="441325" h="462914">
                  <a:moveTo>
                    <a:pt x="335026" y="72504"/>
                  </a:moveTo>
                  <a:lnTo>
                    <a:pt x="334670" y="72263"/>
                  </a:lnTo>
                  <a:lnTo>
                    <a:pt x="334975" y="72567"/>
                  </a:lnTo>
                  <a:close/>
                </a:path>
                <a:path w="441325" h="462914">
                  <a:moveTo>
                    <a:pt x="337807" y="29806"/>
                  </a:moveTo>
                  <a:lnTo>
                    <a:pt x="334860" y="29806"/>
                  </a:lnTo>
                  <a:lnTo>
                    <a:pt x="333324" y="34264"/>
                  </a:lnTo>
                  <a:lnTo>
                    <a:pt x="335038" y="34302"/>
                  </a:lnTo>
                  <a:lnTo>
                    <a:pt x="337807" y="29806"/>
                  </a:lnTo>
                  <a:close/>
                </a:path>
                <a:path w="441325" h="462914">
                  <a:moveTo>
                    <a:pt x="342341" y="333336"/>
                  </a:moveTo>
                  <a:lnTo>
                    <a:pt x="341198" y="330796"/>
                  </a:lnTo>
                  <a:lnTo>
                    <a:pt x="339521" y="333336"/>
                  </a:lnTo>
                  <a:lnTo>
                    <a:pt x="342341" y="333336"/>
                  </a:lnTo>
                  <a:close/>
                </a:path>
                <a:path w="441325" h="462914">
                  <a:moveTo>
                    <a:pt x="343344" y="333540"/>
                  </a:moveTo>
                  <a:lnTo>
                    <a:pt x="343204" y="333336"/>
                  </a:lnTo>
                  <a:lnTo>
                    <a:pt x="342341" y="333336"/>
                  </a:lnTo>
                  <a:lnTo>
                    <a:pt x="342900" y="334606"/>
                  </a:lnTo>
                  <a:lnTo>
                    <a:pt x="343344" y="333540"/>
                  </a:lnTo>
                  <a:close/>
                </a:path>
                <a:path w="441325" h="462914">
                  <a:moveTo>
                    <a:pt x="346024" y="348576"/>
                  </a:moveTo>
                  <a:lnTo>
                    <a:pt x="343865" y="351116"/>
                  </a:lnTo>
                  <a:lnTo>
                    <a:pt x="344589" y="351116"/>
                  </a:lnTo>
                  <a:lnTo>
                    <a:pt x="345325" y="352386"/>
                  </a:lnTo>
                  <a:lnTo>
                    <a:pt x="346024" y="348576"/>
                  </a:lnTo>
                  <a:close/>
                </a:path>
                <a:path w="441325" h="462914">
                  <a:moveTo>
                    <a:pt x="348500" y="46316"/>
                  </a:moveTo>
                  <a:lnTo>
                    <a:pt x="347814" y="46316"/>
                  </a:lnTo>
                  <a:lnTo>
                    <a:pt x="347726" y="47586"/>
                  </a:lnTo>
                  <a:lnTo>
                    <a:pt x="348500" y="46316"/>
                  </a:lnTo>
                  <a:close/>
                </a:path>
                <a:path w="441325" h="462914">
                  <a:moveTo>
                    <a:pt x="352640" y="458495"/>
                  </a:moveTo>
                  <a:lnTo>
                    <a:pt x="352602" y="457619"/>
                  </a:lnTo>
                  <a:lnTo>
                    <a:pt x="352298" y="457314"/>
                  </a:lnTo>
                  <a:lnTo>
                    <a:pt x="352094" y="457314"/>
                  </a:lnTo>
                  <a:lnTo>
                    <a:pt x="351815" y="457085"/>
                  </a:lnTo>
                  <a:lnTo>
                    <a:pt x="352310" y="458063"/>
                  </a:lnTo>
                  <a:lnTo>
                    <a:pt x="352640" y="458495"/>
                  </a:lnTo>
                  <a:close/>
                </a:path>
                <a:path w="441325" h="462914">
                  <a:moveTo>
                    <a:pt x="352780" y="354266"/>
                  </a:moveTo>
                  <a:lnTo>
                    <a:pt x="351980" y="353136"/>
                  </a:lnTo>
                  <a:lnTo>
                    <a:pt x="350774" y="351332"/>
                  </a:lnTo>
                  <a:lnTo>
                    <a:pt x="352704" y="349034"/>
                  </a:lnTo>
                  <a:lnTo>
                    <a:pt x="351028" y="349758"/>
                  </a:lnTo>
                  <a:lnTo>
                    <a:pt x="349262" y="350304"/>
                  </a:lnTo>
                  <a:lnTo>
                    <a:pt x="347522" y="350939"/>
                  </a:lnTo>
                  <a:lnTo>
                    <a:pt x="349211" y="351790"/>
                  </a:lnTo>
                  <a:lnTo>
                    <a:pt x="351485" y="352894"/>
                  </a:lnTo>
                  <a:lnTo>
                    <a:pt x="349592" y="354558"/>
                  </a:lnTo>
                  <a:lnTo>
                    <a:pt x="352780" y="354266"/>
                  </a:lnTo>
                  <a:close/>
                </a:path>
                <a:path w="441325" h="462914">
                  <a:moveTo>
                    <a:pt x="353148" y="343763"/>
                  </a:moveTo>
                  <a:lnTo>
                    <a:pt x="353060" y="343496"/>
                  </a:lnTo>
                  <a:lnTo>
                    <a:pt x="352272" y="342671"/>
                  </a:lnTo>
                  <a:lnTo>
                    <a:pt x="351193" y="346036"/>
                  </a:lnTo>
                  <a:lnTo>
                    <a:pt x="353148" y="343763"/>
                  </a:lnTo>
                  <a:close/>
                </a:path>
                <a:path w="441325" h="462914">
                  <a:moveTo>
                    <a:pt x="353593" y="327507"/>
                  </a:moveTo>
                  <a:lnTo>
                    <a:pt x="352640" y="325970"/>
                  </a:lnTo>
                  <a:lnTo>
                    <a:pt x="352945" y="326631"/>
                  </a:lnTo>
                  <a:lnTo>
                    <a:pt x="353275" y="327101"/>
                  </a:lnTo>
                  <a:lnTo>
                    <a:pt x="353555" y="327507"/>
                  </a:lnTo>
                  <a:close/>
                </a:path>
                <a:path w="441325" h="462914">
                  <a:moveTo>
                    <a:pt x="353885" y="44577"/>
                  </a:moveTo>
                  <a:lnTo>
                    <a:pt x="352729" y="44450"/>
                  </a:lnTo>
                  <a:lnTo>
                    <a:pt x="352691" y="45059"/>
                  </a:lnTo>
                  <a:lnTo>
                    <a:pt x="353314" y="44792"/>
                  </a:lnTo>
                  <a:lnTo>
                    <a:pt x="353834" y="44843"/>
                  </a:lnTo>
                  <a:lnTo>
                    <a:pt x="353885" y="44577"/>
                  </a:lnTo>
                  <a:close/>
                </a:path>
                <a:path w="441325" h="462914">
                  <a:moveTo>
                    <a:pt x="354190" y="45897"/>
                  </a:moveTo>
                  <a:lnTo>
                    <a:pt x="353885" y="44856"/>
                  </a:lnTo>
                  <a:lnTo>
                    <a:pt x="353771" y="45199"/>
                  </a:lnTo>
                  <a:lnTo>
                    <a:pt x="354190" y="45897"/>
                  </a:lnTo>
                  <a:close/>
                </a:path>
                <a:path w="441325" h="462914">
                  <a:moveTo>
                    <a:pt x="356108" y="332066"/>
                  </a:moveTo>
                  <a:lnTo>
                    <a:pt x="355257" y="330796"/>
                  </a:lnTo>
                  <a:lnTo>
                    <a:pt x="353555" y="328256"/>
                  </a:lnTo>
                  <a:lnTo>
                    <a:pt x="349389" y="328256"/>
                  </a:lnTo>
                  <a:lnTo>
                    <a:pt x="349034" y="326986"/>
                  </a:lnTo>
                  <a:lnTo>
                    <a:pt x="349440" y="330796"/>
                  </a:lnTo>
                  <a:lnTo>
                    <a:pt x="344309" y="326986"/>
                  </a:lnTo>
                  <a:lnTo>
                    <a:pt x="344805" y="332066"/>
                  </a:lnTo>
                  <a:lnTo>
                    <a:pt x="356108" y="332066"/>
                  </a:lnTo>
                  <a:close/>
                </a:path>
                <a:path w="441325" h="462914">
                  <a:moveTo>
                    <a:pt x="359054" y="286334"/>
                  </a:moveTo>
                  <a:lnTo>
                    <a:pt x="355066" y="282981"/>
                  </a:lnTo>
                  <a:lnTo>
                    <a:pt x="355053" y="285330"/>
                  </a:lnTo>
                  <a:lnTo>
                    <a:pt x="359029" y="287820"/>
                  </a:lnTo>
                  <a:lnTo>
                    <a:pt x="359054" y="286334"/>
                  </a:lnTo>
                  <a:close/>
                </a:path>
                <a:path w="441325" h="462914">
                  <a:moveTo>
                    <a:pt x="361530" y="117944"/>
                  </a:moveTo>
                  <a:lnTo>
                    <a:pt x="361251" y="116141"/>
                  </a:lnTo>
                  <a:lnTo>
                    <a:pt x="360032" y="116928"/>
                  </a:lnTo>
                  <a:lnTo>
                    <a:pt x="361530" y="117944"/>
                  </a:lnTo>
                  <a:close/>
                </a:path>
                <a:path w="441325" h="462914">
                  <a:moveTo>
                    <a:pt x="363232" y="114871"/>
                  </a:moveTo>
                  <a:lnTo>
                    <a:pt x="361238" y="116090"/>
                  </a:lnTo>
                  <a:lnTo>
                    <a:pt x="363232" y="114871"/>
                  </a:lnTo>
                  <a:close/>
                </a:path>
                <a:path w="441325" h="462914">
                  <a:moveTo>
                    <a:pt x="364629" y="317741"/>
                  </a:moveTo>
                  <a:lnTo>
                    <a:pt x="361657" y="318516"/>
                  </a:lnTo>
                  <a:lnTo>
                    <a:pt x="363080" y="318338"/>
                  </a:lnTo>
                  <a:lnTo>
                    <a:pt x="363969" y="318033"/>
                  </a:lnTo>
                  <a:lnTo>
                    <a:pt x="364629" y="317741"/>
                  </a:lnTo>
                  <a:close/>
                </a:path>
                <a:path w="441325" h="462914">
                  <a:moveTo>
                    <a:pt x="371500" y="98386"/>
                  </a:moveTo>
                  <a:lnTo>
                    <a:pt x="369087" y="98386"/>
                  </a:lnTo>
                  <a:lnTo>
                    <a:pt x="367715" y="97904"/>
                  </a:lnTo>
                  <a:lnTo>
                    <a:pt x="368084" y="100926"/>
                  </a:lnTo>
                  <a:lnTo>
                    <a:pt x="371500" y="98386"/>
                  </a:lnTo>
                  <a:close/>
                </a:path>
                <a:path w="441325" h="462914">
                  <a:moveTo>
                    <a:pt x="372745" y="144106"/>
                  </a:moveTo>
                  <a:lnTo>
                    <a:pt x="371068" y="142621"/>
                  </a:lnTo>
                  <a:lnTo>
                    <a:pt x="370255" y="142201"/>
                  </a:lnTo>
                  <a:lnTo>
                    <a:pt x="372745" y="144106"/>
                  </a:lnTo>
                  <a:close/>
                </a:path>
                <a:path w="441325" h="462914">
                  <a:moveTo>
                    <a:pt x="373303" y="338150"/>
                  </a:moveTo>
                  <a:lnTo>
                    <a:pt x="370700" y="334899"/>
                  </a:lnTo>
                  <a:lnTo>
                    <a:pt x="369671" y="333362"/>
                  </a:lnTo>
                  <a:lnTo>
                    <a:pt x="370522" y="334911"/>
                  </a:lnTo>
                  <a:lnTo>
                    <a:pt x="370649" y="335915"/>
                  </a:lnTo>
                  <a:lnTo>
                    <a:pt x="370370" y="336626"/>
                  </a:lnTo>
                  <a:lnTo>
                    <a:pt x="370890" y="337223"/>
                  </a:lnTo>
                  <a:lnTo>
                    <a:pt x="371602" y="337858"/>
                  </a:lnTo>
                  <a:lnTo>
                    <a:pt x="372605" y="338569"/>
                  </a:lnTo>
                  <a:lnTo>
                    <a:pt x="373303" y="338150"/>
                  </a:lnTo>
                  <a:close/>
                </a:path>
                <a:path w="441325" h="462914">
                  <a:moveTo>
                    <a:pt x="377990" y="304368"/>
                  </a:moveTo>
                  <a:lnTo>
                    <a:pt x="377647" y="304203"/>
                  </a:lnTo>
                  <a:lnTo>
                    <a:pt x="377253" y="304088"/>
                  </a:lnTo>
                  <a:lnTo>
                    <a:pt x="376770" y="304126"/>
                  </a:lnTo>
                  <a:lnTo>
                    <a:pt x="377012" y="304292"/>
                  </a:lnTo>
                  <a:lnTo>
                    <a:pt x="377469" y="304342"/>
                  </a:lnTo>
                  <a:lnTo>
                    <a:pt x="377990" y="304368"/>
                  </a:lnTo>
                  <a:close/>
                </a:path>
                <a:path w="441325" h="462914">
                  <a:moveTo>
                    <a:pt x="380644" y="59702"/>
                  </a:moveTo>
                  <a:lnTo>
                    <a:pt x="380263" y="60337"/>
                  </a:lnTo>
                  <a:lnTo>
                    <a:pt x="380098" y="60934"/>
                  </a:lnTo>
                  <a:lnTo>
                    <a:pt x="379958" y="61531"/>
                  </a:lnTo>
                  <a:lnTo>
                    <a:pt x="380250" y="61214"/>
                  </a:lnTo>
                  <a:lnTo>
                    <a:pt x="380466" y="60706"/>
                  </a:lnTo>
                  <a:lnTo>
                    <a:pt x="380644" y="59702"/>
                  </a:lnTo>
                  <a:close/>
                </a:path>
                <a:path w="441325" h="462914">
                  <a:moveTo>
                    <a:pt x="386829" y="122110"/>
                  </a:moveTo>
                  <a:lnTo>
                    <a:pt x="386727" y="121945"/>
                  </a:lnTo>
                  <a:lnTo>
                    <a:pt x="386588" y="121818"/>
                  </a:lnTo>
                  <a:lnTo>
                    <a:pt x="386435" y="121729"/>
                  </a:lnTo>
                  <a:lnTo>
                    <a:pt x="385127" y="121031"/>
                  </a:lnTo>
                  <a:lnTo>
                    <a:pt x="385838" y="121589"/>
                  </a:lnTo>
                  <a:lnTo>
                    <a:pt x="386829" y="122110"/>
                  </a:lnTo>
                  <a:close/>
                </a:path>
                <a:path w="441325" h="462914">
                  <a:moveTo>
                    <a:pt x="396290" y="314909"/>
                  </a:moveTo>
                  <a:lnTo>
                    <a:pt x="395592" y="312432"/>
                  </a:lnTo>
                  <a:lnTo>
                    <a:pt x="395122" y="313118"/>
                  </a:lnTo>
                  <a:lnTo>
                    <a:pt x="395401" y="313664"/>
                  </a:lnTo>
                  <a:lnTo>
                    <a:pt x="395808" y="314248"/>
                  </a:lnTo>
                  <a:lnTo>
                    <a:pt x="396290" y="314909"/>
                  </a:lnTo>
                  <a:close/>
                </a:path>
                <a:path w="441325" h="462914">
                  <a:moveTo>
                    <a:pt x="398335" y="293966"/>
                  </a:moveTo>
                  <a:lnTo>
                    <a:pt x="397941" y="293636"/>
                  </a:lnTo>
                  <a:lnTo>
                    <a:pt x="398310" y="295186"/>
                  </a:lnTo>
                  <a:lnTo>
                    <a:pt x="398335" y="293966"/>
                  </a:lnTo>
                  <a:close/>
                </a:path>
                <a:path w="441325" h="462914">
                  <a:moveTo>
                    <a:pt x="399630" y="294170"/>
                  </a:moveTo>
                  <a:lnTo>
                    <a:pt x="399338" y="293547"/>
                  </a:lnTo>
                  <a:lnTo>
                    <a:pt x="398932" y="293966"/>
                  </a:lnTo>
                  <a:lnTo>
                    <a:pt x="399630" y="294170"/>
                  </a:lnTo>
                  <a:close/>
                </a:path>
                <a:path w="441325" h="462914">
                  <a:moveTo>
                    <a:pt x="407517" y="107276"/>
                  </a:moveTo>
                  <a:lnTo>
                    <a:pt x="407060" y="106006"/>
                  </a:lnTo>
                  <a:lnTo>
                    <a:pt x="405422" y="107276"/>
                  </a:lnTo>
                  <a:lnTo>
                    <a:pt x="407517" y="107276"/>
                  </a:lnTo>
                  <a:close/>
                </a:path>
                <a:path w="441325" h="462914">
                  <a:moveTo>
                    <a:pt x="408228" y="107276"/>
                  </a:moveTo>
                  <a:lnTo>
                    <a:pt x="407517" y="107276"/>
                  </a:lnTo>
                  <a:lnTo>
                    <a:pt x="407962" y="108546"/>
                  </a:lnTo>
                  <a:lnTo>
                    <a:pt x="408228" y="107276"/>
                  </a:lnTo>
                  <a:close/>
                </a:path>
                <a:path w="441325" h="462914">
                  <a:moveTo>
                    <a:pt x="408901" y="222808"/>
                  </a:moveTo>
                  <a:lnTo>
                    <a:pt x="408889" y="222618"/>
                  </a:lnTo>
                  <a:lnTo>
                    <a:pt x="408711" y="222846"/>
                  </a:lnTo>
                  <a:lnTo>
                    <a:pt x="408901" y="222808"/>
                  </a:lnTo>
                  <a:close/>
                </a:path>
                <a:path w="441325" h="462914">
                  <a:moveTo>
                    <a:pt x="410641" y="107569"/>
                  </a:moveTo>
                  <a:lnTo>
                    <a:pt x="410387" y="106121"/>
                  </a:lnTo>
                  <a:lnTo>
                    <a:pt x="410349" y="106768"/>
                  </a:lnTo>
                  <a:lnTo>
                    <a:pt x="410464" y="107213"/>
                  </a:lnTo>
                  <a:lnTo>
                    <a:pt x="410641" y="107569"/>
                  </a:lnTo>
                  <a:close/>
                </a:path>
                <a:path w="441325" h="462914">
                  <a:moveTo>
                    <a:pt x="411467" y="292531"/>
                  </a:moveTo>
                  <a:lnTo>
                    <a:pt x="411010" y="292277"/>
                  </a:lnTo>
                  <a:lnTo>
                    <a:pt x="410527" y="292138"/>
                  </a:lnTo>
                  <a:lnTo>
                    <a:pt x="410019" y="292074"/>
                  </a:lnTo>
                  <a:lnTo>
                    <a:pt x="410578" y="292328"/>
                  </a:lnTo>
                  <a:lnTo>
                    <a:pt x="411111" y="292493"/>
                  </a:lnTo>
                  <a:lnTo>
                    <a:pt x="411467" y="292531"/>
                  </a:lnTo>
                  <a:close/>
                </a:path>
                <a:path w="441325" h="462914">
                  <a:moveTo>
                    <a:pt x="413118" y="216319"/>
                  </a:moveTo>
                  <a:lnTo>
                    <a:pt x="412902" y="215328"/>
                  </a:lnTo>
                  <a:lnTo>
                    <a:pt x="412661" y="214337"/>
                  </a:lnTo>
                  <a:lnTo>
                    <a:pt x="412292" y="213347"/>
                  </a:lnTo>
                  <a:lnTo>
                    <a:pt x="409790" y="215061"/>
                  </a:lnTo>
                  <a:lnTo>
                    <a:pt x="413118" y="216319"/>
                  </a:lnTo>
                  <a:close/>
                </a:path>
                <a:path w="441325" h="462914">
                  <a:moveTo>
                    <a:pt x="413334" y="272643"/>
                  </a:moveTo>
                  <a:lnTo>
                    <a:pt x="413054" y="272630"/>
                  </a:lnTo>
                  <a:lnTo>
                    <a:pt x="413334" y="272643"/>
                  </a:lnTo>
                  <a:close/>
                </a:path>
                <a:path w="441325" h="462914">
                  <a:moveTo>
                    <a:pt x="413715" y="216496"/>
                  </a:moveTo>
                  <a:lnTo>
                    <a:pt x="408825" y="217766"/>
                  </a:lnTo>
                  <a:lnTo>
                    <a:pt x="408889" y="222618"/>
                  </a:lnTo>
                  <a:lnTo>
                    <a:pt x="413715" y="216496"/>
                  </a:lnTo>
                  <a:close/>
                </a:path>
                <a:path w="441325" h="462914">
                  <a:moveTo>
                    <a:pt x="413766" y="272516"/>
                  </a:moveTo>
                  <a:lnTo>
                    <a:pt x="413473" y="272605"/>
                  </a:lnTo>
                  <a:lnTo>
                    <a:pt x="413600" y="272643"/>
                  </a:lnTo>
                  <a:lnTo>
                    <a:pt x="413766" y="272516"/>
                  </a:lnTo>
                  <a:close/>
                </a:path>
                <a:path w="441325" h="462914">
                  <a:moveTo>
                    <a:pt x="414096" y="179184"/>
                  </a:moveTo>
                  <a:lnTo>
                    <a:pt x="413308" y="178269"/>
                  </a:lnTo>
                  <a:lnTo>
                    <a:pt x="412686" y="179590"/>
                  </a:lnTo>
                  <a:lnTo>
                    <a:pt x="413029" y="180568"/>
                  </a:lnTo>
                  <a:lnTo>
                    <a:pt x="413753" y="181432"/>
                  </a:lnTo>
                  <a:lnTo>
                    <a:pt x="413867" y="180428"/>
                  </a:lnTo>
                  <a:lnTo>
                    <a:pt x="414096" y="179184"/>
                  </a:lnTo>
                  <a:close/>
                </a:path>
                <a:path w="441325" h="462914">
                  <a:moveTo>
                    <a:pt x="414731" y="271792"/>
                  </a:moveTo>
                  <a:lnTo>
                    <a:pt x="413766" y="272516"/>
                  </a:lnTo>
                  <a:lnTo>
                    <a:pt x="414185" y="272389"/>
                  </a:lnTo>
                  <a:lnTo>
                    <a:pt x="414477" y="272135"/>
                  </a:lnTo>
                  <a:lnTo>
                    <a:pt x="414731" y="271792"/>
                  </a:lnTo>
                  <a:close/>
                </a:path>
                <a:path w="441325" h="462914">
                  <a:moveTo>
                    <a:pt x="415836" y="183464"/>
                  </a:moveTo>
                  <a:lnTo>
                    <a:pt x="415036" y="182803"/>
                  </a:lnTo>
                  <a:lnTo>
                    <a:pt x="414274" y="182143"/>
                  </a:lnTo>
                  <a:lnTo>
                    <a:pt x="413753" y="181432"/>
                  </a:lnTo>
                  <a:lnTo>
                    <a:pt x="413512" y="182689"/>
                  </a:lnTo>
                  <a:lnTo>
                    <a:pt x="413486" y="183654"/>
                  </a:lnTo>
                  <a:lnTo>
                    <a:pt x="415836" y="183464"/>
                  </a:lnTo>
                  <a:close/>
                </a:path>
                <a:path w="441325" h="462914">
                  <a:moveTo>
                    <a:pt x="417271" y="269938"/>
                  </a:moveTo>
                  <a:lnTo>
                    <a:pt x="415874" y="269163"/>
                  </a:lnTo>
                  <a:lnTo>
                    <a:pt x="415607" y="270738"/>
                  </a:lnTo>
                  <a:lnTo>
                    <a:pt x="414731" y="271792"/>
                  </a:lnTo>
                  <a:lnTo>
                    <a:pt x="417271" y="269938"/>
                  </a:lnTo>
                  <a:close/>
                </a:path>
                <a:path w="441325" h="462914">
                  <a:moveTo>
                    <a:pt x="418884" y="272376"/>
                  </a:moveTo>
                  <a:lnTo>
                    <a:pt x="413600" y="273646"/>
                  </a:lnTo>
                  <a:lnTo>
                    <a:pt x="413054" y="273646"/>
                  </a:lnTo>
                  <a:lnTo>
                    <a:pt x="412254" y="264756"/>
                  </a:lnTo>
                  <a:lnTo>
                    <a:pt x="404533" y="264756"/>
                  </a:lnTo>
                  <a:lnTo>
                    <a:pt x="404533" y="293966"/>
                  </a:lnTo>
                  <a:lnTo>
                    <a:pt x="402653" y="293966"/>
                  </a:lnTo>
                  <a:lnTo>
                    <a:pt x="402666" y="292696"/>
                  </a:lnTo>
                  <a:lnTo>
                    <a:pt x="402666" y="291426"/>
                  </a:lnTo>
                  <a:lnTo>
                    <a:pt x="404533" y="293966"/>
                  </a:lnTo>
                  <a:lnTo>
                    <a:pt x="404533" y="264756"/>
                  </a:lnTo>
                  <a:lnTo>
                    <a:pt x="403860" y="264756"/>
                  </a:lnTo>
                  <a:lnTo>
                    <a:pt x="399503" y="264756"/>
                  </a:lnTo>
                  <a:lnTo>
                    <a:pt x="398246" y="269836"/>
                  </a:lnTo>
                  <a:lnTo>
                    <a:pt x="396125" y="272376"/>
                  </a:lnTo>
                  <a:lnTo>
                    <a:pt x="397548" y="273646"/>
                  </a:lnTo>
                  <a:lnTo>
                    <a:pt x="396506" y="274916"/>
                  </a:lnTo>
                  <a:lnTo>
                    <a:pt x="399592" y="274916"/>
                  </a:lnTo>
                  <a:lnTo>
                    <a:pt x="392569" y="277456"/>
                  </a:lnTo>
                  <a:lnTo>
                    <a:pt x="391299" y="281266"/>
                  </a:lnTo>
                  <a:lnTo>
                    <a:pt x="390690" y="286346"/>
                  </a:lnTo>
                  <a:lnTo>
                    <a:pt x="390144" y="291426"/>
                  </a:lnTo>
                  <a:lnTo>
                    <a:pt x="389153" y="296506"/>
                  </a:lnTo>
                  <a:lnTo>
                    <a:pt x="383286" y="296506"/>
                  </a:lnTo>
                  <a:lnTo>
                    <a:pt x="382676" y="293966"/>
                  </a:lnTo>
                  <a:lnTo>
                    <a:pt x="382206" y="293966"/>
                  </a:lnTo>
                  <a:lnTo>
                    <a:pt x="379488" y="301586"/>
                  </a:lnTo>
                  <a:lnTo>
                    <a:pt x="382562" y="302856"/>
                  </a:lnTo>
                  <a:lnTo>
                    <a:pt x="381698" y="301586"/>
                  </a:lnTo>
                  <a:lnTo>
                    <a:pt x="384746" y="302856"/>
                  </a:lnTo>
                  <a:lnTo>
                    <a:pt x="385826" y="304126"/>
                  </a:lnTo>
                  <a:lnTo>
                    <a:pt x="385813" y="306666"/>
                  </a:lnTo>
                  <a:lnTo>
                    <a:pt x="384721" y="307936"/>
                  </a:lnTo>
                  <a:lnTo>
                    <a:pt x="384886" y="304126"/>
                  </a:lnTo>
                  <a:lnTo>
                    <a:pt x="380428" y="305396"/>
                  </a:lnTo>
                  <a:lnTo>
                    <a:pt x="378955" y="305396"/>
                  </a:lnTo>
                  <a:lnTo>
                    <a:pt x="379539" y="306666"/>
                  </a:lnTo>
                  <a:lnTo>
                    <a:pt x="380453" y="306666"/>
                  </a:lnTo>
                  <a:lnTo>
                    <a:pt x="378053" y="307936"/>
                  </a:lnTo>
                  <a:lnTo>
                    <a:pt x="379349" y="309206"/>
                  </a:lnTo>
                  <a:lnTo>
                    <a:pt x="380733" y="311746"/>
                  </a:lnTo>
                  <a:lnTo>
                    <a:pt x="378637" y="313016"/>
                  </a:lnTo>
                  <a:lnTo>
                    <a:pt x="377469" y="311746"/>
                  </a:lnTo>
                  <a:lnTo>
                    <a:pt x="376859" y="314286"/>
                  </a:lnTo>
                  <a:lnTo>
                    <a:pt x="377393" y="316826"/>
                  </a:lnTo>
                  <a:lnTo>
                    <a:pt x="375577" y="318096"/>
                  </a:lnTo>
                  <a:lnTo>
                    <a:pt x="372071" y="316826"/>
                  </a:lnTo>
                  <a:lnTo>
                    <a:pt x="375615" y="315556"/>
                  </a:lnTo>
                  <a:lnTo>
                    <a:pt x="373278" y="313016"/>
                  </a:lnTo>
                  <a:lnTo>
                    <a:pt x="371500" y="315556"/>
                  </a:lnTo>
                  <a:lnTo>
                    <a:pt x="374904" y="323176"/>
                  </a:lnTo>
                  <a:lnTo>
                    <a:pt x="369963" y="321906"/>
                  </a:lnTo>
                  <a:lnTo>
                    <a:pt x="370128" y="320636"/>
                  </a:lnTo>
                  <a:lnTo>
                    <a:pt x="371487" y="319366"/>
                  </a:lnTo>
                  <a:lnTo>
                    <a:pt x="371475" y="316826"/>
                  </a:lnTo>
                  <a:lnTo>
                    <a:pt x="366649" y="316826"/>
                  </a:lnTo>
                  <a:lnTo>
                    <a:pt x="364629" y="318096"/>
                  </a:lnTo>
                  <a:lnTo>
                    <a:pt x="364832" y="318096"/>
                  </a:lnTo>
                  <a:lnTo>
                    <a:pt x="359765" y="320636"/>
                  </a:lnTo>
                  <a:lnTo>
                    <a:pt x="361556" y="320636"/>
                  </a:lnTo>
                  <a:lnTo>
                    <a:pt x="365810" y="330796"/>
                  </a:lnTo>
                  <a:lnTo>
                    <a:pt x="357682" y="327025"/>
                  </a:lnTo>
                  <a:lnTo>
                    <a:pt x="357720" y="330047"/>
                  </a:lnTo>
                  <a:lnTo>
                    <a:pt x="357644" y="327139"/>
                  </a:lnTo>
                  <a:lnTo>
                    <a:pt x="356108" y="332066"/>
                  </a:lnTo>
                  <a:lnTo>
                    <a:pt x="357771" y="332066"/>
                  </a:lnTo>
                  <a:lnTo>
                    <a:pt x="357809" y="333336"/>
                  </a:lnTo>
                  <a:lnTo>
                    <a:pt x="344932" y="333336"/>
                  </a:lnTo>
                  <a:lnTo>
                    <a:pt x="343433" y="333336"/>
                  </a:lnTo>
                  <a:lnTo>
                    <a:pt x="343344" y="333540"/>
                  </a:lnTo>
                  <a:lnTo>
                    <a:pt x="344068" y="334606"/>
                  </a:lnTo>
                  <a:lnTo>
                    <a:pt x="341706" y="337146"/>
                  </a:lnTo>
                  <a:lnTo>
                    <a:pt x="337286" y="338416"/>
                  </a:lnTo>
                  <a:lnTo>
                    <a:pt x="332651" y="339686"/>
                  </a:lnTo>
                  <a:lnTo>
                    <a:pt x="329692" y="344766"/>
                  </a:lnTo>
                  <a:lnTo>
                    <a:pt x="325945" y="349846"/>
                  </a:lnTo>
                  <a:lnTo>
                    <a:pt x="327126" y="354926"/>
                  </a:lnTo>
                  <a:lnTo>
                    <a:pt x="323100" y="358736"/>
                  </a:lnTo>
                  <a:lnTo>
                    <a:pt x="320395" y="357466"/>
                  </a:lnTo>
                  <a:lnTo>
                    <a:pt x="322199" y="353656"/>
                  </a:lnTo>
                  <a:lnTo>
                    <a:pt x="318554" y="353656"/>
                  </a:lnTo>
                  <a:lnTo>
                    <a:pt x="316852" y="354926"/>
                  </a:lnTo>
                  <a:lnTo>
                    <a:pt x="314845" y="357466"/>
                  </a:lnTo>
                  <a:lnTo>
                    <a:pt x="314883" y="356196"/>
                  </a:lnTo>
                  <a:lnTo>
                    <a:pt x="313905" y="354926"/>
                  </a:lnTo>
                  <a:lnTo>
                    <a:pt x="312483" y="353656"/>
                  </a:lnTo>
                  <a:lnTo>
                    <a:pt x="310540" y="354926"/>
                  </a:lnTo>
                  <a:lnTo>
                    <a:pt x="312039" y="357924"/>
                  </a:lnTo>
                  <a:lnTo>
                    <a:pt x="313385" y="357466"/>
                  </a:lnTo>
                  <a:lnTo>
                    <a:pt x="314159" y="363816"/>
                  </a:lnTo>
                  <a:lnTo>
                    <a:pt x="316064" y="357466"/>
                  </a:lnTo>
                  <a:lnTo>
                    <a:pt x="317550" y="358787"/>
                  </a:lnTo>
                  <a:lnTo>
                    <a:pt x="319506" y="361276"/>
                  </a:lnTo>
                  <a:lnTo>
                    <a:pt x="317969" y="363816"/>
                  </a:lnTo>
                  <a:lnTo>
                    <a:pt x="321957" y="365086"/>
                  </a:lnTo>
                  <a:lnTo>
                    <a:pt x="319443" y="360006"/>
                  </a:lnTo>
                  <a:lnTo>
                    <a:pt x="323151" y="362546"/>
                  </a:lnTo>
                  <a:lnTo>
                    <a:pt x="323507" y="362546"/>
                  </a:lnTo>
                  <a:lnTo>
                    <a:pt x="325335" y="360006"/>
                  </a:lnTo>
                  <a:lnTo>
                    <a:pt x="325386" y="361276"/>
                  </a:lnTo>
                  <a:lnTo>
                    <a:pt x="327698" y="363816"/>
                  </a:lnTo>
                  <a:lnTo>
                    <a:pt x="325666" y="363816"/>
                  </a:lnTo>
                  <a:lnTo>
                    <a:pt x="332066" y="365086"/>
                  </a:lnTo>
                  <a:lnTo>
                    <a:pt x="331571" y="360006"/>
                  </a:lnTo>
                  <a:lnTo>
                    <a:pt x="331444" y="358736"/>
                  </a:lnTo>
                  <a:lnTo>
                    <a:pt x="331190" y="356196"/>
                  </a:lnTo>
                  <a:lnTo>
                    <a:pt x="335153" y="358736"/>
                  </a:lnTo>
                  <a:lnTo>
                    <a:pt x="334962" y="360006"/>
                  </a:lnTo>
                  <a:lnTo>
                    <a:pt x="339001" y="356196"/>
                  </a:lnTo>
                  <a:lnTo>
                    <a:pt x="340334" y="354926"/>
                  </a:lnTo>
                  <a:lnTo>
                    <a:pt x="333438" y="354926"/>
                  </a:lnTo>
                  <a:lnTo>
                    <a:pt x="335318" y="348576"/>
                  </a:lnTo>
                  <a:lnTo>
                    <a:pt x="344220" y="356196"/>
                  </a:lnTo>
                  <a:lnTo>
                    <a:pt x="342430" y="351116"/>
                  </a:lnTo>
                  <a:lnTo>
                    <a:pt x="343865" y="351116"/>
                  </a:lnTo>
                  <a:lnTo>
                    <a:pt x="343725" y="348576"/>
                  </a:lnTo>
                  <a:lnTo>
                    <a:pt x="343649" y="347306"/>
                  </a:lnTo>
                  <a:lnTo>
                    <a:pt x="349097" y="349846"/>
                  </a:lnTo>
                  <a:lnTo>
                    <a:pt x="349542" y="347306"/>
                  </a:lnTo>
                  <a:lnTo>
                    <a:pt x="350621" y="340956"/>
                  </a:lnTo>
                  <a:lnTo>
                    <a:pt x="352272" y="342671"/>
                  </a:lnTo>
                  <a:lnTo>
                    <a:pt x="352806" y="340956"/>
                  </a:lnTo>
                  <a:lnTo>
                    <a:pt x="354190" y="342531"/>
                  </a:lnTo>
                  <a:lnTo>
                    <a:pt x="353377" y="343496"/>
                  </a:lnTo>
                  <a:lnTo>
                    <a:pt x="353314" y="343763"/>
                  </a:lnTo>
                  <a:lnTo>
                    <a:pt x="355485" y="346036"/>
                  </a:lnTo>
                  <a:lnTo>
                    <a:pt x="354698" y="343115"/>
                  </a:lnTo>
                  <a:lnTo>
                    <a:pt x="358355" y="347306"/>
                  </a:lnTo>
                  <a:lnTo>
                    <a:pt x="356908" y="342226"/>
                  </a:lnTo>
                  <a:lnTo>
                    <a:pt x="356552" y="340956"/>
                  </a:lnTo>
                  <a:lnTo>
                    <a:pt x="355460" y="337146"/>
                  </a:lnTo>
                  <a:lnTo>
                    <a:pt x="360260" y="338416"/>
                  </a:lnTo>
                  <a:lnTo>
                    <a:pt x="361988" y="342226"/>
                  </a:lnTo>
                  <a:lnTo>
                    <a:pt x="358114" y="342226"/>
                  </a:lnTo>
                  <a:lnTo>
                    <a:pt x="363029" y="343496"/>
                  </a:lnTo>
                  <a:lnTo>
                    <a:pt x="360375" y="337146"/>
                  </a:lnTo>
                  <a:lnTo>
                    <a:pt x="368071" y="340499"/>
                  </a:lnTo>
                  <a:lnTo>
                    <a:pt x="367322" y="340601"/>
                  </a:lnTo>
                  <a:lnTo>
                    <a:pt x="365506" y="342963"/>
                  </a:lnTo>
                  <a:lnTo>
                    <a:pt x="368858" y="342366"/>
                  </a:lnTo>
                  <a:lnTo>
                    <a:pt x="369328" y="343128"/>
                  </a:lnTo>
                  <a:lnTo>
                    <a:pt x="369811" y="340804"/>
                  </a:lnTo>
                  <a:lnTo>
                    <a:pt x="369862" y="340233"/>
                  </a:lnTo>
                  <a:lnTo>
                    <a:pt x="369354" y="340309"/>
                  </a:lnTo>
                  <a:lnTo>
                    <a:pt x="370344" y="337146"/>
                  </a:lnTo>
                  <a:lnTo>
                    <a:pt x="368007" y="334606"/>
                  </a:lnTo>
                  <a:lnTo>
                    <a:pt x="366839" y="333336"/>
                  </a:lnTo>
                  <a:lnTo>
                    <a:pt x="373341" y="330796"/>
                  </a:lnTo>
                  <a:lnTo>
                    <a:pt x="375513" y="326986"/>
                  </a:lnTo>
                  <a:lnTo>
                    <a:pt x="376758" y="328256"/>
                  </a:lnTo>
                  <a:lnTo>
                    <a:pt x="378142" y="326986"/>
                  </a:lnTo>
                  <a:lnTo>
                    <a:pt x="382295" y="323176"/>
                  </a:lnTo>
                  <a:lnTo>
                    <a:pt x="383679" y="321906"/>
                  </a:lnTo>
                  <a:lnTo>
                    <a:pt x="388099" y="320636"/>
                  </a:lnTo>
                  <a:lnTo>
                    <a:pt x="388708" y="320636"/>
                  </a:lnTo>
                  <a:lnTo>
                    <a:pt x="386295" y="318096"/>
                  </a:lnTo>
                  <a:lnTo>
                    <a:pt x="385076" y="316826"/>
                  </a:lnTo>
                  <a:lnTo>
                    <a:pt x="389051" y="314286"/>
                  </a:lnTo>
                  <a:lnTo>
                    <a:pt x="389382" y="313016"/>
                  </a:lnTo>
                  <a:lnTo>
                    <a:pt x="390017" y="310476"/>
                  </a:lnTo>
                  <a:lnTo>
                    <a:pt x="392518" y="313016"/>
                  </a:lnTo>
                  <a:lnTo>
                    <a:pt x="393204" y="314286"/>
                  </a:lnTo>
                  <a:lnTo>
                    <a:pt x="393230" y="316826"/>
                  </a:lnTo>
                  <a:lnTo>
                    <a:pt x="395109" y="314286"/>
                  </a:lnTo>
                  <a:lnTo>
                    <a:pt x="394169" y="311746"/>
                  </a:lnTo>
                  <a:lnTo>
                    <a:pt x="394004" y="310476"/>
                  </a:lnTo>
                  <a:lnTo>
                    <a:pt x="394690" y="309206"/>
                  </a:lnTo>
                  <a:lnTo>
                    <a:pt x="397484" y="311746"/>
                  </a:lnTo>
                  <a:lnTo>
                    <a:pt x="399021" y="309206"/>
                  </a:lnTo>
                  <a:lnTo>
                    <a:pt x="399783" y="307936"/>
                  </a:lnTo>
                  <a:lnTo>
                    <a:pt x="398691" y="301586"/>
                  </a:lnTo>
                  <a:lnTo>
                    <a:pt x="403783" y="299046"/>
                  </a:lnTo>
                  <a:lnTo>
                    <a:pt x="400697" y="296506"/>
                  </a:lnTo>
                  <a:lnTo>
                    <a:pt x="392836" y="296506"/>
                  </a:lnTo>
                  <a:lnTo>
                    <a:pt x="393407" y="291426"/>
                  </a:lnTo>
                  <a:lnTo>
                    <a:pt x="395236" y="291426"/>
                  </a:lnTo>
                  <a:lnTo>
                    <a:pt x="397941" y="293636"/>
                  </a:lnTo>
                  <a:lnTo>
                    <a:pt x="397713" y="292696"/>
                  </a:lnTo>
                  <a:lnTo>
                    <a:pt x="398932" y="292696"/>
                  </a:lnTo>
                  <a:lnTo>
                    <a:pt x="399338" y="293547"/>
                  </a:lnTo>
                  <a:lnTo>
                    <a:pt x="400164" y="292696"/>
                  </a:lnTo>
                  <a:lnTo>
                    <a:pt x="402640" y="293966"/>
                  </a:lnTo>
                  <a:lnTo>
                    <a:pt x="403237" y="295236"/>
                  </a:lnTo>
                  <a:lnTo>
                    <a:pt x="399630" y="294170"/>
                  </a:lnTo>
                  <a:lnTo>
                    <a:pt x="400735" y="296506"/>
                  </a:lnTo>
                  <a:lnTo>
                    <a:pt x="403250" y="295236"/>
                  </a:lnTo>
                  <a:lnTo>
                    <a:pt x="404774" y="293966"/>
                  </a:lnTo>
                  <a:lnTo>
                    <a:pt x="407631" y="292696"/>
                  </a:lnTo>
                  <a:lnTo>
                    <a:pt x="410019" y="292696"/>
                  </a:lnTo>
                  <a:lnTo>
                    <a:pt x="408482" y="291426"/>
                  </a:lnTo>
                  <a:lnTo>
                    <a:pt x="406603" y="290156"/>
                  </a:lnTo>
                  <a:lnTo>
                    <a:pt x="407073" y="288886"/>
                  </a:lnTo>
                  <a:lnTo>
                    <a:pt x="409003" y="285076"/>
                  </a:lnTo>
                  <a:lnTo>
                    <a:pt x="410870" y="290156"/>
                  </a:lnTo>
                  <a:lnTo>
                    <a:pt x="413435" y="287616"/>
                  </a:lnTo>
                  <a:lnTo>
                    <a:pt x="412242" y="286346"/>
                  </a:lnTo>
                  <a:lnTo>
                    <a:pt x="415239" y="285076"/>
                  </a:lnTo>
                  <a:lnTo>
                    <a:pt x="411365" y="282536"/>
                  </a:lnTo>
                  <a:lnTo>
                    <a:pt x="411899" y="281266"/>
                  </a:lnTo>
                  <a:lnTo>
                    <a:pt x="413816" y="282536"/>
                  </a:lnTo>
                  <a:lnTo>
                    <a:pt x="415099" y="282536"/>
                  </a:lnTo>
                  <a:lnTo>
                    <a:pt x="414693" y="281266"/>
                  </a:lnTo>
                  <a:lnTo>
                    <a:pt x="414274" y="279996"/>
                  </a:lnTo>
                  <a:lnTo>
                    <a:pt x="418122" y="273646"/>
                  </a:lnTo>
                  <a:lnTo>
                    <a:pt x="418884" y="272376"/>
                  </a:lnTo>
                  <a:close/>
                </a:path>
                <a:path w="441325" h="462914">
                  <a:moveTo>
                    <a:pt x="421843" y="112356"/>
                  </a:moveTo>
                  <a:lnTo>
                    <a:pt x="420852" y="111086"/>
                  </a:lnTo>
                  <a:lnTo>
                    <a:pt x="421640" y="112852"/>
                  </a:lnTo>
                  <a:lnTo>
                    <a:pt x="421843" y="112356"/>
                  </a:lnTo>
                  <a:close/>
                </a:path>
                <a:path w="441325" h="462914">
                  <a:moveTo>
                    <a:pt x="421982" y="113626"/>
                  </a:moveTo>
                  <a:lnTo>
                    <a:pt x="421640" y="112852"/>
                  </a:lnTo>
                  <a:lnTo>
                    <a:pt x="421220" y="113842"/>
                  </a:lnTo>
                  <a:lnTo>
                    <a:pt x="421982" y="113626"/>
                  </a:lnTo>
                  <a:close/>
                </a:path>
                <a:path w="441325" h="462914">
                  <a:moveTo>
                    <a:pt x="426796" y="125056"/>
                  </a:moveTo>
                  <a:lnTo>
                    <a:pt x="425475" y="123177"/>
                  </a:lnTo>
                  <a:lnTo>
                    <a:pt x="425475" y="123786"/>
                  </a:lnTo>
                  <a:lnTo>
                    <a:pt x="425881" y="125056"/>
                  </a:lnTo>
                  <a:lnTo>
                    <a:pt x="426796" y="125056"/>
                  </a:lnTo>
                  <a:close/>
                </a:path>
                <a:path w="441325" h="462914">
                  <a:moveTo>
                    <a:pt x="427570" y="122021"/>
                  </a:moveTo>
                  <a:lnTo>
                    <a:pt x="427304" y="121577"/>
                  </a:lnTo>
                  <a:lnTo>
                    <a:pt x="426834" y="121208"/>
                  </a:lnTo>
                  <a:lnTo>
                    <a:pt x="426808" y="121386"/>
                  </a:lnTo>
                  <a:lnTo>
                    <a:pt x="427570" y="122021"/>
                  </a:lnTo>
                  <a:close/>
                </a:path>
                <a:path w="441325" h="462914">
                  <a:moveTo>
                    <a:pt x="429539" y="234772"/>
                  </a:moveTo>
                  <a:lnTo>
                    <a:pt x="429450" y="234607"/>
                  </a:lnTo>
                  <a:lnTo>
                    <a:pt x="429247" y="235546"/>
                  </a:lnTo>
                  <a:lnTo>
                    <a:pt x="429539" y="234772"/>
                  </a:lnTo>
                  <a:close/>
                </a:path>
                <a:path w="441325" h="462914">
                  <a:moveTo>
                    <a:pt x="430555" y="238607"/>
                  </a:moveTo>
                  <a:lnTo>
                    <a:pt x="428320" y="237947"/>
                  </a:lnTo>
                  <a:lnTo>
                    <a:pt x="430504" y="238696"/>
                  </a:lnTo>
                  <a:close/>
                </a:path>
                <a:path w="441325" h="462914">
                  <a:moveTo>
                    <a:pt x="431571" y="173863"/>
                  </a:moveTo>
                  <a:lnTo>
                    <a:pt x="431139" y="173189"/>
                  </a:lnTo>
                  <a:lnTo>
                    <a:pt x="430733" y="172643"/>
                  </a:lnTo>
                  <a:lnTo>
                    <a:pt x="430352" y="172885"/>
                  </a:lnTo>
                  <a:lnTo>
                    <a:pt x="430593" y="173634"/>
                  </a:lnTo>
                  <a:lnTo>
                    <a:pt x="431126" y="173888"/>
                  </a:lnTo>
                  <a:lnTo>
                    <a:pt x="431571" y="173863"/>
                  </a:lnTo>
                  <a:close/>
                </a:path>
                <a:path w="441325" h="462914">
                  <a:moveTo>
                    <a:pt x="431965" y="236689"/>
                  </a:moveTo>
                  <a:lnTo>
                    <a:pt x="430555" y="238607"/>
                  </a:lnTo>
                  <a:lnTo>
                    <a:pt x="431939" y="239026"/>
                  </a:lnTo>
                  <a:lnTo>
                    <a:pt x="431965" y="236689"/>
                  </a:lnTo>
                  <a:close/>
                </a:path>
                <a:path w="441325" h="462914">
                  <a:moveTo>
                    <a:pt x="432701" y="154647"/>
                  </a:moveTo>
                  <a:lnTo>
                    <a:pt x="432269" y="154495"/>
                  </a:lnTo>
                  <a:lnTo>
                    <a:pt x="432257" y="154914"/>
                  </a:lnTo>
                  <a:lnTo>
                    <a:pt x="432244" y="155232"/>
                  </a:lnTo>
                  <a:lnTo>
                    <a:pt x="432219" y="155587"/>
                  </a:lnTo>
                  <a:lnTo>
                    <a:pt x="432562" y="155105"/>
                  </a:lnTo>
                  <a:lnTo>
                    <a:pt x="432701" y="154647"/>
                  </a:lnTo>
                  <a:close/>
                </a:path>
                <a:path w="441325" h="462914">
                  <a:moveTo>
                    <a:pt x="433133" y="133946"/>
                  </a:moveTo>
                  <a:lnTo>
                    <a:pt x="431634" y="132283"/>
                  </a:lnTo>
                  <a:lnTo>
                    <a:pt x="431774" y="132676"/>
                  </a:lnTo>
                  <a:lnTo>
                    <a:pt x="433133" y="133946"/>
                  </a:lnTo>
                  <a:close/>
                </a:path>
                <a:path w="441325" h="462914">
                  <a:moveTo>
                    <a:pt x="435597" y="199986"/>
                  </a:moveTo>
                  <a:lnTo>
                    <a:pt x="435521" y="199618"/>
                  </a:lnTo>
                  <a:lnTo>
                    <a:pt x="435330" y="199898"/>
                  </a:lnTo>
                  <a:lnTo>
                    <a:pt x="435597" y="199986"/>
                  </a:lnTo>
                  <a:close/>
                </a:path>
                <a:path w="441325" h="462914">
                  <a:moveTo>
                    <a:pt x="437756" y="196176"/>
                  </a:moveTo>
                  <a:lnTo>
                    <a:pt x="434200" y="193636"/>
                  </a:lnTo>
                  <a:lnTo>
                    <a:pt x="435521" y="199618"/>
                  </a:lnTo>
                  <a:lnTo>
                    <a:pt x="437756" y="196176"/>
                  </a:lnTo>
                  <a:close/>
                </a:path>
                <a:path w="441325" h="462914">
                  <a:moveTo>
                    <a:pt x="440258" y="202336"/>
                  </a:moveTo>
                  <a:lnTo>
                    <a:pt x="439026" y="198450"/>
                  </a:lnTo>
                  <a:lnTo>
                    <a:pt x="439750" y="201320"/>
                  </a:lnTo>
                  <a:lnTo>
                    <a:pt x="440258" y="202336"/>
                  </a:lnTo>
                  <a:close/>
                </a:path>
                <a:path w="441325" h="462914">
                  <a:moveTo>
                    <a:pt x="440956" y="183476"/>
                  </a:moveTo>
                  <a:lnTo>
                    <a:pt x="431304" y="183476"/>
                  </a:lnTo>
                  <a:lnTo>
                    <a:pt x="431914" y="180936"/>
                  </a:lnTo>
                  <a:lnTo>
                    <a:pt x="432511" y="178396"/>
                  </a:lnTo>
                  <a:lnTo>
                    <a:pt x="430885" y="179666"/>
                  </a:lnTo>
                  <a:lnTo>
                    <a:pt x="426326" y="180936"/>
                  </a:lnTo>
                  <a:lnTo>
                    <a:pt x="424789" y="178396"/>
                  </a:lnTo>
                  <a:lnTo>
                    <a:pt x="424014" y="177126"/>
                  </a:lnTo>
                  <a:lnTo>
                    <a:pt x="424065" y="173316"/>
                  </a:lnTo>
                  <a:lnTo>
                    <a:pt x="430542" y="170776"/>
                  </a:lnTo>
                  <a:lnTo>
                    <a:pt x="432346" y="173316"/>
                  </a:lnTo>
                  <a:lnTo>
                    <a:pt x="432625" y="173316"/>
                  </a:lnTo>
                  <a:lnTo>
                    <a:pt x="432155" y="174586"/>
                  </a:lnTo>
                  <a:lnTo>
                    <a:pt x="431558" y="174586"/>
                  </a:lnTo>
                  <a:lnTo>
                    <a:pt x="432409" y="175856"/>
                  </a:lnTo>
                  <a:lnTo>
                    <a:pt x="433412" y="177126"/>
                  </a:lnTo>
                  <a:lnTo>
                    <a:pt x="435051" y="175856"/>
                  </a:lnTo>
                  <a:lnTo>
                    <a:pt x="433222" y="174586"/>
                  </a:lnTo>
                  <a:lnTo>
                    <a:pt x="434682" y="173316"/>
                  </a:lnTo>
                  <a:lnTo>
                    <a:pt x="434251" y="170776"/>
                  </a:lnTo>
                  <a:lnTo>
                    <a:pt x="434035" y="169506"/>
                  </a:lnTo>
                  <a:lnTo>
                    <a:pt x="433692" y="167474"/>
                  </a:lnTo>
                  <a:lnTo>
                    <a:pt x="433819" y="167055"/>
                  </a:lnTo>
                  <a:lnTo>
                    <a:pt x="436651" y="168236"/>
                  </a:lnTo>
                  <a:lnTo>
                    <a:pt x="434492" y="165696"/>
                  </a:lnTo>
                  <a:lnTo>
                    <a:pt x="434035" y="166357"/>
                  </a:lnTo>
                  <a:lnTo>
                    <a:pt x="434619" y="164426"/>
                  </a:lnTo>
                  <a:lnTo>
                    <a:pt x="432092" y="161886"/>
                  </a:lnTo>
                  <a:lnTo>
                    <a:pt x="432206" y="158076"/>
                  </a:lnTo>
                  <a:lnTo>
                    <a:pt x="432231" y="156806"/>
                  </a:lnTo>
                  <a:lnTo>
                    <a:pt x="431507" y="156806"/>
                  </a:lnTo>
                  <a:lnTo>
                    <a:pt x="429691" y="158076"/>
                  </a:lnTo>
                  <a:lnTo>
                    <a:pt x="429488" y="158076"/>
                  </a:lnTo>
                  <a:lnTo>
                    <a:pt x="429526" y="155536"/>
                  </a:lnTo>
                  <a:lnTo>
                    <a:pt x="429590" y="149186"/>
                  </a:lnTo>
                  <a:lnTo>
                    <a:pt x="425373" y="155536"/>
                  </a:lnTo>
                  <a:lnTo>
                    <a:pt x="423291" y="150456"/>
                  </a:lnTo>
                  <a:lnTo>
                    <a:pt x="425107" y="146646"/>
                  </a:lnTo>
                  <a:lnTo>
                    <a:pt x="429717" y="149186"/>
                  </a:lnTo>
                  <a:lnTo>
                    <a:pt x="427367" y="146646"/>
                  </a:lnTo>
                  <a:lnTo>
                    <a:pt x="426186" y="145376"/>
                  </a:lnTo>
                  <a:lnTo>
                    <a:pt x="427050" y="141566"/>
                  </a:lnTo>
                  <a:lnTo>
                    <a:pt x="430441" y="142836"/>
                  </a:lnTo>
                  <a:lnTo>
                    <a:pt x="432168" y="144106"/>
                  </a:lnTo>
                  <a:lnTo>
                    <a:pt x="429272" y="141566"/>
                  </a:lnTo>
                  <a:lnTo>
                    <a:pt x="427812" y="140296"/>
                  </a:lnTo>
                  <a:lnTo>
                    <a:pt x="430504" y="135216"/>
                  </a:lnTo>
                  <a:lnTo>
                    <a:pt x="431177" y="133946"/>
                  </a:lnTo>
                  <a:lnTo>
                    <a:pt x="431012" y="132676"/>
                  </a:lnTo>
                  <a:lnTo>
                    <a:pt x="430834" y="131406"/>
                  </a:lnTo>
                  <a:lnTo>
                    <a:pt x="431634" y="132283"/>
                  </a:lnTo>
                  <a:lnTo>
                    <a:pt x="431317" y="131406"/>
                  </a:lnTo>
                  <a:lnTo>
                    <a:pt x="430847" y="130136"/>
                  </a:lnTo>
                  <a:lnTo>
                    <a:pt x="428117" y="132676"/>
                  </a:lnTo>
                  <a:lnTo>
                    <a:pt x="428129" y="131406"/>
                  </a:lnTo>
                  <a:lnTo>
                    <a:pt x="427672" y="130136"/>
                  </a:lnTo>
                  <a:lnTo>
                    <a:pt x="429044" y="128866"/>
                  </a:lnTo>
                  <a:lnTo>
                    <a:pt x="426351" y="128866"/>
                  </a:lnTo>
                  <a:lnTo>
                    <a:pt x="424014" y="132676"/>
                  </a:lnTo>
                  <a:lnTo>
                    <a:pt x="422008" y="131406"/>
                  </a:lnTo>
                  <a:lnTo>
                    <a:pt x="420001" y="130136"/>
                  </a:lnTo>
                  <a:lnTo>
                    <a:pt x="420712" y="128117"/>
                  </a:lnTo>
                  <a:lnTo>
                    <a:pt x="420890" y="127596"/>
                  </a:lnTo>
                  <a:lnTo>
                    <a:pt x="420827" y="128866"/>
                  </a:lnTo>
                  <a:lnTo>
                    <a:pt x="421030" y="130136"/>
                  </a:lnTo>
                  <a:lnTo>
                    <a:pt x="424091" y="121246"/>
                  </a:lnTo>
                  <a:lnTo>
                    <a:pt x="425475" y="123177"/>
                  </a:lnTo>
                  <a:lnTo>
                    <a:pt x="425437" y="121246"/>
                  </a:lnTo>
                  <a:lnTo>
                    <a:pt x="426821" y="121246"/>
                  </a:lnTo>
                  <a:lnTo>
                    <a:pt x="427888" y="114896"/>
                  </a:lnTo>
                  <a:lnTo>
                    <a:pt x="420763" y="121246"/>
                  </a:lnTo>
                  <a:lnTo>
                    <a:pt x="420598" y="120942"/>
                  </a:lnTo>
                  <a:lnTo>
                    <a:pt x="420598" y="127431"/>
                  </a:lnTo>
                  <a:lnTo>
                    <a:pt x="416191" y="125056"/>
                  </a:lnTo>
                  <a:lnTo>
                    <a:pt x="420014" y="123786"/>
                  </a:lnTo>
                  <a:lnTo>
                    <a:pt x="420598" y="127431"/>
                  </a:lnTo>
                  <a:lnTo>
                    <a:pt x="420598" y="120942"/>
                  </a:lnTo>
                  <a:lnTo>
                    <a:pt x="420090" y="119976"/>
                  </a:lnTo>
                  <a:lnTo>
                    <a:pt x="418058" y="116166"/>
                  </a:lnTo>
                  <a:lnTo>
                    <a:pt x="420776" y="114896"/>
                  </a:lnTo>
                  <a:lnTo>
                    <a:pt x="421220" y="113842"/>
                  </a:lnTo>
                  <a:lnTo>
                    <a:pt x="417487" y="114896"/>
                  </a:lnTo>
                  <a:lnTo>
                    <a:pt x="414667" y="113626"/>
                  </a:lnTo>
                  <a:lnTo>
                    <a:pt x="414667" y="111086"/>
                  </a:lnTo>
                  <a:lnTo>
                    <a:pt x="414667" y="109816"/>
                  </a:lnTo>
                  <a:lnTo>
                    <a:pt x="411365" y="109816"/>
                  </a:lnTo>
                  <a:lnTo>
                    <a:pt x="410756" y="109816"/>
                  </a:lnTo>
                  <a:lnTo>
                    <a:pt x="410870" y="111086"/>
                  </a:lnTo>
                  <a:lnTo>
                    <a:pt x="408228" y="111086"/>
                  </a:lnTo>
                  <a:lnTo>
                    <a:pt x="407644" y="109816"/>
                  </a:lnTo>
                  <a:lnTo>
                    <a:pt x="406539" y="108546"/>
                  </a:lnTo>
                  <a:lnTo>
                    <a:pt x="405422" y="107276"/>
                  </a:lnTo>
                  <a:lnTo>
                    <a:pt x="402653" y="107276"/>
                  </a:lnTo>
                  <a:lnTo>
                    <a:pt x="408597" y="99656"/>
                  </a:lnTo>
                  <a:lnTo>
                    <a:pt x="403631" y="97116"/>
                  </a:lnTo>
                  <a:lnTo>
                    <a:pt x="403847" y="95846"/>
                  </a:lnTo>
                  <a:lnTo>
                    <a:pt x="404050" y="94576"/>
                  </a:lnTo>
                  <a:lnTo>
                    <a:pt x="407644" y="94576"/>
                  </a:lnTo>
                  <a:lnTo>
                    <a:pt x="407682" y="92036"/>
                  </a:lnTo>
                  <a:lnTo>
                    <a:pt x="404990" y="90766"/>
                  </a:lnTo>
                  <a:lnTo>
                    <a:pt x="402297" y="89496"/>
                  </a:lnTo>
                  <a:lnTo>
                    <a:pt x="405777" y="86956"/>
                  </a:lnTo>
                  <a:lnTo>
                    <a:pt x="407504" y="85686"/>
                  </a:lnTo>
                  <a:lnTo>
                    <a:pt x="402043" y="83146"/>
                  </a:lnTo>
                  <a:lnTo>
                    <a:pt x="400786" y="85686"/>
                  </a:lnTo>
                  <a:lnTo>
                    <a:pt x="396049" y="85686"/>
                  </a:lnTo>
                  <a:lnTo>
                    <a:pt x="403212" y="90766"/>
                  </a:lnTo>
                  <a:lnTo>
                    <a:pt x="401154" y="90424"/>
                  </a:lnTo>
                  <a:lnTo>
                    <a:pt x="401154" y="93306"/>
                  </a:lnTo>
                  <a:lnTo>
                    <a:pt x="398183" y="93306"/>
                  </a:lnTo>
                  <a:lnTo>
                    <a:pt x="396544" y="95846"/>
                  </a:lnTo>
                  <a:lnTo>
                    <a:pt x="397878" y="92036"/>
                  </a:lnTo>
                  <a:lnTo>
                    <a:pt x="398195" y="91097"/>
                  </a:lnTo>
                  <a:lnTo>
                    <a:pt x="400888" y="92036"/>
                  </a:lnTo>
                  <a:lnTo>
                    <a:pt x="401154" y="93306"/>
                  </a:lnTo>
                  <a:lnTo>
                    <a:pt x="401154" y="90424"/>
                  </a:lnTo>
                  <a:lnTo>
                    <a:pt x="398589" y="89979"/>
                  </a:lnTo>
                  <a:lnTo>
                    <a:pt x="398754" y="89496"/>
                  </a:lnTo>
                  <a:lnTo>
                    <a:pt x="397649" y="89814"/>
                  </a:lnTo>
                  <a:lnTo>
                    <a:pt x="395770" y="89496"/>
                  </a:lnTo>
                  <a:lnTo>
                    <a:pt x="396519" y="90144"/>
                  </a:lnTo>
                  <a:lnTo>
                    <a:pt x="389978" y="92036"/>
                  </a:lnTo>
                  <a:lnTo>
                    <a:pt x="390105" y="90766"/>
                  </a:lnTo>
                  <a:lnTo>
                    <a:pt x="390474" y="86956"/>
                  </a:lnTo>
                  <a:lnTo>
                    <a:pt x="397383" y="81876"/>
                  </a:lnTo>
                  <a:lnTo>
                    <a:pt x="396951" y="76796"/>
                  </a:lnTo>
                  <a:lnTo>
                    <a:pt x="396722" y="74256"/>
                  </a:lnTo>
                  <a:lnTo>
                    <a:pt x="387134" y="76796"/>
                  </a:lnTo>
                  <a:lnTo>
                    <a:pt x="385876" y="74256"/>
                  </a:lnTo>
                  <a:lnTo>
                    <a:pt x="383362" y="69176"/>
                  </a:lnTo>
                  <a:lnTo>
                    <a:pt x="383997" y="71716"/>
                  </a:lnTo>
                  <a:lnTo>
                    <a:pt x="380746" y="74256"/>
                  </a:lnTo>
                  <a:lnTo>
                    <a:pt x="380542" y="71716"/>
                  </a:lnTo>
                  <a:lnTo>
                    <a:pt x="380339" y="69176"/>
                  </a:lnTo>
                  <a:lnTo>
                    <a:pt x="377609" y="67906"/>
                  </a:lnTo>
                  <a:lnTo>
                    <a:pt x="379818" y="66636"/>
                  </a:lnTo>
                  <a:lnTo>
                    <a:pt x="379488" y="64096"/>
                  </a:lnTo>
                  <a:lnTo>
                    <a:pt x="379971" y="61556"/>
                  </a:lnTo>
                  <a:lnTo>
                    <a:pt x="378574" y="64096"/>
                  </a:lnTo>
                  <a:lnTo>
                    <a:pt x="375716" y="57746"/>
                  </a:lnTo>
                  <a:lnTo>
                    <a:pt x="371297" y="61556"/>
                  </a:lnTo>
                  <a:lnTo>
                    <a:pt x="371259" y="59016"/>
                  </a:lnTo>
                  <a:lnTo>
                    <a:pt x="371208" y="56476"/>
                  </a:lnTo>
                  <a:lnTo>
                    <a:pt x="367347" y="51396"/>
                  </a:lnTo>
                  <a:lnTo>
                    <a:pt x="360603" y="59016"/>
                  </a:lnTo>
                  <a:lnTo>
                    <a:pt x="359562" y="57746"/>
                  </a:lnTo>
                  <a:lnTo>
                    <a:pt x="357479" y="55206"/>
                  </a:lnTo>
                  <a:lnTo>
                    <a:pt x="356425" y="53936"/>
                  </a:lnTo>
                  <a:lnTo>
                    <a:pt x="359791" y="52666"/>
                  </a:lnTo>
                  <a:lnTo>
                    <a:pt x="358800" y="50126"/>
                  </a:lnTo>
                  <a:lnTo>
                    <a:pt x="363486" y="50126"/>
                  </a:lnTo>
                  <a:lnTo>
                    <a:pt x="361848" y="48856"/>
                  </a:lnTo>
                  <a:lnTo>
                    <a:pt x="360680" y="47586"/>
                  </a:lnTo>
                  <a:lnTo>
                    <a:pt x="359448" y="48856"/>
                  </a:lnTo>
                  <a:lnTo>
                    <a:pt x="359537" y="46316"/>
                  </a:lnTo>
                  <a:lnTo>
                    <a:pt x="352615" y="48856"/>
                  </a:lnTo>
                  <a:lnTo>
                    <a:pt x="352704" y="46316"/>
                  </a:lnTo>
                  <a:lnTo>
                    <a:pt x="351282" y="46316"/>
                  </a:lnTo>
                  <a:lnTo>
                    <a:pt x="349351" y="48856"/>
                  </a:lnTo>
                  <a:lnTo>
                    <a:pt x="347700" y="47574"/>
                  </a:lnTo>
                  <a:lnTo>
                    <a:pt x="344512" y="46316"/>
                  </a:lnTo>
                  <a:lnTo>
                    <a:pt x="344398" y="48856"/>
                  </a:lnTo>
                  <a:lnTo>
                    <a:pt x="343776" y="47586"/>
                  </a:lnTo>
                  <a:lnTo>
                    <a:pt x="341884" y="43776"/>
                  </a:lnTo>
                  <a:lnTo>
                    <a:pt x="336765" y="39966"/>
                  </a:lnTo>
                  <a:lnTo>
                    <a:pt x="331470" y="37426"/>
                  </a:lnTo>
                  <a:lnTo>
                    <a:pt x="330720" y="36156"/>
                  </a:lnTo>
                  <a:lnTo>
                    <a:pt x="329971" y="34886"/>
                  </a:lnTo>
                  <a:lnTo>
                    <a:pt x="328460" y="32346"/>
                  </a:lnTo>
                  <a:lnTo>
                    <a:pt x="324027" y="31076"/>
                  </a:lnTo>
                  <a:lnTo>
                    <a:pt x="318960" y="29806"/>
                  </a:lnTo>
                  <a:lnTo>
                    <a:pt x="315252" y="28536"/>
                  </a:lnTo>
                  <a:lnTo>
                    <a:pt x="315810" y="28536"/>
                  </a:lnTo>
                  <a:lnTo>
                    <a:pt x="315810" y="27813"/>
                  </a:lnTo>
                  <a:lnTo>
                    <a:pt x="312204" y="23456"/>
                  </a:lnTo>
                  <a:lnTo>
                    <a:pt x="310248" y="34886"/>
                  </a:lnTo>
                  <a:lnTo>
                    <a:pt x="309092" y="33616"/>
                  </a:lnTo>
                  <a:lnTo>
                    <a:pt x="305612" y="29806"/>
                  </a:lnTo>
                  <a:lnTo>
                    <a:pt x="304203" y="24726"/>
                  </a:lnTo>
                  <a:lnTo>
                    <a:pt x="309524" y="28536"/>
                  </a:lnTo>
                  <a:lnTo>
                    <a:pt x="308267" y="25996"/>
                  </a:lnTo>
                  <a:lnTo>
                    <a:pt x="308190" y="24726"/>
                  </a:lnTo>
                  <a:lnTo>
                    <a:pt x="308114" y="23456"/>
                  </a:lnTo>
                  <a:lnTo>
                    <a:pt x="308025" y="22186"/>
                  </a:lnTo>
                  <a:lnTo>
                    <a:pt x="305104" y="20916"/>
                  </a:lnTo>
                  <a:lnTo>
                    <a:pt x="301294" y="20916"/>
                  </a:lnTo>
                  <a:lnTo>
                    <a:pt x="299859" y="19646"/>
                  </a:lnTo>
                  <a:lnTo>
                    <a:pt x="298411" y="18376"/>
                  </a:lnTo>
                  <a:lnTo>
                    <a:pt x="299567" y="18376"/>
                  </a:lnTo>
                  <a:lnTo>
                    <a:pt x="297230" y="14566"/>
                  </a:lnTo>
                  <a:lnTo>
                    <a:pt x="290893" y="19646"/>
                  </a:lnTo>
                  <a:lnTo>
                    <a:pt x="286029" y="18376"/>
                  </a:lnTo>
                  <a:lnTo>
                    <a:pt x="286461" y="17106"/>
                  </a:lnTo>
                  <a:lnTo>
                    <a:pt x="281876" y="19646"/>
                  </a:lnTo>
                  <a:lnTo>
                    <a:pt x="275031" y="20916"/>
                  </a:lnTo>
                  <a:lnTo>
                    <a:pt x="271741" y="21755"/>
                  </a:lnTo>
                  <a:lnTo>
                    <a:pt x="271881" y="22186"/>
                  </a:lnTo>
                  <a:lnTo>
                    <a:pt x="270027" y="22186"/>
                  </a:lnTo>
                  <a:lnTo>
                    <a:pt x="267462" y="22186"/>
                  </a:lnTo>
                  <a:lnTo>
                    <a:pt x="266306" y="20916"/>
                  </a:lnTo>
                  <a:lnTo>
                    <a:pt x="263359" y="18376"/>
                  </a:lnTo>
                  <a:lnTo>
                    <a:pt x="263245" y="14566"/>
                  </a:lnTo>
                  <a:lnTo>
                    <a:pt x="267500" y="14566"/>
                  </a:lnTo>
                  <a:lnTo>
                    <a:pt x="265874" y="9486"/>
                  </a:lnTo>
                  <a:lnTo>
                    <a:pt x="261950" y="14566"/>
                  </a:lnTo>
                  <a:lnTo>
                    <a:pt x="259803" y="13296"/>
                  </a:lnTo>
                  <a:lnTo>
                    <a:pt x="260248" y="10756"/>
                  </a:lnTo>
                  <a:lnTo>
                    <a:pt x="253530" y="10756"/>
                  </a:lnTo>
                  <a:lnTo>
                    <a:pt x="253288" y="17106"/>
                  </a:lnTo>
                  <a:lnTo>
                    <a:pt x="246405" y="17106"/>
                  </a:lnTo>
                  <a:lnTo>
                    <a:pt x="247116" y="18376"/>
                  </a:lnTo>
                  <a:lnTo>
                    <a:pt x="243471" y="23456"/>
                  </a:lnTo>
                  <a:lnTo>
                    <a:pt x="243535" y="22186"/>
                  </a:lnTo>
                  <a:lnTo>
                    <a:pt x="243598" y="20916"/>
                  </a:lnTo>
                  <a:lnTo>
                    <a:pt x="243662" y="19646"/>
                  </a:lnTo>
                  <a:lnTo>
                    <a:pt x="243916" y="14566"/>
                  </a:lnTo>
                  <a:lnTo>
                    <a:pt x="240296" y="19646"/>
                  </a:lnTo>
                  <a:lnTo>
                    <a:pt x="238912" y="13296"/>
                  </a:lnTo>
                  <a:lnTo>
                    <a:pt x="236423" y="15836"/>
                  </a:lnTo>
                  <a:lnTo>
                    <a:pt x="230479" y="19646"/>
                  </a:lnTo>
                  <a:lnTo>
                    <a:pt x="226326" y="20916"/>
                  </a:lnTo>
                  <a:lnTo>
                    <a:pt x="228041" y="17526"/>
                  </a:lnTo>
                  <a:lnTo>
                    <a:pt x="227431" y="18376"/>
                  </a:lnTo>
                  <a:lnTo>
                    <a:pt x="223926" y="22186"/>
                  </a:lnTo>
                  <a:lnTo>
                    <a:pt x="219151" y="22186"/>
                  </a:lnTo>
                  <a:lnTo>
                    <a:pt x="216611" y="17106"/>
                  </a:lnTo>
                  <a:lnTo>
                    <a:pt x="205651" y="17106"/>
                  </a:lnTo>
                  <a:lnTo>
                    <a:pt x="200571" y="14566"/>
                  </a:lnTo>
                  <a:lnTo>
                    <a:pt x="196710" y="17106"/>
                  </a:lnTo>
                  <a:lnTo>
                    <a:pt x="192316" y="18376"/>
                  </a:lnTo>
                  <a:lnTo>
                    <a:pt x="187566" y="18376"/>
                  </a:lnTo>
                  <a:lnTo>
                    <a:pt x="182905" y="19646"/>
                  </a:lnTo>
                  <a:lnTo>
                    <a:pt x="177838" y="19646"/>
                  </a:lnTo>
                  <a:lnTo>
                    <a:pt x="172974" y="22186"/>
                  </a:lnTo>
                  <a:lnTo>
                    <a:pt x="175501" y="25996"/>
                  </a:lnTo>
                  <a:lnTo>
                    <a:pt x="174675" y="25996"/>
                  </a:lnTo>
                  <a:lnTo>
                    <a:pt x="173342" y="27266"/>
                  </a:lnTo>
                  <a:lnTo>
                    <a:pt x="174358" y="31076"/>
                  </a:lnTo>
                  <a:lnTo>
                    <a:pt x="172377" y="33616"/>
                  </a:lnTo>
                  <a:lnTo>
                    <a:pt x="171132" y="33616"/>
                  </a:lnTo>
                  <a:lnTo>
                    <a:pt x="162306" y="31076"/>
                  </a:lnTo>
                  <a:lnTo>
                    <a:pt x="159537" y="29806"/>
                  </a:lnTo>
                  <a:lnTo>
                    <a:pt x="163487" y="28536"/>
                  </a:lnTo>
                  <a:lnTo>
                    <a:pt x="162407" y="27266"/>
                  </a:lnTo>
                  <a:lnTo>
                    <a:pt x="157213" y="28536"/>
                  </a:lnTo>
                  <a:lnTo>
                    <a:pt x="158648" y="24726"/>
                  </a:lnTo>
                  <a:lnTo>
                    <a:pt x="154228" y="23456"/>
                  </a:lnTo>
                  <a:lnTo>
                    <a:pt x="156387" y="25996"/>
                  </a:lnTo>
                  <a:lnTo>
                    <a:pt x="154686" y="28536"/>
                  </a:lnTo>
                  <a:lnTo>
                    <a:pt x="151282" y="29806"/>
                  </a:lnTo>
                  <a:lnTo>
                    <a:pt x="157200" y="31076"/>
                  </a:lnTo>
                  <a:lnTo>
                    <a:pt x="153809" y="33616"/>
                  </a:lnTo>
                  <a:lnTo>
                    <a:pt x="150291" y="33616"/>
                  </a:lnTo>
                  <a:lnTo>
                    <a:pt x="146799" y="32346"/>
                  </a:lnTo>
                  <a:lnTo>
                    <a:pt x="143484" y="36156"/>
                  </a:lnTo>
                  <a:lnTo>
                    <a:pt x="144056" y="32346"/>
                  </a:lnTo>
                  <a:lnTo>
                    <a:pt x="141554" y="34886"/>
                  </a:lnTo>
                  <a:lnTo>
                    <a:pt x="131368" y="39966"/>
                  </a:lnTo>
                  <a:lnTo>
                    <a:pt x="132905" y="48856"/>
                  </a:lnTo>
                  <a:lnTo>
                    <a:pt x="131711" y="47574"/>
                  </a:lnTo>
                  <a:lnTo>
                    <a:pt x="129489" y="46316"/>
                  </a:lnTo>
                  <a:lnTo>
                    <a:pt x="130467" y="45046"/>
                  </a:lnTo>
                  <a:lnTo>
                    <a:pt x="125018" y="50126"/>
                  </a:lnTo>
                  <a:lnTo>
                    <a:pt x="120777" y="56476"/>
                  </a:lnTo>
                  <a:lnTo>
                    <a:pt x="116598" y="62826"/>
                  </a:lnTo>
                  <a:lnTo>
                    <a:pt x="113982" y="64096"/>
                  </a:lnTo>
                  <a:lnTo>
                    <a:pt x="162102" y="64096"/>
                  </a:lnTo>
                  <a:lnTo>
                    <a:pt x="162750" y="62826"/>
                  </a:lnTo>
                  <a:lnTo>
                    <a:pt x="165938" y="61556"/>
                  </a:lnTo>
                  <a:lnTo>
                    <a:pt x="162521" y="66636"/>
                  </a:lnTo>
                  <a:lnTo>
                    <a:pt x="165849" y="66636"/>
                  </a:lnTo>
                  <a:lnTo>
                    <a:pt x="169062" y="61556"/>
                  </a:lnTo>
                  <a:lnTo>
                    <a:pt x="173177" y="60286"/>
                  </a:lnTo>
                  <a:lnTo>
                    <a:pt x="177380" y="57746"/>
                  </a:lnTo>
                  <a:lnTo>
                    <a:pt x="180822" y="55206"/>
                  </a:lnTo>
                  <a:lnTo>
                    <a:pt x="185293" y="59016"/>
                  </a:lnTo>
                  <a:lnTo>
                    <a:pt x="189293" y="57746"/>
                  </a:lnTo>
                  <a:lnTo>
                    <a:pt x="193255" y="55206"/>
                  </a:lnTo>
                  <a:lnTo>
                    <a:pt x="197167" y="52666"/>
                  </a:lnTo>
                  <a:lnTo>
                    <a:pt x="201485" y="50126"/>
                  </a:lnTo>
                  <a:lnTo>
                    <a:pt x="205676" y="52666"/>
                  </a:lnTo>
                  <a:lnTo>
                    <a:pt x="204597" y="50126"/>
                  </a:lnTo>
                  <a:lnTo>
                    <a:pt x="205079" y="48856"/>
                  </a:lnTo>
                  <a:lnTo>
                    <a:pt x="205562" y="47586"/>
                  </a:lnTo>
                  <a:lnTo>
                    <a:pt x="206197" y="49237"/>
                  </a:lnTo>
                  <a:lnTo>
                    <a:pt x="206616" y="47586"/>
                  </a:lnTo>
                  <a:lnTo>
                    <a:pt x="217373" y="45046"/>
                  </a:lnTo>
                  <a:lnTo>
                    <a:pt x="228815" y="45046"/>
                  </a:lnTo>
                  <a:lnTo>
                    <a:pt x="240322" y="46316"/>
                  </a:lnTo>
                  <a:lnTo>
                    <a:pt x="251307" y="48856"/>
                  </a:lnTo>
                  <a:lnTo>
                    <a:pt x="254177" y="47574"/>
                  </a:lnTo>
                  <a:lnTo>
                    <a:pt x="255346" y="45046"/>
                  </a:lnTo>
                  <a:lnTo>
                    <a:pt x="255930" y="43776"/>
                  </a:lnTo>
                  <a:lnTo>
                    <a:pt x="257962" y="39966"/>
                  </a:lnTo>
                  <a:lnTo>
                    <a:pt x="261620" y="42506"/>
                  </a:lnTo>
                  <a:lnTo>
                    <a:pt x="259257" y="46316"/>
                  </a:lnTo>
                  <a:lnTo>
                    <a:pt x="264896" y="43776"/>
                  </a:lnTo>
                  <a:lnTo>
                    <a:pt x="281520" y="47586"/>
                  </a:lnTo>
                  <a:lnTo>
                    <a:pt x="286791" y="48856"/>
                  </a:lnTo>
                  <a:lnTo>
                    <a:pt x="292773" y="47586"/>
                  </a:lnTo>
                  <a:lnTo>
                    <a:pt x="291833" y="48856"/>
                  </a:lnTo>
                  <a:lnTo>
                    <a:pt x="291414" y="50126"/>
                  </a:lnTo>
                  <a:lnTo>
                    <a:pt x="290398" y="50126"/>
                  </a:lnTo>
                  <a:lnTo>
                    <a:pt x="291566" y="53936"/>
                  </a:lnTo>
                  <a:lnTo>
                    <a:pt x="298208" y="52666"/>
                  </a:lnTo>
                  <a:lnTo>
                    <a:pt x="299288" y="50126"/>
                  </a:lnTo>
                  <a:lnTo>
                    <a:pt x="300774" y="51396"/>
                  </a:lnTo>
                  <a:lnTo>
                    <a:pt x="298780" y="52666"/>
                  </a:lnTo>
                  <a:lnTo>
                    <a:pt x="299275" y="53936"/>
                  </a:lnTo>
                  <a:lnTo>
                    <a:pt x="300621" y="57746"/>
                  </a:lnTo>
                  <a:lnTo>
                    <a:pt x="306324" y="52666"/>
                  </a:lnTo>
                  <a:lnTo>
                    <a:pt x="306095" y="56476"/>
                  </a:lnTo>
                  <a:lnTo>
                    <a:pt x="306628" y="56476"/>
                  </a:lnTo>
                  <a:lnTo>
                    <a:pt x="310680" y="60286"/>
                  </a:lnTo>
                  <a:lnTo>
                    <a:pt x="311061" y="55206"/>
                  </a:lnTo>
                  <a:lnTo>
                    <a:pt x="313893" y="59016"/>
                  </a:lnTo>
                  <a:lnTo>
                    <a:pt x="319049" y="57746"/>
                  </a:lnTo>
                  <a:lnTo>
                    <a:pt x="320382" y="60667"/>
                  </a:lnTo>
                  <a:lnTo>
                    <a:pt x="320217" y="60756"/>
                  </a:lnTo>
                  <a:lnTo>
                    <a:pt x="319900" y="61125"/>
                  </a:lnTo>
                  <a:lnTo>
                    <a:pt x="321360" y="64071"/>
                  </a:lnTo>
                  <a:lnTo>
                    <a:pt x="321462" y="62433"/>
                  </a:lnTo>
                  <a:lnTo>
                    <a:pt x="321208" y="61302"/>
                  </a:lnTo>
                  <a:lnTo>
                    <a:pt x="324840" y="57746"/>
                  </a:lnTo>
                  <a:lnTo>
                    <a:pt x="325742" y="66636"/>
                  </a:lnTo>
                  <a:lnTo>
                    <a:pt x="329577" y="61556"/>
                  </a:lnTo>
                  <a:lnTo>
                    <a:pt x="325932" y="66636"/>
                  </a:lnTo>
                  <a:lnTo>
                    <a:pt x="333006" y="69176"/>
                  </a:lnTo>
                  <a:lnTo>
                    <a:pt x="336778" y="67906"/>
                  </a:lnTo>
                  <a:lnTo>
                    <a:pt x="334949" y="69176"/>
                  </a:lnTo>
                  <a:lnTo>
                    <a:pt x="337426" y="71716"/>
                  </a:lnTo>
                  <a:lnTo>
                    <a:pt x="335013" y="72986"/>
                  </a:lnTo>
                  <a:lnTo>
                    <a:pt x="337400" y="74256"/>
                  </a:lnTo>
                  <a:lnTo>
                    <a:pt x="340296" y="75526"/>
                  </a:lnTo>
                  <a:lnTo>
                    <a:pt x="341922" y="71716"/>
                  </a:lnTo>
                  <a:lnTo>
                    <a:pt x="343687" y="76796"/>
                  </a:lnTo>
                  <a:lnTo>
                    <a:pt x="347611" y="78066"/>
                  </a:lnTo>
                  <a:lnTo>
                    <a:pt x="350799" y="79336"/>
                  </a:lnTo>
                  <a:lnTo>
                    <a:pt x="350354" y="84416"/>
                  </a:lnTo>
                  <a:lnTo>
                    <a:pt x="354901" y="85686"/>
                  </a:lnTo>
                  <a:lnTo>
                    <a:pt x="359029" y="86956"/>
                  </a:lnTo>
                  <a:lnTo>
                    <a:pt x="365887" y="91719"/>
                  </a:lnTo>
                  <a:lnTo>
                    <a:pt x="361823" y="95846"/>
                  </a:lnTo>
                  <a:lnTo>
                    <a:pt x="367715" y="97904"/>
                  </a:lnTo>
                  <a:lnTo>
                    <a:pt x="367004" y="92252"/>
                  </a:lnTo>
                  <a:lnTo>
                    <a:pt x="370255" y="93306"/>
                  </a:lnTo>
                  <a:lnTo>
                    <a:pt x="373202" y="97116"/>
                  </a:lnTo>
                  <a:lnTo>
                    <a:pt x="371500" y="98386"/>
                  </a:lnTo>
                  <a:lnTo>
                    <a:pt x="375805" y="98386"/>
                  </a:lnTo>
                  <a:lnTo>
                    <a:pt x="379425" y="106006"/>
                  </a:lnTo>
                  <a:lnTo>
                    <a:pt x="379882" y="108546"/>
                  </a:lnTo>
                  <a:lnTo>
                    <a:pt x="376377" y="107276"/>
                  </a:lnTo>
                  <a:lnTo>
                    <a:pt x="375056" y="107276"/>
                  </a:lnTo>
                  <a:lnTo>
                    <a:pt x="381774" y="111086"/>
                  </a:lnTo>
                  <a:lnTo>
                    <a:pt x="382587" y="118706"/>
                  </a:lnTo>
                  <a:lnTo>
                    <a:pt x="389051" y="122516"/>
                  </a:lnTo>
                  <a:lnTo>
                    <a:pt x="388505" y="123786"/>
                  </a:lnTo>
                  <a:lnTo>
                    <a:pt x="387578" y="122516"/>
                  </a:lnTo>
                  <a:lnTo>
                    <a:pt x="386829" y="122516"/>
                  </a:lnTo>
                  <a:lnTo>
                    <a:pt x="387604" y="123786"/>
                  </a:lnTo>
                  <a:lnTo>
                    <a:pt x="387337" y="126326"/>
                  </a:lnTo>
                  <a:lnTo>
                    <a:pt x="389940" y="123786"/>
                  </a:lnTo>
                  <a:lnTo>
                    <a:pt x="388632" y="123786"/>
                  </a:lnTo>
                  <a:lnTo>
                    <a:pt x="391502" y="119976"/>
                  </a:lnTo>
                  <a:lnTo>
                    <a:pt x="399173" y="123786"/>
                  </a:lnTo>
                  <a:lnTo>
                    <a:pt x="401408" y="123786"/>
                  </a:lnTo>
                  <a:lnTo>
                    <a:pt x="397687" y="125056"/>
                  </a:lnTo>
                  <a:lnTo>
                    <a:pt x="397243" y="127596"/>
                  </a:lnTo>
                  <a:lnTo>
                    <a:pt x="396278" y="130136"/>
                  </a:lnTo>
                  <a:lnTo>
                    <a:pt x="391007" y="131406"/>
                  </a:lnTo>
                  <a:lnTo>
                    <a:pt x="391896" y="132676"/>
                  </a:lnTo>
                  <a:lnTo>
                    <a:pt x="393700" y="132676"/>
                  </a:lnTo>
                  <a:lnTo>
                    <a:pt x="395465" y="131406"/>
                  </a:lnTo>
                  <a:lnTo>
                    <a:pt x="395516" y="133946"/>
                  </a:lnTo>
                  <a:lnTo>
                    <a:pt x="391922" y="133946"/>
                  </a:lnTo>
                  <a:lnTo>
                    <a:pt x="395579" y="137756"/>
                  </a:lnTo>
                  <a:lnTo>
                    <a:pt x="397598" y="135216"/>
                  </a:lnTo>
                  <a:lnTo>
                    <a:pt x="399211" y="139026"/>
                  </a:lnTo>
                  <a:lnTo>
                    <a:pt x="395249" y="139026"/>
                  </a:lnTo>
                  <a:lnTo>
                    <a:pt x="402145" y="141566"/>
                  </a:lnTo>
                  <a:lnTo>
                    <a:pt x="402310" y="145376"/>
                  </a:lnTo>
                  <a:lnTo>
                    <a:pt x="400100" y="145376"/>
                  </a:lnTo>
                  <a:lnTo>
                    <a:pt x="402996" y="150456"/>
                  </a:lnTo>
                  <a:lnTo>
                    <a:pt x="410654" y="152996"/>
                  </a:lnTo>
                  <a:lnTo>
                    <a:pt x="409968" y="160616"/>
                  </a:lnTo>
                  <a:lnTo>
                    <a:pt x="403225" y="160616"/>
                  </a:lnTo>
                  <a:lnTo>
                    <a:pt x="408559" y="163156"/>
                  </a:lnTo>
                  <a:lnTo>
                    <a:pt x="403275" y="165696"/>
                  </a:lnTo>
                  <a:lnTo>
                    <a:pt x="404177" y="165696"/>
                  </a:lnTo>
                  <a:lnTo>
                    <a:pt x="405625" y="168236"/>
                  </a:lnTo>
                  <a:lnTo>
                    <a:pt x="408025" y="166966"/>
                  </a:lnTo>
                  <a:lnTo>
                    <a:pt x="408444" y="169506"/>
                  </a:lnTo>
                  <a:lnTo>
                    <a:pt x="412877" y="172046"/>
                  </a:lnTo>
                  <a:lnTo>
                    <a:pt x="411556" y="174586"/>
                  </a:lnTo>
                  <a:lnTo>
                    <a:pt x="408927" y="173316"/>
                  </a:lnTo>
                  <a:lnTo>
                    <a:pt x="410946" y="178396"/>
                  </a:lnTo>
                  <a:lnTo>
                    <a:pt x="412457" y="174586"/>
                  </a:lnTo>
                  <a:lnTo>
                    <a:pt x="415836" y="178396"/>
                  </a:lnTo>
                  <a:lnTo>
                    <a:pt x="419315" y="173316"/>
                  </a:lnTo>
                  <a:lnTo>
                    <a:pt x="418528" y="178396"/>
                  </a:lnTo>
                  <a:lnTo>
                    <a:pt x="417804" y="177126"/>
                  </a:lnTo>
                  <a:lnTo>
                    <a:pt x="419112" y="182206"/>
                  </a:lnTo>
                  <a:lnTo>
                    <a:pt x="415848" y="183476"/>
                  </a:lnTo>
                  <a:lnTo>
                    <a:pt x="417677" y="186016"/>
                  </a:lnTo>
                  <a:lnTo>
                    <a:pt x="419620" y="187286"/>
                  </a:lnTo>
                  <a:lnTo>
                    <a:pt x="418401" y="189826"/>
                  </a:lnTo>
                  <a:lnTo>
                    <a:pt x="416687" y="191096"/>
                  </a:lnTo>
                  <a:lnTo>
                    <a:pt x="412280" y="189826"/>
                  </a:lnTo>
                  <a:lnTo>
                    <a:pt x="411124" y="189826"/>
                  </a:lnTo>
                  <a:lnTo>
                    <a:pt x="415785" y="191096"/>
                  </a:lnTo>
                  <a:lnTo>
                    <a:pt x="413016" y="197446"/>
                  </a:lnTo>
                  <a:lnTo>
                    <a:pt x="415404" y="198716"/>
                  </a:lnTo>
                  <a:lnTo>
                    <a:pt x="413791" y="198716"/>
                  </a:lnTo>
                  <a:lnTo>
                    <a:pt x="413181" y="199986"/>
                  </a:lnTo>
                  <a:lnTo>
                    <a:pt x="416877" y="201256"/>
                  </a:lnTo>
                  <a:lnTo>
                    <a:pt x="415607" y="202526"/>
                  </a:lnTo>
                  <a:lnTo>
                    <a:pt x="412724" y="202526"/>
                  </a:lnTo>
                  <a:lnTo>
                    <a:pt x="411835" y="207606"/>
                  </a:lnTo>
                  <a:lnTo>
                    <a:pt x="419785" y="201256"/>
                  </a:lnTo>
                  <a:lnTo>
                    <a:pt x="416534" y="206336"/>
                  </a:lnTo>
                  <a:lnTo>
                    <a:pt x="415683" y="206336"/>
                  </a:lnTo>
                  <a:lnTo>
                    <a:pt x="415150" y="205066"/>
                  </a:lnTo>
                  <a:lnTo>
                    <a:pt x="413372" y="211416"/>
                  </a:lnTo>
                  <a:lnTo>
                    <a:pt x="417220" y="216496"/>
                  </a:lnTo>
                  <a:lnTo>
                    <a:pt x="414439" y="221576"/>
                  </a:lnTo>
                  <a:lnTo>
                    <a:pt x="408901" y="222808"/>
                  </a:lnTo>
                  <a:lnTo>
                    <a:pt x="408927" y="225386"/>
                  </a:lnTo>
                  <a:lnTo>
                    <a:pt x="413359" y="234276"/>
                  </a:lnTo>
                  <a:lnTo>
                    <a:pt x="410057" y="240626"/>
                  </a:lnTo>
                  <a:lnTo>
                    <a:pt x="410984" y="239356"/>
                  </a:lnTo>
                  <a:lnTo>
                    <a:pt x="418312" y="243166"/>
                  </a:lnTo>
                  <a:lnTo>
                    <a:pt x="406044" y="244436"/>
                  </a:lnTo>
                  <a:lnTo>
                    <a:pt x="407555" y="246684"/>
                  </a:lnTo>
                  <a:lnTo>
                    <a:pt x="404774" y="245706"/>
                  </a:lnTo>
                  <a:lnTo>
                    <a:pt x="405561" y="246976"/>
                  </a:lnTo>
                  <a:lnTo>
                    <a:pt x="402729" y="250786"/>
                  </a:lnTo>
                  <a:lnTo>
                    <a:pt x="404279" y="255866"/>
                  </a:lnTo>
                  <a:lnTo>
                    <a:pt x="403910" y="263486"/>
                  </a:lnTo>
                  <a:lnTo>
                    <a:pt x="415023" y="263486"/>
                  </a:lnTo>
                  <a:lnTo>
                    <a:pt x="420535" y="260946"/>
                  </a:lnTo>
                  <a:lnTo>
                    <a:pt x="421259" y="253326"/>
                  </a:lnTo>
                  <a:lnTo>
                    <a:pt x="422656" y="253326"/>
                  </a:lnTo>
                  <a:lnTo>
                    <a:pt x="422402" y="249516"/>
                  </a:lnTo>
                  <a:lnTo>
                    <a:pt x="422808" y="248246"/>
                  </a:lnTo>
                  <a:lnTo>
                    <a:pt x="424014" y="244436"/>
                  </a:lnTo>
                  <a:lnTo>
                    <a:pt x="421741" y="240626"/>
                  </a:lnTo>
                  <a:lnTo>
                    <a:pt x="422021" y="239356"/>
                  </a:lnTo>
                  <a:lnTo>
                    <a:pt x="425018" y="238086"/>
                  </a:lnTo>
                  <a:lnTo>
                    <a:pt x="426593" y="239356"/>
                  </a:lnTo>
                  <a:lnTo>
                    <a:pt x="426466" y="238086"/>
                  </a:lnTo>
                  <a:lnTo>
                    <a:pt x="426199" y="235546"/>
                  </a:lnTo>
                  <a:lnTo>
                    <a:pt x="424942" y="235546"/>
                  </a:lnTo>
                  <a:lnTo>
                    <a:pt x="427888" y="231736"/>
                  </a:lnTo>
                  <a:lnTo>
                    <a:pt x="429450" y="234607"/>
                  </a:lnTo>
                  <a:lnTo>
                    <a:pt x="429514" y="234302"/>
                  </a:lnTo>
                  <a:lnTo>
                    <a:pt x="429539" y="234772"/>
                  </a:lnTo>
                  <a:lnTo>
                    <a:pt x="429945" y="235546"/>
                  </a:lnTo>
                  <a:lnTo>
                    <a:pt x="430110" y="233197"/>
                  </a:lnTo>
                  <a:lnTo>
                    <a:pt x="431101" y="230466"/>
                  </a:lnTo>
                  <a:lnTo>
                    <a:pt x="433552" y="230466"/>
                  </a:lnTo>
                  <a:lnTo>
                    <a:pt x="430225" y="225386"/>
                  </a:lnTo>
                  <a:lnTo>
                    <a:pt x="433730" y="227926"/>
                  </a:lnTo>
                  <a:lnTo>
                    <a:pt x="434555" y="225386"/>
                  </a:lnTo>
                  <a:lnTo>
                    <a:pt x="435368" y="222846"/>
                  </a:lnTo>
                  <a:lnTo>
                    <a:pt x="434517" y="220306"/>
                  </a:lnTo>
                  <a:lnTo>
                    <a:pt x="431444" y="222846"/>
                  </a:lnTo>
                  <a:lnTo>
                    <a:pt x="431241" y="220306"/>
                  </a:lnTo>
                  <a:lnTo>
                    <a:pt x="432422" y="216496"/>
                  </a:lnTo>
                  <a:lnTo>
                    <a:pt x="437172" y="219036"/>
                  </a:lnTo>
                  <a:lnTo>
                    <a:pt x="437756" y="216496"/>
                  </a:lnTo>
                  <a:lnTo>
                    <a:pt x="438619" y="212686"/>
                  </a:lnTo>
                  <a:lnTo>
                    <a:pt x="436232" y="206336"/>
                  </a:lnTo>
                  <a:lnTo>
                    <a:pt x="434454" y="201256"/>
                  </a:lnTo>
                  <a:lnTo>
                    <a:pt x="435279" y="199986"/>
                  </a:lnTo>
                  <a:lnTo>
                    <a:pt x="431457" y="198716"/>
                  </a:lnTo>
                  <a:lnTo>
                    <a:pt x="431901" y="194906"/>
                  </a:lnTo>
                  <a:lnTo>
                    <a:pt x="437007" y="191096"/>
                  </a:lnTo>
                  <a:lnTo>
                    <a:pt x="438708" y="189826"/>
                  </a:lnTo>
                  <a:lnTo>
                    <a:pt x="438645" y="188556"/>
                  </a:lnTo>
                  <a:lnTo>
                    <a:pt x="440956" y="183476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57346" y="5223306"/>
              <a:ext cx="608330" cy="593090"/>
            </a:xfrm>
            <a:custGeom>
              <a:avLst/>
              <a:gdLst/>
              <a:ahLst/>
              <a:cxnLst/>
              <a:rect l="l" t="t" r="r" b="b"/>
              <a:pathLst>
                <a:path w="608329" h="593089">
                  <a:moveTo>
                    <a:pt x="58191" y="330314"/>
                  </a:moveTo>
                  <a:lnTo>
                    <a:pt x="57670" y="329044"/>
                  </a:lnTo>
                  <a:lnTo>
                    <a:pt x="57873" y="330314"/>
                  </a:lnTo>
                  <a:lnTo>
                    <a:pt x="58191" y="330314"/>
                  </a:lnTo>
                  <a:close/>
                </a:path>
                <a:path w="608329" h="593089">
                  <a:moveTo>
                    <a:pt x="67462" y="365874"/>
                  </a:moveTo>
                  <a:lnTo>
                    <a:pt x="66179" y="361530"/>
                  </a:lnTo>
                  <a:lnTo>
                    <a:pt x="66103" y="362064"/>
                  </a:lnTo>
                  <a:lnTo>
                    <a:pt x="66471" y="365353"/>
                  </a:lnTo>
                  <a:lnTo>
                    <a:pt x="67462" y="365874"/>
                  </a:lnTo>
                  <a:close/>
                </a:path>
                <a:path w="608329" h="593089">
                  <a:moveTo>
                    <a:pt x="68008" y="356984"/>
                  </a:moveTo>
                  <a:lnTo>
                    <a:pt x="63741" y="353174"/>
                  </a:lnTo>
                  <a:lnTo>
                    <a:pt x="66179" y="361530"/>
                  </a:lnTo>
                  <a:lnTo>
                    <a:pt x="66497" y="359524"/>
                  </a:lnTo>
                  <a:lnTo>
                    <a:pt x="68008" y="356984"/>
                  </a:lnTo>
                  <a:close/>
                </a:path>
                <a:path w="608329" h="593089">
                  <a:moveTo>
                    <a:pt x="73025" y="367792"/>
                  </a:moveTo>
                  <a:lnTo>
                    <a:pt x="72339" y="366839"/>
                  </a:lnTo>
                  <a:lnTo>
                    <a:pt x="71221" y="363804"/>
                  </a:lnTo>
                  <a:lnTo>
                    <a:pt x="70345" y="361911"/>
                  </a:lnTo>
                  <a:lnTo>
                    <a:pt x="72237" y="366737"/>
                  </a:lnTo>
                  <a:lnTo>
                    <a:pt x="72542" y="367398"/>
                  </a:lnTo>
                  <a:lnTo>
                    <a:pt x="72834" y="367817"/>
                  </a:lnTo>
                  <a:lnTo>
                    <a:pt x="73025" y="367792"/>
                  </a:lnTo>
                  <a:close/>
                </a:path>
                <a:path w="608329" h="593089">
                  <a:moveTo>
                    <a:pt x="89509" y="199504"/>
                  </a:moveTo>
                  <a:lnTo>
                    <a:pt x="88722" y="199504"/>
                  </a:lnTo>
                  <a:lnTo>
                    <a:pt x="89496" y="199732"/>
                  </a:lnTo>
                  <a:lnTo>
                    <a:pt x="89509" y="199504"/>
                  </a:lnTo>
                  <a:close/>
                </a:path>
                <a:path w="608329" h="593089">
                  <a:moveTo>
                    <a:pt x="94246" y="195694"/>
                  </a:moveTo>
                  <a:lnTo>
                    <a:pt x="93052" y="195008"/>
                  </a:lnTo>
                  <a:lnTo>
                    <a:pt x="92862" y="195376"/>
                  </a:lnTo>
                  <a:lnTo>
                    <a:pt x="94246" y="195694"/>
                  </a:lnTo>
                  <a:close/>
                </a:path>
                <a:path w="608329" h="593089">
                  <a:moveTo>
                    <a:pt x="94284" y="165989"/>
                  </a:moveTo>
                  <a:lnTo>
                    <a:pt x="93510" y="165823"/>
                  </a:lnTo>
                  <a:lnTo>
                    <a:pt x="92748" y="165976"/>
                  </a:lnTo>
                  <a:lnTo>
                    <a:pt x="92011" y="166166"/>
                  </a:lnTo>
                  <a:lnTo>
                    <a:pt x="92379" y="166357"/>
                  </a:lnTo>
                  <a:lnTo>
                    <a:pt x="92976" y="166370"/>
                  </a:lnTo>
                  <a:lnTo>
                    <a:pt x="94284" y="165989"/>
                  </a:lnTo>
                  <a:close/>
                </a:path>
                <a:path w="608329" h="593089">
                  <a:moveTo>
                    <a:pt x="95986" y="189344"/>
                  </a:moveTo>
                  <a:lnTo>
                    <a:pt x="88112" y="185534"/>
                  </a:lnTo>
                  <a:lnTo>
                    <a:pt x="86995" y="186804"/>
                  </a:lnTo>
                  <a:lnTo>
                    <a:pt x="87871" y="189344"/>
                  </a:lnTo>
                  <a:lnTo>
                    <a:pt x="82765" y="189344"/>
                  </a:lnTo>
                  <a:lnTo>
                    <a:pt x="84531" y="190614"/>
                  </a:lnTo>
                  <a:lnTo>
                    <a:pt x="87655" y="191884"/>
                  </a:lnTo>
                  <a:lnTo>
                    <a:pt x="93052" y="195008"/>
                  </a:lnTo>
                  <a:lnTo>
                    <a:pt x="95986" y="189344"/>
                  </a:lnTo>
                  <a:close/>
                </a:path>
                <a:path w="608329" h="593089">
                  <a:moveTo>
                    <a:pt x="110096" y="146227"/>
                  </a:moveTo>
                  <a:lnTo>
                    <a:pt x="109601" y="145542"/>
                  </a:lnTo>
                  <a:lnTo>
                    <a:pt x="110070" y="146634"/>
                  </a:lnTo>
                  <a:lnTo>
                    <a:pt x="110096" y="146227"/>
                  </a:lnTo>
                  <a:close/>
                </a:path>
                <a:path w="608329" h="593089">
                  <a:moveTo>
                    <a:pt x="110807" y="375983"/>
                  </a:moveTo>
                  <a:lnTo>
                    <a:pt x="110490" y="375958"/>
                  </a:lnTo>
                  <a:lnTo>
                    <a:pt x="109308" y="378421"/>
                  </a:lnTo>
                  <a:lnTo>
                    <a:pt x="110807" y="375983"/>
                  </a:lnTo>
                  <a:close/>
                </a:path>
                <a:path w="608329" h="593089">
                  <a:moveTo>
                    <a:pt x="111188" y="374484"/>
                  </a:moveTo>
                  <a:lnTo>
                    <a:pt x="104660" y="375526"/>
                  </a:lnTo>
                  <a:lnTo>
                    <a:pt x="110490" y="375958"/>
                  </a:lnTo>
                  <a:lnTo>
                    <a:pt x="111188" y="374484"/>
                  </a:lnTo>
                  <a:close/>
                </a:path>
                <a:path w="608329" h="593089">
                  <a:moveTo>
                    <a:pt x="112712" y="228714"/>
                  </a:moveTo>
                  <a:lnTo>
                    <a:pt x="112344" y="227545"/>
                  </a:lnTo>
                  <a:lnTo>
                    <a:pt x="110947" y="231254"/>
                  </a:lnTo>
                  <a:lnTo>
                    <a:pt x="112712" y="228714"/>
                  </a:lnTo>
                  <a:close/>
                </a:path>
                <a:path w="608329" h="593089">
                  <a:moveTo>
                    <a:pt x="113398" y="289674"/>
                  </a:moveTo>
                  <a:lnTo>
                    <a:pt x="112661" y="286740"/>
                  </a:lnTo>
                  <a:lnTo>
                    <a:pt x="112649" y="287134"/>
                  </a:lnTo>
                  <a:lnTo>
                    <a:pt x="113398" y="289674"/>
                  </a:lnTo>
                  <a:close/>
                </a:path>
                <a:path w="608329" h="593089">
                  <a:moveTo>
                    <a:pt x="113830" y="223634"/>
                  </a:moveTo>
                  <a:lnTo>
                    <a:pt x="112395" y="224370"/>
                  </a:lnTo>
                  <a:lnTo>
                    <a:pt x="111925" y="226174"/>
                  </a:lnTo>
                  <a:lnTo>
                    <a:pt x="112344" y="227545"/>
                  </a:lnTo>
                  <a:lnTo>
                    <a:pt x="113830" y="223634"/>
                  </a:lnTo>
                  <a:close/>
                </a:path>
                <a:path w="608329" h="593089">
                  <a:moveTo>
                    <a:pt x="114960" y="228346"/>
                  </a:moveTo>
                  <a:lnTo>
                    <a:pt x="114109" y="229806"/>
                  </a:lnTo>
                  <a:lnTo>
                    <a:pt x="113588" y="230962"/>
                  </a:lnTo>
                  <a:lnTo>
                    <a:pt x="113220" y="231965"/>
                  </a:lnTo>
                  <a:lnTo>
                    <a:pt x="114960" y="228346"/>
                  </a:lnTo>
                  <a:close/>
                </a:path>
                <a:path w="608329" h="593089">
                  <a:moveTo>
                    <a:pt x="115582" y="252425"/>
                  </a:moveTo>
                  <a:lnTo>
                    <a:pt x="114541" y="253720"/>
                  </a:lnTo>
                  <a:lnTo>
                    <a:pt x="115125" y="254114"/>
                  </a:lnTo>
                  <a:lnTo>
                    <a:pt x="115582" y="252425"/>
                  </a:lnTo>
                  <a:close/>
                </a:path>
                <a:path w="608329" h="593089">
                  <a:moveTo>
                    <a:pt x="116154" y="146164"/>
                  </a:moveTo>
                  <a:lnTo>
                    <a:pt x="116090" y="144894"/>
                  </a:lnTo>
                  <a:lnTo>
                    <a:pt x="115277" y="146164"/>
                  </a:lnTo>
                  <a:lnTo>
                    <a:pt x="116154" y="146164"/>
                  </a:lnTo>
                  <a:close/>
                </a:path>
                <a:path w="608329" h="593089">
                  <a:moveTo>
                    <a:pt x="116268" y="251574"/>
                  </a:moveTo>
                  <a:lnTo>
                    <a:pt x="116154" y="250304"/>
                  </a:lnTo>
                  <a:lnTo>
                    <a:pt x="115582" y="252425"/>
                  </a:lnTo>
                  <a:lnTo>
                    <a:pt x="116268" y="251574"/>
                  </a:lnTo>
                  <a:close/>
                </a:path>
                <a:path w="608329" h="593089">
                  <a:moveTo>
                    <a:pt x="132168" y="478904"/>
                  </a:moveTo>
                  <a:lnTo>
                    <a:pt x="131419" y="478904"/>
                  </a:lnTo>
                  <a:lnTo>
                    <a:pt x="131965" y="480174"/>
                  </a:lnTo>
                  <a:lnTo>
                    <a:pt x="131902" y="481444"/>
                  </a:lnTo>
                  <a:lnTo>
                    <a:pt x="132168" y="478904"/>
                  </a:lnTo>
                  <a:close/>
                </a:path>
                <a:path w="608329" h="593089">
                  <a:moveTo>
                    <a:pt x="133908" y="478739"/>
                  </a:moveTo>
                  <a:lnTo>
                    <a:pt x="133667" y="478256"/>
                  </a:lnTo>
                  <a:lnTo>
                    <a:pt x="133121" y="478904"/>
                  </a:lnTo>
                  <a:lnTo>
                    <a:pt x="133908" y="478739"/>
                  </a:lnTo>
                  <a:close/>
                </a:path>
                <a:path w="608329" h="593089">
                  <a:moveTo>
                    <a:pt x="139293" y="477634"/>
                  </a:moveTo>
                  <a:lnTo>
                    <a:pt x="133908" y="478739"/>
                  </a:lnTo>
                  <a:lnTo>
                    <a:pt x="133997" y="478904"/>
                  </a:lnTo>
                  <a:lnTo>
                    <a:pt x="134734" y="478904"/>
                  </a:lnTo>
                  <a:lnTo>
                    <a:pt x="135572" y="480174"/>
                  </a:lnTo>
                  <a:lnTo>
                    <a:pt x="139293" y="477634"/>
                  </a:lnTo>
                  <a:close/>
                </a:path>
                <a:path w="608329" h="593089">
                  <a:moveTo>
                    <a:pt x="139776" y="476961"/>
                  </a:moveTo>
                  <a:lnTo>
                    <a:pt x="138404" y="477634"/>
                  </a:lnTo>
                  <a:lnTo>
                    <a:pt x="139179" y="477634"/>
                  </a:lnTo>
                  <a:lnTo>
                    <a:pt x="139776" y="476961"/>
                  </a:lnTo>
                  <a:close/>
                </a:path>
                <a:path w="608329" h="593089">
                  <a:moveTo>
                    <a:pt x="140970" y="475589"/>
                  </a:moveTo>
                  <a:lnTo>
                    <a:pt x="139776" y="476961"/>
                  </a:lnTo>
                  <a:lnTo>
                    <a:pt x="140970" y="476364"/>
                  </a:lnTo>
                  <a:lnTo>
                    <a:pt x="140970" y="475589"/>
                  </a:lnTo>
                  <a:close/>
                </a:path>
                <a:path w="608329" h="593089">
                  <a:moveTo>
                    <a:pt x="141516" y="100330"/>
                  </a:moveTo>
                  <a:lnTo>
                    <a:pt x="140855" y="101600"/>
                  </a:lnTo>
                  <a:lnTo>
                    <a:pt x="141274" y="101244"/>
                  </a:lnTo>
                  <a:lnTo>
                    <a:pt x="141516" y="100330"/>
                  </a:lnTo>
                  <a:close/>
                </a:path>
                <a:path w="608329" h="593089">
                  <a:moveTo>
                    <a:pt x="154305" y="166814"/>
                  </a:moveTo>
                  <a:lnTo>
                    <a:pt x="153327" y="165595"/>
                  </a:lnTo>
                  <a:lnTo>
                    <a:pt x="152400" y="164325"/>
                  </a:lnTo>
                  <a:lnTo>
                    <a:pt x="151536" y="162991"/>
                  </a:lnTo>
                  <a:lnTo>
                    <a:pt x="148945" y="166827"/>
                  </a:lnTo>
                  <a:lnTo>
                    <a:pt x="149174" y="174091"/>
                  </a:lnTo>
                  <a:lnTo>
                    <a:pt x="154305" y="166814"/>
                  </a:lnTo>
                  <a:close/>
                </a:path>
                <a:path w="608329" h="593089">
                  <a:moveTo>
                    <a:pt x="157111" y="437730"/>
                  </a:moveTo>
                  <a:lnTo>
                    <a:pt x="156946" y="437934"/>
                  </a:lnTo>
                  <a:lnTo>
                    <a:pt x="157111" y="437730"/>
                  </a:lnTo>
                  <a:close/>
                </a:path>
                <a:path w="608329" h="593089">
                  <a:moveTo>
                    <a:pt x="157200" y="437451"/>
                  </a:moveTo>
                  <a:lnTo>
                    <a:pt x="157010" y="437134"/>
                  </a:lnTo>
                  <a:lnTo>
                    <a:pt x="157099" y="437667"/>
                  </a:lnTo>
                  <a:lnTo>
                    <a:pt x="157200" y="437451"/>
                  </a:lnTo>
                  <a:close/>
                </a:path>
                <a:path w="608329" h="593089">
                  <a:moveTo>
                    <a:pt x="168605" y="501764"/>
                  </a:moveTo>
                  <a:lnTo>
                    <a:pt x="167906" y="501764"/>
                  </a:lnTo>
                  <a:lnTo>
                    <a:pt x="168160" y="502031"/>
                  </a:lnTo>
                  <a:lnTo>
                    <a:pt x="168605" y="501764"/>
                  </a:lnTo>
                  <a:close/>
                </a:path>
                <a:path w="608329" h="593089">
                  <a:moveTo>
                    <a:pt x="170459" y="79222"/>
                  </a:moveTo>
                  <a:lnTo>
                    <a:pt x="169202" y="77470"/>
                  </a:lnTo>
                  <a:lnTo>
                    <a:pt x="169811" y="78740"/>
                  </a:lnTo>
                  <a:lnTo>
                    <a:pt x="170459" y="79222"/>
                  </a:lnTo>
                  <a:close/>
                </a:path>
                <a:path w="608329" h="593089">
                  <a:moveTo>
                    <a:pt x="171500" y="80010"/>
                  </a:moveTo>
                  <a:lnTo>
                    <a:pt x="170459" y="79222"/>
                  </a:lnTo>
                  <a:lnTo>
                    <a:pt x="171018" y="80010"/>
                  </a:lnTo>
                  <a:lnTo>
                    <a:pt x="171183" y="80302"/>
                  </a:lnTo>
                  <a:lnTo>
                    <a:pt x="171500" y="80010"/>
                  </a:lnTo>
                  <a:close/>
                </a:path>
                <a:path w="608329" h="593089">
                  <a:moveTo>
                    <a:pt x="186093" y="81343"/>
                  </a:moveTo>
                  <a:lnTo>
                    <a:pt x="185293" y="81394"/>
                  </a:lnTo>
                  <a:lnTo>
                    <a:pt x="183235" y="79552"/>
                  </a:lnTo>
                  <a:lnTo>
                    <a:pt x="181292" y="78727"/>
                  </a:lnTo>
                  <a:lnTo>
                    <a:pt x="179324" y="77812"/>
                  </a:lnTo>
                  <a:lnTo>
                    <a:pt x="177482" y="77838"/>
                  </a:lnTo>
                  <a:lnTo>
                    <a:pt x="176428" y="78714"/>
                  </a:lnTo>
                  <a:lnTo>
                    <a:pt x="178206" y="78105"/>
                  </a:lnTo>
                  <a:lnTo>
                    <a:pt x="179603" y="78981"/>
                  </a:lnTo>
                  <a:lnTo>
                    <a:pt x="181203" y="80492"/>
                  </a:lnTo>
                  <a:lnTo>
                    <a:pt x="182765" y="81788"/>
                  </a:lnTo>
                  <a:lnTo>
                    <a:pt x="184531" y="83845"/>
                  </a:lnTo>
                  <a:lnTo>
                    <a:pt x="186093" y="81343"/>
                  </a:lnTo>
                  <a:close/>
                </a:path>
                <a:path w="608329" h="593089">
                  <a:moveTo>
                    <a:pt x="186283" y="81013"/>
                  </a:moveTo>
                  <a:lnTo>
                    <a:pt x="186207" y="81153"/>
                  </a:lnTo>
                  <a:lnTo>
                    <a:pt x="186093" y="81343"/>
                  </a:lnTo>
                  <a:lnTo>
                    <a:pt x="186283" y="81013"/>
                  </a:lnTo>
                  <a:close/>
                </a:path>
                <a:path w="608329" h="593089">
                  <a:moveTo>
                    <a:pt x="199529" y="493661"/>
                  </a:moveTo>
                  <a:lnTo>
                    <a:pt x="194779" y="496747"/>
                  </a:lnTo>
                  <a:lnTo>
                    <a:pt x="194271" y="495960"/>
                  </a:lnTo>
                  <a:lnTo>
                    <a:pt x="192900" y="500367"/>
                  </a:lnTo>
                  <a:lnTo>
                    <a:pt x="196583" y="498233"/>
                  </a:lnTo>
                  <a:lnTo>
                    <a:pt x="199529" y="493661"/>
                  </a:lnTo>
                  <a:close/>
                </a:path>
                <a:path w="608329" h="593089">
                  <a:moveTo>
                    <a:pt x="202717" y="524510"/>
                  </a:moveTo>
                  <a:lnTo>
                    <a:pt x="199821" y="521970"/>
                  </a:lnTo>
                  <a:lnTo>
                    <a:pt x="197827" y="525780"/>
                  </a:lnTo>
                  <a:lnTo>
                    <a:pt x="196418" y="528142"/>
                  </a:lnTo>
                  <a:lnTo>
                    <a:pt x="202717" y="524510"/>
                  </a:lnTo>
                  <a:close/>
                </a:path>
                <a:path w="608329" h="593089">
                  <a:moveTo>
                    <a:pt x="220319" y="71399"/>
                  </a:moveTo>
                  <a:lnTo>
                    <a:pt x="217830" y="69964"/>
                  </a:lnTo>
                  <a:lnTo>
                    <a:pt x="218782" y="72186"/>
                  </a:lnTo>
                  <a:lnTo>
                    <a:pt x="220319" y="71399"/>
                  </a:lnTo>
                  <a:close/>
                </a:path>
                <a:path w="608329" h="593089">
                  <a:moveTo>
                    <a:pt x="224218" y="72504"/>
                  </a:moveTo>
                  <a:lnTo>
                    <a:pt x="223100" y="69964"/>
                  </a:lnTo>
                  <a:lnTo>
                    <a:pt x="220319" y="71399"/>
                  </a:lnTo>
                  <a:lnTo>
                    <a:pt x="222262" y="72504"/>
                  </a:lnTo>
                  <a:lnTo>
                    <a:pt x="224218" y="72504"/>
                  </a:lnTo>
                  <a:close/>
                </a:path>
                <a:path w="608329" h="593089">
                  <a:moveTo>
                    <a:pt x="235394" y="523240"/>
                  </a:moveTo>
                  <a:lnTo>
                    <a:pt x="234924" y="522732"/>
                  </a:lnTo>
                  <a:lnTo>
                    <a:pt x="235000" y="523240"/>
                  </a:lnTo>
                  <a:lnTo>
                    <a:pt x="235394" y="523240"/>
                  </a:lnTo>
                  <a:close/>
                </a:path>
                <a:path w="608329" h="593089">
                  <a:moveTo>
                    <a:pt x="236575" y="524510"/>
                  </a:moveTo>
                  <a:lnTo>
                    <a:pt x="235585" y="523240"/>
                  </a:lnTo>
                  <a:lnTo>
                    <a:pt x="235394" y="523240"/>
                  </a:lnTo>
                  <a:lnTo>
                    <a:pt x="236575" y="524510"/>
                  </a:lnTo>
                  <a:close/>
                </a:path>
                <a:path w="608329" h="593089">
                  <a:moveTo>
                    <a:pt x="239141" y="482663"/>
                  </a:moveTo>
                  <a:lnTo>
                    <a:pt x="233248" y="479069"/>
                  </a:lnTo>
                  <a:lnTo>
                    <a:pt x="233070" y="480504"/>
                  </a:lnTo>
                  <a:lnTo>
                    <a:pt x="232613" y="482625"/>
                  </a:lnTo>
                  <a:lnTo>
                    <a:pt x="225894" y="481076"/>
                  </a:lnTo>
                  <a:lnTo>
                    <a:pt x="237388" y="486460"/>
                  </a:lnTo>
                  <a:lnTo>
                    <a:pt x="236093" y="484339"/>
                  </a:lnTo>
                  <a:lnTo>
                    <a:pt x="233972" y="481342"/>
                  </a:lnTo>
                  <a:lnTo>
                    <a:pt x="239141" y="482663"/>
                  </a:lnTo>
                  <a:close/>
                </a:path>
                <a:path w="608329" h="593089">
                  <a:moveTo>
                    <a:pt x="248729" y="57912"/>
                  </a:moveTo>
                  <a:lnTo>
                    <a:pt x="245084" y="58369"/>
                  </a:lnTo>
                  <a:lnTo>
                    <a:pt x="241122" y="57365"/>
                  </a:lnTo>
                  <a:lnTo>
                    <a:pt x="239433" y="58343"/>
                  </a:lnTo>
                  <a:lnTo>
                    <a:pt x="241655" y="60248"/>
                  </a:lnTo>
                  <a:lnTo>
                    <a:pt x="246456" y="60756"/>
                  </a:lnTo>
                  <a:lnTo>
                    <a:pt x="248729" y="57912"/>
                  </a:lnTo>
                  <a:close/>
                </a:path>
                <a:path w="608329" h="593089">
                  <a:moveTo>
                    <a:pt x="257149" y="13398"/>
                  </a:moveTo>
                  <a:lnTo>
                    <a:pt x="255663" y="13970"/>
                  </a:lnTo>
                  <a:lnTo>
                    <a:pt x="253263" y="16916"/>
                  </a:lnTo>
                  <a:lnTo>
                    <a:pt x="254063" y="16510"/>
                  </a:lnTo>
                  <a:lnTo>
                    <a:pt x="257149" y="13398"/>
                  </a:lnTo>
                  <a:close/>
                </a:path>
                <a:path w="608329" h="593089">
                  <a:moveTo>
                    <a:pt x="267487" y="54356"/>
                  </a:moveTo>
                  <a:lnTo>
                    <a:pt x="267182" y="54571"/>
                  </a:lnTo>
                  <a:lnTo>
                    <a:pt x="267284" y="54724"/>
                  </a:lnTo>
                  <a:lnTo>
                    <a:pt x="267487" y="54356"/>
                  </a:lnTo>
                  <a:close/>
                </a:path>
                <a:path w="608329" h="593089">
                  <a:moveTo>
                    <a:pt x="268909" y="49339"/>
                  </a:moveTo>
                  <a:lnTo>
                    <a:pt x="268198" y="49644"/>
                  </a:lnTo>
                  <a:lnTo>
                    <a:pt x="263804" y="53454"/>
                  </a:lnTo>
                  <a:lnTo>
                    <a:pt x="262166" y="55994"/>
                  </a:lnTo>
                  <a:lnTo>
                    <a:pt x="260007" y="57264"/>
                  </a:lnTo>
                  <a:lnTo>
                    <a:pt x="263029" y="57264"/>
                  </a:lnTo>
                  <a:lnTo>
                    <a:pt x="263740" y="55994"/>
                  </a:lnTo>
                  <a:lnTo>
                    <a:pt x="264541" y="55994"/>
                  </a:lnTo>
                  <a:lnTo>
                    <a:pt x="266954" y="54724"/>
                  </a:lnTo>
                  <a:lnTo>
                    <a:pt x="267182" y="54571"/>
                  </a:lnTo>
                  <a:lnTo>
                    <a:pt x="266496" y="53454"/>
                  </a:lnTo>
                  <a:lnTo>
                    <a:pt x="268909" y="49339"/>
                  </a:lnTo>
                  <a:close/>
                </a:path>
                <a:path w="608329" h="593089">
                  <a:moveTo>
                    <a:pt x="269963" y="52184"/>
                  </a:moveTo>
                  <a:lnTo>
                    <a:pt x="268668" y="52184"/>
                  </a:lnTo>
                  <a:lnTo>
                    <a:pt x="267487" y="54356"/>
                  </a:lnTo>
                  <a:lnTo>
                    <a:pt x="268757" y="53454"/>
                  </a:lnTo>
                  <a:lnTo>
                    <a:pt x="269963" y="52184"/>
                  </a:lnTo>
                  <a:close/>
                </a:path>
                <a:path w="608329" h="593089">
                  <a:moveTo>
                    <a:pt x="271437" y="6350"/>
                  </a:moveTo>
                  <a:lnTo>
                    <a:pt x="266522" y="6350"/>
                  </a:lnTo>
                  <a:lnTo>
                    <a:pt x="254876" y="10160"/>
                  </a:lnTo>
                  <a:lnTo>
                    <a:pt x="252920" y="12700"/>
                  </a:lnTo>
                  <a:lnTo>
                    <a:pt x="254787" y="12700"/>
                  </a:lnTo>
                  <a:lnTo>
                    <a:pt x="256971" y="10160"/>
                  </a:lnTo>
                  <a:lnTo>
                    <a:pt x="259105" y="11430"/>
                  </a:lnTo>
                  <a:lnTo>
                    <a:pt x="257149" y="13398"/>
                  </a:lnTo>
                  <a:lnTo>
                    <a:pt x="265557" y="10160"/>
                  </a:lnTo>
                  <a:lnTo>
                    <a:pt x="271437" y="6350"/>
                  </a:lnTo>
                  <a:close/>
                </a:path>
                <a:path w="608329" h="593089">
                  <a:moveTo>
                    <a:pt x="272351" y="46697"/>
                  </a:moveTo>
                  <a:lnTo>
                    <a:pt x="269468" y="48374"/>
                  </a:lnTo>
                  <a:lnTo>
                    <a:pt x="268909" y="49339"/>
                  </a:lnTo>
                  <a:lnTo>
                    <a:pt x="271081" y="48374"/>
                  </a:lnTo>
                  <a:lnTo>
                    <a:pt x="272351" y="46697"/>
                  </a:lnTo>
                  <a:close/>
                </a:path>
                <a:path w="608329" h="593089">
                  <a:moveTo>
                    <a:pt x="285216" y="497954"/>
                  </a:moveTo>
                  <a:lnTo>
                    <a:pt x="284708" y="497954"/>
                  </a:lnTo>
                  <a:lnTo>
                    <a:pt x="284683" y="498081"/>
                  </a:lnTo>
                  <a:lnTo>
                    <a:pt x="285216" y="497954"/>
                  </a:lnTo>
                  <a:close/>
                </a:path>
                <a:path w="608329" h="593089">
                  <a:moveTo>
                    <a:pt x="300355" y="507530"/>
                  </a:moveTo>
                  <a:lnTo>
                    <a:pt x="298653" y="506844"/>
                  </a:lnTo>
                  <a:lnTo>
                    <a:pt x="297954" y="508088"/>
                  </a:lnTo>
                  <a:lnTo>
                    <a:pt x="300355" y="507530"/>
                  </a:lnTo>
                  <a:close/>
                </a:path>
                <a:path w="608329" h="593089">
                  <a:moveTo>
                    <a:pt x="301218" y="522706"/>
                  </a:moveTo>
                  <a:lnTo>
                    <a:pt x="300888" y="522084"/>
                  </a:lnTo>
                  <a:lnTo>
                    <a:pt x="300710" y="522084"/>
                  </a:lnTo>
                  <a:lnTo>
                    <a:pt x="301218" y="522706"/>
                  </a:lnTo>
                  <a:close/>
                </a:path>
                <a:path w="608329" h="593089">
                  <a:moveTo>
                    <a:pt x="306768" y="525894"/>
                  </a:moveTo>
                  <a:lnTo>
                    <a:pt x="303872" y="525894"/>
                  </a:lnTo>
                  <a:lnTo>
                    <a:pt x="301218" y="522706"/>
                  </a:lnTo>
                  <a:lnTo>
                    <a:pt x="304330" y="528434"/>
                  </a:lnTo>
                  <a:lnTo>
                    <a:pt x="306412" y="528434"/>
                  </a:lnTo>
                  <a:lnTo>
                    <a:pt x="306768" y="525894"/>
                  </a:lnTo>
                  <a:close/>
                </a:path>
                <a:path w="608329" h="593089">
                  <a:moveTo>
                    <a:pt x="307632" y="525894"/>
                  </a:moveTo>
                  <a:lnTo>
                    <a:pt x="306959" y="524624"/>
                  </a:lnTo>
                  <a:lnTo>
                    <a:pt x="306768" y="525894"/>
                  </a:lnTo>
                  <a:lnTo>
                    <a:pt x="307632" y="525894"/>
                  </a:lnTo>
                  <a:close/>
                </a:path>
                <a:path w="608329" h="593089">
                  <a:moveTo>
                    <a:pt x="308508" y="522935"/>
                  </a:moveTo>
                  <a:lnTo>
                    <a:pt x="308432" y="522732"/>
                  </a:lnTo>
                  <a:lnTo>
                    <a:pt x="307632" y="521449"/>
                  </a:lnTo>
                  <a:lnTo>
                    <a:pt x="308102" y="523240"/>
                  </a:lnTo>
                  <a:lnTo>
                    <a:pt x="308508" y="522935"/>
                  </a:lnTo>
                  <a:close/>
                </a:path>
                <a:path w="608329" h="593089">
                  <a:moveTo>
                    <a:pt x="311556" y="520700"/>
                  </a:moveTo>
                  <a:lnTo>
                    <a:pt x="308546" y="522909"/>
                  </a:lnTo>
                  <a:lnTo>
                    <a:pt x="309562" y="524510"/>
                  </a:lnTo>
                  <a:lnTo>
                    <a:pt x="311556" y="520700"/>
                  </a:lnTo>
                  <a:close/>
                </a:path>
                <a:path w="608329" h="593089">
                  <a:moveTo>
                    <a:pt x="313004" y="552450"/>
                  </a:moveTo>
                  <a:lnTo>
                    <a:pt x="312674" y="552145"/>
                  </a:lnTo>
                  <a:lnTo>
                    <a:pt x="312851" y="553720"/>
                  </a:lnTo>
                  <a:lnTo>
                    <a:pt x="313004" y="552450"/>
                  </a:lnTo>
                  <a:close/>
                </a:path>
                <a:path w="608329" h="593089">
                  <a:moveTo>
                    <a:pt x="314972" y="48285"/>
                  </a:moveTo>
                  <a:lnTo>
                    <a:pt x="312991" y="46990"/>
                  </a:lnTo>
                  <a:lnTo>
                    <a:pt x="313651" y="49923"/>
                  </a:lnTo>
                  <a:lnTo>
                    <a:pt x="314972" y="48285"/>
                  </a:lnTo>
                  <a:close/>
                </a:path>
                <a:path w="608329" h="593089">
                  <a:moveTo>
                    <a:pt x="318846" y="48260"/>
                  </a:moveTo>
                  <a:lnTo>
                    <a:pt x="318071" y="44450"/>
                  </a:lnTo>
                  <a:lnTo>
                    <a:pt x="314972" y="48285"/>
                  </a:lnTo>
                  <a:lnTo>
                    <a:pt x="316877" y="49530"/>
                  </a:lnTo>
                  <a:lnTo>
                    <a:pt x="315188" y="50800"/>
                  </a:lnTo>
                  <a:lnTo>
                    <a:pt x="318846" y="48260"/>
                  </a:lnTo>
                  <a:close/>
                </a:path>
                <a:path w="608329" h="593089">
                  <a:moveTo>
                    <a:pt x="385648" y="23647"/>
                  </a:moveTo>
                  <a:lnTo>
                    <a:pt x="382879" y="26809"/>
                  </a:lnTo>
                  <a:lnTo>
                    <a:pt x="383336" y="26682"/>
                  </a:lnTo>
                  <a:lnTo>
                    <a:pt x="383806" y="26365"/>
                  </a:lnTo>
                  <a:lnTo>
                    <a:pt x="384289" y="26174"/>
                  </a:lnTo>
                  <a:lnTo>
                    <a:pt x="384708" y="25374"/>
                  </a:lnTo>
                  <a:lnTo>
                    <a:pt x="385216" y="24460"/>
                  </a:lnTo>
                  <a:lnTo>
                    <a:pt x="385648" y="23647"/>
                  </a:lnTo>
                  <a:close/>
                </a:path>
                <a:path w="608329" h="593089">
                  <a:moveTo>
                    <a:pt x="407479" y="491490"/>
                  </a:moveTo>
                  <a:lnTo>
                    <a:pt x="406933" y="491350"/>
                  </a:lnTo>
                  <a:lnTo>
                    <a:pt x="404545" y="492671"/>
                  </a:lnTo>
                  <a:lnTo>
                    <a:pt x="407479" y="491490"/>
                  </a:lnTo>
                  <a:close/>
                </a:path>
                <a:path w="608329" h="593089">
                  <a:moveTo>
                    <a:pt x="411187" y="559244"/>
                  </a:moveTo>
                  <a:lnTo>
                    <a:pt x="410146" y="559701"/>
                  </a:lnTo>
                  <a:lnTo>
                    <a:pt x="410197" y="560489"/>
                  </a:lnTo>
                  <a:lnTo>
                    <a:pt x="410235" y="561289"/>
                  </a:lnTo>
                  <a:lnTo>
                    <a:pt x="410400" y="562025"/>
                  </a:lnTo>
                  <a:lnTo>
                    <a:pt x="411187" y="559244"/>
                  </a:lnTo>
                  <a:close/>
                </a:path>
                <a:path w="608329" h="593089">
                  <a:moveTo>
                    <a:pt x="432473" y="35560"/>
                  </a:moveTo>
                  <a:lnTo>
                    <a:pt x="431584" y="35560"/>
                  </a:lnTo>
                  <a:lnTo>
                    <a:pt x="431673" y="36830"/>
                  </a:lnTo>
                  <a:lnTo>
                    <a:pt x="432473" y="35560"/>
                  </a:lnTo>
                  <a:close/>
                </a:path>
                <a:path w="608329" h="593089">
                  <a:moveTo>
                    <a:pt x="441375" y="36614"/>
                  </a:moveTo>
                  <a:lnTo>
                    <a:pt x="441337" y="36334"/>
                  </a:lnTo>
                  <a:lnTo>
                    <a:pt x="439305" y="35661"/>
                  </a:lnTo>
                  <a:lnTo>
                    <a:pt x="439356" y="35941"/>
                  </a:lnTo>
                  <a:lnTo>
                    <a:pt x="439432" y="36156"/>
                  </a:lnTo>
                  <a:lnTo>
                    <a:pt x="439559" y="36410"/>
                  </a:lnTo>
                  <a:lnTo>
                    <a:pt x="440474" y="36334"/>
                  </a:lnTo>
                  <a:lnTo>
                    <a:pt x="441375" y="36614"/>
                  </a:lnTo>
                  <a:close/>
                </a:path>
                <a:path w="608329" h="593089">
                  <a:moveTo>
                    <a:pt x="442506" y="38112"/>
                  </a:moveTo>
                  <a:lnTo>
                    <a:pt x="441452" y="36639"/>
                  </a:lnTo>
                  <a:lnTo>
                    <a:pt x="441439" y="37045"/>
                  </a:lnTo>
                  <a:lnTo>
                    <a:pt x="442506" y="38112"/>
                  </a:lnTo>
                  <a:close/>
                </a:path>
                <a:path w="608329" h="593089">
                  <a:moveTo>
                    <a:pt x="462330" y="480098"/>
                  </a:moveTo>
                  <a:close/>
                </a:path>
                <a:path w="608329" h="593089">
                  <a:moveTo>
                    <a:pt x="467372" y="482600"/>
                  </a:moveTo>
                  <a:lnTo>
                    <a:pt x="462330" y="480098"/>
                  </a:lnTo>
                  <a:lnTo>
                    <a:pt x="463232" y="481330"/>
                  </a:lnTo>
                  <a:lnTo>
                    <a:pt x="461797" y="482600"/>
                  </a:lnTo>
                  <a:lnTo>
                    <a:pt x="467372" y="482600"/>
                  </a:lnTo>
                  <a:close/>
                </a:path>
                <a:path w="608329" h="593089">
                  <a:moveTo>
                    <a:pt x="482511" y="495998"/>
                  </a:moveTo>
                  <a:lnTo>
                    <a:pt x="482498" y="495300"/>
                  </a:lnTo>
                  <a:lnTo>
                    <a:pt x="481291" y="494220"/>
                  </a:lnTo>
                  <a:lnTo>
                    <a:pt x="477215" y="492760"/>
                  </a:lnTo>
                  <a:lnTo>
                    <a:pt x="482511" y="495998"/>
                  </a:lnTo>
                  <a:close/>
                </a:path>
                <a:path w="608329" h="593089">
                  <a:moveTo>
                    <a:pt x="489470" y="149860"/>
                  </a:moveTo>
                  <a:lnTo>
                    <a:pt x="487997" y="147320"/>
                  </a:lnTo>
                  <a:lnTo>
                    <a:pt x="487070" y="148209"/>
                  </a:lnTo>
                  <a:lnTo>
                    <a:pt x="487286" y="148590"/>
                  </a:lnTo>
                  <a:lnTo>
                    <a:pt x="488556" y="149860"/>
                  </a:lnTo>
                  <a:lnTo>
                    <a:pt x="489470" y="149860"/>
                  </a:lnTo>
                  <a:close/>
                </a:path>
                <a:path w="608329" h="593089">
                  <a:moveTo>
                    <a:pt x="490956" y="152400"/>
                  </a:moveTo>
                  <a:lnTo>
                    <a:pt x="490423" y="149860"/>
                  </a:lnTo>
                  <a:lnTo>
                    <a:pt x="489470" y="149860"/>
                  </a:lnTo>
                  <a:lnTo>
                    <a:pt x="490956" y="152400"/>
                  </a:lnTo>
                  <a:close/>
                </a:path>
                <a:path w="608329" h="593089">
                  <a:moveTo>
                    <a:pt x="493928" y="151257"/>
                  </a:moveTo>
                  <a:lnTo>
                    <a:pt x="492658" y="148628"/>
                  </a:lnTo>
                  <a:lnTo>
                    <a:pt x="493039" y="149745"/>
                  </a:lnTo>
                  <a:lnTo>
                    <a:pt x="493496" y="150571"/>
                  </a:lnTo>
                  <a:lnTo>
                    <a:pt x="493928" y="151257"/>
                  </a:lnTo>
                  <a:close/>
                </a:path>
                <a:path w="608329" h="593089">
                  <a:moveTo>
                    <a:pt x="495846" y="317614"/>
                  </a:moveTo>
                  <a:lnTo>
                    <a:pt x="494487" y="318884"/>
                  </a:lnTo>
                  <a:lnTo>
                    <a:pt x="494969" y="319112"/>
                  </a:lnTo>
                  <a:lnTo>
                    <a:pt x="495846" y="317614"/>
                  </a:lnTo>
                  <a:close/>
                </a:path>
                <a:path w="608329" h="593089">
                  <a:moveTo>
                    <a:pt x="498398" y="68897"/>
                  </a:moveTo>
                  <a:lnTo>
                    <a:pt x="498360" y="68249"/>
                  </a:lnTo>
                  <a:lnTo>
                    <a:pt x="497395" y="66573"/>
                  </a:lnTo>
                  <a:lnTo>
                    <a:pt x="497293" y="67386"/>
                  </a:lnTo>
                  <a:lnTo>
                    <a:pt x="497700" y="68313"/>
                  </a:lnTo>
                  <a:lnTo>
                    <a:pt x="498144" y="69240"/>
                  </a:lnTo>
                  <a:lnTo>
                    <a:pt x="498398" y="68897"/>
                  </a:lnTo>
                  <a:close/>
                </a:path>
                <a:path w="608329" h="593089">
                  <a:moveTo>
                    <a:pt x="503643" y="241147"/>
                  </a:moveTo>
                  <a:lnTo>
                    <a:pt x="498678" y="241947"/>
                  </a:lnTo>
                  <a:lnTo>
                    <a:pt x="492379" y="244906"/>
                  </a:lnTo>
                  <a:lnTo>
                    <a:pt x="503643" y="241147"/>
                  </a:lnTo>
                  <a:close/>
                </a:path>
                <a:path w="608329" h="593089">
                  <a:moveTo>
                    <a:pt x="511098" y="163677"/>
                  </a:moveTo>
                  <a:lnTo>
                    <a:pt x="510997" y="162560"/>
                  </a:lnTo>
                  <a:lnTo>
                    <a:pt x="509308" y="161290"/>
                  </a:lnTo>
                  <a:lnTo>
                    <a:pt x="511098" y="163677"/>
                  </a:lnTo>
                  <a:close/>
                </a:path>
                <a:path w="608329" h="593089">
                  <a:moveTo>
                    <a:pt x="512013" y="404596"/>
                  </a:moveTo>
                  <a:lnTo>
                    <a:pt x="510324" y="405053"/>
                  </a:lnTo>
                  <a:lnTo>
                    <a:pt x="510959" y="405384"/>
                  </a:lnTo>
                  <a:lnTo>
                    <a:pt x="511213" y="405422"/>
                  </a:lnTo>
                  <a:lnTo>
                    <a:pt x="511467" y="405396"/>
                  </a:lnTo>
                  <a:lnTo>
                    <a:pt x="511708" y="405498"/>
                  </a:lnTo>
                  <a:lnTo>
                    <a:pt x="511873" y="405180"/>
                  </a:lnTo>
                  <a:lnTo>
                    <a:pt x="511975" y="404876"/>
                  </a:lnTo>
                  <a:lnTo>
                    <a:pt x="512013" y="404596"/>
                  </a:lnTo>
                  <a:close/>
                </a:path>
                <a:path w="608329" h="593089">
                  <a:moveTo>
                    <a:pt x="512178" y="165100"/>
                  </a:moveTo>
                  <a:lnTo>
                    <a:pt x="511098" y="163677"/>
                  </a:lnTo>
                  <a:lnTo>
                    <a:pt x="511238" y="165100"/>
                  </a:lnTo>
                  <a:lnTo>
                    <a:pt x="512178" y="165100"/>
                  </a:lnTo>
                  <a:close/>
                </a:path>
                <a:path w="608329" h="593089">
                  <a:moveTo>
                    <a:pt x="520217" y="173990"/>
                  </a:moveTo>
                  <a:lnTo>
                    <a:pt x="519188" y="175082"/>
                  </a:lnTo>
                  <a:lnTo>
                    <a:pt x="519341" y="175158"/>
                  </a:lnTo>
                  <a:lnTo>
                    <a:pt x="519036" y="175260"/>
                  </a:lnTo>
                  <a:lnTo>
                    <a:pt x="519455" y="175221"/>
                  </a:lnTo>
                  <a:lnTo>
                    <a:pt x="519582" y="175260"/>
                  </a:lnTo>
                  <a:lnTo>
                    <a:pt x="520217" y="173990"/>
                  </a:lnTo>
                  <a:close/>
                </a:path>
                <a:path w="608329" h="593089">
                  <a:moveTo>
                    <a:pt x="524243" y="364134"/>
                  </a:moveTo>
                  <a:lnTo>
                    <a:pt x="523760" y="364617"/>
                  </a:lnTo>
                  <a:lnTo>
                    <a:pt x="524040" y="364426"/>
                  </a:lnTo>
                  <a:lnTo>
                    <a:pt x="524243" y="364134"/>
                  </a:lnTo>
                  <a:close/>
                </a:path>
                <a:path w="608329" h="593089">
                  <a:moveTo>
                    <a:pt x="525360" y="362508"/>
                  </a:moveTo>
                  <a:lnTo>
                    <a:pt x="524230" y="364121"/>
                  </a:lnTo>
                  <a:lnTo>
                    <a:pt x="524725" y="363639"/>
                  </a:lnTo>
                  <a:lnTo>
                    <a:pt x="525081" y="363080"/>
                  </a:lnTo>
                  <a:lnTo>
                    <a:pt x="525360" y="362508"/>
                  </a:lnTo>
                  <a:close/>
                </a:path>
                <a:path w="608329" h="593089">
                  <a:moveTo>
                    <a:pt x="528129" y="358800"/>
                  </a:moveTo>
                  <a:lnTo>
                    <a:pt x="526542" y="358495"/>
                  </a:lnTo>
                  <a:lnTo>
                    <a:pt x="526326" y="360641"/>
                  </a:lnTo>
                  <a:lnTo>
                    <a:pt x="525360" y="362508"/>
                  </a:lnTo>
                  <a:lnTo>
                    <a:pt x="528129" y="358800"/>
                  </a:lnTo>
                  <a:close/>
                </a:path>
                <a:path w="608329" h="593089">
                  <a:moveTo>
                    <a:pt x="552589" y="434390"/>
                  </a:moveTo>
                  <a:lnTo>
                    <a:pt x="552577" y="430733"/>
                  </a:lnTo>
                  <a:lnTo>
                    <a:pt x="551675" y="432142"/>
                  </a:lnTo>
                  <a:lnTo>
                    <a:pt x="551878" y="432854"/>
                  </a:lnTo>
                  <a:lnTo>
                    <a:pt x="552208" y="433603"/>
                  </a:lnTo>
                  <a:lnTo>
                    <a:pt x="552589" y="434390"/>
                  </a:lnTo>
                  <a:close/>
                </a:path>
                <a:path w="608329" h="593089">
                  <a:moveTo>
                    <a:pt x="554710" y="378968"/>
                  </a:moveTo>
                  <a:lnTo>
                    <a:pt x="554609" y="378510"/>
                  </a:lnTo>
                  <a:lnTo>
                    <a:pt x="554228" y="378879"/>
                  </a:lnTo>
                  <a:lnTo>
                    <a:pt x="554189" y="379463"/>
                  </a:lnTo>
                  <a:lnTo>
                    <a:pt x="554316" y="380098"/>
                  </a:lnTo>
                  <a:lnTo>
                    <a:pt x="554621" y="379564"/>
                  </a:lnTo>
                  <a:lnTo>
                    <a:pt x="554710" y="378968"/>
                  </a:lnTo>
                  <a:close/>
                </a:path>
                <a:path w="608329" h="593089">
                  <a:moveTo>
                    <a:pt x="559727" y="394906"/>
                  </a:moveTo>
                  <a:lnTo>
                    <a:pt x="559358" y="394728"/>
                  </a:lnTo>
                  <a:lnTo>
                    <a:pt x="559676" y="394970"/>
                  </a:lnTo>
                  <a:close/>
                </a:path>
                <a:path w="608329" h="593089">
                  <a:moveTo>
                    <a:pt x="559993" y="388975"/>
                  </a:moveTo>
                  <a:lnTo>
                    <a:pt x="559854" y="388620"/>
                  </a:lnTo>
                  <a:lnTo>
                    <a:pt x="559600" y="388620"/>
                  </a:lnTo>
                  <a:lnTo>
                    <a:pt x="559993" y="388975"/>
                  </a:lnTo>
                  <a:close/>
                </a:path>
                <a:path w="608329" h="593089">
                  <a:moveTo>
                    <a:pt x="561314" y="396240"/>
                  </a:moveTo>
                  <a:lnTo>
                    <a:pt x="559320" y="394970"/>
                  </a:lnTo>
                  <a:lnTo>
                    <a:pt x="557834" y="395973"/>
                  </a:lnTo>
                  <a:lnTo>
                    <a:pt x="557911" y="396240"/>
                  </a:lnTo>
                  <a:lnTo>
                    <a:pt x="561314" y="396240"/>
                  </a:lnTo>
                  <a:close/>
                </a:path>
                <a:path w="608329" h="593089">
                  <a:moveTo>
                    <a:pt x="563308" y="397510"/>
                  </a:moveTo>
                  <a:lnTo>
                    <a:pt x="561962" y="396240"/>
                  </a:lnTo>
                  <a:lnTo>
                    <a:pt x="561314" y="396240"/>
                  </a:lnTo>
                  <a:lnTo>
                    <a:pt x="563308" y="397510"/>
                  </a:lnTo>
                  <a:close/>
                </a:path>
                <a:path w="608329" h="593089">
                  <a:moveTo>
                    <a:pt x="565861" y="396240"/>
                  </a:moveTo>
                  <a:lnTo>
                    <a:pt x="563181" y="392150"/>
                  </a:lnTo>
                  <a:lnTo>
                    <a:pt x="563829" y="392430"/>
                  </a:lnTo>
                  <a:lnTo>
                    <a:pt x="562698" y="391414"/>
                  </a:lnTo>
                  <a:lnTo>
                    <a:pt x="562533" y="391160"/>
                  </a:lnTo>
                  <a:lnTo>
                    <a:pt x="559993" y="388975"/>
                  </a:lnTo>
                  <a:lnTo>
                    <a:pt x="560882" y="391160"/>
                  </a:lnTo>
                  <a:lnTo>
                    <a:pt x="562127" y="391693"/>
                  </a:lnTo>
                  <a:lnTo>
                    <a:pt x="559727" y="394906"/>
                  </a:lnTo>
                  <a:lnTo>
                    <a:pt x="559866" y="394970"/>
                  </a:lnTo>
                  <a:lnTo>
                    <a:pt x="562787" y="394970"/>
                  </a:lnTo>
                  <a:lnTo>
                    <a:pt x="565861" y="396240"/>
                  </a:lnTo>
                  <a:close/>
                </a:path>
                <a:path w="608329" h="593089">
                  <a:moveTo>
                    <a:pt x="573836" y="170865"/>
                  </a:moveTo>
                  <a:lnTo>
                    <a:pt x="572935" y="170599"/>
                  </a:lnTo>
                  <a:lnTo>
                    <a:pt x="571804" y="170573"/>
                  </a:lnTo>
                  <a:lnTo>
                    <a:pt x="570801" y="171170"/>
                  </a:lnTo>
                  <a:lnTo>
                    <a:pt x="571906" y="171056"/>
                  </a:lnTo>
                  <a:lnTo>
                    <a:pt x="572846" y="170967"/>
                  </a:lnTo>
                  <a:lnTo>
                    <a:pt x="573836" y="170865"/>
                  </a:lnTo>
                  <a:close/>
                </a:path>
                <a:path w="608329" h="593089">
                  <a:moveTo>
                    <a:pt x="581850" y="219163"/>
                  </a:moveTo>
                  <a:lnTo>
                    <a:pt x="581228" y="217792"/>
                  </a:lnTo>
                  <a:lnTo>
                    <a:pt x="580682" y="216700"/>
                  </a:lnTo>
                  <a:lnTo>
                    <a:pt x="580339" y="217131"/>
                  </a:lnTo>
                  <a:lnTo>
                    <a:pt x="580783" y="218643"/>
                  </a:lnTo>
                  <a:lnTo>
                    <a:pt x="581393" y="219176"/>
                  </a:lnTo>
                  <a:lnTo>
                    <a:pt x="581850" y="219163"/>
                  </a:lnTo>
                  <a:close/>
                </a:path>
                <a:path w="608329" h="593089">
                  <a:moveTo>
                    <a:pt x="594753" y="270510"/>
                  </a:moveTo>
                  <a:lnTo>
                    <a:pt x="593331" y="265468"/>
                  </a:lnTo>
                  <a:lnTo>
                    <a:pt x="593229" y="267970"/>
                  </a:lnTo>
                  <a:lnTo>
                    <a:pt x="593661" y="269925"/>
                  </a:lnTo>
                  <a:lnTo>
                    <a:pt x="594753" y="270510"/>
                  </a:lnTo>
                  <a:close/>
                </a:path>
                <a:path w="608329" h="593089">
                  <a:moveTo>
                    <a:pt x="595134" y="260350"/>
                  </a:moveTo>
                  <a:lnTo>
                    <a:pt x="590804" y="256540"/>
                  </a:lnTo>
                  <a:lnTo>
                    <a:pt x="593331" y="265468"/>
                  </a:lnTo>
                  <a:lnTo>
                    <a:pt x="593382" y="264160"/>
                  </a:lnTo>
                  <a:lnTo>
                    <a:pt x="595134" y="260350"/>
                  </a:lnTo>
                  <a:close/>
                </a:path>
                <a:path w="608329" h="593089">
                  <a:moveTo>
                    <a:pt x="608114" y="320040"/>
                  </a:moveTo>
                  <a:lnTo>
                    <a:pt x="607618" y="313690"/>
                  </a:lnTo>
                  <a:lnTo>
                    <a:pt x="607428" y="311150"/>
                  </a:lnTo>
                  <a:lnTo>
                    <a:pt x="605650" y="303530"/>
                  </a:lnTo>
                  <a:lnTo>
                    <a:pt x="605066" y="300990"/>
                  </a:lnTo>
                  <a:lnTo>
                    <a:pt x="601789" y="290830"/>
                  </a:lnTo>
                  <a:lnTo>
                    <a:pt x="600062" y="287020"/>
                  </a:lnTo>
                  <a:lnTo>
                    <a:pt x="598347" y="283210"/>
                  </a:lnTo>
                  <a:lnTo>
                    <a:pt x="597941" y="281940"/>
                  </a:lnTo>
                  <a:lnTo>
                    <a:pt x="597154" y="279400"/>
                  </a:lnTo>
                  <a:lnTo>
                    <a:pt x="596366" y="278130"/>
                  </a:lnTo>
                  <a:lnTo>
                    <a:pt x="594931" y="274320"/>
                  </a:lnTo>
                  <a:lnTo>
                    <a:pt x="594347" y="273050"/>
                  </a:lnTo>
                  <a:lnTo>
                    <a:pt x="594067" y="271780"/>
                  </a:lnTo>
                  <a:lnTo>
                    <a:pt x="593661" y="269925"/>
                  </a:lnTo>
                  <a:lnTo>
                    <a:pt x="589953" y="267970"/>
                  </a:lnTo>
                  <a:lnTo>
                    <a:pt x="588911" y="259080"/>
                  </a:lnTo>
                  <a:lnTo>
                    <a:pt x="592607" y="252730"/>
                  </a:lnTo>
                  <a:lnTo>
                    <a:pt x="582206" y="252730"/>
                  </a:lnTo>
                  <a:lnTo>
                    <a:pt x="582206" y="303530"/>
                  </a:lnTo>
                  <a:lnTo>
                    <a:pt x="574840" y="303530"/>
                  </a:lnTo>
                  <a:lnTo>
                    <a:pt x="574141" y="302704"/>
                  </a:lnTo>
                  <a:lnTo>
                    <a:pt x="580758" y="302374"/>
                  </a:lnTo>
                  <a:lnTo>
                    <a:pt x="580529" y="301104"/>
                  </a:lnTo>
                  <a:lnTo>
                    <a:pt x="580097" y="298564"/>
                  </a:lnTo>
                  <a:lnTo>
                    <a:pt x="579310" y="294055"/>
                  </a:lnTo>
                  <a:lnTo>
                    <a:pt x="580415" y="295910"/>
                  </a:lnTo>
                  <a:lnTo>
                    <a:pt x="582206" y="303530"/>
                  </a:lnTo>
                  <a:lnTo>
                    <a:pt x="582206" y="252730"/>
                  </a:lnTo>
                  <a:lnTo>
                    <a:pt x="579666" y="252730"/>
                  </a:lnTo>
                  <a:lnTo>
                    <a:pt x="579666" y="281940"/>
                  </a:lnTo>
                  <a:lnTo>
                    <a:pt x="579120" y="287020"/>
                  </a:lnTo>
                  <a:lnTo>
                    <a:pt x="578662" y="285750"/>
                  </a:lnTo>
                  <a:lnTo>
                    <a:pt x="578167" y="285750"/>
                  </a:lnTo>
                  <a:lnTo>
                    <a:pt x="578040" y="285572"/>
                  </a:lnTo>
                  <a:lnTo>
                    <a:pt x="577723" y="283324"/>
                  </a:lnTo>
                  <a:lnTo>
                    <a:pt x="577659" y="282663"/>
                  </a:lnTo>
                  <a:lnTo>
                    <a:pt x="578370" y="281940"/>
                  </a:lnTo>
                  <a:lnTo>
                    <a:pt x="579666" y="281940"/>
                  </a:lnTo>
                  <a:lnTo>
                    <a:pt x="579666" y="252730"/>
                  </a:lnTo>
                  <a:lnTo>
                    <a:pt x="572274" y="252730"/>
                  </a:lnTo>
                  <a:lnTo>
                    <a:pt x="572122" y="252730"/>
                  </a:lnTo>
                  <a:lnTo>
                    <a:pt x="571969" y="251460"/>
                  </a:lnTo>
                  <a:lnTo>
                    <a:pt x="571512" y="247764"/>
                  </a:lnTo>
                  <a:lnTo>
                    <a:pt x="570623" y="243954"/>
                  </a:lnTo>
                  <a:lnTo>
                    <a:pt x="566229" y="243954"/>
                  </a:lnTo>
                  <a:lnTo>
                    <a:pt x="566940" y="238785"/>
                  </a:lnTo>
                  <a:lnTo>
                    <a:pt x="568756" y="238455"/>
                  </a:lnTo>
                  <a:lnTo>
                    <a:pt x="567690" y="237020"/>
                  </a:lnTo>
                  <a:lnTo>
                    <a:pt x="568198" y="236334"/>
                  </a:lnTo>
                  <a:lnTo>
                    <a:pt x="568579" y="233794"/>
                  </a:lnTo>
                  <a:lnTo>
                    <a:pt x="568782" y="232524"/>
                  </a:lnTo>
                  <a:lnTo>
                    <a:pt x="568871" y="229984"/>
                  </a:lnTo>
                  <a:lnTo>
                    <a:pt x="568807" y="225450"/>
                  </a:lnTo>
                  <a:lnTo>
                    <a:pt x="571144" y="234950"/>
                  </a:lnTo>
                  <a:lnTo>
                    <a:pt x="568794" y="238760"/>
                  </a:lnTo>
                  <a:lnTo>
                    <a:pt x="571258" y="242570"/>
                  </a:lnTo>
                  <a:lnTo>
                    <a:pt x="573874" y="245110"/>
                  </a:lnTo>
                  <a:lnTo>
                    <a:pt x="573697" y="251460"/>
                  </a:lnTo>
                  <a:lnTo>
                    <a:pt x="593344" y="251460"/>
                  </a:lnTo>
                  <a:lnTo>
                    <a:pt x="594080" y="250190"/>
                  </a:lnTo>
                  <a:lnTo>
                    <a:pt x="592277" y="241300"/>
                  </a:lnTo>
                  <a:lnTo>
                    <a:pt x="589026" y="237490"/>
                  </a:lnTo>
                  <a:lnTo>
                    <a:pt x="585609" y="233680"/>
                  </a:lnTo>
                  <a:lnTo>
                    <a:pt x="584885" y="231140"/>
                  </a:lnTo>
                  <a:lnTo>
                    <a:pt x="583793" y="227330"/>
                  </a:lnTo>
                  <a:lnTo>
                    <a:pt x="582396" y="228600"/>
                  </a:lnTo>
                  <a:lnTo>
                    <a:pt x="578091" y="231140"/>
                  </a:lnTo>
                  <a:lnTo>
                    <a:pt x="576376" y="227330"/>
                  </a:lnTo>
                  <a:lnTo>
                    <a:pt x="574675" y="223520"/>
                  </a:lnTo>
                  <a:lnTo>
                    <a:pt x="574141" y="219710"/>
                  </a:lnTo>
                  <a:lnTo>
                    <a:pt x="573963" y="218440"/>
                  </a:lnTo>
                  <a:lnTo>
                    <a:pt x="573620" y="215900"/>
                  </a:lnTo>
                  <a:lnTo>
                    <a:pt x="579805" y="212090"/>
                  </a:lnTo>
                  <a:lnTo>
                    <a:pt x="582256" y="217170"/>
                  </a:lnTo>
                  <a:lnTo>
                    <a:pt x="582803" y="218440"/>
                  </a:lnTo>
                  <a:lnTo>
                    <a:pt x="582460" y="219710"/>
                  </a:lnTo>
                  <a:lnTo>
                    <a:pt x="581850" y="219710"/>
                  </a:lnTo>
                  <a:lnTo>
                    <a:pt x="583018" y="222250"/>
                  </a:lnTo>
                  <a:lnTo>
                    <a:pt x="584454" y="224790"/>
                  </a:lnTo>
                  <a:lnTo>
                    <a:pt x="585660" y="222250"/>
                  </a:lnTo>
                  <a:lnTo>
                    <a:pt x="583730" y="220980"/>
                  </a:lnTo>
                  <a:lnTo>
                    <a:pt x="584619" y="217170"/>
                  </a:lnTo>
                  <a:lnTo>
                    <a:pt x="583399" y="212090"/>
                  </a:lnTo>
                  <a:lnTo>
                    <a:pt x="582180" y="207010"/>
                  </a:lnTo>
                  <a:lnTo>
                    <a:pt x="585482" y="208280"/>
                  </a:lnTo>
                  <a:lnTo>
                    <a:pt x="585000" y="207010"/>
                  </a:lnTo>
                  <a:lnTo>
                    <a:pt x="581634" y="198120"/>
                  </a:lnTo>
                  <a:lnTo>
                    <a:pt x="582041" y="205740"/>
                  </a:lnTo>
                  <a:lnTo>
                    <a:pt x="582117" y="206933"/>
                  </a:lnTo>
                  <a:lnTo>
                    <a:pt x="582066" y="206616"/>
                  </a:lnTo>
                  <a:lnTo>
                    <a:pt x="581672" y="204470"/>
                  </a:lnTo>
                  <a:lnTo>
                    <a:pt x="581215" y="200660"/>
                  </a:lnTo>
                  <a:lnTo>
                    <a:pt x="580669" y="198120"/>
                  </a:lnTo>
                  <a:lnTo>
                    <a:pt x="580453" y="196850"/>
                  </a:lnTo>
                  <a:lnTo>
                    <a:pt x="580021" y="194310"/>
                  </a:lnTo>
                  <a:lnTo>
                    <a:pt x="579132" y="190500"/>
                  </a:lnTo>
                  <a:lnTo>
                    <a:pt x="578535" y="187960"/>
                  </a:lnTo>
                  <a:lnTo>
                    <a:pt x="577951" y="185420"/>
                  </a:lnTo>
                  <a:lnTo>
                    <a:pt x="577583" y="184150"/>
                  </a:lnTo>
                  <a:lnTo>
                    <a:pt x="576503" y="180340"/>
                  </a:lnTo>
                  <a:lnTo>
                    <a:pt x="576173" y="177800"/>
                  </a:lnTo>
                  <a:lnTo>
                    <a:pt x="575360" y="171450"/>
                  </a:lnTo>
                  <a:lnTo>
                    <a:pt x="574916" y="171450"/>
                  </a:lnTo>
                  <a:lnTo>
                    <a:pt x="574509" y="175260"/>
                  </a:lnTo>
                  <a:lnTo>
                    <a:pt x="573747" y="177800"/>
                  </a:lnTo>
                  <a:lnTo>
                    <a:pt x="573328" y="175260"/>
                  </a:lnTo>
                  <a:lnTo>
                    <a:pt x="573252" y="173990"/>
                  </a:lnTo>
                  <a:lnTo>
                    <a:pt x="569620" y="174866"/>
                  </a:lnTo>
                  <a:lnTo>
                    <a:pt x="569620" y="227330"/>
                  </a:lnTo>
                  <a:lnTo>
                    <a:pt x="568807" y="225209"/>
                  </a:lnTo>
                  <a:lnTo>
                    <a:pt x="568794" y="223634"/>
                  </a:lnTo>
                  <a:lnTo>
                    <a:pt x="568693" y="222250"/>
                  </a:lnTo>
                  <a:lnTo>
                    <a:pt x="568845" y="222250"/>
                  </a:lnTo>
                  <a:lnTo>
                    <a:pt x="569620" y="227330"/>
                  </a:lnTo>
                  <a:lnTo>
                    <a:pt x="569620" y="174866"/>
                  </a:lnTo>
                  <a:lnTo>
                    <a:pt x="562622" y="176530"/>
                  </a:lnTo>
                  <a:lnTo>
                    <a:pt x="558215" y="179070"/>
                  </a:lnTo>
                  <a:lnTo>
                    <a:pt x="555320" y="181457"/>
                  </a:lnTo>
                  <a:lnTo>
                    <a:pt x="555320" y="198120"/>
                  </a:lnTo>
                  <a:lnTo>
                    <a:pt x="555320" y="181457"/>
                  </a:lnTo>
                  <a:lnTo>
                    <a:pt x="555129" y="181610"/>
                  </a:lnTo>
                  <a:lnTo>
                    <a:pt x="550710" y="183299"/>
                  </a:lnTo>
                  <a:lnTo>
                    <a:pt x="550710" y="304050"/>
                  </a:lnTo>
                  <a:lnTo>
                    <a:pt x="548220" y="304800"/>
                  </a:lnTo>
                  <a:lnTo>
                    <a:pt x="543572" y="304800"/>
                  </a:lnTo>
                  <a:lnTo>
                    <a:pt x="537730" y="306070"/>
                  </a:lnTo>
                  <a:lnTo>
                    <a:pt x="536663" y="306070"/>
                  </a:lnTo>
                  <a:lnTo>
                    <a:pt x="537057" y="311150"/>
                  </a:lnTo>
                  <a:lnTo>
                    <a:pt x="530009" y="307340"/>
                  </a:lnTo>
                  <a:lnTo>
                    <a:pt x="527418" y="307340"/>
                  </a:lnTo>
                  <a:lnTo>
                    <a:pt x="524637" y="301104"/>
                  </a:lnTo>
                  <a:lnTo>
                    <a:pt x="533603" y="303644"/>
                  </a:lnTo>
                  <a:lnTo>
                    <a:pt x="532015" y="304914"/>
                  </a:lnTo>
                  <a:lnTo>
                    <a:pt x="541604" y="304914"/>
                  </a:lnTo>
                  <a:lnTo>
                    <a:pt x="550710" y="304050"/>
                  </a:lnTo>
                  <a:lnTo>
                    <a:pt x="550710" y="183299"/>
                  </a:lnTo>
                  <a:lnTo>
                    <a:pt x="550367" y="183426"/>
                  </a:lnTo>
                  <a:lnTo>
                    <a:pt x="550367" y="270624"/>
                  </a:lnTo>
                  <a:lnTo>
                    <a:pt x="543953" y="270624"/>
                  </a:lnTo>
                  <a:lnTo>
                    <a:pt x="544385" y="271894"/>
                  </a:lnTo>
                  <a:lnTo>
                    <a:pt x="543788" y="273164"/>
                  </a:lnTo>
                  <a:lnTo>
                    <a:pt x="543255" y="274434"/>
                  </a:lnTo>
                  <a:lnTo>
                    <a:pt x="539597" y="273164"/>
                  </a:lnTo>
                  <a:lnTo>
                    <a:pt x="539026" y="273164"/>
                  </a:lnTo>
                  <a:lnTo>
                    <a:pt x="537159" y="275704"/>
                  </a:lnTo>
                  <a:lnTo>
                    <a:pt x="536879" y="273164"/>
                  </a:lnTo>
                  <a:lnTo>
                    <a:pt x="521335" y="273164"/>
                  </a:lnTo>
                  <a:lnTo>
                    <a:pt x="521335" y="307454"/>
                  </a:lnTo>
                  <a:lnTo>
                    <a:pt x="520382" y="309600"/>
                  </a:lnTo>
                  <a:lnTo>
                    <a:pt x="520306" y="308724"/>
                  </a:lnTo>
                  <a:lnTo>
                    <a:pt x="521017" y="307454"/>
                  </a:lnTo>
                  <a:lnTo>
                    <a:pt x="521335" y="307454"/>
                  </a:lnTo>
                  <a:lnTo>
                    <a:pt x="521335" y="273164"/>
                  </a:lnTo>
                  <a:lnTo>
                    <a:pt x="515569" y="273164"/>
                  </a:lnTo>
                  <a:lnTo>
                    <a:pt x="508698" y="275704"/>
                  </a:lnTo>
                  <a:lnTo>
                    <a:pt x="509016" y="275996"/>
                  </a:lnTo>
                  <a:lnTo>
                    <a:pt x="507123" y="276250"/>
                  </a:lnTo>
                  <a:lnTo>
                    <a:pt x="507123" y="376224"/>
                  </a:lnTo>
                  <a:lnTo>
                    <a:pt x="506196" y="377304"/>
                  </a:lnTo>
                  <a:lnTo>
                    <a:pt x="505053" y="377304"/>
                  </a:lnTo>
                  <a:lnTo>
                    <a:pt x="504990" y="377177"/>
                  </a:lnTo>
                  <a:lnTo>
                    <a:pt x="504990" y="407390"/>
                  </a:lnTo>
                  <a:lnTo>
                    <a:pt x="504342" y="407784"/>
                  </a:lnTo>
                  <a:lnTo>
                    <a:pt x="503301" y="407784"/>
                  </a:lnTo>
                  <a:lnTo>
                    <a:pt x="504317" y="406514"/>
                  </a:lnTo>
                  <a:lnTo>
                    <a:pt x="504672" y="406514"/>
                  </a:lnTo>
                  <a:lnTo>
                    <a:pt x="504990" y="407390"/>
                  </a:lnTo>
                  <a:lnTo>
                    <a:pt x="504990" y="377177"/>
                  </a:lnTo>
                  <a:lnTo>
                    <a:pt x="503834" y="374764"/>
                  </a:lnTo>
                  <a:lnTo>
                    <a:pt x="504240" y="373494"/>
                  </a:lnTo>
                  <a:lnTo>
                    <a:pt x="504952" y="374764"/>
                  </a:lnTo>
                  <a:lnTo>
                    <a:pt x="505714" y="374764"/>
                  </a:lnTo>
                  <a:lnTo>
                    <a:pt x="507123" y="376224"/>
                  </a:lnTo>
                  <a:lnTo>
                    <a:pt x="507123" y="276250"/>
                  </a:lnTo>
                  <a:lnTo>
                    <a:pt x="501370" y="276974"/>
                  </a:lnTo>
                  <a:lnTo>
                    <a:pt x="492963" y="279514"/>
                  </a:lnTo>
                  <a:lnTo>
                    <a:pt x="493610" y="287134"/>
                  </a:lnTo>
                  <a:lnTo>
                    <a:pt x="495350" y="298564"/>
                  </a:lnTo>
                  <a:lnTo>
                    <a:pt x="491401" y="294754"/>
                  </a:lnTo>
                  <a:lnTo>
                    <a:pt x="496747" y="308724"/>
                  </a:lnTo>
                  <a:lnTo>
                    <a:pt x="497370" y="312534"/>
                  </a:lnTo>
                  <a:lnTo>
                    <a:pt x="497636" y="315074"/>
                  </a:lnTo>
                  <a:lnTo>
                    <a:pt x="497878" y="316344"/>
                  </a:lnTo>
                  <a:lnTo>
                    <a:pt x="497967" y="317614"/>
                  </a:lnTo>
                  <a:lnTo>
                    <a:pt x="497205" y="320154"/>
                  </a:lnTo>
                  <a:lnTo>
                    <a:pt x="494969" y="319112"/>
                  </a:lnTo>
                  <a:lnTo>
                    <a:pt x="492874" y="322694"/>
                  </a:lnTo>
                  <a:lnTo>
                    <a:pt x="499122" y="322694"/>
                  </a:lnTo>
                  <a:lnTo>
                    <a:pt x="495566" y="330314"/>
                  </a:lnTo>
                  <a:lnTo>
                    <a:pt x="493509" y="326504"/>
                  </a:lnTo>
                  <a:lnTo>
                    <a:pt x="491998" y="334124"/>
                  </a:lnTo>
                  <a:lnTo>
                    <a:pt x="493458" y="332854"/>
                  </a:lnTo>
                  <a:lnTo>
                    <a:pt x="495642" y="337934"/>
                  </a:lnTo>
                  <a:lnTo>
                    <a:pt x="496379" y="343014"/>
                  </a:lnTo>
                  <a:lnTo>
                    <a:pt x="491375" y="350634"/>
                  </a:lnTo>
                  <a:lnTo>
                    <a:pt x="487502" y="350634"/>
                  </a:lnTo>
                  <a:lnTo>
                    <a:pt x="489343" y="351904"/>
                  </a:lnTo>
                  <a:lnTo>
                    <a:pt x="491439" y="355714"/>
                  </a:lnTo>
                  <a:lnTo>
                    <a:pt x="488645" y="360794"/>
                  </a:lnTo>
                  <a:lnTo>
                    <a:pt x="486981" y="360794"/>
                  </a:lnTo>
                  <a:lnTo>
                    <a:pt x="486930" y="358254"/>
                  </a:lnTo>
                  <a:lnTo>
                    <a:pt x="486841" y="356984"/>
                  </a:lnTo>
                  <a:lnTo>
                    <a:pt x="483400" y="364604"/>
                  </a:lnTo>
                  <a:lnTo>
                    <a:pt x="481406" y="370954"/>
                  </a:lnTo>
                  <a:lnTo>
                    <a:pt x="479348" y="382384"/>
                  </a:lnTo>
                  <a:lnTo>
                    <a:pt x="482663" y="383654"/>
                  </a:lnTo>
                  <a:lnTo>
                    <a:pt x="485495" y="384924"/>
                  </a:lnTo>
                  <a:lnTo>
                    <a:pt x="487464" y="388734"/>
                  </a:lnTo>
                  <a:lnTo>
                    <a:pt x="486384" y="388734"/>
                  </a:lnTo>
                  <a:lnTo>
                    <a:pt x="486422" y="390004"/>
                  </a:lnTo>
                  <a:lnTo>
                    <a:pt x="486943" y="391274"/>
                  </a:lnTo>
                  <a:lnTo>
                    <a:pt x="482587" y="387464"/>
                  </a:lnTo>
                  <a:lnTo>
                    <a:pt x="478434" y="384924"/>
                  </a:lnTo>
                  <a:lnTo>
                    <a:pt x="475297" y="383654"/>
                  </a:lnTo>
                  <a:lnTo>
                    <a:pt x="476719" y="379844"/>
                  </a:lnTo>
                  <a:lnTo>
                    <a:pt x="478142" y="376034"/>
                  </a:lnTo>
                  <a:lnTo>
                    <a:pt x="479983" y="372224"/>
                  </a:lnTo>
                  <a:lnTo>
                    <a:pt x="476643" y="374764"/>
                  </a:lnTo>
                  <a:lnTo>
                    <a:pt x="473176" y="378574"/>
                  </a:lnTo>
                  <a:lnTo>
                    <a:pt x="470090" y="379844"/>
                  </a:lnTo>
                  <a:lnTo>
                    <a:pt x="467956" y="376034"/>
                  </a:lnTo>
                  <a:lnTo>
                    <a:pt x="467715" y="379183"/>
                  </a:lnTo>
                  <a:lnTo>
                    <a:pt x="467334" y="386194"/>
                  </a:lnTo>
                  <a:lnTo>
                    <a:pt x="476516" y="388734"/>
                  </a:lnTo>
                  <a:lnTo>
                    <a:pt x="484949" y="392544"/>
                  </a:lnTo>
                  <a:lnTo>
                    <a:pt x="492252" y="396354"/>
                  </a:lnTo>
                  <a:lnTo>
                    <a:pt x="498030" y="400164"/>
                  </a:lnTo>
                  <a:lnTo>
                    <a:pt x="498271" y="400164"/>
                  </a:lnTo>
                  <a:lnTo>
                    <a:pt x="498703" y="401434"/>
                  </a:lnTo>
                  <a:lnTo>
                    <a:pt x="498525" y="402704"/>
                  </a:lnTo>
                  <a:lnTo>
                    <a:pt x="498309" y="402704"/>
                  </a:lnTo>
                  <a:lnTo>
                    <a:pt x="497776" y="401434"/>
                  </a:lnTo>
                  <a:lnTo>
                    <a:pt x="497344" y="401434"/>
                  </a:lnTo>
                  <a:lnTo>
                    <a:pt x="498271" y="402704"/>
                  </a:lnTo>
                  <a:lnTo>
                    <a:pt x="499211" y="403974"/>
                  </a:lnTo>
                  <a:lnTo>
                    <a:pt x="502005" y="403974"/>
                  </a:lnTo>
                  <a:lnTo>
                    <a:pt x="504215" y="406514"/>
                  </a:lnTo>
                  <a:lnTo>
                    <a:pt x="504037" y="406514"/>
                  </a:lnTo>
                  <a:lnTo>
                    <a:pt x="502043" y="409054"/>
                  </a:lnTo>
                  <a:lnTo>
                    <a:pt x="505129" y="409054"/>
                  </a:lnTo>
                  <a:lnTo>
                    <a:pt x="509612" y="407784"/>
                  </a:lnTo>
                  <a:lnTo>
                    <a:pt x="510857" y="409054"/>
                  </a:lnTo>
                  <a:lnTo>
                    <a:pt x="513067" y="406514"/>
                  </a:lnTo>
                  <a:lnTo>
                    <a:pt x="510603" y="406514"/>
                  </a:lnTo>
                  <a:lnTo>
                    <a:pt x="510247" y="405244"/>
                  </a:lnTo>
                  <a:lnTo>
                    <a:pt x="506260" y="403974"/>
                  </a:lnTo>
                  <a:lnTo>
                    <a:pt x="508711" y="402704"/>
                  </a:lnTo>
                  <a:lnTo>
                    <a:pt x="512292" y="402704"/>
                  </a:lnTo>
                  <a:lnTo>
                    <a:pt x="512025" y="405244"/>
                  </a:lnTo>
                  <a:lnTo>
                    <a:pt x="515581" y="403974"/>
                  </a:lnTo>
                  <a:lnTo>
                    <a:pt x="522528" y="403974"/>
                  </a:lnTo>
                  <a:lnTo>
                    <a:pt x="520242" y="407784"/>
                  </a:lnTo>
                  <a:lnTo>
                    <a:pt x="513829" y="411594"/>
                  </a:lnTo>
                  <a:lnTo>
                    <a:pt x="510628" y="412635"/>
                  </a:lnTo>
                  <a:lnTo>
                    <a:pt x="510628" y="460349"/>
                  </a:lnTo>
                  <a:lnTo>
                    <a:pt x="507923" y="463550"/>
                  </a:lnTo>
                  <a:lnTo>
                    <a:pt x="508279" y="463550"/>
                  </a:lnTo>
                  <a:lnTo>
                    <a:pt x="505866" y="465912"/>
                  </a:lnTo>
                  <a:lnTo>
                    <a:pt x="506196" y="465112"/>
                  </a:lnTo>
                  <a:lnTo>
                    <a:pt x="506920" y="464400"/>
                  </a:lnTo>
                  <a:lnTo>
                    <a:pt x="507923" y="463257"/>
                  </a:lnTo>
                  <a:lnTo>
                    <a:pt x="506374" y="464718"/>
                  </a:lnTo>
                  <a:lnTo>
                    <a:pt x="507898" y="461124"/>
                  </a:lnTo>
                  <a:lnTo>
                    <a:pt x="510628" y="460349"/>
                  </a:lnTo>
                  <a:lnTo>
                    <a:pt x="510628" y="412635"/>
                  </a:lnTo>
                  <a:lnTo>
                    <a:pt x="509879" y="412864"/>
                  </a:lnTo>
                  <a:lnTo>
                    <a:pt x="506844" y="412864"/>
                  </a:lnTo>
                  <a:lnTo>
                    <a:pt x="507022" y="414134"/>
                  </a:lnTo>
                  <a:lnTo>
                    <a:pt x="506831" y="414134"/>
                  </a:lnTo>
                  <a:lnTo>
                    <a:pt x="506323" y="416674"/>
                  </a:lnTo>
                  <a:lnTo>
                    <a:pt x="505269" y="419214"/>
                  </a:lnTo>
                  <a:lnTo>
                    <a:pt x="504990" y="419735"/>
                  </a:lnTo>
                  <a:lnTo>
                    <a:pt x="504990" y="476250"/>
                  </a:lnTo>
                  <a:lnTo>
                    <a:pt x="504685" y="477100"/>
                  </a:lnTo>
                  <a:lnTo>
                    <a:pt x="501573" y="480174"/>
                  </a:lnTo>
                  <a:lnTo>
                    <a:pt x="502526" y="473824"/>
                  </a:lnTo>
                  <a:lnTo>
                    <a:pt x="503516" y="471462"/>
                  </a:lnTo>
                  <a:lnTo>
                    <a:pt x="504990" y="476250"/>
                  </a:lnTo>
                  <a:lnTo>
                    <a:pt x="504990" y="419735"/>
                  </a:lnTo>
                  <a:lnTo>
                    <a:pt x="503212" y="423024"/>
                  </a:lnTo>
                  <a:lnTo>
                    <a:pt x="500646" y="429374"/>
                  </a:lnTo>
                  <a:lnTo>
                    <a:pt x="498932" y="435724"/>
                  </a:lnTo>
                  <a:lnTo>
                    <a:pt x="500202" y="440804"/>
                  </a:lnTo>
                  <a:lnTo>
                    <a:pt x="499300" y="443344"/>
                  </a:lnTo>
                  <a:lnTo>
                    <a:pt x="496023" y="443344"/>
                  </a:lnTo>
                  <a:lnTo>
                    <a:pt x="494690" y="442074"/>
                  </a:lnTo>
                  <a:lnTo>
                    <a:pt x="494715" y="440804"/>
                  </a:lnTo>
                  <a:lnTo>
                    <a:pt x="496341" y="438264"/>
                  </a:lnTo>
                  <a:lnTo>
                    <a:pt x="495884" y="436994"/>
                  </a:lnTo>
                  <a:lnTo>
                    <a:pt x="493687" y="443344"/>
                  </a:lnTo>
                  <a:lnTo>
                    <a:pt x="492569" y="445884"/>
                  </a:lnTo>
                  <a:lnTo>
                    <a:pt x="491705" y="448424"/>
                  </a:lnTo>
                  <a:lnTo>
                    <a:pt x="491083" y="450964"/>
                  </a:lnTo>
                  <a:lnTo>
                    <a:pt x="491972" y="454774"/>
                  </a:lnTo>
                  <a:lnTo>
                    <a:pt x="490867" y="455472"/>
                  </a:lnTo>
                  <a:lnTo>
                    <a:pt x="490867" y="483870"/>
                  </a:lnTo>
                  <a:lnTo>
                    <a:pt x="490397" y="483870"/>
                  </a:lnTo>
                  <a:lnTo>
                    <a:pt x="489419" y="482600"/>
                  </a:lnTo>
                  <a:lnTo>
                    <a:pt x="489051" y="482015"/>
                  </a:lnTo>
                  <a:lnTo>
                    <a:pt x="490867" y="483870"/>
                  </a:lnTo>
                  <a:lnTo>
                    <a:pt x="490867" y="455472"/>
                  </a:lnTo>
                  <a:lnTo>
                    <a:pt x="487934" y="457314"/>
                  </a:lnTo>
                  <a:lnTo>
                    <a:pt x="489204" y="453504"/>
                  </a:lnTo>
                  <a:lnTo>
                    <a:pt x="491312" y="447154"/>
                  </a:lnTo>
                  <a:lnTo>
                    <a:pt x="488022" y="453504"/>
                  </a:lnTo>
                  <a:lnTo>
                    <a:pt x="487946" y="450964"/>
                  </a:lnTo>
                  <a:lnTo>
                    <a:pt x="487248" y="450964"/>
                  </a:lnTo>
                  <a:lnTo>
                    <a:pt x="486714" y="449694"/>
                  </a:lnTo>
                  <a:lnTo>
                    <a:pt x="486600" y="450011"/>
                  </a:lnTo>
                  <a:lnTo>
                    <a:pt x="486600" y="479501"/>
                  </a:lnTo>
                  <a:lnTo>
                    <a:pt x="485165" y="481330"/>
                  </a:lnTo>
                  <a:lnTo>
                    <a:pt x="485419" y="478790"/>
                  </a:lnTo>
                  <a:lnTo>
                    <a:pt x="484212" y="478790"/>
                  </a:lnTo>
                  <a:lnTo>
                    <a:pt x="483552" y="480060"/>
                  </a:lnTo>
                  <a:lnTo>
                    <a:pt x="480491" y="480060"/>
                  </a:lnTo>
                  <a:lnTo>
                    <a:pt x="479234" y="477520"/>
                  </a:lnTo>
                  <a:lnTo>
                    <a:pt x="477710" y="476250"/>
                  </a:lnTo>
                  <a:lnTo>
                    <a:pt x="475386" y="473710"/>
                  </a:lnTo>
                  <a:lnTo>
                    <a:pt x="480110" y="476364"/>
                  </a:lnTo>
                  <a:lnTo>
                    <a:pt x="483425" y="477786"/>
                  </a:lnTo>
                  <a:lnTo>
                    <a:pt x="482930" y="478790"/>
                  </a:lnTo>
                  <a:lnTo>
                    <a:pt x="484212" y="478790"/>
                  </a:lnTo>
                  <a:lnTo>
                    <a:pt x="483730" y="477926"/>
                  </a:lnTo>
                  <a:lnTo>
                    <a:pt x="486041" y="478904"/>
                  </a:lnTo>
                  <a:lnTo>
                    <a:pt x="486600" y="479501"/>
                  </a:lnTo>
                  <a:lnTo>
                    <a:pt x="486600" y="450011"/>
                  </a:lnTo>
                  <a:lnTo>
                    <a:pt x="486257" y="450964"/>
                  </a:lnTo>
                  <a:lnTo>
                    <a:pt x="484035" y="447154"/>
                  </a:lnTo>
                  <a:lnTo>
                    <a:pt x="483298" y="445884"/>
                  </a:lnTo>
                  <a:lnTo>
                    <a:pt x="481507" y="447154"/>
                  </a:lnTo>
                  <a:lnTo>
                    <a:pt x="476262" y="447154"/>
                  </a:lnTo>
                  <a:lnTo>
                    <a:pt x="475094" y="445884"/>
                  </a:lnTo>
                  <a:lnTo>
                    <a:pt x="474014" y="445884"/>
                  </a:lnTo>
                  <a:lnTo>
                    <a:pt x="474014" y="467474"/>
                  </a:lnTo>
                  <a:lnTo>
                    <a:pt x="473900" y="471284"/>
                  </a:lnTo>
                  <a:lnTo>
                    <a:pt x="473303" y="470979"/>
                  </a:lnTo>
                  <a:lnTo>
                    <a:pt x="468655" y="466090"/>
                  </a:lnTo>
                  <a:lnTo>
                    <a:pt x="467283" y="464820"/>
                  </a:lnTo>
                  <a:lnTo>
                    <a:pt x="464146" y="461937"/>
                  </a:lnTo>
                  <a:lnTo>
                    <a:pt x="464654" y="461124"/>
                  </a:lnTo>
                  <a:lnTo>
                    <a:pt x="466077" y="459854"/>
                  </a:lnTo>
                  <a:lnTo>
                    <a:pt x="469861" y="462394"/>
                  </a:lnTo>
                  <a:lnTo>
                    <a:pt x="473913" y="461124"/>
                  </a:lnTo>
                  <a:lnTo>
                    <a:pt x="473951" y="466204"/>
                  </a:lnTo>
                  <a:lnTo>
                    <a:pt x="471830" y="464934"/>
                  </a:lnTo>
                  <a:lnTo>
                    <a:pt x="471081" y="466204"/>
                  </a:lnTo>
                  <a:lnTo>
                    <a:pt x="469480" y="466204"/>
                  </a:lnTo>
                  <a:lnTo>
                    <a:pt x="474014" y="467474"/>
                  </a:lnTo>
                  <a:lnTo>
                    <a:pt x="474014" y="445884"/>
                  </a:lnTo>
                  <a:lnTo>
                    <a:pt x="473659" y="445884"/>
                  </a:lnTo>
                  <a:lnTo>
                    <a:pt x="470839" y="444614"/>
                  </a:lnTo>
                  <a:lnTo>
                    <a:pt x="452945" y="430644"/>
                  </a:lnTo>
                  <a:lnTo>
                    <a:pt x="450519" y="428104"/>
                  </a:lnTo>
                  <a:lnTo>
                    <a:pt x="448513" y="429374"/>
                  </a:lnTo>
                  <a:lnTo>
                    <a:pt x="446328" y="430644"/>
                  </a:lnTo>
                  <a:lnTo>
                    <a:pt x="443763" y="431914"/>
                  </a:lnTo>
                  <a:lnTo>
                    <a:pt x="446608" y="430644"/>
                  </a:lnTo>
                  <a:lnTo>
                    <a:pt x="447078" y="430644"/>
                  </a:lnTo>
                  <a:lnTo>
                    <a:pt x="441134" y="435724"/>
                  </a:lnTo>
                  <a:lnTo>
                    <a:pt x="436041" y="439928"/>
                  </a:lnTo>
                  <a:lnTo>
                    <a:pt x="436041" y="473519"/>
                  </a:lnTo>
                  <a:lnTo>
                    <a:pt x="433133" y="478790"/>
                  </a:lnTo>
                  <a:lnTo>
                    <a:pt x="428269" y="485140"/>
                  </a:lnTo>
                  <a:lnTo>
                    <a:pt x="425919" y="485140"/>
                  </a:lnTo>
                  <a:lnTo>
                    <a:pt x="425742" y="484733"/>
                  </a:lnTo>
                  <a:lnTo>
                    <a:pt x="425742" y="485140"/>
                  </a:lnTo>
                  <a:lnTo>
                    <a:pt x="423621" y="485140"/>
                  </a:lnTo>
                  <a:lnTo>
                    <a:pt x="424167" y="484352"/>
                  </a:lnTo>
                  <a:lnTo>
                    <a:pt x="425742" y="485140"/>
                  </a:lnTo>
                  <a:lnTo>
                    <a:pt x="425742" y="484733"/>
                  </a:lnTo>
                  <a:lnTo>
                    <a:pt x="425043" y="483082"/>
                  </a:lnTo>
                  <a:lnTo>
                    <a:pt x="427126" y="480072"/>
                  </a:lnTo>
                  <a:lnTo>
                    <a:pt x="429628" y="481444"/>
                  </a:lnTo>
                  <a:lnTo>
                    <a:pt x="430288" y="477634"/>
                  </a:lnTo>
                  <a:lnTo>
                    <a:pt x="430733" y="475094"/>
                  </a:lnTo>
                  <a:lnTo>
                    <a:pt x="436041" y="473519"/>
                  </a:lnTo>
                  <a:lnTo>
                    <a:pt x="436041" y="439928"/>
                  </a:lnTo>
                  <a:lnTo>
                    <a:pt x="433438" y="442074"/>
                  </a:lnTo>
                  <a:lnTo>
                    <a:pt x="428053" y="447154"/>
                  </a:lnTo>
                  <a:lnTo>
                    <a:pt x="426110" y="448729"/>
                  </a:lnTo>
                  <a:lnTo>
                    <a:pt x="426110" y="479501"/>
                  </a:lnTo>
                  <a:lnTo>
                    <a:pt x="423887" y="480339"/>
                  </a:lnTo>
                  <a:lnTo>
                    <a:pt x="422757" y="477634"/>
                  </a:lnTo>
                  <a:lnTo>
                    <a:pt x="426110" y="479501"/>
                  </a:lnTo>
                  <a:lnTo>
                    <a:pt x="426110" y="448729"/>
                  </a:lnTo>
                  <a:lnTo>
                    <a:pt x="418579" y="454774"/>
                  </a:lnTo>
                  <a:lnTo>
                    <a:pt x="417182" y="455853"/>
                  </a:lnTo>
                  <a:lnTo>
                    <a:pt x="417182" y="483984"/>
                  </a:lnTo>
                  <a:lnTo>
                    <a:pt x="416941" y="484251"/>
                  </a:lnTo>
                  <a:lnTo>
                    <a:pt x="416064" y="483984"/>
                  </a:lnTo>
                  <a:lnTo>
                    <a:pt x="417182" y="483984"/>
                  </a:lnTo>
                  <a:lnTo>
                    <a:pt x="417182" y="455853"/>
                  </a:lnTo>
                  <a:lnTo>
                    <a:pt x="411137" y="460527"/>
                  </a:lnTo>
                  <a:lnTo>
                    <a:pt x="411137" y="486410"/>
                  </a:lnTo>
                  <a:lnTo>
                    <a:pt x="407784" y="486410"/>
                  </a:lnTo>
                  <a:lnTo>
                    <a:pt x="404368" y="488848"/>
                  </a:lnTo>
                  <a:lnTo>
                    <a:pt x="407530" y="483984"/>
                  </a:lnTo>
                  <a:lnTo>
                    <a:pt x="411137" y="486410"/>
                  </a:lnTo>
                  <a:lnTo>
                    <a:pt x="411137" y="460527"/>
                  </a:lnTo>
                  <a:lnTo>
                    <a:pt x="408711" y="462394"/>
                  </a:lnTo>
                  <a:lnTo>
                    <a:pt x="403580" y="466204"/>
                  </a:lnTo>
                  <a:lnTo>
                    <a:pt x="402018" y="466940"/>
                  </a:lnTo>
                  <a:lnTo>
                    <a:pt x="402018" y="533908"/>
                  </a:lnTo>
                  <a:lnTo>
                    <a:pt x="401878" y="533996"/>
                  </a:lnTo>
                  <a:lnTo>
                    <a:pt x="401853" y="533806"/>
                  </a:lnTo>
                  <a:lnTo>
                    <a:pt x="402018" y="533908"/>
                  </a:lnTo>
                  <a:lnTo>
                    <a:pt x="402018" y="466940"/>
                  </a:lnTo>
                  <a:lnTo>
                    <a:pt x="398183" y="468744"/>
                  </a:lnTo>
                  <a:lnTo>
                    <a:pt x="393814" y="471284"/>
                  </a:lnTo>
                  <a:lnTo>
                    <a:pt x="387997" y="475094"/>
                  </a:lnTo>
                  <a:lnTo>
                    <a:pt x="384035" y="476364"/>
                  </a:lnTo>
                  <a:lnTo>
                    <a:pt x="379933" y="477634"/>
                  </a:lnTo>
                  <a:lnTo>
                    <a:pt x="375551" y="480174"/>
                  </a:lnTo>
                  <a:lnTo>
                    <a:pt x="375259" y="483984"/>
                  </a:lnTo>
                  <a:lnTo>
                    <a:pt x="375005" y="489064"/>
                  </a:lnTo>
                  <a:lnTo>
                    <a:pt x="374383" y="494144"/>
                  </a:lnTo>
                  <a:lnTo>
                    <a:pt x="374294" y="499224"/>
                  </a:lnTo>
                  <a:lnTo>
                    <a:pt x="374891" y="503034"/>
                  </a:lnTo>
                  <a:lnTo>
                    <a:pt x="375297" y="503034"/>
                  </a:lnTo>
                  <a:lnTo>
                    <a:pt x="375869" y="504304"/>
                  </a:lnTo>
                  <a:lnTo>
                    <a:pt x="377024" y="505574"/>
                  </a:lnTo>
                  <a:lnTo>
                    <a:pt x="378663" y="506844"/>
                  </a:lnTo>
                  <a:lnTo>
                    <a:pt x="380161" y="509384"/>
                  </a:lnTo>
                  <a:lnTo>
                    <a:pt x="375843" y="511924"/>
                  </a:lnTo>
                  <a:lnTo>
                    <a:pt x="381609" y="519544"/>
                  </a:lnTo>
                  <a:lnTo>
                    <a:pt x="384746" y="527164"/>
                  </a:lnTo>
                  <a:lnTo>
                    <a:pt x="379069" y="530974"/>
                  </a:lnTo>
                  <a:lnTo>
                    <a:pt x="377367" y="533514"/>
                  </a:lnTo>
                  <a:lnTo>
                    <a:pt x="372821" y="533514"/>
                  </a:lnTo>
                  <a:lnTo>
                    <a:pt x="371246" y="536054"/>
                  </a:lnTo>
                  <a:lnTo>
                    <a:pt x="372173" y="537324"/>
                  </a:lnTo>
                  <a:lnTo>
                    <a:pt x="373176" y="538594"/>
                  </a:lnTo>
                  <a:lnTo>
                    <a:pt x="372084" y="538594"/>
                  </a:lnTo>
                  <a:lnTo>
                    <a:pt x="369519" y="539864"/>
                  </a:lnTo>
                  <a:lnTo>
                    <a:pt x="363143" y="541134"/>
                  </a:lnTo>
                  <a:lnTo>
                    <a:pt x="360413" y="542404"/>
                  </a:lnTo>
                  <a:lnTo>
                    <a:pt x="360476" y="539864"/>
                  </a:lnTo>
                  <a:lnTo>
                    <a:pt x="360070" y="541134"/>
                  </a:lnTo>
                  <a:lnTo>
                    <a:pt x="359397" y="543674"/>
                  </a:lnTo>
                  <a:lnTo>
                    <a:pt x="356984" y="542404"/>
                  </a:lnTo>
                  <a:lnTo>
                    <a:pt x="356323" y="539864"/>
                  </a:lnTo>
                  <a:lnTo>
                    <a:pt x="344055" y="547484"/>
                  </a:lnTo>
                  <a:lnTo>
                    <a:pt x="339331" y="546214"/>
                  </a:lnTo>
                  <a:lnTo>
                    <a:pt x="338061" y="542404"/>
                  </a:lnTo>
                  <a:lnTo>
                    <a:pt x="335978" y="539864"/>
                  </a:lnTo>
                  <a:lnTo>
                    <a:pt x="328777" y="539864"/>
                  </a:lnTo>
                  <a:lnTo>
                    <a:pt x="323430" y="542404"/>
                  </a:lnTo>
                  <a:lnTo>
                    <a:pt x="314490" y="550024"/>
                  </a:lnTo>
                  <a:lnTo>
                    <a:pt x="316890" y="551294"/>
                  </a:lnTo>
                  <a:lnTo>
                    <a:pt x="322884" y="551294"/>
                  </a:lnTo>
                  <a:lnTo>
                    <a:pt x="323545" y="553834"/>
                  </a:lnTo>
                  <a:lnTo>
                    <a:pt x="318757" y="556374"/>
                  </a:lnTo>
                  <a:lnTo>
                    <a:pt x="318808" y="557072"/>
                  </a:lnTo>
                  <a:lnTo>
                    <a:pt x="318452" y="557530"/>
                  </a:lnTo>
                  <a:lnTo>
                    <a:pt x="318706" y="557530"/>
                  </a:lnTo>
                  <a:lnTo>
                    <a:pt x="318833" y="557314"/>
                  </a:lnTo>
                  <a:lnTo>
                    <a:pt x="319062" y="560070"/>
                  </a:lnTo>
                  <a:lnTo>
                    <a:pt x="316484" y="560070"/>
                  </a:lnTo>
                  <a:lnTo>
                    <a:pt x="318452" y="557530"/>
                  </a:lnTo>
                  <a:lnTo>
                    <a:pt x="318008" y="557530"/>
                  </a:lnTo>
                  <a:lnTo>
                    <a:pt x="317284" y="558800"/>
                  </a:lnTo>
                  <a:lnTo>
                    <a:pt x="315798" y="560070"/>
                  </a:lnTo>
                  <a:lnTo>
                    <a:pt x="314706" y="557530"/>
                  </a:lnTo>
                  <a:lnTo>
                    <a:pt x="314121" y="556260"/>
                  </a:lnTo>
                  <a:lnTo>
                    <a:pt x="313880" y="556260"/>
                  </a:lnTo>
                  <a:lnTo>
                    <a:pt x="310984" y="551180"/>
                  </a:lnTo>
                  <a:lnTo>
                    <a:pt x="311658" y="551180"/>
                  </a:lnTo>
                  <a:lnTo>
                    <a:pt x="312674" y="552145"/>
                  </a:lnTo>
                  <a:lnTo>
                    <a:pt x="312572" y="551180"/>
                  </a:lnTo>
                  <a:lnTo>
                    <a:pt x="312166" y="547370"/>
                  </a:lnTo>
                  <a:lnTo>
                    <a:pt x="313867" y="544830"/>
                  </a:lnTo>
                  <a:lnTo>
                    <a:pt x="314363" y="541020"/>
                  </a:lnTo>
                  <a:lnTo>
                    <a:pt x="311404" y="541020"/>
                  </a:lnTo>
                  <a:lnTo>
                    <a:pt x="309321" y="539750"/>
                  </a:lnTo>
                  <a:lnTo>
                    <a:pt x="306946" y="535940"/>
                  </a:lnTo>
                  <a:lnTo>
                    <a:pt x="304469" y="532130"/>
                  </a:lnTo>
                  <a:lnTo>
                    <a:pt x="302209" y="527050"/>
                  </a:lnTo>
                  <a:lnTo>
                    <a:pt x="299872" y="524510"/>
                  </a:lnTo>
                  <a:lnTo>
                    <a:pt x="300418" y="521970"/>
                  </a:lnTo>
                  <a:lnTo>
                    <a:pt x="300469" y="521703"/>
                  </a:lnTo>
                  <a:lnTo>
                    <a:pt x="300888" y="522084"/>
                  </a:lnTo>
                  <a:lnTo>
                    <a:pt x="301612" y="520814"/>
                  </a:lnTo>
                  <a:lnTo>
                    <a:pt x="302285" y="519544"/>
                  </a:lnTo>
                  <a:lnTo>
                    <a:pt x="303390" y="518426"/>
                  </a:lnTo>
                  <a:lnTo>
                    <a:pt x="307149" y="520700"/>
                  </a:lnTo>
                  <a:lnTo>
                    <a:pt x="307632" y="521449"/>
                  </a:lnTo>
                  <a:lnTo>
                    <a:pt x="306882" y="518680"/>
                  </a:lnTo>
                  <a:lnTo>
                    <a:pt x="309156" y="517004"/>
                  </a:lnTo>
                  <a:lnTo>
                    <a:pt x="310883" y="515734"/>
                  </a:lnTo>
                  <a:lnTo>
                    <a:pt x="309054" y="513194"/>
                  </a:lnTo>
                  <a:lnTo>
                    <a:pt x="306311" y="509384"/>
                  </a:lnTo>
                  <a:lnTo>
                    <a:pt x="303263" y="506844"/>
                  </a:lnTo>
                  <a:lnTo>
                    <a:pt x="302348" y="507060"/>
                  </a:lnTo>
                  <a:lnTo>
                    <a:pt x="302348" y="518160"/>
                  </a:lnTo>
                  <a:lnTo>
                    <a:pt x="301205" y="519544"/>
                  </a:lnTo>
                  <a:lnTo>
                    <a:pt x="301002" y="519277"/>
                  </a:lnTo>
                  <a:lnTo>
                    <a:pt x="301244" y="518160"/>
                  </a:lnTo>
                  <a:lnTo>
                    <a:pt x="302348" y="518160"/>
                  </a:lnTo>
                  <a:lnTo>
                    <a:pt x="302348" y="507060"/>
                  </a:lnTo>
                  <a:lnTo>
                    <a:pt x="300355" y="507530"/>
                  </a:lnTo>
                  <a:lnTo>
                    <a:pt x="301815" y="508114"/>
                  </a:lnTo>
                  <a:lnTo>
                    <a:pt x="301574" y="508114"/>
                  </a:lnTo>
                  <a:lnTo>
                    <a:pt x="301282" y="509270"/>
                  </a:lnTo>
                  <a:lnTo>
                    <a:pt x="300050" y="509270"/>
                  </a:lnTo>
                  <a:lnTo>
                    <a:pt x="300139" y="510273"/>
                  </a:lnTo>
                  <a:lnTo>
                    <a:pt x="299948" y="510425"/>
                  </a:lnTo>
                  <a:lnTo>
                    <a:pt x="297472" y="508952"/>
                  </a:lnTo>
                  <a:lnTo>
                    <a:pt x="297942" y="508114"/>
                  </a:lnTo>
                  <a:lnTo>
                    <a:pt x="296100" y="508114"/>
                  </a:lnTo>
                  <a:lnTo>
                    <a:pt x="297980" y="505574"/>
                  </a:lnTo>
                  <a:lnTo>
                    <a:pt x="300126" y="504304"/>
                  </a:lnTo>
                  <a:lnTo>
                    <a:pt x="302602" y="501764"/>
                  </a:lnTo>
                  <a:lnTo>
                    <a:pt x="298665" y="503034"/>
                  </a:lnTo>
                  <a:lnTo>
                    <a:pt x="295325" y="505574"/>
                  </a:lnTo>
                  <a:lnTo>
                    <a:pt x="293763" y="506298"/>
                  </a:lnTo>
                  <a:lnTo>
                    <a:pt x="293763" y="506933"/>
                  </a:lnTo>
                  <a:lnTo>
                    <a:pt x="293446" y="507314"/>
                  </a:lnTo>
                  <a:lnTo>
                    <a:pt x="293357" y="507136"/>
                  </a:lnTo>
                  <a:lnTo>
                    <a:pt x="293763" y="506933"/>
                  </a:lnTo>
                  <a:lnTo>
                    <a:pt x="293763" y="506298"/>
                  </a:lnTo>
                  <a:lnTo>
                    <a:pt x="293090" y="506603"/>
                  </a:lnTo>
                  <a:lnTo>
                    <a:pt x="291274" y="502920"/>
                  </a:lnTo>
                  <a:lnTo>
                    <a:pt x="291071" y="503199"/>
                  </a:lnTo>
                  <a:lnTo>
                    <a:pt x="291045" y="503034"/>
                  </a:lnTo>
                  <a:lnTo>
                    <a:pt x="290753" y="501764"/>
                  </a:lnTo>
                  <a:lnTo>
                    <a:pt x="295351" y="500494"/>
                  </a:lnTo>
                  <a:lnTo>
                    <a:pt x="289712" y="497954"/>
                  </a:lnTo>
                  <a:lnTo>
                    <a:pt x="289369" y="503034"/>
                  </a:lnTo>
                  <a:lnTo>
                    <a:pt x="287896" y="501764"/>
                  </a:lnTo>
                  <a:lnTo>
                    <a:pt x="286423" y="500494"/>
                  </a:lnTo>
                  <a:lnTo>
                    <a:pt x="286131" y="500253"/>
                  </a:lnTo>
                  <a:lnTo>
                    <a:pt x="286131" y="504304"/>
                  </a:lnTo>
                  <a:lnTo>
                    <a:pt x="279958" y="506514"/>
                  </a:lnTo>
                  <a:lnTo>
                    <a:pt x="276047" y="505460"/>
                  </a:lnTo>
                  <a:lnTo>
                    <a:pt x="273418" y="508000"/>
                  </a:lnTo>
                  <a:lnTo>
                    <a:pt x="269913" y="505472"/>
                  </a:lnTo>
                  <a:lnTo>
                    <a:pt x="275412" y="503034"/>
                  </a:lnTo>
                  <a:lnTo>
                    <a:pt x="282562" y="501764"/>
                  </a:lnTo>
                  <a:lnTo>
                    <a:pt x="286131" y="504304"/>
                  </a:lnTo>
                  <a:lnTo>
                    <a:pt x="286131" y="500253"/>
                  </a:lnTo>
                  <a:lnTo>
                    <a:pt x="284949" y="499224"/>
                  </a:lnTo>
                  <a:lnTo>
                    <a:pt x="284454" y="499224"/>
                  </a:lnTo>
                  <a:lnTo>
                    <a:pt x="284683" y="498081"/>
                  </a:lnTo>
                  <a:lnTo>
                    <a:pt x="279590" y="499224"/>
                  </a:lnTo>
                  <a:lnTo>
                    <a:pt x="280784" y="497954"/>
                  </a:lnTo>
                  <a:lnTo>
                    <a:pt x="279107" y="495414"/>
                  </a:lnTo>
                  <a:lnTo>
                    <a:pt x="282346" y="496684"/>
                  </a:lnTo>
                  <a:lnTo>
                    <a:pt x="280035" y="495414"/>
                  </a:lnTo>
                  <a:lnTo>
                    <a:pt x="273126" y="491604"/>
                  </a:lnTo>
                  <a:lnTo>
                    <a:pt x="267436" y="497738"/>
                  </a:lnTo>
                  <a:lnTo>
                    <a:pt x="267182" y="497700"/>
                  </a:lnTo>
                  <a:lnTo>
                    <a:pt x="267182" y="498005"/>
                  </a:lnTo>
                  <a:lnTo>
                    <a:pt x="266052" y="499224"/>
                  </a:lnTo>
                  <a:lnTo>
                    <a:pt x="265506" y="498297"/>
                  </a:lnTo>
                  <a:lnTo>
                    <a:pt x="267182" y="498005"/>
                  </a:lnTo>
                  <a:lnTo>
                    <a:pt x="267182" y="497700"/>
                  </a:lnTo>
                  <a:lnTo>
                    <a:pt x="264972" y="497344"/>
                  </a:lnTo>
                  <a:lnTo>
                    <a:pt x="263144" y="494144"/>
                  </a:lnTo>
                  <a:lnTo>
                    <a:pt x="264007" y="492874"/>
                  </a:lnTo>
                  <a:lnTo>
                    <a:pt x="257695" y="494144"/>
                  </a:lnTo>
                  <a:lnTo>
                    <a:pt x="256387" y="495414"/>
                  </a:lnTo>
                  <a:lnTo>
                    <a:pt x="255562" y="497801"/>
                  </a:lnTo>
                  <a:lnTo>
                    <a:pt x="254711" y="496570"/>
                  </a:lnTo>
                  <a:lnTo>
                    <a:pt x="251587" y="496570"/>
                  </a:lnTo>
                  <a:lnTo>
                    <a:pt x="249389" y="497509"/>
                  </a:lnTo>
                  <a:lnTo>
                    <a:pt x="249085" y="496684"/>
                  </a:lnTo>
                  <a:lnTo>
                    <a:pt x="247751" y="492874"/>
                  </a:lnTo>
                  <a:lnTo>
                    <a:pt x="247459" y="491604"/>
                  </a:lnTo>
                  <a:lnTo>
                    <a:pt x="246570" y="487794"/>
                  </a:lnTo>
                  <a:lnTo>
                    <a:pt x="244068" y="491604"/>
                  </a:lnTo>
                  <a:lnTo>
                    <a:pt x="241477" y="490766"/>
                  </a:lnTo>
                  <a:lnTo>
                    <a:pt x="241477" y="491604"/>
                  </a:lnTo>
                  <a:lnTo>
                    <a:pt x="237693" y="492874"/>
                  </a:lnTo>
                  <a:lnTo>
                    <a:pt x="235635" y="490410"/>
                  </a:lnTo>
                  <a:lnTo>
                    <a:pt x="241477" y="491604"/>
                  </a:lnTo>
                  <a:lnTo>
                    <a:pt x="241477" y="490766"/>
                  </a:lnTo>
                  <a:lnTo>
                    <a:pt x="240169" y="490334"/>
                  </a:lnTo>
                  <a:lnTo>
                    <a:pt x="241198" y="489064"/>
                  </a:lnTo>
                  <a:lnTo>
                    <a:pt x="235445" y="490296"/>
                  </a:lnTo>
                  <a:lnTo>
                    <a:pt x="218503" y="482714"/>
                  </a:lnTo>
                  <a:lnTo>
                    <a:pt x="217093" y="482714"/>
                  </a:lnTo>
                  <a:lnTo>
                    <a:pt x="216496" y="481444"/>
                  </a:lnTo>
                  <a:lnTo>
                    <a:pt x="216128" y="483984"/>
                  </a:lnTo>
                  <a:lnTo>
                    <a:pt x="219456" y="483984"/>
                  </a:lnTo>
                  <a:lnTo>
                    <a:pt x="219900" y="485254"/>
                  </a:lnTo>
                  <a:lnTo>
                    <a:pt x="218986" y="485254"/>
                  </a:lnTo>
                  <a:lnTo>
                    <a:pt x="217716" y="487794"/>
                  </a:lnTo>
                  <a:lnTo>
                    <a:pt x="215582" y="483984"/>
                  </a:lnTo>
                  <a:lnTo>
                    <a:pt x="213880" y="486524"/>
                  </a:lnTo>
                  <a:lnTo>
                    <a:pt x="212382" y="490296"/>
                  </a:lnTo>
                  <a:lnTo>
                    <a:pt x="210769" y="492874"/>
                  </a:lnTo>
                  <a:lnTo>
                    <a:pt x="210705" y="493077"/>
                  </a:lnTo>
                  <a:lnTo>
                    <a:pt x="210705" y="504494"/>
                  </a:lnTo>
                  <a:lnTo>
                    <a:pt x="210312" y="504952"/>
                  </a:lnTo>
                  <a:lnTo>
                    <a:pt x="210566" y="504304"/>
                  </a:lnTo>
                  <a:lnTo>
                    <a:pt x="210705" y="504494"/>
                  </a:lnTo>
                  <a:lnTo>
                    <a:pt x="210705" y="493077"/>
                  </a:lnTo>
                  <a:lnTo>
                    <a:pt x="209562" y="496684"/>
                  </a:lnTo>
                  <a:lnTo>
                    <a:pt x="208826" y="496951"/>
                  </a:lnTo>
                  <a:lnTo>
                    <a:pt x="208826" y="500494"/>
                  </a:lnTo>
                  <a:lnTo>
                    <a:pt x="207848" y="508241"/>
                  </a:lnTo>
                  <a:lnTo>
                    <a:pt x="204749" y="513080"/>
                  </a:lnTo>
                  <a:lnTo>
                    <a:pt x="203212" y="515620"/>
                  </a:lnTo>
                  <a:lnTo>
                    <a:pt x="202641" y="518160"/>
                  </a:lnTo>
                  <a:lnTo>
                    <a:pt x="202412" y="519430"/>
                  </a:lnTo>
                  <a:lnTo>
                    <a:pt x="200698" y="519430"/>
                  </a:lnTo>
                  <a:lnTo>
                    <a:pt x="203644" y="520700"/>
                  </a:lnTo>
                  <a:lnTo>
                    <a:pt x="205867" y="521970"/>
                  </a:lnTo>
                  <a:lnTo>
                    <a:pt x="207187" y="523240"/>
                  </a:lnTo>
                  <a:lnTo>
                    <a:pt x="204635" y="525780"/>
                  </a:lnTo>
                  <a:lnTo>
                    <a:pt x="204927" y="530860"/>
                  </a:lnTo>
                  <a:lnTo>
                    <a:pt x="201206" y="529590"/>
                  </a:lnTo>
                  <a:lnTo>
                    <a:pt x="202907" y="528320"/>
                  </a:lnTo>
                  <a:lnTo>
                    <a:pt x="201968" y="527050"/>
                  </a:lnTo>
                  <a:lnTo>
                    <a:pt x="201866" y="525780"/>
                  </a:lnTo>
                  <a:lnTo>
                    <a:pt x="200279" y="529590"/>
                  </a:lnTo>
                  <a:lnTo>
                    <a:pt x="196799" y="529590"/>
                  </a:lnTo>
                  <a:lnTo>
                    <a:pt x="198094" y="528434"/>
                  </a:lnTo>
                  <a:lnTo>
                    <a:pt x="195605" y="529513"/>
                  </a:lnTo>
                  <a:lnTo>
                    <a:pt x="196418" y="528142"/>
                  </a:lnTo>
                  <a:lnTo>
                    <a:pt x="195389" y="528739"/>
                  </a:lnTo>
                  <a:lnTo>
                    <a:pt x="195389" y="529590"/>
                  </a:lnTo>
                  <a:lnTo>
                    <a:pt x="195338" y="530910"/>
                  </a:lnTo>
                  <a:lnTo>
                    <a:pt x="195160" y="532130"/>
                  </a:lnTo>
                  <a:lnTo>
                    <a:pt x="194195" y="534670"/>
                  </a:lnTo>
                  <a:lnTo>
                    <a:pt x="192595" y="538480"/>
                  </a:lnTo>
                  <a:lnTo>
                    <a:pt x="191008" y="538480"/>
                  </a:lnTo>
                  <a:lnTo>
                    <a:pt x="189928" y="535774"/>
                  </a:lnTo>
                  <a:lnTo>
                    <a:pt x="195338" y="530910"/>
                  </a:lnTo>
                  <a:lnTo>
                    <a:pt x="195338" y="529615"/>
                  </a:lnTo>
                  <a:lnTo>
                    <a:pt x="195135" y="529704"/>
                  </a:lnTo>
                  <a:lnTo>
                    <a:pt x="195389" y="529590"/>
                  </a:lnTo>
                  <a:lnTo>
                    <a:pt x="195389" y="528739"/>
                  </a:lnTo>
                  <a:lnTo>
                    <a:pt x="195795" y="527164"/>
                  </a:lnTo>
                  <a:lnTo>
                    <a:pt x="197777" y="519544"/>
                  </a:lnTo>
                  <a:lnTo>
                    <a:pt x="198615" y="518274"/>
                  </a:lnTo>
                  <a:lnTo>
                    <a:pt x="199263" y="518312"/>
                  </a:lnTo>
                  <a:lnTo>
                    <a:pt x="200621" y="518668"/>
                  </a:lnTo>
                  <a:lnTo>
                    <a:pt x="198856" y="517893"/>
                  </a:lnTo>
                  <a:lnTo>
                    <a:pt x="201968" y="513194"/>
                  </a:lnTo>
                  <a:lnTo>
                    <a:pt x="206171" y="508088"/>
                  </a:lnTo>
                  <a:lnTo>
                    <a:pt x="208826" y="500494"/>
                  </a:lnTo>
                  <a:lnTo>
                    <a:pt x="208826" y="496951"/>
                  </a:lnTo>
                  <a:lnTo>
                    <a:pt x="206019" y="497954"/>
                  </a:lnTo>
                  <a:lnTo>
                    <a:pt x="204279" y="494144"/>
                  </a:lnTo>
                  <a:lnTo>
                    <a:pt x="211162" y="489064"/>
                  </a:lnTo>
                  <a:lnTo>
                    <a:pt x="203200" y="492874"/>
                  </a:lnTo>
                  <a:lnTo>
                    <a:pt x="204000" y="496684"/>
                  </a:lnTo>
                  <a:lnTo>
                    <a:pt x="202095" y="499224"/>
                  </a:lnTo>
                  <a:lnTo>
                    <a:pt x="196049" y="503034"/>
                  </a:lnTo>
                  <a:lnTo>
                    <a:pt x="192443" y="504304"/>
                  </a:lnTo>
                  <a:lnTo>
                    <a:pt x="192112" y="505574"/>
                  </a:lnTo>
                  <a:lnTo>
                    <a:pt x="195224" y="509384"/>
                  </a:lnTo>
                  <a:lnTo>
                    <a:pt x="189407" y="513194"/>
                  </a:lnTo>
                  <a:lnTo>
                    <a:pt x="185547" y="518274"/>
                  </a:lnTo>
                  <a:lnTo>
                    <a:pt x="185089" y="518274"/>
                  </a:lnTo>
                  <a:lnTo>
                    <a:pt x="185089" y="527164"/>
                  </a:lnTo>
                  <a:lnTo>
                    <a:pt x="182791" y="527164"/>
                  </a:lnTo>
                  <a:lnTo>
                    <a:pt x="181813" y="526478"/>
                  </a:lnTo>
                  <a:lnTo>
                    <a:pt x="181813" y="533400"/>
                  </a:lnTo>
                  <a:lnTo>
                    <a:pt x="179946" y="533400"/>
                  </a:lnTo>
                  <a:lnTo>
                    <a:pt x="179844" y="530174"/>
                  </a:lnTo>
                  <a:lnTo>
                    <a:pt x="181813" y="533400"/>
                  </a:lnTo>
                  <a:lnTo>
                    <a:pt x="181813" y="526478"/>
                  </a:lnTo>
                  <a:lnTo>
                    <a:pt x="179209" y="524624"/>
                  </a:lnTo>
                  <a:lnTo>
                    <a:pt x="178257" y="524624"/>
                  </a:lnTo>
                  <a:lnTo>
                    <a:pt x="177850" y="522376"/>
                  </a:lnTo>
                  <a:lnTo>
                    <a:pt x="180174" y="523354"/>
                  </a:lnTo>
                  <a:lnTo>
                    <a:pt x="182346" y="523354"/>
                  </a:lnTo>
                  <a:lnTo>
                    <a:pt x="185089" y="527164"/>
                  </a:lnTo>
                  <a:lnTo>
                    <a:pt x="185089" y="518274"/>
                  </a:lnTo>
                  <a:lnTo>
                    <a:pt x="183489" y="518274"/>
                  </a:lnTo>
                  <a:lnTo>
                    <a:pt x="183591" y="517004"/>
                  </a:lnTo>
                  <a:lnTo>
                    <a:pt x="180784" y="514464"/>
                  </a:lnTo>
                  <a:lnTo>
                    <a:pt x="175628" y="509384"/>
                  </a:lnTo>
                  <a:lnTo>
                    <a:pt x="174345" y="508114"/>
                  </a:lnTo>
                  <a:lnTo>
                    <a:pt x="172364" y="506171"/>
                  </a:lnTo>
                  <a:lnTo>
                    <a:pt x="172364" y="517372"/>
                  </a:lnTo>
                  <a:lnTo>
                    <a:pt x="169557" y="516890"/>
                  </a:lnTo>
                  <a:lnTo>
                    <a:pt x="169062" y="517029"/>
                  </a:lnTo>
                  <a:lnTo>
                    <a:pt x="164833" y="518160"/>
                  </a:lnTo>
                  <a:lnTo>
                    <a:pt x="160235" y="521970"/>
                  </a:lnTo>
                  <a:lnTo>
                    <a:pt x="154038" y="514350"/>
                  </a:lnTo>
                  <a:lnTo>
                    <a:pt x="159854" y="511810"/>
                  </a:lnTo>
                  <a:lnTo>
                    <a:pt x="157276" y="510197"/>
                  </a:lnTo>
                  <a:lnTo>
                    <a:pt x="159131" y="509384"/>
                  </a:lnTo>
                  <a:lnTo>
                    <a:pt x="163309" y="513194"/>
                  </a:lnTo>
                  <a:lnTo>
                    <a:pt x="161874" y="513194"/>
                  </a:lnTo>
                  <a:lnTo>
                    <a:pt x="165658" y="515734"/>
                  </a:lnTo>
                  <a:lnTo>
                    <a:pt x="170116" y="515734"/>
                  </a:lnTo>
                  <a:lnTo>
                    <a:pt x="172364" y="517372"/>
                  </a:lnTo>
                  <a:lnTo>
                    <a:pt x="172364" y="506171"/>
                  </a:lnTo>
                  <a:lnTo>
                    <a:pt x="170484" y="504304"/>
                  </a:lnTo>
                  <a:lnTo>
                    <a:pt x="168160" y="502031"/>
                  </a:lnTo>
                  <a:lnTo>
                    <a:pt x="164299" y="504304"/>
                  </a:lnTo>
                  <a:lnTo>
                    <a:pt x="162636" y="503034"/>
                  </a:lnTo>
                  <a:lnTo>
                    <a:pt x="159308" y="500494"/>
                  </a:lnTo>
                  <a:lnTo>
                    <a:pt x="157645" y="499224"/>
                  </a:lnTo>
                  <a:lnTo>
                    <a:pt x="152019" y="496798"/>
                  </a:lnTo>
                  <a:lnTo>
                    <a:pt x="152019" y="508558"/>
                  </a:lnTo>
                  <a:lnTo>
                    <a:pt x="151587" y="508685"/>
                  </a:lnTo>
                  <a:lnTo>
                    <a:pt x="151765" y="508114"/>
                  </a:lnTo>
                  <a:lnTo>
                    <a:pt x="152019" y="508558"/>
                  </a:lnTo>
                  <a:lnTo>
                    <a:pt x="152019" y="496798"/>
                  </a:lnTo>
                  <a:lnTo>
                    <a:pt x="151777" y="496684"/>
                  </a:lnTo>
                  <a:lnTo>
                    <a:pt x="153771" y="494144"/>
                  </a:lnTo>
                  <a:lnTo>
                    <a:pt x="159029" y="494144"/>
                  </a:lnTo>
                  <a:lnTo>
                    <a:pt x="154076" y="491604"/>
                  </a:lnTo>
                  <a:lnTo>
                    <a:pt x="151307" y="491604"/>
                  </a:lnTo>
                  <a:lnTo>
                    <a:pt x="151307" y="503034"/>
                  </a:lnTo>
                  <a:lnTo>
                    <a:pt x="148844" y="502589"/>
                  </a:lnTo>
                  <a:lnTo>
                    <a:pt x="148844" y="508990"/>
                  </a:lnTo>
                  <a:lnTo>
                    <a:pt x="145872" y="508000"/>
                  </a:lnTo>
                  <a:lnTo>
                    <a:pt x="143268" y="506171"/>
                  </a:lnTo>
                  <a:lnTo>
                    <a:pt x="143700" y="504304"/>
                  </a:lnTo>
                  <a:lnTo>
                    <a:pt x="142417" y="504304"/>
                  </a:lnTo>
                  <a:lnTo>
                    <a:pt x="142214" y="503872"/>
                  </a:lnTo>
                  <a:lnTo>
                    <a:pt x="142341" y="503453"/>
                  </a:lnTo>
                  <a:lnTo>
                    <a:pt x="142074" y="503567"/>
                  </a:lnTo>
                  <a:lnTo>
                    <a:pt x="140728" y="500494"/>
                  </a:lnTo>
                  <a:lnTo>
                    <a:pt x="143154" y="500494"/>
                  </a:lnTo>
                  <a:lnTo>
                    <a:pt x="142341" y="503453"/>
                  </a:lnTo>
                  <a:lnTo>
                    <a:pt x="143687" y="502920"/>
                  </a:lnTo>
                  <a:lnTo>
                    <a:pt x="146723" y="505460"/>
                  </a:lnTo>
                  <a:lnTo>
                    <a:pt x="148374" y="508114"/>
                  </a:lnTo>
                  <a:lnTo>
                    <a:pt x="148844" y="508990"/>
                  </a:lnTo>
                  <a:lnTo>
                    <a:pt x="148844" y="502589"/>
                  </a:lnTo>
                  <a:lnTo>
                    <a:pt x="146100" y="502081"/>
                  </a:lnTo>
                  <a:lnTo>
                    <a:pt x="145516" y="500964"/>
                  </a:lnTo>
                  <a:lnTo>
                    <a:pt x="148145" y="501764"/>
                  </a:lnTo>
                  <a:lnTo>
                    <a:pt x="151307" y="503034"/>
                  </a:lnTo>
                  <a:lnTo>
                    <a:pt x="151307" y="491604"/>
                  </a:lnTo>
                  <a:lnTo>
                    <a:pt x="149821" y="491604"/>
                  </a:lnTo>
                  <a:lnTo>
                    <a:pt x="147459" y="490334"/>
                  </a:lnTo>
                  <a:lnTo>
                    <a:pt x="148666" y="490334"/>
                  </a:lnTo>
                  <a:lnTo>
                    <a:pt x="149796" y="489064"/>
                  </a:lnTo>
                  <a:lnTo>
                    <a:pt x="150863" y="487794"/>
                  </a:lnTo>
                  <a:lnTo>
                    <a:pt x="148259" y="486524"/>
                  </a:lnTo>
                  <a:lnTo>
                    <a:pt x="141452" y="486524"/>
                  </a:lnTo>
                  <a:lnTo>
                    <a:pt x="140195" y="485254"/>
                  </a:lnTo>
                  <a:lnTo>
                    <a:pt x="137680" y="482714"/>
                  </a:lnTo>
                  <a:lnTo>
                    <a:pt x="138328" y="482714"/>
                  </a:lnTo>
                  <a:lnTo>
                    <a:pt x="139166" y="481444"/>
                  </a:lnTo>
                  <a:lnTo>
                    <a:pt x="140182" y="480174"/>
                  </a:lnTo>
                  <a:lnTo>
                    <a:pt x="137871" y="480174"/>
                  </a:lnTo>
                  <a:lnTo>
                    <a:pt x="133718" y="482714"/>
                  </a:lnTo>
                  <a:lnTo>
                    <a:pt x="126314" y="485254"/>
                  </a:lnTo>
                  <a:lnTo>
                    <a:pt x="123253" y="485254"/>
                  </a:lnTo>
                  <a:lnTo>
                    <a:pt x="125031" y="480174"/>
                  </a:lnTo>
                  <a:lnTo>
                    <a:pt x="127812" y="478904"/>
                  </a:lnTo>
                  <a:lnTo>
                    <a:pt x="131419" y="478904"/>
                  </a:lnTo>
                  <a:lnTo>
                    <a:pt x="133375" y="477634"/>
                  </a:lnTo>
                  <a:lnTo>
                    <a:pt x="133667" y="478256"/>
                  </a:lnTo>
                  <a:lnTo>
                    <a:pt x="134188" y="477634"/>
                  </a:lnTo>
                  <a:lnTo>
                    <a:pt x="135267" y="476364"/>
                  </a:lnTo>
                  <a:lnTo>
                    <a:pt x="138493" y="476364"/>
                  </a:lnTo>
                  <a:lnTo>
                    <a:pt x="138734" y="475094"/>
                  </a:lnTo>
                  <a:lnTo>
                    <a:pt x="140982" y="475094"/>
                  </a:lnTo>
                  <a:lnTo>
                    <a:pt x="140970" y="475589"/>
                  </a:lnTo>
                  <a:lnTo>
                    <a:pt x="141414" y="475094"/>
                  </a:lnTo>
                  <a:lnTo>
                    <a:pt x="144945" y="473824"/>
                  </a:lnTo>
                  <a:lnTo>
                    <a:pt x="147370" y="473824"/>
                  </a:lnTo>
                  <a:lnTo>
                    <a:pt x="145745" y="472554"/>
                  </a:lnTo>
                  <a:lnTo>
                    <a:pt x="143687" y="472554"/>
                  </a:lnTo>
                  <a:lnTo>
                    <a:pt x="144538" y="470014"/>
                  </a:lnTo>
                  <a:lnTo>
                    <a:pt x="148374" y="463664"/>
                  </a:lnTo>
                  <a:lnTo>
                    <a:pt x="148882" y="470014"/>
                  </a:lnTo>
                  <a:lnTo>
                    <a:pt x="152565" y="466204"/>
                  </a:lnTo>
                  <a:lnTo>
                    <a:pt x="151384" y="464934"/>
                  </a:lnTo>
                  <a:lnTo>
                    <a:pt x="152692" y="463664"/>
                  </a:lnTo>
                  <a:lnTo>
                    <a:pt x="157962" y="458584"/>
                  </a:lnTo>
                  <a:lnTo>
                    <a:pt x="153695" y="457314"/>
                  </a:lnTo>
                  <a:lnTo>
                    <a:pt x="155359" y="454774"/>
                  </a:lnTo>
                  <a:lnTo>
                    <a:pt x="157721" y="454774"/>
                  </a:lnTo>
                  <a:lnTo>
                    <a:pt x="159664" y="453504"/>
                  </a:lnTo>
                  <a:lnTo>
                    <a:pt x="160223" y="450964"/>
                  </a:lnTo>
                  <a:lnTo>
                    <a:pt x="161074" y="449694"/>
                  </a:lnTo>
                  <a:lnTo>
                    <a:pt x="163639" y="445884"/>
                  </a:lnTo>
                  <a:lnTo>
                    <a:pt x="165620" y="442074"/>
                  </a:lnTo>
                  <a:lnTo>
                    <a:pt x="162687" y="439534"/>
                  </a:lnTo>
                  <a:lnTo>
                    <a:pt x="161226" y="438264"/>
                  </a:lnTo>
                  <a:lnTo>
                    <a:pt x="157822" y="435724"/>
                  </a:lnTo>
                  <a:lnTo>
                    <a:pt x="157213" y="438264"/>
                  </a:lnTo>
                  <a:lnTo>
                    <a:pt x="157746" y="439534"/>
                  </a:lnTo>
                  <a:lnTo>
                    <a:pt x="156946" y="438264"/>
                  </a:lnTo>
                  <a:lnTo>
                    <a:pt x="147180" y="430644"/>
                  </a:lnTo>
                  <a:lnTo>
                    <a:pt x="140843" y="421754"/>
                  </a:lnTo>
                  <a:lnTo>
                    <a:pt x="135902" y="412864"/>
                  </a:lnTo>
                  <a:lnTo>
                    <a:pt x="133108" y="409054"/>
                  </a:lnTo>
                  <a:lnTo>
                    <a:pt x="130314" y="405244"/>
                  </a:lnTo>
                  <a:lnTo>
                    <a:pt x="131546" y="403974"/>
                  </a:lnTo>
                  <a:lnTo>
                    <a:pt x="126644" y="400164"/>
                  </a:lnTo>
                  <a:lnTo>
                    <a:pt x="123532" y="393814"/>
                  </a:lnTo>
                  <a:lnTo>
                    <a:pt x="122478" y="391668"/>
                  </a:lnTo>
                  <a:lnTo>
                    <a:pt x="122478" y="490220"/>
                  </a:lnTo>
                  <a:lnTo>
                    <a:pt x="121615" y="490220"/>
                  </a:lnTo>
                  <a:lnTo>
                    <a:pt x="114820" y="487680"/>
                  </a:lnTo>
                  <a:lnTo>
                    <a:pt x="115011" y="487680"/>
                  </a:lnTo>
                  <a:lnTo>
                    <a:pt x="115265" y="486410"/>
                  </a:lnTo>
                  <a:lnTo>
                    <a:pt x="117602" y="486410"/>
                  </a:lnTo>
                  <a:lnTo>
                    <a:pt x="116928" y="487794"/>
                  </a:lnTo>
                  <a:lnTo>
                    <a:pt x="122478" y="490220"/>
                  </a:lnTo>
                  <a:lnTo>
                    <a:pt x="122478" y="391668"/>
                  </a:lnTo>
                  <a:lnTo>
                    <a:pt x="120421" y="387464"/>
                  </a:lnTo>
                  <a:lnTo>
                    <a:pt x="118948" y="386689"/>
                  </a:lnTo>
                  <a:lnTo>
                    <a:pt x="118948" y="477520"/>
                  </a:lnTo>
                  <a:lnTo>
                    <a:pt x="118186" y="478790"/>
                  </a:lnTo>
                  <a:lnTo>
                    <a:pt x="116535" y="481330"/>
                  </a:lnTo>
                  <a:lnTo>
                    <a:pt x="113957" y="481330"/>
                  </a:lnTo>
                  <a:lnTo>
                    <a:pt x="113957" y="486410"/>
                  </a:lnTo>
                  <a:lnTo>
                    <a:pt x="113017" y="487680"/>
                  </a:lnTo>
                  <a:lnTo>
                    <a:pt x="113855" y="486410"/>
                  </a:lnTo>
                  <a:lnTo>
                    <a:pt x="113957" y="481330"/>
                  </a:lnTo>
                  <a:lnTo>
                    <a:pt x="113512" y="481330"/>
                  </a:lnTo>
                  <a:lnTo>
                    <a:pt x="114274" y="480060"/>
                  </a:lnTo>
                  <a:lnTo>
                    <a:pt x="114896" y="480060"/>
                  </a:lnTo>
                  <a:lnTo>
                    <a:pt x="117157" y="478790"/>
                  </a:lnTo>
                  <a:lnTo>
                    <a:pt x="118948" y="477520"/>
                  </a:lnTo>
                  <a:lnTo>
                    <a:pt x="118948" y="386689"/>
                  </a:lnTo>
                  <a:lnTo>
                    <a:pt x="115633" y="384924"/>
                  </a:lnTo>
                  <a:lnTo>
                    <a:pt x="114033" y="384924"/>
                  </a:lnTo>
                  <a:lnTo>
                    <a:pt x="114033" y="401447"/>
                  </a:lnTo>
                  <a:lnTo>
                    <a:pt x="113017" y="400050"/>
                  </a:lnTo>
                  <a:lnTo>
                    <a:pt x="111252" y="397510"/>
                  </a:lnTo>
                  <a:lnTo>
                    <a:pt x="110883" y="396989"/>
                  </a:lnTo>
                  <a:lnTo>
                    <a:pt x="111340" y="396354"/>
                  </a:lnTo>
                  <a:lnTo>
                    <a:pt x="113182" y="393814"/>
                  </a:lnTo>
                  <a:lnTo>
                    <a:pt x="113830" y="397624"/>
                  </a:lnTo>
                  <a:lnTo>
                    <a:pt x="114033" y="401447"/>
                  </a:lnTo>
                  <a:lnTo>
                    <a:pt x="114033" y="384924"/>
                  </a:lnTo>
                  <a:lnTo>
                    <a:pt x="112928" y="384924"/>
                  </a:lnTo>
                  <a:lnTo>
                    <a:pt x="111506" y="383654"/>
                  </a:lnTo>
                  <a:lnTo>
                    <a:pt x="110083" y="382384"/>
                  </a:lnTo>
                  <a:lnTo>
                    <a:pt x="111925" y="379844"/>
                  </a:lnTo>
                  <a:lnTo>
                    <a:pt x="107708" y="381114"/>
                  </a:lnTo>
                  <a:lnTo>
                    <a:pt x="105460" y="382384"/>
                  </a:lnTo>
                  <a:lnTo>
                    <a:pt x="93040" y="382384"/>
                  </a:lnTo>
                  <a:lnTo>
                    <a:pt x="95072" y="381114"/>
                  </a:lnTo>
                  <a:lnTo>
                    <a:pt x="97104" y="379844"/>
                  </a:lnTo>
                  <a:lnTo>
                    <a:pt x="99682" y="379844"/>
                  </a:lnTo>
                  <a:lnTo>
                    <a:pt x="97574" y="379552"/>
                  </a:lnTo>
                  <a:lnTo>
                    <a:pt x="99148" y="378574"/>
                  </a:lnTo>
                  <a:lnTo>
                    <a:pt x="94894" y="379183"/>
                  </a:lnTo>
                  <a:lnTo>
                    <a:pt x="90589" y="378574"/>
                  </a:lnTo>
                  <a:lnTo>
                    <a:pt x="89535" y="377304"/>
                  </a:lnTo>
                  <a:lnTo>
                    <a:pt x="81203" y="381114"/>
                  </a:lnTo>
                  <a:lnTo>
                    <a:pt x="82867" y="379844"/>
                  </a:lnTo>
                  <a:lnTo>
                    <a:pt x="80124" y="378574"/>
                  </a:lnTo>
                  <a:lnTo>
                    <a:pt x="79425" y="378574"/>
                  </a:lnTo>
                  <a:lnTo>
                    <a:pt x="78371" y="377304"/>
                  </a:lnTo>
                  <a:lnTo>
                    <a:pt x="77089" y="377304"/>
                  </a:lnTo>
                  <a:lnTo>
                    <a:pt x="76073" y="378574"/>
                  </a:lnTo>
                  <a:lnTo>
                    <a:pt x="76644" y="378574"/>
                  </a:lnTo>
                  <a:lnTo>
                    <a:pt x="77431" y="379844"/>
                  </a:lnTo>
                  <a:lnTo>
                    <a:pt x="78435" y="381114"/>
                  </a:lnTo>
                  <a:lnTo>
                    <a:pt x="71856" y="381114"/>
                  </a:lnTo>
                  <a:lnTo>
                    <a:pt x="73113" y="379844"/>
                  </a:lnTo>
                  <a:lnTo>
                    <a:pt x="74269" y="377304"/>
                  </a:lnTo>
                  <a:lnTo>
                    <a:pt x="75260" y="376034"/>
                  </a:lnTo>
                  <a:lnTo>
                    <a:pt x="74726" y="374764"/>
                  </a:lnTo>
                  <a:lnTo>
                    <a:pt x="73393" y="374764"/>
                  </a:lnTo>
                  <a:lnTo>
                    <a:pt x="72948" y="373494"/>
                  </a:lnTo>
                  <a:lnTo>
                    <a:pt x="70421" y="373494"/>
                  </a:lnTo>
                  <a:lnTo>
                    <a:pt x="68529" y="370954"/>
                  </a:lnTo>
                  <a:lnTo>
                    <a:pt x="68033" y="369684"/>
                  </a:lnTo>
                  <a:lnTo>
                    <a:pt x="67678" y="369684"/>
                  </a:lnTo>
                  <a:lnTo>
                    <a:pt x="66852" y="367144"/>
                  </a:lnTo>
                  <a:lnTo>
                    <a:pt x="66535" y="365874"/>
                  </a:lnTo>
                  <a:lnTo>
                    <a:pt x="66471" y="365353"/>
                  </a:lnTo>
                  <a:lnTo>
                    <a:pt x="65786" y="364985"/>
                  </a:lnTo>
                  <a:lnTo>
                    <a:pt x="65786" y="398462"/>
                  </a:lnTo>
                  <a:lnTo>
                    <a:pt x="65290" y="400329"/>
                  </a:lnTo>
                  <a:lnTo>
                    <a:pt x="65074" y="400380"/>
                  </a:lnTo>
                  <a:lnTo>
                    <a:pt x="65074" y="401167"/>
                  </a:lnTo>
                  <a:lnTo>
                    <a:pt x="64058" y="405130"/>
                  </a:lnTo>
                  <a:lnTo>
                    <a:pt x="62357" y="403567"/>
                  </a:lnTo>
                  <a:lnTo>
                    <a:pt x="65074" y="401167"/>
                  </a:lnTo>
                  <a:lnTo>
                    <a:pt x="65074" y="400380"/>
                  </a:lnTo>
                  <a:lnTo>
                    <a:pt x="60020" y="401396"/>
                  </a:lnTo>
                  <a:lnTo>
                    <a:pt x="60985" y="400050"/>
                  </a:lnTo>
                  <a:lnTo>
                    <a:pt x="55219" y="400050"/>
                  </a:lnTo>
                  <a:lnTo>
                    <a:pt x="63182" y="398894"/>
                  </a:lnTo>
                  <a:lnTo>
                    <a:pt x="65786" y="398462"/>
                  </a:lnTo>
                  <a:lnTo>
                    <a:pt x="65786" y="364985"/>
                  </a:lnTo>
                  <a:lnTo>
                    <a:pt x="62712" y="363334"/>
                  </a:lnTo>
                  <a:lnTo>
                    <a:pt x="61823" y="355714"/>
                  </a:lnTo>
                  <a:lnTo>
                    <a:pt x="64846" y="350634"/>
                  </a:lnTo>
                  <a:lnTo>
                    <a:pt x="67119" y="346824"/>
                  </a:lnTo>
                  <a:lnTo>
                    <a:pt x="66662" y="344284"/>
                  </a:lnTo>
                  <a:lnTo>
                    <a:pt x="66636" y="341744"/>
                  </a:lnTo>
                  <a:lnTo>
                    <a:pt x="66357" y="340474"/>
                  </a:lnTo>
                  <a:lnTo>
                    <a:pt x="65214" y="340474"/>
                  </a:lnTo>
                  <a:lnTo>
                    <a:pt x="64185" y="339204"/>
                  </a:lnTo>
                  <a:lnTo>
                    <a:pt x="63106" y="339204"/>
                  </a:lnTo>
                  <a:lnTo>
                    <a:pt x="60934" y="337934"/>
                  </a:lnTo>
                  <a:lnTo>
                    <a:pt x="58432" y="336664"/>
                  </a:lnTo>
                  <a:lnTo>
                    <a:pt x="58864" y="334124"/>
                  </a:lnTo>
                  <a:lnTo>
                    <a:pt x="56997" y="332854"/>
                  </a:lnTo>
                  <a:lnTo>
                    <a:pt x="54394" y="332854"/>
                  </a:lnTo>
                  <a:lnTo>
                    <a:pt x="54394" y="400050"/>
                  </a:lnTo>
                  <a:lnTo>
                    <a:pt x="54165" y="400050"/>
                  </a:lnTo>
                  <a:lnTo>
                    <a:pt x="53314" y="396786"/>
                  </a:lnTo>
                  <a:lnTo>
                    <a:pt x="54394" y="400050"/>
                  </a:lnTo>
                  <a:lnTo>
                    <a:pt x="54394" y="332854"/>
                  </a:lnTo>
                  <a:lnTo>
                    <a:pt x="52285" y="332854"/>
                  </a:lnTo>
                  <a:lnTo>
                    <a:pt x="52285" y="383654"/>
                  </a:lnTo>
                  <a:lnTo>
                    <a:pt x="51396" y="383654"/>
                  </a:lnTo>
                  <a:lnTo>
                    <a:pt x="50622" y="382739"/>
                  </a:lnTo>
                  <a:lnTo>
                    <a:pt x="49872" y="378637"/>
                  </a:lnTo>
                  <a:lnTo>
                    <a:pt x="51536" y="377304"/>
                  </a:lnTo>
                  <a:lnTo>
                    <a:pt x="52285" y="383654"/>
                  </a:lnTo>
                  <a:lnTo>
                    <a:pt x="52285" y="332854"/>
                  </a:lnTo>
                  <a:lnTo>
                    <a:pt x="49504" y="326847"/>
                  </a:lnTo>
                  <a:lnTo>
                    <a:pt x="49504" y="370954"/>
                  </a:lnTo>
                  <a:lnTo>
                    <a:pt x="49288" y="371957"/>
                  </a:lnTo>
                  <a:lnTo>
                    <a:pt x="49199" y="370840"/>
                  </a:lnTo>
                  <a:lnTo>
                    <a:pt x="49504" y="370954"/>
                  </a:lnTo>
                  <a:lnTo>
                    <a:pt x="49504" y="326847"/>
                  </a:lnTo>
                  <a:lnTo>
                    <a:pt x="48793" y="325234"/>
                  </a:lnTo>
                  <a:lnTo>
                    <a:pt x="48742" y="323964"/>
                  </a:lnTo>
                  <a:lnTo>
                    <a:pt x="55664" y="323964"/>
                  </a:lnTo>
                  <a:lnTo>
                    <a:pt x="60579" y="329044"/>
                  </a:lnTo>
                  <a:lnTo>
                    <a:pt x="59969" y="330314"/>
                  </a:lnTo>
                  <a:lnTo>
                    <a:pt x="58191" y="330314"/>
                  </a:lnTo>
                  <a:lnTo>
                    <a:pt x="58712" y="331584"/>
                  </a:lnTo>
                  <a:lnTo>
                    <a:pt x="59855" y="332854"/>
                  </a:lnTo>
                  <a:lnTo>
                    <a:pt x="61798" y="332854"/>
                  </a:lnTo>
                  <a:lnTo>
                    <a:pt x="59651" y="331584"/>
                  </a:lnTo>
                  <a:lnTo>
                    <a:pt x="66421" y="331584"/>
                  </a:lnTo>
                  <a:lnTo>
                    <a:pt x="67627" y="332854"/>
                  </a:lnTo>
                  <a:lnTo>
                    <a:pt x="68097" y="331584"/>
                  </a:lnTo>
                  <a:lnTo>
                    <a:pt x="67487" y="331076"/>
                  </a:lnTo>
                  <a:lnTo>
                    <a:pt x="68224" y="330314"/>
                  </a:lnTo>
                  <a:lnTo>
                    <a:pt x="69748" y="330314"/>
                  </a:lnTo>
                  <a:lnTo>
                    <a:pt x="73202" y="329044"/>
                  </a:lnTo>
                  <a:lnTo>
                    <a:pt x="82092" y="327774"/>
                  </a:lnTo>
                  <a:lnTo>
                    <a:pt x="79248" y="327774"/>
                  </a:lnTo>
                  <a:lnTo>
                    <a:pt x="76644" y="326504"/>
                  </a:lnTo>
                  <a:lnTo>
                    <a:pt x="78867" y="326504"/>
                  </a:lnTo>
                  <a:lnTo>
                    <a:pt x="89446" y="323964"/>
                  </a:lnTo>
                  <a:lnTo>
                    <a:pt x="92240" y="321424"/>
                  </a:lnTo>
                  <a:lnTo>
                    <a:pt x="93116" y="320154"/>
                  </a:lnTo>
                  <a:lnTo>
                    <a:pt x="97967" y="317614"/>
                  </a:lnTo>
                  <a:lnTo>
                    <a:pt x="102374" y="317614"/>
                  </a:lnTo>
                  <a:lnTo>
                    <a:pt x="103886" y="318884"/>
                  </a:lnTo>
                  <a:lnTo>
                    <a:pt x="104444" y="317614"/>
                  </a:lnTo>
                  <a:lnTo>
                    <a:pt x="103873" y="313804"/>
                  </a:lnTo>
                  <a:lnTo>
                    <a:pt x="103682" y="312534"/>
                  </a:lnTo>
                  <a:lnTo>
                    <a:pt x="103492" y="311264"/>
                  </a:lnTo>
                  <a:lnTo>
                    <a:pt x="104140" y="307454"/>
                  </a:lnTo>
                  <a:lnTo>
                    <a:pt x="105003" y="302374"/>
                  </a:lnTo>
                  <a:lnTo>
                    <a:pt x="108153" y="311264"/>
                  </a:lnTo>
                  <a:lnTo>
                    <a:pt x="109791" y="316344"/>
                  </a:lnTo>
                  <a:lnTo>
                    <a:pt x="107734" y="307454"/>
                  </a:lnTo>
                  <a:lnTo>
                    <a:pt x="108000" y="302374"/>
                  </a:lnTo>
                  <a:lnTo>
                    <a:pt x="108064" y="301104"/>
                  </a:lnTo>
                  <a:lnTo>
                    <a:pt x="109004" y="294754"/>
                  </a:lnTo>
                  <a:lnTo>
                    <a:pt x="109435" y="292214"/>
                  </a:lnTo>
                  <a:lnTo>
                    <a:pt x="110807" y="288404"/>
                  </a:lnTo>
                  <a:lnTo>
                    <a:pt x="111417" y="287134"/>
                  </a:lnTo>
                  <a:lnTo>
                    <a:pt x="111937" y="285864"/>
                  </a:lnTo>
                  <a:lnTo>
                    <a:pt x="112128" y="284594"/>
                  </a:lnTo>
                  <a:lnTo>
                    <a:pt x="112661" y="286740"/>
                  </a:lnTo>
                  <a:lnTo>
                    <a:pt x="112737" y="284594"/>
                  </a:lnTo>
                  <a:lnTo>
                    <a:pt x="112903" y="283324"/>
                  </a:lnTo>
                  <a:lnTo>
                    <a:pt x="109245" y="284594"/>
                  </a:lnTo>
                  <a:lnTo>
                    <a:pt x="110020" y="282054"/>
                  </a:lnTo>
                  <a:lnTo>
                    <a:pt x="110134" y="280784"/>
                  </a:lnTo>
                  <a:lnTo>
                    <a:pt x="111607" y="280784"/>
                  </a:lnTo>
                  <a:lnTo>
                    <a:pt x="109524" y="278244"/>
                  </a:lnTo>
                  <a:lnTo>
                    <a:pt x="105625" y="282054"/>
                  </a:lnTo>
                  <a:lnTo>
                    <a:pt x="102908" y="276974"/>
                  </a:lnTo>
                  <a:lnTo>
                    <a:pt x="104279" y="274434"/>
                  </a:lnTo>
                  <a:lnTo>
                    <a:pt x="104965" y="273164"/>
                  </a:lnTo>
                  <a:lnTo>
                    <a:pt x="102184" y="265544"/>
                  </a:lnTo>
                  <a:lnTo>
                    <a:pt x="107022" y="265544"/>
                  </a:lnTo>
                  <a:lnTo>
                    <a:pt x="106489" y="269354"/>
                  </a:lnTo>
                  <a:lnTo>
                    <a:pt x="108216" y="270624"/>
                  </a:lnTo>
                  <a:lnTo>
                    <a:pt x="110451" y="270624"/>
                  </a:lnTo>
                  <a:lnTo>
                    <a:pt x="111404" y="274434"/>
                  </a:lnTo>
                  <a:lnTo>
                    <a:pt x="111036" y="271894"/>
                  </a:lnTo>
                  <a:lnTo>
                    <a:pt x="111328" y="270624"/>
                  </a:lnTo>
                  <a:lnTo>
                    <a:pt x="112280" y="268084"/>
                  </a:lnTo>
                  <a:lnTo>
                    <a:pt x="112852" y="266814"/>
                  </a:lnTo>
                  <a:lnTo>
                    <a:pt x="113182" y="268084"/>
                  </a:lnTo>
                  <a:lnTo>
                    <a:pt x="113347" y="269354"/>
                  </a:lnTo>
                  <a:lnTo>
                    <a:pt x="114198" y="266814"/>
                  </a:lnTo>
                  <a:lnTo>
                    <a:pt x="114617" y="265544"/>
                  </a:lnTo>
                  <a:lnTo>
                    <a:pt x="115036" y="264274"/>
                  </a:lnTo>
                  <a:lnTo>
                    <a:pt x="113423" y="261734"/>
                  </a:lnTo>
                  <a:lnTo>
                    <a:pt x="112293" y="260464"/>
                  </a:lnTo>
                  <a:lnTo>
                    <a:pt x="111163" y="259194"/>
                  </a:lnTo>
                  <a:lnTo>
                    <a:pt x="111023" y="255384"/>
                  </a:lnTo>
                  <a:lnTo>
                    <a:pt x="110921" y="252844"/>
                  </a:lnTo>
                  <a:lnTo>
                    <a:pt x="113195" y="255384"/>
                  </a:lnTo>
                  <a:lnTo>
                    <a:pt x="114541" y="253720"/>
                  </a:lnTo>
                  <a:lnTo>
                    <a:pt x="113258" y="252844"/>
                  </a:lnTo>
                  <a:lnTo>
                    <a:pt x="111404" y="251574"/>
                  </a:lnTo>
                  <a:lnTo>
                    <a:pt x="110388" y="246494"/>
                  </a:lnTo>
                  <a:lnTo>
                    <a:pt x="111315" y="245224"/>
                  </a:lnTo>
                  <a:lnTo>
                    <a:pt x="111810" y="243954"/>
                  </a:lnTo>
                  <a:lnTo>
                    <a:pt x="112026" y="242684"/>
                  </a:lnTo>
                  <a:lnTo>
                    <a:pt x="112395" y="241414"/>
                  </a:lnTo>
                  <a:lnTo>
                    <a:pt x="112560" y="240144"/>
                  </a:lnTo>
                  <a:lnTo>
                    <a:pt x="112560" y="238874"/>
                  </a:lnTo>
                  <a:lnTo>
                    <a:pt x="112560" y="237604"/>
                  </a:lnTo>
                  <a:lnTo>
                    <a:pt x="112204" y="235064"/>
                  </a:lnTo>
                  <a:lnTo>
                    <a:pt x="113207" y="232524"/>
                  </a:lnTo>
                  <a:lnTo>
                    <a:pt x="110388" y="238874"/>
                  </a:lnTo>
                  <a:lnTo>
                    <a:pt x="108254" y="236334"/>
                  </a:lnTo>
                  <a:lnTo>
                    <a:pt x="110172" y="231254"/>
                  </a:lnTo>
                  <a:lnTo>
                    <a:pt x="111340" y="224904"/>
                  </a:lnTo>
                  <a:lnTo>
                    <a:pt x="112395" y="224370"/>
                  </a:lnTo>
                  <a:lnTo>
                    <a:pt x="112585" y="223634"/>
                  </a:lnTo>
                  <a:lnTo>
                    <a:pt x="114058" y="221094"/>
                  </a:lnTo>
                  <a:lnTo>
                    <a:pt x="112090" y="218554"/>
                  </a:lnTo>
                  <a:lnTo>
                    <a:pt x="111112" y="217284"/>
                  </a:lnTo>
                  <a:lnTo>
                    <a:pt x="108254" y="209664"/>
                  </a:lnTo>
                  <a:lnTo>
                    <a:pt x="100431" y="205854"/>
                  </a:lnTo>
                  <a:lnTo>
                    <a:pt x="99275" y="203314"/>
                  </a:lnTo>
                  <a:lnTo>
                    <a:pt x="98120" y="200774"/>
                  </a:lnTo>
                  <a:lnTo>
                    <a:pt x="103174" y="202044"/>
                  </a:lnTo>
                  <a:lnTo>
                    <a:pt x="101384" y="198234"/>
                  </a:lnTo>
                  <a:lnTo>
                    <a:pt x="93992" y="196075"/>
                  </a:lnTo>
                  <a:lnTo>
                    <a:pt x="93992" y="200774"/>
                  </a:lnTo>
                  <a:lnTo>
                    <a:pt x="89496" y="199732"/>
                  </a:lnTo>
                  <a:lnTo>
                    <a:pt x="89255" y="203314"/>
                  </a:lnTo>
                  <a:lnTo>
                    <a:pt x="88722" y="199542"/>
                  </a:lnTo>
                  <a:lnTo>
                    <a:pt x="88557" y="199504"/>
                  </a:lnTo>
                  <a:lnTo>
                    <a:pt x="88722" y="199504"/>
                  </a:lnTo>
                  <a:lnTo>
                    <a:pt x="88417" y="197319"/>
                  </a:lnTo>
                  <a:lnTo>
                    <a:pt x="92290" y="198234"/>
                  </a:lnTo>
                  <a:lnTo>
                    <a:pt x="93992" y="200774"/>
                  </a:lnTo>
                  <a:lnTo>
                    <a:pt x="93992" y="196075"/>
                  </a:lnTo>
                  <a:lnTo>
                    <a:pt x="92697" y="195694"/>
                  </a:lnTo>
                  <a:lnTo>
                    <a:pt x="92862" y="195376"/>
                  </a:lnTo>
                  <a:lnTo>
                    <a:pt x="88861" y="194424"/>
                  </a:lnTo>
                  <a:lnTo>
                    <a:pt x="83489" y="193154"/>
                  </a:lnTo>
                  <a:lnTo>
                    <a:pt x="85229" y="195084"/>
                  </a:lnTo>
                  <a:lnTo>
                    <a:pt x="77216" y="196964"/>
                  </a:lnTo>
                  <a:lnTo>
                    <a:pt x="77050" y="195694"/>
                  </a:lnTo>
                  <a:lnTo>
                    <a:pt x="76428" y="190614"/>
                  </a:lnTo>
                  <a:lnTo>
                    <a:pt x="84404" y="186804"/>
                  </a:lnTo>
                  <a:lnTo>
                    <a:pt x="84759" y="184264"/>
                  </a:lnTo>
                  <a:lnTo>
                    <a:pt x="83667" y="184264"/>
                  </a:lnTo>
                  <a:lnTo>
                    <a:pt x="81216" y="182994"/>
                  </a:lnTo>
                  <a:lnTo>
                    <a:pt x="80327" y="181724"/>
                  </a:lnTo>
                  <a:lnTo>
                    <a:pt x="79692" y="179184"/>
                  </a:lnTo>
                  <a:lnTo>
                    <a:pt x="81292" y="177914"/>
                  </a:lnTo>
                  <a:lnTo>
                    <a:pt x="82905" y="176644"/>
                  </a:lnTo>
                  <a:lnTo>
                    <a:pt x="81280" y="176644"/>
                  </a:lnTo>
                  <a:lnTo>
                    <a:pt x="80391" y="177914"/>
                  </a:lnTo>
                  <a:lnTo>
                    <a:pt x="79095" y="176644"/>
                  </a:lnTo>
                  <a:lnTo>
                    <a:pt x="79413" y="175374"/>
                  </a:lnTo>
                  <a:lnTo>
                    <a:pt x="80708" y="174104"/>
                  </a:lnTo>
                  <a:lnTo>
                    <a:pt x="82194" y="171564"/>
                  </a:lnTo>
                  <a:lnTo>
                    <a:pt x="84086" y="169024"/>
                  </a:lnTo>
                  <a:lnTo>
                    <a:pt x="84747" y="167754"/>
                  </a:lnTo>
                  <a:lnTo>
                    <a:pt x="86956" y="169024"/>
                  </a:lnTo>
                  <a:lnTo>
                    <a:pt x="89408" y="167754"/>
                  </a:lnTo>
                  <a:lnTo>
                    <a:pt x="92011" y="166484"/>
                  </a:lnTo>
                  <a:lnTo>
                    <a:pt x="90055" y="165214"/>
                  </a:lnTo>
                  <a:lnTo>
                    <a:pt x="97802" y="157594"/>
                  </a:lnTo>
                  <a:lnTo>
                    <a:pt x="93611" y="153784"/>
                  </a:lnTo>
                  <a:lnTo>
                    <a:pt x="96951" y="152514"/>
                  </a:lnTo>
                  <a:lnTo>
                    <a:pt x="99263" y="152514"/>
                  </a:lnTo>
                  <a:lnTo>
                    <a:pt x="102108" y="149974"/>
                  </a:lnTo>
                  <a:lnTo>
                    <a:pt x="98513" y="142354"/>
                  </a:lnTo>
                  <a:lnTo>
                    <a:pt x="101688" y="134734"/>
                  </a:lnTo>
                  <a:lnTo>
                    <a:pt x="102247" y="134734"/>
                  </a:lnTo>
                  <a:lnTo>
                    <a:pt x="102933" y="136004"/>
                  </a:lnTo>
                  <a:lnTo>
                    <a:pt x="103695" y="136004"/>
                  </a:lnTo>
                  <a:lnTo>
                    <a:pt x="102717" y="138544"/>
                  </a:lnTo>
                  <a:lnTo>
                    <a:pt x="104584" y="142354"/>
                  </a:lnTo>
                  <a:lnTo>
                    <a:pt x="103581" y="143624"/>
                  </a:lnTo>
                  <a:lnTo>
                    <a:pt x="103632" y="144894"/>
                  </a:lnTo>
                  <a:lnTo>
                    <a:pt x="103403" y="146164"/>
                  </a:lnTo>
                  <a:lnTo>
                    <a:pt x="103936" y="144894"/>
                  </a:lnTo>
                  <a:lnTo>
                    <a:pt x="104838" y="146164"/>
                  </a:lnTo>
                  <a:lnTo>
                    <a:pt x="105473" y="146164"/>
                  </a:lnTo>
                  <a:lnTo>
                    <a:pt x="105308" y="144894"/>
                  </a:lnTo>
                  <a:lnTo>
                    <a:pt x="105829" y="146164"/>
                  </a:lnTo>
                  <a:lnTo>
                    <a:pt x="106591" y="144894"/>
                  </a:lnTo>
                  <a:lnTo>
                    <a:pt x="110705" y="144894"/>
                  </a:lnTo>
                  <a:lnTo>
                    <a:pt x="110845" y="146329"/>
                  </a:lnTo>
                  <a:lnTo>
                    <a:pt x="110490" y="146596"/>
                  </a:lnTo>
                  <a:lnTo>
                    <a:pt x="110083" y="146634"/>
                  </a:lnTo>
                  <a:lnTo>
                    <a:pt x="110070" y="146913"/>
                  </a:lnTo>
                  <a:lnTo>
                    <a:pt x="110909" y="146888"/>
                  </a:lnTo>
                  <a:lnTo>
                    <a:pt x="110972" y="147434"/>
                  </a:lnTo>
                  <a:lnTo>
                    <a:pt x="112128" y="146164"/>
                  </a:lnTo>
                  <a:lnTo>
                    <a:pt x="112788" y="144894"/>
                  </a:lnTo>
                  <a:lnTo>
                    <a:pt x="113461" y="143624"/>
                  </a:lnTo>
                  <a:lnTo>
                    <a:pt x="116090" y="144894"/>
                  </a:lnTo>
                  <a:lnTo>
                    <a:pt x="121793" y="148704"/>
                  </a:lnTo>
                  <a:lnTo>
                    <a:pt x="120523" y="143624"/>
                  </a:lnTo>
                  <a:lnTo>
                    <a:pt x="123786" y="149974"/>
                  </a:lnTo>
                  <a:lnTo>
                    <a:pt x="130213" y="155054"/>
                  </a:lnTo>
                  <a:lnTo>
                    <a:pt x="146088" y="165214"/>
                  </a:lnTo>
                  <a:lnTo>
                    <a:pt x="151472" y="158864"/>
                  </a:lnTo>
                  <a:lnTo>
                    <a:pt x="156197" y="155054"/>
                  </a:lnTo>
                  <a:lnTo>
                    <a:pt x="160756" y="154038"/>
                  </a:lnTo>
                  <a:lnTo>
                    <a:pt x="160172" y="154724"/>
                  </a:lnTo>
                  <a:lnTo>
                    <a:pt x="161302" y="153911"/>
                  </a:lnTo>
                  <a:lnTo>
                    <a:pt x="161874" y="153784"/>
                  </a:lnTo>
                  <a:lnTo>
                    <a:pt x="162407" y="153123"/>
                  </a:lnTo>
                  <a:lnTo>
                    <a:pt x="163436" y="152387"/>
                  </a:lnTo>
                  <a:lnTo>
                    <a:pt x="162953" y="152438"/>
                  </a:lnTo>
                  <a:lnTo>
                    <a:pt x="167005" y="147434"/>
                  </a:lnTo>
                  <a:lnTo>
                    <a:pt x="170167" y="143624"/>
                  </a:lnTo>
                  <a:lnTo>
                    <a:pt x="171221" y="142354"/>
                  </a:lnTo>
                  <a:lnTo>
                    <a:pt x="177126" y="137274"/>
                  </a:lnTo>
                  <a:lnTo>
                    <a:pt x="179870" y="134734"/>
                  </a:lnTo>
                  <a:lnTo>
                    <a:pt x="180047" y="136004"/>
                  </a:lnTo>
                  <a:lnTo>
                    <a:pt x="180721" y="136004"/>
                  </a:lnTo>
                  <a:lnTo>
                    <a:pt x="179501" y="137274"/>
                  </a:lnTo>
                  <a:lnTo>
                    <a:pt x="183540" y="133464"/>
                  </a:lnTo>
                  <a:lnTo>
                    <a:pt x="183781" y="132194"/>
                  </a:lnTo>
                  <a:lnTo>
                    <a:pt x="184251" y="129654"/>
                  </a:lnTo>
                  <a:lnTo>
                    <a:pt x="185293" y="125844"/>
                  </a:lnTo>
                  <a:lnTo>
                    <a:pt x="190373" y="122034"/>
                  </a:lnTo>
                  <a:lnTo>
                    <a:pt x="197650" y="123304"/>
                  </a:lnTo>
                  <a:lnTo>
                    <a:pt x="186804" y="128384"/>
                  </a:lnTo>
                  <a:lnTo>
                    <a:pt x="190754" y="127114"/>
                  </a:lnTo>
                  <a:lnTo>
                    <a:pt x="195224" y="129654"/>
                  </a:lnTo>
                  <a:lnTo>
                    <a:pt x="198056" y="127114"/>
                  </a:lnTo>
                  <a:lnTo>
                    <a:pt x="199466" y="125844"/>
                  </a:lnTo>
                  <a:lnTo>
                    <a:pt x="204406" y="122034"/>
                  </a:lnTo>
                  <a:lnTo>
                    <a:pt x="210972" y="120764"/>
                  </a:lnTo>
                  <a:lnTo>
                    <a:pt x="210032" y="122034"/>
                  </a:lnTo>
                  <a:lnTo>
                    <a:pt x="212001" y="122034"/>
                  </a:lnTo>
                  <a:lnTo>
                    <a:pt x="214541" y="120764"/>
                  </a:lnTo>
                  <a:lnTo>
                    <a:pt x="217081" y="119494"/>
                  </a:lnTo>
                  <a:lnTo>
                    <a:pt x="222885" y="115684"/>
                  </a:lnTo>
                  <a:lnTo>
                    <a:pt x="183845" y="115684"/>
                  </a:lnTo>
                  <a:lnTo>
                    <a:pt x="184010" y="115570"/>
                  </a:lnTo>
                  <a:lnTo>
                    <a:pt x="185966" y="114566"/>
                  </a:lnTo>
                  <a:lnTo>
                    <a:pt x="224599" y="114566"/>
                  </a:lnTo>
                  <a:lnTo>
                    <a:pt x="224828" y="114414"/>
                  </a:lnTo>
                  <a:lnTo>
                    <a:pt x="228460" y="110604"/>
                  </a:lnTo>
                  <a:lnTo>
                    <a:pt x="232803" y="108064"/>
                  </a:lnTo>
                  <a:lnTo>
                    <a:pt x="232486" y="106794"/>
                  </a:lnTo>
                  <a:lnTo>
                    <a:pt x="232168" y="105524"/>
                  </a:lnTo>
                  <a:lnTo>
                    <a:pt x="231432" y="102984"/>
                  </a:lnTo>
                  <a:lnTo>
                    <a:pt x="231076" y="100444"/>
                  </a:lnTo>
                  <a:lnTo>
                    <a:pt x="232156" y="101714"/>
                  </a:lnTo>
                  <a:lnTo>
                    <a:pt x="232702" y="101714"/>
                  </a:lnTo>
                  <a:lnTo>
                    <a:pt x="231952" y="100444"/>
                  </a:lnTo>
                  <a:lnTo>
                    <a:pt x="229692" y="96634"/>
                  </a:lnTo>
                  <a:lnTo>
                    <a:pt x="228942" y="95364"/>
                  </a:lnTo>
                  <a:lnTo>
                    <a:pt x="225869" y="89014"/>
                  </a:lnTo>
                  <a:lnTo>
                    <a:pt x="223304" y="82664"/>
                  </a:lnTo>
                  <a:lnTo>
                    <a:pt x="218922" y="72504"/>
                  </a:lnTo>
                  <a:lnTo>
                    <a:pt x="218782" y="72186"/>
                  </a:lnTo>
                  <a:lnTo>
                    <a:pt x="218147" y="72504"/>
                  </a:lnTo>
                  <a:lnTo>
                    <a:pt x="215506" y="66154"/>
                  </a:lnTo>
                  <a:lnTo>
                    <a:pt x="217258" y="63614"/>
                  </a:lnTo>
                  <a:lnTo>
                    <a:pt x="218376" y="61074"/>
                  </a:lnTo>
                  <a:lnTo>
                    <a:pt x="223113" y="63614"/>
                  </a:lnTo>
                  <a:lnTo>
                    <a:pt x="224243" y="67424"/>
                  </a:lnTo>
                  <a:lnTo>
                    <a:pt x="227749" y="67424"/>
                  </a:lnTo>
                  <a:lnTo>
                    <a:pt x="226339" y="66154"/>
                  </a:lnTo>
                  <a:lnTo>
                    <a:pt x="224878" y="63614"/>
                  </a:lnTo>
                  <a:lnTo>
                    <a:pt x="225082" y="63614"/>
                  </a:lnTo>
                  <a:lnTo>
                    <a:pt x="225450" y="62344"/>
                  </a:lnTo>
                  <a:lnTo>
                    <a:pt x="226504" y="63614"/>
                  </a:lnTo>
                  <a:lnTo>
                    <a:pt x="228561" y="64884"/>
                  </a:lnTo>
                  <a:lnTo>
                    <a:pt x="230479" y="63614"/>
                  </a:lnTo>
                  <a:lnTo>
                    <a:pt x="230606" y="62344"/>
                  </a:lnTo>
                  <a:lnTo>
                    <a:pt x="231546" y="61074"/>
                  </a:lnTo>
                  <a:lnTo>
                    <a:pt x="232702" y="58534"/>
                  </a:lnTo>
                  <a:lnTo>
                    <a:pt x="233324" y="57264"/>
                  </a:lnTo>
                  <a:lnTo>
                    <a:pt x="240296" y="55994"/>
                  </a:lnTo>
                  <a:lnTo>
                    <a:pt x="238633" y="54724"/>
                  </a:lnTo>
                  <a:lnTo>
                    <a:pt x="244297" y="47104"/>
                  </a:lnTo>
                  <a:lnTo>
                    <a:pt x="245084" y="55994"/>
                  </a:lnTo>
                  <a:lnTo>
                    <a:pt x="251040" y="50914"/>
                  </a:lnTo>
                  <a:lnTo>
                    <a:pt x="254342" y="55994"/>
                  </a:lnTo>
                  <a:lnTo>
                    <a:pt x="256095" y="54724"/>
                  </a:lnTo>
                  <a:lnTo>
                    <a:pt x="260959" y="52184"/>
                  </a:lnTo>
                  <a:lnTo>
                    <a:pt x="263448" y="50914"/>
                  </a:lnTo>
                  <a:lnTo>
                    <a:pt x="266242" y="48374"/>
                  </a:lnTo>
                  <a:lnTo>
                    <a:pt x="270370" y="45834"/>
                  </a:lnTo>
                  <a:lnTo>
                    <a:pt x="273964" y="44564"/>
                  </a:lnTo>
                  <a:lnTo>
                    <a:pt x="272351" y="46697"/>
                  </a:lnTo>
                  <a:lnTo>
                    <a:pt x="275996" y="44564"/>
                  </a:lnTo>
                  <a:lnTo>
                    <a:pt x="282702" y="43294"/>
                  </a:lnTo>
                  <a:lnTo>
                    <a:pt x="282740" y="44564"/>
                  </a:lnTo>
                  <a:lnTo>
                    <a:pt x="282879" y="45834"/>
                  </a:lnTo>
                  <a:lnTo>
                    <a:pt x="277647" y="50914"/>
                  </a:lnTo>
                  <a:lnTo>
                    <a:pt x="277241" y="55994"/>
                  </a:lnTo>
                  <a:lnTo>
                    <a:pt x="277202" y="57264"/>
                  </a:lnTo>
                  <a:lnTo>
                    <a:pt x="277088" y="63614"/>
                  </a:lnTo>
                  <a:lnTo>
                    <a:pt x="276593" y="64884"/>
                  </a:lnTo>
                  <a:lnTo>
                    <a:pt x="276275" y="64884"/>
                  </a:lnTo>
                  <a:lnTo>
                    <a:pt x="276059" y="67424"/>
                  </a:lnTo>
                  <a:lnTo>
                    <a:pt x="275132" y="72504"/>
                  </a:lnTo>
                  <a:lnTo>
                    <a:pt x="274459" y="73774"/>
                  </a:lnTo>
                  <a:lnTo>
                    <a:pt x="273481" y="76314"/>
                  </a:lnTo>
                  <a:lnTo>
                    <a:pt x="275513" y="85204"/>
                  </a:lnTo>
                  <a:lnTo>
                    <a:pt x="276288" y="92824"/>
                  </a:lnTo>
                  <a:lnTo>
                    <a:pt x="276885" y="100444"/>
                  </a:lnTo>
                  <a:lnTo>
                    <a:pt x="283502" y="101714"/>
                  </a:lnTo>
                  <a:lnTo>
                    <a:pt x="297129" y="101714"/>
                  </a:lnTo>
                  <a:lnTo>
                    <a:pt x="304342" y="102984"/>
                  </a:lnTo>
                  <a:lnTo>
                    <a:pt x="311238" y="102984"/>
                  </a:lnTo>
                  <a:lnTo>
                    <a:pt x="318135" y="104254"/>
                  </a:lnTo>
                  <a:lnTo>
                    <a:pt x="320967" y="104254"/>
                  </a:lnTo>
                  <a:lnTo>
                    <a:pt x="323888" y="105524"/>
                  </a:lnTo>
                  <a:lnTo>
                    <a:pt x="322541" y="100444"/>
                  </a:lnTo>
                  <a:lnTo>
                    <a:pt x="327558" y="100444"/>
                  </a:lnTo>
                  <a:lnTo>
                    <a:pt x="329196" y="96634"/>
                  </a:lnTo>
                  <a:lnTo>
                    <a:pt x="335051" y="96634"/>
                  </a:lnTo>
                  <a:lnTo>
                    <a:pt x="335089" y="96837"/>
                  </a:lnTo>
                  <a:lnTo>
                    <a:pt x="335318" y="97904"/>
                  </a:lnTo>
                  <a:lnTo>
                    <a:pt x="339191" y="100444"/>
                  </a:lnTo>
                  <a:lnTo>
                    <a:pt x="342938" y="102984"/>
                  </a:lnTo>
                  <a:lnTo>
                    <a:pt x="346532" y="105524"/>
                  </a:lnTo>
                  <a:lnTo>
                    <a:pt x="348716" y="109334"/>
                  </a:lnTo>
                  <a:lnTo>
                    <a:pt x="342277" y="106794"/>
                  </a:lnTo>
                  <a:lnTo>
                    <a:pt x="342188" y="108064"/>
                  </a:lnTo>
                  <a:lnTo>
                    <a:pt x="350558" y="111874"/>
                  </a:lnTo>
                  <a:lnTo>
                    <a:pt x="344868" y="113144"/>
                  </a:lnTo>
                  <a:lnTo>
                    <a:pt x="349719" y="116954"/>
                  </a:lnTo>
                  <a:lnTo>
                    <a:pt x="349605" y="115684"/>
                  </a:lnTo>
                  <a:lnTo>
                    <a:pt x="350621" y="114414"/>
                  </a:lnTo>
                  <a:lnTo>
                    <a:pt x="355536" y="114414"/>
                  </a:lnTo>
                  <a:lnTo>
                    <a:pt x="359803" y="115684"/>
                  </a:lnTo>
                  <a:lnTo>
                    <a:pt x="364680" y="118224"/>
                  </a:lnTo>
                  <a:lnTo>
                    <a:pt x="360349" y="115684"/>
                  </a:lnTo>
                  <a:lnTo>
                    <a:pt x="358711" y="114414"/>
                  </a:lnTo>
                  <a:lnTo>
                    <a:pt x="355447" y="111874"/>
                  </a:lnTo>
                  <a:lnTo>
                    <a:pt x="352755" y="109334"/>
                  </a:lnTo>
                  <a:lnTo>
                    <a:pt x="362521" y="111874"/>
                  </a:lnTo>
                  <a:lnTo>
                    <a:pt x="369341" y="115684"/>
                  </a:lnTo>
                  <a:lnTo>
                    <a:pt x="375475" y="119494"/>
                  </a:lnTo>
                  <a:lnTo>
                    <a:pt x="383159" y="124574"/>
                  </a:lnTo>
                  <a:lnTo>
                    <a:pt x="385013" y="122034"/>
                  </a:lnTo>
                  <a:lnTo>
                    <a:pt x="387197" y="118224"/>
                  </a:lnTo>
                  <a:lnTo>
                    <a:pt x="389521" y="113144"/>
                  </a:lnTo>
                  <a:lnTo>
                    <a:pt x="386689" y="122034"/>
                  </a:lnTo>
                  <a:lnTo>
                    <a:pt x="389661" y="116954"/>
                  </a:lnTo>
                  <a:lnTo>
                    <a:pt x="391985" y="113144"/>
                  </a:lnTo>
                  <a:lnTo>
                    <a:pt x="393547" y="110604"/>
                  </a:lnTo>
                  <a:lnTo>
                    <a:pt x="401510" y="96634"/>
                  </a:lnTo>
                  <a:lnTo>
                    <a:pt x="403682" y="92824"/>
                  </a:lnTo>
                  <a:lnTo>
                    <a:pt x="404990" y="89014"/>
                  </a:lnTo>
                  <a:lnTo>
                    <a:pt x="405790" y="86474"/>
                  </a:lnTo>
                  <a:lnTo>
                    <a:pt x="406107" y="85204"/>
                  </a:lnTo>
                  <a:lnTo>
                    <a:pt x="406552" y="83934"/>
                  </a:lnTo>
                  <a:lnTo>
                    <a:pt x="406425" y="82664"/>
                  </a:lnTo>
                  <a:lnTo>
                    <a:pt x="405104" y="80124"/>
                  </a:lnTo>
                  <a:lnTo>
                    <a:pt x="406196" y="80124"/>
                  </a:lnTo>
                  <a:lnTo>
                    <a:pt x="408127" y="82664"/>
                  </a:lnTo>
                  <a:lnTo>
                    <a:pt x="409295" y="82664"/>
                  </a:lnTo>
                  <a:lnTo>
                    <a:pt x="409244" y="80124"/>
                  </a:lnTo>
                  <a:lnTo>
                    <a:pt x="410032" y="76314"/>
                  </a:lnTo>
                  <a:lnTo>
                    <a:pt x="412686" y="76314"/>
                  </a:lnTo>
                  <a:lnTo>
                    <a:pt x="415264" y="77584"/>
                  </a:lnTo>
                  <a:lnTo>
                    <a:pt x="416140" y="77584"/>
                  </a:lnTo>
                  <a:lnTo>
                    <a:pt x="417525" y="78854"/>
                  </a:lnTo>
                  <a:lnTo>
                    <a:pt x="419900" y="81394"/>
                  </a:lnTo>
                  <a:lnTo>
                    <a:pt x="420941" y="82664"/>
                  </a:lnTo>
                  <a:lnTo>
                    <a:pt x="418668" y="83934"/>
                  </a:lnTo>
                  <a:lnTo>
                    <a:pt x="421627" y="85204"/>
                  </a:lnTo>
                  <a:lnTo>
                    <a:pt x="425462" y="82664"/>
                  </a:lnTo>
                  <a:lnTo>
                    <a:pt x="427532" y="86474"/>
                  </a:lnTo>
                  <a:lnTo>
                    <a:pt x="426872" y="87744"/>
                  </a:lnTo>
                  <a:lnTo>
                    <a:pt x="425272" y="87744"/>
                  </a:lnTo>
                  <a:lnTo>
                    <a:pt x="426415" y="89014"/>
                  </a:lnTo>
                  <a:lnTo>
                    <a:pt x="435457" y="90284"/>
                  </a:lnTo>
                  <a:lnTo>
                    <a:pt x="438188" y="94094"/>
                  </a:lnTo>
                  <a:lnTo>
                    <a:pt x="433895" y="94094"/>
                  </a:lnTo>
                  <a:lnTo>
                    <a:pt x="435165" y="95364"/>
                  </a:lnTo>
                  <a:lnTo>
                    <a:pt x="436460" y="95364"/>
                  </a:lnTo>
                  <a:lnTo>
                    <a:pt x="437730" y="96634"/>
                  </a:lnTo>
                  <a:lnTo>
                    <a:pt x="438353" y="97904"/>
                  </a:lnTo>
                  <a:lnTo>
                    <a:pt x="449033" y="97904"/>
                  </a:lnTo>
                  <a:lnTo>
                    <a:pt x="453453" y="99174"/>
                  </a:lnTo>
                  <a:lnTo>
                    <a:pt x="453478" y="100444"/>
                  </a:lnTo>
                  <a:lnTo>
                    <a:pt x="453034" y="100444"/>
                  </a:lnTo>
                  <a:lnTo>
                    <a:pt x="443712" y="101714"/>
                  </a:lnTo>
                  <a:lnTo>
                    <a:pt x="439369" y="102984"/>
                  </a:lnTo>
                  <a:lnTo>
                    <a:pt x="437388" y="102984"/>
                  </a:lnTo>
                  <a:lnTo>
                    <a:pt x="437984" y="101714"/>
                  </a:lnTo>
                  <a:lnTo>
                    <a:pt x="429387" y="111874"/>
                  </a:lnTo>
                  <a:lnTo>
                    <a:pt x="424738" y="118224"/>
                  </a:lnTo>
                  <a:lnTo>
                    <a:pt x="419658" y="125844"/>
                  </a:lnTo>
                  <a:lnTo>
                    <a:pt x="415391" y="132194"/>
                  </a:lnTo>
                  <a:lnTo>
                    <a:pt x="411848" y="138544"/>
                  </a:lnTo>
                  <a:lnTo>
                    <a:pt x="419569" y="143624"/>
                  </a:lnTo>
                  <a:lnTo>
                    <a:pt x="427024" y="148704"/>
                  </a:lnTo>
                  <a:lnTo>
                    <a:pt x="434174" y="155054"/>
                  </a:lnTo>
                  <a:lnTo>
                    <a:pt x="440969" y="160134"/>
                  </a:lnTo>
                  <a:lnTo>
                    <a:pt x="442633" y="166484"/>
                  </a:lnTo>
                  <a:lnTo>
                    <a:pt x="447167" y="172834"/>
                  </a:lnTo>
                  <a:lnTo>
                    <a:pt x="452488" y="180454"/>
                  </a:lnTo>
                  <a:lnTo>
                    <a:pt x="456361" y="186804"/>
                  </a:lnTo>
                  <a:lnTo>
                    <a:pt x="459955" y="193154"/>
                  </a:lnTo>
                  <a:lnTo>
                    <a:pt x="462927" y="198234"/>
                  </a:lnTo>
                  <a:lnTo>
                    <a:pt x="464997" y="204584"/>
                  </a:lnTo>
                  <a:lnTo>
                    <a:pt x="464858" y="202044"/>
                  </a:lnTo>
                  <a:lnTo>
                    <a:pt x="469684" y="202044"/>
                  </a:lnTo>
                  <a:lnTo>
                    <a:pt x="471563" y="204584"/>
                  </a:lnTo>
                  <a:lnTo>
                    <a:pt x="471893" y="207124"/>
                  </a:lnTo>
                  <a:lnTo>
                    <a:pt x="474052" y="208394"/>
                  </a:lnTo>
                  <a:lnTo>
                    <a:pt x="475449" y="209664"/>
                  </a:lnTo>
                  <a:lnTo>
                    <a:pt x="476719" y="210934"/>
                  </a:lnTo>
                  <a:lnTo>
                    <a:pt x="477977" y="214744"/>
                  </a:lnTo>
                  <a:lnTo>
                    <a:pt x="475056" y="216014"/>
                  </a:lnTo>
                  <a:lnTo>
                    <a:pt x="474243" y="213474"/>
                  </a:lnTo>
                  <a:lnTo>
                    <a:pt x="473544" y="219824"/>
                  </a:lnTo>
                  <a:lnTo>
                    <a:pt x="475665" y="227545"/>
                  </a:lnTo>
                  <a:lnTo>
                    <a:pt x="479145" y="236334"/>
                  </a:lnTo>
                  <a:lnTo>
                    <a:pt x="482790" y="245224"/>
                  </a:lnTo>
                  <a:lnTo>
                    <a:pt x="484682" y="243954"/>
                  </a:lnTo>
                  <a:lnTo>
                    <a:pt x="486524" y="241414"/>
                  </a:lnTo>
                  <a:lnTo>
                    <a:pt x="488315" y="238874"/>
                  </a:lnTo>
                  <a:lnTo>
                    <a:pt x="497319" y="240144"/>
                  </a:lnTo>
                  <a:lnTo>
                    <a:pt x="536651" y="229984"/>
                  </a:lnTo>
                  <a:lnTo>
                    <a:pt x="534657" y="233794"/>
                  </a:lnTo>
                  <a:lnTo>
                    <a:pt x="534225" y="235064"/>
                  </a:lnTo>
                  <a:lnTo>
                    <a:pt x="535965" y="233794"/>
                  </a:lnTo>
                  <a:lnTo>
                    <a:pt x="536270" y="235064"/>
                  </a:lnTo>
                  <a:lnTo>
                    <a:pt x="538314" y="236334"/>
                  </a:lnTo>
                  <a:lnTo>
                    <a:pt x="534568" y="238874"/>
                  </a:lnTo>
                  <a:lnTo>
                    <a:pt x="533501" y="238874"/>
                  </a:lnTo>
                  <a:lnTo>
                    <a:pt x="535178" y="249034"/>
                  </a:lnTo>
                  <a:lnTo>
                    <a:pt x="538937" y="261734"/>
                  </a:lnTo>
                  <a:lnTo>
                    <a:pt x="535393" y="259194"/>
                  </a:lnTo>
                  <a:lnTo>
                    <a:pt x="536092" y="263004"/>
                  </a:lnTo>
                  <a:lnTo>
                    <a:pt x="539584" y="265544"/>
                  </a:lnTo>
                  <a:lnTo>
                    <a:pt x="543128" y="266814"/>
                  </a:lnTo>
                  <a:lnTo>
                    <a:pt x="546303" y="266814"/>
                  </a:lnTo>
                  <a:lnTo>
                    <a:pt x="549770" y="268084"/>
                  </a:lnTo>
                  <a:lnTo>
                    <a:pt x="550367" y="270624"/>
                  </a:lnTo>
                  <a:lnTo>
                    <a:pt x="550367" y="183426"/>
                  </a:lnTo>
                  <a:lnTo>
                    <a:pt x="548449" y="184150"/>
                  </a:lnTo>
                  <a:lnTo>
                    <a:pt x="545414" y="182880"/>
                  </a:lnTo>
                  <a:lnTo>
                    <a:pt x="545122" y="180340"/>
                  </a:lnTo>
                  <a:lnTo>
                    <a:pt x="543674" y="180340"/>
                  </a:lnTo>
                  <a:lnTo>
                    <a:pt x="537133" y="182880"/>
                  </a:lnTo>
                  <a:lnTo>
                    <a:pt x="530453" y="181610"/>
                  </a:lnTo>
                  <a:lnTo>
                    <a:pt x="532091" y="180340"/>
                  </a:lnTo>
                  <a:lnTo>
                    <a:pt x="533730" y="179070"/>
                  </a:lnTo>
                  <a:lnTo>
                    <a:pt x="537019" y="176530"/>
                  </a:lnTo>
                  <a:lnTo>
                    <a:pt x="532676" y="179070"/>
                  </a:lnTo>
                  <a:lnTo>
                    <a:pt x="521246" y="179070"/>
                  </a:lnTo>
                  <a:lnTo>
                    <a:pt x="521792" y="176530"/>
                  </a:lnTo>
                  <a:lnTo>
                    <a:pt x="521576" y="176530"/>
                  </a:lnTo>
                  <a:lnTo>
                    <a:pt x="521817" y="175260"/>
                  </a:lnTo>
                  <a:lnTo>
                    <a:pt x="521487" y="176530"/>
                  </a:lnTo>
                  <a:lnTo>
                    <a:pt x="520941" y="176530"/>
                  </a:lnTo>
                  <a:lnTo>
                    <a:pt x="520725" y="177800"/>
                  </a:lnTo>
                  <a:lnTo>
                    <a:pt x="520687" y="180340"/>
                  </a:lnTo>
                  <a:lnTo>
                    <a:pt x="520052" y="179070"/>
                  </a:lnTo>
                  <a:lnTo>
                    <a:pt x="519518" y="179070"/>
                  </a:lnTo>
                  <a:lnTo>
                    <a:pt x="520115" y="177800"/>
                  </a:lnTo>
                  <a:lnTo>
                    <a:pt x="518172" y="180340"/>
                  </a:lnTo>
                  <a:lnTo>
                    <a:pt x="519010" y="184150"/>
                  </a:lnTo>
                  <a:lnTo>
                    <a:pt x="514591" y="187960"/>
                  </a:lnTo>
                  <a:lnTo>
                    <a:pt x="514629" y="184150"/>
                  </a:lnTo>
                  <a:lnTo>
                    <a:pt x="510298" y="182880"/>
                  </a:lnTo>
                  <a:lnTo>
                    <a:pt x="513486" y="180340"/>
                  </a:lnTo>
                  <a:lnTo>
                    <a:pt x="514172" y="182880"/>
                  </a:lnTo>
                  <a:lnTo>
                    <a:pt x="514883" y="181610"/>
                  </a:lnTo>
                  <a:lnTo>
                    <a:pt x="515797" y="180340"/>
                  </a:lnTo>
                  <a:lnTo>
                    <a:pt x="516712" y="179070"/>
                  </a:lnTo>
                  <a:lnTo>
                    <a:pt x="517931" y="177800"/>
                  </a:lnTo>
                  <a:lnTo>
                    <a:pt x="518007" y="176530"/>
                  </a:lnTo>
                  <a:lnTo>
                    <a:pt x="518375" y="176530"/>
                  </a:lnTo>
                  <a:lnTo>
                    <a:pt x="519023" y="175260"/>
                  </a:lnTo>
                  <a:lnTo>
                    <a:pt x="519188" y="175082"/>
                  </a:lnTo>
                  <a:lnTo>
                    <a:pt x="516826" y="173990"/>
                  </a:lnTo>
                  <a:lnTo>
                    <a:pt x="514438" y="173990"/>
                  </a:lnTo>
                  <a:lnTo>
                    <a:pt x="511708" y="172720"/>
                  </a:lnTo>
                  <a:lnTo>
                    <a:pt x="508342" y="167640"/>
                  </a:lnTo>
                  <a:lnTo>
                    <a:pt x="511492" y="167640"/>
                  </a:lnTo>
                  <a:lnTo>
                    <a:pt x="511365" y="166370"/>
                  </a:lnTo>
                  <a:lnTo>
                    <a:pt x="511238" y="165100"/>
                  </a:lnTo>
                  <a:lnTo>
                    <a:pt x="506971" y="165100"/>
                  </a:lnTo>
                  <a:lnTo>
                    <a:pt x="502666" y="162560"/>
                  </a:lnTo>
                  <a:lnTo>
                    <a:pt x="500557" y="156210"/>
                  </a:lnTo>
                  <a:lnTo>
                    <a:pt x="500138" y="154940"/>
                  </a:lnTo>
                  <a:lnTo>
                    <a:pt x="499719" y="153670"/>
                  </a:lnTo>
                  <a:lnTo>
                    <a:pt x="496277" y="154940"/>
                  </a:lnTo>
                  <a:lnTo>
                    <a:pt x="493915" y="152400"/>
                  </a:lnTo>
                  <a:lnTo>
                    <a:pt x="496062" y="156210"/>
                  </a:lnTo>
                  <a:lnTo>
                    <a:pt x="492963" y="156210"/>
                  </a:lnTo>
                  <a:lnTo>
                    <a:pt x="490829" y="153670"/>
                  </a:lnTo>
                  <a:lnTo>
                    <a:pt x="486676" y="148590"/>
                  </a:lnTo>
                  <a:lnTo>
                    <a:pt x="487070" y="148209"/>
                  </a:lnTo>
                  <a:lnTo>
                    <a:pt x="485838" y="146050"/>
                  </a:lnTo>
                  <a:lnTo>
                    <a:pt x="485444" y="144780"/>
                  </a:lnTo>
                  <a:lnTo>
                    <a:pt x="485076" y="144780"/>
                  </a:lnTo>
                  <a:lnTo>
                    <a:pt x="484924" y="143510"/>
                  </a:lnTo>
                  <a:lnTo>
                    <a:pt x="484809" y="142240"/>
                  </a:lnTo>
                  <a:lnTo>
                    <a:pt x="484530" y="139700"/>
                  </a:lnTo>
                  <a:lnTo>
                    <a:pt x="485152" y="138430"/>
                  </a:lnTo>
                  <a:lnTo>
                    <a:pt x="481939" y="137160"/>
                  </a:lnTo>
                  <a:lnTo>
                    <a:pt x="482828" y="135890"/>
                  </a:lnTo>
                  <a:lnTo>
                    <a:pt x="488137" y="135890"/>
                  </a:lnTo>
                  <a:lnTo>
                    <a:pt x="486829" y="134620"/>
                  </a:lnTo>
                  <a:lnTo>
                    <a:pt x="488810" y="133350"/>
                  </a:lnTo>
                  <a:lnTo>
                    <a:pt x="492683" y="133350"/>
                  </a:lnTo>
                  <a:lnTo>
                    <a:pt x="492201" y="132080"/>
                  </a:lnTo>
                  <a:lnTo>
                    <a:pt x="490588" y="130810"/>
                  </a:lnTo>
                  <a:lnTo>
                    <a:pt x="488924" y="130810"/>
                  </a:lnTo>
                  <a:lnTo>
                    <a:pt x="488607" y="128270"/>
                  </a:lnTo>
                  <a:lnTo>
                    <a:pt x="489292" y="125730"/>
                  </a:lnTo>
                  <a:lnTo>
                    <a:pt x="487311" y="129540"/>
                  </a:lnTo>
                  <a:lnTo>
                    <a:pt x="487680" y="129540"/>
                  </a:lnTo>
                  <a:lnTo>
                    <a:pt x="487057" y="130810"/>
                  </a:lnTo>
                  <a:lnTo>
                    <a:pt x="486689" y="132080"/>
                  </a:lnTo>
                  <a:lnTo>
                    <a:pt x="486384" y="132080"/>
                  </a:lnTo>
                  <a:lnTo>
                    <a:pt x="486194" y="133350"/>
                  </a:lnTo>
                  <a:lnTo>
                    <a:pt x="485101" y="132080"/>
                  </a:lnTo>
                  <a:lnTo>
                    <a:pt x="484479" y="130810"/>
                  </a:lnTo>
                  <a:lnTo>
                    <a:pt x="484378" y="128270"/>
                  </a:lnTo>
                  <a:lnTo>
                    <a:pt x="482257" y="129540"/>
                  </a:lnTo>
                  <a:lnTo>
                    <a:pt x="482803" y="133350"/>
                  </a:lnTo>
                  <a:lnTo>
                    <a:pt x="481177" y="133350"/>
                  </a:lnTo>
                  <a:lnTo>
                    <a:pt x="479513" y="132080"/>
                  </a:lnTo>
                  <a:lnTo>
                    <a:pt x="476148" y="132080"/>
                  </a:lnTo>
                  <a:lnTo>
                    <a:pt x="480783" y="130810"/>
                  </a:lnTo>
                  <a:lnTo>
                    <a:pt x="481050" y="129540"/>
                  </a:lnTo>
                  <a:lnTo>
                    <a:pt x="481838" y="127000"/>
                  </a:lnTo>
                  <a:lnTo>
                    <a:pt x="482295" y="124460"/>
                  </a:lnTo>
                  <a:lnTo>
                    <a:pt x="483844" y="121920"/>
                  </a:lnTo>
                  <a:lnTo>
                    <a:pt x="487845" y="119380"/>
                  </a:lnTo>
                  <a:lnTo>
                    <a:pt x="494322" y="125730"/>
                  </a:lnTo>
                  <a:lnTo>
                    <a:pt x="496303" y="124460"/>
                  </a:lnTo>
                  <a:lnTo>
                    <a:pt x="497636" y="123190"/>
                  </a:lnTo>
                  <a:lnTo>
                    <a:pt x="499148" y="120650"/>
                  </a:lnTo>
                  <a:lnTo>
                    <a:pt x="500532" y="119380"/>
                  </a:lnTo>
                  <a:lnTo>
                    <a:pt x="504494" y="115570"/>
                  </a:lnTo>
                  <a:lnTo>
                    <a:pt x="506742" y="111760"/>
                  </a:lnTo>
                  <a:lnTo>
                    <a:pt x="513067" y="101600"/>
                  </a:lnTo>
                  <a:lnTo>
                    <a:pt x="516331" y="95250"/>
                  </a:lnTo>
                  <a:lnTo>
                    <a:pt x="522287" y="88900"/>
                  </a:lnTo>
                  <a:lnTo>
                    <a:pt x="519849" y="87630"/>
                  </a:lnTo>
                  <a:lnTo>
                    <a:pt x="517486" y="85090"/>
                  </a:lnTo>
                  <a:lnTo>
                    <a:pt x="515188" y="83820"/>
                  </a:lnTo>
                  <a:lnTo>
                    <a:pt x="519493" y="88900"/>
                  </a:lnTo>
                  <a:lnTo>
                    <a:pt x="511987" y="87630"/>
                  </a:lnTo>
                  <a:lnTo>
                    <a:pt x="507034" y="81280"/>
                  </a:lnTo>
                  <a:lnTo>
                    <a:pt x="499275" y="77470"/>
                  </a:lnTo>
                  <a:lnTo>
                    <a:pt x="502729" y="76200"/>
                  </a:lnTo>
                  <a:lnTo>
                    <a:pt x="499719" y="73660"/>
                  </a:lnTo>
                  <a:lnTo>
                    <a:pt x="498652" y="71120"/>
                  </a:lnTo>
                  <a:lnTo>
                    <a:pt x="498132" y="69850"/>
                  </a:lnTo>
                  <a:lnTo>
                    <a:pt x="497446" y="71120"/>
                  </a:lnTo>
                  <a:lnTo>
                    <a:pt x="493610" y="68580"/>
                  </a:lnTo>
                  <a:lnTo>
                    <a:pt x="489254" y="66040"/>
                  </a:lnTo>
                  <a:lnTo>
                    <a:pt x="486727" y="64770"/>
                  </a:lnTo>
                  <a:lnTo>
                    <a:pt x="485711" y="64770"/>
                  </a:lnTo>
                  <a:lnTo>
                    <a:pt x="484187" y="63500"/>
                  </a:lnTo>
                  <a:lnTo>
                    <a:pt x="481418" y="63500"/>
                  </a:lnTo>
                  <a:lnTo>
                    <a:pt x="480339" y="64770"/>
                  </a:lnTo>
                  <a:lnTo>
                    <a:pt x="476618" y="58420"/>
                  </a:lnTo>
                  <a:lnTo>
                    <a:pt x="469823" y="54610"/>
                  </a:lnTo>
                  <a:lnTo>
                    <a:pt x="463562" y="53340"/>
                  </a:lnTo>
                  <a:lnTo>
                    <a:pt x="457314" y="53340"/>
                  </a:lnTo>
                  <a:lnTo>
                    <a:pt x="450583" y="49530"/>
                  </a:lnTo>
                  <a:lnTo>
                    <a:pt x="455345" y="49530"/>
                  </a:lnTo>
                  <a:lnTo>
                    <a:pt x="454469" y="48260"/>
                  </a:lnTo>
                  <a:lnTo>
                    <a:pt x="453605" y="46990"/>
                  </a:lnTo>
                  <a:lnTo>
                    <a:pt x="451866" y="44450"/>
                  </a:lnTo>
                  <a:lnTo>
                    <a:pt x="459867" y="46990"/>
                  </a:lnTo>
                  <a:lnTo>
                    <a:pt x="456514" y="44450"/>
                  </a:lnTo>
                  <a:lnTo>
                    <a:pt x="453783" y="41910"/>
                  </a:lnTo>
                  <a:lnTo>
                    <a:pt x="452628" y="44450"/>
                  </a:lnTo>
                  <a:lnTo>
                    <a:pt x="451662" y="41910"/>
                  </a:lnTo>
                  <a:lnTo>
                    <a:pt x="441159" y="41910"/>
                  </a:lnTo>
                  <a:lnTo>
                    <a:pt x="440359" y="39370"/>
                  </a:lnTo>
                  <a:lnTo>
                    <a:pt x="439559" y="36830"/>
                  </a:lnTo>
                  <a:lnTo>
                    <a:pt x="437438" y="36830"/>
                  </a:lnTo>
                  <a:lnTo>
                    <a:pt x="435317" y="39370"/>
                  </a:lnTo>
                  <a:lnTo>
                    <a:pt x="433489" y="38100"/>
                  </a:lnTo>
                  <a:lnTo>
                    <a:pt x="431673" y="36830"/>
                  </a:lnTo>
                  <a:lnTo>
                    <a:pt x="425488" y="33020"/>
                  </a:lnTo>
                  <a:lnTo>
                    <a:pt x="427037" y="38100"/>
                  </a:lnTo>
                  <a:lnTo>
                    <a:pt x="426135" y="35560"/>
                  </a:lnTo>
                  <a:lnTo>
                    <a:pt x="424738" y="34290"/>
                  </a:lnTo>
                  <a:lnTo>
                    <a:pt x="422998" y="31750"/>
                  </a:lnTo>
                  <a:lnTo>
                    <a:pt x="420852" y="29210"/>
                  </a:lnTo>
                  <a:lnTo>
                    <a:pt x="417868" y="27940"/>
                  </a:lnTo>
                  <a:lnTo>
                    <a:pt x="408774" y="21590"/>
                  </a:lnTo>
                  <a:lnTo>
                    <a:pt x="402323" y="17780"/>
                  </a:lnTo>
                  <a:lnTo>
                    <a:pt x="396506" y="13970"/>
                  </a:lnTo>
                  <a:lnTo>
                    <a:pt x="392518" y="20320"/>
                  </a:lnTo>
                  <a:lnTo>
                    <a:pt x="388835" y="24130"/>
                  </a:lnTo>
                  <a:lnTo>
                    <a:pt x="384276" y="26670"/>
                  </a:lnTo>
                  <a:lnTo>
                    <a:pt x="379399" y="35560"/>
                  </a:lnTo>
                  <a:lnTo>
                    <a:pt x="375450" y="43180"/>
                  </a:lnTo>
                  <a:lnTo>
                    <a:pt x="372046" y="49530"/>
                  </a:lnTo>
                  <a:lnTo>
                    <a:pt x="368846" y="54610"/>
                  </a:lnTo>
                  <a:lnTo>
                    <a:pt x="368388" y="53340"/>
                  </a:lnTo>
                  <a:lnTo>
                    <a:pt x="367639" y="53340"/>
                  </a:lnTo>
                  <a:lnTo>
                    <a:pt x="368706" y="52070"/>
                  </a:lnTo>
                  <a:lnTo>
                    <a:pt x="367588" y="53340"/>
                  </a:lnTo>
                  <a:lnTo>
                    <a:pt x="366471" y="54610"/>
                  </a:lnTo>
                  <a:lnTo>
                    <a:pt x="366166" y="55880"/>
                  </a:lnTo>
                  <a:lnTo>
                    <a:pt x="366255" y="57150"/>
                  </a:lnTo>
                  <a:lnTo>
                    <a:pt x="366763" y="58420"/>
                  </a:lnTo>
                  <a:lnTo>
                    <a:pt x="367144" y="59690"/>
                  </a:lnTo>
                  <a:lnTo>
                    <a:pt x="367957" y="62230"/>
                  </a:lnTo>
                  <a:lnTo>
                    <a:pt x="368084" y="66040"/>
                  </a:lnTo>
                  <a:lnTo>
                    <a:pt x="364515" y="68580"/>
                  </a:lnTo>
                  <a:lnTo>
                    <a:pt x="363181" y="68580"/>
                  </a:lnTo>
                  <a:lnTo>
                    <a:pt x="362610" y="67310"/>
                  </a:lnTo>
                  <a:lnTo>
                    <a:pt x="362750" y="64770"/>
                  </a:lnTo>
                  <a:lnTo>
                    <a:pt x="364972" y="62230"/>
                  </a:lnTo>
                  <a:lnTo>
                    <a:pt x="363359" y="62230"/>
                  </a:lnTo>
                  <a:lnTo>
                    <a:pt x="361657" y="59690"/>
                  </a:lnTo>
                  <a:lnTo>
                    <a:pt x="360121" y="59690"/>
                  </a:lnTo>
                  <a:lnTo>
                    <a:pt x="357682" y="58420"/>
                  </a:lnTo>
                  <a:lnTo>
                    <a:pt x="355574" y="62230"/>
                  </a:lnTo>
                  <a:lnTo>
                    <a:pt x="351307" y="58420"/>
                  </a:lnTo>
                  <a:lnTo>
                    <a:pt x="349885" y="57150"/>
                  </a:lnTo>
                  <a:lnTo>
                    <a:pt x="352107" y="57150"/>
                  </a:lnTo>
                  <a:lnTo>
                    <a:pt x="350608" y="55880"/>
                  </a:lnTo>
                  <a:lnTo>
                    <a:pt x="349123" y="54610"/>
                  </a:lnTo>
                  <a:lnTo>
                    <a:pt x="344805" y="54610"/>
                  </a:lnTo>
                  <a:lnTo>
                    <a:pt x="332435" y="55880"/>
                  </a:lnTo>
                  <a:lnTo>
                    <a:pt x="327926" y="55880"/>
                  </a:lnTo>
                  <a:lnTo>
                    <a:pt x="327926" y="54610"/>
                  </a:lnTo>
                  <a:lnTo>
                    <a:pt x="325513" y="57150"/>
                  </a:lnTo>
                  <a:lnTo>
                    <a:pt x="321627" y="58420"/>
                  </a:lnTo>
                  <a:lnTo>
                    <a:pt x="316979" y="58420"/>
                  </a:lnTo>
                  <a:lnTo>
                    <a:pt x="314947" y="57150"/>
                  </a:lnTo>
                  <a:lnTo>
                    <a:pt x="314147" y="52070"/>
                  </a:lnTo>
                  <a:lnTo>
                    <a:pt x="313855" y="50800"/>
                  </a:lnTo>
                  <a:lnTo>
                    <a:pt x="313651" y="49923"/>
                  </a:lnTo>
                  <a:lnTo>
                    <a:pt x="312953" y="50800"/>
                  </a:lnTo>
                  <a:lnTo>
                    <a:pt x="311264" y="43180"/>
                  </a:lnTo>
                  <a:lnTo>
                    <a:pt x="313143" y="40640"/>
                  </a:lnTo>
                  <a:lnTo>
                    <a:pt x="313982" y="34290"/>
                  </a:lnTo>
                  <a:lnTo>
                    <a:pt x="314325" y="31750"/>
                  </a:lnTo>
                  <a:lnTo>
                    <a:pt x="318173" y="29210"/>
                  </a:lnTo>
                  <a:lnTo>
                    <a:pt x="319265" y="40640"/>
                  </a:lnTo>
                  <a:lnTo>
                    <a:pt x="321779" y="39370"/>
                  </a:lnTo>
                  <a:lnTo>
                    <a:pt x="321310" y="33020"/>
                  </a:lnTo>
                  <a:lnTo>
                    <a:pt x="320459" y="29210"/>
                  </a:lnTo>
                  <a:lnTo>
                    <a:pt x="319544" y="25400"/>
                  </a:lnTo>
                  <a:lnTo>
                    <a:pt x="318604" y="22860"/>
                  </a:lnTo>
                  <a:lnTo>
                    <a:pt x="318147" y="21590"/>
                  </a:lnTo>
                  <a:lnTo>
                    <a:pt x="318338" y="19050"/>
                  </a:lnTo>
                  <a:lnTo>
                    <a:pt x="320598" y="17780"/>
                  </a:lnTo>
                  <a:lnTo>
                    <a:pt x="320027" y="12700"/>
                  </a:lnTo>
                  <a:lnTo>
                    <a:pt x="319887" y="11430"/>
                  </a:lnTo>
                  <a:lnTo>
                    <a:pt x="319328" y="6350"/>
                  </a:lnTo>
                  <a:lnTo>
                    <a:pt x="317144" y="3810"/>
                  </a:lnTo>
                  <a:lnTo>
                    <a:pt x="315264" y="0"/>
                  </a:lnTo>
                  <a:lnTo>
                    <a:pt x="309702" y="2540"/>
                  </a:lnTo>
                  <a:lnTo>
                    <a:pt x="304482" y="5080"/>
                  </a:lnTo>
                  <a:lnTo>
                    <a:pt x="296405" y="6350"/>
                  </a:lnTo>
                  <a:lnTo>
                    <a:pt x="297535" y="7620"/>
                  </a:lnTo>
                  <a:lnTo>
                    <a:pt x="291655" y="11430"/>
                  </a:lnTo>
                  <a:lnTo>
                    <a:pt x="290487" y="11430"/>
                  </a:lnTo>
                  <a:lnTo>
                    <a:pt x="288632" y="10160"/>
                  </a:lnTo>
                  <a:lnTo>
                    <a:pt x="286969" y="10160"/>
                  </a:lnTo>
                  <a:lnTo>
                    <a:pt x="284670" y="8890"/>
                  </a:lnTo>
                  <a:lnTo>
                    <a:pt x="280225" y="12700"/>
                  </a:lnTo>
                  <a:lnTo>
                    <a:pt x="279107" y="10160"/>
                  </a:lnTo>
                  <a:lnTo>
                    <a:pt x="277545" y="8890"/>
                  </a:lnTo>
                  <a:lnTo>
                    <a:pt x="276288" y="7620"/>
                  </a:lnTo>
                  <a:lnTo>
                    <a:pt x="271678" y="10160"/>
                  </a:lnTo>
                  <a:lnTo>
                    <a:pt x="265404" y="12700"/>
                  </a:lnTo>
                  <a:lnTo>
                    <a:pt x="258394" y="16510"/>
                  </a:lnTo>
                  <a:lnTo>
                    <a:pt x="251536" y="19050"/>
                  </a:lnTo>
                  <a:lnTo>
                    <a:pt x="253263" y="16916"/>
                  </a:lnTo>
                  <a:lnTo>
                    <a:pt x="246634" y="20320"/>
                  </a:lnTo>
                  <a:lnTo>
                    <a:pt x="236855" y="22860"/>
                  </a:lnTo>
                  <a:lnTo>
                    <a:pt x="236715" y="20320"/>
                  </a:lnTo>
                  <a:lnTo>
                    <a:pt x="236524" y="16510"/>
                  </a:lnTo>
                  <a:lnTo>
                    <a:pt x="230022" y="17780"/>
                  </a:lnTo>
                  <a:lnTo>
                    <a:pt x="218719" y="19050"/>
                  </a:lnTo>
                  <a:lnTo>
                    <a:pt x="214680" y="20320"/>
                  </a:lnTo>
                  <a:lnTo>
                    <a:pt x="203784" y="20320"/>
                  </a:lnTo>
                  <a:lnTo>
                    <a:pt x="201460" y="19050"/>
                  </a:lnTo>
                  <a:lnTo>
                    <a:pt x="199644" y="19050"/>
                  </a:lnTo>
                  <a:lnTo>
                    <a:pt x="191770" y="21590"/>
                  </a:lnTo>
                  <a:lnTo>
                    <a:pt x="183908" y="22860"/>
                  </a:lnTo>
                  <a:lnTo>
                    <a:pt x="175844" y="25400"/>
                  </a:lnTo>
                  <a:lnTo>
                    <a:pt x="167386" y="26670"/>
                  </a:lnTo>
                  <a:lnTo>
                    <a:pt x="171704" y="54610"/>
                  </a:lnTo>
                  <a:lnTo>
                    <a:pt x="174218" y="69850"/>
                  </a:lnTo>
                  <a:lnTo>
                    <a:pt x="174815" y="73660"/>
                  </a:lnTo>
                  <a:lnTo>
                    <a:pt x="175590" y="76200"/>
                  </a:lnTo>
                  <a:lnTo>
                    <a:pt x="179120" y="72390"/>
                  </a:lnTo>
                  <a:lnTo>
                    <a:pt x="180047" y="74930"/>
                  </a:lnTo>
                  <a:lnTo>
                    <a:pt x="180784" y="77470"/>
                  </a:lnTo>
                  <a:lnTo>
                    <a:pt x="185331" y="77470"/>
                  </a:lnTo>
                  <a:lnTo>
                    <a:pt x="186588" y="80010"/>
                  </a:lnTo>
                  <a:lnTo>
                    <a:pt x="186715" y="81280"/>
                  </a:lnTo>
                  <a:lnTo>
                    <a:pt x="186131" y="82550"/>
                  </a:lnTo>
                  <a:lnTo>
                    <a:pt x="185496" y="82550"/>
                  </a:lnTo>
                  <a:lnTo>
                    <a:pt x="185153" y="83820"/>
                  </a:lnTo>
                  <a:lnTo>
                    <a:pt x="184188" y="85090"/>
                  </a:lnTo>
                  <a:lnTo>
                    <a:pt x="177609" y="85090"/>
                  </a:lnTo>
                  <a:lnTo>
                    <a:pt x="174383" y="83820"/>
                  </a:lnTo>
                  <a:lnTo>
                    <a:pt x="177444" y="82550"/>
                  </a:lnTo>
                  <a:lnTo>
                    <a:pt x="175260" y="81280"/>
                  </a:lnTo>
                  <a:lnTo>
                    <a:pt x="172427" y="82550"/>
                  </a:lnTo>
                  <a:lnTo>
                    <a:pt x="171183" y="80302"/>
                  </a:lnTo>
                  <a:lnTo>
                    <a:pt x="168732" y="82550"/>
                  </a:lnTo>
                  <a:lnTo>
                    <a:pt x="166217" y="83820"/>
                  </a:lnTo>
                  <a:lnTo>
                    <a:pt x="163144" y="85090"/>
                  </a:lnTo>
                  <a:lnTo>
                    <a:pt x="173075" y="83820"/>
                  </a:lnTo>
                  <a:lnTo>
                    <a:pt x="165976" y="90170"/>
                  </a:lnTo>
                  <a:lnTo>
                    <a:pt x="153936" y="92710"/>
                  </a:lnTo>
                  <a:lnTo>
                    <a:pt x="147104" y="99060"/>
                  </a:lnTo>
                  <a:lnTo>
                    <a:pt x="149415" y="93980"/>
                  </a:lnTo>
                  <a:lnTo>
                    <a:pt x="148386" y="93980"/>
                  </a:lnTo>
                  <a:lnTo>
                    <a:pt x="146964" y="95250"/>
                  </a:lnTo>
                  <a:lnTo>
                    <a:pt x="143903" y="99060"/>
                  </a:lnTo>
                  <a:lnTo>
                    <a:pt x="141274" y="101244"/>
                  </a:lnTo>
                  <a:lnTo>
                    <a:pt x="140868" y="102870"/>
                  </a:lnTo>
                  <a:lnTo>
                    <a:pt x="140335" y="104140"/>
                  </a:lnTo>
                  <a:lnTo>
                    <a:pt x="137985" y="107950"/>
                  </a:lnTo>
                  <a:lnTo>
                    <a:pt x="137693" y="106680"/>
                  </a:lnTo>
                  <a:lnTo>
                    <a:pt x="138137" y="104140"/>
                  </a:lnTo>
                  <a:lnTo>
                    <a:pt x="138874" y="104140"/>
                  </a:lnTo>
                  <a:lnTo>
                    <a:pt x="138557" y="102870"/>
                  </a:lnTo>
                  <a:lnTo>
                    <a:pt x="137160" y="102870"/>
                  </a:lnTo>
                  <a:lnTo>
                    <a:pt x="130695" y="99060"/>
                  </a:lnTo>
                  <a:lnTo>
                    <a:pt x="122618" y="96520"/>
                  </a:lnTo>
                  <a:lnTo>
                    <a:pt x="117906" y="93980"/>
                  </a:lnTo>
                  <a:lnTo>
                    <a:pt x="113207" y="91440"/>
                  </a:lnTo>
                  <a:lnTo>
                    <a:pt x="104559" y="86360"/>
                  </a:lnTo>
                  <a:lnTo>
                    <a:pt x="98564" y="82550"/>
                  </a:lnTo>
                  <a:lnTo>
                    <a:pt x="96558" y="81280"/>
                  </a:lnTo>
                  <a:lnTo>
                    <a:pt x="89115" y="76200"/>
                  </a:lnTo>
                  <a:lnTo>
                    <a:pt x="87528" y="78740"/>
                  </a:lnTo>
                  <a:lnTo>
                    <a:pt x="85991" y="80010"/>
                  </a:lnTo>
                  <a:lnTo>
                    <a:pt x="84429" y="82550"/>
                  </a:lnTo>
                  <a:lnTo>
                    <a:pt x="84836" y="77470"/>
                  </a:lnTo>
                  <a:lnTo>
                    <a:pt x="81737" y="83820"/>
                  </a:lnTo>
                  <a:lnTo>
                    <a:pt x="81407" y="90170"/>
                  </a:lnTo>
                  <a:lnTo>
                    <a:pt x="76377" y="93980"/>
                  </a:lnTo>
                  <a:lnTo>
                    <a:pt x="76022" y="92710"/>
                  </a:lnTo>
                  <a:lnTo>
                    <a:pt x="76365" y="90170"/>
                  </a:lnTo>
                  <a:lnTo>
                    <a:pt x="74777" y="92710"/>
                  </a:lnTo>
                  <a:lnTo>
                    <a:pt x="69900" y="104140"/>
                  </a:lnTo>
                  <a:lnTo>
                    <a:pt x="68910" y="106680"/>
                  </a:lnTo>
                  <a:lnTo>
                    <a:pt x="67805" y="107950"/>
                  </a:lnTo>
                  <a:lnTo>
                    <a:pt x="66929" y="109220"/>
                  </a:lnTo>
                  <a:lnTo>
                    <a:pt x="66370" y="110490"/>
                  </a:lnTo>
                  <a:lnTo>
                    <a:pt x="65430" y="111760"/>
                  </a:lnTo>
                  <a:lnTo>
                    <a:pt x="65519" y="109220"/>
                  </a:lnTo>
                  <a:lnTo>
                    <a:pt x="65239" y="107950"/>
                  </a:lnTo>
                  <a:lnTo>
                    <a:pt x="65620" y="106680"/>
                  </a:lnTo>
                  <a:lnTo>
                    <a:pt x="58750" y="116840"/>
                  </a:lnTo>
                  <a:lnTo>
                    <a:pt x="55232" y="127000"/>
                  </a:lnTo>
                  <a:lnTo>
                    <a:pt x="52755" y="135890"/>
                  </a:lnTo>
                  <a:lnTo>
                    <a:pt x="49022" y="146050"/>
                  </a:lnTo>
                  <a:lnTo>
                    <a:pt x="44335" y="146050"/>
                  </a:lnTo>
                  <a:lnTo>
                    <a:pt x="39001" y="148590"/>
                  </a:lnTo>
                  <a:lnTo>
                    <a:pt x="33820" y="153670"/>
                  </a:lnTo>
                  <a:lnTo>
                    <a:pt x="29578" y="158750"/>
                  </a:lnTo>
                  <a:lnTo>
                    <a:pt x="28943" y="157480"/>
                  </a:lnTo>
                  <a:lnTo>
                    <a:pt x="8115" y="194310"/>
                  </a:lnTo>
                  <a:lnTo>
                    <a:pt x="29781" y="208280"/>
                  </a:lnTo>
                  <a:lnTo>
                    <a:pt x="39649" y="215900"/>
                  </a:lnTo>
                  <a:lnTo>
                    <a:pt x="46164" y="219710"/>
                  </a:lnTo>
                  <a:lnTo>
                    <a:pt x="47447" y="223520"/>
                  </a:lnTo>
                  <a:lnTo>
                    <a:pt x="50469" y="227330"/>
                  </a:lnTo>
                  <a:lnTo>
                    <a:pt x="54406" y="231140"/>
                  </a:lnTo>
                  <a:lnTo>
                    <a:pt x="57162" y="234950"/>
                  </a:lnTo>
                  <a:lnTo>
                    <a:pt x="58356" y="236220"/>
                  </a:lnTo>
                  <a:lnTo>
                    <a:pt x="58966" y="236220"/>
                  </a:lnTo>
                  <a:lnTo>
                    <a:pt x="59359" y="237490"/>
                  </a:lnTo>
                  <a:lnTo>
                    <a:pt x="58521" y="238760"/>
                  </a:lnTo>
                  <a:lnTo>
                    <a:pt x="58000" y="240030"/>
                  </a:lnTo>
                  <a:lnTo>
                    <a:pt x="56807" y="243840"/>
                  </a:lnTo>
                  <a:lnTo>
                    <a:pt x="55359" y="248920"/>
                  </a:lnTo>
                  <a:lnTo>
                    <a:pt x="53886" y="252730"/>
                  </a:lnTo>
                  <a:lnTo>
                    <a:pt x="55587" y="250190"/>
                  </a:lnTo>
                  <a:lnTo>
                    <a:pt x="58775" y="254000"/>
                  </a:lnTo>
                  <a:lnTo>
                    <a:pt x="58889" y="257810"/>
                  </a:lnTo>
                  <a:lnTo>
                    <a:pt x="56807" y="262890"/>
                  </a:lnTo>
                  <a:lnTo>
                    <a:pt x="61722" y="271780"/>
                  </a:lnTo>
                  <a:lnTo>
                    <a:pt x="55880" y="270510"/>
                  </a:lnTo>
                  <a:lnTo>
                    <a:pt x="56172" y="267970"/>
                  </a:lnTo>
                  <a:lnTo>
                    <a:pt x="54610" y="269240"/>
                  </a:lnTo>
                  <a:lnTo>
                    <a:pt x="53505" y="270510"/>
                  </a:lnTo>
                  <a:lnTo>
                    <a:pt x="52260" y="273050"/>
                  </a:lnTo>
                  <a:lnTo>
                    <a:pt x="51917" y="273050"/>
                  </a:lnTo>
                  <a:lnTo>
                    <a:pt x="51295" y="275590"/>
                  </a:lnTo>
                  <a:lnTo>
                    <a:pt x="50723" y="275590"/>
                  </a:lnTo>
                  <a:lnTo>
                    <a:pt x="51041" y="276860"/>
                  </a:lnTo>
                  <a:lnTo>
                    <a:pt x="53492" y="279400"/>
                  </a:lnTo>
                  <a:lnTo>
                    <a:pt x="56007" y="280670"/>
                  </a:lnTo>
                  <a:lnTo>
                    <a:pt x="58521" y="283210"/>
                  </a:lnTo>
                  <a:lnTo>
                    <a:pt x="56794" y="283210"/>
                  </a:lnTo>
                  <a:lnTo>
                    <a:pt x="53721" y="281940"/>
                  </a:lnTo>
                  <a:lnTo>
                    <a:pt x="47396" y="281940"/>
                  </a:lnTo>
                  <a:lnTo>
                    <a:pt x="47117" y="282054"/>
                  </a:lnTo>
                  <a:lnTo>
                    <a:pt x="47117" y="343014"/>
                  </a:lnTo>
                  <a:lnTo>
                    <a:pt x="46786" y="348094"/>
                  </a:lnTo>
                  <a:lnTo>
                    <a:pt x="45351" y="350634"/>
                  </a:lnTo>
                  <a:lnTo>
                    <a:pt x="45199" y="350596"/>
                  </a:lnTo>
                  <a:lnTo>
                    <a:pt x="44081" y="345440"/>
                  </a:lnTo>
                  <a:lnTo>
                    <a:pt x="39649" y="342900"/>
                  </a:lnTo>
                  <a:lnTo>
                    <a:pt x="40449" y="336550"/>
                  </a:lnTo>
                  <a:lnTo>
                    <a:pt x="41287" y="334352"/>
                  </a:lnTo>
                  <a:lnTo>
                    <a:pt x="41592" y="334391"/>
                  </a:lnTo>
                  <a:lnTo>
                    <a:pt x="41389" y="334073"/>
                  </a:lnTo>
                  <a:lnTo>
                    <a:pt x="42062" y="330200"/>
                  </a:lnTo>
                  <a:lnTo>
                    <a:pt x="42430" y="328930"/>
                  </a:lnTo>
                  <a:lnTo>
                    <a:pt x="42608" y="326390"/>
                  </a:lnTo>
                  <a:lnTo>
                    <a:pt x="42684" y="325882"/>
                  </a:lnTo>
                  <a:lnTo>
                    <a:pt x="44107" y="331584"/>
                  </a:lnTo>
                  <a:lnTo>
                    <a:pt x="41630" y="335394"/>
                  </a:lnTo>
                  <a:lnTo>
                    <a:pt x="44335" y="339204"/>
                  </a:lnTo>
                  <a:lnTo>
                    <a:pt x="47117" y="343014"/>
                  </a:lnTo>
                  <a:lnTo>
                    <a:pt x="47117" y="282054"/>
                  </a:lnTo>
                  <a:lnTo>
                    <a:pt x="42545" y="283756"/>
                  </a:lnTo>
                  <a:lnTo>
                    <a:pt x="42545" y="321741"/>
                  </a:lnTo>
                  <a:lnTo>
                    <a:pt x="38125" y="320040"/>
                  </a:lnTo>
                  <a:lnTo>
                    <a:pt x="36512" y="316445"/>
                  </a:lnTo>
                  <a:lnTo>
                    <a:pt x="37160" y="316585"/>
                  </a:lnTo>
                  <a:lnTo>
                    <a:pt x="40728" y="318249"/>
                  </a:lnTo>
                  <a:lnTo>
                    <a:pt x="40093" y="317500"/>
                  </a:lnTo>
                  <a:lnTo>
                    <a:pt x="39916" y="317182"/>
                  </a:lnTo>
                  <a:lnTo>
                    <a:pt x="41910" y="317614"/>
                  </a:lnTo>
                  <a:lnTo>
                    <a:pt x="41605" y="318681"/>
                  </a:lnTo>
                  <a:lnTo>
                    <a:pt x="40728" y="318249"/>
                  </a:lnTo>
                  <a:lnTo>
                    <a:pt x="41160" y="318770"/>
                  </a:lnTo>
                  <a:lnTo>
                    <a:pt x="41579" y="318770"/>
                  </a:lnTo>
                  <a:lnTo>
                    <a:pt x="42164" y="320154"/>
                  </a:lnTo>
                  <a:lnTo>
                    <a:pt x="42532" y="321424"/>
                  </a:lnTo>
                  <a:lnTo>
                    <a:pt x="42545" y="321741"/>
                  </a:lnTo>
                  <a:lnTo>
                    <a:pt x="42545" y="283756"/>
                  </a:lnTo>
                  <a:lnTo>
                    <a:pt x="40576" y="284480"/>
                  </a:lnTo>
                  <a:lnTo>
                    <a:pt x="29718" y="287020"/>
                  </a:lnTo>
                  <a:lnTo>
                    <a:pt x="19786" y="290830"/>
                  </a:lnTo>
                  <a:lnTo>
                    <a:pt x="1447" y="293370"/>
                  </a:lnTo>
                  <a:lnTo>
                    <a:pt x="1346" y="295910"/>
                  </a:lnTo>
                  <a:lnTo>
                    <a:pt x="889" y="297180"/>
                  </a:lnTo>
                  <a:lnTo>
                    <a:pt x="0" y="298450"/>
                  </a:lnTo>
                  <a:lnTo>
                    <a:pt x="2628" y="304800"/>
                  </a:lnTo>
                  <a:lnTo>
                    <a:pt x="4851" y="311150"/>
                  </a:lnTo>
                  <a:lnTo>
                    <a:pt x="7010" y="317500"/>
                  </a:lnTo>
                  <a:lnTo>
                    <a:pt x="9423" y="323850"/>
                  </a:lnTo>
                  <a:lnTo>
                    <a:pt x="5041" y="323850"/>
                  </a:lnTo>
                  <a:lnTo>
                    <a:pt x="8267" y="342900"/>
                  </a:lnTo>
                  <a:lnTo>
                    <a:pt x="9194" y="347980"/>
                  </a:lnTo>
                  <a:lnTo>
                    <a:pt x="10452" y="353060"/>
                  </a:lnTo>
                  <a:lnTo>
                    <a:pt x="12560" y="360680"/>
                  </a:lnTo>
                  <a:lnTo>
                    <a:pt x="8978" y="358140"/>
                  </a:lnTo>
                  <a:lnTo>
                    <a:pt x="10541" y="367030"/>
                  </a:lnTo>
                  <a:lnTo>
                    <a:pt x="23101" y="367030"/>
                  </a:lnTo>
                  <a:lnTo>
                    <a:pt x="25031" y="374650"/>
                  </a:lnTo>
                  <a:lnTo>
                    <a:pt x="19431" y="378460"/>
                  </a:lnTo>
                  <a:lnTo>
                    <a:pt x="20942" y="384810"/>
                  </a:lnTo>
                  <a:lnTo>
                    <a:pt x="21107" y="389890"/>
                  </a:lnTo>
                  <a:lnTo>
                    <a:pt x="29819" y="433070"/>
                  </a:lnTo>
                  <a:lnTo>
                    <a:pt x="33324" y="431800"/>
                  </a:lnTo>
                  <a:lnTo>
                    <a:pt x="36855" y="431800"/>
                  </a:lnTo>
                  <a:lnTo>
                    <a:pt x="40309" y="430530"/>
                  </a:lnTo>
                  <a:lnTo>
                    <a:pt x="39370" y="431800"/>
                  </a:lnTo>
                  <a:lnTo>
                    <a:pt x="37579" y="433070"/>
                  </a:lnTo>
                  <a:lnTo>
                    <a:pt x="32969" y="434340"/>
                  </a:lnTo>
                  <a:lnTo>
                    <a:pt x="45859" y="434340"/>
                  </a:lnTo>
                  <a:lnTo>
                    <a:pt x="53886" y="433070"/>
                  </a:lnTo>
                  <a:lnTo>
                    <a:pt x="65824" y="433070"/>
                  </a:lnTo>
                  <a:lnTo>
                    <a:pt x="67868" y="431800"/>
                  </a:lnTo>
                  <a:lnTo>
                    <a:pt x="70091" y="431800"/>
                  </a:lnTo>
                  <a:lnTo>
                    <a:pt x="72504" y="430530"/>
                  </a:lnTo>
                  <a:lnTo>
                    <a:pt x="73202" y="429260"/>
                  </a:lnTo>
                  <a:lnTo>
                    <a:pt x="76619" y="429260"/>
                  </a:lnTo>
                  <a:lnTo>
                    <a:pt x="83731" y="427990"/>
                  </a:lnTo>
                  <a:lnTo>
                    <a:pt x="86931" y="426720"/>
                  </a:lnTo>
                  <a:lnTo>
                    <a:pt x="88734" y="425450"/>
                  </a:lnTo>
                  <a:lnTo>
                    <a:pt x="89674" y="425450"/>
                  </a:lnTo>
                  <a:lnTo>
                    <a:pt x="90868" y="424180"/>
                  </a:lnTo>
                  <a:lnTo>
                    <a:pt x="91973" y="422910"/>
                  </a:lnTo>
                  <a:lnTo>
                    <a:pt x="91427" y="425450"/>
                  </a:lnTo>
                  <a:lnTo>
                    <a:pt x="90970" y="426720"/>
                  </a:lnTo>
                  <a:lnTo>
                    <a:pt x="90563" y="427990"/>
                  </a:lnTo>
                  <a:lnTo>
                    <a:pt x="92329" y="424180"/>
                  </a:lnTo>
                  <a:lnTo>
                    <a:pt x="94195" y="422910"/>
                  </a:lnTo>
                  <a:lnTo>
                    <a:pt x="96062" y="421640"/>
                  </a:lnTo>
                  <a:lnTo>
                    <a:pt x="98196" y="421640"/>
                  </a:lnTo>
                  <a:lnTo>
                    <a:pt x="100152" y="424180"/>
                  </a:lnTo>
                  <a:lnTo>
                    <a:pt x="100545" y="425450"/>
                  </a:lnTo>
                  <a:lnTo>
                    <a:pt x="98336" y="426707"/>
                  </a:lnTo>
                  <a:lnTo>
                    <a:pt x="98552" y="429260"/>
                  </a:lnTo>
                  <a:lnTo>
                    <a:pt x="103301" y="425450"/>
                  </a:lnTo>
                  <a:lnTo>
                    <a:pt x="106959" y="434340"/>
                  </a:lnTo>
                  <a:lnTo>
                    <a:pt x="102717" y="433070"/>
                  </a:lnTo>
                  <a:lnTo>
                    <a:pt x="104978" y="436880"/>
                  </a:lnTo>
                  <a:lnTo>
                    <a:pt x="107772" y="439420"/>
                  </a:lnTo>
                  <a:lnTo>
                    <a:pt x="112331" y="439420"/>
                  </a:lnTo>
                  <a:lnTo>
                    <a:pt x="114579" y="440690"/>
                  </a:lnTo>
                  <a:lnTo>
                    <a:pt x="116433" y="443230"/>
                  </a:lnTo>
                  <a:lnTo>
                    <a:pt x="115938" y="445770"/>
                  </a:lnTo>
                  <a:lnTo>
                    <a:pt x="114503" y="447040"/>
                  </a:lnTo>
                  <a:lnTo>
                    <a:pt x="110705" y="447040"/>
                  </a:lnTo>
                  <a:lnTo>
                    <a:pt x="113169" y="448310"/>
                  </a:lnTo>
                  <a:lnTo>
                    <a:pt x="114782" y="450850"/>
                  </a:lnTo>
                  <a:lnTo>
                    <a:pt x="112001" y="453390"/>
                  </a:lnTo>
                  <a:lnTo>
                    <a:pt x="110515" y="453390"/>
                  </a:lnTo>
                  <a:lnTo>
                    <a:pt x="110261" y="452120"/>
                  </a:lnTo>
                  <a:lnTo>
                    <a:pt x="110083" y="450850"/>
                  </a:lnTo>
                  <a:lnTo>
                    <a:pt x="109258" y="452120"/>
                  </a:lnTo>
                  <a:lnTo>
                    <a:pt x="108661" y="452120"/>
                  </a:lnTo>
                  <a:lnTo>
                    <a:pt x="107721" y="453390"/>
                  </a:lnTo>
                  <a:lnTo>
                    <a:pt x="106743" y="455930"/>
                  </a:lnTo>
                  <a:lnTo>
                    <a:pt x="105041" y="458470"/>
                  </a:lnTo>
                  <a:lnTo>
                    <a:pt x="103505" y="463550"/>
                  </a:lnTo>
                  <a:lnTo>
                    <a:pt x="102298" y="467360"/>
                  </a:lnTo>
                  <a:lnTo>
                    <a:pt x="99758" y="472440"/>
                  </a:lnTo>
                  <a:lnTo>
                    <a:pt x="94399" y="477520"/>
                  </a:lnTo>
                  <a:lnTo>
                    <a:pt x="92849" y="476250"/>
                  </a:lnTo>
                  <a:lnTo>
                    <a:pt x="91605" y="477558"/>
                  </a:lnTo>
                  <a:lnTo>
                    <a:pt x="90563" y="478790"/>
                  </a:lnTo>
                  <a:lnTo>
                    <a:pt x="100203" y="463550"/>
                  </a:lnTo>
                  <a:lnTo>
                    <a:pt x="101003" y="462280"/>
                  </a:lnTo>
                  <a:lnTo>
                    <a:pt x="102882" y="459740"/>
                  </a:lnTo>
                  <a:lnTo>
                    <a:pt x="104038" y="458470"/>
                  </a:lnTo>
                  <a:lnTo>
                    <a:pt x="100749" y="457200"/>
                  </a:lnTo>
                  <a:lnTo>
                    <a:pt x="95592" y="463550"/>
                  </a:lnTo>
                  <a:lnTo>
                    <a:pt x="94843" y="454660"/>
                  </a:lnTo>
                  <a:lnTo>
                    <a:pt x="79705" y="491490"/>
                  </a:lnTo>
                  <a:lnTo>
                    <a:pt x="78066" y="492760"/>
                  </a:lnTo>
                  <a:lnTo>
                    <a:pt x="125323" y="492760"/>
                  </a:lnTo>
                  <a:lnTo>
                    <a:pt x="126682" y="494030"/>
                  </a:lnTo>
                  <a:lnTo>
                    <a:pt x="77000" y="494030"/>
                  </a:lnTo>
                  <a:lnTo>
                    <a:pt x="75984" y="494030"/>
                  </a:lnTo>
                  <a:lnTo>
                    <a:pt x="75107" y="495300"/>
                  </a:lnTo>
                  <a:lnTo>
                    <a:pt x="74472" y="496570"/>
                  </a:lnTo>
                  <a:lnTo>
                    <a:pt x="75755" y="497840"/>
                  </a:lnTo>
                  <a:lnTo>
                    <a:pt x="77089" y="497840"/>
                  </a:lnTo>
                  <a:lnTo>
                    <a:pt x="78460" y="499110"/>
                  </a:lnTo>
                  <a:lnTo>
                    <a:pt x="81305" y="501650"/>
                  </a:lnTo>
                  <a:lnTo>
                    <a:pt x="83172" y="502920"/>
                  </a:lnTo>
                  <a:lnTo>
                    <a:pt x="86715" y="505460"/>
                  </a:lnTo>
                  <a:lnTo>
                    <a:pt x="87985" y="508000"/>
                  </a:lnTo>
                  <a:lnTo>
                    <a:pt x="93129" y="511810"/>
                  </a:lnTo>
                  <a:lnTo>
                    <a:pt x="105511" y="519430"/>
                  </a:lnTo>
                  <a:lnTo>
                    <a:pt x="108089" y="516890"/>
                  </a:lnTo>
                  <a:lnTo>
                    <a:pt x="112776" y="520700"/>
                  </a:lnTo>
                  <a:lnTo>
                    <a:pt x="110820" y="516890"/>
                  </a:lnTo>
                  <a:lnTo>
                    <a:pt x="109512" y="514350"/>
                  </a:lnTo>
                  <a:lnTo>
                    <a:pt x="110185" y="514350"/>
                  </a:lnTo>
                  <a:lnTo>
                    <a:pt x="108229" y="513080"/>
                  </a:lnTo>
                  <a:lnTo>
                    <a:pt x="104546" y="511810"/>
                  </a:lnTo>
                  <a:lnTo>
                    <a:pt x="103644" y="510540"/>
                  </a:lnTo>
                  <a:lnTo>
                    <a:pt x="102565" y="510540"/>
                  </a:lnTo>
                  <a:lnTo>
                    <a:pt x="96697" y="506730"/>
                  </a:lnTo>
                  <a:lnTo>
                    <a:pt x="95808" y="506158"/>
                  </a:lnTo>
                  <a:lnTo>
                    <a:pt x="95808" y="510540"/>
                  </a:lnTo>
                  <a:lnTo>
                    <a:pt x="93319" y="510540"/>
                  </a:lnTo>
                  <a:lnTo>
                    <a:pt x="88671" y="508000"/>
                  </a:lnTo>
                  <a:lnTo>
                    <a:pt x="88036" y="506730"/>
                  </a:lnTo>
                  <a:lnTo>
                    <a:pt x="88379" y="506730"/>
                  </a:lnTo>
                  <a:lnTo>
                    <a:pt x="95808" y="510540"/>
                  </a:lnTo>
                  <a:lnTo>
                    <a:pt x="95808" y="506158"/>
                  </a:lnTo>
                  <a:lnTo>
                    <a:pt x="88887" y="501650"/>
                  </a:lnTo>
                  <a:lnTo>
                    <a:pt x="95669" y="504190"/>
                  </a:lnTo>
                  <a:lnTo>
                    <a:pt x="100863" y="505460"/>
                  </a:lnTo>
                  <a:lnTo>
                    <a:pt x="104025" y="509587"/>
                  </a:lnTo>
                  <a:lnTo>
                    <a:pt x="102565" y="509663"/>
                  </a:lnTo>
                  <a:lnTo>
                    <a:pt x="103225" y="510070"/>
                  </a:lnTo>
                  <a:lnTo>
                    <a:pt x="104546" y="510857"/>
                  </a:lnTo>
                  <a:lnTo>
                    <a:pt x="105117" y="511124"/>
                  </a:lnTo>
                  <a:lnTo>
                    <a:pt x="105524" y="511162"/>
                  </a:lnTo>
                  <a:lnTo>
                    <a:pt x="106197" y="511581"/>
                  </a:lnTo>
                  <a:lnTo>
                    <a:pt x="105727" y="510844"/>
                  </a:lnTo>
                  <a:lnTo>
                    <a:pt x="105524" y="510540"/>
                  </a:lnTo>
                  <a:lnTo>
                    <a:pt x="109359" y="510540"/>
                  </a:lnTo>
                  <a:lnTo>
                    <a:pt x="113614" y="509270"/>
                  </a:lnTo>
                  <a:lnTo>
                    <a:pt x="115341" y="509270"/>
                  </a:lnTo>
                  <a:lnTo>
                    <a:pt x="117055" y="516890"/>
                  </a:lnTo>
                  <a:lnTo>
                    <a:pt x="124675" y="525780"/>
                  </a:lnTo>
                  <a:lnTo>
                    <a:pt x="124040" y="529590"/>
                  </a:lnTo>
                  <a:lnTo>
                    <a:pt x="133413" y="533400"/>
                  </a:lnTo>
                  <a:lnTo>
                    <a:pt x="143103" y="538480"/>
                  </a:lnTo>
                  <a:lnTo>
                    <a:pt x="152590" y="542290"/>
                  </a:lnTo>
                  <a:lnTo>
                    <a:pt x="161378" y="542290"/>
                  </a:lnTo>
                  <a:lnTo>
                    <a:pt x="165011" y="543560"/>
                  </a:lnTo>
                  <a:lnTo>
                    <a:pt x="163703" y="546100"/>
                  </a:lnTo>
                  <a:lnTo>
                    <a:pt x="164172" y="548640"/>
                  </a:lnTo>
                  <a:lnTo>
                    <a:pt x="161988" y="547370"/>
                  </a:lnTo>
                  <a:lnTo>
                    <a:pt x="159931" y="546100"/>
                  </a:lnTo>
                  <a:lnTo>
                    <a:pt x="158369" y="547370"/>
                  </a:lnTo>
                  <a:lnTo>
                    <a:pt x="164363" y="549910"/>
                  </a:lnTo>
                  <a:lnTo>
                    <a:pt x="172821" y="553720"/>
                  </a:lnTo>
                  <a:lnTo>
                    <a:pt x="180644" y="557530"/>
                  </a:lnTo>
                  <a:lnTo>
                    <a:pt x="184759" y="556260"/>
                  </a:lnTo>
                  <a:lnTo>
                    <a:pt x="188429" y="561340"/>
                  </a:lnTo>
                  <a:lnTo>
                    <a:pt x="187591" y="562610"/>
                  </a:lnTo>
                  <a:lnTo>
                    <a:pt x="187274" y="562610"/>
                  </a:lnTo>
                  <a:lnTo>
                    <a:pt x="192468" y="566420"/>
                  </a:lnTo>
                  <a:lnTo>
                    <a:pt x="193433" y="565150"/>
                  </a:lnTo>
                  <a:lnTo>
                    <a:pt x="192646" y="567690"/>
                  </a:lnTo>
                  <a:lnTo>
                    <a:pt x="191909" y="567690"/>
                  </a:lnTo>
                  <a:lnTo>
                    <a:pt x="192824" y="568960"/>
                  </a:lnTo>
                  <a:lnTo>
                    <a:pt x="198221" y="565150"/>
                  </a:lnTo>
                  <a:lnTo>
                    <a:pt x="203555" y="560070"/>
                  </a:lnTo>
                  <a:lnTo>
                    <a:pt x="206413" y="556260"/>
                  </a:lnTo>
                  <a:lnTo>
                    <a:pt x="210235" y="551180"/>
                  </a:lnTo>
                  <a:lnTo>
                    <a:pt x="211607" y="548640"/>
                  </a:lnTo>
                  <a:lnTo>
                    <a:pt x="212293" y="547370"/>
                  </a:lnTo>
                  <a:lnTo>
                    <a:pt x="214134" y="544830"/>
                  </a:lnTo>
                  <a:lnTo>
                    <a:pt x="215176" y="543560"/>
                  </a:lnTo>
                  <a:lnTo>
                    <a:pt x="216141" y="541020"/>
                  </a:lnTo>
                  <a:lnTo>
                    <a:pt x="217258" y="538480"/>
                  </a:lnTo>
                  <a:lnTo>
                    <a:pt x="220637" y="530860"/>
                  </a:lnTo>
                  <a:lnTo>
                    <a:pt x="222326" y="527050"/>
                  </a:lnTo>
                  <a:lnTo>
                    <a:pt x="223520" y="524510"/>
                  </a:lnTo>
                  <a:lnTo>
                    <a:pt x="225475" y="520700"/>
                  </a:lnTo>
                  <a:lnTo>
                    <a:pt x="228041" y="519430"/>
                  </a:lnTo>
                  <a:lnTo>
                    <a:pt x="230924" y="520700"/>
                  </a:lnTo>
                  <a:lnTo>
                    <a:pt x="234213" y="521970"/>
                  </a:lnTo>
                  <a:lnTo>
                    <a:pt x="234924" y="522732"/>
                  </a:lnTo>
                  <a:lnTo>
                    <a:pt x="234810" y="521970"/>
                  </a:lnTo>
                  <a:lnTo>
                    <a:pt x="246430" y="527050"/>
                  </a:lnTo>
                  <a:lnTo>
                    <a:pt x="260324" y="529590"/>
                  </a:lnTo>
                  <a:lnTo>
                    <a:pt x="273469" y="530860"/>
                  </a:lnTo>
                  <a:lnTo>
                    <a:pt x="282790" y="530860"/>
                  </a:lnTo>
                  <a:lnTo>
                    <a:pt x="283667" y="532130"/>
                  </a:lnTo>
                  <a:lnTo>
                    <a:pt x="284060" y="534670"/>
                  </a:lnTo>
                  <a:lnTo>
                    <a:pt x="285191" y="539750"/>
                  </a:lnTo>
                  <a:lnTo>
                    <a:pt x="285381" y="541020"/>
                  </a:lnTo>
                  <a:lnTo>
                    <a:pt x="286042" y="544830"/>
                  </a:lnTo>
                  <a:lnTo>
                    <a:pt x="286588" y="548640"/>
                  </a:lnTo>
                  <a:lnTo>
                    <a:pt x="287197" y="554647"/>
                  </a:lnTo>
                  <a:lnTo>
                    <a:pt x="287896" y="567690"/>
                  </a:lnTo>
                  <a:lnTo>
                    <a:pt x="289204" y="581660"/>
                  </a:lnTo>
                  <a:lnTo>
                    <a:pt x="292671" y="580390"/>
                  </a:lnTo>
                  <a:lnTo>
                    <a:pt x="296214" y="585470"/>
                  </a:lnTo>
                  <a:lnTo>
                    <a:pt x="293217" y="591820"/>
                  </a:lnTo>
                  <a:lnTo>
                    <a:pt x="294728" y="593090"/>
                  </a:lnTo>
                  <a:lnTo>
                    <a:pt x="299034" y="591820"/>
                  </a:lnTo>
                  <a:lnTo>
                    <a:pt x="302933" y="589280"/>
                  </a:lnTo>
                  <a:lnTo>
                    <a:pt x="306451" y="586740"/>
                  </a:lnTo>
                  <a:lnTo>
                    <a:pt x="310832" y="585470"/>
                  </a:lnTo>
                  <a:lnTo>
                    <a:pt x="314147" y="584200"/>
                  </a:lnTo>
                  <a:lnTo>
                    <a:pt x="321030" y="584200"/>
                  </a:lnTo>
                  <a:lnTo>
                    <a:pt x="325589" y="585470"/>
                  </a:lnTo>
                  <a:lnTo>
                    <a:pt x="328904" y="585470"/>
                  </a:lnTo>
                  <a:lnTo>
                    <a:pt x="335356" y="586740"/>
                  </a:lnTo>
                  <a:lnTo>
                    <a:pt x="342125" y="586740"/>
                  </a:lnTo>
                  <a:lnTo>
                    <a:pt x="345795" y="584200"/>
                  </a:lnTo>
                  <a:lnTo>
                    <a:pt x="349478" y="581660"/>
                  </a:lnTo>
                  <a:lnTo>
                    <a:pt x="348119" y="580390"/>
                  </a:lnTo>
                  <a:lnTo>
                    <a:pt x="346760" y="579120"/>
                  </a:lnTo>
                  <a:lnTo>
                    <a:pt x="352691" y="579120"/>
                  </a:lnTo>
                  <a:lnTo>
                    <a:pt x="364807" y="574040"/>
                  </a:lnTo>
                  <a:lnTo>
                    <a:pt x="364553" y="576580"/>
                  </a:lnTo>
                  <a:lnTo>
                    <a:pt x="365048" y="576580"/>
                  </a:lnTo>
                  <a:lnTo>
                    <a:pt x="365823" y="574040"/>
                  </a:lnTo>
                  <a:lnTo>
                    <a:pt x="368427" y="575310"/>
                  </a:lnTo>
                  <a:lnTo>
                    <a:pt x="369087" y="576580"/>
                  </a:lnTo>
                  <a:lnTo>
                    <a:pt x="374459" y="574040"/>
                  </a:lnTo>
                  <a:lnTo>
                    <a:pt x="382524" y="570230"/>
                  </a:lnTo>
                  <a:lnTo>
                    <a:pt x="387629" y="571500"/>
                  </a:lnTo>
                  <a:lnTo>
                    <a:pt x="388937" y="574040"/>
                  </a:lnTo>
                  <a:lnTo>
                    <a:pt x="391172" y="576580"/>
                  </a:lnTo>
                  <a:lnTo>
                    <a:pt x="398995" y="576580"/>
                  </a:lnTo>
                  <a:lnTo>
                    <a:pt x="404825" y="574040"/>
                  </a:lnTo>
                  <a:lnTo>
                    <a:pt x="409740" y="570230"/>
                  </a:lnTo>
                  <a:lnTo>
                    <a:pt x="414667" y="566420"/>
                  </a:lnTo>
                  <a:lnTo>
                    <a:pt x="412089" y="565150"/>
                  </a:lnTo>
                  <a:lnTo>
                    <a:pt x="405574" y="565150"/>
                  </a:lnTo>
                  <a:lnTo>
                    <a:pt x="404914" y="562610"/>
                  </a:lnTo>
                  <a:lnTo>
                    <a:pt x="410146" y="560070"/>
                  </a:lnTo>
                  <a:lnTo>
                    <a:pt x="409968" y="557530"/>
                  </a:lnTo>
                  <a:lnTo>
                    <a:pt x="409790" y="554990"/>
                  </a:lnTo>
                  <a:lnTo>
                    <a:pt x="409854" y="553288"/>
                  </a:lnTo>
                  <a:lnTo>
                    <a:pt x="411060" y="549910"/>
                  </a:lnTo>
                  <a:lnTo>
                    <a:pt x="412419" y="546100"/>
                  </a:lnTo>
                  <a:lnTo>
                    <a:pt x="408978" y="545503"/>
                  </a:lnTo>
                  <a:lnTo>
                    <a:pt x="408774" y="541058"/>
                  </a:lnTo>
                  <a:lnTo>
                    <a:pt x="406857" y="538073"/>
                  </a:lnTo>
                  <a:lnTo>
                    <a:pt x="406857" y="542175"/>
                  </a:lnTo>
                  <a:lnTo>
                    <a:pt x="404939" y="544791"/>
                  </a:lnTo>
                  <a:lnTo>
                    <a:pt x="404558" y="544728"/>
                  </a:lnTo>
                  <a:lnTo>
                    <a:pt x="404190" y="543674"/>
                  </a:lnTo>
                  <a:lnTo>
                    <a:pt x="403745" y="542404"/>
                  </a:lnTo>
                  <a:lnTo>
                    <a:pt x="402399" y="538594"/>
                  </a:lnTo>
                  <a:lnTo>
                    <a:pt x="402132" y="536308"/>
                  </a:lnTo>
                  <a:lnTo>
                    <a:pt x="405180" y="538276"/>
                  </a:lnTo>
                  <a:lnTo>
                    <a:pt x="406107" y="539864"/>
                  </a:lnTo>
                  <a:lnTo>
                    <a:pt x="406057" y="538949"/>
                  </a:lnTo>
                  <a:lnTo>
                    <a:pt x="406857" y="542175"/>
                  </a:lnTo>
                  <a:lnTo>
                    <a:pt x="406857" y="538073"/>
                  </a:lnTo>
                  <a:lnTo>
                    <a:pt x="405930" y="536613"/>
                  </a:lnTo>
                  <a:lnTo>
                    <a:pt x="405828" y="534644"/>
                  </a:lnTo>
                  <a:lnTo>
                    <a:pt x="406209" y="534136"/>
                  </a:lnTo>
                  <a:lnTo>
                    <a:pt x="407568" y="535254"/>
                  </a:lnTo>
                  <a:lnTo>
                    <a:pt x="408482" y="535470"/>
                  </a:lnTo>
                  <a:lnTo>
                    <a:pt x="405815" y="531672"/>
                  </a:lnTo>
                  <a:lnTo>
                    <a:pt x="405676" y="531545"/>
                  </a:lnTo>
                  <a:lnTo>
                    <a:pt x="405447" y="527164"/>
                  </a:lnTo>
                  <a:lnTo>
                    <a:pt x="405257" y="522084"/>
                  </a:lnTo>
                  <a:lnTo>
                    <a:pt x="405307" y="518274"/>
                  </a:lnTo>
                  <a:lnTo>
                    <a:pt x="406019" y="515734"/>
                  </a:lnTo>
                  <a:lnTo>
                    <a:pt x="407060" y="514464"/>
                  </a:lnTo>
                  <a:lnTo>
                    <a:pt x="409168" y="514464"/>
                  </a:lnTo>
                  <a:lnTo>
                    <a:pt x="407390" y="513257"/>
                  </a:lnTo>
                  <a:lnTo>
                    <a:pt x="409689" y="511810"/>
                  </a:lnTo>
                  <a:lnTo>
                    <a:pt x="405117" y="505460"/>
                  </a:lnTo>
                  <a:lnTo>
                    <a:pt x="402551" y="495414"/>
                  </a:lnTo>
                  <a:lnTo>
                    <a:pt x="404583" y="495414"/>
                  </a:lnTo>
                  <a:lnTo>
                    <a:pt x="406006" y="496684"/>
                  </a:lnTo>
                  <a:lnTo>
                    <a:pt x="407047" y="496684"/>
                  </a:lnTo>
                  <a:lnTo>
                    <a:pt x="403948" y="494144"/>
                  </a:lnTo>
                  <a:lnTo>
                    <a:pt x="403580" y="493852"/>
                  </a:lnTo>
                  <a:lnTo>
                    <a:pt x="404380" y="492760"/>
                  </a:lnTo>
                  <a:lnTo>
                    <a:pt x="404545" y="492671"/>
                  </a:lnTo>
                  <a:lnTo>
                    <a:pt x="402932" y="493318"/>
                  </a:lnTo>
                  <a:lnTo>
                    <a:pt x="402412" y="492874"/>
                  </a:lnTo>
                  <a:lnTo>
                    <a:pt x="403377" y="490461"/>
                  </a:lnTo>
                  <a:lnTo>
                    <a:pt x="406933" y="491350"/>
                  </a:lnTo>
                  <a:lnTo>
                    <a:pt x="409168" y="490220"/>
                  </a:lnTo>
                  <a:lnTo>
                    <a:pt x="409295" y="491490"/>
                  </a:lnTo>
                  <a:lnTo>
                    <a:pt x="409105" y="491604"/>
                  </a:lnTo>
                  <a:lnTo>
                    <a:pt x="409359" y="491985"/>
                  </a:lnTo>
                  <a:lnTo>
                    <a:pt x="409448" y="492760"/>
                  </a:lnTo>
                  <a:lnTo>
                    <a:pt x="410057" y="494030"/>
                  </a:lnTo>
                  <a:lnTo>
                    <a:pt x="410895" y="496570"/>
                  </a:lnTo>
                  <a:lnTo>
                    <a:pt x="411454" y="495084"/>
                  </a:lnTo>
                  <a:lnTo>
                    <a:pt x="411695" y="495414"/>
                  </a:lnTo>
                  <a:lnTo>
                    <a:pt x="411480" y="495020"/>
                  </a:lnTo>
                  <a:lnTo>
                    <a:pt x="413321" y="490220"/>
                  </a:lnTo>
                  <a:lnTo>
                    <a:pt x="414324" y="488950"/>
                  </a:lnTo>
                  <a:lnTo>
                    <a:pt x="414769" y="488391"/>
                  </a:lnTo>
                  <a:lnTo>
                    <a:pt x="416001" y="487680"/>
                  </a:lnTo>
                  <a:lnTo>
                    <a:pt x="418223" y="487680"/>
                  </a:lnTo>
                  <a:lnTo>
                    <a:pt x="420674" y="490220"/>
                  </a:lnTo>
                  <a:lnTo>
                    <a:pt x="417893" y="492760"/>
                  </a:lnTo>
                  <a:lnTo>
                    <a:pt x="424472" y="492760"/>
                  </a:lnTo>
                  <a:lnTo>
                    <a:pt x="421360" y="488950"/>
                  </a:lnTo>
                  <a:lnTo>
                    <a:pt x="428028" y="488950"/>
                  </a:lnTo>
                  <a:lnTo>
                    <a:pt x="429044" y="487680"/>
                  </a:lnTo>
                  <a:lnTo>
                    <a:pt x="431088" y="485140"/>
                  </a:lnTo>
                  <a:lnTo>
                    <a:pt x="432117" y="483870"/>
                  </a:lnTo>
                  <a:lnTo>
                    <a:pt x="431863" y="486410"/>
                  </a:lnTo>
                  <a:lnTo>
                    <a:pt x="435483" y="487680"/>
                  </a:lnTo>
                  <a:lnTo>
                    <a:pt x="431787" y="488950"/>
                  </a:lnTo>
                  <a:lnTo>
                    <a:pt x="437299" y="487680"/>
                  </a:lnTo>
                  <a:lnTo>
                    <a:pt x="439991" y="483870"/>
                  </a:lnTo>
                  <a:lnTo>
                    <a:pt x="440893" y="482600"/>
                  </a:lnTo>
                  <a:lnTo>
                    <a:pt x="442048" y="481330"/>
                  </a:lnTo>
                  <a:lnTo>
                    <a:pt x="443687" y="478790"/>
                  </a:lnTo>
                  <a:lnTo>
                    <a:pt x="445414" y="476250"/>
                  </a:lnTo>
                  <a:lnTo>
                    <a:pt x="447154" y="477520"/>
                  </a:lnTo>
                  <a:lnTo>
                    <a:pt x="446722" y="478790"/>
                  </a:lnTo>
                  <a:lnTo>
                    <a:pt x="448627" y="476250"/>
                  </a:lnTo>
                  <a:lnTo>
                    <a:pt x="452437" y="471170"/>
                  </a:lnTo>
                  <a:lnTo>
                    <a:pt x="450824" y="471170"/>
                  </a:lnTo>
                  <a:lnTo>
                    <a:pt x="451218" y="467360"/>
                  </a:lnTo>
                  <a:lnTo>
                    <a:pt x="451408" y="464820"/>
                  </a:lnTo>
                  <a:lnTo>
                    <a:pt x="455485" y="464820"/>
                  </a:lnTo>
                  <a:lnTo>
                    <a:pt x="457111" y="471170"/>
                  </a:lnTo>
                  <a:lnTo>
                    <a:pt x="457644" y="474980"/>
                  </a:lnTo>
                  <a:lnTo>
                    <a:pt x="457733" y="478790"/>
                  </a:lnTo>
                  <a:lnTo>
                    <a:pt x="457644" y="481330"/>
                  </a:lnTo>
                  <a:lnTo>
                    <a:pt x="458508" y="480060"/>
                  </a:lnTo>
                  <a:lnTo>
                    <a:pt x="459435" y="478790"/>
                  </a:lnTo>
                  <a:lnTo>
                    <a:pt x="460438" y="477520"/>
                  </a:lnTo>
                  <a:lnTo>
                    <a:pt x="462292" y="480060"/>
                  </a:lnTo>
                  <a:lnTo>
                    <a:pt x="466394" y="480060"/>
                  </a:lnTo>
                  <a:lnTo>
                    <a:pt x="467893" y="483870"/>
                  </a:lnTo>
                  <a:lnTo>
                    <a:pt x="472109" y="486410"/>
                  </a:lnTo>
                  <a:lnTo>
                    <a:pt x="475945" y="490220"/>
                  </a:lnTo>
                  <a:lnTo>
                    <a:pt x="479653" y="492760"/>
                  </a:lnTo>
                  <a:lnTo>
                    <a:pt x="481291" y="494220"/>
                  </a:lnTo>
                  <a:lnTo>
                    <a:pt x="484289" y="495300"/>
                  </a:lnTo>
                  <a:lnTo>
                    <a:pt x="484403" y="497154"/>
                  </a:lnTo>
                  <a:lnTo>
                    <a:pt x="482511" y="495998"/>
                  </a:lnTo>
                  <a:lnTo>
                    <a:pt x="482638" y="500380"/>
                  </a:lnTo>
                  <a:lnTo>
                    <a:pt x="484505" y="498729"/>
                  </a:lnTo>
                  <a:lnTo>
                    <a:pt x="484860" y="504190"/>
                  </a:lnTo>
                  <a:lnTo>
                    <a:pt x="490143" y="502920"/>
                  </a:lnTo>
                  <a:lnTo>
                    <a:pt x="494245" y="505460"/>
                  </a:lnTo>
                  <a:lnTo>
                    <a:pt x="494969" y="504190"/>
                  </a:lnTo>
                  <a:lnTo>
                    <a:pt x="495782" y="504190"/>
                  </a:lnTo>
                  <a:lnTo>
                    <a:pt x="496773" y="502920"/>
                  </a:lnTo>
                  <a:lnTo>
                    <a:pt x="496747" y="506730"/>
                  </a:lnTo>
                  <a:lnTo>
                    <a:pt x="495655" y="509270"/>
                  </a:lnTo>
                  <a:lnTo>
                    <a:pt x="495020" y="510540"/>
                  </a:lnTo>
                  <a:lnTo>
                    <a:pt x="493712" y="510540"/>
                  </a:lnTo>
                  <a:lnTo>
                    <a:pt x="495338" y="513080"/>
                  </a:lnTo>
                  <a:lnTo>
                    <a:pt x="497141" y="513080"/>
                  </a:lnTo>
                  <a:lnTo>
                    <a:pt x="497789" y="505460"/>
                  </a:lnTo>
                  <a:lnTo>
                    <a:pt x="499872" y="502920"/>
                  </a:lnTo>
                  <a:lnTo>
                    <a:pt x="502843" y="500380"/>
                  </a:lnTo>
                  <a:lnTo>
                    <a:pt x="505726" y="497840"/>
                  </a:lnTo>
                  <a:lnTo>
                    <a:pt x="507682" y="496570"/>
                  </a:lnTo>
                  <a:lnTo>
                    <a:pt x="509651" y="495300"/>
                  </a:lnTo>
                  <a:lnTo>
                    <a:pt x="511390" y="491490"/>
                  </a:lnTo>
                  <a:lnTo>
                    <a:pt x="509574" y="488950"/>
                  </a:lnTo>
                  <a:lnTo>
                    <a:pt x="511517" y="485140"/>
                  </a:lnTo>
                  <a:lnTo>
                    <a:pt x="511721" y="484797"/>
                  </a:lnTo>
                  <a:lnTo>
                    <a:pt x="512432" y="486714"/>
                  </a:lnTo>
                  <a:lnTo>
                    <a:pt x="512178" y="488632"/>
                  </a:lnTo>
                  <a:lnTo>
                    <a:pt x="511390" y="490448"/>
                  </a:lnTo>
                  <a:lnTo>
                    <a:pt x="511924" y="491070"/>
                  </a:lnTo>
                  <a:lnTo>
                    <a:pt x="512737" y="491553"/>
                  </a:lnTo>
                  <a:lnTo>
                    <a:pt x="514019" y="491794"/>
                  </a:lnTo>
                  <a:lnTo>
                    <a:pt x="515454" y="489915"/>
                  </a:lnTo>
                  <a:lnTo>
                    <a:pt x="512711" y="486473"/>
                  </a:lnTo>
                  <a:lnTo>
                    <a:pt x="511733" y="484784"/>
                  </a:lnTo>
                  <a:lnTo>
                    <a:pt x="516178" y="477520"/>
                  </a:lnTo>
                  <a:lnTo>
                    <a:pt x="519455" y="472440"/>
                  </a:lnTo>
                  <a:lnTo>
                    <a:pt x="520712" y="469900"/>
                  </a:lnTo>
                  <a:lnTo>
                    <a:pt x="521347" y="468630"/>
                  </a:lnTo>
                  <a:lnTo>
                    <a:pt x="523887" y="466090"/>
                  </a:lnTo>
                  <a:lnTo>
                    <a:pt x="525119" y="464820"/>
                  </a:lnTo>
                  <a:lnTo>
                    <a:pt x="528815" y="461010"/>
                  </a:lnTo>
                  <a:lnTo>
                    <a:pt x="534758" y="454660"/>
                  </a:lnTo>
                  <a:lnTo>
                    <a:pt x="540321" y="448310"/>
                  </a:lnTo>
                  <a:lnTo>
                    <a:pt x="540931" y="448310"/>
                  </a:lnTo>
                  <a:lnTo>
                    <a:pt x="537311" y="444500"/>
                  </a:lnTo>
                  <a:lnTo>
                    <a:pt x="538302" y="443230"/>
                  </a:lnTo>
                  <a:lnTo>
                    <a:pt x="543255" y="436880"/>
                  </a:lnTo>
                  <a:lnTo>
                    <a:pt x="545998" y="430530"/>
                  </a:lnTo>
                  <a:lnTo>
                    <a:pt x="548601" y="433070"/>
                  </a:lnTo>
                  <a:lnTo>
                    <a:pt x="549008" y="434340"/>
                  </a:lnTo>
                  <a:lnTo>
                    <a:pt x="548220" y="438150"/>
                  </a:lnTo>
                  <a:lnTo>
                    <a:pt x="551688" y="433070"/>
                  </a:lnTo>
                  <a:lnTo>
                    <a:pt x="551027" y="430530"/>
                  </a:lnTo>
                  <a:lnTo>
                    <a:pt x="551345" y="427990"/>
                  </a:lnTo>
                  <a:lnTo>
                    <a:pt x="553072" y="424180"/>
                  </a:lnTo>
                  <a:lnTo>
                    <a:pt x="555599" y="427990"/>
                  </a:lnTo>
                  <a:lnTo>
                    <a:pt x="556171" y="426707"/>
                  </a:lnTo>
                  <a:lnTo>
                    <a:pt x="557618" y="424180"/>
                  </a:lnTo>
                  <a:lnTo>
                    <a:pt x="559079" y="421640"/>
                  </a:lnTo>
                  <a:lnTo>
                    <a:pt x="560158" y="419100"/>
                  </a:lnTo>
                  <a:lnTo>
                    <a:pt x="573671" y="396240"/>
                  </a:lnTo>
                  <a:lnTo>
                    <a:pt x="573049" y="394970"/>
                  </a:lnTo>
                  <a:lnTo>
                    <a:pt x="571766" y="394970"/>
                  </a:lnTo>
                  <a:lnTo>
                    <a:pt x="570826" y="396240"/>
                  </a:lnTo>
                  <a:lnTo>
                    <a:pt x="569976" y="396240"/>
                  </a:lnTo>
                  <a:lnTo>
                    <a:pt x="564629" y="400050"/>
                  </a:lnTo>
                  <a:lnTo>
                    <a:pt x="558596" y="402590"/>
                  </a:lnTo>
                  <a:lnTo>
                    <a:pt x="557568" y="400050"/>
                  </a:lnTo>
                  <a:lnTo>
                    <a:pt x="556272" y="398780"/>
                  </a:lnTo>
                  <a:lnTo>
                    <a:pt x="553580" y="398780"/>
                  </a:lnTo>
                  <a:lnTo>
                    <a:pt x="553415" y="398691"/>
                  </a:lnTo>
                  <a:lnTo>
                    <a:pt x="555536" y="397510"/>
                  </a:lnTo>
                  <a:lnTo>
                    <a:pt x="557834" y="395973"/>
                  </a:lnTo>
                  <a:lnTo>
                    <a:pt x="557161" y="393700"/>
                  </a:lnTo>
                  <a:lnTo>
                    <a:pt x="559358" y="394728"/>
                  </a:lnTo>
                  <a:lnTo>
                    <a:pt x="557987" y="393700"/>
                  </a:lnTo>
                  <a:lnTo>
                    <a:pt x="556310" y="392430"/>
                  </a:lnTo>
                  <a:lnTo>
                    <a:pt x="559536" y="391160"/>
                  </a:lnTo>
                  <a:lnTo>
                    <a:pt x="555510" y="389890"/>
                  </a:lnTo>
                  <a:lnTo>
                    <a:pt x="558419" y="388620"/>
                  </a:lnTo>
                  <a:lnTo>
                    <a:pt x="559600" y="388620"/>
                  </a:lnTo>
                  <a:lnTo>
                    <a:pt x="555028" y="383540"/>
                  </a:lnTo>
                  <a:lnTo>
                    <a:pt x="554316" y="381000"/>
                  </a:lnTo>
                  <a:lnTo>
                    <a:pt x="553567" y="382270"/>
                  </a:lnTo>
                  <a:lnTo>
                    <a:pt x="551281" y="383540"/>
                  </a:lnTo>
                  <a:lnTo>
                    <a:pt x="547471" y="381000"/>
                  </a:lnTo>
                  <a:lnTo>
                    <a:pt x="542899" y="378307"/>
                  </a:lnTo>
                  <a:lnTo>
                    <a:pt x="542899" y="421640"/>
                  </a:lnTo>
                  <a:lnTo>
                    <a:pt x="541731" y="426720"/>
                  </a:lnTo>
                  <a:lnTo>
                    <a:pt x="539534" y="430530"/>
                  </a:lnTo>
                  <a:lnTo>
                    <a:pt x="541604" y="422910"/>
                  </a:lnTo>
                  <a:lnTo>
                    <a:pt x="538784" y="425043"/>
                  </a:lnTo>
                  <a:lnTo>
                    <a:pt x="542213" y="421754"/>
                  </a:lnTo>
                  <a:lnTo>
                    <a:pt x="542493" y="419887"/>
                  </a:lnTo>
                  <a:lnTo>
                    <a:pt x="542899" y="421640"/>
                  </a:lnTo>
                  <a:lnTo>
                    <a:pt x="542899" y="378307"/>
                  </a:lnTo>
                  <a:lnTo>
                    <a:pt x="541197" y="377304"/>
                  </a:lnTo>
                  <a:lnTo>
                    <a:pt x="541197" y="419455"/>
                  </a:lnTo>
                  <a:lnTo>
                    <a:pt x="536321" y="426910"/>
                  </a:lnTo>
                  <a:lnTo>
                    <a:pt x="534885" y="427990"/>
                  </a:lnTo>
                  <a:lnTo>
                    <a:pt x="534162" y="428269"/>
                  </a:lnTo>
                  <a:lnTo>
                    <a:pt x="534162" y="430530"/>
                  </a:lnTo>
                  <a:lnTo>
                    <a:pt x="533463" y="431038"/>
                  </a:lnTo>
                  <a:lnTo>
                    <a:pt x="533476" y="430530"/>
                  </a:lnTo>
                  <a:lnTo>
                    <a:pt x="534162" y="430530"/>
                  </a:lnTo>
                  <a:lnTo>
                    <a:pt x="534162" y="428269"/>
                  </a:lnTo>
                  <a:lnTo>
                    <a:pt x="533501" y="428523"/>
                  </a:lnTo>
                  <a:lnTo>
                    <a:pt x="533565" y="424294"/>
                  </a:lnTo>
                  <a:lnTo>
                    <a:pt x="536028" y="421640"/>
                  </a:lnTo>
                  <a:lnTo>
                    <a:pt x="538886" y="421640"/>
                  </a:lnTo>
                  <a:lnTo>
                    <a:pt x="538226" y="420370"/>
                  </a:lnTo>
                  <a:lnTo>
                    <a:pt x="541197" y="419455"/>
                  </a:lnTo>
                  <a:lnTo>
                    <a:pt x="541197" y="377304"/>
                  </a:lnTo>
                  <a:lnTo>
                    <a:pt x="538861" y="375920"/>
                  </a:lnTo>
                  <a:lnTo>
                    <a:pt x="546569" y="377190"/>
                  </a:lnTo>
                  <a:lnTo>
                    <a:pt x="545655" y="375920"/>
                  </a:lnTo>
                  <a:lnTo>
                    <a:pt x="543814" y="373380"/>
                  </a:lnTo>
                  <a:lnTo>
                    <a:pt x="542899" y="372110"/>
                  </a:lnTo>
                  <a:lnTo>
                    <a:pt x="539927" y="373380"/>
                  </a:lnTo>
                  <a:lnTo>
                    <a:pt x="539140" y="372110"/>
                  </a:lnTo>
                  <a:lnTo>
                    <a:pt x="536790" y="368300"/>
                  </a:lnTo>
                  <a:lnTo>
                    <a:pt x="534657" y="372110"/>
                  </a:lnTo>
                  <a:lnTo>
                    <a:pt x="533247" y="370840"/>
                  </a:lnTo>
                  <a:lnTo>
                    <a:pt x="534416" y="369570"/>
                  </a:lnTo>
                  <a:lnTo>
                    <a:pt x="534885" y="368300"/>
                  </a:lnTo>
                  <a:lnTo>
                    <a:pt x="533057" y="368300"/>
                  </a:lnTo>
                  <a:lnTo>
                    <a:pt x="532917" y="368249"/>
                  </a:lnTo>
                  <a:lnTo>
                    <a:pt x="532917" y="439420"/>
                  </a:lnTo>
                  <a:lnTo>
                    <a:pt x="529450" y="443230"/>
                  </a:lnTo>
                  <a:lnTo>
                    <a:pt x="528256" y="441960"/>
                  </a:lnTo>
                  <a:lnTo>
                    <a:pt x="526681" y="445770"/>
                  </a:lnTo>
                  <a:lnTo>
                    <a:pt x="526503" y="450850"/>
                  </a:lnTo>
                  <a:lnTo>
                    <a:pt x="525322" y="452361"/>
                  </a:lnTo>
                  <a:lnTo>
                    <a:pt x="525576" y="449694"/>
                  </a:lnTo>
                  <a:lnTo>
                    <a:pt x="524484" y="444614"/>
                  </a:lnTo>
                  <a:lnTo>
                    <a:pt x="523316" y="443344"/>
                  </a:lnTo>
                  <a:lnTo>
                    <a:pt x="521169" y="441007"/>
                  </a:lnTo>
                  <a:lnTo>
                    <a:pt x="521169" y="462280"/>
                  </a:lnTo>
                  <a:lnTo>
                    <a:pt x="514654" y="464820"/>
                  </a:lnTo>
                  <a:lnTo>
                    <a:pt x="515226" y="462280"/>
                  </a:lnTo>
                  <a:lnTo>
                    <a:pt x="517385" y="458470"/>
                  </a:lnTo>
                  <a:lnTo>
                    <a:pt x="517664" y="457250"/>
                  </a:lnTo>
                  <a:lnTo>
                    <a:pt x="519506" y="456692"/>
                  </a:lnTo>
                  <a:lnTo>
                    <a:pt x="521169" y="462280"/>
                  </a:lnTo>
                  <a:lnTo>
                    <a:pt x="521169" y="441007"/>
                  </a:lnTo>
                  <a:lnTo>
                    <a:pt x="519823" y="439534"/>
                  </a:lnTo>
                  <a:lnTo>
                    <a:pt x="527405" y="434454"/>
                  </a:lnTo>
                  <a:lnTo>
                    <a:pt x="530542" y="439534"/>
                  </a:lnTo>
                  <a:lnTo>
                    <a:pt x="532231" y="438264"/>
                  </a:lnTo>
                  <a:lnTo>
                    <a:pt x="532384" y="437616"/>
                  </a:lnTo>
                  <a:lnTo>
                    <a:pt x="532917" y="439420"/>
                  </a:lnTo>
                  <a:lnTo>
                    <a:pt x="532917" y="368249"/>
                  </a:lnTo>
                  <a:lnTo>
                    <a:pt x="529691" y="367030"/>
                  </a:lnTo>
                  <a:lnTo>
                    <a:pt x="527354" y="365760"/>
                  </a:lnTo>
                  <a:lnTo>
                    <a:pt x="527354" y="364490"/>
                  </a:lnTo>
                  <a:lnTo>
                    <a:pt x="526808" y="363220"/>
                  </a:lnTo>
                  <a:lnTo>
                    <a:pt x="524725" y="364172"/>
                  </a:lnTo>
                  <a:lnTo>
                    <a:pt x="524725" y="383946"/>
                  </a:lnTo>
                  <a:lnTo>
                    <a:pt x="523443" y="383336"/>
                  </a:lnTo>
                  <a:lnTo>
                    <a:pt x="523113" y="381000"/>
                  </a:lnTo>
                  <a:lnTo>
                    <a:pt x="524217" y="383540"/>
                  </a:lnTo>
                  <a:lnTo>
                    <a:pt x="524725" y="383946"/>
                  </a:lnTo>
                  <a:lnTo>
                    <a:pt x="524725" y="364172"/>
                  </a:lnTo>
                  <a:lnTo>
                    <a:pt x="524027" y="364490"/>
                  </a:lnTo>
                  <a:lnTo>
                    <a:pt x="523405" y="365760"/>
                  </a:lnTo>
                  <a:lnTo>
                    <a:pt x="522757" y="360680"/>
                  </a:lnTo>
                  <a:lnTo>
                    <a:pt x="523709" y="358140"/>
                  </a:lnTo>
                  <a:lnTo>
                    <a:pt x="525157" y="354330"/>
                  </a:lnTo>
                  <a:lnTo>
                    <a:pt x="527875" y="346710"/>
                  </a:lnTo>
                  <a:lnTo>
                    <a:pt x="530529" y="340360"/>
                  </a:lnTo>
                  <a:lnTo>
                    <a:pt x="533146" y="331470"/>
                  </a:lnTo>
                  <a:lnTo>
                    <a:pt x="532765" y="327660"/>
                  </a:lnTo>
                  <a:lnTo>
                    <a:pt x="534136" y="327660"/>
                  </a:lnTo>
                  <a:lnTo>
                    <a:pt x="533806" y="325120"/>
                  </a:lnTo>
                  <a:lnTo>
                    <a:pt x="533793" y="320040"/>
                  </a:lnTo>
                  <a:lnTo>
                    <a:pt x="537057" y="318770"/>
                  </a:lnTo>
                  <a:lnTo>
                    <a:pt x="541058" y="318770"/>
                  </a:lnTo>
                  <a:lnTo>
                    <a:pt x="542315" y="317500"/>
                  </a:lnTo>
                  <a:lnTo>
                    <a:pt x="543585" y="316230"/>
                  </a:lnTo>
                  <a:lnTo>
                    <a:pt x="545909" y="316230"/>
                  </a:lnTo>
                  <a:lnTo>
                    <a:pt x="548817" y="318770"/>
                  </a:lnTo>
                  <a:lnTo>
                    <a:pt x="548055" y="320040"/>
                  </a:lnTo>
                  <a:lnTo>
                    <a:pt x="554659" y="318770"/>
                  </a:lnTo>
                  <a:lnTo>
                    <a:pt x="554685" y="317500"/>
                  </a:lnTo>
                  <a:lnTo>
                    <a:pt x="565124" y="318770"/>
                  </a:lnTo>
                  <a:lnTo>
                    <a:pt x="562279" y="320040"/>
                  </a:lnTo>
                  <a:lnTo>
                    <a:pt x="562356" y="321310"/>
                  </a:lnTo>
                  <a:lnTo>
                    <a:pt x="565683" y="321310"/>
                  </a:lnTo>
                  <a:lnTo>
                    <a:pt x="567728" y="322580"/>
                  </a:lnTo>
                  <a:lnTo>
                    <a:pt x="573659" y="321310"/>
                  </a:lnTo>
                  <a:lnTo>
                    <a:pt x="577938" y="321310"/>
                  </a:lnTo>
                  <a:lnTo>
                    <a:pt x="582993" y="318770"/>
                  </a:lnTo>
                  <a:lnTo>
                    <a:pt x="580593" y="322580"/>
                  </a:lnTo>
                  <a:lnTo>
                    <a:pt x="596138" y="322580"/>
                  </a:lnTo>
                  <a:lnTo>
                    <a:pt x="601319" y="321310"/>
                  </a:lnTo>
                  <a:lnTo>
                    <a:pt x="589927" y="318770"/>
                  </a:lnTo>
                  <a:lnTo>
                    <a:pt x="598131" y="318770"/>
                  </a:lnTo>
                  <a:lnTo>
                    <a:pt x="602297" y="317500"/>
                  </a:lnTo>
                  <a:lnTo>
                    <a:pt x="602043" y="316230"/>
                  </a:lnTo>
                  <a:lnTo>
                    <a:pt x="601535" y="313690"/>
                  </a:lnTo>
                  <a:lnTo>
                    <a:pt x="608114" y="320040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08121" y="5223281"/>
              <a:ext cx="549910" cy="527050"/>
            </a:xfrm>
            <a:custGeom>
              <a:avLst/>
              <a:gdLst/>
              <a:ahLst/>
              <a:cxnLst/>
              <a:rect l="l" t="t" r="r" b="b"/>
              <a:pathLst>
                <a:path w="549910" h="527050">
                  <a:moveTo>
                    <a:pt x="889" y="279273"/>
                  </a:moveTo>
                  <a:lnTo>
                    <a:pt x="762" y="278765"/>
                  </a:lnTo>
                  <a:lnTo>
                    <a:pt x="558" y="278282"/>
                  </a:lnTo>
                  <a:lnTo>
                    <a:pt x="279" y="277812"/>
                  </a:lnTo>
                  <a:lnTo>
                    <a:pt x="317" y="278257"/>
                  </a:lnTo>
                  <a:lnTo>
                    <a:pt x="228" y="278714"/>
                  </a:lnTo>
                  <a:lnTo>
                    <a:pt x="0" y="279196"/>
                  </a:lnTo>
                  <a:lnTo>
                    <a:pt x="889" y="279273"/>
                  </a:lnTo>
                  <a:close/>
                </a:path>
                <a:path w="549910" h="527050">
                  <a:moveTo>
                    <a:pt x="248907" y="2146"/>
                  </a:moveTo>
                  <a:lnTo>
                    <a:pt x="247383" y="76"/>
                  </a:lnTo>
                  <a:lnTo>
                    <a:pt x="239547" y="241"/>
                  </a:lnTo>
                  <a:lnTo>
                    <a:pt x="234772" y="3606"/>
                  </a:lnTo>
                  <a:lnTo>
                    <a:pt x="240804" y="2628"/>
                  </a:lnTo>
                  <a:lnTo>
                    <a:pt x="245846" y="3403"/>
                  </a:lnTo>
                  <a:lnTo>
                    <a:pt x="248907" y="2146"/>
                  </a:lnTo>
                  <a:close/>
                </a:path>
                <a:path w="549910" h="527050">
                  <a:moveTo>
                    <a:pt x="344258" y="8280"/>
                  </a:moveTo>
                  <a:lnTo>
                    <a:pt x="343369" y="0"/>
                  </a:lnTo>
                  <a:lnTo>
                    <a:pt x="339229" y="9017"/>
                  </a:lnTo>
                  <a:lnTo>
                    <a:pt x="340271" y="10274"/>
                  </a:lnTo>
                  <a:lnTo>
                    <a:pt x="341261" y="11620"/>
                  </a:lnTo>
                  <a:lnTo>
                    <a:pt x="342188" y="13030"/>
                  </a:lnTo>
                  <a:lnTo>
                    <a:pt x="344258" y="8280"/>
                  </a:lnTo>
                  <a:close/>
                </a:path>
                <a:path w="549910" h="527050">
                  <a:moveTo>
                    <a:pt x="344919" y="521271"/>
                  </a:moveTo>
                  <a:lnTo>
                    <a:pt x="344284" y="519569"/>
                  </a:lnTo>
                  <a:lnTo>
                    <a:pt x="344220" y="521144"/>
                  </a:lnTo>
                  <a:lnTo>
                    <a:pt x="344500" y="521093"/>
                  </a:lnTo>
                  <a:lnTo>
                    <a:pt x="344728" y="521169"/>
                  </a:lnTo>
                  <a:lnTo>
                    <a:pt x="344919" y="521271"/>
                  </a:lnTo>
                  <a:close/>
                </a:path>
                <a:path w="549910" h="527050">
                  <a:moveTo>
                    <a:pt x="345528" y="522973"/>
                  </a:moveTo>
                  <a:lnTo>
                    <a:pt x="345465" y="522185"/>
                  </a:lnTo>
                  <a:lnTo>
                    <a:pt x="345376" y="521487"/>
                  </a:lnTo>
                  <a:lnTo>
                    <a:pt x="344919" y="521284"/>
                  </a:lnTo>
                  <a:lnTo>
                    <a:pt x="345528" y="522973"/>
                  </a:lnTo>
                  <a:close/>
                </a:path>
                <a:path w="549910" h="527050">
                  <a:moveTo>
                    <a:pt x="346862" y="526529"/>
                  </a:moveTo>
                  <a:lnTo>
                    <a:pt x="345528" y="522973"/>
                  </a:lnTo>
                  <a:lnTo>
                    <a:pt x="345617" y="524217"/>
                  </a:lnTo>
                  <a:lnTo>
                    <a:pt x="345605" y="525792"/>
                  </a:lnTo>
                  <a:lnTo>
                    <a:pt x="346862" y="526529"/>
                  </a:lnTo>
                  <a:close/>
                </a:path>
                <a:path w="549910" h="527050">
                  <a:moveTo>
                    <a:pt x="367360" y="473506"/>
                  </a:moveTo>
                  <a:lnTo>
                    <a:pt x="366788" y="474091"/>
                  </a:lnTo>
                  <a:lnTo>
                    <a:pt x="367144" y="475310"/>
                  </a:lnTo>
                  <a:lnTo>
                    <a:pt x="367360" y="473506"/>
                  </a:lnTo>
                  <a:close/>
                </a:path>
                <a:path w="549910" h="527050">
                  <a:moveTo>
                    <a:pt x="367576" y="476834"/>
                  </a:moveTo>
                  <a:lnTo>
                    <a:pt x="367144" y="475310"/>
                  </a:lnTo>
                  <a:lnTo>
                    <a:pt x="367106" y="475703"/>
                  </a:lnTo>
                  <a:lnTo>
                    <a:pt x="367233" y="476211"/>
                  </a:lnTo>
                  <a:lnTo>
                    <a:pt x="367576" y="476834"/>
                  </a:lnTo>
                  <a:close/>
                </a:path>
                <a:path w="549910" h="527050">
                  <a:moveTo>
                    <a:pt x="368300" y="472528"/>
                  </a:moveTo>
                  <a:lnTo>
                    <a:pt x="367487" y="472452"/>
                  </a:lnTo>
                  <a:lnTo>
                    <a:pt x="367360" y="473506"/>
                  </a:lnTo>
                  <a:lnTo>
                    <a:pt x="368300" y="472528"/>
                  </a:lnTo>
                  <a:close/>
                </a:path>
                <a:path w="549910" h="527050">
                  <a:moveTo>
                    <a:pt x="372783" y="64960"/>
                  </a:moveTo>
                  <a:lnTo>
                    <a:pt x="371894" y="64376"/>
                  </a:lnTo>
                  <a:lnTo>
                    <a:pt x="372719" y="64998"/>
                  </a:lnTo>
                  <a:close/>
                </a:path>
                <a:path w="549910" h="527050">
                  <a:moveTo>
                    <a:pt x="377520" y="469430"/>
                  </a:moveTo>
                  <a:lnTo>
                    <a:pt x="374916" y="470928"/>
                  </a:lnTo>
                  <a:lnTo>
                    <a:pt x="369684" y="471081"/>
                  </a:lnTo>
                  <a:lnTo>
                    <a:pt x="368300" y="472528"/>
                  </a:lnTo>
                  <a:lnTo>
                    <a:pt x="376720" y="473214"/>
                  </a:lnTo>
                  <a:lnTo>
                    <a:pt x="377520" y="469430"/>
                  </a:lnTo>
                  <a:close/>
                </a:path>
                <a:path w="549910" h="527050">
                  <a:moveTo>
                    <a:pt x="422440" y="493572"/>
                  </a:moveTo>
                  <a:lnTo>
                    <a:pt x="417563" y="488569"/>
                  </a:lnTo>
                  <a:lnTo>
                    <a:pt x="413816" y="484555"/>
                  </a:lnTo>
                  <a:lnTo>
                    <a:pt x="414705" y="490283"/>
                  </a:lnTo>
                  <a:lnTo>
                    <a:pt x="410679" y="487349"/>
                  </a:lnTo>
                  <a:lnTo>
                    <a:pt x="414337" y="493649"/>
                  </a:lnTo>
                  <a:lnTo>
                    <a:pt x="414388" y="492506"/>
                  </a:lnTo>
                  <a:lnTo>
                    <a:pt x="414820" y="491007"/>
                  </a:lnTo>
                  <a:lnTo>
                    <a:pt x="415455" y="489699"/>
                  </a:lnTo>
                  <a:lnTo>
                    <a:pt x="415442" y="487133"/>
                  </a:lnTo>
                  <a:lnTo>
                    <a:pt x="422440" y="493572"/>
                  </a:lnTo>
                  <a:close/>
                </a:path>
                <a:path w="549910" h="527050">
                  <a:moveTo>
                    <a:pt x="457720" y="499110"/>
                  </a:moveTo>
                  <a:lnTo>
                    <a:pt x="453694" y="502729"/>
                  </a:lnTo>
                  <a:lnTo>
                    <a:pt x="449541" y="510552"/>
                  </a:lnTo>
                  <a:lnTo>
                    <a:pt x="454761" y="505383"/>
                  </a:lnTo>
                  <a:lnTo>
                    <a:pt x="455041" y="506641"/>
                  </a:lnTo>
                  <a:lnTo>
                    <a:pt x="457441" y="500214"/>
                  </a:lnTo>
                  <a:lnTo>
                    <a:pt x="457720" y="499110"/>
                  </a:lnTo>
                  <a:close/>
                </a:path>
                <a:path w="549910" h="527050">
                  <a:moveTo>
                    <a:pt x="499833" y="320967"/>
                  </a:moveTo>
                  <a:lnTo>
                    <a:pt x="499478" y="323316"/>
                  </a:lnTo>
                  <a:lnTo>
                    <a:pt x="499643" y="323342"/>
                  </a:lnTo>
                  <a:lnTo>
                    <a:pt x="499833" y="320967"/>
                  </a:lnTo>
                  <a:close/>
                </a:path>
                <a:path w="549910" h="527050">
                  <a:moveTo>
                    <a:pt x="504012" y="323913"/>
                  </a:moveTo>
                  <a:lnTo>
                    <a:pt x="499643" y="323342"/>
                  </a:lnTo>
                  <a:lnTo>
                    <a:pt x="499529" y="324789"/>
                  </a:lnTo>
                  <a:lnTo>
                    <a:pt x="504012" y="323913"/>
                  </a:lnTo>
                  <a:close/>
                </a:path>
                <a:path w="549910" h="527050">
                  <a:moveTo>
                    <a:pt x="515035" y="234073"/>
                  </a:moveTo>
                  <a:lnTo>
                    <a:pt x="514832" y="231825"/>
                  </a:lnTo>
                  <a:lnTo>
                    <a:pt x="514680" y="229158"/>
                  </a:lnTo>
                  <a:lnTo>
                    <a:pt x="513600" y="227088"/>
                  </a:lnTo>
                  <a:lnTo>
                    <a:pt x="513359" y="229933"/>
                  </a:lnTo>
                  <a:lnTo>
                    <a:pt x="514019" y="232117"/>
                  </a:lnTo>
                  <a:lnTo>
                    <a:pt x="515035" y="234073"/>
                  </a:lnTo>
                  <a:close/>
                </a:path>
                <a:path w="549910" h="527050">
                  <a:moveTo>
                    <a:pt x="517982" y="238480"/>
                  </a:moveTo>
                  <a:lnTo>
                    <a:pt x="516915" y="237045"/>
                  </a:lnTo>
                  <a:lnTo>
                    <a:pt x="515835" y="235635"/>
                  </a:lnTo>
                  <a:lnTo>
                    <a:pt x="515035" y="234073"/>
                  </a:lnTo>
                  <a:lnTo>
                    <a:pt x="515289" y="236804"/>
                  </a:lnTo>
                  <a:lnTo>
                    <a:pt x="515658" y="238899"/>
                  </a:lnTo>
                  <a:lnTo>
                    <a:pt x="517982" y="238480"/>
                  </a:lnTo>
                  <a:close/>
                </a:path>
                <a:path w="549910" h="527050">
                  <a:moveTo>
                    <a:pt x="528510" y="300304"/>
                  </a:moveTo>
                  <a:lnTo>
                    <a:pt x="526389" y="295694"/>
                  </a:lnTo>
                  <a:lnTo>
                    <a:pt x="525665" y="295998"/>
                  </a:lnTo>
                  <a:lnTo>
                    <a:pt x="524891" y="296202"/>
                  </a:lnTo>
                  <a:lnTo>
                    <a:pt x="524116" y="296240"/>
                  </a:lnTo>
                  <a:lnTo>
                    <a:pt x="528281" y="300139"/>
                  </a:lnTo>
                  <a:lnTo>
                    <a:pt x="528459" y="300329"/>
                  </a:lnTo>
                  <a:close/>
                </a:path>
                <a:path w="549910" h="527050">
                  <a:moveTo>
                    <a:pt x="549757" y="273481"/>
                  </a:moveTo>
                  <a:lnTo>
                    <a:pt x="546823" y="266395"/>
                  </a:lnTo>
                  <a:lnTo>
                    <a:pt x="548805" y="271665"/>
                  </a:lnTo>
                  <a:lnTo>
                    <a:pt x="549757" y="273481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243381" y="6992726"/>
              <a:ext cx="16510" cy="16510"/>
            </a:xfrm>
            <a:custGeom>
              <a:avLst/>
              <a:gdLst/>
              <a:ahLst/>
              <a:cxnLst/>
              <a:rect l="l" t="t" r="r" b="b"/>
              <a:pathLst>
                <a:path w="16510" h="16509">
                  <a:moveTo>
                    <a:pt x="6375" y="0"/>
                  </a:moveTo>
                  <a:lnTo>
                    <a:pt x="2324" y="2158"/>
                  </a:lnTo>
                  <a:lnTo>
                    <a:pt x="0" y="9867"/>
                  </a:lnTo>
                  <a:lnTo>
                    <a:pt x="2184" y="13919"/>
                  </a:lnTo>
                  <a:lnTo>
                    <a:pt x="9867" y="16230"/>
                  </a:lnTo>
                  <a:lnTo>
                    <a:pt x="13919" y="14058"/>
                  </a:lnTo>
                  <a:lnTo>
                    <a:pt x="15074" y="10210"/>
                  </a:lnTo>
                  <a:lnTo>
                    <a:pt x="16243" y="6362"/>
                  </a:lnTo>
                  <a:lnTo>
                    <a:pt x="14071" y="2311"/>
                  </a:lnTo>
                  <a:lnTo>
                    <a:pt x="6375" y="0"/>
                  </a:lnTo>
                  <a:close/>
                </a:path>
              </a:pathLst>
            </a:custGeom>
            <a:solidFill>
              <a:srgbClr val="828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43375" y="6933958"/>
              <a:ext cx="44094" cy="750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0338" y="4532884"/>
              <a:ext cx="235458" cy="92916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243540" y="6627820"/>
              <a:ext cx="187960" cy="318770"/>
            </a:xfrm>
            <a:custGeom>
              <a:avLst/>
              <a:gdLst/>
              <a:ahLst/>
              <a:cxnLst/>
              <a:rect l="l" t="t" r="r" b="b"/>
              <a:pathLst>
                <a:path w="187960" h="318770">
                  <a:moveTo>
                    <a:pt x="35852" y="0"/>
                  </a:moveTo>
                  <a:lnTo>
                    <a:pt x="22478" y="54553"/>
                  </a:lnTo>
                  <a:lnTo>
                    <a:pt x="12921" y="112532"/>
                  </a:lnTo>
                  <a:lnTo>
                    <a:pt x="6542" y="169703"/>
                  </a:lnTo>
                  <a:lnTo>
                    <a:pt x="2704" y="221833"/>
                  </a:lnTo>
                  <a:lnTo>
                    <a:pt x="769" y="264686"/>
                  </a:lnTo>
                  <a:lnTo>
                    <a:pt x="0" y="299580"/>
                  </a:lnTo>
                  <a:lnTo>
                    <a:pt x="3632" y="305269"/>
                  </a:lnTo>
                  <a:lnTo>
                    <a:pt x="9499" y="308394"/>
                  </a:lnTo>
                  <a:lnTo>
                    <a:pt x="40754" y="317906"/>
                  </a:lnTo>
                  <a:lnTo>
                    <a:pt x="43586" y="318515"/>
                  </a:lnTo>
                  <a:lnTo>
                    <a:pt x="50291" y="318477"/>
                  </a:lnTo>
                  <a:lnTo>
                    <a:pt x="93399" y="255193"/>
                  </a:lnTo>
                  <a:lnTo>
                    <a:pt x="117359" y="212018"/>
                  </a:lnTo>
                  <a:lnTo>
                    <a:pt x="142558" y="161433"/>
                  </a:lnTo>
                  <a:lnTo>
                    <a:pt x="166694" y="105348"/>
                  </a:lnTo>
                  <a:lnTo>
                    <a:pt x="187464" y="45669"/>
                  </a:lnTo>
                  <a:lnTo>
                    <a:pt x="35852" y="0"/>
                  </a:lnTo>
                  <a:close/>
                </a:path>
              </a:pathLst>
            </a:custGeom>
            <a:solidFill>
              <a:srgbClr val="CFD1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4586" y="4439031"/>
              <a:ext cx="758608" cy="221016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284577" y="5581517"/>
              <a:ext cx="487045" cy="1068070"/>
            </a:xfrm>
            <a:custGeom>
              <a:avLst/>
              <a:gdLst/>
              <a:ahLst/>
              <a:cxnLst/>
              <a:rect l="l" t="t" r="r" b="b"/>
              <a:pathLst>
                <a:path w="487045" h="1068070">
                  <a:moveTo>
                    <a:pt x="286270" y="0"/>
                  </a:moveTo>
                  <a:lnTo>
                    <a:pt x="246276" y="142025"/>
                  </a:lnTo>
                  <a:lnTo>
                    <a:pt x="109808" y="616132"/>
                  </a:lnTo>
                  <a:lnTo>
                    <a:pt x="66981" y="767684"/>
                  </a:lnTo>
                  <a:lnTo>
                    <a:pt x="41283" y="861085"/>
                  </a:lnTo>
                  <a:lnTo>
                    <a:pt x="18714" y="946048"/>
                  </a:lnTo>
                  <a:lnTo>
                    <a:pt x="8830" y="984739"/>
                  </a:lnTo>
                  <a:lnTo>
                    <a:pt x="0" y="1020571"/>
                  </a:lnTo>
                  <a:lnTo>
                    <a:pt x="156425" y="1067688"/>
                  </a:lnTo>
                  <a:lnTo>
                    <a:pt x="195975" y="954865"/>
                  </a:lnTo>
                  <a:lnTo>
                    <a:pt x="225577" y="867051"/>
                  </a:lnTo>
                  <a:lnTo>
                    <a:pt x="273467" y="721565"/>
                  </a:lnTo>
                  <a:lnTo>
                    <a:pt x="486651" y="60350"/>
                  </a:lnTo>
                  <a:lnTo>
                    <a:pt x="286270" y="0"/>
                  </a:lnTo>
                  <a:close/>
                </a:path>
              </a:pathLst>
            </a:custGeom>
            <a:solidFill>
              <a:srgbClr val="1736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2687" y="6602069"/>
              <a:ext cx="169613" cy="7143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243603" y="6603073"/>
              <a:ext cx="187401" cy="34409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571913" y="5572473"/>
              <a:ext cx="202565" cy="66040"/>
            </a:xfrm>
            <a:custGeom>
              <a:avLst/>
              <a:gdLst/>
              <a:ahLst/>
              <a:cxnLst/>
              <a:rect l="l" t="t" r="r" b="b"/>
              <a:pathLst>
                <a:path w="202564" h="66039">
                  <a:moveTo>
                    <a:pt x="1663" y="0"/>
                  </a:moveTo>
                  <a:lnTo>
                    <a:pt x="0" y="5511"/>
                  </a:lnTo>
                  <a:lnTo>
                    <a:pt x="200367" y="65900"/>
                  </a:lnTo>
                  <a:lnTo>
                    <a:pt x="202044" y="60350"/>
                  </a:lnTo>
                  <a:lnTo>
                    <a:pt x="1663" y="0"/>
                  </a:lnTo>
                  <a:close/>
                </a:path>
              </a:pathLst>
            </a:custGeom>
            <a:solidFill>
              <a:srgbClr val="5255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84586" y="5581953"/>
              <a:ext cx="486638" cy="106645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9958" y="5426706"/>
              <a:ext cx="211025" cy="7484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569592" y="5577333"/>
              <a:ext cx="203200" cy="69215"/>
            </a:xfrm>
            <a:custGeom>
              <a:avLst/>
              <a:gdLst/>
              <a:ahLst/>
              <a:cxnLst/>
              <a:rect l="l" t="t" r="r" b="b"/>
              <a:pathLst>
                <a:path w="203200" h="69214">
                  <a:moveTo>
                    <a:pt x="2514" y="0"/>
                  </a:moveTo>
                  <a:lnTo>
                    <a:pt x="0" y="8356"/>
                  </a:lnTo>
                  <a:lnTo>
                    <a:pt x="200380" y="68706"/>
                  </a:lnTo>
                  <a:lnTo>
                    <a:pt x="202895" y="60363"/>
                  </a:lnTo>
                  <a:lnTo>
                    <a:pt x="2514" y="0"/>
                  </a:lnTo>
                  <a:close/>
                </a:path>
              </a:pathLst>
            </a:custGeom>
            <a:solidFill>
              <a:srgbClr val="0E12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31996" y="4442955"/>
              <a:ext cx="411135" cy="105441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74526" y="4532884"/>
              <a:ext cx="201269" cy="90323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3676866" y="6981685"/>
              <a:ext cx="579755" cy="50165"/>
            </a:xfrm>
            <a:custGeom>
              <a:avLst/>
              <a:gdLst/>
              <a:ahLst/>
              <a:cxnLst/>
              <a:rect l="l" t="t" r="r" b="b"/>
              <a:pathLst>
                <a:path w="579754" h="50165">
                  <a:moveTo>
                    <a:pt x="1308" y="20815"/>
                  </a:moveTo>
                  <a:lnTo>
                    <a:pt x="977" y="23355"/>
                  </a:lnTo>
                  <a:lnTo>
                    <a:pt x="1257" y="23139"/>
                  </a:lnTo>
                  <a:lnTo>
                    <a:pt x="1308" y="21577"/>
                  </a:lnTo>
                  <a:lnTo>
                    <a:pt x="1308" y="20815"/>
                  </a:lnTo>
                  <a:close/>
                </a:path>
                <a:path w="579754" h="50165">
                  <a:moveTo>
                    <a:pt x="10655" y="38633"/>
                  </a:moveTo>
                  <a:lnTo>
                    <a:pt x="10477" y="37020"/>
                  </a:lnTo>
                  <a:lnTo>
                    <a:pt x="10350" y="37147"/>
                  </a:lnTo>
                  <a:lnTo>
                    <a:pt x="10287" y="37338"/>
                  </a:lnTo>
                  <a:lnTo>
                    <a:pt x="10198" y="37973"/>
                  </a:lnTo>
                  <a:lnTo>
                    <a:pt x="10655" y="38633"/>
                  </a:lnTo>
                  <a:close/>
                </a:path>
                <a:path w="579754" h="50165">
                  <a:moveTo>
                    <a:pt x="12014" y="40767"/>
                  </a:moveTo>
                  <a:lnTo>
                    <a:pt x="11976" y="40513"/>
                  </a:lnTo>
                  <a:lnTo>
                    <a:pt x="10655" y="38633"/>
                  </a:lnTo>
                  <a:lnTo>
                    <a:pt x="10617" y="39751"/>
                  </a:lnTo>
                  <a:lnTo>
                    <a:pt x="9537" y="41910"/>
                  </a:lnTo>
                  <a:lnTo>
                    <a:pt x="9474" y="42227"/>
                  </a:lnTo>
                  <a:lnTo>
                    <a:pt x="10985" y="43688"/>
                  </a:lnTo>
                  <a:lnTo>
                    <a:pt x="12014" y="40767"/>
                  </a:lnTo>
                  <a:close/>
                </a:path>
                <a:path w="579754" h="50165">
                  <a:moveTo>
                    <a:pt x="13881" y="41160"/>
                  </a:moveTo>
                  <a:lnTo>
                    <a:pt x="13246" y="42291"/>
                  </a:lnTo>
                  <a:lnTo>
                    <a:pt x="13703" y="41656"/>
                  </a:lnTo>
                  <a:lnTo>
                    <a:pt x="13817" y="41402"/>
                  </a:lnTo>
                  <a:lnTo>
                    <a:pt x="13881" y="41160"/>
                  </a:lnTo>
                  <a:close/>
                </a:path>
                <a:path w="579754" h="50165">
                  <a:moveTo>
                    <a:pt x="35204" y="41148"/>
                  </a:moveTo>
                  <a:lnTo>
                    <a:pt x="34912" y="41021"/>
                  </a:lnTo>
                  <a:lnTo>
                    <a:pt x="35140" y="41402"/>
                  </a:lnTo>
                  <a:lnTo>
                    <a:pt x="35204" y="41148"/>
                  </a:lnTo>
                  <a:close/>
                </a:path>
                <a:path w="579754" h="50165">
                  <a:moveTo>
                    <a:pt x="51409" y="45720"/>
                  </a:moveTo>
                  <a:lnTo>
                    <a:pt x="51333" y="45212"/>
                  </a:lnTo>
                  <a:lnTo>
                    <a:pt x="50965" y="44411"/>
                  </a:lnTo>
                  <a:lnTo>
                    <a:pt x="51282" y="45885"/>
                  </a:lnTo>
                  <a:lnTo>
                    <a:pt x="51409" y="45720"/>
                  </a:lnTo>
                  <a:close/>
                </a:path>
                <a:path w="579754" h="50165">
                  <a:moveTo>
                    <a:pt x="51803" y="48260"/>
                  </a:moveTo>
                  <a:lnTo>
                    <a:pt x="51282" y="45885"/>
                  </a:lnTo>
                  <a:lnTo>
                    <a:pt x="49568" y="48133"/>
                  </a:lnTo>
                  <a:lnTo>
                    <a:pt x="51803" y="48260"/>
                  </a:lnTo>
                  <a:close/>
                </a:path>
                <a:path w="579754" h="50165">
                  <a:moveTo>
                    <a:pt x="65671" y="41948"/>
                  </a:moveTo>
                  <a:lnTo>
                    <a:pt x="65366" y="40779"/>
                  </a:lnTo>
                  <a:lnTo>
                    <a:pt x="65151" y="39497"/>
                  </a:lnTo>
                  <a:lnTo>
                    <a:pt x="64985" y="38214"/>
                  </a:lnTo>
                  <a:lnTo>
                    <a:pt x="65227" y="41160"/>
                  </a:lnTo>
                  <a:lnTo>
                    <a:pt x="63055" y="42227"/>
                  </a:lnTo>
                  <a:lnTo>
                    <a:pt x="65671" y="41948"/>
                  </a:lnTo>
                  <a:close/>
                </a:path>
                <a:path w="579754" h="50165">
                  <a:moveTo>
                    <a:pt x="67144" y="36068"/>
                  </a:moveTo>
                  <a:lnTo>
                    <a:pt x="67068" y="35687"/>
                  </a:lnTo>
                  <a:lnTo>
                    <a:pt x="65582" y="33528"/>
                  </a:lnTo>
                  <a:lnTo>
                    <a:pt x="65582" y="37338"/>
                  </a:lnTo>
                  <a:lnTo>
                    <a:pt x="67144" y="36068"/>
                  </a:lnTo>
                  <a:close/>
                </a:path>
                <a:path w="579754" h="50165">
                  <a:moveTo>
                    <a:pt x="67945" y="36957"/>
                  </a:moveTo>
                  <a:lnTo>
                    <a:pt x="67691" y="35560"/>
                  </a:lnTo>
                  <a:lnTo>
                    <a:pt x="67614" y="35687"/>
                  </a:lnTo>
                  <a:lnTo>
                    <a:pt x="67462" y="35814"/>
                  </a:lnTo>
                  <a:lnTo>
                    <a:pt x="67335" y="36068"/>
                  </a:lnTo>
                  <a:lnTo>
                    <a:pt x="67945" y="36957"/>
                  </a:lnTo>
                  <a:close/>
                </a:path>
                <a:path w="579754" h="50165">
                  <a:moveTo>
                    <a:pt x="80213" y="11684"/>
                  </a:moveTo>
                  <a:lnTo>
                    <a:pt x="79298" y="12712"/>
                  </a:lnTo>
                  <a:lnTo>
                    <a:pt x="79921" y="12827"/>
                  </a:lnTo>
                  <a:lnTo>
                    <a:pt x="80213" y="11684"/>
                  </a:lnTo>
                  <a:close/>
                </a:path>
                <a:path w="579754" h="50165">
                  <a:moveTo>
                    <a:pt x="89547" y="38354"/>
                  </a:moveTo>
                  <a:lnTo>
                    <a:pt x="89433" y="37719"/>
                  </a:lnTo>
                  <a:lnTo>
                    <a:pt x="89179" y="37426"/>
                  </a:lnTo>
                  <a:lnTo>
                    <a:pt x="89319" y="39204"/>
                  </a:lnTo>
                  <a:lnTo>
                    <a:pt x="89547" y="38354"/>
                  </a:lnTo>
                  <a:close/>
                </a:path>
                <a:path w="579754" h="50165">
                  <a:moveTo>
                    <a:pt x="89776" y="44958"/>
                  </a:moveTo>
                  <a:lnTo>
                    <a:pt x="89395" y="40132"/>
                  </a:lnTo>
                  <a:lnTo>
                    <a:pt x="89319" y="39204"/>
                  </a:lnTo>
                  <a:lnTo>
                    <a:pt x="89077" y="40132"/>
                  </a:lnTo>
                  <a:lnTo>
                    <a:pt x="87299" y="39890"/>
                  </a:lnTo>
                  <a:lnTo>
                    <a:pt x="87414" y="40132"/>
                  </a:lnTo>
                  <a:lnTo>
                    <a:pt x="87706" y="40513"/>
                  </a:lnTo>
                  <a:lnTo>
                    <a:pt x="89776" y="44958"/>
                  </a:lnTo>
                  <a:close/>
                </a:path>
                <a:path w="579754" h="50165">
                  <a:moveTo>
                    <a:pt x="94640" y="12827"/>
                  </a:moveTo>
                  <a:lnTo>
                    <a:pt x="94538" y="12547"/>
                  </a:lnTo>
                  <a:lnTo>
                    <a:pt x="94564" y="12700"/>
                  </a:lnTo>
                  <a:lnTo>
                    <a:pt x="94640" y="12827"/>
                  </a:lnTo>
                  <a:close/>
                </a:path>
                <a:path w="579754" h="50165">
                  <a:moveTo>
                    <a:pt x="119634" y="45212"/>
                  </a:moveTo>
                  <a:lnTo>
                    <a:pt x="118008" y="40894"/>
                  </a:lnTo>
                  <a:lnTo>
                    <a:pt x="118097" y="41402"/>
                  </a:lnTo>
                  <a:lnTo>
                    <a:pt x="118211" y="43053"/>
                  </a:lnTo>
                  <a:lnTo>
                    <a:pt x="118097" y="43307"/>
                  </a:lnTo>
                  <a:lnTo>
                    <a:pt x="117995" y="43764"/>
                  </a:lnTo>
                  <a:lnTo>
                    <a:pt x="119634" y="45212"/>
                  </a:lnTo>
                  <a:close/>
                </a:path>
                <a:path w="579754" h="50165">
                  <a:moveTo>
                    <a:pt x="122885" y="13462"/>
                  </a:moveTo>
                  <a:lnTo>
                    <a:pt x="122123" y="12446"/>
                  </a:lnTo>
                  <a:lnTo>
                    <a:pt x="122212" y="12700"/>
                  </a:lnTo>
                  <a:lnTo>
                    <a:pt x="122885" y="13462"/>
                  </a:lnTo>
                  <a:close/>
                </a:path>
                <a:path w="579754" h="50165">
                  <a:moveTo>
                    <a:pt x="171373" y="41351"/>
                  </a:moveTo>
                  <a:lnTo>
                    <a:pt x="170840" y="41859"/>
                  </a:lnTo>
                  <a:lnTo>
                    <a:pt x="171043" y="41948"/>
                  </a:lnTo>
                  <a:lnTo>
                    <a:pt x="171221" y="41821"/>
                  </a:lnTo>
                  <a:lnTo>
                    <a:pt x="171373" y="41351"/>
                  </a:lnTo>
                  <a:close/>
                </a:path>
                <a:path w="579754" h="50165">
                  <a:moveTo>
                    <a:pt x="179006" y="4483"/>
                  </a:moveTo>
                  <a:lnTo>
                    <a:pt x="177330" y="5765"/>
                  </a:lnTo>
                  <a:lnTo>
                    <a:pt x="178117" y="6032"/>
                  </a:lnTo>
                  <a:lnTo>
                    <a:pt x="179006" y="4483"/>
                  </a:lnTo>
                  <a:close/>
                </a:path>
                <a:path w="579754" h="50165">
                  <a:moveTo>
                    <a:pt x="179895" y="41071"/>
                  </a:moveTo>
                  <a:lnTo>
                    <a:pt x="178358" y="43815"/>
                  </a:lnTo>
                  <a:lnTo>
                    <a:pt x="179006" y="42672"/>
                  </a:lnTo>
                  <a:lnTo>
                    <a:pt x="179832" y="42037"/>
                  </a:lnTo>
                  <a:lnTo>
                    <a:pt x="179895" y="41071"/>
                  </a:lnTo>
                  <a:close/>
                </a:path>
                <a:path w="579754" h="50165">
                  <a:moveTo>
                    <a:pt x="199301" y="39116"/>
                  </a:moveTo>
                  <a:lnTo>
                    <a:pt x="199275" y="37604"/>
                  </a:lnTo>
                  <a:lnTo>
                    <a:pt x="198386" y="39624"/>
                  </a:lnTo>
                  <a:lnTo>
                    <a:pt x="199301" y="39116"/>
                  </a:lnTo>
                  <a:close/>
                </a:path>
                <a:path w="579754" h="50165">
                  <a:moveTo>
                    <a:pt x="200444" y="38481"/>
                  </a:moveTo>
                  <a:lnTo>
                    <a:pt x="199529" y="38989"/>
                  </a:lnTo>
                  <a:lnTo>
                    <a:pt x="199529" y="40132"/>
                  </a:lnTo>
                  <a:lnTo>
                    <a:pt x="199656" y="41402"/>
                  </a:lnTo>
                  <a:lnTo>
                    <a:pt x="200444" y="38481"/>
                  </a:lnTo>
                  <a:close/>
                </a:path>
                <a:path w="579754" h="50165">
                  <a:moveTo>
                    <a:pt x="270624" y="16548"/>
                  </a:moveTo>
                  <a:lnTo>
                    <a:pt x="270522" y="16395"/>
                  </a:lnTo>
                  <a:lnTo>
                    <a:pt x="270357" y="16154"/>
                  </a:lnTo>
                  <a:lnTo>
                    <a:pt x="270624" y="16548"/>
                  </a:lnTo>
                  <a:close/>
                </a:path>
                <a:path w="579754" h="50165">
                  <a:moveTo>
                    <a:pt x="271932" y="11010"/>
                  </a:moveTo>
                  <a:lnTo>
                    <a:pt x="267868" y="11988"/>
                  </a:lnTo>
                  <a:lnTo>
                    <a:pt x="270357" y="16129"/>
                  </a:lnTo>
                  <a:lnTo>
                    <a:pt x="270129" y="14490"/>
                  </a:lnTo>
                  <a:lnTo>
                    <a:pt x="271932" y="11010"/>
                  </a:lnTo>
                  <a:close/>
                </a:path>
                <a:path w="579754" h="50165">
                  <a:moveTo>
                    <a:pt x="272211" y="10934"/>
                  </a:moveTo>
                  <a:lnTo>
                    <a:pt x="272097" y="10680"/>
                  </a:lnTo>
                  <a:lnTo>
                    <a:pt x="271932" y="11010"/>
                  </a:lnTo>
                  <a:lnTo>
                    <a:pt x="272211" y="10934"/>
                  </a:lnTo>
                  <a:close/>
                </a:path>
                <a:path w="579754" h="50165">
                  <a:moveTo>
                    <a:pt x="272630" y="9639"/>
                  </a:moveTo>
                  <a:lnTo>
                    <a:pt x="270560" y="7226"/>
                  </a:lnTo>
                  <a:lnTo>
                    <a:pt x="272097" y="10680"/>
                  </a:lnTo>
                  <a:lnTo>
                    <a:pt x="272630" y="9639"/>
                  </a:lnTo>
                  <a:close/>
                </a:path>
                <a:path w="579754" h="50165">
                  <a:moveTo>
                    <a:pt x="285318" y="43764"/>
                  </a:moveTo>
                  <a:lnTo>
                    <a:pt x="285292" y="43129"/>
                  </a:lnTo>
                  <a:lnTo>
                    <a:pt x="285064" y="43688"/>
                  </a:lnTo>
                  <a:lnTo>
                    <a:pt x="285318" y="43764"/>
                  </a:lnTo>
                  <a:close/>
                </a:path>
                <a:path w="579754" h="50165">
                  <a:moveTo>
                    <a:pt x="286156" y="45974"/>
                  </a:moveTo>
                  <a:lnTo>
                    <a:pt x="286054" y="43942"/>
                  </a:lnTo>
                  <a:lnTo>
                    <a:pt x="285318" y="43764"/>
                  </a:lnTo>
                  <a:lnTo>
                    <a:pt x="285407" y="45466"/>
                  </a:lnTo>
                  <a:lnTo>
                    <a:pt x="286156" y="45974"/>
                  </a:lnTo>
                  <a:close/>
                </a:path>
                <a:path w="579754" h="50165">
                  <a:moveTo>
                    <a:pt x="300443" y="15443"/>
                  </a:moveTo>
                  <a:lnTo>
                    <a:pt x="300228" y="15621"/>
                  </a:lnTo>
                  <a:lnTo>
                    <a:pt x="299593" y="17792"/>
                  </a:lnTo>
                  <a:lnTo>
                    <a:pt x="299707" y="17653"/>
                  </a:lnTo>
                  <a:lnTo>
                    <a:pt x="300443" y="15443"/>
                  </a:lnTo>
                  <a:close/>
                </a:path>
                <a:path w="579754" h="50165">
                  <a:moveTo>
                    <a:pt x="304419" y="10922"/>
                  </a:moveTo>
                  <a:lnTo>
                    <a:pt x="303237" y="10795"/>
                  </a:lnTo>
                  <a:lnTo>
                    <a:pt x="300266" y="11303"/>
                  </a:lnTo>
                  <a:lnTo>
                    <a:pt x="299605" y="14224"/>
                  </a:lnTo>
                  <a:lnTo>
                    <a:pt x="300113" y="13589"/>
                  </a:lnTo>
                  <a:lnTo>
                    <a:pt x="300736" y="12192"/>
                  </a:lnTo>
                  <a:lnTo>
                    <a:pt x="301231" y="13093"/>
                  </a:lnTo>
                  <a:lnTo>
                    <a:pt x="300443" y="15443"/>
                  </a:lnTo>
                  <a:lnTo>
                    <a:pt x="302844" y="13462"/>
                  </a:lnTo>
                  <a:lnTo>
                    <a:pt x="303644" y="12192"/>
                  </a:lnTo>
                  <a:lnTo>
                    <a:pt x="304380" y="11049"/>
                  </a:lnTo>
                  <a:lnTo>
                    <a:pt x="304419" y="10922"/>
                  </a:lnTo>
                  <a:close/>
                </a:path>
                <a:path w="579754" h="50165">
                  <a:moveTo>
                    <a:pt x="309651" y="13627"/>
                  </a:moveTo>
                  <a:lnTo>
                    <a:pt x="309181" y="11290"/>
                  </a:lnTo>
                  <a:lnTo>
                    <a:pt x="307949" y="9791"/>
                  </a:lnTo>
                  <a:lnTo>
                    <a:pt x="307174" y="12090"/>
                  </a:lnTo>
                  <a:lnTo>
                    <a:pt x="308152" y="12395"/>
                  </a:lnTo>
                  <a:lnTo>
                    <a:pt x="309143" y="14224"/>
                  </a:lnTo>
                  <a:lnTo>
                    <a:pt x="309651" y="13627"/>
                  </a:lnTo>
                  <a:close/>
                </a:path>
                <a:path w="579754" h="50165">
                  <a:moveTo>
                    <a:pt x="322046" y="19558"/>
                  </a:moveTo>
                  <a:lnTo>
                    <a:pt x="321957" y="18796"/>
                  </a:lnTo>
                  <a:lnTo>
                    <a:pt x="321754" y="18046"/>
                  </a:lnTo>
                  <a:lnTo>
                    <a:pt x="321373" y="19939"/>
                  </a:lnTo>
                  <a:lnTo>
                    <a:pt x="322046" y="19558"/>
                  </a:lnTo>
                  <a:close/>
                </a:path>
                <a:path w="579754" h="50165">
                  <a:moveTo>
                    <a:pt x="322503" y="18034"/>
                  </a:moveTo>
                  <a:lnTo>
                    <a:pt x="322287" y="16256"/>
                  </a:lnTo>
                  <a:lnTo>
                    <a:pt x="322021" y="14097"/>
                  </a:lnTo>
                  <a:lnTo>
                    <a:pt x="320979" y="14693"/>
                  </a:lnTo>
                  <a:lnTo>
                    <a:pt x="320954" y="14935"/>
                  </a:lnTo>
                  <a:lnTo>
                    <a:pt x="321754" y="18046"/>
                  </a:lnTo>
                  <a:lnTo>
                    <a:pt x="322122" y="16256"/>
                  </a:lnTo>
                  <a:lnTo>
                    <a:pt x="322503" y="18034"/>
                  </a:lnTo>
                  <a:close/>
                </a:path>
                <a:path w="579754" h="50165">
                  <a:moveTo>
                    <a:pt x="345363" y="44297"/>
                  </a:moveTo>
                  <a:lnTo>
                    <a:pt x="344728" y="45593"/>
                  </a:lnTo>
                  <a:lnTo>
                    <a:pt x="345363" y="44831"/>
                  </a:lnTo>
                  <a:lnTo>
                    <a:pt x="345363" y="44297"/>
                  </a:lnTo>
                  <a:close/>
                </a:path>
                <a:path w="579754" h="50165">
                  <a:moveTo>
                    <a:pt x="351624" y="13169"/>
                  </a:moveTo>
                  <a:lnTo>
                    <a:pt x="350888" y="12560"/>
                  </a:lnTo>
                  <a:lnTo>
                    <a:pt x="350964" y="12865"/>
                  </a:lnTo>
                  <a:lnTo>
                    <a:pt x="351066" y="13106"/>
                  </a:lnTo>
                  <a:lnTo>
                    <a:pt x="351167" y="13398"/>
                  </a:lnTo>
                  <a:lnTo>
                    <a:pt x="351307" y="13309"/>
                  </a:lnTo>
                  <a:lnTo>
                    <a:pt x="351485" y="13246"/>
                  </a:lnTo>
                  <a:lnTo>
                    <a:pt x="351624" y="13169"/>
                  </a:lnTo>
                  <a:close/>
                </a:path>
                <a:path w="579754" h="50165">
                  <a:moveTo>
                    <a:pt x="354761" y="7454"/>
                  </a:moveTo>
                  <a:lnTo>
                    <a:pt x="353504" y="8877"/>
                  </a:lnTo>
                  <a:lnTo>
                    <a:pt x="353847" y="13538"/>
                  </a:lnTo>
                  <a:lnTo>
                    <a:pt x="354596" y="12712"/>
                  </a:lnTo>
                  <a:lnTo>
                    <a:pt x="354761" y="7454"/>
                  </a:lnTo>
                  <a:close/>
                </a:path>
                <a:path w="579754" h="50165">
                  <a:moveTo>
                    <a:pt x="363118" y="15367"/>
                  </a:moveTo>
                  <a:lnTo>
                    <a:pt x="363016" y="16383"/>
                  </a:lnTo>
                  <a:lnTo>
                    <a:pt x="363118" y="16891"/>
                  </a:lnTo>
                  <a:lnTo>
                    <a:pt x="363118" y="15367"/>
                  </a:lnTo>
                  <a:close/>
                </a:path>
                <a:path w="579754" h="50165">
                  <a:moveTo>
                    <a:pt x="365010" y="45339"/>
                  </a:moveTo>
                  <a:lnTo>
                    <a:pt x="362686" y="44716"/>
                  </a:lnTo>
                  <a:lnTo>
                    <a:pt x="363334" y="45123"/>
                  </a:lnTo>
                  <a:lnTo>
                    <a:pt x="364185" y="45339"/>
                  </a:lnTo>
                  <a:lnTo>
                    <a:pt x="365010" y="45339"/>
                  </a:lnTo>
                  <a:close/>
                </a:path>
                <a:path w="579754" h="50165">
                  <a:moveTo>
                    <a:pt x="365277" y="45339"/>
                  </a:moveTo>
                  <a:lnTo>
                    <a:pt x="365099" y="45339"/>
                  </a:lnTo>
                  <a:lnTo>
                    <a:pt x="365277" y="45415"/>
                  </a:lnTo>
                  <a:close/>
                </a:path>
                <a:path w="579754" h="50165">
                  <a:moveTo>
                    <a:pt x="365633" y="12534"/>
                  </a:moveTo>
                  <a:lnTo>
                    <a:pt x="365213" y="11874"/>
                  </a:lnTo>
                  <a:lnTo>
                    <a:pt x="365264" y="12230"/>
                  </a:lnTo>
                  <a:lnTo>
                    <a:pt x="365633" y="12534"/>
                  </a:lnTo>
                  <a:close/>
                </a:path>
                <a:path w="579754" h="50165">
                  <a:moveTo>
                    <a:pt x="380136" y="8483"/>
                  </a:moveTo>
                  <a:lnTo>
                    <a:pt x="380123" y="8064"/>
                  </a:lnTo>
                  <a:lnTo>
                    <a:pt x="380047" y="7543"/>
                  </a:lnTo>
                  <a:lnTo>
                    <a:pt x="379768" y="6667"/>
                  </a:lnTo>
                  <a:lnTo>
                    <a:pt x="379844" y="7391"/>
                  </a:lnTo>
                  <a:lnTo>
                    <a:pt x="379984" y="7950"/>
                  </a:lnTo>
                  <a:lnTo>
                    <a:pt x="380136" y="8483"/>
                  </a:lnTo>
                  <a:close/>
                </a:path>
                <a:path w="579754" h="50165">
                  <a:moveTo>
                    <a:pt x="390728" y="40830"/>
                  </a:moveTo>
                  <a:lnTo>
                    <a:pt x="390309" y="41783"/>
                  </a:lnTo>
                  <a:lnTo>
                    <a:pt x="389686" y="42164"/>
                  </a:lnTo>
                  <a:lnTo>
                    <a:pt x="389636" y="42291"/>
                  </a:lnTo>
                  <a:lnTo>
                    <a:pt x="390664" y="43561"/>
                  </a:lnTo>
                  <a:lnTo>
                    <a:pt x="390728" y="40830"/>
                  </a:lnTo>
                  <a:close/>
                </a:path>
                <a:path w="579754" h="50165">
                  <a:moveTo>
                    <a:pt x="397306" y="9398"/>
                  </a:moveTo>
                  <a:lnTo>
                    <a:pt x="397281" y="8509"/>
                  </a:lnTo>
                  <a:lnTo>
                    <a:pt x="397141" y="3048"/>
                  </a:lnTo>
                  <a:lnTo>
                    <a:pt x="394868" y="5588"/>
                  </a:lnTo>
                  <a:lnTo>
                    <a:pt x="394741" y="6350"/>
                  </a:lnTo>
                  <a:lnTo>
                    <a:pt x="395262" y="8928"/>
                  </a:lnTo>
                  <a:lnTo>
                    <a:pt x="395478" y="8509"/>
                  </a:lnTo>
                  <a:lnTo>
                    <a:pt x="395363" y="9398"/>
                  </a:lnTo>
                  <a:lnTo>
                    <a:pt x="395262" y="8928"/>
                  </a:lnTo>
                  <a:lnTo>
                    <a:pt x="393725" y="11938"/>
                  </a:lnTo>
                  <a:lnTo>
                    <a:pt x="397217" y="9779"/>
                  </a:lnTo>
                  <a:lnTo>
                    <a:pt x="397306" y="9398"/>
                  </a:lnTo>
                  <a:close/>
                </a:path>
                <a:path w="579754" h="50165">
                  <a:moveTo>
                    <a:pt x="397370" y="15875"/>
                  </a:moveTo>
                  <a:close/>
                </a:path>
                <a:path w="579754" h="50165">
                  <a:moveTo>
                    <a:pt x="397421" y="14986"/>
                  </a:moveTo>
                  <a:lnTo>
                    <a:pt x="397344" y="15798"/>
                  </a:lnTo>
                  <a:lnTo>
                    <a:pt x="397421" y="15621"/>
                  </a:lnTo>
                  <a:lnTo>
                    <a:pt x="397421" y="14986"/>
                  </a:lnTo>
                  <a:close/>
                </a:path>
                <a:path w="579754" h="50165">
                  <a:moveTo>
                    <a:pt x="397700" y="9486"/>
                  </a:moveTo>
                  <a:lnTo>
                    <a:pt x="397421" y="9652"/>
                  </a:lnTo>
                  <a:lnTo>
                    <a:pt x="397319" y="10033"/>
                  </a:lnTo>
                  <a:lnTo>
                    <a:pt x="397700" y="9486"/>
                  </a:lnTo>
                  <a:close/>
                </a:path>
                <a:path w="579754" h="50165">
                  <a:moveTo>
                    <a:pt x="406031" y="14935"/>
                  </a:moveTo>
                  <a:lnTo>
                    <a:pt x="405345" y="14605"/>
                  </a:lnTo>
                  <a:lnTo>
                    <a:pt x="405460" y="16713"/>
                  </a:lnTo>
                  <a:lnTo>
                    <a:pt x="406031" y="14935"/>
                  </a:lnTo>
                  <a:close/>
                </a:path>
                <a:path w="579754" h="50165">
                  <a:moveTo>
                    <a:pt x="406704" y="15240"/>
                  </a:moveTo>
                  <a:lnTo>
                    <a:pt x="406209" y="14351"/>
                  </a:lnTo>
                  <a:lnTo>
                    <a:pt x="406031" y="14935"/>
                  </a:lnTo>
                  <a:lnTo>
                    <a:pt x="406704" y="15240"/>
                  </a:lnTo>
                  <a:close/>
                </a:path>
                <a:path w="579754" h="50165">
                  <a:moveTo>
                    <a:pt x="407035" y="12573"/>
                  </a:moveTo>
                  <a:lnTo>
                    <a:pt x="406349" y="12026"/>
                  </a:lnTo>
                  <a:lnTo>
                    <a:pt x="406641" y="12395"/>
                  </a:lnTo>
                  <a:lnTo>
                    <a:pt x="406844" y="12534"/>
                  </a:lnTo>
                  <a:lnTo>
                    <a:pt x="407035" y="12573"/>
                  </a:lnTo>
                  <a:close/>
                </a:path>
                <a:path w="579754" h="50165">
                  <a:moveTo>
                    <a:pt x="407581" y="40398"/>
                  </a:moveTo>
                  <a:lnTo>
                    <a:pt x="407365" y="40474"/>
                  </a:lnTo>
                  <a:lnTo>
                    <a:pt x="406539" y="41389"/>
                  </a:lnTo>
                  <a:lnTo>
                    <a:pt x="407047" y="41084"/>
                  </a:lnTo>
                  <a:lnTo>
                    <a:pt x="407581" y="40398"/>
                  </a:lnTo>
                  <a:close/>
                </a:path>
                <a:path w="579754" h="50165">
                  <a:moveTo>
                    <a:pt x="409371" y="41402"/>
                  </a:moveTo>
                  <a:lnTo>
                    <a:pt x="409333" y="40259"/>
                  </a:lnTo>
                  <a:lnTo>
                    <a:pt x="409282" y="38481"/>
                  </a:lnTo>
                  <a:lnTo>
                    <a:pt x="408520" y="39243"/>
                  </a:lnTo>
                  <a:lnTo>
                    <a:pt x="408419" y="38862"/>
                  </a:lnTo>
                  <a:lnTo>
                    <a:pt x="408406" y="39243"/>
                  </a:lnTo>
                  <a:lnTo>
                    <a:pt x="407987" y="39979"/>
                  </a:lnTo>
                  <a:lnTo>
                    <a:pt x="407593" y="40513"/>
                  </a:lnTo>
                  <a:lnTo>
                    <a:pt x="408355" y="40259"/>
                  </a:lnTo>
                  <a:lnTo>
                    <a:pt x="409371" y="41402"/>
                  </a:lnTo>
                  <a:close/>
                </a:path>
                <a:path w="579754" h="50165">
                  <a:moveTo>
                    <a:pt x="411492" y="4953"/>
                  </a:moveTo>
                  <a:lnTo>
                    <a:pt x="411251" y="4445"/>
                  </a:lnTo>
                  <a:lnTo>
                    <a:pt x="410743" y="4953"/>
                  </a:lnTo>
                  <a:lnTo>
                    <a:pt x="411492" y="4953"/>
                  </a:lnTo>
                  <a:close/>
                </a:path>
                <a:path w="579754" h="50165">
                  <a:moveTo>
                    <a:pt x="411988" y="4953"/>
                  </a:moveTo>
                  <a:lnTo>
                    <a:pt x="411492" y="4953"/>
                  </a:lnTo>
                  <a:lnTo>
                    <a:pt x="411873" y="5753"/>
                  </a:lnTo>
                  <a:lnTo>
                    <a:pt x="411988" y="4953"/>
                  </a:lnTo>
                  <a:close/>
                </a:path>
                <a:path w="579754" h="50165">
                  <a:moveTo>
                    <a:pt x="416839" y="3771"/>
                  </a:moveTo>
                  <a:lnTo>
                    <a:pt x="416623" y="3860"/>
                  </a:lnTo>
                  <a:lnTo>
                    <a:pt x="416369" y="4165"/>
                  </a:lnTo>
                  <a:lnTo>
                    <a:pt x="416839" y="3771"/>
                  </a:lnTo>
                  <a:close/>
                </a:path>
                <a:path w="579754" h="50165">
                  <a:moveTo>
                    <a:pt x="417918" y="5588"/>
                  </a:moveTo>
                  <a:lnTo>
                    <a:pt x="416648" y="5969"/>
                  </a:lnTo>
                  <a:lnTo>
                    <a:pt x="416814" y="6096"/>
                  </a:lnTo>
                  <a:lnTo>
                    <a:pt x="417410" y="6096"/>
                  </a:lnTo>
                  <a:lnTo>
                    <a:pt x="417918" y="5588"/>
                  </a:lnTo>
                  <a:close/>
                </a:path>
                <a:path w="579754" h="50165">
                  <a:moveTo>
                    <a:pt x="422910" y="37465"/>
                  </a:moveTo>
                  <a:lnTo>
                    <a:pt x="422287" y="37465"/>
                  </a:lnTo>
                  <a:lnTo>
                    <a:pt x="422910" y="37465"/>
                  </a:lnTo>
                  <a:close/>
                </a:path>
                <a:path w="579754" h="50165">
                  <a:moveTo>
                    <a:pt x="432765" y="9817"/>
                  </a:moveTo>
                  <a:lnTo>
                    <a:pt x="432562" y="9372"/>
                  </a:lnTo>
                  <a:lnTo>
                    <a:pt x="432371" y="9131"/>
                  </a:lnTo>
                  <a:lnTo>
                    <a:pt x="432257" y="9486"/>
                  </a:lnTo>
                  <a:lnTo>
                    <a:pt x="432447" y="9652"/>
                  </a:lnTo>
                  <a:lnTo>
                    <a:pt x="432600" y="9728"/>
                  </a:lnTo>
                  <a:lnTo>
                    <a:pt x="432765" y="9817"/>
                  </a:lnTo>
                  <a:close/>
                </a:path>
                <a:path w="579754" h="50165">
                  <a:moveTo>
                    <a:pt x="441490" y="13830"/>
                  </a:moveTo>
                  <a:lnTo>
                    <a:pt x="441134" y="14160"/>
                  </a:lnTo>
                  <a:lnTo>
                    <a:pt x="440829" y="14452"/>
                  </a:lnTo>
                  <a:lnTo>
                    <a:pt x="440918" y="14884"/>
                  </a:lnTo>
                  <a:lnTo>
                    <a:pt x="441299" y="14770"/>
                  </a:lnTo>
                  <a:lnTo>
                    <a:pt x="441464" y="14274"/>
                  </a:lnTo>
                  <a:lnTo>
                    <a:pt x="441490" y="13830"/>
                  </a:lnTo>
                  <a:close/>
                </a:path>
                <a:path w="579754" h="50165">
                  <a:moveTo>
                    <a:pt x="444258" y="32664"/>
                  </a:moveTo>
                  <a:lnTo>
                    <a:pt x="443712" y="32372"/>
                  </a:lnTo>
                  <a:lnTo>
                    <a:pt x="443052" y="31953"/>
                  </a:lnTo>
                  <a:lnTo>
                    <a:pt x="442493" y="32588"/>
                  </a:lnTo>
                  <a:lnTo>
                    <a:pt x="443179" y="33413"/>
                  </a:lnTo>
                  <a:lnTo>
                    <a:pt x="443738" y="33235"/>
                  </a:lnTo>
                  <a:lnTo>
                    <a:pt x="444258" y="32664"/>
                  </a:lnTo>
                  <a:close/>
                </a:path>
                <a:path w="579754" h="50165">
                  <a:moveTo>
                    <a:pt x="445465" y="30721"/>
                  </a:moveTo>
                  <a:lnTo>
                    <a:pt x="445084" y="31445"/>
                  </a:lnTo>
                  <a:lnTo>
                    <a:pt x="444677" y="32194"/>
                  </a:lnTo>
                  <a:lnTo>
                    <a:pt x="444258" y="32664"/>
                  </a:lnTo>
                  <a:lnTo>
                    <a:pt x="444944" y="32969"/>
                  </a:lnTo>
                  <a:lnTo>
                    <a:pt x="445465" y="33045"/>
                  </a:lnTo>
                  <a:lnTo>
                    <a:pt x="445465" y="30721"/>
                  </a:lnTo>
                  <a:close/>
                </a:path>
                <a:path w="579754" h="50165">
                  <a:moveTo>
                    <a:pt x="453961" y="12077"/>
                  </a:moveTo>
                  <a:lnTo>
                    <a:pt x="452107" y="9525"/>
                  </a:lnTo>
                  <a:lnTo>
                    <a:pt x="450964" y="12954"/>
                  </a:lnTo>
                  <a:lnTo>
                    <a:pt x="453961" y="12077"/>
                  </a:lnTo>
                  <a:close/>
                </a:path>
                <a:path w="579754" h="50165">
                  <a:moveTo>
                    <a:pt x="454444" y="11938"/>
                  </a:moveTo>
                  <a:lnTo>
                    <a:pt x="454164" y="12026"/>
                  </a:lnTo>
                  <a:lnTo>
                    <a:pt x="454050" y="12192"/>
                  </a:lnTo>
                  <a:lnTo>
                    <a:pt x="454291" y="12534"/>
                  </a:lnTo>
                  <a:lnTo>
                    <a:pt x="454444" y="11938"/>
                  </a:lnTo>
                  <a:close/>
                </a:path>
                <a:path w="579754" h="50165">
                  <a:moveTo>
                    <a:pt x="455574" y="6997"/>
                  </a:moveTo>
                  <a:lnTo>
                    <a:pt x="453720" y="8369"/>
                  </a:lnTo>
                  <a:lnTo>
                    <a:pt x="455091" y="7531"/>
                  </a:lnTo>
                  <a:lnTo>
                    <a:pt x="455574" y="6997"/>
                  </a:lnTo>
                  <a:close/>
                </a:path>
                <a:path w="579754" h="50165">
                  <a:moveTo>
                    <a:pt x="466674" y="37033"/>
                  </a:moveTo>
                  <a:lnTo>
                    <a:pt x="463410" y="32893"/>
                  </a:lnTo>
                  <a:lnTo>
                    <a:pt x="463511" y="33413"/>
                  </a:lnTo>
                  <a:lnTo>
                    <a:pt x="461937" y="34493"/>
                  </a:lnTo>
                  <a:lnTo>
                    <a:pt x="463016" y="36842"/>
                  </a:lnTo>
                  <a:lnTo>
                    <a:pt x="463524" y="33464"/>
                  </a:lnTo>
                  <a:lnTo>
                    <a:pt x="464375" y="37592"/>
                  </a:lnTo>
                  <a:lnTo>
                    <a:pt x="466674" y="37033"/>
                  </a:lnTo>
                  <a:close/>
                </a:path>
                <a:path w="579754" h="50165">
                  <a:moveTo>
                    <a:pt x="473646" y="11137"/>
                  </a:moveTo>
                  <a:lnTo>
                    <a:pt x="472528" y="11684"/>
                  </a:lnTo>
                  <a:lnTo>
                    <a:pt x="473583" y="12585"/>
                  </a:lnTo>
                  <a:lnTo>
                    <a:pt x="473646" y="11137"/>
                  </a:lnTo>
                  <a:close/>
                </a:path>
                <a:path w="579754" h="50165">
                  <a:moveTo>
                    <a:pt x="491756" y="17576"/>
                  </a:moveTo>
                  <a:lnTo>
                    <a:pt x="490397" y="16040"/>
                  </a:lnTo>
                  <a:lnTo>
                    <a:pt x="490296" y="17640"/>
                  </a:lnTo>
                  <a:lnTo>
                    <a:pt x="491096" y="17221"/>
                  </a:lnTo>
                  <a:lnTo>
                    <a:pt x="491756" y="17576"/>
                  </a:lnTo>
                  <a:close/>
                </a:path>
                <a:path w="579754" h="50165">
                  <a:moveTo>
                    <a:pt x="492290" y="18148"/>
                  </a:moveTo>
                  <a:lnTo>
                    <a:pt x="492137" y="17843"/>
                  </a:lnTo>
                  <a:lnTo>
                    <a:pt x="491959" y="17665"/>
                  </a:lnTo>
                  <a:lnTo>
                    <a:pt x="491756" y="17576"/>
                  </a:lnTo>
                  <a:lnTo>
                    <a:pt x="492290" y="18148"/>
                  </a:lnTo>
                  <a:close/>
                </a:path>
                <a:path w="579754" h="50165">
                  <a:moveTo>
                    <a:pt x="501853" y="12700"/>
                  </a:moveTo>
                  <a:lnTo>
                    <a:pt x="501827" y="12077"/>
                  </a:lnTo>
                  <a:lnTo>
                    <a:pt x="501764" y="11544"/>
                  </a:lnTo>
                  <a:lnTo>
                    <a:pt x="501688" y="11201"/>
                  </a:lnTo>
                  <a:lnTo>
                    <a:pt x="501688" y="11734"/>
                  </a:lnTo>
                  <a:lnTo>
                    <a:pt x="501751" y="12230"/>
                  </a:lnTo>
                  <a:lnTo>
                    <a:pt x="501853" y="12700"/>
                  </a:lnTo>
                  <a:close/>
                </a:path>
                <a:path w="579754" h="50165">
                  <a:moveTo>
                    <a:pt x="505091" y="21844"/>
                  </a:moveTo>
                  <a:lnTo>
                    <a:pt x="505015" y="21259"/>
                  </a:lnTo>
                  <a:lnTo>
                    <a:pt x="504837" y="21780"/>
                  </a:lnTo>
                  <a:lnTo>
                    <a:pt x="505091" y="21844"/>
                  </a:lnTo>
                  <a:close/>
                </a:path>
                <a:path w="579754" h="50165">
                  <a:moveTo>
                    <a:pt x="505688" y="21920"/>
                  </a:moveTo>
                  <a:lnTo>
                    <a:pt x="505320" y="22352"/>
                  </a:lnTo>
                  <a:lnTo>
                    <a:pt x="505231" y="23025"/>
                  </a:lnTo>
                  <a:lnTo>
                    <a:pt x="505688" y="21920"/>
                  </a:lnTo>
                  <a:close/>
                </a:path>
                <a:path w="579754" h="50165">
                  <a:moveTo>
                    <a:pt x="505714" y="19177"/>
                  </a:moveTo>
                  <a:lnTo>
                    <a:pt x="505650" y="18923"/>
                  </a:lnTo>
                  <a:lnTo>
                    <a:pt x="504621" y="17678"/>
                  </a:lnTo>
                  <a:lnTo>
                    <a:pt x="504647" y="18542"/>
                  </a:lnTo>
                  <a:lnTo>
                    <a:pt x="505015" y="21259"/>
                  </a:lnTo>
                  <a:lnTo>
                    <a:pt x="505714" y="19177"/>
                  </a:lnTo>
                  <a:close/>
                </a:path>
                <a:path w="579754" h="50165">
                  <a:moveTo>
                    <a:pt x="505955" y="21590"/>
                  </a:moveTo>
                  <a:lnTo>
                    <a:pt x="505777" y="21780"/>
                  </a:lnTo>
                  <a:lnTo>
                    <a:pt x="505688" y="21920"/>
                  </a:lnTo>
                  <a:lnTo>
                    <a:pt x="505955" y="21590"/>
                  </a:lnTo>
                  <a:close/>
                </a:path>
                <a:path w="579754" h="50165">
                  <a:moveTo>
                    <a:pt x="514908" y="11607"/>
                  </a:moveTo>
                  <a:lnTo>
                    <a:pt x="514159" y="13601"/>
                  </a:lnTo>
                  <a:lnTo>
                    <a:pt x="514553" y="13601"/>
                  </a:lnTo>
                  <a:lnTo>
                    <a:pt x="514692" y="13042"/>
                  </a:lnTo>
                  <a:lnTo>
                    <a:pt x="514807" y="12357"/>
                  </a:lnTo>
                  <a:lnTo>
                    <a:pt x="514908" y="11607"/>
                  </a:lnTo>
                  <a:close/>
                </a:path>
                <a:path w="579754" h="50165">
                  <a:moveTo>
                    <a:pt x="516801" y="33312"/>
                  </a:moveTo>
                  <a:lnTo>
                    <a:pt x="516661" y="32918"/>
                  </a:lnTo>
                  <a:lnTo>
                    <a:pt x="516496" y="32524"/>
                  </a:lnTo>
                  <a:lnTo>
                    <a:pt x="516534" y="32880"/>
                  </a:lnTo>
                  <a:lnTo>
                    <a:pt x="516623" y="33261"/>
                  </a:lnTo>
                  <a:lnTo>
                    <a:pt x="516801" y="33578"/>
                  </a:lnTo>
                  <a:lnTo>
                    <a:pt x="516801" y="33312"/>
                  </a:lnTo>
                  <a:close/>
                </a:path>
                <a:path w="579754" h="50165">
                  <a:moveTo>
                    <a:pt x="531533" y="15011"/>
                  </a:moveTo>
                  <a:lnTo>
                    <a:pt x="531482" y="14071"/>
                  </a:lnTo>
                  <a:lnTo>
                    <a:pt x="531355" y="12852"/>
                  </a:lnTo>
                  <a:lnTo>
                    <a:pt x="530974" y="12674"/>
                  </a:lnTo>
                  <a:lnTo>
                    <a:pt x="530834" y="16827"/>
                  </a:lnTo>
                  <a:lnTo>
                    <a:pt x="530669" y="18656"/>
                  </a:lnTo>
                  <a:lnTo>
                    <a:pt x="530898" y="16941"/>
                  </a:lnTo>
                  <a:lnTo>
                    <a:pt x="531177" y="16116"/>
                  </a:lnTo>
                  <a:lnTo>
                    <a:pt x="531533" y="15798"/>
                  </a:lnTo>
                  <a:lnTo>
                    <a:pt x="531533" y="15011"/>
                  </a:lnTo>
                  <a:close/>
                </a:path>
                <a:path w="579754" h="50165">
                  <a:moveTo>
                    <a:pt x="535076" y="33743"/>
                  </a:moveTo>
                  <a:lnTo>
                    <a:pt x="534911" y="35521"/>
                  </a:lnTo>
                  <a:lnTo>
                    <a:pt x="535012" y="34785"/>
                  </a:lnTo>
                  <a:lnTo>
                    <a:pt x="535076" y="33743"/>
                  </a:lnTo>
                  <a:close/>
                </a:path>
                <a:path w="579754" h="50165">
                  <a:moveTo>
                    <a:pt x="535432" y="14198"/>
                  </a:moveTo>
                  <a:lnTo>
                    <a:pt x="533958" y="12623"/>
                  </a:lnTo>
                  <a:lnTo>
                    <a:pt x="534035" y="11709"/>
                  </a:lnTo>
                  <a:lnTo>
                    <a:pt x="533107" y="13169"/>
                  </a:lnTo>
                  <a:lnTo>
                    <a:pt x="532892" y="13538"/>
                  </a:lnTo>
                  <a:lnTo>
                    <a:pt x="533971" y="14947"/>
                  </a:lnTo>
                  <a:lnTo>
                    <a:pt x="535432" y="14198"/>
                  </a:lnTo>
                  <a:close/>
                </a:path>
                <a:path w="579754" h="50165">
                  <a:moveTo>
                    <a:pt x="540194" y="21844"/>
                  </a:moveTo>
                  <a:lnTo>
                    <a:pt x="540054" y="18669"/>
                  </a:lnTo>
                  <a:lnTo>
                    <a:pt x="539826" y="19812"/>
                  </a:lnTo>
                  <a:lnTo>
                    <a:pt x="539711" y="21996"/>
                  </a:lnTo>
                  <a:lnTo>
                    <a:pt x="540194" y="21844"/>
                  </a:lnTo>
                  <a:close/>
                </a:path>
                <a:path w="579754" h="50165">
                  <a:moveTo>
                    <a:pt x="541832" y="21336"/>
                  </a:moveTo>
                  <a:lnTo>
                    <a:pt x="540410" y="21780"/>
                  </a:lnTo>
                  <a:lnTo>
                    <a:pt x="540308" y="23177"/>
                  </a:lnTo>
                  <a:lnTo>
                    <a:pt x="541832" y="21336"/>
                  </a:lnTo>
                  <a:close/>
                </a:path>
                <a:path w="579754" h="50165">
                  <a:moveTo>
                    <a:pt x="541896" y="35433"/>
                  </a:moveTo>
                  <a:lnTo>
                    <a:pt x="541235" y="36068"/>
                  </a:lnTo>
                  <a:lnTo>
                    <a:pt x="541197" y="36449"/>
                  </a:lnTo>
                  <a:lnTo>
                    <a:pt x="541782" y="36842"/>
                  </a:lnTo>
                  <a:lnTo>
                    <a:pt x="541896" y="35433"/>
                  </a:lnTo>
                  <a:close/>
                </a:path>
                <a:path w="579754" h="50165">
                  <a:moveTo>
                    <a:pt x="543280" y="37846"/>
                  </a:moveTo>
                  <a:lnTo>
                    <a:pt x="541782" y="36842"/>
                  </a:lnTo>
                  <a:lnTo>
                    <a:pt x="541604" y="38989"/>
                  </a:lnTo>
                  <a:lnTo>
                    <a:pt x="543280" y="37846"/>
                  </a:lnTo>
                  <a:close/>
                </a:path>
                <a:path w="579754" h="50165">
                  <a:moveTo>
                    <a:pt x="545045" y="18491"/>
                  </a:moveTo>
                  <a:lnTo>
                    <a:pt x="544830" y="17729"/>
                  </a:lnTo>
                  <a:lnTo>
                    <a:pt x="542353" y="17272"/>
                  </a:lnTo>
                  <a:lnTo>
                    <a:pt x="545045" y="18491"/>
                  </a:lnTo>
                  <a:close/>
                </a:path>
                <a:path w="579754" h="50165">
                  <a:moveTo>
                    <a:pt x="545185" y="14325"/>
                  </a:moveTo>
                  <a:lnTo>
                    <a:pt x="541782" y="9550"/>
                  </a:lnTo>
                  <a:lnTo>
                    <a:pt x="544258" y="14605"/>
                  </a:lnTo>
                  <a:lnTo>
                    <a:pt x="545185" y="14325"/>
                  </a:lnTo>
                  <a:close/>
                </a:path>
                <a:path w="579754" h="50165">
                  <a:moveTo>
                    <a:pt x="545871" y="17919"/>
                  </a:moveTo>
                  <a:lnTo>
                    <a:pt x="544258" y="14605"/>
                  </a:lnTo>
                  <a:lnTo>
                    <a:pt x="543953" y="14706"/>
                  </a:lnTo>
                  <a:lnTo>
                    <a:pt x="544830" y="17729"/>
                  </a:lnTo>
                  <a:lnTo>
                    <a:pt x="545871" y="17919"/>
                  </a:lnTo>
                  <a:close/>
                </a:path>
                <a:path w="579754" h="50165">
                  <a:moveTo>
                    <a:pt x="558215" y="38696"/>
                  </a:moveTo>
                  <a:lnTo>
                    <a:pt x="556526" y="33388"/>
                  </a:lnTo>
                  <a:lnTo>
                    <a:pt x="555790" y="35928"/>
                  </a:lnTo>
                  <a:lnTo>
                    <a:pt x="556564" y="36258"/>
                  </a:lnTo>
                  <a:lnTo>
                    <a:pt x="557733" y="39141"/>
                  </a:lnTo>
                  <a:lnTo>
                    <a:pt x="558215" y="38696"/>
                  </a:lnTo>
                  <a:close/>
                </a:path>
                <a:path w="579754" h="50165">
                  <a:moveTo>
                    <a:pt x="558596" y="38366"/>
                  </a:moveTo>
                  <a:lnTo>
                    <a:pt x="558215" y="38696"/>
                  </a:lnTo>
                  <a:lnTo>
                    <a:pt x="558393" y="39243"/>
                  </a:lnTo>
                  <a:lnTo>
                    <a:pt x="558596" y="38366"/>
                  </a:lnTo>
                  <a:close/>
                </a:path>
                <a:path w="579754" h="50165">
                  <a:moveTo>
                    <a:pt x="558888" y="19837"/>
                  </a:moveTo>
                  <a:lnTo>
                    <a:pt x="558622" y="20167"/>
                  </a:lnTo>
                  <a:lnTo>
                    <a:pt x="558888" y="19837"/>
                  </a:lnTo>
                  <a:close/>
                </a:path>
                <a:path w="579754" h="50165">
                  <a:moveTo>
                    <a:pt x="558901" y="36995"/>
                  </a:moveTo>
                  <a:lnTo>
                    <a:pt x="558596" y="38366"/>
                  </a:lnTo>
                  <a:lnTo>
                    <a:pt x="558787" y="38188"/>
                  </a:lnTo>
                  <a:lnTo>
                    <a:pt x="558901" y="36995"/>
                  </a:lnTo>
                  <a:close/>
                </a:path>
                <a:path w="579754" h="50165">
                  <a:moveTo>
                    <a:pt x="559015" y="35471"/>
                  </a:moveTo>
                  <a:lnTo>
                    <a:pt x="558901" y="36995"/>
                  </a:lnTo>
                  <a:lnTo>
                    <a:pt x="558952" y="36664"/>
                  </a:lnTo>
                  <a:lnTo>
                    <a:pt x="559003" y="36195"/>
                  </a:lnTo>
                  <a:lnTo>
                    <a:pt x="559015" y="35471"/>
                  </a:lnTo>
                  <a:close/>
                </a:path>
                <a:path w="579754" h="50165">
                  <a:moveTo>
                    <a:pt x="562038" y="36474"/>
                  </a:moveTo>
                  <a:lnTo>
                    <a:pt x="561797" y="36525"/>
                  </a:lnTo>
                  <a:lnTo>
                    <a:pt x="561568" y="36563"/>
                  </a:lnTo>
                  <a:lnTo>
                    <a:pt x="561327" y="36525"/>
                  </a:lnTo>
                  <a:lnTo>
                    <a:pt x="561657" y="36652"/>
                  </a:lnTo>
                  <a:lnTo>
                    <a:pt x="561860" y="36639"/>
                  </a:lnTo>
                  <a:lnTo>
                    <a:pt x="562038" y="36474"/>
                  </a:lnTo>
                  <a:close/>
                </a:path>
                <a:path w="579754" h="50165">
                  <a:moveTo>
                    <a:pt x="563219" y="35737"/>
                  </a:moveTo>
                  <a:lnTo>
                    <a:pt x="562965" y="35941"/>
                  </a:lnTo>
                  <a:lnTo>
                    <a:pt x="562762" y="36118"/>
                  </a:lnTo>
                  <a:lnTo>
                    <a:pt x="562533" y="36245"/>
                  </a:lnTo>
                  <a:lnTo>
                    <a:pt x="562571" y="35636"/>
                  </a:lnTo>
                  <a:lnTo>
                    <a:pt x="562571" y="35039"/>
                  </a:lnTo>
                  <a:lnTo>
                    <a:pt x="562470" y="34683"/>
                  </a:lnTo>
                  <a:lnTo>
                    <a:pt x="562381" y="35737"/>
                  </a:lnTo>
                  <a:lnTo>
                    <a:pt x="562254" y="36258"/>
                  </a:lnTo>
                  <a:lnTo>
                    <a:pt x="562038" y="36474"/>
                  </a:lnTo>
                  <a:lnTo>
                    <a:pt x="562190" y="36423"/>
                  </a:lnTo>
                  <a:lnTo>
                    <a:pt x="562368" y="36334"/>
                  </a:lnTo>
                  <a:lnTo>
                    <a:pt x="562508" y="36271"/>
                  </a:lnTo>
                  <a:lnTo>
                    <a:pt x="562483" y="37020"/>
                  </a:lnTo>
                  <a:lnTo>
                    <a:pt x="562762" y="36766"/>
                  </a:lnTo>
                  <a:lnTo>
                    <a:pt x="563003" y="36322"/>
                  </a:lnTo>
                  <a:lnTo>
                    <a:pt x="563219" y="35737"/>
                  </a:lnTo>
                  <a:close/>
                </a:path>
                <a:path w="579754" h="50165">
                  <a:moveTo>
                    <a:pt x="563232" y="32766"/>
                  </a:moveTo>
                  <a:lnTo>
                    <a:pt x="562965" y="29629"/>
                  </a:lnTo>
                  <a:lnTo>
                    <a:pt x="562292" y="29464"/>
                  </a:lnTo>
                  <a:lnTo>
                    <a:pt x="562330" y="29210"/>
                  </a:lnTo>
                  <a:lnTo>
                    <a:pt x="562444" y="28448"/>
                  </a:lnTo>
                  <a:lnTo>
                    <a:pt x="563181" y="23368"/>
                  </a:lnTo>
                  <a:lnTo>
                    <a:pt x="560984" y="28448"/>
                  </a:lnTo>
                  <a:lnTo>
                    <a:pt x="560590" y="27051"/>
                  </a:lnTo>
                  <a:lnTo>
                    <a:pt x="560476" y="26289"/>
                  </a:lnTo>
                  <a:lnTo>
                    <a:pt x="560324" y="24638"/>
                  </a:lnTo>
                  <a:lnTo>
                    <a:pt x="560197" y="23368"/>
                  </a:lnTo>
                  <a:lnTo>
                    <a:pt x="561263" y="22479"/>
                  </a:lnTo>
                  <a:lnTo>
                    <a:pt x="559714" y="19431"/>
                  </a:lnTo>
                  <a:lnTo>
                    <a:pt x="559904" y="24638"/>
                  </a:lnTo>
                  <a:lnTo>
                    <a:pt x="559600" y="23876"/>
                  </a:lnTo>
                  <a:lnTo>
                    <a:pt x="559333" y="23241"/>
                  </a:lnTo>
                  <a:lnTo>
                    <a:pt x="558876" y="22098"/>
                  </a:lnTo>
                  <a:lnTo>
                    <a:pt x="558571" y="21336"/>
                  </a:lnTo>
                  <a:lnTo>
                    <a:pt x="558457" y="20955"/>
                  </a:lnTo>
                  <a:lnTo>
                    <a:pt x="558558" y="20320"/>
                  </a:lnTo>
                  <a:lnTo>
                    <a:pt x="558622" y="20193"/>
                  </a:lnTo>
                  <a:lnTo>
                    <a:pt x="557123" y="22098"/>
                  </a:lnTo>
                  <a:lnTo>
                    <a:pt x="557352" y="21082"/>
                  </a:lnTo>
                  <a:lnTo>
                    <a:pt x="557237" y="19812"/>
                  </a:lnTo>
                  <a:lnTo>
                    <a:pt x="556869" y="17653"/>
                  </a:lnTo>
                  <a:lnTo>
                    <a:pt x="557784" y="18542"/>
                  </a:lnTo>
                  <a:lnTo>
                    <a:pt x="557110" y="17653"/>
                  </a:lnTo>
                  <a:lnTo>
                    <a:pt x="555091" y="14986"/>
                  </a:lnTo>
                  <a:lnTo>
                    <a:pt x="553440" y="23241"/>
                  </a:lnTo>
                  <a:lnTo>
                    <a:pt x="552462" y="18796"/>
                  </a:lnTo>
                  <a:lnTo>
                    <a:pt x="552577" y="18288"/>
                  </a:lnTo>
                  <a:lnTo>
                    <a:pt x="552653" y="18161"/>
                  </a:lnTo>
                  <a:lnTo>
                    <a:pt x="548894" y="20193"/>
                  </a:lnTo>
                  <a:lnTo>
                    <a:pt x="552284" y="22733"/>
                  </a:lnTo>
                  <a:lnTo>
                    <a:pt x="549465" y="27940"/>
                  </a:lnTo>
                  <a:lnTo>
                    <a:pt x="549109" y="25908"/>
                  </a:lnTo>
                  <a:lnTo>
                    <a:pt x="548792" y="24003"/>
                  </a:lnTo>
                  <a:lnTo>
                    <a:pt x="548335" y="21336"/>
                  </a:lnTo>
                  <a:lnTo>
                    <a:pt x="547573" y="16891"/>
                  </a:lnTo>
                  <a:lnTo>
                    <a:pt x="547204" y="21336"/>
                  </a:lnTo>
                  <a:lnTo>
                    <a:pt x="546620" y="21082"/>
                  </a:lnTo>
                  <a:lnTo>
                    <a:pt x="546074" y="20840"/>
                  </a:lnTo>
                  <a:lnTo>
                    <a:pt x="546201" y="19050"/>
                  </a:lnTo>
                  <a:lnTo>
                    <a:pt x="544753" y="22098"/>
                  </a:lnTo>
                  <a:lnTo>
                    <a:pt x="546455" y="21082"/>
                  </a:lnTo>
                  <a:lnTo>
                    <a:pt x="545604" y="24003"/>
                  </a:lnTo>
                  <a:lnTo>
                    <a:pt x="544753" y="22098"/>
                  </a:lnTo>
                  <a:lnTo>
                    <a:pt x="543737" y="19812"/>
                  </a:lnTo>
                  <a:lnTo>
                    <a:pt x="540473" y="25908"/>
                  </a:lnTo>
                  <a:lnTo>
                    <a:pt x="540461" y="25654"/>
                  </a:lnTo>
                  <a:lnTo>
                    <a:pt x="540423" y="25019"/>
                  </a:lnTo>
                  <a:lnTo>
                    <a:pt x="540346" y="23749"/>
                  </a:lnTo>
                  <a:lnTo>
                    <a:pt x="540308" y="23177"/>
                  </a:lnTo>
                  <a:lnTo>
                    <a:pt x="539838" y="23749"/>
                  </a:lnTo>
                  <a:lnTo>
                    <a:pt x="539724" y="22098"/>
                  </a:lnTo>
                  <a:lnTo>
                    <a:pt x="539623" y="20840"/>
                  </a:lnTo>
                  <a:lnTo>
                    <a:pt x="539496" y="21450"/>
                  </a:lnTo>
                  <a:lnTo>
                    <a:pt x="539381" y="17399"/>
                  </a:lnTo>
                  <a:lnTo>
                    <a:pt x="539280" y="16002"/>
                  </a:lnTo>
                  <a:lnTo>
                    <a:pt x="537540" y="25019"/>
                  </a:lnTo>
                  <a:lnTo>
                    <a:pt x="536638" y="23114"/>
                  </a:lnTo>
                  <a:lnTo>
                    <a:pt x="536448" y="22733"/>
                  </a:lnTo>
                  <a:lnTo>
                    <a:pt x="535914" y="21590"/>
                  </a:lnTo>
                  <a:lnTo>
                    <a:pt x="536028" y="20066"/>
                  </a:lnTo>
                  <a:lnTo>
                    <a:pt x="536371" y="17526"/>
                  </a:lnTo>
                  <a:lnTo>
                    <a:pt x="537972" y="19558"/>
                  </a:lnTo>
                  <a:lnTo>
                    <a:pt x="536994" y="17526"/>
                  </a:lnTo>
                  <a:lnTo>
                    <a:pt x="536270" y="16002"/>
                  </a:lnTo>
                  <a:lnTo>
                    <a:pt x="535254" y="22733"/>
                  </a:lnTo>
                  <a:lnTo>
                    <a:pt x="535139" y="22352"/>
                  </a:lnTo>
                  <a:lnTo>
                    <a:pt x="534822" y="21209"/>
                  </a:lnTo>
                  <a:lnTo>
                    <a:pt x="532955" y="14605"/>
                  </a:lnTo>
                  <a:lnTo>
                    <a:pt x="531533" y="15875"/>
                  </a:lnTo>
                  <a:lnTo>
                    <a:pt x="531456" y="21209"/>
                  </a:lnTo>
                  <a:lnTo>
                    <a:pt x="530186" y="19939"/>
                  </a:lnTo>
                  <a:lnTo>
                    <a:pt x="528408" y="18161"/>
                  </a:lnTo>
                  <a:lnTo>
                    <a:pt x="526008" y="19939"/>
                  </a:lnTo>
                  <a:lnTo>
                    <a:pt x="526034" y="19558"/>
                  </a:lnTo>
                  <a:lnTo>
                    <a:pt x="526161" y="18034"/>
                  </a:lnTo>
                  <a:lnTo>
                    <a:pt x="521474" y="16891"/>
                  </a:lnTo>
                  <a:lnTo>
                    <a:pt x="519239" y="14986"/>
                  </a:lnTo>
                  <a:lnTo>
                    <a:pt x="519303" y="14097"/>
                  </a:lnTo>
                  <a:lnTo>
                    <a:pt x="518858" y="19558"/>
                  </a:lnTo>
                  <a:lnTo>
                    <a:pt x="516559" y="18542"/>
                  </a:lnTo>
                  <a:lnTo>
                    <a:pt x="514870" y="19558"/>
                  </a:lnTo>
                  <a:lnTo>
                    <a:pt x="514908" y="17653"/>
                  </a:lnTo>
                  <a:lnTo>
                    <a:pt x="514934" y="16891"/>
                  </a:lnTo>
                  <a:lnTo>
                    <a:pt x="515035" y="16002"/>
                  </a:lnTo>
                  <a:lnTo>
                    <a:pt x="515251" y="15113"/>
                  </a:lnTo>
                  <a:lnTo>
                    <a:pt x="516166" y="13589"/>
                  </a:lnTo>
                  <a:lnTo>
                    <a:pt x="514565" y="13716"/>
                  </a:lnTo>
                  <a:lnTo>
                    <a:pt x="514172" y="15417"/>
                  </a:lnTo>
                  <a:lnTo>
                    <a:pt x="513702" y="16256"/>
                  </a:lnTo>
                  <a:lnTo>
                    <a:pt x="512673" y="16891"/>
                  </a:lnTo>
                  <a:lnTo>
                    <a:pt x="513080" y="12827"/>
                  </a:lnTo>
                  <a:lnTo>
                    <a:pt x="510971" y="13081"/>
                  </a:lnTo>
                  <a:lnTo>
                    <a:pt x="508850" y="17653"/>
                  </a:lnTo>
                  <a:lnTo>
                    <a:pt x="506133" y="14986"/>
                  </a:lnTo>
                  <a:lnTo>
                    <a:pt x="506069" y="18923"/>
                  </a:lnTo>
                  <a:lnTo>
                    <a:pt x="508292" y="25527"/>
                  </a:lnTo>
                  <a:lnTo>
                    <a:pt x="505421" y="28067"/>
                  </a:lnTo>
                  <a:lnTo>
                    <a:pt x="505294" y="25146"/>
                  </a:lnTo>
                  <a:lnTo>
                    <a:pt x="505244" y="23368"/>
                  </a:lnTo>
                  <a:lnTo>
                    <a:pt x="505231" y="23025"/>
                  </a:lnTo>
                  <a:lnTo>
                    <a:pt x="505091" y="23368"/>
                  </a:lnTo>
                  <a:lnTo>
                    <a:pt x="504952" y="23114"/>
                  </a:lnTo>
                  <a:lnTo>
                    <a:pt x="504736" y="22733"/>
                  </a:lnTo>
                  <a:lnTo>
                    <a:pt x="504837" y="21780"/>
                  </a:lnTo>
                  <a:lnTo>
                    <a:pt x="504101" y="21590"/>
                  </a:lnTo>
                  <a:lnTo>
                    <a:pt x="504113" y="19431"/>
                  </a:lnTo>
                  <a:lnTo>
                    <a:pt x="504113" y="18669"/>
                  </a:lnTo>
                  <a:lnTo>
                    <a:pt x="503364" y="19431"/>
                  </a:lnTo>
                  <a:lnTo>
                    <a:pt x="503504" y="17272"/>
                  </a:lnTo>
                  <a:lnTo>
                    <a:pt x="503516" y="17145"/>
                  </a:lnTo>
                  <a:lnTo>
                    <a:pt x="503770" y="16891"/>
                  </a:lnTo>
                  <a:lnTo>
                    <a:pt x="504380" y="18415"/>
                  </a:lnTo>
                  <a:lnTo>
                    <a:pt x="504507" y="18046"/>
                  </a:lnTo>
                  <a:lnTo>
                    <a:pt x="504507" y="17526"/>
                  </a:lnTo>
                  <a:lnTo>
                    <a:pt x="504621" y="17678"/>
                  </a:lnTo>
                  <a:lnTo>
                    <a:pt x="504672" y="17526"/>
                  </a:lnTo>
                  <a:lnTo>
                    <a:pt x="504761" y="17272"/>
                  </a:lnTo>
                  <a:lnTo>
                    <a:pt x="503923" y="16891"/>
                  </a:lnTo>
                  <a:lnTo>
                    <a:pt x="503643" y="16764"/>
                  </a:lnTo>
                  <a:lnTo>
                    <a:pt x="502386" y="15113"/>
                  </a:lnTo>
                  <a:lnTo>
                    <a:pt x="502272" y="14859"/>
                  </a:lnTo>
                  <a:lnTo>
                    <a:pt x="501853" y="12700"/>
                  </a:lnTo>
                  <a:lnTo>
                    <a:pt x="501853" y="16764"/>
                  </a:lnTo>
                  <a:lnTo>
                    <a:pt x="501040" y="17018"/>
                  </a:lnTo>
                  <a:lnTo>
                    <a:pt x="498944" y="17272"/>
                  </a:lnTo>
                  <a:lnTo>
                    <a:pt x="499275" y="16383"/>
                  </a:lnTo>
                  <a:lnTo>
                    <a:pt x="500126" y="14097"/>
                  </a:lnTo>
                  <a:lnTo>
                    <a:pt x="500214" y="13843"/>
                  </a:lnTo>
                  <a:lnTo>
                    <a:pt x="500113" y="13335"/>
                  </a:lnTo>
                  <a:lnTo>
                    <a:pt x="499084" y="12065"/>
                  </a:lnTo>
                  <a:lnTo>
                    <a:pt x="498589" y="14097"/>
                  </a:lnTo>
                  <a:lnTo>
                    <a:pt x="497243" y="11938"/>
                  </a:lnTo>
                  <a:lnTo>
                    <a:pt x="497192" y="16383"/>
                  </a:lnTo>
                  <a:lnTo>
                    <a:pt x="496582" y="16256"/>
                  </a:lnTo>
                  <a:lnTo>
                    <a:pt x="496519" y="14986"/>
                  </a:lnTo>
                  <a:lnTo>
                    <a:pt x="496404" y="13970"/>
                  </a:lnTo>
                  <a:lnTo>
                    <a:pt x="496239" y="13081"/>
                  </a:lnTo>
                  <a:lnTo>
                    <a:pt x="495147" y="14986"/>
                  </a:lnTo>
                  <a:lnTo>
                    <a:pt x="491147" y="13716"/>
                  </a:lnTo>
                  <a:lnTo>
                    <a:pt x="492366" y="18288"/>
                  </a:lnTo>
                  <a:lnTo>
                    <a:pt x="492658" y="18669"/>
                  </a:lnTo>
                  <a:lnTo>
                    <a:pt x="492531" y="18669"/>
                  </a:lnTo>
                  <a:lnTo>
                    <a:pt x="492480" y="18796"/>
                  </a:lnTo>
                  <a:lnTo>
                    <a:pt x="488911" y="23114"/>
                  </a:lnTo>
                  <a:lnTo>
                    <a:pt x="488772" y="22860"/>
                  </a:lnTo>
                  <a:lnTo>
                    <a:pt x="488124" y="21717"/>
                  </a:lnTo>
                  <a:lnTo>
                    <a:pt x="487629" y="20828"/>
                  </a:lnTo>
                  <a:lnTo>
                    <a:pt x="486270" y="18415"/>
                  </a:lnTo>
                  <a:lnTo>
                    <a:pt x="486130" y="18161"/>
                  </a:lnTo>
                  <a:lnTo>
                    <a:pt x="485063" y="16256"/>
                  </a:lnTo>
                  <a:lnTo>
                    <a:pt x="481520" y="18161"/>
                  </a:lnTo>
                  <a:lnTo>
                    <a:pt x="481520" y="16764"/>
                  </a:lnTo>
                  <a:lnTo>
                    <a:pt x="479412" y="18415"/>
                  </a:lnTo>
                  <a:lnTo>
                    <a:pt x="476821" y="17653"/>
                  </a:lnTo>
                  <a:lnTo>
                    <a:pt x="475310" y="20828"/>
                  </a:lnTo>
                  <a:lnTo>
                    <a:pt x="474675" y="20828"/>
                  </a:lnTo>
                  <a:lnTo>
                    <a:pt x="474154" y="19177"/>
                  </a:lnTo>
                  <a:lnTo>
                    <a:pt x="473913" y="18415"/>
                  </a:lnTo>
                  <a:lnTo>
                    <a:pt x="474040" y="16891"/>
                  </a:lnTo>
                  <a:lnTo>
                    <a:pt x="474103" y="16510"/>
                  </a:lnTo>
                  <a:lnTo>
                    <a:pt x="472490" y="17526"/>
                  </a:lnTo>
                  <a:lnTo>
                    <a:pt x="472313" y="19177"/>
                  </a:lnTo>
                  <a:lnTo>
                    <a:pt x="470103" y="16891"/>
                  </a:lnTo>
                  <a:lnTo>
                    <a:pt x="470217" y="16383"/>
                  </a:lnTo>
                  <a:lnTo>
                    <a:pt x="470458" y="16002"/>
                  </a:lnTo>
                  <a:lnTo>
                    <a:pt x="470954" y="15240"/>
                  </a:lnTo>
                  <a:lnTo>
                    <a:pt x="471233" y="14795"/>
                  </a:lnTo>
                  <a:lnTo>
                    <a:pt x="471627" y="14859"/>
                  </a:lnTo>
                  <a:lnTo>
                    <a:pt x="471309" y="14693"/>
                  </a:lnTo>
                  <a:lnTo>
                    <a:pt x="471601" y="14224"/>
                  </a:lnTo>
                  <a:lnTo>
                    <a:pt x="470662" y="14338"/>
                  </a:lnTo>
                  <a:lnTo>
                    <a:pt x="469531" y="13716"/>
                  </a:lnTo>
                  <a:lnTo>
                    <a:pt x="469049" y="11303"/>
                  </a:lnTo>
                  <a:lnTo>
                    <a:pt x="466801" y="15240"/>
                  </a:lnTo>
                  <a:lnTo>
                    <a:pt x="466852" y="14986"/>
                  </a:lnTo>
                  <a:lnTo>
                    <a:pt x="467575" y="11557"/>
                  </a:lnTo>
                  <a:lnTo>
                    <a:pt x="465226" y="10541"/>
                  </a:lnTo>
                  <a:lnTo>
                    <a:pt x="464350" y="11557"/>
                  </a:lnTo>
                  <a:lnTo>
                    <a:pt x="464299" y="11811"/>
                  </a:lnTo>
                  <a:lnTo>
                    <a:pt x="465696" y="14351"/>
                  </a:lnTo>
                  <a:lnTo>
                    <a:pt x="464566" y="14986"/>
                  </a:lnTo>
                  <a:lnTo>
                    <a:pt x="463588" y="14605"/>
                  </a:lnTo>
                  <a:lnTo>
                    <a:pt x="462597" y="14351"/>
                  </a:lnTo>
                  <a:lnTo>
                    <a:pt x="462749" y="12954"/>
                  </a:lnTo>
                  <a:lnTo>
                    <a:pt x="463130" y="9398"/>
                  </a:lnTo>
                  <a:lnTo>
                    <a:pt x="460057" y="8255"/>
                  </a:lnTo>
                  <a:lnTo>
                    <a:pt x="457238" y="10922"/>
                  </a:lnTo>
                  <a:lnTo>
                    <a:pt x="454609" y="12954"/>
                  </a:lnTo>
                  <a:lnTo>
                    <a:pt x="454291" y="12534"/>
                  </a:lnTo>
                  <a:lnTo>
                    <a:pt x="453428" y="16002"/>
                  </a:lnTo>
                  <a:lnTo>
                    <a:pt x="451853" y="15494"/>
                  </a:lnTo>
                  <a:lnTo>
                    <a:pt x="451459" y="15367"/>
                  </a:lnTo>
                  <a:lnTo>
                    <a:pt x="449389" y="8255"/>
                  </a:lnTo>
                  <a:lnTo>
                    <a:pt x="448767" y="8255"/>
                  </a:lnTo>
                  <a:lnTo>
                    <a:pt x="446062" y="5461"/>
                  </a:lnTo>
                  <a:lnTo>
                    <a:pt x="446239" y="15494"/>
                  </a:lnTo>
                  <a:lnTo>
                    <a:pt x="443407" y="13589"/>
                  </a:lnTo>
                  <a:lnTo>
                    <a:pt x="443763" y="15367"/>
                  </a:lnTo>
                  <a:lnTo>
                    <a:pt x="444119" y="20066"/>
                  </a:lnTo>
                  <a:lnTo>
                    <a:pt x="441985" y="21717"/>
                  </a:lnTo>
                  <a:lnTo>
                    <a:pt x="440004" y="21082"/>
                  </a:lnTo>
                  <a:lnTo>
                    <a:pt x="439991" y="20955"/>
                  </a:lnTo>
                  <a:lnTo>
                    <a:pt x="439864" y="19050"/>
                  </a:lnTo>
                  <a:lnTo>
                    <a:pt x="439737" y="17018"/>
                  </a:lnTo>
                  <a:lnTo>
                    <a:pt x="439610" y="15113"/>
                  </a:lnTo>
                  <a:lnTo>
                    <a:pt x="439661" y="14224"/>
                  </a:lnTo>
                  <a:lnTo>
                    <a:pt x="440702" y="12954"/>
                  </a:lnTo>
                  <a:lnTo>
                    <a:pt x="440804" y="12827"/>
                  </a:lnTo>
                  <a:lnTo>
                    <a:pt x="441286" y="12700"/>
                  </a:lnTo>
                  <a:lnTo>
                    <a:pt x="441375" y="12954"/>
                  </a:lnTo>
                  <a:lnTo>
                    <a:pt x="441490" y="13830"/>
                  </a:lnTo>
                  <a:lnTo>
                    <a:pt x="442683" y="12700"/>
                  </a:lnTo>
                  <a:lnTo>
                    <a:pt x="442874" y="12534"/>
                  </a:lnTo>
                  <a:lnTo>
                    <a:pt x="442912" y="12319"/>
                  </a:lnTo>
                  <a:lnTo>
                    <a:pt x="442201" y="10541"/>
                  </a:lnTo>
                  <a:lnTo>
                    <a:pt x="441934" y="12319"/>
                  </a:lnTo>
                  <a:lnTo>
                    <a:pt x="441579" y="11684"/>
                  </a:lnTo>
                  <a:lnTo>
                    <a:pt x="440956" y="10541"/>
                  </a:lnTo>
                  <a:lnTo>
                    <a:pt x="438429" y="10782"/>
                  </a:lnTo>
                  <a:lnTo>
                    <a:pt x="438238" y="10795"/>
                  </a:lnTo>
                  <a:lnTo>
                    <a:pt x="438188" y="10541"/>
                  </a:lnTo>
                  <a:lnTo>
                    <a:pt x="438873" y="7874"/>
                  </a:lnTo>
                  <a:lnTo>
                    <a:pt x="437502" y="9398"/>
                  </a:lnTo>
                  <a:lnTo>
                    <a:pt x="437476" y="9652"/>
                  </a:lnTo>
                  <a:lnTo>
                    <a:pt x="437807" y="10160"/>
                  </a:lnTo>
                  <a:lnTo>
                    <a:pt x="436803" y="9144"/>
                  </a:lnTo>
                  <a:lnTo>
                    <a:pt x="435381" y="11557"/>
                  </a:lnTo>
                  <a:lnTo>
                    <a:pt x="432752" y="9906"/>
                  </a:lnTo>
                  <a:lnTo>
                    <a:pt x="433095" y="10629"/>
                  </a:lnTo>
                  <a:lnTo>
                    <a:pt x="433197" y="10922"/>
                  </a:lnTo>
                  <a:lnTo>
                    <a:pt x="433552" y="12954"/>
                  </a:lnTo>
                  <a:lnTo>
                    <a:pt x="433146" y="12827"/>
                  </a:lnTo>
                  <a:lnTo>
                    <a:pt x="429323" y="10668"/>
                  </a:lnTo>
                  <a:lnTo>
                    <a:pt x="431457" y="16256"/>
                  </a:lnTo>
                  <a:lnTo>
                    <a:pt x="428853" y="17018"/>
                  </a:lnTo>
                  <a:lnTo>
                    <a:pt x="428434" y="16256"/>
                  </a:lnTo>
                  <a:lnTo>
                    <a:pt x="428091" y="15621"/>
                  </a:lnTo>
                  <a:lnTo>
                    <a:pt x="427456" y="14478"/>
                  </a:lnTo>
                  <a:lnTo>
                    <a:pt x="427558" y="14033"/>
                  </a:lnTo>
                  <a:lnTo>
                    <a:pt x="427723" y="13716"/>
                  </a:lnTo>
                  <a:lnTo>
                    <a:pt x="428193" y="12827"/>
                  </a:lnTo>
                  <a:lnTo>
                    <a:pt x="429323" y="10668"/>
                  </a:lnTo>
                  <a:lnTo>
                    <a:pt x="429387" y="10541"/>
                  </a:lnTo>
                  <a:lnTo>
                    <a:pt x="426783" y="12827"/>
                  </a:lnTo>
                  <a:lnTo>
                    <a:pt x="425297" y="11176"/>
                  </a:lnTo>
                  <a:lnTo>
                    <a:pt x="425399" y="10541"/>
                  </a:lnTo>
                  <a:lnTo>
                    <a:pt x="425577" y="10160"/>
                  </a:lnTo>
                  <a:lnTo>
                    <a:pt x="427075" y="6731"/>
                  </a:lnTo>
                  <a:lnTo>
                    <a:pt x="424700" y="10160"/>
                  </a:lnTo>
                  <a:lnTo>
                    <a:pt x="423468" y="6858"/>
                  </a:lnTo>
                  <a:lnTo>
                    <a:pt x="422617" y="4572"/>
                  </a:lnTo>
                  <a:lnTo>
                    <a:pt x="421271" y="3937"/>
                  </a:lnTo>
                  <a:lnTo>
                    <a:pt x="421830" y="3302"/>
                  </a:lnTo>
                  <a:lnTo>
                    <a:pt x="422516" y="2540"/>
                  </a:lnTo>
                  <a:lnTo>
                    <a:pt x="421779" y="3302"/>
                  </a:lnTo>
                  <a:lnTo>
                    <a:pt x="420535" y="3302"/>
                  </a:lnTo>
                  <a:lnTo>
                    <a:pt x="421246" y="6858"/>
                  </a:lnTo>
                  <a:lnTo>
                    <a:pt x="420509" y="6223"/>
                  </a:lnTo>
                  <a:lnTo>
                    <a:pt x="419887" y="6223"/>
                  </a:lnTo>
                  <a:lnTo>
                    <a:pt x="419900" y="4699"/>
                  </a:lnTo>
                  <a:lnTo>
                    <a:pt x="419315" y="6477"/>
                  </a:lnTo>
                  <a:lnTo>
                    <a:pt x="419201" y="7112"/>
                  </a:lnTo>
                  <a:lnTo>
                    <a:pt x="420344" y="10160"/>
                  </a:lnTo>
                  <a:lnTo>
                    <a:pt x="420420" y="10668"/>
                  </a:lnTo>
                  <a:lnTo>
                    <a:pt x="418973" y="13716"/>
                  </a:lnTo>
                  <a:lnTo>
                    <a:pt x="418172" y="12280"/>
                  </a:lnTo>
                  <a:lnTo>
                    <a:pt x="418744" y="12573"/>
                  </a:lnTo>
                  <a:lnTo>
                    <a:pt x="418388" y="11938"/>
                  </a:lnTo>
                  <a:lnTo>
                    <a:pt x="417893" y="11049"/>
                  </a:lnTo>
                  <a:lnTo>
                    <a:pt x="417893" y="12128"/>
                  </a:lnTo>
                  <a:lnTo>
                    <a:pt x="415975" y="15621"/>
                  </a:lnTo>
                  <a:lnTo>
                    <a:pt x="415785" y="12827"/>
                  </a:lnTo>
                  <a:lnTo>
                    <a:pt x="415683" y="11303"/>
                  </a:lnTo>
                  <a:lnTo>
                    <a:pt x="415658" y="10922"/>
                  </a:lnTo>
                  <a:lnTo>
                    <a:pt x="417893" y="12128"/>
                  </a:lnTo>
                  <a:lnTo>
                    <a:pt x="417893" y="11049"/>
                  </a:lnTo>
                  <a:lnTo>
                    <a:pt x="417830" y="10922"/>
                  </a:lnTo>
                  <a:lnTo>
                    <a:pt x="417055" y="9525"/>
                  </a:lnTo>
                  <a:lnTo>
                    <a:pt x="415302" y="6350"/>
                  </a:lnTo>
                  <a:lnTo>
                    <a:pt x="416648" y="5969"/>
                  </a:lnTo>
                  <a:lnTo>
                    <a:pt x="416064" y="5461"/>
                  </a:lnTo>
                  <a:lnTo>
                    <a:pt x="416166" y="4445"/>
                  </a:lnTo>
                  <a:lnTo>
                    <a:pt x="416267" y="4318"/>
                  </a:lnTo>
                  <a:lnTo>
                    <a:pt x="416204" y="3937"/>
                  </a:lnTo>
                  <a:lnTo>
                    <a:pt x="413410" y="0"/>
                  </a:lnTo>
                  <a:lnTo>
                    <a:pt x="415023" y="9525"/>
                  </a:lnTo>
                  <a:lnTo>
                    <a:pt x="411949" y="9398"/>
                  </a:lnTo>
                  <a:lnTo>
                    <a:pt x="412280" y="7112"/>
                  </a:lnTo>
                  <a:lnTo>
                    <a:pt x="412165" y="6350"/>
                  </a:lnTo>
                  <a:lnTo>
                    <a:pt x="411873" y="5753"/>
                  </a:lnTo>
                  <a:lnTo>
                    <a:pt x="411378" y="9144"/>
                  </a:lnTo>
                  <a:lnTo>
                    <a:pt x="411264" y="9525"/>
                  </a:lnTo>
                  <a:lnTo>
                    <a:pt x="410210" y="11303"/>
                  </a:lnTo>
                  <a:lnTo>
                    <a:pt x="408241" y="9271"/>
                  </a:lnTo>
                  <a:lnTo>
                    <a:pt x="408063" y="12827"/>
                  </a:lnTo>
                  <a:lnTo>
                    <a:pt x="407047" y="12573"/>
                  </a:lnTo>
                  <a:lnTo>
                    <a:pt x="408063" y="13462"/>
                  </a:lnTo>
                  <a:lnTo>
                    <a:pt x="408152" y="13970"/>
                  </a:lnTo>
                  <a:lnTo>
                    <a:pt x="407809" y="16256"/>
                  </a:lnTo>
                  <a:lnTo>
                    <a:pt x="406831" y="15875"/>
                  </a:lnTo>
                  <a:lnTo>
                    <a:pt x="405460" y="16764"/>
                  </a:lnTo>
                  <a:lnTo>
                    <a:pt x="404710" y="19050"/>
                  </a:lnTo>
                  <a:lnTo>
                    <a:pt x="404469" y="17907"/>
                  </a:lnTo>
                  <a:lnTo>
                    <a:pt x="403402" y="12700"/>
                  </a:lnTo>
                  <a:lnTo>
                    <a:pt x="402780" y="9652"/>
                  </a:lnTo>
                  <a:lnTo>
                    <a:pt x="400672" y="12700"/>
                  </a:lnTo>
                  <a:lnTo>
                    <a:pt x="400456" y="12319"/>
                  </a:lnTo>
                  <a:lnTo>
                    <a:pt x="399757" y="11049"/>
                  </a:lnTo>
                  <a:lnTo>
                    <a:pt x="399859" y="10287"/>
                  </a:lnTo>
                  <a:lnTo>
                    <a:pt x="400113" y="9398"/>
                  </a:lnTo>
                  <a:lnTo>
                    <a:pt x="400481" y="8001"/>
                  </a:lnTo>
                  <a:lnTo>
                    <a:pt x="400469" y="7620"/>
                  </a:lnTo>
                  <a:lnTo>
                    <a:pt x="399719" y="6604"/>
                  </a:lnTo>
                  <a:lnTo>
                    <a:pt x="398449" y="8420"/>
                  </a:lnTo>
                  <a:lnTo>
                    <a:pt x="398449" y="13208"/>
                  </a:lnTo>
                  <a:lnTo>
                    <a:pt x="397687" y="14986"/>
                  </a:lnTo>
                  <a:lnTo>
                    <a:pt x="397586" y="15798"/>
                  </a:lnTo>
                  <a:lnTo>
                    <a:pt x="398018" y="17907"/>
                  </a:lnTo>
                  <a:lnTo>
                    <a:pt x="397408" y="16002"/>
                  </a:lnTo>
                  <a:lnTo>
                    <a:pt x="397306" y="15875"/>
                  </a:lnTo>
                  <a:lnTo>
                    <a:pt x="397205" y="15367"/>
                  </a:lnTo>
                  <a:lnTo>
                    <a:pt x="396963" y="14605"/>
                  </a:lnTo>
                  <a:lnTo>
                    <a:pt x="396773" y="14033"/>
                  </a:lnTo>
                  <a:lnTo>
                    <a:pt x="396659" y="14224"/>
                  </a:lnTo>
                  <a:lnTo>
                    <a:pt x="396557" y="13360"/>
                  </a:lnTo>
                  <a:lnTo>
                    <a:pt x="396773" y="14033"/>
                  </a:lnTo>
                  <a:lnTo>
                    <a:pt x="397662" y="12573"/>
                  </a:lnTo>
                  <a:lnTo>
                    <a:pt x="397814" y="12319"/>
                  </a:lnTo>
                  <a:lnTo>
                    <a:pt x="398411" y="12827"/>
                  </a:lnTo>
                  <a:lnTo>
                    <a:pt x="398449" y="13208"/>
                  </a:lnTo>
                  <a:lnTo>
                    <a:pt x="398449" y="8420"/>
                  </a:lnTo>
                  <a:lnTo>
                    <a:pt x="397700" y="9486"/>
                  </a:lnTo>
                  <a:lnTo>
                    <a:pt x="397840" y="9398"/>
                  </a:lnTo>
                  <a:lnTo>
                    <a:pt x="395185" y="14605"/>
                  </a:lnTo>
                  <a:lnTo>
                    <a:pt x="395909" y="14605"/>
                  </a:lnTo>
                  <a:lnTo>
                    <a:pt x="394665" y="20955"/>
                  </a:lnTo>
                  <a:lnTo>
                    <a:pt x="394449" y="20574"/>
                  </a:lnTo>
                  <a:lnTo>
                    <a:pt x="393407" y="18669"/>
                  </a:lnTo>
                  <a:lnTo>
                    <a:pt x="392772" y="17526"/>
                  </a:lnTo>
                  <a:lnTo>
                    <a:pt x="392722" y="15875"/>
                  </a:lnTo>
                  <a:lnTo>
                    <a:pt x="392734" y="13081"/>
                  </a:lnTo>
                  <a:lnTo>
                    <a:pt x="392658" y="8509"/>
                  </a:lnTo>
                  <a:lnTo>
                    <a:pt x="389826" y="4699"/>
                  </a:lnTo>
                  <a:lnTo>
                    <a:pt x="387527" y="13081"/>
                  </a:lnTo>
                  <a:lnTo>
                    <a:pt x="383705" y="10922"/>
                  </a:lnTo>
                  <a:lnTo>
                    <a:pt x="384797" y="12280"/>
                  </a:lnTo>
                  <a:lnTo>
                    <a:pt x="384898" y="12700"/>
                  </a:lnTo>
                  <a:lnTo>
                    <a:pt x="384416" y="15875"/>
                  </a:lnTo>
                  <a:lnTo>
                    <a:pt x="383451" y="14351"/>
                  </a:lnTo>
                  <a:lnTo>
                    <a:pt x="382574" y="12954"/>
                  </a:lnTo>
                  <a:lnTo>
                    <a:pt x="381330" y="14351"/>
                  </a:lnTo>
                  <a:lnTo>
                    <a:pt x="381330" y="14224"/>
                  </a:lnTo>
                  <a:lnTo>
                    <a:pt x="381254" y="11176"/>
                  </a:lnTo>
                  <a:lnTo>
                    <a:pt x="380873" y="10668"/>
                  </a:lnTo>
                  <a:lnTo>
                    <a:pt x="380682" y="10414"/>
                  </a:lnTo>
                  <a:lnTo>
                    <a:pt x="380149" y="8509"/>
                  </a:lnTo>
                  <a:lnTo>
                    <a:pt x="380199" y="10668"/>
                  </a:lnTo>
                  <a:lnTo>
                    <a:pt x="377342" y="8382"/>
                  </a:lnTo>
                  <a:lnTo>
                    <a:pt x="376986" y="14224"/>
                  </a:lnTo>
                  <a:lnTo>
                    <a:pt x="375297" y="10287"/>
                  </a:lnTo>
                  <a:lnTo>
                    <a:pt x="372198" y="8763"/>
                  </a:lnTo>
                  <a:lnTo>
                    <a:pt x="371767" y="18669"/>
                  </a:lnTo>
                  <a:lnTo>
                    <a:pt x="368871" y="17678"/>
                  </a:lnTo>
                  <a:lnTo>
                    <a:pt x="368947" y="17145"/>
                  </a:lnTo>
                  <a:lnTo>
                    <a:pt x="369404" y="15494"/>
                  </a:lnTo>
                  <a:lnTo>
                    <a:pt x="369633" y="14693"/>
                  </a:lnTo>
                  <a:lnTo>
                    <a:pt x="369531" y="14224"/>
                  </a:lnTo>
                  <a:lnTo>
                    <a:pt x="368401" y="12534"/>
                  </a:lnTo>
                  <a:lnTo>
                    <a:pt x="368503" y="12280"/>
                  </a:lnTo>
                  <a:lnTo>
                    <a:pt x="369125" y="11557"/>
                  </a:lnTo>
                  <a:lnTo>
                    <a:pt x="370217" y="10287"/>
                  </a:lnTo>
                  <a:lnTo>
                    <a:pt x="370293" y="10160"/>
                  </a:lnTo>
                  <a:lnTo>
                    <a:pt x="369341" y="10033"/>
                  </a:lnTo>
                  <a:lnTo>
                    <a:pt x="368452" y="9525"/>
                  </a:lnTo>
                  <a:lnTo>
                    <a:pt x="368439" y="11557"/>
                  </a:lnTo>
                  <a:lnTo>
                    <a:pt x="367868" y="9779"/>
                  </a:lnTo>
                  <a:lnTo>
                    <a:pt x="365683" y="15494"/>
                  </a:lnTo>
                  <a:lnTo>
                    <a:pt x="364769" y="12712"/>
                  </a:lnTo>
                  <a:lnTo>
                    <a:pt x="364972" y="12141"/>
                  </a:lnTo>
                  <a:lnTo>
                    <a:pt x="365188" y="11887"/>
                  </a:lnTo>
                  <a:lnTo>
                    <a:pt x="365150" y="11633"/>
                  </a:lnTo>
                  <a:lnTo>
                    <a:pt x="364693" y="12141"/>
                  </a:lnTo>
                  <a:lnTo>
                    <a:pt x="364756" y="12712"/>
                  </a:lnTo>
                  <a:lnTo>
                    <a:pt x="364439" y="13843"/>
                  </a:lnTo>
                  <a:lnTo>
                    <a:pt x="364350" y="14478"/>
                  </a:lnTo>
                  <a:lnTo>
                    <a:pt x="364223" y="17145"/>
                  </a:lnTo>
                  <a:lnTo>
                    <a:pt x="363118" y="16891"/>
                  </a:lnTo>
                  <a:lnTo>
                    <a:pt x="361378" y="17399"/>
                  </a:lnTo>
                  <a:lnTo>
                    <a:pt x="362343" y="20574"/>
                  </a:lnTo>
                  <a:lnTo>
                    <a:pt x="359689" y="16764"/>
                  </a:lnTo>
                  <a:lnTo>
                    <a:pt x="358140" y="16637"/>
                  </a:lnTo>
                  <a:lnTo>
                    <a:pt x="356603" y="16510"/>
                  </a:lnTo>
                  <a:lnTo>
                    <a:pt x="353593" y="16637"/>
                  </a:lnTo>
                  <a:lnTo>
                    <a:pt x="352818" y="15621"/>
                  </a:lnTo>
                  <a:lnTo>
                    <a:pt x="351155" y="13462"/>
                  </a:lnTo>
                  <a:lnTo>
                    <a:pt x="348018" y="14732"/>
                  </a:lnTo>
                  <a:lnTo>
                    <a:pt x="346392" y="15367"/>
                  </a:lnTo>
                  <a:lnTo>
                    <a:pt x="344424" y="15621"/>
                  </a:lnTo>
                  <a:lnTo>
                    <a:pt x="344538" y="14859"/>
                  </a:lnTo>
                  <a:lnTo>
                    <a:pt x="344424" y="14097"/>
                  </a:lnTo>
                  <a:lnTo>
                    <a:pt x="344817" y="14351"/>
                  </a:lnTo>
                  <a:lnTo>
                    <a:pt x="344563" y="14097"/>
                  </a:lnTo>
                  <a:lnTo>
                    <a:pt x="342099" y="11684"/>
                  </a:lnTo>
                  <a:lnTo>
                    <a:pt x="343141" y="22860"/>
                  </a:lnTo>
                  <a:lnTo>
                    <a:pt x="341591" y="21336"/>
                  </a:lnTo>
                  <a:lnTo>
                    <a:pt x="340042" y="19812"/>
                  </a:lnTo>
                  <a:lnTo>
                    <a:pt x="338493" y="14986"/>
                  </a:lnTo>
                  <a:lnTo>
                    <a:pt x="341706" y="17272"/>
                  </a:lnTo>
                  <a:lnTo>
                    <a:pt x="340779" y="15621"/>
                  </a:lnTo>
                  <a:lnTo>
                    <a:pt x="340664" y="15240"/>
                  </a:lnTo>
                  <a:lnTo>
                    <a:pt x="340614" y="14986"/>
                  </a:lnTo>
                  <a:lnTo>
                    <a:pt x="340461" y="14224"/>
                  </a:lnTo>
                  <a:lnTo>
                    <a:pt x="340169" y="12827"/>
                  </a:lnTo>
                  <a:lnTo>
                    <a:pt x="339915" y="11557"/>
                  </a:lnTo>
                  <a:lnTo>
                    <a:pt x="338429" y="11811"/>
                  </a:lnTo>
                  <a:lnTo>
                    <a:pt x="336638" y="12827"/>
                  </a:lnTo>
                  <a:lnTo>
                    <a:pt x="334924" y="11176"/>
                  </a:lnTo>
                  <a:lnTo>
                    <a:pt x="335368" y="10629"/>
                  </a:lnTo>
                  <a:lnTo>
                    <a:pt x="335241" y="10160"/>
                  </a:lnTo>
                  <a:lnTo>
                    <a:pt x="333832" y="7366"/>
                  </a:lnTo>
                  <a:lnTo>
                    <a:pt x="331558" y="14224"/>
                  </a:lnTo>
                  <a:lnTo>
                    <a:pt x="328968" y="13589"/>
                  </a:lnTo>
                  <a:lnTo>
                    <a:pt x="328980" y="12065"/>
                  </a:lnTo>
                  <a:lnTo>
                    <a:pt x="327202" y="17018"/>
                  </a:lnTo>
                  <a:lnTo>
                    <a:pt x="323862" y="18542"/>
                  </a:lnTo>
                  <a:lnTo>
                    <a:pt x="322275" y="19431"/>
                  </a:lnTo>
                  <a:lnTo>
                    <a:pt x="322249" y="19939"/>
                  </a:lnTo>
                  <a:lnTo>
                    <a:pt x="322351" y="20320"/>
                  </a:lnTo>
                  <a:lnTo>
                    <a:pt x="320128" y="21336"/>
                  </a:lnTo>
                  <a:lnTo>
                    <a:pt x="319392" y="19304"/>
                  </a:lnTo>
                  <a:lnTo>
                    <a:pt x="317906" y="17653"/>
                  </a:lnTo>
                  <a:lnTo>
                    <a:pt x="317779" y="17399"/>
                  </a:lnTo>
                  <a:lnTo>
                    <a:pt x="317754" y="16764"/>
                  </a:lnTo>
                  <a:lnTo>
                    <a:pt x="317576" y="13462"/>
                  </a:lnTo>
                  <a:lnTo>
                    <a:pt x="318617" y="13335"/>
                  </a:lnTo>
                  <a:lnTo>
                    <a:pt x="319671" y="13208"/>
                  </a:lnTo>
                  <a:lnTo>
                    <a:pt x="318592" y="7874"/>
                  </a:lnTo>
                  <a:lnTo>
                    <a:pt x="316966" y="13335"/>
                  </a:lnTo>
                  <a:lnTo>
                    <a:pt x="315963" y="12534"/>
                  </a:lnTo>
                  <a:lnTo>
                    <a:pt x="315988" y="10160"/>
                  </a:lnTo>
                  <a:lnTo>
                    <a:pt x="312788" y="10922"/>
                  </a:lnTo>
                  <a:lnTo>
                    <a:pt x="312737" y="16764"/>
                  </a:lnTo>
                  <a:lnTo>
                    <a:pt x="309257" y="16256"/>
                  </a:lnTo>
                  <a:lnTo>
                    <a:pt x="309410" y="17018"/>
                  </a:lnTo>
                  <a:lnTo>
                    <a:pt x="309537" y="18288"/>
                  </a:lnTo>
                  <a:lnTo>
                    <a:pt x="307733" y="23749"/>
                  </a:lnTo>
                  <a:lnTo>
                    <a:pt x="307848" y="20066"/>
                  </a:lnTo>
                  <a:lnTo>
                    <a:pt x="307860" y="19939"/>
                  </a:lnTo>
                  <a:lnTo>
                    <a:pt x="307886" y="19050"/>
                  </a:lnTo>
                  <a:lnTo>
                    <a:pt x="308025" y="14859"/>
                  </a:lnTo>
                  <a:lnTo>
                    <a:pt x="306133" y="19050"/>
                  </a:lnTo>
                  <a:lnTo>
                    <a:pt x="305574" y="13208"/>
                  </a:lnTo>
                  <a:lnTo>
                    <a:pt x="304253" y="14693"/>
                  </a:lnTo>
                  <a:lnTo>
                    <a:pt x="301193" y="18923"/>
                  </a:lnTo>
                  <a:lnTo>
                    <a:pt x="298958" y="19939"/>
                  </a:lnTo>
                  <a:lnTo>
                    <a:pt x="299593" y="17792"/>
                  </a:lnTo>
                  <a:lnTo>
                    <a:pt x="297713" y="19939"/>
                  </a:lnTo>
                  <a:lnTo>
                    <a:pt x="295249" y="19812"/>
                  </a:lnTo>
                  <a:lnTo>
                    <a:pt x="295021" y="18415"/>
                  </a:lnTo>
                  <a:lnTo>
                    <a:pt x="294868" y="17399"/>
                  </a:lnTo>
                  <a:lnTo>
                    <a:pt x="294779" y="16891"/>
                  </a:lnTo>
                  <a:lnTo>
                    <a:pt x="294398" y="14478"/>
                  </a:lnTo>
                  <a:lnTo>
                    <a:pt x="291973" y="13081"/>
                  </a:lnTo>
                  <a:lnTo>
                    <a:pt x="289941" y="12446"/>
                  </a:lnTo>
                  <a:lnTo>
                    <a:pt x="289128" y="12192"/>
                  </a:lnTo>
                  <a:lnTo>
                    <a:pt x="287020" y="8255"/>
                  </a:lnTo>
                  <a:lnTo>
                    <a:pt x="282663" y="12446"/>
                  </a:lnTo>
                  <a:lnTo>
                    <a:pt x="278358" y="6350"/>
                  </a:lnTo>
                  <a:lnTo>
                    <a:pt x="273291" y="7112"/>
                  </a:lnTo>
                  <a:lnTo>
                    <a:pt x="273608" y="9398"/>
                  </a:lnTo>
                  <a:lnTo>
                    <a:pt x="273735" y="11049"/>
                  </a:lnTo>
                  <a:lnTo>
                    <a:pt x="273265" y="11684"/>
                  </a:lnTo>
                  <a:lnTo>
                    <a:pt x="272491" y="12280"/>
                  </a:lnTo>
                  <a:lnTo>
                    <a:pt x="272364" y="13081"/>
                  </a:lnTo>
                  <a:lnTo>
                    <a:pt x="272122" y="16383"/>
                  </a:lnTo>
                  <a:lnTo>
                    <a:pt x="270929" y="16891"/>
                  </a:lnTo>
                  <a:lnTo>
                    <a:pt x="270471" y="16764"/>
                  </a:lnTo>
                  <a:lnTo>
                    <a:pt x="270370" y="16256"/>
                  </a:lnTo>
                  <a:lnTo>
                    <a:pt x="270040" y="15748"/>
                  </a:lnTo>
                  <a:lnTo>
                    <a:pt x="269201" y="14478"/>
                  </a:lnTo>
                  <a:lnTo>
                    <a:pt x="268782" y="13843"/>
                  </a:lnTo>
                  <a:lnTo>
                    <a:pt x="268363" y="13208"/>
                  </a:lnTo>
                  <a:lnTo>
                    <a:pt x="268198" y="12954"/>
                  </a:lnTo>
                  <a:lnTo>
                    <a:pt x="266852" y="10922"/>
                  </a:lnTo>
                  <a:lnTo>
                    <a:pt x="266738" y="10668"/>
                  </a:lnTo>
                  <a:lnTo>
                    <a:pt x="265938" y="8128"/>
                  </a:lnTo>
                  <a:lnTo>
                    <a:pt x="267906" y="8763"/>
                  </a:lnTo>
                  <a:lnTo>
                    <a:pt x="267881" y="8128"/>
                  </a:lnTo>
                  <a:lnTo>
                    <a:pt x="267817" y="6731"/>
                  </a:lnTo>
                  <a:lnTo>
                    <a:pt x="265214" y="6096"/>
                  </a:lnTo>
                  <a:lnTo>
                    <a:pt x="265633" y="5207"/>
                  </a:lnTo>
                  <a:lnTo>
                    <a:pt x="266636" y="3048"/>
                  </a:lnTo>
                  <a:lnTo>
                    <a:pt x="266522" y="2667"/>
                  </a:lnTo>
                  <a:lnTo>
                    <a:pt x="264998" y="508"/>
                  </a:lnTo>
                  <a:lnTo>
                    <a:pt x="265137" y="1778"/>
                  </a:lnTo>
                  <a:lnTo>
                    <a:pt x="265239" y="3937"/>
                  </a:lnTo>
                  <a:lnTo>
                    <a:pt x="264096" y="5207"/>
                  </a:lnTo>
                  <a:lnTo>
                    <a:pt x="262623" y="3937"/>
                  </a:lnTo>
                  <a:lnTo>
                    <a:pt x="264515" y="7747"/>
                  </a:lnTo>
                  <a:lnTo>
                    <a:pt x="264604" y="8255"/>
                  </a:lnTo>
                  <a:lnTo>
                    <a:pt x="261086" y="12954"/>
                  </a:lnTo>
                  <a:lnTo>
                    <a:pt x="261213" y="9652"/>
                  </a:lnTo>
                  <a:lnTo>
                    <a:pt x="261378" y="5334"/>
                  </a:lnTo>
                  <a:lnTo>
                    <a:pt x="261569" y="508"/>
                  </a:lnTo>
                  <a:lnTo>
                    <a:pt x="257924" y="5334"/>
                  </a:lnTo>
                  <a:lnTo>
                    <a:pt x="258419" y="4064"/>
                  </a:lnTo>
                  <a:lnTo>
                    <a:pt x="259080" y="2413"/>
                  </a:lnTo>
                  <a:lnTo>
                    <a:pt x="257200" y="4064"/>
                  </a:lnTo>
                  <a:lnTo>
                    <a:pt x="252158" y="2413"/>
                  </a:lnTo>
                  <a:lnTo>
                    <a:pt x="250329" y="9652"/>
                  </a:lnTo>
                  <a:lnTo>
                    <a:pt x="250075" y="8890"/>
                  </a:lnTo>
                  <a:lnTo>
                    <a:pt x="249961" y="8509"/>
                  </a:lnTo>
                  <a:lnTo>
                    <a:pt x="249555" y="6096"/>
                  </a:lnTo>
                  <a:lnTo>
                    <a:pt x="250380" y="5461"/>
                  </a:lnTo>
                  <a:lnTo>
                    <a:pt x="245897" y="4445"/>
                  </a:lnTo>
                  <a:lnTo>
                    <a:pt x="240411" y="13208"/>
                  </a:lnTo>
                  <a:lnTo>
                    <a:pt x="238417" y="10668"/>
                  </a:lnTo>
                  <a:lnTo>
                    <a:pt x="237058" y="8928"/>
                  </a:lnTo>
                  <a:lnTo>
                    <a:pt x="237172" y="7112"/>
                  </a:lnTo>
                  <a:lnTo>
                    <a:pt x="237261" y="6477"/>
                  </a:lnTo>
                  <a:lnTo>
                    <a:pt x="236435" y="7112"/>
                  </a:lnTo>
                  <a:lnTo>
                    <a:pt x="235813" y="10668"/>
                  </a:lnTo>
                  <a:lnTo>
                    <a:pt x="235496" y="10033"/>
                  </a:lnTo>
                  <a:lnTo>
                    <a:pt x="234823" y="8636"/>
                  </a:lnTo>
                  <a:lnTo>
                    <a:pt x="234924" y="7112"/>
                  </a:lnTo>
                  <a:lnTo>
                    <a:pt x="235102" y="6223"/>
                  </a:lnTo>
                  <a:lnTo>
                    <a:pt x="234708" y="6096"/>
                  </a:lnTo>
                  <a:lnTo>
                    <a:pt x="232498" y="10033"/>
                  </a:lnTo>
                  <a:lnTo>
                    <a:pt x="231495" y="8890"/>
                  </a:lnTo>
                  <a:lnTo>
                    <a:pt x="231622" y="8128"/>
                  </a:lnTo>
                  <a:lnTo>
                    <a:pt x="232333" y="6223"/>
                  </a:lnTo>
                  <a:lnTo>
                    <a:pt x="227952" y="3302"/>
                  </a:lnTo>
                  <a:lnTo>
                    <a:pt x="227812" y="3848"/>
                  </a:lnTo>
                  <a:lnTo>
                    <a:pt x="227812" y="39751"/>
                  </a:lnTo>
                  <a:lnTo>
                    <a:pt x="226872" y="38862"/>
                  </a:lnTo>
                  <a:lnTo>
                    <a:pt x="226974" y="38100"/>
                  </a:lnTo>
                  <a:lnTo>
                    <a:pt x="227025" y="37973"/>
                  </a:lnTo>
                  <a:lnTo>
                    <a:pt x="227685" y="36195"/>
                  </a:lnTo>
                  <a:lnTo>
                    <a:pt x="227812" y="39751"/>
                  </a:lnTo>
                  <a:lnTo>
                    <a:pt x="227812" y="3848"/>
                  </a:lnTo>
                  <a:lnTo>
                    <a:pt x="225628" y="12319"/>
                  </a:lnTo>
                  <a:lnTo>
                    <a:pt x="221957" y="13843"/>
                  </a:lnTo>
                  <a:lnTo>
                    <a:pt x="221957" y="11176"/>
                  </a:lnTo>
                  <a:lnTo>
                    <a:pt x="221970" y="7239"/>
                  </a:lnTo>
                  <a:lnTo>
                    <a:pt x="216814" y="4064"/>
                  </a:lnTo>
                  <a:lnTo>
                    <a:pt x="216865" y="3175"/>
                  </a:lnTo>
                  <a:lnTo>
                    <a:pt x="211785" y="2413"/>
                  </a:lnTo>
                  <a:lnTo>
                    <a:pt x="208229" y="8636"/>
                  </a:lnTo>
                  <a:lnTo>
                    <a:pt x="203530" y="11176"/>
                  </a:lnTo>
                  <a:lnTo>
                    <a:pt x="203009" y="9906"/>
                  </a:lnTo>
                  <a:lnTo>
                    <a:pt x="202323" y="8255"/>
                  </a:lnTo>
                  <a:lnTo>
                    <a:pt x="200609" y="4064"/>
                  </a:lnTo>
                  <a:lnTo>
                    <a:pt x="193624" y="8255"/>
                  </a:lnTo>
                  <a:lnTo>
                    <a:pt x="188925" y="4191"/>
                  </a:lnTo>
                  <a:lnTo>
                    <a:pt x="189496" y="5207"/>
                  </a:lnTo>
                  <a:lnTo>
                    <a:pt x="189572" y="5715"/>
                  </a:lnTo>
                  <a:lnTo>
                    <a:pt x="188798" y="9271"/>
                  </a:lnTo>
                  <a:lnTo>
                    <a:pt x="187960" y="9906"/>
                  </a:lnTo>
                  <a:lnTo>
                    <a:pt x="186867" y="8636"/>
                  </a:lnTo>
                  <a:lnTo>
                    <a:pt x="184912" y="14478"/>
                  </a:lnTo>
                  <a:lnTo>
                    <a:pt x="184912" y="14351"/>
                  </a:lnTo>
                  <a:lnTo>
                    <a:pt x="184988" y="11938"/>
                  </a:lnTo>
                  <a:lnTo>
                    <a:pt x="185089" y="8509"/>
                  </a:lnTo>
                  <a:lnTo>
                    <a:pt x="185483" y="8636"/>
                  </a:lnTo>
                  <a:lnTo>
                    <a:pt x="185458" y="8509"/>
                  </a:lnTo>
                  <a:lnTo>
                    <a:pt x="184861" y="4318"/>
                  </a:lnTo>
                  <a:lnTo>
                    <a:pt x="184645" y="2794"/>
                  </a:lnTo>
                  <a:lnTo>
                    <a:pt x="182384" y="4318"/>
                  </a:lnTo>
                  <a:lnTo>
                    <a:pt x="180619" y="4191"/>
                  </a:lnTo>
                  <a:lnTo>
                    <a:pt x="180327" y="11938"/>
                  </a:lnTo>
                  <a:lnTo>
                    <a:pt x="178498" y="9906"/>
                  </a:lnTo>
                  <a:lnTo>
                    <a:pt x="178269" y="9652"/>
                  </a:lnTo>
                  <a:lnTo>
                    <a:pt x="176428" y="7620"/>
                  </a:lnTo>
                  <a:lnTo>
                    <a:pt x="172199" y="8509"/>
                  </a:lnTo>
                  <a:lnTo>
                    <a:pt x="168363" y="9652"/>
                  </a:lnTo>
                  <a:lnTo>
                    <a:pt x="165658" y="5969"/>
                  </a:lnTo>
                  <a:lnTo>
                    <a:pt x="164553" y="7874"/>
                  </a:lnTo>
                  <a:lnTo>
                    <a:pt x="163156" y="7874"/>
                  </a:lnTo>
                  <a:lnTo>
                    <a:pt x="162052" y="9906"/>
                  </a:lnTo>
                  <a:lnTo>
                    <a:pt x="162115" y="5715"/>
                  </a:lnTo>
                  <a:lnTo>
                    <a:pt x="160337" y="5080"/>
                  </a:lnTo>
                  <a:lnTo>
                    <a:pt x="157480" y="4064"/>
                  </a:lnTo>
                  <a:lnTo>
                    <a:pt x="153657" y="5080"/>
                  </a:lnTo>
                  <a:lnTo>
                    <a:pt x="154432" y="2032"/>
                  </a:lnTo>
                  <a:lnTo>
                    <a:pt x="152273" y="1778"/>
                  </a:lnTo>
                  <a:lnTo>
                    <a:pt x="151714" y="14097"/>
                  </a:lnTo>
                  <a:lnTo>
                    <a:pt x="149707" y="14351"/>
                  </a:lnTo>
                  <a:lnTo>
                    <a:pt x="149453" y="11684"/>
                  </a:lnTo>
                  <a:lnTo>
                    <a:pt x="149275" y="9779"/>
                  </a:lnTo>
                  <a:lnTo>
                    <a:pt x="149148" y="8382"/>
                  </a:lnTo>
                  <a:lnTo>
                    <a:pt x="149136" y="8255"/>
                  </a:lnTo>
                  <a:lnTo>
                    <a:pt x="149123" y="8128"/>
                  </a:lnTo>
                  <a:lnTo>
                    <a:pt x="145351" y="8255"/>
                  </a:lnTo>
                  <a:lnTo>
                    <a:pt x="141528" y="2794"/>
                  </a:lnTo>
                  <a:lnTo>
                    <a:pt x="137820" y="8382"/>
                  </a:lnTo>
                  <a:lnTo>
                    <a:pt x="137998" y="5715"/>
                  </a:lnTo>
                  <a:lnTo>
                    <a:pt x="138595" y="5461"/>
                  </a:lnTo>
                  <a:lnTo>
                    <a:pt x="136829" y="5207"/>
                  </a:lnTo>
                  <a:lnTo>
                    <a:pt x="135509" y="4191"/>
                  </a:lnTo>
                  <a:lnTo>
                    <a:pt x="131737" y="1270"/>
                  </a:lnTo>
                  <a:lnTo>
                    <a:pt x="131991" y="4660"/>
                  </a:lnTo>
                  <a:lnTo>
                    <a:pt x="132016" y="4953"/>
                  </a:lnTo>
                  <a:lnTo>
                    <a:pt x="132384" y="9779"/>
                  </a:lnTo>
                  <a:lnTo>
                    <a:pt x="131991" y="4660"/>
                  </a:lnTo>
                  <a:lnTo>
                    <a:pt x="126466" y="11684"/>
                  </a:lnTo>
                  <a:lnTo>
                    <a:pt x="126784" y="7620"/>
                  </a:lnTo>
                  <a:lnTo>
                    <a:pt x="125120" y="12700"/>
                  </a:lnTo>
                  <a:lnTo>
                    <a:pt x="125018" y="14351"/>
                  </a:lnTo>
                  <a:lnTo>
                    <a:pt x="122618" y="15748"/>
                  </a:lnTo>
                  <a:lnTo>
                    <a:pt x="122059" y="15240"/>
                  </a:lnTo>
                  <a:lnTo>
                    <a:pt x="121996" y="12446"/>
                  </a:lnTo>
                  <a:lnTo>
                    <a:pt x="120992" y="11303"/>
                  </a:lnTo>
                  <a:lnTo>
                    <a:pt x="121412" y="17399"/>
                  </a:lnTo>
                  <a:lnTo>
                    <a:pt x="119253" y="15367"/>
                  </a:lnTo>
                  <a:lnTo>
                    <a:pt x="119354" y="14478"/>
                  </a:lnTo>
                  <a:lnTo>
                    <a:pt x="119951" y="12573"/>
                  </a:lnTo>
                  <a:lnTo>
                    <a:pt x="118021" y="12319"/>
                  </a:lnTo>
                  <a:lnTo>
                    <a:pt x="118071" y="13970"/>
                  </a:lnTo>
                  <a:lnTo>
                    <a:pt x="117119" y="16713"/>
                  </a:lnTo>
                  <a:lnTo>
                    <a:pt x="115874" y="18415"/>
                  </a:lnTo>
                  <a:lnTo>
                    <a:pt x="115760" y="18288"/>
                  </a:lnTo>
                  <a:lnTo>
                    <a:pt x="114808" y="17272"/>
                  </a:lnTo>
                  <a:lnTo>
                    <a:pt x="113398" y="15735"/>
                  </a:lnTo>
                  <a:lnTo>
                    <a:pt x="113118" y="11938"/>
                  </a:lnTo>
                  <a:lnTo>
                    <a:pt x="112877" y="13970"/>
                  </a:lnTo>
                  <a:lnTo>
                    <a:pt x="112763" y="14478"/>
                  </a:lnTo>
                  <a:lnTo>
                    <a:pt x="111785" y="17272"/>
                  </a:lnTo>
                  <a:lnTo>
                    <a:pt x="110655" y="16256"/>
                  </a:lnTo>
                  <a:lnTo>
                    <a:pt x="110528" y="15240"/>
                  </a:lnTo>
                  <a:lnTo>
                    <a:pt x="110655" y="14478"/>
                  </a:lnTo>
                  <a:lnTo>
                    <a:pt x="111112" y="13462"/>
                  </a:lnTo>
                  <a:lnTo>
                    <a:pt x="109918" y="12446"/>
                  </a:lnTo>
                  <a:lnTo>
                    <a:pt x="108140" y="10922"/>
                  </a:lnTo>
                  <a:lnTo>
                    <a:pt x="108254" y="12192"/>
                  </a:lnTo>
                  <a:lnTo>
                    <a:pt x="108140" y="12446"/>
                  </a:lnTo>
                  <a:lnTo>
                    <a:pt x="108140" y="12065"/>
                  </a:lnTo>
                  <a:lnTo>
                    <a:pt x="108140" y="10922"/>
                  </a:lnTo>
                  <a:lnTo>
                    <a:pt x="108140" y="10668"/>
                  </a:lnTo>
                  <a:lnTo>
                    <a:pt x="108140" y="8636"/>
                  </a:lnTo>
                  <a:lnTo>
                    <a:pt x="107569" y="8470"/>
                  </a:lnTo>
                  <a:lnTo>
                    <a:pt x="107569" y="12026"/>
                  </a:lnTo>
                  <a:lnTo>
                    <a:pt x="106273" y="18288"/>
                  </a:lnTo>
                  <a:lnTo>
                    <a:pt x="106045" y="17881"/>
                  </a:lnTo>
                  <a:lnTo>
                    <a:pt x="106045" y="35433"/>
                  </a:lnTo>
                  <a:lnTo>
                    <a:pt x="105511" y="35306"/>
                  </a:lnTo>
                  <a:lnTo>
                    <a:pt x="104140" y="35306"/>
                  </a:lnTo>
                  <a:lnTo>
                    <a:pt x="104013" y="34163"/>
                  </a:lnTo>
                  <a:lnTo>
                    <a:pt x="104051" y="33274"/>
                  </a:lnTo>
                  <a:lnTo>
                    <a:pt x="104152" y="32385"/>
                  </a:lnTo>
                  <a:lnTo>
                    <a:pt x="104597" y="32512"/>
                  </a:lnTo>
                  <a:lnTo>
                    <a:pt x="104355" y="33528"/>
                  </a:lnTo>
                  <a:lnTo>
                    <a:pt x="105384" y="34290"/>
                  </a:lnTo>
                  <a:lnTo>
                    <a:pt x="106045" y="35433"/>
                  </a:lnTo>
                  <a:lnTo>
                    <a:pt x="106045" y="17881"/>
                  </a:lnTo>
                  <a:lnTo>
                    <a:pt x="104800" y="15621"/>
                  </a:lnTo>
                  <a:lnTo>
                    <a:pt x="104089" y="14338"/>
                  </a:lnTo>
                  <a:lnTo>
                    <a:pt x="103974" y="12827"/>
                  </a:lnTo>
                  <a:lnTo>
                    <a:pt x="103847" y="12192"/>
                  </a:lnTo>
                  <a:lnTo>
                    <a:pt x="103657" y="11811"/>
                  </a:lnTo>
                  <a:lnTo>
                    <a:pt x="107569" y="12026"/>
                  </a:lnTo>
                  <a:lnTo>
                    <a:pt x="107569" y="8470"/>
                  </a:lnTo>
                  <a:lnTo>
                    <a:pt x="106032" y="8001"/>
                  </a:lnTo>
                  <a:lnTo>
                    <a:pt x="107696" y="2667"/>
                  </a:lnTo>
                  <a:lnTo>
                    <a:pt x="106019" y="5588"/>
                  </a:lnTo>
                  <a:lnTo>
                    <a:pt x="103162" y="11811"/>
                  </a:lnTo>
                  <a:lnTo>
                    <a:pt x="103009" y="11684"/>
                  </a:lnTo>
                  <a:lnTo>
                    <a:pt x="101663" y="10515"/>
                  </a:lnTo>
                  <a:lnTo>
                    <a:pt x="101663" y="35560"/>
                  </a:lnTo>
                  <a:lnTo>
                    <a:pt x="101663" y="35687"/>
                  </a:lnTo>
                  <a:lnTo>
                    <a:pt x="100584" y="35941"/>
                  </a:lnTo>
                  <a:lnTo>
                    <a:pt x="101663" y="35560"/>
                  </a:lnTo>
                  <a:lnTo>
                    <a:pt x="101663" y="10515"/>
                  </a:lnTo>
                  <a:lnTo>
                    <a:pt x="101117" y="10033"/>
                  </a:lnTo>
                  <a:lnTo>
                    <a:pt x="100901" y="9144"/>
                  </a:lnTo>
                  <a:lnTo>
                    <a:pt x="100863" y="8890"/>
                  </a:lnTo>
                  <a:lnTo>
                    <a:pt x="100990" y="8382"/>
                  </a:lnTo>
                  <a:lnTo>
                    <a:pt x="101066" y="8255"/>
                  </a:lnTo>
                  <a:lnTo>
                    <a:pt x="100584" y="7874"/>
                  </a:lnTo>
                  <a:lnTo>
                    <a:pt x="100177" y="8255"/>
                  </a:lnTo>
                  <a:lnTo>
                    <a:pt x="99771" y="8890"/>
                  </a:lnTo>
                  <a:lnTo>
                    <a:pt x="99644" y="8763"/>
                  </a:lnTo>
                  <a:lnTo>
                    <a:pt x="99123" y="8255"/>
                  </a:lnTo>
                  <a:lnTo>
                    <a:pt x="98704" y="7747"/>
                  </a:lnTo>
                  <a:lnTo>
                    <a:pt x="98094" y="7747"/>
                  </a:lnTo>
                  <a:lnTo>
                    <a:pt x="97840" y="4572"/>
                  </a:lnTo>
                  <a:lnTo>
                    <a:pt x="97790" y="7747"/>
                  </a:lnTo>
                  <a:lnTo>
                    <a:pt x="97485" y="7874"/>
                  </a:lnTo>
                  <a:lnTo>
                    <a:pt x="97091" y="8001"/>
                  </a:lnTo>
                  <a:lnTo>
                    <a:pt x="96596" y="8255"/>
                  </a:lnTo>
                  <a:lnTo>
                    <a:pt x="96507" y="8763"/>
                  </a:lnTo>
                  <a:lnTo>
                    <a:pt x="96608" y="7620"/>
                  </a:lnTo>
                  <a:lnTo>
                    <a:pt x="96786" y="6731"/>
                  </a:lnTo>
                  <a:lnTo>
                    <a:pt x="97485" y="6096"/>
                  </a:lnTo>
                  <a:lnTo>
                    <a:pt x="97663" y="6731"/>
                  </a:lnTo>
                  <a:lnTo>
                    <a:pt x="97790" y="7747"/>
                  </a:lnTo>
                  <a:lnTo>
                    <a:pt x="97790" y="4610"/>
                  </a:lnTo>
                  <a:lnTo>
                    <a:pt x="95694" y="6096"/>
                  </a:lnTo>
                  <a:lnTo>
                    <a:pt x="94640" y="5842"/>
                  </a:lnTo>
                  <a:lnTo>
                    <a:pt x="94729" y="10033"/>
                  </a:lnTo>
                  <a:lnTo>
                    <a:pt x="93383" y="9398"/>
                  </a:lnTo>
                  <a:lnTo>
                    <a:pt x="94538" y="12547"/>
                  </a:lnTo>
                  <a:lnTo>
                    <a:pt x="94843" y="12319"/>
                  </a:lnTo>
                  <a:lnTo>
                    <a:pt x="95415" y="12217"/>
                  </a:lnTo>
                  <a:lnTo>
                    <a:pt x="95377" y="12357"/>
                  </a:lnTo>
                  <a:lnTo>
                    <a:pt x="95250" y="12382"/>
                  </a:lnTo>
                  <a:lnTo>
                    <a:pt x="95389" y="12738"/>
                  </a:lnTo>
                  <a:lnTo>
                    <a:pt x="95529" y="13055"/>
                  </a:lnTo>
                  <a:lnTo>
                    <a:pt x="95656" y="13322"/>
                  </a:lnTo>
                  <a:lnTo>
                    <a:pt x="95834" y="12433"/>
                  </a:lnTo>
                  <a:lnTo>
                    <a:pt x="95897" y="12014"/>
                  </a:lnTo>
                  <a:lnTo>
                    <a:pt x="95732" y="12052"/>
                  </a:lnTo>
                  <a:lnTo>
                    <a:pt x="95872" y="11938"/>
                  </a:lnTo>
                  <a:lnTo>
                    <a:pt x="95973" y="11684"/>
                  </a:lnTo>
                  <a:lnTo>
                    <a:pt x="95897" y="12014"/>
                  </a:lnTo>
                  <a:lnTo>
                    <a:pt x="96596" y="11938"/>
                  </a:lnTo>
                  <a:lnTo>
                    <a:pt x="98501" y="11811"/>
                  </a:lnTo>
                  <a:lnTo>
                    <a:pt x="97739" y="13843"/>
                  </a:lnTo>
                  <a:lnTo>
                    <a:pt x="96812" y="15621"/>
                  </a:lnTo>
                  <a:lnTo>
                    <a:pt x="95656" y="13335"/>
                  </a:lnTo>
                  <a:lnTo>
                    <a:pt x="94602" y="18542"/>
                  </a:lnTo>
                  <a:lnTo>
                    <a:pt x="94208" y="20066"/>
                  </a:lnTo>
                  <a:lnTo>
                    <a:pt x="94145" y="19812"/>
                  </a:lnTo>
                  <a:lnTo>
                    <a:pt x="93891" y="18796"/>
                  </a:lnTo>
                  <a:lnTo>
                    <a:pt x="93726" y="18161"/>
                  </a:lnTo>
                  <a:lnTo>
                    <a:pt x="93662" y="17907"/>
                  </a:lnTo>
                  <a:lnTo>
                    <a:pt x="92760" y="14338"/>
                  </a:lnTo>
                  <a:lnTo>
                    <a:pt x="90144" y="11303"/>
                  </a:lnTo>
                  <a:lnTo>
                    <a:pt x="90030" y="11049"/>
                  </a:lnTo>
                  <a:lnTo>
                    <a:pt x="89903" y="9906"/>
                  </a:lnTo>
                  <a:lnTo>
                    <a:pt x="89649" y="7620"/>
                  </a:lnTo>
                  <a:lnTo>
                    <a:pt x="86474" y="9906"/>
                  </a:lnTo>
                  <a:lnTo>
                    <a:pt x="82169" y="9144"/>
                  </a:lnTo>
                  <a:lnTo>
                    <a:pt x="80149" y="16891"/>
                  </a:lnTo>
                  <a:lnTo>
                    <a:pt x="79248" y="17907"/>
                  </a:lnTo>
                  <a:lnTo>
                    <a:pt x="79121" y="14795"/>
                  </a:lnTo>
                  <a:lnTo>
                    <a:pt x="78841" y="13716"/>
                  </a:lnTo>
                  <a:lnTo>
                    <a:pt x="78955" y="13208"/>
                  </a:lnTo>
                  <a:lnTo>
                    <a:pt x="79273" y="12738"/>
                  </a:lnTo>
                  <a:lnTo>
                    <a:pt x="78397" y="13716"/>
                  </a:lnTo>
                  <a:lnTo>
                    <a:pt x="75920" y="12827"/>
                  </a:lnTo>
                  <a:lnTo>
                    <a:pt x="74853" y="12446"/>
                  </a:lnTo>
                  <a:lnTo>
                    <a:pt x="74803" y="13081"/>
                  </a:lnTo>
                  <a:lnTo>
                    <a:pt x="74764" y="13538"/>
                  </a:lnTo>
                  <a:lnTo>
                    <a:pt x="74409" y="17907"/>
                  </a:lnTo>
                  <a:lnTo>
                    <a:pt x="72250" y="15621"/>
                  </a:lnTo>
                  <a:lnTo>
                    <a:pt x="72301" y="15367"/>
                  </a:lnTo>
                  <a:lnTo>
                    <a:pt x="74510" y="13716"/>
                  </a:lnTo>
                  <a:lnTo>
                    <a:pt x="74688" y="13589"/>
                  </a:lnTo>
                  <a:lnTo>
                    <a:pt x="74790" y="13106"/>
                  </a:lnTo>
                  <a:lnTo>
                    <a:pt x="72567" y="13716"/>
                  </a:lnTo>
                  <a:lnTo>
                    <a:pt x="72872" y="12534"/>
                  </a:lnTo>
                  <a:lnTo>
                    <a:pt x="72885" y="12026"/>
                  </a:lnTo>
                  <a:lnTo>
                    <a:pt x="68732" y="10414"/>
                  </a:lnTo>
                  <a:lnTo>
                    <a:pt x="64820" y="14351"/>
                  </a:lnTo>
                  <a:lnTo>
                    <a:pt x="60794" y="17907"/>
                  </a:lnTo>
                  <a:lnTo>
                    <a:pt x="59055" y="16764"/>
                  </a:lnTo>
                  <a:lnTo>
                    <a:pt x="56146" y="14859"/>
                  </a:lnTo>
                  <a:lnTo>
                    <a:pt x="56857" y="15875"/>
                  </a:lnTo>
                  <a:lnTo>
                    <a:pt x="56959" y="16764"/>
                  </a:lnTo>
                  <a:lnTo>
                    <a:pt x="56464" y="16637"/>
                  </a:lnTo>
                  <a:lnTo>
                    <a:pt x="51041" y="15240"/>
                  </a:lnTo>
                  <a:lnTo>
                    <a:pt x="45046" y="16256"/>
                  </a:lnTo>
                  <a:lnTo>
                    <a:pt x="39065" y="16637"/>
                  </a:lnTo>
                  <a:lnTo>
                    <a:pt x="33210" y="13589"/>
                  </a:lnTo>
                  <a:lnTo>
                    <a:pt x="31038" y="11938"/>
                  </a:lnTo>
                  <a:lnTo>
                    <a:pt x="30861" y="14605"/>
                  </a:lnTo>
                  <a:lnTo>
                    <a:pt x="30734" y="15621"/>
                  </a:lnTo>
                  <a:lnTo>
                    <a:pt x="29451" y="18161"/>
                  </a:lnTo>
                  <a:lnTo>
                    <a:pt x="28994" y="13716"/>
                  </a:lnTo>
                  <a:lnTo>
                    <a:pt x="26708" y="18796"/>
                  </a:lnTo>
                  <a:lnTo>
                    <a:pt x="24396" y="18796"/>
                  </a:lnTo>
                  <a:lnTo>
                    <a:pt x="23863" y="18034"/>
                  </a:lnTo>
                  <a:lnTo>
                    <a:pt x="22174" y="15621"/>
                  </a:lnTo>
                  <a:lnTo>
                    <a:pt x="19799" y="13081"/>
                  </a:lnTo>
                  <a:lnTo>
                    <a:pt x="17195" y="14859"/>
                  </a:lnTo>
                  <a:lnTo>
                    <a:pt x="17068" y="15367"/>
                  </a:lnTo>
                  <a:lnTo>
                    <a:pt x="17551" y="18034"/>
                  </a:lnTo>
                  <a:lnTo>
                    <a:pt x="16078" y="17399"/>
                  </a:lnTo>
                  <a:lnTo>
                    <a:pt x="12890" y="19812"/>
                  </a:lnTo>
                  <a:lnTo>
                    <a:pt x="12903" y="19558"/>
                  </a:lnTo>
                  <a:lnTo>
                    <a:pt x="12915" y="19431"/>
                  </a:lnTo>
                  <a:lnTo>
                    <a:pt x="13144" y="16256"/>
                  </a:lnTo>
                  <a:lnTo>
                    <a:pt x="12979" y="16891"/>
                  </a:lnTo>
                  <a:lnTo>
                    <a:pt x="12636" y="19431"/>
                  </a:lnTo>
                  <a:lnTo>
                    <a:pt x="12153" y="18161"/>
                  </a:lnTo>
                  <a:lnTo>
                    <a:pt x="12039" y="16510"/>
                  </a:lnTo>
                  <a:lnTo>
                    <a:pt x="12014" y="15494"/>
                  </a:lnTo>
                  <a:lnTo>
                    <a:pt x="8407" y="19558"/>
                  </a:lnTo>
                  <a:lnTo>
                    <a:pt x="5626" y="17907"/>
                  </a:lnTo>
                  <a:lnTo>
                    <a:pt x="8864" y="10287"/>
                  </a:lnTo>
                  <a:lnTo>
                    <a:pt x="4775" y="9779"/>
                  </a:lnTo>
                  <a:lnTo>
                    <a:pt x="3263" y="10668"/>
                  </a:lnTo>
                  <a:lnTo>
                    <a:pt x="622" y="16256"/>
                  </a:lnTo>
                  <a:lnTo>
                    <a:pt x="533" y="16891"/>
                  </a:lnTo>
                  <a:lnTo>
                    <a:pt x="1016" y="18161"/>
                  </a:lnTo>
                  <a:lnTo>
                    <a:pt x="1638" y="18288"/>
                  </a:lnTo>
                  <a:lnTo>
                    <a:pt x="2489" y="19431"/>
                  </a:lnTo>
                  <a:lnTo>
                    <a:pt x="2616" y="21996"/>
                  </a:lnTo>
                  <a:lnTo>
                    <a:pt x="1244" y="23241"/>
                  </a:lnTo>
                  <a:lnTo>
                    <a:pt x="1066" y="27940"/>
                  </a:lnTo>
                  <a:lnTo>
                    <a:pt x="939" y="30353"/>
                  </a:lnTo>
                  <a:lnTo>
                    <a:pt x="114" y="35814"/>
                  </a:lnTo>
                  <a:lnTo>
                    <a:pt x="0" y="37338"/>
                  </a:lnTo>
                  <a:lnTo>
                    <a:pt x="3340" y="41910"/>
                  </a:lnTo>
                  <a:lnTo>
                    <a:pt x="5715" y="37719"/>
                  </a:lnTo>
                  <a:lnTo>
                    <a:pt x="6477" y="41148"/>
                  </a:lnTo>
                  <a:lnTo>
                    <a:pt x="4470" y="41275"/>
                  </a:lnTo>
                  <a:lnTo>
                    <a:pt x="5613" y="44450"/>
                  </a:lnTo>
                  <a:lnTo>
                    <a:pt x="6299" y="41783"/>
                  </a:lnTo>
                  <a:lnTo>
                    <a:pt x="7124" y="39751"/>
                  </a:lnTo>
                  <a:lnTo>
                    <a:pt x="8128" y="43434"/>
                  </a:lnTo>
                  <a:lnTo>
                    <a:pt x="9436" y="39751"/>
                  </a:lnTo>
                  <a:lnTo>
                    <a:pt x="10020" y="38100"/>
                  </a:lnTo>
                  <a:lnTo>
                    <a:pt x="10020" y="37719"/>
                  </a:lnTo>
                  <a:lnTo>
                    <a:pt x="10134" y="37388"/>
                  </a:lnTo>
                  <a:lnTo>
                    <a:pt x="10287" y="37211"/>
                  </a:lnTo>
                  <a:lnTo>
                    <a:pt x="10401" y="37020"/>
                  </a:lnTo>
                  <a:lnTo>
                    <a:pt x="10464" y="36830"/>
                  </a:lnTo>
                  <a:lnTo>
                    <a:pt x="10477" y="37020"/>
                  </a:lnTo>
                  <a:lnTo>
                    <a:pt x="10655" y="36830"/>
                  </a:lnTo>
                  <a:lnTo>
                    <a:pt x="11734" y="35687"/>
                  </a:lnTo>
                  <a:lnTo>
                    <a:pt x="12687" y="38227"/>
                  </a:lnTo>
                  <a:lnTo>
                    <a:pt x="12776" y="39497"/>
                  </a:lnTo>
                  <a:lnTo>
                    <a:pt x="12547" y="41275"/>
                  </a:lnTo>
                  <a:lnTo>
                    <a:pt x="13868" y="38608"/>
                  </a:lnTo>
                  <a:lnTo>
                    <a:pt x="13995" y="40640"/>
                  </a:lnTo>
                  <a:lnTo>
                    <a:pt x="13881" y="41160"/>
                  </a:lnTo>
                  <a:lnTo>
                    <a:pt x="14452" y="40132"/>
                  </a:lnTo>
                  <a:lnTo>
                    <a:pt x="16383" y="41402"/>
                  </a:lnTo>
                  <a:lnTo>
                    <a:pt x="16598" y="40132"/>
                  </a:lnTo>
                  <a:lnTo>
                    <a:pt x="16852" y="38608"/>
                  </a:lnTo>
                  <a:lnTo>
                    <a:pt x="17005" y="37719"/>
                  </a:lnTo>
                  <a:lnTo>
                    <a:pt x="18186" y="41656"/>
                  </a:lnTo>
                  <a:lnTo>
                    <a:pt x="20434" y="37719"/>
                  </a:lnTo>
                  <a:lnTo>
                    <a:pt x="21018" y="36703"/>
                  </a:lnTo>
                  <a:lnTo>
                    <a:pt x="20904" y="43218"/>
                  </a:lnTo>
                  <a:lnTo>
                    <a:pt x="20802" y="43649"/>
                  </a:lnTo>
                  <a:lnTo>
                    <a:pt x="20777" y="43929"/>
                  </a:lnTo>
                  <a:lnTo>
                    <a:pt x="20904" y="43954"/>
                  </a:lnTo>
                  <a:lnTo>
                    <a:pt x="20916" y="43649"/>
                  </a:lnTo>
                  <a:lnTo>
                    <a:pt x="20904" y="43472"/>
                  </a:lnTo>
                  <a:lnTo>
                    <a:pt x="20904" y="43307"/>
                  </a:lnTo>
                  <a:lnTo>
                    <a:pt x="21247" y="41783"/>
                  </a:lnTo>
                  <a:lnTo>
                    <a:pt x="21336" y="41529"/>
                  </a:lnTo>
                  <a:lnTo>
                    <a:pt x="22999" y="38100"/>
                  </a:lnTo>
                  <a:lnTo>
                    <a:pt x="24079" y="37846"/>
                  </a:lnTo>
                  <a:lnTo>
                    <a:pt x="22085" y="45720"/>
                  </a:lnTo>
                  <a:lnTo>
                    <a:pt x="28168" y="38354"/>
                  </a:lnTo>
                  <a:lnTo>
                    <a:pt x="27635" y="46736"/>
                  </a:lnTo>
                  <a:lnTo>
                    <a:pt x="29108" y="39624"/>
                  </a:lnTo>
                  <a:lnTo>
                    <a:pt x="32969" y="43561"/>
                  </a:lnTo>
                  <a:lnTo>
                    <a:pt x="35572" y="39624"/>
                  </a:lnTo>
                  <a:lnTo>
                    <a:pt x="35356" y="40513"/>
                  </a:lnTo>
                  <a:lnTo>
                    <a:pt x="35229" y="41160"/>
                  </a:lnTo>
                  <a:lnTo>
                    <a:pt x="36372" y="41656"/>
                  </a:lnTo>
                  <a:lnTo>
                    <a:pt x="36728" y="43307"/>
                  </a:lnTo>
                  <a:lnTo>
                    <a:pt x="36842" y="43764"/>
                  </a:lnTo>
                  <a:lnTo>
                    <a:pt x="37744" y="45085"/>
                  </a:lnTo>
                  <a:lnTo>
                    <a:pt x="37909" y="39624"/>
                  </a:lnTo>
                  <a:lnTo>
                    <a:pt x="37998" y="39204"/>
                  </a:lnTo>
                  <a:lnTo>
                    <a:pt x="39535" y="38354"/>
                  </a:lnTo>
                  <a:lnTo>
                    <a:pt x="40233" y="37973"/>
                  </a:lnTo>
                  <a:lnTo>
                    <a:pt x="40271" y="37846"/>
                  </a:lnTo>
                  <a:lnTo>
                    <a:pt x="40652" y="36703"/>
                  </a:lnTo>
                  <a:lnTo>
                    <a:pt x="40995" y="35687"/>
                  </a:lnTo>
                  <a:lnTo>
                    <a:pt x="41465" y="34290"/>
                  </a:lnTo>
                  <a:lnTo>
                    <a:pt x="43268" y="40005"/>
                  </a:lnTo>
                  <a:lnTo>
                    <a:pt x="40563" y="41071"/>
                  </a:lnTo>
                  <a:lnTo>
                    <a:pt x="40449" y="41910"/>
                  </a:lnTo>
                  <a:lnTo>
                    <a:pt x="40944" y="46482"/>
                  </a:lnTo>
                  <a:lnTo>
                    <a:pt x="40843" y="41783"/>
                  </a:lnTo>
                  <a:lnTo>
                    <a:pt x="44069" y="41783"/>
                  </a:lnTo>
                  <a:lnTo>
                    <a:pt x="43459" y="37973"/>
                  </a:lnTo>
                  <a:lnTo>
                    <a:pt x="44818" y="41402"/>
                  </a:lnTo>
                  <a:lnTo>
                    <a:pt x="44640" y="39624"/>
                  </a:lnTo>
                  <a:lnTo>
                    <a:pt x="45339" y="44450"/>
                  </a:lnTo>
                  <a:lnTo>
                    <a:pt x="45504" y="39624"/>
                  </a:lnTo>
                  <a:lnTo>
                    <a:pt x="45567" y="37973"/>
                  </a:lnTo>
                  <a:lnTo>
                    <a:pt x="45593" y="37211"/>
                  </a:lnTo>
                  <a:lnTo>
                    <a:pt x="46634" y="43180"/>
                  </a:lnTo>
                  <a:lnTo>
                    <a:pt x="47764" y="38735"/>
                  </a:lnTo>
                  <a:lnTo>
                    <a:pt x="49618" y="42037"/>
                  </a:lnTo>
                  <a:lnTo>
                    <a:pt x="49695" y="42418"/>
                  </a:lnTo>
                  <a:lnTo>
                    <a:pt x="48298" y="45466"/>
                  </a:lnTo>
                  <a:lnTo>
                    <a:pt x="50469" y="43307"/>
                  </a:lnTo>
                  <a:lnTo>
                    <a:pt x="50965" y="44411"/>
                  </a:lnTo>
                  <a:lnTo>
                    <a:pt x="50736" y="43307"/>
                  </a:lnTo>
                  <a:lnTo>
                    <a:pt x="50850" y="41275"/>
                  </a:lnTo>
                  <a:lnTo>
                    <a:pt x="51092" y="39624"/>
                  </a:lnTo>
                  <a:lnTo>
                    <a:pt x="52641" y="38735"/>
                  </a:lnTo>
                  <a:lnTo>
                    <a:pt x="53759" y="38100"/>
                  </a:lnTo>
                  <a:lnTo>
                    <a:pt x="52552" y="42799"/>
                  </a:lnTo>
                  <a:lnTo>
                    <a:pt x="52451" y="44069"/>
                  </a:lnTo>
                  <a:lnTo>
                    <a:pt x="53238" y="46482"/>
                  </a:lnTo>
                  <a:lnTo>
                    <a:pt x="54902" y="44958"/>
                  </a:lnTo>
                  <a:lnTo>
                    <a:pt x="56172" y="40005"/>
                  </a:lnTo>
                  <a:lnTo>
                    <a:pt x="57416" y="40132"/>
                  </a:lnTo>
                  <a:lnTo>
                    <a:pt x="57492" y="41021"/>
                  </a:lnTo>
                  <a:lnTo>
                    <a:pt x="57619" y="41275"/>
                  </a:lnTo>
                  <a:lnTo>
                    <a:pt x="57696" y="41529"/>
                  </a:lnTo>
                  <a:lnTo>
                    <a:pt x="57454" y="42545"/>
                  </a:lnTo>
                  <a:lnTo>
                    <a:pt x="58496" y="40005"/>
                  </a:lnTo>
                  <a:lnTo>
                    <a:pt x="59220" y="38227"/>
                  </a:lnTo>
                  <a:lnTo>
                    <a:pt x="62661" y="42291"/>
                  </a:lnTo>
                  <a:lnTo>
                    <a:pt x="64185" y="38227"/>
                  </a:lnTo>
                  <a:lnTo>
                    <a:pt x="64236" y="38100"/>
                  </a:lnTo>
                  <a:lnTo>
                    <a:pt x="64579" y="37211"/>
                  </a:lnTo>
                  <a:lnTo>
                    <a:pt x="64719" y="36830"/>
                  </a:lnTo>
                  <a:lnTo>
                    <a:pt x="64897" y="37503"/>
                  </a:lnTo>
                  <a:lnTo>
                    <a:pt x="64820" y="36830"/>
                  </a:lnTo>
                  <a:lnTo>
                    <a:pt x="64693" y="35814"/>
                  </a:lnTo>
                  <a:lnTo>
                    <a:pt x="64630" y="34290"/>
                  </a:lnTo>
                  <a:lnTo>
                    <a:pt x="64681" y="30734"/>
                  </a:lnTo>
                  <a:lnTo>
                    <a:pt x="65671" y="30607"/>
                  </a:lnTo>
                  <a:lnTo>
                    <a:pt x="66522" y="27305"/>
                  </a:lnTo>
                  <a:lnTo>
                    <a:pt x="66903" y="30861"/>
                  </a:lnTo>
                  <a:lnTo>
                    <a:pt x="66294" y="30734"/>
                  </a:lnTo>
                  <a:lnTo>
                    <a:pt x="66268" y="31369"/>
                  </a:lnTo>
                  <a:lnTo>
                    <a:pt x="66141" y="32512"/>
                  </a:lnTo>
                  <a:lnTo>
                    <a:pt x="65951" y="33274"/>
                  </a:lnTo>
                  <a:lnTo>
                    <a:pt x="67005" y="31750"/>
                  </a:lnTo>
                  <a:lnTo>
                    <a:pt x="67691" y="35560"/>
                  </a:lnTo>
                  <a:lnTo>
                    <a:pt x="67957" y="35052"/>
                  </a:lnTo>
                  <a:lnTo>
                    <a:pt x="67906" y="34544"/>
                  </a:lnTo>
                  <a:lnTo>
                    <a:pt x="68059" y="34886"/>
                  </a:lnTo>
                  <a:lnTo>
                    <a:pt x="67995" y="34632"/>
                  </a:lnTo>
                  <a:lnTo>
                    <a:pt x="68135" y="34747"/>
                  </a:lnTo>
                  <a:lnTo>
                    <a:pt x="68237" y="34544"/>
                  </a:lnTo>
                  <a:lnTo>
                    <a:pt x="69773" y="31750"/>
                  </a:lnTo>
                  <a:lnTo>
                    <a:pt x="69989" y="31369"/>
                  </a:lnTo>
                  <a:lnTo>
                    <a:pt x="71564" y="32893"/>
                  </a:lnTo>
                  <a:lnTo>
                    <a:pt x="71882" y="37846"/>
                  </a:lnTo>
                  <a:lnTo>
                    <a:pt x="68135" y="34747"/>
                  </a:lnTo>
                  <a:lnTo>
                    <a:pt x="68084" y="34925"/>
                  </a:lnTo>
                  <a:lnTo>
                    <a:pt x="69989" y="38989"/>
                  </a:lnTo>
                  <a:lnTo>
                    <a:pt x="67564" y="37084"/>
                  </a:lnTo>
                  <a:lnTo>
                    <a:pt x="68148" y="40513"/>
                  </a:lnTo>
                  <a:lnTo>
                    <a:pt x="67449" y="41148"/>
                  </a:lnTo>
                  <a:lnTo>
                    <a:pt x="67348" y="41529"/>
                  </a:lnTo>
                  <a:lnTo>
                    <a:pt x="67805" y="45085"/>
                  </a:lnTo>
                  <a:lnTo>
                    <a:pt x="70980" y="46482"/>
                  </a:lnTo>
                  <a:lnTo>
                    <a:pt x="71361" y="42418"/>
                  </a:lnTo>
                  <a:lnTo>
                    <a:pt x="74549" y="43942"/>
                  </a:lnTo>
                  <a:lnTo>
                    <a:pt x="74930" y="42418"/>
                  </a:lnTo>
                  <a:lnTo>
                    <a:pt x="75260" y="41160"/>
                  </a:lnTo>
                  <a:lnTo>
                    <a:pt x="74383" y="39878"/>
                  </a:lnTo>
                  <a:lnTo>
                    <a:pt x="74485" y="38989"/>
                  </a:lnTo>
                  <a:lnTo>
                    <a:pt x="74790" y="37846"/>
                  </a:lnTo>
                  <a:lnTo>
                    <a:pt x="75018" y="36957"/>
                  </a:lnTo>
                  <a:lnTo>
                    <a:pt x="77533" y="36703"/>
                  </a:lnTo>
                  <a:lnTo>
                    <a:pt x="80060" y="44069"/>
                  </a:lnTo>
                  <a:lnTo>
                    <a:pt x="81902" y="42926"/>
                  </a:lnTo>
                  <a:lnTo>
                    <a:pt x="82702" y="39878"/>
                  </a:lnTo>
                  <a:lnTo>
                    <a:pt x="82829" y="38481"/>
                  </a:lnTo>
                  <a:lnTo>
                    <a:pt x="82918" y="36703"/>
                  </a:lnTo>
                  <a:lnTo>
                    <a:pt x="83096" y="33274"/>
                  </a:lnTo>
                  <a:lnTo>
                    <a:pt x="85369" y="36449"/>
                  </a:lnTo>
                  <a:lnTo>
                    <a:pt x="85407" y="36957"/>
                  </a:lnTo>
                  <a:lnTo>
                    <a:pt x="84658" y="42291"/>
                  </a:lnTo>
                  <a:lnTo>
                    <a:pt x="87744" y="42799"/>
                  </a:lnTo>
                  <a:lnTo>
                    <a:pt x="87287" y="39890"/>
                  </a:lnTo>
                  <a:lnTo>
                    <a:pt x="86410" y="34163"/>
                  </a:lnTo>
                  <a:lnTo>
                    <a:pt x="89179" y="37426"/>
                  </a:lnTo>
                  <a:lnTo>
                    <a:pt x="89166" y="37211"/>
                  </a:lnTo>
                  <a:lnTo>
                    <a:pt x="90779" y="37211"/>
                  </a:lnTo>
                  <a:lnTo>
                    <a:pt x="91122" y="42291"/>
                  </a:lnTo>
                  <a:lnTo>
                    <a:pt x="94399" y="41529"/>
                  </a:lnTo>
                  <a:lnTo>
                    <a:pt x="98031" y="37846"/>
                  </a:lnTo>
                  <a:lnTo>
                    <a:pt x="100609" y="37211"/>
                  </a:lnTo>
                  <a:lnTo>
                    <a:pt x="101650" y="36957"/>
                  </a:lnTo>
                  <a:lnTo>
                    <a:pt x="101511" y="37973"/>
                  </a:lnTo>
                  <a:lnTo>
                    <a:pt x="101396" y="38608"/>
                  </a:lnTo>
                  <a:lnTo>
                    <a:pt x="100977" y="39624"/>
                  </a:lnTo>
                  <a:lnTo>
                    <a:pt x="100901" y="40132"/>
                  </a:lnTo>
                  <a:lnTo>
                    <a:pt x="101688" y="41529"/>
                  </a:lnTo>
                  <a:lnTo>
                    <a:pt x="106286" y="39116"/>
                  </a:lnTo>
                  <a:lnTo>
                    <a:pt x="111658" y="42291"/>
                  </a:lnTo>
                  <a:lnTo>
                    <a:pt x="115912" y="45212"/>
                  </a:lnTo>
                  <a:lnTo>
                    <a:pt x="117602" y="40894"/>
                  </a:lnTo>
                  <a:lnTo>
                    <a:pt x="118008" y="40894"/>
                  </a:lnTo>
                  <a:lnTo>
                    <a:pt x="118821" y="39116"/>
                  </a:lnTo>
                  <a:lnTo>
                    <a:pt x="119811" y="38862"/>
                  </a:lnTo>
                  <a:lnTo>
                    <a:pt x="119862" y="39370"/>
                  </a:lnTo>
                  <a:lnTo>
                    <a:pt x="119989" y="41910"/>
                  </a:lnTo>
                  <a:lnTo>
                    <a:pt x="119494" y="42926"/>
                  </a:lnTo>
                  <a:lnTo>
                    <a:pt x="122542" y="39243"/>
                  </a:lnTo>
                  <a:lnTo>
                    <a:pt x="123050" y="38862"/>
                  </a:lnTo>
                  <a:lnTo>
                    <a:pt x="125615" y="36957"/>
                  </a:lnTo>
                  <a:lnTo>
                    <a:pt x="126974" y="35941"/>
                  </a:lnTo>
                  <a:lnTo>
                    <a:pt x="127482" y="35560"/>
                  </a:lnTo>
                  <a:lnTo>
                    <a:pt x="127660" y="35433"/>
                  </a:lnTo>
                  <a:lnTo>
                    <a:pt x="128168" y="35052"/>
                  </a:lnTo>
                  <a:lnTo>
                    <a:pt x="131203" y="39370"/>
                  </a:lnTo>
                  <a:lnTo>
                    <a:pt x="131267" y="39878"/>
                  </a:lnTo>
                  <a:lnTo>
                    <a:pt x="130924" y="40640"/>
                  </a:lnTo>
                  <a:lnTo>
                    <a:pt x="130835" y="41071"/>
                  </a:lnTo>
                  <a:lnTo>
                    <a:pt x="133261" y="42799"/>
                  </a:lnTo>
                  <a:lnTo>
                    <a:pt x="133477" y="35052"/>
                  </a:lnTo>
                  <a:lnTo>
                    <a:pt x="133553" y="32385"/>
                  </a:lnTo>
                  <a:lnTo>
                    <a:pt x="133565" y="32131"/>
                  </a:lnTo>
                  <a:lnTo>
                    <a:pt x="135877" y="36080"/>
                  </a:lnTo>
                  <a:lnTo>
                    <a:pt x="135432" y="36957"/>
                  </a:lnTo>
                  <a:lnTo>
                    <a:pt x="140868" y="38735"/>
                  </a:lnTo>
                  <a:lnTo>
                    <a:pt x="146850" y="34798"/>
                  </a:lnTo>
                  <a:lnTo>
                    <a:pt x="151003" y="41402"/>
                  </a:lnTo>
                  <a:lnTo>
                    <a:pt x="151777" y="35052"/>
                  </a:lnTo>
                  <a:lnTo>
                    <a:pt x="156349" y="44196"/>
                  </a:lnTo>
                  <a:lnTo>
                    <a:pt x="156705" y="35433"/>
                  </a:lnTo>
                  <a:lnTo>
                    <a:pt x="159626" y="39497"/>
                  </a:lnTo>
                  <a:lnTo>
                    <a:pt x="159727" y="39878"/>
                  </a:lnTo>
                  <a:lnTo>
                    <a:pt x="158915" y="41275"/>
                  </a:lnTo>
                  <a:lnTo>
                    <a:pt x="163283" y="44196"/>
                  </a:lnTo>
                  <a:lnTo>
                    <a:pt x="164439" y="44577"/>
                  </a:lnTo>
                  <a:lnTo>
                    <a:pt x="164934" y="39497"/>
                  </a:lnTo>
                  <a:lnTo>
                    <a:pt x="165036" y="38722"/>
                  </a:lnTo>
                  <a:lnTo>
                    <a:pt x="166446" y="37846"/>
                  </a:lnTo>
                  <a:lnTo>
                    <a:pt x="166471" y="42379"/>
                  </a:lnTo>
                  <a:lnTo>
                    <a:pt x="166103" y="43281"/>
                  </a:lnTo>
                  <a:lnTo>
                    <a:pt x="166484" y="43408"/>
                  </a:lnTo>
                  <a:lnTo>
                    <a:pt x="166484" y="42418"/>
                  </a:lnTo>
                  <a:lnTo>
                    <a:pt x="168338" y="37846"/>
                  </a:lnTo>
                  <a:lnTo>
                    <a:pt x="168440" y="37592"/>
                  </a:lnTo>
                  <a:lnTo>
                    <a:pt x="169481" y="43053"/>
                  </a:lnTo>
                  <a:lnTo>
                    <a:pt x="170840" y="41910"/>
                  </a:lnTo>
                  <a:lnTo>
                    <a:pt x="170294" y="41656"/>
                  </a:lnTo>
                  <a:lnTo>
                    <a:pt x="169722" y="39979"/>
                  </a:lnTo>
                  <a:lnTo>
                    <a:pt x="169773" y="38481"/>
                  </a:lnTo>
                  <a:lnTo>
                    <a:pt x="170700" y="37592"/>
                  </a:lnTo>
                  <a:lnTo>
                    <a:pt x="171881" y="36449"/>
                  </a:lnTo>
                  <a:lnTo>
                    <a:pt x="174828" y="41656"/>
                  </a:lnTo>
                  <a:lnTo>
                    <a:pt x="174955" y="44069"/>
                  </a:lnTo>
                  <a:lnTo>
                    <a:pt x="179959" y="40259"/>
                  </a:lnTo>
                  <a:lnTo>
                    <a:pt x="179895" y="41071"/>
                  </a:lnTo>
                  <a:lnTo>
                    <a:pt x="180352" y="40259"/>
                  </a:lnTo>
                  <a:lnTo>
                    <a:pt x="181000" y="39116"/>
                  </a:lnTo>
                  <a:lnTo>
                    <a:pt x="178828" y="48641"/>
                  </a:lnTo>
                  <a:lnTo>
                    <a:pt x="181190" y="44577"/>
                  </a:lnTo>
                  <a:lnTo>
                    <a:pt x="181063" y="43764"/>
                  </a:lnTo>
                  <a:lnTo>
                    <a:pt x="180975" y="43434"/>
                  </a:lnTo>
                  <a:lnTo>
                    <a:pt x="181089" y="42799"/>
                  </a:lnTo>
                  <a:lnTo>
                    <a:pt x="181330" y="42037"/>
                  </a:lnTo>
                  <a:lnTo>
                    <a:pt x="181457" y="41529"/>
                  </a:lnTo>
                  <a:lnTo>
                    <a:pt x="181508" y="40767"/>
                  </a:lnTo>
                  <a:lnTo>
                    <a:pt x="182727" y="43561"/>
                  </a:lnTo>
                  <a:lnTo>
                    <a:pt x="185483" y="43561"/>
                  </a:lnTo>
                  <a:lnTo>
                    <a:pt x="187540" y="42418"/>
                  </a:lnTo>
                  <a:lnTo>
                    <a:pt x="187147" y="45466"/>
                  </a:lnTo>
                  <a:lnTo>
                    <a:pt x="190842" y="46355"/>
                  </a:lnTo>
                  <a:lnTo>
                    <a:pt x="194945" y="43942"/>
                  </a:lnTo>
                  <a:lnTo>
                    <a:pt x="199097" y="44069"/>
                  </a:lnTo>
                  <a:lnTo>
                    <a:pt x="198970" y="43942"/>
                  </a:lnTo>
                  <a:lnTo>
                    <a:pt x="197739" y="42672"/>
                  </a:lnTo>
                  <a:lnTo>
                    <a:pt x="197624" y="42418"/>
                  </a:lnTo>
                  <a:lnTo>
                    <a:pt x="197726" y="40767"/>
                  </a:lnTo>
                  <a:lnTo>
                    <a:pt x="197840" y="39116"/>
                  </a:lnTo>
                  <a:lnTo>
                    <a:pt x="197967" y="37211"/>
                  </a:lnTo>
                  <a:lnTo>
                    <a:pt x="199174" y="36576"/>
                  </a:lnTo>
                  <a:lnTo>
                    <a:pt x="199275" y="37604"/>
                  </a:lnTo>
                  <a:lnTo>
                    <a:pt x="199720" y="36576"/>
                  </a:lnTo>
                  <a:lnTo>
                    <a:pt x="199771" y="36449"/>
                  </a:lnTo>
                  <a:lnTo>
                    <a:pt x="199999" y="35941"/>
                  </a:lnTo>
                  <a:lnTo>
                    <a:pt x="201561" y="36576"/>
                  </a:lnTo>
                  <a:lnTo>
                    <a:pt x="201091" y="40894"/>
                  </a:lnTo>
                  <a:lnTo>
                    <a:pt x="200977" y="41529"/>
                  </a:lnTo>
                  <a:lnTo>
                    <a:pt x="200152" y="43053"/>
                  </a:lnTo>
                  <a:lnTo>
                    <a:pt x="202031" y="41402"/>
                  </a:lnTo>
                  <a:lnTo>
                    <a:pt x="202069" y="42926"/>
                  </a:lnTo>
                  <a:lnTo>
                    <a:pt x="201701" y="43561"/>
                  </a:lnTo>
                  <a:lnTo>
                    <a:pt x="201587" y="45339"/>
                  </a:lnTo>
                  <a:lnTo>
                    <a:pt x="202374" y="42418"/>
                  </a:lnTo>
                  <a:lnTo>
                    <a:pt x="204851" y="50165"/>
                  </a:lnTo>
                  <a:lnTo>
                    <a:pt x="205968" y="45085"/>
                  </a:lnTo>
                  <a:lnTo>
                    <a:pt x="206070" y="46482"/>
                  </a:lnTo>
                  <a:lnTo>
                    <a:pt x="210223" y="46482"/>
                  </a:lnTo>
                  <a:lnTo>
                    <a:pt x="211810" y="45085"/>
                  </a:lnTo>
                  <a:lnTo>
                    <a:pt x="212102" y="44831"/>
                  </a:lnTo>
                  <a:lnTo>
                    <a:pt x="215480" y="44577"/>
                  </a:lnTo>
                  <a:lnTo>
                    <a:pt x="215519" y="42418"/>
                  </a:lnTo>
                  <a:lnTo>
                    <a:pt x="215531" y="41402"/>
                  </a:lnTo>
                  <a:lnTo>
                    <a:pt x="215557" y="40386"/>
                  </a:lnTo>
                  <a:lnTo>
                    <a:pt x="216865" y="41402"/>
                  </a:lnTo>
                  <a:lnTo>
                    <a:pt x="217170" y="40386"/>
                  </a:lnTo>
                  <a:lnTo>
                    <a:pt x="217893" y="37973"/>
                  </a:lnTo>
                  <a:lnTo>
                    <a:pt x="220383" y="39370"/>
                  </a:lnTo>
                  <a:lnTo>
                    <a:pt x="223126" y="42545"/>
                  </a:lnTo>
                  <a:lnTo>
                    <a:pt x="226123" y="42291"/>
                  </a:lnTo>
                  <a:lnTo>
                    <a:pt x="228231" y="40132"/>
                  </a:lnTo>
                  <a:lnTo>
                    <a:pt x="228092" y="40005"/>
                  </a:lnTo>
                  <a:lnTo>
                    <a:pt x="227926" y="40005"/>
                  </a:lnTo>
                  <a:lnTo>
                    <a:pt x="228066" y="39979"/>
                  </a:lnTo>
                  <a:lnTo>
                    <a:pt x="230835" y="39624"/>
                  </a:lnTo>
                  <a:lnTo>
                    <a:pt x="229285" y="42418"/>
                  </a:lnTo>
                  <a:lnTo>
                    <a:pt x="232867" y="41783"/>
                  </a:lnTo>
                  <a:lnTo>
                    <a:pt x="233870" y="41656"/>
                  </a:lnTo>
                  <a:lnTo>
                    <a:pt x="236905" y="39624"/>
                  </a:lnTo>
                  <a:lnTo>
                    <a:pt x="238340" y="38671"/>
                  </a:lnTo>
                  <a:lnTo>
                    <a:pt x="238226" y="37973"/>
                  </a:lnTo>
                  <a:lnTo>
                    <a:pt x="237921" y="36957"/>
                  </a:lnTo>
                  <a:lnTo>
                    <a:pt x="237477" y="36449"/>
                  </a:lnTo>
                  <a:lnTo>
                    <a:pt x="237401" y="36195"/>
                  </a:lnTo>
                  <a:lnTo>
                    <a:pt x="238467" y="34417"/>
                  </a:lnTo>
                  <a:lnTo>
                    <a:pt x="239344" y="36322"/>
                  </a:lnTo>
                  <a:lnTo>
                    <a:pt x="239433" y="38227"/>
                  </a:lnTo>
                  <a:lnTo>
                    <a:pt x="239306" y="38671"/>
                  </a:lnTo>
                  <a:lnTo>
                    <a:pt x="239191" y="38862"/>
                  </a:lnTo>
                  <a:lnTo>
                    <a:pt x="243243" y="38100"/>
                  </a:lnTo>
                  <a:lnTo>
                    <a:pt x="247510" y="41275"/>
                  </a:lnTo>
                  <a:lnTo>
                    <a:pt x="251561" y="44069"/>
                  </a:lnTo>
                  <a:lnTo>
                    <a:pt x="255028" y="42037"/>
                  </a:lnTo>
                  <a:lnTo>
                    <a:pt x="254825" y="42418"/>
                  </a:lnTo>
                  <a:lnTo>
                    <a:pt x="255206" y="42037"/>
                  </a:lnTo>
                  <a:lnTo>
                    <a:pt x="259029" y="38227"/>
                  </a:lnTo>
                  <a:lnTo>
                    <a:pt x="260959" y="38989"/>
                  </a:lnTo>
                  <a:lnTo>
                    <a:pt x="258051" y="41021"/>
                  </a:lnTo>
                  <a:lnTo>
                    <a:pt x="257949" y="41275"/>
                  </a:lnTo>
                  <a:lnTo>
                    <a:pt x="259295" y="43434"/>
                  </a:lnTo>
                  <a:lnTo>
                    <a:pt x="263093" y="38227"/>
                  </a:lnTo>
                  <a:lnTo>
                    <a:pt x="263194" y="38100"/>
                  </a:lnTo>
                  <a:lnTo>
                    <a:pt x="263842" y="37211"/>
                  </a:lnTo>
                  <a:lnTo>
                    <a:pt x="266484" y="44450"/>
                  </a:lnTo>
                  <a:lnTo>
                    <a:pt x="270230" y="40132"/>
                  </a:lnTo>
                  <a:lnTo>
                    <a:pt x="273113" y="44831"/>
                  </a:lnTo>
                  <a:lnTo>
                    <a:pt x="276936" y="44831"/>
                  </a:lnTo>
                  <a:lnTo>
                    <a:pt x="280949" y="44069"/>
                  </a:lnTo>
                  <a:lnTo>
                    <a:pt x="284416" y="46482"/>
                  </a:lnTo>
                  <a:lnTo>
                    <a:pt x="284200" y="44069"/>
                  </a:lnTo>
                  <a:lnTo>
                    <a:pt x="284289" y="43688"/>
                  </a:lnTo>
                  <a:lnTo>
                    <a:pt x="285203" y="41275"/>
                  </a:lnTo>
                  <a:lnTo>
                    <a:pt x="285292" y="43129"/>
                  </a:lnTo>
                  <a:lnTo>
                    <a:pt x="285686" y="42164"/>
                  </a:lnTo>
                  <a:lnTo>
                    <a:pt x="292201" y="41529"/>
                  </a:lnTo>
                  <a:lnTo>
                    <a:pt x="298831" y="43180"/>
                  </a:lnTo>
                  <a:lnTo>
                    <a:pt x="305511" y="45974"/>
                  </a:lnTo>
                  <a:lnTo>
                    <a:pt x="312140" y="48387"/>
                  </a:lnTo>
                  <a:lnTo>
                    <a:pt x="315341" y="49149"/>
                  </a:lnTo>
                  <a:lnTo>
                    <a:pt x="314604" y="41529"/>
                  </a:lnTo>
                  <a:lnTo>
                    <a:pt x="314579" y="41275"/>
                  </a:lnTo>
                  <a:lnTo>
                    <a:pt x="314464" y="40132"/>
                  </a:lnTo>
                  <a:lnTo>
                    <a:pt x="314185" y="37211"/>
                  </a:lnTo>
                  <a:lnTo>
                    <a:pt x="313956" y="34798"/>
                  </a:lnTo>
                  <a:lnTo>
                    <a:pt x="317830" y="40894"/>
                  </a:lnTo>
                  <a:lnTo>
                    <a:pt x="317931" y="41402"/>
                  </a:lnTo>
                  <a:lnTo>
                    <a:pt x="316865" y="45974"/>
                  </a:lnTo>
                  <a:lnTo>
                    <a:pt x="321767" y="43434"/>
                  </a:lnTo>
                  <a:lnTo>
                    <a:pt x="331635" y="43180"/>
                  </a:lnTo>
                  <a:lnTo>
                    <a:pt x="336448" y="41148"/>
                  </a:lnTo>
                  <a:lnTo>
                    <a:pt x="336156" y="42037"/>
                  </a:lnTo>
                  <a:lnTo>
                    <a:pt x="336067" y="43815"/>
                  </a:lnTo>
                  <a:lnTo>
                    <a:pt x="335445" y="43815"/>
                  </a:lnTo>
                  <a:lnTo>
                    <a:pt x="336791" y="47371"/>
                  </a:lnTo>
                  <a:lnTo>
                    <a:pt x="340398" y="43942"/>
                  </a:lnTo>
                  <a:lnTo>
                    <a:pt x="340423" y="41148"/>
                  </a:lnTo>
                  <a:lnTo>
                    <a:pt x="340423" y="41021"/>
                  </a:lnTo>
                  <a:lnTo>
                    <a:pt x="341414" y="41402"/>
                  </a:lnTo>
                  <a:lnTo>
                    <a:pt x="340855" y="43053"/>
                  </a:lnTo>
                  <a:lnTo>
                    <a:pt x="340741" y="43942"/>
                  </a:lnTo>
                  <a:lnTo>
                    <a:pt x="341249" y="45212"/>
                  </a:lnTo>
                  <a:lnTo>
                    <a:pt x="342595" y="47244"/>
                  </a:lnTo>
                  <a:lnTo>
                    <a:pt x="344525" y="41021"/>
                  </a:lnTo>
                  <a:lnTo>
                    <a:pt x="344639" y="40640"/>
                  </a:lnTo>
                  <a:lnTo>
                    <a:pt x="345363" y="44297"/>
                  </a:lnTo>
                  <a:lnTo>
                    <a:pt x="345592" y="43815"/>
                  </a:lnTo>
                  <a:lnTo>
                    <a:pt x="348805" y="45974"/>
                  </a:lnTo>
                  <a:lnTo>
                    <a:pt x="348361" y="43815"/>
                  </a:lnTo>
                  <a:lnTo>
                    <a:pt x="347980" y="41910"/>
                  </a:lnTo>
                  <a:lnTo>
                    <a:pt x="350342" y="43815"/>
                  </a:lnTo>
                  <a:lnTo>
                    <a:pt x="351472" y="41910"/>
                  </a:lnTo>
                  <a:lnTo>
                    <a:pt x="352221" y="40640"/>
                  </a:lnTo>
                  <a:lnTo>
                    <a:pt x="352526" y="40132"/>
                  </a:lnTo>
                  <a:lnTo>
                    <a:pt x="354380" y="42519"/>
                  </a:lnTo>
                  <a:lnTo>
                    <a:pt x="354203" y="43065"/>
                  </a:lnTo>
                  <a:lnTo>
                    <a:pt x="354139" y="43535"/>
                  </a:lnTo>
                  <a:lnTo>
                    <a:pt x="355727" y="45339"/>
                  </a:lnTo>
                  <a:lnTo>
                    <a:pt x="355307" y="43853"/>
                  </a:lnTo>
                  <a:lnTo>
                    <a:pt x="354863" y="43014"/>
                  </a:lnTo>
                  <a:lnTo>
                    <a:pt x="354418" y="42506"/>
                  </a:lnTo>
                  <a:lnTo>
                    <a:pt x="355066" y="40132"/>
                  </a:lnTo>
                  <a:lnTo>
                    <a:pt x="355650" y="37973"/>
                  </a:lnTo>
                  <a:lnTo>
                    <a:pt x="358482" y="44704"/>
                  </a:lnTo>
                  <a:lnTo>
                    <a:pt x="358876" y="38227"/>
                  </a:lnTo>
                  <a:lnTo>
                    <a:pt x="358724" y="44958"/>
                  </a:lnTo>
                  <a:lnTo>
                    <a:pt x="363054" y="43688"/>
                  </a:lnTo>
                  <a:lnTo>
                    <a:pt x="364566" y="40513"/>
                  </a:lnTo>
                  <a:lnTo>
                    <a:pt x="364058" y="42545"/>
                  </a:lnTo>
                  <a:lnTo>
                    <a:pt x="365887" y="42545"/>
                  </a:lnTo>
                  <a:lnTo>
                    <a:pt x="365277" y="45415"/>
                  </a:lnTo>
                  <a:lnTo>
                    <a:pt x="367004" y="45339"/>
                  </a:lnTo>
                  <a:lnTo>
                    <a:pt x="368579" y="44069"/>
                  </a:lnTo>
                  <a:lnTo>
                    <a:pt x="368274" y="40640"/>
                  </a:lnTo>
                  <a:lnTo>
                    <a:pt x="370624" y="43180"/>
                  </a:lnTo>
                  <a:lnTo>
                    <a:pt x="372859" y="41656"/>
                  </a:lnTo>
                  <a:lnTo>
                    <a:pt x="374827" y="40640"/>
                  </a:lnTo>
                  <a:lnTo>
                    <a:pt x="376415" y="44450"/>
                  </a:lnTo>
                  <a:lnTo>
                    <a:pt x="381520" y="40894"/>
                  </a:lnTo>
                  <a:lnTo>
                    <a:pt x="382016" y="40640"/>
                  </a:lnTo>
                  <a:lnTo>
                    <a:pt x="382270" y="40513"/>
                  </a:lnTo>
                  <a:lnTo>
                    <a:pt x="385749" y="38735"/>
                  </a:lnTo>
                  <a:lnTo>
                    <a:pt x="385762" y="38265"/>
                  </a:lnTo>
                  <a:lnTo>
                    <a:pt x="385787" y="38722"/>
                  </a:lnTo>
                  <a:lnTo>
                    <a:pt x="385826" y="40132"/>
                  </a:lnTo>
                  <a:lnTo>
                    <a:pt x="385953" y="44450"/>
                  </a:lnTo>
                  <a:lnTo>
                    <a:pt x="389483" y="42291"/>
                  </a:lnTo>
                  <a:lnTo>
                    <a:pt x="389432" y="42037"/>
                  </a:lnTo>
                  <a:lnTo>
                    <a:pt x="386499" y="38392"/>
                  </a:lnTo>
                  <a:lnTo>
                    <a:pt x="389064" y="37465"/>
                  </a:lnTo>
                  <a:lnTo>
                    <a:pt x="390829" y="36830"/>
                  </a:lnTo>
                  <a:lnTo>
                    <a:pt x="390728" y="40830"/>
                  </a:lnTo>
                  <a:lnTo>
                    <a:pt x="392480" y="36830"/>
                  </a:lnTo>
                  <a:lnTo>
                    <a:pt x="392823" y="36068"/>
                  </a:lnTo>
                  <a:lnTo>
                    <a:pt x="397141" y="37604"/>
                  </a:lnTo>
                  <a:lnTo>
                    <a:pt x="398094" y="38354"/>
                  </a:lnTo>
                  <a:lnTo>
                    <a:pt x="398145" y="38608"/>
                  </a:lnTo>
                  <a:lnTo>
                    <a:pt x="396506" y="40513"/>
                  </a:lnTo>
                  <a:lnTo>
                    <a:pt x="396125" y="41656"/>
                  </a:lnTo>
                  <a:lnTo>
                    <a:pt x="400469" y="38989"/>
                  </a:lnTo>
                  <a:lnTo>
                    <a:pt x="404545" y="42291"/>
                  </a:lnTo>
                  <a:lnTo>
                    <a:pt x="408012" y="38989"/>
                  </a:lnTo>
                  <a:lnTo>
                    <a:pt x="408279" y="38735"/>
                  </a:lnTo>
                  <a:lnTo>
                    <a:pt x="408178" y="37973"/>
                  </a:lnTo>
                  <a:lnTo>
                    <a:pt x="407657" y="36068"/>
                  </a:lnTo>
                  <a:lnTo>
                    <a:pt x="407314" y="34798"/>
                  </a:lnTo>
                  <a:lnTo>
                    <a:pt x="407644" y="34417"/>
                  </a:lnTo>
                  <a:lnTo>
                    <a:pt x="409651" y="32131"/>
                  </a:lnTo>
                  <a:lnTo>
                    <a:pt x="410324" y="31369"/>
                  </a:lnTo>
                  <a:lnTo>
                    <a:pt x="410768" y="30861"/>
                  </a:lnTo>
                  <a:lnTo>
                    <a:pt x="411441" y="30099"/>
                  </a:lnTo>
                  <a:lnTo>
                    <a:pt x="411568" y="29718"/>
                  </a:lnTo>
                  <a:lnTo>
                    <a:pt x="411683" y="27686"/>
                  </a:lnTo>
                  <a:lnTo>
                    <a:pt x="411810" y="32004"/>
                  </a:lnTo>
                  <a:lnTo>
                    <a:pt x="412864" y="33401"/>
                  </a:lnTo>
                  <a:lnTo>
                    <a:pt x="413740" y="35179"/>
                  </a:lnTo>
                  <a:lnTo>
                    <a:pt x="413829" y="35941"/>
                  </a:lnTo>
                  <a:lnTo>
                    <a:pt x="413461" y="40894"/>
                  </a:lnTo>
                  <a:lnTo>
                    <a:pt x="413969" y="40259"/>
                  </a:lnTo>
                  <a:lnTo>
                    <a:pt x="414528" y="38989"/>
                  </a:lnTo>
                  <a:lnTo>
                    <a:pt x="414489" y="36830"/>
                  </a:lnTo>
                  <a:lnTo>
                    <a:pt x="415124" y="37388"/>
                  </a:lnTo>
                  <a:lnTo>
                    <a:pt x="415467" y="38633"/>
                  </a:lnTo>
                  <a:lnTo>
                    <a:pt x="414705" y="40894"/>
                  </a:lnTo>
                  <a:lnTo>
                    <a:pt x="417449" y="39243"/>
                  </a:lnTo>
                  <a:lnTo>
                    <a:pt x="416699" y="36830"/>
                  </a:lnTo>
                  <a:lnTo>
                    <a:pt x="416471" y="36068"/>
                  </a:lnTo>
                  <a:lnTo>
                    <a:pt x="418934" y="36068"/>
                  </a:lnTo>
                  <a:lnTo>
                    <a:pt x="418922" y="36830"/>
                  </a:lnTo>
                  <a:lnTo>
                    <a:pt x="418795" y="37719"/>
                  </a:lnTo>
                  <a:lnTo>
                    <a:pt x="418439" y="38100"/>
                  </a:lnTo>
                  <a:lnTo>
                    <a:pt x="418185" y="39878"/>
                  </a:lnTo>
                  <a:lnTo>
                    <a:pt x="419862" y="36068"/>
                  </a:lnTo>
                  <a:lnTo>
                    <a:pt x="420700" y="34163"/>
                  </a:lnTo>
                  <a:lnTo>
                    <a:pt x="422783" y="35433"/>
                  </a:lnTo>
                  <a:lnTo>
                    <a:pt x="422770" y="36830"/>
                  </a:lnTo>
                  <a:lnTo>
                    <a:pt x="422884" y="37388"/>
                  </a:lnTo>
                  <a:lnTo>
                    <a:pt x="425869" y="36957"/>
                  </a:lnTo>
                  <a:lnTo>
                    <a:pt x="426859" y="34163"/>
                  </a:lnTo>
                  <a:lnTo>
                    <a:pt x="428409" y="29845"/>
                  </a:lnTo>
                  <a:lnTo>
                    <a:pt x="432155" y="32385"/>
                  </a:lnTo>
                  <a:lnTo>
                    <a:pt x="432257" y="33020"/>
                  </a:lnTo>
                  <a:lnTo>
                    <a:pt x="431190" y="38989"/>
                  </a:lnTo>
                  <a:lnTo>
                    <a:pt x="433692" y="34671"/>
                  </a:lnTo>
                  <a:lnTo>
                    <a:pt x="433895" y="40132"/>
                  </a:lnTo>
                  <a:lnTo>
                    <a:pt x="436016" y="38481"/>
                  </a:lnTo>
                  <a:lnTo>
                    <a:pt x="435165" y="35814"/>
                  </a:lnTo>
                  <a:lnTo>
                    <a:pt x="437019" y="35941"/>
                  </a:lnTo>
                  <a:lnTo>
                    <a:pt x="437070" y="35814"/>
                  </a:lnTo>
                  <a:lnTo>
                    <a:pt x="437527" y="34671"/>
                  </a:lnTo>
                  <a:lnTo>
                    <a:pt x="438658" y="31877"/>
                  </a:lnTo>
                  <a:lnTo>
                    <a:pt x="440143" y="33655"/>
                  </a:lnTo>
                  <a:lnTo>
                    <a:pt x="440182" y="33909"/>
                  </a:lnTo>
                  <a:lnTo>
                    <a:pt x="438886" y="35941"/>
                  </a:lnTo>
                  <a:lnTo>
                    <a:pt x="442341" y="34925"/>
                  </a:lnTo>
                  <a:lnTo>
                    <a:pt x="440512" y="33020"/>
                  </a:lnTo>
                  <a:lnTo>
                    <a:pt x="440639" y="32512"/>
                  </a:lnTo>
                  <a:lnTo>
                    <a:pt x="441045" y="31877"/>
                  </a:lnTo>
                  <a:lnTo>
                    <a:pt x="442188" y="30099"/>
                  </a:lnTo>
                  <a:lnTo>
                    <a:pt x="442214" y="29845"/>
                  </a:lnTo>
                  <a:lnTo>
                    <a:pt x="441096" y="27686"/>
                  </a:lnTo>
                  <a:lnTo>
                    <a:pt x="440905" y="27305"/>
                  </a:lnTo>
                  <a:lnTo>
                    <a:pt x="440182" y="25908"/>
                  </a:lnTo>
                  <a:lnTo>
                    <a:pt x="442658" y="27432"/>
                  </a:lnTo>
                  <a:lnTo>
                    <a:pt x="442150" y="27940"/>
                  </a:lnTo>
                  <a:lnTo>
                    <a:pt x="444525" y="27432"/>
                  </a:lnTo>
                  <a:lnTo>
                    <a:pt x="445465" y="30708"/>
                  </a:lnTo>
                  <a:lnTo>
                    <a:pt x="447192" y="27432"/>
                  </a:lnTo>
                  <a:lnTo>
                    <a:pt x="447332" y="27178"/>
                  </a:lnTo>
                  <a:lnTo>
                    <a:pt x="448703" y="28448"/>
                  </a:lnTo>
                  <a:lnTo>
                    <a:pt x="448894" y="29337"/>
                  </a:lnTo>
                  <a:lnTo>
                    <a:pt x="449008" y="30721"/>
                  </a:lnTo>
                  <a:lnTo>
                    <a:pt x="448652" y="33020"/>
                  </a:lnTo>
                  <a:lnTo>
                    <a:pt x="448538" y="35179"/>
                  </a:lnTo>
                  <a:lnTo>
                    <a:pt x="448652" y="35814"/>
                  </a:lnTo>
                  <a:lnTo>
                    <a:pt x="449567" y="31115"/>
                  </a:lnTo>
                  <a:lnTo>
                    <a:pt x="452996" y="34544"/>
                  </a:lnTo>
                  <a:lnTo>
                    <a:pt x="453707" y="31496"/>
                  </a:lnTo>
                  <a:lnTo>
                    <a:pt x="453771" y="31115"/>
                  </a:lnTo>
                  <a:lnTo>
                    <a:pt x="453859" y="30480"/>
                  </a:lnTo>
                  <a:lnTo>
                    <a:pt x="453771" y="31242"/>
                  </a:lnTo>
                  <a:lnTo>
                    <a:pt x="453986" y="30264"/>
                  </a:lnTo>
                  <a:lnTo>
                    <a:pt x="453885" y="34290"/>
                  </a:lnTo>
                  <a:lnTo>
                    <a:pt x="454647" y="30480"/>
                  </a:lnTo>
                  <a:lnTo>
                    <a:pt x="455498" y="31623"/>
                  </a:lnTo>
                  <a:lnTo>
                    <a:pt x="455612" y="32689"/>
                  </a:lnTo>
                  <a:lnTo>
                    <a:pt x="455485" y="34544"/>
                  </a:lnTo>
                  <a:lnTo>
                    <a:pt x="458076" y="35306"/>
                  </a:lnTo>
                  <a:lnTo>
                    <a:pt x="455942" y="30480"/>
                  </a:lnTo>
                  <a:lnTo>
                    <a:pt x="455549" y="29591"/>
                  </a:lnTo>
                  <a:lnTo>
                    <a:pt x="454660" y="27559"/>
                  </a:lnTo>
                  <a:lnTo>
                    <a:pt x="457619" y="30480"/>
                  </a:lnTo>
                  <a:lnTo>
                    <a:pt x="457631" y="30721"/>
                  </a:lnTo>
                  <a:lnTo>
                    <a:pt x="457492" y="31623"/>
                  </a:lnTo>
                  <a:lnTo>
                    <a:pt x="457111" y="32004"/>
                  </a:lnTo>
                  <a:lnTo>
                    <a:pt x="460209" y="33528"/>
                  </a:lnTo>
                  <a:lnTo>
                    <a:pt x="463054" y="29591"/>
                  </a:lnTo>
                  <a:lnTo>
                    <a:pt x="465899" y="31496"/>
                  </a:lnTo>
                  <a:lnTo>
                    <a:pt x="466712" y="37020"/>
                  </a:lnTo>
                  <a:lnTo>
                    <a:pt x="468464" y="36576"/>
                  </a:lnTo>
                  <a:lnTo>
                    <a:pt x="472846" y="30861"/>
                  </a:lnTo>
                  <a:lnTo>
                    <a:pt x="476808" y="32131"/>
                  </a:lnTo>
                  <a:lnTo>
                    <a:pt x="476072" y="31623"/>
                  </a:lnTo>
                  <a:lnTo>
                    <a:pt x="476123" y="30861"/>
                  </a:lnTo>
                  <a:lnTo>
                    <a:pt x="476211" y="29591"/>
                  </a:lnTo>
                  <a:lnTo>
                    <a:pt x="476351" y="27559"/>
                  </a:lnTo>
                  <a:lnTo>
                    <a:pt x="476377" y="27178"/>
                  </a:lnTo>
                  <a:lnTo>
                    <a:pt x="476465" y="25908"/>
                  </a:lnTo>
                  <a:lnTo>
                    <a:pt x="476618" y="23749"/>
                  </a:lnTo>
                  <a:lnTo>
                    <a:pt x="478993" y="35433"/>
                  </a:lnTo>
                  <a:lnTo>
                    <a:pt x="480390" y="32893"/>
                  </a:lnTo>
                  <a:lnTo>
                    <a:pt x="480504" y="32385"/>
                  </a:lnTo>
                  <a:lnTo>
                    <a:pt x="480491" y="32689"/>
                  </a:lnTo>
                  <a:lnTo>
                    <a:pt x="480593" y="32512"/>
                  </a:lnTo>
                  <a:lnTo>
                    <a:pt x="480479" y="33147"/>
                  </a:lnTo>
                  <a:lnTo>
                    <a:pt x="480352" y="36068"/>
                  </a:lnTo>
                  <a:lnTo>
                    <a:pt x="480504" y="35179"/>
                  </a:lnTo>
                  <a:lnTo>
                    <a:pt x="483196" y="36449"/>
                  </a:lnTo>
                  <a:lnTo>
                    <a:pt x="484327" y="35179"/>
                  </a:lnTo>
                  <a:lnTo>
                    <a:pt x="486041" y="33274"/>
                  </a:lnTo>
                  <a:lnTo>
                    <a:pt x="488632" y="31750"/>
                  </a:lnTo>
                  <a:lnTo>
                    <a:pt x="490143" y="30861"/>
                  </a:lnTo>
                  <a:lnTo>
                    <a:pt x="489851" y="32004"/>
                  </a:lnTo>
                  <a:lnTo>
                    <a:pt x="489750" y="33020"/>
                  </a:lnTo>
                  <a:lnTo>
                    <a:pt x="491223" y="34671"/>
                  </a:lnTo>
                  <a:lnTo>
                    <a:pt x="493826" y="33909"/>
                  </a:lnTo>
                  <a:lnTo>
                    <a:pt x="495554" y="34798"/>
                  </a:lnTo>
                  <a:lnTo>
                    <a:pt x="495769" y="33909"/>
                  </a:lnTo>
                  <a:lnTo>
                    <a:pt x="496062" y="32766"/>
                  </a:lnTo>
                  <a:lnTo>
                    <a:pt x="497052" y="33147"/>
                  </a:lnTo>
                  <a:lnTo>
                    <a:pt x="496976" y="32766"/>
                  </a:lnTo>
                  <a:lnTo>
                    <a:pt x="496582" y="30861"/>
                  </a:lnTo>
                  <a:lnTo>
                    <a:pt x="496455" y="30226"/>
                  </a:lnTo>
                  <a:lnTo>
                    <a:pt x="500354" y="34163"/>
                  </a:lnTo>
                  <a:lnTo>
                    <a:pt x="504101" y="32639"/>
                  </a:lnTo>
                  <a:lnTo>
                    <a:pt x="507746" y="30607"/>
                  </a:lnTo>
                  <a:lnTo>
                    <a:pt x="511314" y="33528"/>
                  </a:lnTo>
                  <a:lnTo>
                    <a:pt x="510743" y="33655"/>
                  </a:lnTo>
                  <a:lnTo>
                    <a:pt x="509968" y="35306"/>
                  </a:lnTo>
                  <a:lnTo>
                    <a:pt x="510413" y="35306"/>
                  </a:lnTo>
                  <a:lnTo>
                    <a:pt x="514426" y="33528"/>
                  </a:lnTo>
                  <a:lnTo>
                    <a:pt x="514235" y="31496"/>
                  </a:lnTo>
                  <a:lnTo>
                    <a:pt x="514108" y="30099"/>
                  </a:lnTo>
                  <a:lnTo>
                    <a:pt x="513880" y="31496"/>
                  </a:lnTo>
                  <a:lnTo>
                    <a:pt x="513600" y="30607"/>
                  </a:lnTo>
                  <a:lnTo>
                    <a:pt x="513486" y="30226"/>
                  </a:lnTo>
                  <a:lnTo>
                    <a:pt x="513130" y="29083"/>
                  </a:lnTo>
                  <a:lnTo>
                    <a:pt x="513245" y="28067"/>
                  </a:lnTo>
                  <a:lnTo>
                    <a:pt x="513562" y="26797"/>
                  </a:lnTo>
                  <a:lnTo>
                    <a:pt x="514692" y="25146"/>
                  </a:lnTo>
                  <a:lnTo>
                    <a:pt x="515696" y="25146"/>
                  </a:lnTo>
                  <a:lnTo>
                    <a:pt x="513981" y="27305"/>
                  </a:lnTo>
                  <a:lnTo>
                    <a:pt x="513943" y="27559"/>
                  </a:lnTo>
                  <a:lnTo>
                    <a:pt x="515632" y="30607"/>
                  </a:lnTo>
                  <a:lnTo>
                    <a:pt x="516483" y="32639"/>
                  </a:lnTo>
                  <a:lnTo>
                    <a:pt x="516597" y="30480"/>
                  </a:lnTo>
                  <a:lnTo>
                    <a:pt x="516559" y="29337"/>
                  </a:lnTo>
                  <a:lnTo>
                    <a:pt x="518668" y="35433"/>
                  </a:lnTo>
                  <a:lnTo>
                    <a:pt x="517855" y="29337"/>
                  </a:lnTo>
                  <a:lnTo>
                    <a:pt x="517283" y="25146"/>
                  </a:lnTo>
                  <a:lnTo>
                    <a:pt x="516915" y="22352"/>
                  </a:lnTo>
                  <a:lnTo>
                    <a:pt x="519772" y="26543"/>
                  </a:lnTo>
                  <a:lnTo>
                    <a:pt x="519620" y="28321"/>
                  </a:lnTo>
                  <a:lnTo>
                    <a:pt x="520687" y="27432"/>
                  </a:lnTo>
                  <a:lnTo>
                    <a:pt x="521677" y="25019"/>
                  </a:lnTo>
                  <a:lnTo>
                    <a:pt x="522833" y="25527"/>
                  </a:lnTo>
                  <a:lnTo>
                    <a:pt x="523316" y="29464"/>
                  </a:lnTo>
                  <a:lnTo>
                    <a:pt x="521703" y="27432"/>
                  </a:lnTo>
                  <a:lnTo>
                    <a:pt x="521627" y="30607"/>
                  </a:lnTo>
                  <a:lnTo>
                    <a:pt x="523252" y="30480"/>
                  </a:lnTo>
                  <a:lnTo>
                    <a:pt x="523468" y="29464"/>
                  </a:lnTo>
                  <a:lnTo>
                    <a:pt x="524433" y="25019"/>
                  </a:lnTo>
                  <a:lnTo>
                    <a:pt x="524840" y="23114"/>
                  </a:lnTo>
                  <a:lnTo>
                    <a:pt x="526110" y="26543"/>
                  </a:lnTo>
                  <a:lnTo>
                    <a:pt x="526224" y="27178"/>
                  </a:lnTo>
                  <a:lnTo>
                    <a:pt x="525602" y="28194"/>
                  </a:lnTo>
                  <a:lnTo>
                    <a:pt x="524611" y="28194"/>
                  </a:lnTo>
                  <a:lnTo>
                    <a:pt x="524078" y="29083"/>
                  </a:lnTo>
                  <a:lnTo>
                    <a:pt x="524014" y="29591"/>
                  </a:lnTo>
                  <a:lnTo>
                    <a:pt x="525526" y="33909"/>
                  </a:lnTo>
                  <a:lnTo>
                    <a:pt x="525703" y="32766"/>
                  </a:lnTo>
                  <a:lnTo>
                    <a:pt x="526910" y="33528"/>
                  </a:lnTo>
                  <a:lnTo>
                    <a:pt x="526783" y="33401"/>
                  </a:lnTo>
                  <a:lnTo>
                    <a:pt x="527050" y="33604"/>
                  </a:lnTo>
                  <a:lnTo>
                    <a:pt x="528370" y="34950"/>
                  </a:lnTo>
                  <a:lnTo>
                    <a:pt x="527761" y="34124"/>
                  </a:lnTo>
                  <a:lnTo>
                    <a:pt x="529539" y="35433"/>
                  </a:lnTo>
                  <a:lnTo>
                    <a:pt x="528866" y="34366"/>
                  </a:lnTo>
                  <a:lnTo>
                    <a:pt x="528993" y="33782"/>
                  </a:lnTo>
                  <a:lnTo>
                    <a:pt x="529107" y="33401"/>
                  </a:lnTo>
                  <a:lnTo>
                    <a:pt x="529323" y="32766"/>
                  </a:lnTo>
                  <a:lnTo>
                    <a:pt x="530377" y="29464"/>
                  </a:lnTo>
                  <a:lnTo>
                    <a:pt x="532003" y="28575"/>
                  </a:lnTo>
                  <a:lnTo>
                    <a:pt x="533768" y="28321"/>
                  </a:lnTo>
                  <a:lnTo>
                    <a:pt x="535711" y="25654"/>
                  </a:lnTo>
                  <a:lnTo>
                    <a:pt x="533044" y="32004"/>
                  </a:lnTo>
                  <a:lnTo>
                    <a:pt x="535279" y="29337"/>
                  </a:lnTo>
                  <a:lnTo>
                    <a:pt x="535139" y="33909"/>
                  </a:lnTo>
                  <a:lnTo>
                    <a:pt x="535762" y="35052"/>
                  </a:lnTo>
                  <a:lnTo>
                    <a:pt x="536714" y="36322"/>
                  </a:lnTo>
                  <a:lnTo>
                    <a:pt x="536790" y="36576"/>
                  </a:lnTo>
                  <a:lnTo>
                    <a:pt x="536536" y="37719"/>
                  </a:lnTo>
                  <a:lnTo>
                    <a:pt x="537819" y="34036"/>
                  </a:lnTo>
                  <a:lnTo>
                    <a:pt x="538683" y="40513"/>
                  </a:lnTo>
                  <a:lnTo>
                    <a:pt x="540499" y="35306"/>
                  </a:lnTo>
                  <a:lnTo>
                    <a:pt x="540588" y="36703"/>
                  </a:lnTo>
                  <a:lnTo>
                    <a:pt x="541223" y="36068"/>
                  </a:lnTo>
                  <a:lnTo>
                    <a:pt x="541299" y="35306"/>
                  </a:lnTo>
                  <a:lnTo>
                    <a:pt x="541413" y="34544"/>
                  </a:lnTo>
                  <a:lnTo>
                    <a:pt x="541680" y="34036"/>
                  </a:lnTo>
                  <a:lnTo>
                    <a:pt x="543953" y="29718"/>
                  </a:lnTo>
                  <a:lnTo>
                    <a:pt x="547446" y="40640"/>
                  </a:lnTo>
                  <a:lnTo>
                    <a:pt x="551167" y="33909"/>
                  </a:lnTo>
                  <a:lnTo>
                    <a:pt x="554393" y="31115"/>
                  </a:lnTo>
                  <a:lnTo>
                    <a:pt x="554570" y="29718"/>
                  </a:lnTo>
                  <a:lnTo>
                    <a:pt x="554609" y="29337"/>
                  </a:lnTo>
                  <a:lnTo>
                    <a:pt x="554786" y="27940"/>
                  </a:lnTo>
                  <a:lnTo>
                    <a:pt x="554990" y="26289"/>
                  </a:lnTo>
                  <a:lnTo>
                    <a:pt x="557974" y="23876"/>
                  </a:lnTo>
                  <a:lnTo>
                    <a:pt x="558850" y="25908"/>
                  </a:lnTo>
                  <a:lnTo>
                    <a:pt x="558888" y="26289"/>
                  </a:lnTo>
                  <a:lnTo>
                    <a:pt x="557288" y="28829"/>
                  </a:lnTo>
                  <a:lnTo>
                    <a:pt x="557225" y="29210"/>
                  </a:lnTo>
                  <a:lnTo>
                    <a:pt x="558774" y="31242"/>
                  </a:lnTo>
                  <a:lnTo>
                    <a:pt x="560006" y="30861"/>
                  </a:lnTo>
                  <a:lnTo>
                    <a:pt x="561530" y="29210"/>
                  </a:lnTo>
                  <a:lnTo>
                    <a:pt x="561428" y="29591"/>
                  </a:lnTo>
                  <a:lnTo>
                    <a:pt x="561327" y="30861"/>
                  </a:lnTo>
                  <a:lnTo>
                    <a:pt x="562000" y="33147"/>
                  </a:lnTo>
                  <a:lnTo>
                    <a:pt x="563232" y="32766"/>
                  </a:lnTo>
                  <a:close/>
                </a:path>
                <a:path w="579754" h="50165">
                  <a:moveTo>
                    <a:pt x="564438" y="29972"/>
                  </a:moveTo>
                  <a:lnTo>
                    <a:pt x="562813" y="27813"/>
                  </a:lnTo>
                  <a:lnTo>
                    <a:pt x="562965" y="29629"/>
                  </a:lnTo>
                  <a:lnTo>
                    <a:pt x="564438" y="29972"/>
                  </a:lnTo>
                  <a:close/>
                </a:path>
                <a:path w="579754" h="50165">
                  <a:moveTo>
                    <a:pt x="568718" y="28575"/>
                  </a:moveTo>
                  <a:lnTo>
                    <a:pt x="567626" y="20193"/>
                  </a:lnTo>
                  <a:lnTo>
                    <a:pt x="564438" y="29972"/>
                  </a:lnTo>
                  <a:lnTo>
                    <a:pt x="564083" y="32131"/>
                  </a:lnTo>
                  <a:lnTo>
                    <a:pt x="563841" y="33909"/>
                  </a:lnTo>
                  <a:lnTo>
                    <a:pt x="563714" y="34417"/>
                  </a:lnTo>
                  <a:lnTo>
                    <a:pt x="563219" y="35814"/>
                  </a:lnTo>
                  <a:lnTo>
                    <a:pt x="564667" y="34417"/>
                  </a:lnTo>
                  <a:lnTo>
                    <a:pt x="566102" y="31750"/>
                  </a:lnTo>
                  <a:lnTo>
                    <a:pt x="567588" y="30480"/>
                  </a:lnTo>
                  <a:lnTo>
                    <a:pt x="567994" y="33020"/>
                  </a:lnTo>
                  <a:lnTo>
                    <a:pt x="566686" y="34290"/>
                  </a:lnTo>
                  <a:lnTo>
                    <a:pt x="566153" y="35941"/>
                  </a:lnTo>
                  <a:lnTo>
                    <a:pt x="567842" y="34798"/>
                  </a:lnTo>
                  <a:lnTo>
                    <a:pt x="568134" y="34671"/>
                  </a:lnTo>
                  <a:lnTo>
                    <a:pt x="568032" y="33020"/>
                  </a:lnTo>
                  <a:lnTo>
                    <a:pt x="567817" y="31496"/>
                  </a:lnTo>
                  <a:lnTo>
                    <a:pt x="567702" y="30480"/>
                  </a:lnTo>
                  <a:lnTo>
                    <a:pt x="567651" y="29591"/>
                  </a:lnTo>
                  <a:lnTo>
                    <a:pt x="568718" y="28575"/>
                  </a:lnTo>
                  <a:close/>
                </a:path>
                <a:path w="579754" h="50165">
                  <a:moveTo>
                    <a:pt x="568883" y="34366"/>
                  </a:moveTo>
                  <a:lnTo>
                    <a:pt x="568439" y="34544"/>
                  </a:lnTo>
                  <a:lnTo>
                    <a:pt x="568375" y="35433"/>
                  </a:lnTo>
                  <a:lnTo>
                    <a:pt x="568883" y="34366"/>
                  </a:lnTo>
                  <a:close/>
                </a:path>
                <a:path w="579754" h="50165">
                  <a:moveTo>
                    <a:pt x="570052" y="36918"/>
                  </a:moveTo>
                  <a:lnTo>
                    <a:pt x="569620" y="37401"/>
                  </a:lnTo>
                  <a:lnTo>
                    <a:pt x="569988" y="37579"/>
                  </a:lnTo>
                  <a:lnTo>
                    <a:pt x="569988" y="37299"/>
                  </a:lnTo>
                  <a:lnTo>
                    <a:pt x="570014" y="37096"/>
                  </a:lnTo>
                  <a:lnTo>
                    <a:pt x="570052" y="36918"/>
                  </a:lnTo>
                  <a:close/>
                </a:path>
                <a:path w="579754" h="50165">
                  <a:moveTo>
                    <a:pt x="570471" y="36423"/>
                  </a:moveTo>
                  <a:lnTo>
                    <a:pt x="570293" y="36423"/>
                  </a:lnTo>
                  <a:lnTo>
                    <a:pt x="570115" y="36449"/>
                  </a:lnTo>
                  <a:lnTo>
                    <a:pt x="570052" y="36906"/>
                  </a:lnTo>
                  <a:lnTo>
                    <a:pt x="570471" y="36423"/>
                  </a:lnTo>
                  <a:close/>
                </a:path>
                <a:path w="579754" h="50165">
                  <a:moveTo>
                    <a:pt x="570572" y="28067"/>
                  </a:moveTo>
                  <a:lnTo>
                    <a:pt x="569963" y="28194"/>
                  </a:lnTo>
                  <a:lnTo>
                    <a:pt x="570496" y="28956"/>
                  </a:lnTo>
                  <a:lnTo>
                    <a:pt x="570572" y="28067"/>
                  </a:lnTo>
                  <a:close/>
                </a:path>
                <a:path w="579754" h="50165">
                  <a:moveTo>
                    <a:pt x="571004" y="30099"/>
                  </a:moveTo>
                  <a:lnTo>
                    <a:pt x="570966" y="29591"/>
                  </a:lnTo>
                  <a:lnTo>
                    <a:pt x="570496" y="28956"/>
                  </a:lnTo>
                  <a:lnTo>
                    <a:pt x="570331" y="31115"/>
                  </a:lnTo>
                  <a:lnTo>
                    <a:pt x="570217" y="31750"/>
                  </a:lnTo>
                  <a:lnTo>
                    <a:pt x="569823" y="32385"/>
                  </a:lnTo>
                  <a:lnTo>
                    <a:pt x="568883" y="34366"/>
                  </a:lnTo>
                  <a:lnTo>
                    <a:pt x="570534" y="33655"/>
                  </a:lnTo>
                  <a:lnTo>
                    <a:pt x="571004" y="30099"/>
                  </a:lnTo>
                  <a:close/>
                </a:path>
                <a:path w="579754" h="50165">
                  <a:moveTo>
                    <a:pt x="571385" y="35369"/>
                  </a:moveTo>
                  <a:lnTo>
                    <a:pt x="570471" y="36410"/>
                  </a:lnTo>
                  <a:lnTo>
                    <a:pt x="570788" y="36423"/>
                  </a:lnTo>
                  <a:lnTo>
                    <a:pt x="571182" y="36550"/>
                  </a:lnTo>
                  <a:lnTo>
                    <a:pt x="571385" y="35369"/>
                  </a:lnTo>
                  <a:close/>
                </a:path>
                <a:path w="579754" h="50165">
                  <a:moveTo>
                    <a:pt x="577659" y="29260"/>
                  </a:moveTo>
                  <a:lnTo>
                    <a:pt x="576554" y="25488"/>
                  </a:lnTo>
                  <a:lnTo>
                    <a:pt x="575170" y="25323"/>
                  </a:lnTo>
                  <a:lnTo>
                    <a:pt x="573722" y="28460"/>
                  </a:lnTo>
                  <a:lnTo>
                    <a:pt x="573430" y="27368"/>
                  </a:lnTo>
                  <a:lnTo>
                    <a:pt x="573722" y="26111"/>
                  </a:lnTo>
                  <a:lnTo>
                    <a:pt x="573786" y="25196"/>
                  </a:lnTo>
                  <a:lnTo>
                    <a:pt x="572808" y="27584"/>
                  </a:lnTo>
                  <a:lnTo>
                    <a:pt x="571652" y="31737"/>
                  </a:lnTo>
                  <a:lnTo>
                    <a:pt x="572300" y="36245"/>
                  </a:lnTo>
                  <a:lnTo>
                    <a:pt x="573278" y="31546"/>
                  </a:lnTo>
                  <a:lnTo>
                    <a:pt x="573519" y="33515"/>
                  </a:lnTo>
                  <a:lnTo>
                    <a:pt x="574573" y="27901"/>
                  </a:lnTo>
                  <a:lnTo>
                    <a:pt x="575411" y="27343"/>
                  </a:lnTo>
                  <a:lnTo>
                    <a:pt x="576033" y="29476"/>
                  </a:lnTo>
                  <a:lnTo>
                    <a:pt x="575906" y="31280"/>
                  </a:lnTo>
                  <a:lnTo>
                    <a:pt x="576199" y="30022"/>
                  </a:lnTo>
                  <a:lnTo>
                    <a:pt x="577189" y="32346"/>
                  </a:lnTo>
                  <a:lnTo>
                    <a:pt x="577659" y="29260"/>
                  </a:lnTo>
                  <a:close/>
                </a:path>
                <a:path w="579754" h="50165">
                  <a:moveTo>
                    <a:pt x="579742" y="33007"/>
                  </a:moveTo>
                  <a:lnTo>
                    <a:pt x="579564" y="30124"/>
                  </a:lnTo>
                  <a:lnTo>
                    <a:pt x="578726" y="30695"/>
                  </a:lnTo>
                  <a:lnTo>
                    <a:pt x="578129" y="35598"/>
                  </a:lnTo>
                  <a:lnTo>
                    <a:pt x="579437" y="34277"/>
                  </a:lnTo>
                  <a:lnTo>
                    <a:pt x="579742" y="33007"/>
                  </a:lnTo>
                  <a:close/>
                </a:path>
              </a:pathLst>
            </a:custGeom>
            <a:solidFill>
              <a:srgbClr val="3539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3900" y="1645386"/>
              <a:ext cx="4413885" cy="387350"/>
            </a:xfrm>
            <a:custGeom>
              <a:avLst/>
              <a:gdLst/>
              <a:ahLst/>
              <a:cxnLst/>
              <a:rect l="l" t="t" r="r" b="b"/>
              <a:pathLst>
                <a:path w="4413885" h="387350">
                  <a:moveTo>
                    <a:pt x="4413605" y="0"/>
                  </a:moveTo>
                  <a:lnTo>
                    <a:pt x="0" y="0"/>
                  </a:lnTo>
                  <a:lnTo>
                    <a:pt x="0" y="387134"/>
                  </a:lnTo>
                  <a:lnTo>
                    <a:pt x="4413605" y="387134"/>
                  </a:lnTo>
                  <a:lnTo>
                    <a:pt x="4413605" y="0"/>
                  </a:lnTo>
                  <a:close/>
                </a:path>
              </a:pathLst>
            </a:custGeom>
            <a:solidFill>
              <a:srgbClr val="FFCB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08440" y="1722216"/>
            <a:ext cx="370840" cy="1706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3400"/>
              </a:lnSpc>
              <a:spcBef>
                <a:spcPts val="95"/>
              </a:spcBef>
            </a:pPr>
            <a:r>
              <a:rPr sz="500" b="1" spc="-5" dirty="0">
                <a:solidFill>
                  <a:srgbClr val="FFFFFF"/>
                </a:solidFill>
                <a:latin typeface="Arial"/>
                <a:cs typeface="Arial"/>
              </a:rPr>
              <a:t>COMISSÃO </a:t>
            </a:r>
            <a:r>
              <a:rPr sz="5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500" b="1" spc="-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25" dirty="0">
                <a:solidFill>
                  <a:srgbClr val="FFFFFF"/>
                </a:solidFill>
                <a:latin typeface="Arial"/>
                <a:cs typeface="Arial"/>
              </a:rPr>
              <a:t>GASTOS</a:t>
            </a:r>
            <a:endParaRPr sz="5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23902" y="2032510"/>
            <a:ext cx="4413885" cy="505459"/>
          </a:xfrm>
          <a:custGeom>
            <a:avLst/>
            <a:gdLst/>
            <a:ahLst/>
            <a:cxnLst/>
            <a:rect l="l" t="t" r="r" b="b"/>
            <a:pathLst>
              <a:path w="4413885" h="505460">
                <a:moveTo>
                  <a:pt x="4413605" y="0"/>
                </a:moveTo>
                <a:lnTo>
                  <a:pt x="0" y="0"/>
                </a:lnTo>
                <a:lnTo>
                  <a:pt x="0" y="505307"/>
                </a:lnTo>
                <a:lnTo>
                  <a:pt x="4413605" y="505307"/>
                </a:lnTo>
                <a:lnTo>
                  <a:pt x="4413605" y="0"/>
                </a:lnTo>
                <a:close/>
              </a:path>
            </a:pathLst>
          </a:custGeom>
          <a:solidFill>
            <a:srgbClr val="F898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97946" y="2038502"/>
            <a:ext cx="237757" cy="494030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 marR="5080" indent="107314">
              <a:lnSpc>
                <a:spcPct val="103400"/>
              </a:lnSpc>
              <a:spcBef>
                <a:spcPts val="130"/>
              </a:spcBef>
            </a:pPr>
            <a:r>
              <a:rPr sz="500" b="1" dirty="0">
                <a:solidFill>
                  <a:srgbClr val="FFFFFF"/>
                </a:solidFill>
                <a:latin typeface="Arial"/>
                <a:cs typeface="Arial"/>
              </a:rPr>
              <a:t>COMITÊ </a:t>
            </a:r>
            <a:r>
              <a:rPr sz="5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5" dirty="0">
                <a:solidFill>
                  <a:srgbClr val="FFFFFF"/>
                </a:solidFill>
                <a:latin typeface="Arial"/>
                <a:cs typeface="Arial"/>
              </a:rPr>
              <a:t>DELIBERATIVO</a:t>
            </a:r>
            <a:endParaRPr sz="5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23902" y="2537423"/>
            <a:ext cx="4413885" cy="650875"/>
          </a:xfrm>
          <a:custGeom>
            <a:avLst/>
            <a:gdLst/>
            <a:ahLst/>
            <a:cxnLst/>
            <a:rect l="l" t="t" r="r" b="b"/>
            <a:pathLst>
              <a:path w="4413885" h="650875">
                <a:moveTo>
                  <a:pt x="4413605" y="0"/>
                </a:moveTo>
                <a:lnTo>
                  <a:pt x="0" y="0"/>
                </a:lnTo>
                <a:lnTo>
                  <a:pt x="0" y="650811"/>
                </a:lnTo>
                <a:lnTo>
                  <a:pt x="4413605" y="650811"/>
                </a:lnTo>
                <a:lnTo>
                  <a:pt x="4413605" y="0"/>
                </a:lnTo>
                <a:close/>
              </a:path>
            </a:pathLst>
          </a:custGeom>
          <a:solidFill>
            <a:srgbClr val="F370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816333" y="2733336"/>
            <a:ext cx="215444" cy="258445"/>
          </a:xfrm>
          <a:prstGeom prst="rect">
            <a:avLst/>
          </a:prstGeom>
        </p:spPr>
        <p:txBody>
          <a:bodyPr vert="vert270" wrap="square" lIns="0" tIns="19050" rIns="0" bIns="0" rtlCol="0">
            <a:spAutoFit/>
          </a:bodyPr>
          <a:lstStyle/>
          <a:p>
            <a:pPr marL="12700">
              <a:spcBef>
                <a:spcPts val="150"/>
              </a:spcBef>
            </a:pPr>
            <a:r>
              <a:rPr sz="700" b="1" dirty="0">
                <a:solidFill>
                  <a:srgbClr val="FFFFFF"/>
                </a:solidFill>
                <a:latin typeface="Arial"/>
                <a:cs typeface="Arial"/>
              </a:rPr>
              <a:t>SEDU</a:t>
            </a:r>
            <a:endParaRPr sz="7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23902" y="3188652"/>
            <a:ext cx="4413885" cy="624840"/>
          </a:xfrm>
          <a:custGeom>
            <a:avLst/>
            <a:gdLst/>
            <a:ahLst/>
            <a:cxnLst/>
            <a:rect l="l" t="t" r="r" b="b"/>
            <a:pathLst>
              <a:path w="4413885" h="624839">
                <a:moveTo>
                  <a:pt x="4413605" y="0"/>
                </a:moveTo>
                <a:lnTo>
                  <a:pt x="0" y="0"/>
                </a:lnTo>
                <a:lnTo>
                  <a:pt x="0" y="624713"/>
                </a:lnTo>
                <a:lnTo>
                  <a:pt x="4413605" y="624713"/>
                </a:lnTo>
                <a:lnTo>
                  <a:pt x="4413605" y="0"/>
                </a:lnTo>
                <a:close/>
              </a:path>
            </a:pathLst>
          </a:custGeom>
          <a:solidFill>
            <a:srgbClr val="F049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819645" y="3248419"/>
            <a:ext cx="215444" cy="522605"/>
          </a:xfrm>
          <a:prstGeom prst="rect">
            <a:avLst/>
          </a:prstGeom>
        </p:spPr>
        <p:txBody>
          <a:bodyPr vert="vert270" wrap="square" lIns="0" tIns="19050" rIns="0" bIns="0" rtlCol="0">
            <a:spAutoFit/>
          </a:bodyPr>
          <a:lstStyle/>
          <a:p>
            <a:pPr marL="12700">
              <a:spcBef>
                <a:spcPts val="150"/>
              </a:spcBef>
            </a:pPr>
            <a:r>
              <a:rPr sz="700" b="1" spc="20" dirty="0">
                <a:solidFill>
                  <a:srgbClr val="FFFFFF"/>
                </a:solidFill>
                <a:latin typeface="Arial"/>
                <a:cs typeface="Arial"/>
              </a:rPr>
              <a:t>MUNICÍPIO</a:t>
            </a:r>
            <a:endParaRPr sz="7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08922" y="2767116"/>
            <a:ext cx="462915" cy="191770"/>
          </a:xfrm>
          <a:custGeom>
            <a:avLst/>
            <a:gdLst/>
            <a:ahLst/>
            <a:cxnLst/>
            <a:rect l="l" t="t" r="r" b="b"/>
            <a:pathLst>
              <a:path w="462915" h="191769">
                <a:moveTo>
                  <a:pt x="414324" y="191401"/>
                </a:moveTo>
                <a:lnTo>
                  <a:pt x="48196" y="191401"/>
                </a:lnTo>
                <a:lnTo>
                  <a:pt x="29484" y="187598"/>
                </a:lnTo>
                <a:lnTo>
                  <a:pt x="14158" y="177241"/>
                </a:lnTo>
                <a:lnTo>
                  <a:pt x="3803" y="161912"/>
                </a:lnTo>
                <a:lnTo>
                  <a:pt x="0" y="143192"/>
                </a:lnTo>
                <a:lnTo>
                  <a:pt x="0" y="48209"/>
                </a:lnTo>
                <a:lnTo>
                  <a:pt x="3803" y="29494"/>
                </a:lnTo>
                <a:lnTo>
                  <a:pt x="14158" y="14165"/>
                </a:lnTo>
                <a:lnTo>
                  <a:pt x="29484" y="3805"/>
                </a:lnTo>
                <a:lnTo>
                  <a:pt x="48196" y="0"/>
                </a:lnTo>
                <a:lnTo>
                  <a:pt x="414324" y="0"/>
                </a:lnTo>
                <a:lnTo>
                  <a:pt x="433044" y="3805"/>
                </a:lnTo>
                <a:lnTo>
                  <a:pt x="448373" y="14165"/>
                </a:lnTo>
                <a:lnTo>
                  <a:pt x="458730" y="29494"/>
                </a:lnTo>
                <a:lnTo>
                  <a:pt x="462533" y="48209"/>
                </a:lnTo>
                <a:lnTo>
                  <a:pt x="462533" y="143192"/>
                </a:lnTo>
                <a:lnTo>
                  <a:pt x="458730" y="161912"/>
                </a:lnTo>
                <a:lnTo>
                  <a:pt x="448373" y="177241"/>
                </a:lnTo>
                <a:lnTo>
                  <a:pt x="433044" y="187598"/>
                </a:lnTo>
                <a:lnTo>
                  <a:pt x="414324" y="191401"/>
                </a:lnTo>
                <a:close/>
              </a:path>
            </a:pathLst>
          </a:custGeom>
          <a:ln w="12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084737" y="2800996"/>
            <a:ext cx="266700" cy="109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EDITAL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146937" y="2621944"/>
            <a:ext cx="481330" cy="481330"/>
          </a:xfrm>
          <a:custGeom>
            <a:avLst/>
            <a:gdLst/>
            <a:ahLst/>
            <a:cxnLst/>
            <a:rect l="l" t="t" r="r" b="b"/>
            <a:pathLst>
              <a:path w="481329" h="481330">
                <a:moveTo>
                  <a:pt x="460797" y="191839"/>
                </a:moveTo>
                <a:lnTo>
                  <a:pt x="289093" y="20135"/>
                </a:lnTo>
                <a:lnTo>
                  <a:pt x="266347" y="5033"/>
                </a:lnTo>
                <a:lnTo>
                  <a:pt x="240469" y="0"/>
                </a:lnTo>
                <a:lnTo>
                  <a:pt x="214589" y="5033"/>
                </a:lnTo>
                <a:lnTo>
                  <a:pt x="191836" y="20135"/>
                </a:lnTo>
                <a:lnTo>
                  <a:pt x="20145" y="191839"/>
                </a:lnTo>
                <a:lnTo>
                  <a:pt x="5036" y="214585"/>
                </a:lnTo>
                <a:lnTo>
                  <a:pt x="0" y="240463"/>
                </a:lnTo>
                <a:lnTo>
                  <a:pt x="5036" y="266343"/>
                </a:lnTo>
                <a:lnTo>
                  <a:pt x="20145" y="289096"/>
                </a:lnTo>
                <a:lnTo>
                  <a:pt x="191836" y="460787"/>
                </a:lnTo>
                <a:lnTo>
                  <a:pt x="214589" y="475896"/>
                </a:lnTo>
                <a:lnTo>
                  <a:pt x="240469" y="480933"/>
                </a:lnTo>
                <a:lnTo>
                  <a:pt x="266347" y="475896"/>
                </a:lnTo>
                <a:lnTo>
                  <a:pt x="289093" y="460787"/>
                </a:lnTo>
                <a:lnTo>
                  <a:pt x="460797" y="289096"/>
                </a:lnTo>
                <a:lnTo>
                  <a:pt x="475899" y="266343"/>
                </a:lnTo>
                <a:lnTo>
                  <a:pt x="480933" y="240463"/>
                </a:lnTo>
                <a:lnTo>
                  <a:pt x="475899" y="214585"/>
                </a:lnTo>
                <a:lnTo>
                  <a:pt x="460797" y="191839"/>
                </a:lnTo>
                <a:close/>
              </a:path>
            </a:pathLst>
          </a:custGeom>
          <a:ln w="12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177169" y="2716075"/>
            <a:ext cx="363855" cy="20955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indent="145415">
              <a:lnSpc>
                <a:spcPts val="680"/>
              </a:lnSpc>
              <a:spcBef>
                <a:spcPts val="190"/>
              </a:spcBef>
            </a:pP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DE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ACORDO?</a:t>
            </a:r>
            <a:endParaRPr sz="600">
              <a:latin typeface="Trebuchet MS"/>
              <a:cs typeface="Trebuchet MS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1823669" y="1964620"/>
            <a:ext cx="2834005" cy="1809114"/>
            <a:chOff x="1823667" y="1964620"/>
            <a:chExt cx="2834005" cy="1809114"/>
          </a:xfrm>
        </p:grpSpPr>
        <p:sp>
          <p:nvSpPr>
            <p:cNvPr id="50" name="object 50"/>
            <p:cNvSpPr/>
            <p:nvPr/>
          </p:nvSpPr>
          <p:spPr>
            <a:xfrm>
              <a:off x="3387410" y="2339637"/>
              <a:ext cx="0" cy="276225"/>
            </a:xfrm>
            <a:custGeom>
              <a:avLst/>
              <a:gdLst/>
              <a:ahLst/>
              <a:cxnLst/>
              <a:rect l="l" t="t" r="r" b="b"/>
              <a:pathLst>
                <a:path h="276225">
                  <a:moveTo>
                    <a:pt x="0" y="275945"/>
                  </a:moveTo>
                  <a:lnTo>
                    <a:pt x="0" y="0"/>
                  </a:lnTo>
                </a:path>
              </a:pathLst>
            </a:custGeom>
            <a:ln w="12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387410" y="2008179"/>
              <a:ext cx="0" cy="232410"/>
            </a:xfrm>
            <a:custGeom>
              <a:avLst/>
              <a:gdLst/>
              <a:ahLst/>
              <a:cxnLst/>
              <a:rect l="l" t="t" r="r" b="b"/>
              <a:pathLst>
                <a:path h="232410">
                  <a:moveTo>
                    <a:pt x="0" y="232384"/>
                  </a:moveTo>
                  <a:lnTo>
                    <a:pt x="0" y="0"/>
                  </a:lnTo>
                </a:path>
              </a:pathLst>
            </a:custGeom>
            <a:ln w="12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337074" y="1964620"/>
              <a:ext cx="100965" cy="50800"/>
            </a:xfrm>
            <a:custGeom>
              <a:avLst/>
              <a:gdLst/>
              <a:ahLst/>
              <a:cxnLst/>
              <a:rect l="l" t="t" r="r" b="b"/>
              <a:pathLst>
                <a:path w="100964" h="50800">
                  <a:moveTo>
                    <a:pt x="50330" y="0"/>
                  </a:moveTo>
                  <a:lnTo>
                    <a:pt x="0" y="50304"/>
                  </a:lnTo>
                  <a:lnTo>
                    <a:pt x="100647" y="50304"/>
                  </a:lnTo>
                  <a:lnTo>
                    <a:pt x="503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606874" y="2385965"/>
              <a:ext cx="0" cy="243204"/>
            </a:xfrm>
            <a:custGeom>
              <a:avLst/>
              <a:gdLst/>
              <a:ahLst/>
              <a:cxnLst/>
              <a:rect l="l" t="t" r="r" b="b"/>
              <a:pathLst>
                <a:path h="243205">
                  <a:moveTo>
                    <a:pt x="0" y="0"/>
                  </a:moveTo>
                  <a:lnTo>
                    <a:pt x="0" y="242582"/>
                  </a:lnTo>
                </a:path>
              </a:pathLst>
            </a:custGeom>
            <a:ln w="12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556561" y="2621799"/>
              <a:ext cx="100965" cy="50800"/>
            </a:xfrm>
            <a:custGeom>
              <a:avLst/>
              <a:gdLst/>
              <a:ahLst/>
              <a:cxnLst/>
              <a:rect l="l" t="t" r="r" b="b"/>
              <a:pathLst>
                <a:path w="100964" h="50800">
                  <a:moveTo>
                    <a:pt x="100634" y="0"/>
                  </a:moveTo>
                  <a:lnTo>
                    <a:pt x="0" y="0"/>
                  </a:lnTo>
                  <a:lnTo>
                    <a:pt x="50317" y="50304"/>
                  </a:lnTo>
                  <a:lnTo>
                    <a:pt x="1006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606874" y="3044800"/>
              <a:ext cx="0" cy="161925"/>
            </a:xfrm>
            <a:custGeom>
              <a:avLst/>
              <a:gdLst/>
              <a:ahLst/>
              <a:cxnLst/>
              <a:rect l="l" t="t" r="r" b="b"/>
              <a:pathLst>
                <a:path h="161925">
                  <a:moveTo>
                    <a:pt x="0" y="0"/>
                  </a:moveTo>
                  <a:lnTo>
                    <a:pt x="0" y="161785"/>
                  </a:lnTo>
                </a:path>
              </a:pathLst>
            </a:custGeom>
            <a:ln w="12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556561" y="3199841"/>
              <a:ext cx="100965" cy="50800"/>
            </a:xfrm>
            <a:custGeom>
              <a:avLst/>
              <a:gdLst/>
              <a:ahLst/>
              <a:cxnLst/>
              <a:rect l="l" t="t" r="r" b="b"/>
              <a:pathLst>
                <a:path w="100964" h="50800">
                  <a:moveTo>
                    <a:pt x="100634" y="0"/>
                  </a:moveTo>
                  <a:lnTo>
                    <a:pt x="0" y="0"/>
                  </a:lnTo>
                  <a:lnTo>
                    <a:pt x="50317" y="50292"/>
                  </a:lnTo>
                  <a:lnTo>
                    <a:pt x="1006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387410" y="3156097"/>
              <a:ext cx="0" cy="107314"/>
            </a:xfrm>
            <a:custGeom>
              <a:avLst/>
              <a:gdLst/>
              <a:ahLst/>
              <a:cxnLst/>
              <a:rect l="l" t="t" r="r" b="b"/>
              <a:pathLst>
                <a:path h="107314">
                  <a:moveTo>
                    <a:pt x="0" y="107124"/>
                  </a:moveTo>
                  <a:lnTo>
                    <a:pt x="0" y="0"/>
                  </a:lnTo>
                </a:path>
              </a:pathLst>
            </a:custGeom>
            <a:ln w="1275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337074" y="3112531"/>
              <a:ext cx="100965" cy="50800"/>
            </a:xfrm>
            <a:custGeom>
              <a:avLst/>
              <a:gdLst/>
              <a:ahLst/>
              <a:cxnLst/>
              <a:rect l="l" t="t" r="r" b="b"/>
              <a:pathLst>
                <a:path w="100964" h="50800">
                  <a:moveTo>
                    <a:pt x="50330" y="0"/>
                  </a:moveTo>
                  <a:lnTo>
                    <a:pt x="0" y="50304"/>
                  </a:lnTo>
                  <a:lnTo>
                    <a:pt x="100647" y="50304"/>
                  </a:lnTo>
                  <a:lnTo>
                    <a:pt x="503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830335" y="3261398"/>
              <a:ext cx="735330" cy="505459"/>
            </a:xfrm>
            <a:custGeom>
              <a:avLst/>
              <a:gdLst/>
              <a:ahLst/>
              <a:cxnLst/>
              <a:rect l="l" t="t" r="r" b="b"/>
              <a:pathLst>
                <a:path w="735330" h="505460">
                  <a:moveTo>
                    <a:pt x="652602" y="505294"/>
                  </a:moveTo>
                  <a:lnTo>
                    <a:pt x="82295" y="505294"/>
                  </a:lnTo>
                  <a:lnTo>
                    <a:pt x="50342" y="498803"/>
                  </a:lnTo>
                  <a:lnTo>
                    <a:pt x="24174" y="481125"/>
                  </a:lnTo>
                  <a:lnTo>
                    <a:pt x="6493" y="454958"/>
                  </a:lnTo>
                  <a:lnTo>
                    <a:pt x="0" y="422998"/>
                  </a:lnTo>
                  <a:lnTo>
                    <a:pt x="0" y="82295"/>
                  </a:lnTo>
                  <a:lnTo>
                    <a:pt x="6493" y="50347"/>
                  </a:lnTo>
                  <a:lnTo>
                    <a:pt x="24174" y="24179"/>
                  </a:lnTo>
                  <a:lnTo>
                    <a:pt x="50342" y="6495"/>
                  </a:lnTo>
                  <a:lnTo>
                    <a:pt x="82295" y="0"/>
                  </a:lnTo>
                  <a:lnTo>
                    <a:pt x="652602" y="0"/>
                  </a:lnTo>
                  <a:lnTo>
                    <a:pt x="684556" y="6495"/>
                  </a:lnTo>
                  <a:lnTo>
                    <a:pt x="710723" y="24179"/>
                  </a:lnTo>
                  <a:lnTo>
                    <a:pt x="728404" y="50347"/>
                  </a:lnTo>
                  <a:lnTo>
                    <a:pt x="734898" y="82295"/>
                  </a:lnTo>
                  <a:lnTo>
                    <a:pt x="734898" y="422998"/>
                  </a:lnTo>
                  <a:lnTo>
                    <a:pt x="728404" y="454958"/>
                  </a:lnTo>
                  <a:lnTo>
                    <a:pt x="710723" y="481125"/>
                  </a:lnTo>
                  <a:lnTo>
                    <a:pt x="684556" y="498803"/>
                  </a:lnTo>
                  <a:lnTo>
                    <a:pt x="652602" y="505294"/>
                  </a:lnTo>
                  <a:close/>
                </a:path>
              </a:pathLst>
            </a:custGeom>
            <a:ln w="12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1891861" y="3355256"/>
            <a:ext cx="528320" cy="31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7620" algn="ctr">
              <a:lnSpc>
                <a:spcPct val="106100"/>
              </a:lnSpc>
              <a:spcBef>
                <a:spcPts val="90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APRESENTA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DOCUMENTOS  </a:t>
            </a: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ITENS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3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961091" y="3261400"/>
            <a:ext cx="852805" cy="505459"/>
          </a:xfrm>
          <a:custGeom>
            <a:avLst/>
            <a:gdLst/>
            <a:ahLst/>
            <a:cxnLst/>
            <a:rect l="l" t="t" r="r" b="b"/>
            <a:pathLst>
              <a:path w="852804" h="505460">
                <a:moveTo>
                  <a:pt x="770343" y="505294"/>
                </a:moveTo>
                <a:lnTo>
                  <a:pt x="82283" y="505294"/>
                </a:lnTo>
                <a:lnTo>
                  <a:pt x="50336" y="498803"/>
                </a:lnTo>
                <a:lnTo>
                  <a:pt x="24172" y="481125"/>
                </a:lnTo>
                <a:lnTo>
                  <a:pt x="6493" y="454958"/>
                </a:lnTo>
                <a:lnTo>
                  <a:pt x="0" y="422998"/>
                </a:lnTo>
                <a:lnTo>
                  <a:pt x="0" y="82295"/>
                </a:lnTo>
                <a:lnTo>
                  <a:pt x="6493" y="50347"/>
                </a:lnTo>
                <a:lnTo>
                  <a:pt x="24172" y="24179"/>
                </a:lnTo>
                <a:lnTo>
                  <a:pt x="50336" y="6495"/>
                </a:lnTo>
                <a:lnTo>
                  <a:pt x="82283" y="0"/>
                </a:lnTo>
                <a:lnTo>
                  <a:pt x="770343" y="0"/>
                </a:lnTo>
                <a:lnTo>
                  <a:pt x="802297" y="6495"/>
                </a:lnTo>
                <a:lnTo>
                  <a:pt x="828465" y="24179"/>
                </a:lnTo>
                <a:lnTo>
                  <a:pt x="846146" y="50347"/>
                </a:lnTo>
                <a:lnTo>
                  <a:pt x="852639" y="82295"/>
                </a:lnTo>
                <a:lnTo>
                  <a:pt x="852639" y="422998"/>
                </a:lnTo>
                <a:lnTo>
                  <a:pt x="846146" y="454958"/>
                </a:lnTo>
                <a:lnTo>
                  <a:pt x="828465" y="481125"/>
                </a:lnTo>
                <a:lnTo>
                  <a:pt x="802297" y="498803"/>
                </a:lnTo>
                <a:lnTo>
                  <a:pt x="770343" y="505294"/>
                </a:lnTo>
                <a:close/>
              </a:path>
            </a:pathLst>
          </a:custGeom>
          <a:ln w="12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3019843" y="3355256"/>
            <a:ext cx="634365" cy="31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6195" algn="ctr">
              <a:lnSpc>
                <a:spcPct val="106100"/>
              </a:lnSpc>
              <a:spcBef>
                <a:spcPts val="90"/>
              </a:spcBef>
            </a:pP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REVISA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A  DOCUMENTAÇÃO  </a:t>
            </a:r>
            <a:r>
              <a:rPr sz="600" b="1" spc="-3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15" dirty="0">
                <a:solidFill>
                  <a:srgbClr val="FFFFFF"/>
                </a:solidFill>
                <a:latin typeface="Trebuchet MS"/>
                <a:cs typeface="Trebuchet MS"/>
              </a:rPr>
              <a:t>REAPRESENTA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961091" y="1741248"/>
            <a:ext cx="852805" cy="207645"/>
          </a:xfrm>
          <a:custGeom>
            <a:avLst/>
            <a:gdLst/>
            <a:ahLst/>
            <a:cxnLst/>
            <a:rect l="l" t="t" r="r" b="b"/>
            <a:pathLst>
              <a:path w="852804" h="207644">
                <a:moveTo>
                  <a:pt x="770343" y="207149"/>
                </a:moveTo>
                <a:lnTo>
                  <a:pt x="82283" y="207149"/>
                </a:lnTo>
                <a:lnTo>
                  <a:pt x="50336" y="200656"/>
                </a:lnTo>
                <a:lnTo>
                  <a:pt x="24172" y="182975"/>
                </a:lnTo>
                <a:lnTo>
                  <a:pt x="6493" y="156807"/>
                </a:lnTo>
                <a:lnTo>
                  <a:pt x="0" y="124853"/>
                </a:lnTo>
                <a:lnTo>
                  <a:pt x="0" y="82295"/>
                </a:lnTo>
                <a:lnTo>
                  <a:pt x="6493" y="50342"/>
                </a:lnTo>
                <a:lnTo>
                  <a:pt x="24172" y="24174"/>
                </a:lnTo>
                <a:lnTo>
                  <a:pt x="50336" y="6493"/>
                </a:lnTo>
                <a:lnTo>
                  <a:pt x="82283" y="0"/>
                </a:lnTo>
                <a:lnTo>
                  <a:pt x="770343" y="0"/>
                </a:lnTo>
                <a:lnTo>
                  <a:pt x="802297" y="6493"/>
                </a:lnTo>
                <a:lnTo>
                  <a:pt x="828465" y="24174"/>
                </a:lnTo>
                <a:lnTo>
                  <a:pt x="846146" y="50342"/>
                </a:lnTo>
                <a:lnTo>
                  <a:pt x="852639" y="82295"/>
                </a:lnTo>
                <a:lnTo>
                  <a:pt x="852639" y="124853"/>
                </a:lnTo>
                <a:lnTo>
                  <a:pt x="846146" y="156807"/>
                </a:lnTo>
                <a:lnTo>
                  <a:pt x="828465" y="182975"/>
                </a:lnTo>
                <a:lnTo>
                  <a:pt x="802297" y="200656"/>
                </a:lnTo>
                <a:lnTo>
                  <a:pt x="770343" y="207149"/>
                </a:lnTo>
                <a:close/>
              </a:path>
            </a:pathLst>
          </a:custGeom>
          <a:ln w="12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087962" y="1781114"/>
            <a:ext cx="520065" cy="109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spcBef>
                <a:spcPts val="135"/>
              </a:spcBef>
            </a:pP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AUTORIZAÇÃO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208100" y="3261400"/>
            <a:ext cx="797560" cy="505459"/>
          </a:xfrm>
          <a:custGeom>
            <a:avLst/>
            <a:gdLst/>
            <a:ahLst/>
            <a:cxnLst/>
            <a:rect l="l" t="t" r="r" b="b"/>
            <a:pathLst>
              <a:path w="797560" h="505460">
                <a:moveTo>
                  <a:pt x="715263" y="505294"/>
                </a:moveTo>
                <a:lnTo>
                  <a:pt x="82283" y="505294"/>
                </a:lnTo>
                <a:lnTo>
                  <a:pt x="50331" y="498803"/>
                </a:lnTo>
                <a:lnTo>
                  <a:pt x="24168" y="481125"/>
                </a:lnTo>
                <a:lnTo>
                  <a:pt x="6491" y="454958"/>
                </a:lnTo>
                <a:lnTo>
                  <a:pt x="0" y="422998"/>
                </a:lnTo>
                <a:lnTo>
                  <a:pt x="0" y="82295"/>
                </a:lnTo>
                <a:lnTo>
                  <a:pt x="6491" y="50347"/>
                </a:lnTo>
                <a:lnTo>
                  <a:pt x="24168" y="24179"/>
                </a:lnTo>
                <a:lnTo>
                  <a:pt x="50331" y="6495"/>
                </a:lnTo>
                <a:lnTo>
                  <a:pt x="82283" y="0"/>
                </a:lnTo>
                <a:lnTo>
                  <a:pt x="715263" y="0"/>
                </a:lnTo>
                <a:lnTo>
                  <a:pt x="747216" y="6495"/>
                </a:lnTo>
                <a:lnTo>
                  <a:pt x="773379" y="24179"/>
                </a:lnTo>
                <a:lnTo>
                  <a:pt x="791055" y="50347"/>
                </a:lnTo>
                <a:lnTo>
                  <a:pt x="797547" y="82295"/>
                </a:lnTo>
                <a:lnTo>
                  <a:pt x="797547" y="422998"/>
                </a:lnTo>
                <a:lnTo>
                  <a:pt x="791055" y="454958"/>
                </a:lnTo>
                <a:lnTo>
                  <a:pt x="773379" y="481125"/>
                </a:lnTo>
                <a:lnTo>
                  <a:pt x="747216" y="498803"/>
                </a:lnTo>
                <a:lnTo>
                  <a:pt x="715263" y="505294"/>
                </a:lnTo>
                <a:close/>
              </a:path>
            </a:pathLst>
          </a:custGeom>
          <a:ln w="12750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4260191" y="3355256"/>
            <a:ext cx="575310" cy="31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83185">
              <a:lnSpc>
                <a:spcPct val="106100"/>
              </a:lnSpc>
              <a:spcBef>
                <a:spcPts val="90"/>
              </a:spcBef>
            </a:pP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SEGUE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5" dirty="0">
                <a:solidFill>
                  <a:srgbClr val="FFFFFF"/>
                </a:solidFill>
                <a:latin typeface="Trebuchet MS"/>
                <a:cs typeface="Trebuchet MS"/>
              </a:rPr>
              <a:t>PARA  </a:t>
            </a: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“APÓS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REPASSE  INICIAL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25" dirty="0">
                <a:solidFill>
                  <a:srgbClr val="FFFFFF"/>
                </a:solidFill>
                <a:latin typeface="Trebuchet MS"/>
                <a:cs typeface="Trebuchet MS"/>
              </a:rPr>
              <a:t>60%”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294854" y="2680038"/>
            <a:ext cx="624205" cy="366395"/>
          </a:xfrm>
          <a:custGeom>
            <a:avLst/>
            <a:gdLst/>
            <a:ahLst/>
            <a:cxnLst/>
            <a:rect l="l" t="t" r="r" b="b"/>
            <a:pathLst>
              <a:path w="624204" h="366394">
                <a:moveTo>
                  <a:pt x="541743" y="366382"/>
                </a:moveTo>
                <a:lnTo>
                  <a:pt x="82295" y="366382"/>
                </a:lnTo>
                <a:lnTo>
                  <a:pt x="50336" y="359890"/>
                </a:lnTo>
                <a:lnTo>
                  <a:pt x="24169" y="342214"/>
                </a:lnTo>
                <a:lnTo>
                  <a:pt x="6491" y="316051"/>
                </a:lnTo>
                <a:lnTo>
                  <a:pt x="0" y="284098"/>
                </a:lnTo>
                <a:lnTo>
                  <a:pt x="0" y="82308"/>
                </a:lnTo>
                <a:lnTo>
                  <a:pt x="6491" y="50347"/>
                </a:lnTo>
                <a:lnTo>
                  <a:pt x="24169" y="24176"/>
                </a:lnTo>
                <a:lnTo>
                  <a:pt x="50336" y="6493"/>
                </a:lnTo>
                <a:lnTo>
                  <a:pt x="82295" y="0"/>
                </a:lnTo>
                <a:lnTo>
                  <a:pt x="541743" y="0"/>
                </a:lnTo>
                <a:lnTo>
                  <a:pt x="573703" y="6493"/>
                </a:lnTo>
                <a:lnTo>
                  <a:pt x="599870" y="24176"/>
                </a:lnTo>
                <a:lnTo>
                  <a:pt x="617548" y="50347"/>
                </a:lnTo>
                <a:lnTo>
                  <a:pt x="624039" y="82308"/>
                </a:lnTo>
                <a:lnTo>
                  <a:pt x="624039" y="284098"/>
                </a:lnTo>
                <a:lnTo>
                  <a:pt x="617548" y="316051"/>
                </a:lnTo>
                <a:lnTo>
                  <a:pt x="599870" y="342214"/>
                </a:lnTo>
                <a:lnTo>
                  <a:pt x="573703" y="359890"/>
                </a:lnTo>
                <a:lnTo>
                  <a:pt x="541743" y="366382"/>
                </a:lnTo>
                <a:close/>
              </a:path>
            </a:pathLst>
          </a:custGeom>
          <a:ln w="12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4360338" y="2704431"/>
            <a:ext cx="421640" cy="3168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2860" algn="just">
              <a:lnSpc>
                <a:spcPct val="106100"/>
              </a:lnSpc>
              <a:spcBef>
                <a:spcPts val="90"/>
              </a:spcBef>
            </a:pP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PAGA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10" dirty="0">
                <a:solidFill>
                  <a:srgbClr val="FFFFFF"/>
                </a:solidFill>
                <a:latin typeface="Trebuchet MS"/>
                <a:cs typeface="Trebuchet MS"/>
              </a:rPr>
              <a:t>60%  </a:t>
            </a:r>
            <a:r>
              <a:rPr sz="600" b="1" spc="25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600" b="1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Trebuchet MS"/>
                <a:cs typeface="Trebuchet MS"/>
              </a:rPr>
              <a:t>VALOR  </a:t>
            </a: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APROVADO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294854" y="2184378"/>
            <a:ext cx="624205" cy="201930"/>
          </a:xfrm>
          <a:custGeom>
            <a:avLst/>
            <a:gdLst/>
            <a:ahLst/>
            <a:cxnLst/>
            <a:rect l="l" t="t" r="r" b="b"/>
            <a:pathLst>
              <a:path w="624204" h="201930">
                <a:moveTo>
                  <a:pt x="541743" y="201587"/>
                </a:moveTo>
                <a:lnTo>
                  <a:pt x="82295" y="201587"/>
                </a:lnTo>
                <a:lnTo>
                  <a:pt x="50336" y="195093"/>
                </a:lnTo>
                <a:lnTo>
                  <a:pt x="24169" y="177412"/>
                </a:lnTo>
                <a:lnTo>
                  <a:pt x="6491" y="151245"/>
                </a:lnTo>
                <a:lnTo>
                  <a:pt x="0" y="119291"/>
                </a:lnTo>
                <a:lnTo>
                  <a:pt x="0" y="82283"/>
                </a:lnTo>
                <a:lnTo>
                  <a:pt x="6491" y="50331"/>
                </a:lnTo>
                <a:lnTo>
                  <a:pt x="24169" y="24168"/>
                </a:lnTo>
                <a:lnTo>
                  <a:pt x="50336" y="6491"/>
                </a:lnTo>
                <a:lnTo>
                  <a:pt x="82295" y="0"/>
                </a:lnTo>
                <a:lnTo>
                  <a:pt x="541743" y="0"/>
                </a:lnTo>
                <a:lnTo>
                  <a:pt x="573703" y="6491"/>
                </a:lnTo>
                <a:lnTo>
                  <a:pt x="599870" y="24168"/>
                </a:lnTo>
                <a:lnTo>
                  <a:pt x="617548" y="50331"/>
                </a:lnTo>
                <a:lnTo>
                  <a:pt x="624039" y="82283"/>
                </a:lnTo>
                <a:lnTo>
                  <a:pt x="624039" y="119291"/>
                </a:lnTo>
                <a:lnTo>
                  <a:pt x="617548" y="151245"/>
                </a:lnTo>
                <a:lnTo>
                  <a:pt x="599870" y="177412"/>
                </a:lnTo>
                <a:lnTo>
                  <a:pt x="573703" y="195093"/>
                </a:lnTo>
                <a:lnTo>
                  <a:pt x="541743" y="201587"/>
                </a:lnTo>
                <a:close/>
              </a:path>
            </a:pathLst>
          </a:custGeom>
          <a:ln w="127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4334404" y="2225031"/>
            <a:ext cx="464184" cy="109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600" b="1" dirty="0">
                <a:solidFill>
                  <a:srgbClr val="FFFFFF"/>
                </a:solidFill>
                <a:latin typeface="Trebuchet MS"/>
                <a:cs typeface="Trebuchet MS"/>
              </a:rPr>
              <a:t>APROVAÇÃO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23902" y="1454710"/>
            <a:ext cx="4413885" cy="1577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R="137795" algn="ctr">
              <a:spcBef>
                <a:spcPts val="270"/>
              </a:spcBef>
            </a:pPr>
            <a:r>
              <a:rPr sz="800" b="1" spc="-40" dirty="0">
                <a:solidFill>
                  <a:srgbClr val="5D6162"/>
                </a:solidFill>
                <a:latin typeface="Trebuchet MS"/>
                <a:cs typeface="Trebuchet MS"/>
              </a:rPr>
              <a:t>ANTES</a:t>
            </a:r>
            <a:r>
              <a:rPr sz="800" b="1" spc="-75" dirty="0">
                <a:solidFill>
                  <a:srgbClr val="5D6162"/>
                </a:solidFill>
                <a:latin typeface="Trebuchet MS"/>
                <a:cs typeface="Trebuchet MS"/>
              </a:rPr>
              <a:t> </a:t>
            </a:r>
            <a:r>
              <a:rPr sz="800" b="1" spc="5" dirty="0">
                <a:solidFill>
                  <a:srgbClr val="5D6162"/>
                </a:solidFill>
                <a:latin typeface="Trebuchet MS"/>
                <a:cs typeface="Trebuchet MS"/>
              </a:rPr>
              <a:t>DO</a:t>
            </a:r>
            <a:r>
              <a:rPr sz="800" b="1" spc="-75" dirty="0">
                <a:solidFill>
                  <a:srgbClr val="5D6162"/>
                </a:solidFill>
                <a:latin typeface="Trebuchet MS"/>
                <a:cs typeface="Trebuchet MS"/>
              </a:rPr>
              <a:t> </a:t>
            </a:r>
            <a:r>
              <a:rPr sz="800" b="1" spc="-40" dirty="0">
                <a:solidFill>
                  <a:srgbClr val="5D6162"/>
                </a:solidFill>
                <a:latin typeface="Trebuchet MS"/>
                <a:cs typeface="Trebuchet MS"/>
              </a:rPr>
              <a:t>REPASSE</a:t>
            </a:r>
            <a:endParaRPr sz="800">
              <a:latin typeface="Trebuchet MS"/>
              <a:cs typeface="Trebuchet MS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1464783" y="1841203"/>
            <a:ext cx="3192780" cy="1736725"/>
            <a:chOff x="1464783" y="1841201"/>
            <a:chExt cx="3192780" cy="1736725"/>
          </a:xfrm>
        </p:grpSpPr>
        <p:sp>
          <p:nvSpPr>
            <p:cNvPr id="73" name="object 73"/>
            <p:cNvSpPr/>
            <p:nvPr/>
          </p:nvSpPr>
          <p:spPr>
            <a:xfrm>
              <a:off x="1471451" y="2862823"/>
              <a:ext cx="304800" cy="663575"/>
            </a:xfrm>
            <a:custGeom>
              <a:avLst/>
              <a:gdLst/>
              <a:ahLst/>
              <a:cxnLst/>
              <a:rect l="l" t="t" r="r" b="b"/>
              <a:pathLst>
                <a:path w="304800" h="663575">
                  <a:moveTo>
                    <a:pt x="304749" y="663194"/>
                  </a:moveTo>
                  <a:lnTo>
                    <a:pt x="263068" y="650704"/>
                  </a:lnTo>
                  <a:lnTo>
                    <a:pt x="227368" y="627522"/>
                  </a:lnTo>
                  <a:lnTo>
                    <a:pt x="199534" y="595530"/>
                  </a:lnTo>
                  <a:lnTo>
                    <a:pt x="181452" y="556611"/>
                  </a:lnTo>
                  <a:lnTo>
                    <a:pt x="175005" y="512648"/>
                  </a:lnTo>
                  <a:lnTo>
                    <a:pt x="175005" y="152171"/>
                  </a:lnTo>
                  <a:lnTo>
                    <a:pt x="167247" y="104070"/>
                  </a:lnTo>
                  <a:lnTo>
                    <a:pt x="145643" y="62298"/>
                  </a:lnTo>
                  <a:lnTo>
                    <a:pt x="112699" y="29358"/>
                  </a:lnTo>
                  <a:lnTo>
                    <a:pt x="70923" y="7757"/>
                  </a:lnTo>
                  <a:lnTo>
                    <a:pt x="22821" y="0"/>
                  </a:lnTo>
                  <a:lnTo>
                    <a:pt x="0" y="0"/>
                  </a:lnTo>
                </a:path>
              </a:pathLst>
            </a:custGeom>
            <a:ln w="12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766945" y="3474811"/>
              <a:ext cx="53340" cy="100965"/>
            </a:xfrm>
            <a:custGeom>
              <a:avLst/>
              <a:gdLst/>
              <a:ahLst/>
              <a:cxnLst/>
              <a:rect l="l" t="t" r="r" b="b"/>
              <a:pathLst>
                <a:path w="53339" h="100964">
                  <a:moveTo>
                    <a:pt x="5168" y="0"/>
                  </a:moveTo>
                  <a:lnTo>
                    <a:pt x="0" y="100520"/>
                  </a:lnTo>
                  <a:lnTo>
                    <a:pt x="52832" y="52844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565232" y="2862823"/>
              <a:ext cx="528320" cy="664845"/>
            </a:xfrm>
            <a:custGeom>
              <a:avLst/>
              <a:gdLst/>
              <a:ahLst/>
              <a:cxnLst/>
              <a:rect l="l" t="t" r="r" b="b"/>
              <a:pathLst>
                <a:path w="528319" h="664845">
                  <a:moveTo>
                    <a:pt x="528065" y="0"/>
                  </a:moveTo>
                  <a:lnTo>
                    <a:pt x="357149" y="0"/>
                  </a:lnTo>
                  <a:lnTo>
                    <a:pt x="309047" y="7757"/>
                  </a:lnTo>
                  <a:lnTo>
                    <a:pt x="267271" y="29358"/>
                  </a:lnTo>
                  <a:lnTo>
                    <a:pt x="234328" y="62298"/>
                  </a:lnTo>
                  <a:lnTo>
                    <a:pt x="212723" y="104070"/>
                  </a:lnTo>
                  <a:lnTo>
                    <a:pt x="204965" y="152171"/>
                  </a:lnTo>
                  <a:lnTo>
                    <a:pt x="204965" y="512660"/>
                  </a:lnTo>
                  <a:lnTo>
                    <a:pt x="197206" y="560756"/>
                  </a:lnTo>
                  <a:lnTo>
                    <a:pt x="175603" y="602528"/>
                  </a:lnTo>
                  <a:lnTo>
                    <a:pt x="142661" y="635470"/>
                  </a:lnTo>
                  <a:lnTo>
                    <a:pt x="100889" y="657073"/>
                  </a:lnTo>
                  <a:lnTo>
                    <a:pt x="52793" y="664832"/>
                  </a:lnTo>
                  <a:lnTo>
                    <a:pt x="0" y="664832"/>
                  </a:lnTo>
                </a:path>
              </a:pathLst>
            </a:custGeom>
            <a:ln w="12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086552" y="2812514"/>
              <a:ext cx="50800" cy="100965"/>
            </a:xfrm>
            <a:custGeom>
              <a:avLst/>
              <a:gdLst/>
              <a:ahLst/>
              <a:cxnLst/>
              <a:rect l="l" t="t" r="r" b="b"/>
              <a:pathLst>
                <a:path w="50800" h="100964">
                  <a:moveTo>
                    <a:pt x="0" y="0"/>
                  </a:moveTo>
                  <a:lnTo>
                    <a:pt x="0" y="100634"/>
                  </a:lnTo>
                  <a:lnTo>
                    <a:pt x="50292" y="503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3627845" y="2862822"/>
              <a:ext cx="391160" cy="254635"/>
            </a:xfrm>
            <a:custGeom>
              <a:avLst/>
              <a:gdLst/>
              <a:ahLst/>
              <a:cxnLst/>
              <a:rect l="l" t="t" r="r" b="b"/>
              <a:pathLst>
                <a:path w="391160" h="254635">
                  <a:moveTo>
                    <a:pt x="390855" y="254444"/>
                  </a:moveTo>
                  <a:lnTo>
                    <a:pt x="390855" y="152184"/>
                  </a:lnTo>
                  <a:lnTo>
                    <a:pt x="383096" y="104077"/>
                  </a:lnTo>
                  <a:lnTo>
                    <a:pt x="361493" y="62300"/>
                  </a:lnTo>
                  <a:lnTo>
                    <a:pt x="328551" y="29359"/>
                  </a:lnTo>
                  <a:lnTo>
                    <a:pt x="286779" y="7757"/>
                  </a:lnTo>
                  <a:lnTo>
                    <a:pt x="238683" y="0"/>
                  </a:lnTo>
                  <a:lnTo>
                    <a:pt x="0" y="0"/>
                  </a:lnTo>
                </a:path>
              </a:pathLst>
            </a:custGeom>
            <a:ln w="12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864928" y="3225526"/>
              <a:ext cx="154305" cy="302260"/>
            </a:xfrm>
            <a:custGeom>
              <a:avLst/>
              <a:gdLst/>
              <a:ahLst/>
              <a:cxnLst/>
              <a:rect l="l" t="t" r="r" b="b"/>
              <a:pathLst>
                <a:path w="154304" h="302260">
                  <a:moveTo>
                    <a:pt x="0" y="302133"/>
                  </a:moveTo>
                  <a:lnTo>
                    <a:pt x="1587" y="302133"/>
                  </a:lnTo>
                  <a:lnTo>
                    <a:pt x="49687" y="294374"/>
                  </a:lnTo>
                  <a:lnTo>
                    <a:pt x="91460" y="272771"/>
                  </a:lnTo>
                  <a:lnTo>
                    <a:pt x="124400" y="239829"/>
                  </a:lnTo>
                  <a:lnTo>
                    <a:pt x="146001" y="198057"/>
                  </a:lnTo>
                  <a:lnTo>
                    <a:pt x="153758" y="149961"/>
                  </a:lnTo>
                  <a:lnTo>
                    <a:pt x="153758" y="0"/>
                  </a:lnTo>
                </a:path>
              </a:pathLst>
            </a:custGeom>
            <a:ln w="12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3821374" y="3477198"/>
              <a:ext cx="50800" cy="100965"/>
            </a:xfrm>
            <a:custGeom>
              <a:avLst/>
              <a:gdLst/>
              <a:ahLst/>
              <a:cxnLst/>
              <a:rect l="l" t="t" r="r" b="b"/>
              <a:pathLst>
                <a:path w="50800" h="100964">
                  <a:moveTo>
                    <a:pt x="50177" y="0"/>
                  </a:moveTo>
                  <a:lnTo>
                    <a:pt x="0" y="50457"/>
                  </a:lnTo>
                  <a:lnTo>
                    <a:pt x="50444" y="100634"/>
                  </a:lnTo>
                  <a:lnTo>
                    <a:pt x="501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3821379" y="1847869"/>
              <a:ext cx="785495" cy="281940"/>
            </a:xfrm>
            <a:custGeom>
              <a:avLst/>
              <a:gdLst/>
              <a:ahLst/>
              <a:cxnLst/>
              <a:rect l="l" t="t" r="r" b="b"/>
              <a:pathLst>
                <a:path w="785495" h="281939">
                  <a:moveTo>
                    <a:pt x="785495" y="281470"/>
                  </a:moveTo>
                  <a:lnTo>
                    <a:pt x="785495" y="152184"/>
                  </a:lnTo>
                  <a:lnTo>
                    <a:pt x="777736" y="104087"/>
                  </a:lnTo>
                  <a:lnTo>
                    <a:pt x="756133" y="62311"/>
                  </a:lnTo>
                  <a:lnTo>
                    <a:pt x="723191" y="29366"/>
                  </a:lnTo>
                  <a:lnTo>
                    <a:pt x="681419" y="7759"/>
                  </a:lnTo>
                  <a:lnTo>
                    <a:pt x="633323" y="0"/>
                  </a:lnTo>
                  <a:lnTo>
                    <a:pt x="0" y="0"/>
                  </a:lnTo>
                </a:path>
              </a:pathLst>
            </a:custGeom>
            <a:ln w="127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556549" y="2122591"/>
              <a:ext cx="100965" cy="50800"/>
            </a:xfrm>
            <a:custGeom>
              <a:avLst/>
              <a:gdLst/>
              <a:ahLst/>
              <a:cxnLst/>
              <a:rect l="l" t="t" r="r" b="b"/>
              <a:pathLst>
                <a:path w="100964" h="50800">
                  <a:moveTo>
                    <a:pt x="100634" y="0"/>
                  </a:moveTo>
                  <a:lnTo>
                    <a:pt x="0" y="0"/>
                  </a:lnTo>
                  <a:lnTo>
                    <a:pt x="50317" y="50304"/>
                  </a:lnTo>
                  <a:lnTo>
                    <a:pt x="1006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3908489" y="3119785"/>
            <a:ext cx="184150" cy="109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600" b="1" spc="15" dirty="0">
                <a:solidFill>
                  <a:srgbClr val="FFFFFF"/>
                </a:solidFill>
                <a:latin typeface="Trebuchet MS"/>
                <a:cs typeface="Trebuchet MS"/>
              </a:rPr>
              <a:t>NÃO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298221" y="2228851"/>
            <a:ext cx="149860" cy="109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spcBef>
                <a:spcPts val="135"/>
              </a:spcBef>
            </a:pPr>
            <a:r>
              <a:rPr sz="600" b="1" spc="15" dirty="0">
                <a:solidFill>
                  <a:srgbClr val="FFFFFF"/>
                </a:solidFill>
                <a:latin typeface="Trebuchet MS"/>
                <a:cs typeface="Trebuchet MS"/>
              </a:rPr>
              <a:t>SIM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3346353" y="523136"/>
            <a:ext cx="81851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7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ace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aplicaçã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cur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sos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4239376" y="555579"/>
            <a:ext cx="547370" cy="107314"/>
            <a:chOff x="4239376" y="555579"/>
            <a:chExt cx="547370" cy="107314"/>
          </a:xfrm>
        </p:grpSpPr>
        <p:sp>
          <p:nvSpPr>
            <p:cNvPr id="88" name="object 88"/>
            <p:cNvSpPr/>
            <p:nvPr/>
          </p:nvSpPr>
          <p:spPr>
            <a:xfrm>
              <a:off x="4241281" y="557484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390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47" y="43992"/>
                  </a:lnTo>
                  <a:lnTo>
                    <a:pt x="13068" y="43827"/>
                  </a:lnTo>
                  <a:lnTo>
                    <a:pt x="13208" y="10807"/>
                  </a:lnTo>
                  <a:lnTo>
                    <a:pt x="53886" y="10985"/>
                  </a:lnTo>
                  <a:lnTo>
                    <a:pt x="53936" y="215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312205" y="557790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60" h="101600">
                  <a:moveTo>
                    <a:pt x="253" y="0"/>
                  </a:moveTo>
                  <a:lnTo>
                    <a:pt x="0" y="58508"/>
                  </a:lnTo>
                  <a:lnTo>
                    <a:pt x="21336" y="98755"/>
                  </a:lnTo>
                  <a:lnTo>
                    <a:pt x="35483" y="101117"/>
                  </a:lnTo>
                  <a:lnTo>
                    <a:pt x="50443" y="98750"/>
                  </a:lnTo>
                  <a:lnTo>
                    <a:pt x="62388" y="91157"/>
                  </a:lnTo>
                  <a:lnTo>
                    <a:pt x="70323" y="77825"/>
                  </a:lnTo>
                  <a:lnTo>
                    <a:pt x="73253" y="58242"/>
                  </a:lnTo>
                  <a:lnTo>
                    <a:pt x="73507" y="304"/>
                  </a:lnTo>
                  <a:lnTo>
                    <a:pt x="60540" y="266"/>
                  </a:lnTo>
                  <a:lnTo>
                    <a:pt x="60274" y="59067"/>
                  </a:lnTo>
                  <a:lnTo>
                    <a:pt x="58512" y="73280"/>
                  </a:lnTo>
                  <a:lnTo>
                    <a:pt x="53616" y="83123"/>
                  </a:lnTo>
                  <a:lnTo>
                    <a:pt x="45972" y="88833"/>
                  </a:lnTo>
                  <a:lnTo>
                    <a:pt x="35966" y="90652"/>
                  </a:lnTo>
                  <a:lnTo>
                    <a:pt x="26764" y="88793"/>
                  </a:lnTo>
                  <a:lnTo>
                    <a:pt x="19456" y="83083"/>
                  </a:lnTo>
                  <a:lnTo>
                    <a:pt x="14653" y="73211"/>
                  </a:lnTo>
                  <a:lnTo>
                    <a:pt x="12966" y="58864"/>
                  </a:lnTo>
                  <a:lnTo>
                    <a:pt x="13220" y="50"/>
                  </a:lnTo>
                  <a:lnTo>
                    <a:pt x="253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406797" y="558201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4" h="99695">
                  <a:moveTo>
                    <a:pt x="12077" y="99390"/>
                  </a:moveTo>
                  <a:lnTo>
                    <a:pt x="12268" y="56946"/>
                  </a:lnTo>
                  <a:lnTo>
                    <a:pt x="12256" y="45340"/>
                  </a:lnTo>
                  <a:lnTo>
                    <a:pt x="12118" y="34966"/>
                  </a:lnTo>
                  <a:lnTo>
                    <a:pt x="11843" y="25339"/>
                  </a:lnTo>
                  <a:lnTo>
                    <a:pt x="11417" y="15976"/>
                  </a:lnTo>
                  <a:lnTo>
                    <a:pt x="11849" y="15824"/>
                  </a:lnTo>
                  <a:lnTo>
                    <a:pt x="61595" y="99618"/>
                  </a:lnTo>
                  <a:lnTo>
                    <a:pt x="74574" y="99656"/>
                  </a:lnTo>
                  <a:lnTo>
                    <a:pt x="75006" y="317"/>
                  </a:lnTo>
                  <a:lnTo>
                    <a:pt x="62915" y="266"/>
                  </a:lnTo>
                  <a:lnTo>
                    <a:pt x="62738" y="41846"/>
                  </a:lnTo>
                  <a:lnTo>
                    <a:pt x="62756" y="52885"/>
                  </a:lnTo>
                  <a:lnTo>
                    <a:pt x="62942" y="63084"/>
                  </a:lnTo>
                  <a:lnTo>
                    <a:pt x="63350" y="72868"/>
                  </a:lnTo>
                  <a:lnTo>
                    <a:pt x="64033" y="82664"/>
                  </a:lnTo>
                  <a:lnTo>
                    <a:pt x="63741" y="82804"/>
                  </a:lnTo>
                  <a:lnTo>
                    <a:pt x="14427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77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503030" y="557951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5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61"/>
                  </a:lnTo>
                  <a:lnTo>
                    <a:pt x="15938" y="61023"/>
                  </a:lnTo>
                  <a:lnTo>
                    <a:pt x="19481" y="61175"/>
                  </a:lnTo>
                  <a:lnTo>
                    <a:pt x="23304" y="61201"/>
                  </a:lnTo>
                  <a:lnTo>
                    <a:pt x="32385" y="60550"/>
                  </a:lnTo>
                  <a:lnTo>
                    <a:pt x="61468" y="29235"/>
                  </a:lnTo>
                  <a:lnTo>
                    <a:pt x="61506" y="20383"/>
                  </a:lnTo>
                  <a:lnTo>
                    <a:pt x="25044" y="38"/>
                  </a:lnTo>
                  <a:lnTo>
                    <a:pt x="14731" y="0"/>
                  </a:lnTo>
                  <a:lnTo>
                    <a:pt x="6616" y="838"/>
                  </a:lnTo>
                  <a:lnTo>
                    <a:pt x="431" y="1854"/>
                  </a:lnTo>
                  <a:lnTo>
                    <a:pt x="0" y="100012"/>
                  </a:lnTo>
                  <a:close/>
                </a:path>
                <a:path w="61595" h="100329">
                  <a:moveTo>
                    <a:pt x="13208" y="11188"/>
                  </a:moveTo>
                  <a:lnTo>
                    <a:pt x="15417" y="10617"/>
                  </a:lnTo>
                  <a:lnTo>
                    <a:pt x="19697" y="10185"/>
                  </a:lnTo>
                  <a:lnTo>
                    <a:pt x="25298" y="10210"/>
                  </a:lnTo>
                  <a:lnTo>
                    <a:pt x="34923" y="11450"/>
                  </a:lnTo>
                  <a:lnTo>
                    <a:pt x="42298" y="15100"/>
                  </a:lnTo>
                  <a:lnTo>
                    <a:pt x="47010" y="21197"/>
                  </a:lnTo>
                  <a:lnTo>
                    <a:pt x="48641" y="29781"/>
                  </a:lnTo>
                  <a:lnTo>
                    <a:pt x="46891" y="38869"/>
                  </a:lnTo>
                  <a:lnTo>
                    <a:pt x="41930" y="45497"/>
                  </a:lnTo>
                  <a:lnTo>
                    <a:pt x="34076" y="49544"/>
                  </a:lnTo>
                  <a:lnTo>
                    <a:pt x="23647" y="50888"/>
                  </a:lnTo>
                  <a:lnTo>
                    <a:pt x="19380" y="50863"/>
                  </a:lnTo>
                  <a:lnTo>
                    <a:pt x="15836" y="50546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560653" y="559019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5" h="99695">
                  <a:moveTo>
                    <a:pt x="58940" y="68211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57" y="63"/>
                  </a:lnTo>
                  <a:lnTo>
                    <a:pt x="34188" y="0"/>
                  </a:lnTo>
                  <a:lnTo>
                    <a:pt x="0" y="99186"/>
                  </a:lnTo>
                  <a:lnTo>
                    <a:pt x="13258" y="99250"/>
                  </a:lnTo>
                  <a:lnTo>
                    <a:pt x="23723" y="68046"/>
                  </a:lnTo>
                  <a:lnTo>
                    <a:pt x="58940" y="68211"/>
                  </a:lnTo>
                  <a:close/>
                </a:path>
                <a:path w="83185" h="99695">
                  <a:moveTo>
                    <a:pt x="26416" y="58038"/>
                  </a:moveTo>
                  <a:lnTo>
                    <a:pt x="36271" y="29336"/>
                  </a:lnTo>
                  <a:lnTo>
                    <a:pt x="38214" y="23304"/>
                  </a:lnTo>
                  <a:lnTo>
                    <a:pt x="39852" y="17271"/>
                  </a:lnTo>
                  <a:lnTo>
                    <a:pt x="41351" y="11379"/>
                  </a:lnTo>
                  <a:lnTo>
                    <a:pt x="41656" y="11379"/>
                  </a:lnTo>
                  <a:lnTo>
                    <a:pt x="43103" y="17144"/>
                  </a:lnTo>
                  <a:lnTo>
                    <a:pt x="44551" y="23025"/>
                  </a:lnTo>
                  <a:lnTo>
                    <a:pt x="46736" y="29527"/>
                  </a:lnTo>
                  <a:lnTo>
                    <a:pt x="56337" y="58178"/>
                  </a:lnTo>
                  <a:lnTo>
                    <a:pt x="26416" y="5803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657483" y="559290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4" h="99695">
                  <a:moveTo>
                    <a:pt x="51688" y="42379"/>
                  </a:moveTo>
                  <a:lnTo>
                    <a:pt x="13068" y="42214"/>
                  </a:lnTo>
                  <a:lnTo>
                    <a:pt x="13207" y="10833"/>
                  </a:lnTo>
                  <a:lnTo>
                    <a:pt x="54038" y="10998"/>
                  </a:lnTo>
                  <a:lnTo>
                    <a:pt x="54076" y="241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55854" y="99593"/>
                  </a:lnTo>
                  <a:lnTo>
                    <a:pt x="55905" y="88836"/>
                  </a:lnTo>
                  <a:lnTo>
                    <a:pt x="12865" y="88658"/>
                  </a:lnTo>
                  <a:lnTo>
                    <a:pt x="13030" y="52831"/>
                  </a:lnTo>
                  <a:lnTo>
                    <a:pt x="51638" y="52997"/>
                  </a:lnTo>
                  <a:lnTo>
                    <a:pt x="51688" y="4237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724269" y="558109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44" y="98475"/>
                  </a:lnTo>
                  <a:lnTo>
                    <a:pt x="11056" y="100569"/>
                  </a:lnTo>
                  <a:lnTo>
                    <a:pt x="18071" y="102004"/>
                  </a:lnTo>
                  <a:lnTo>
                    <a:pt x="25323" y="102552"/>
                  </a:lnTo>
                  <a:lnTo>
                    <a:pt x="40653" y="100284"/>
                  </a:lnTo>
                  <a:lnTo>
                    <a:pt x="51536" y="94045"/>
                  </a:lnTo>
                  <a:lnTo>
                    <a:pt x="58038" y="84912"/>
                  </a:lnTo>
                  <a:lnTo>
                    <a:pt x="60223" y="73964"/>
                  </a:lnTo>
                  <a:lnTo>
                    <a:pt x="58674" y="64154"/>
                  </a:lnTo>
                  <a:lnTo>
                    <a:pt x="53933" y="56305"/>
                  </a:lnTo>
                  <a:lnTo>
                    <a:pt x="46035" y="49961"/>
                  </a:lnTo>
                  <a:lnTo>
                    <a:pt x="35013" y="44665"/>
                  </a:lnTo>
                  <a:lnTo>
                    <a:pt x="26159" y="40704"/>
                  </a:lnTo>
                  <a:lnTo>
                    <a:pt x="20029" y="36517"/>
                  </a:lnTo>
                  <a:lnTo>
                    <a:pt x="16474" y="31594"/>
                  </a:lnTo>
                  <a:lnTo>
                    <a:pt x="15341" y="25425"/>
                  </a:lnTo>
                  <a:lnTo>
                    <a:pt x="15367" y="18643"/>
                  </a:lnTo>
                  <a:lnTo>
                    <a:pt x="20561" y="10553"/>
                  </a:lnTo>
                  <a:lnTo>
                    <a:pt x="34124" y="10604"/>
                  </a:lnTo>
                  <a:lnTo>
                    <a:pt x="43116" y="10642"/>
                  </a:lnTo>
                  <a:lnTo>
                    <a:pt x="49733" y="13639"/>
                  </a:lnTo>
                  <a:lnTo>
                    <a:pt x="52971" y="15417"/>
                  </a:lnTo>
                  <a:lnTo>
                    <a:pt x="56553" y="4965"/>
                  </a:lnTo>
                  <a:lnTo>
                    <a:pt x="52146" y="2451"/>
                  </a:lnTo>
                  <a:lnTo>
                    <a:pt x="44780" y="50"/>
                  </a:lnTo>
                  <a:lnTo>
                    <a:pt x="34607" y="0"/>
                  </a:lnTo>
                  <a:lnTo>
                    <a:pt x="21436" y="1985"/>
                  </a:lnTo>
                  <a:lnTo>
                    <a:pt x="11274" y="7588"/>
                  </a:lnTo>
                  <a:lnTo>
                    <a:pt x="4718" y="16105"/>
                  </a:lnTo>
                  <a:lnTo>
                    <a:pt x="2362" y="26835"/>
                  </a:lnTo>
                  <a:lnTo>
                    <a:pt x="4145" y="36338"/>
                  </a:lnTo>
                  <a:lnTo>
                    <a:pt x="9331" y="44035"/>
                  </a:lnTo>
                  <a:lnTo>
                    <a:pt x="17560" y="50196"/>
                  </a:lnTo>
                  <a:lnTo>
                    <a:pt x="28473" y="55092"/>
                  </a:lnTo>
                  <a:lnTo>
                    <a:pt x="37044" y="59088"/>
                  </a:lnTo>
                  <a:lnTo>
                    <a:pt x="42832" y="63488"/>
                  </a:lnTo>
                  <a:lnTo>
                    <a:pt x="46098" y="68653"/>
                  </a:lnTo>
                  <a:lnTo>
                    <a:pt x="47104" y="74942"/>
                  </a:lnTo>
                  <a:lnTo>
                    <a:pt x="45674" y="81810"/>
                  </a:lnTo>
                  <a:lnTo>
                    <a:pt x="41582" y="87145"/>
                  </a:lnTo>
                  <a:lnTo>
                    <a:pt x="35038" y="90592"/>
                  </a:lnTo>
                  <a:lnTo>
                    <a:pt x="26250" y="91795"/>
                  </a:lnTo>
                  <a:lnTo>
                    <a:pt x="17411" y="91757"/>
                  </a:lnTo>
                  <a:lnTo>
                    <a:pt x="9017" y="88785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5" name="object 95"/>
          <p:cNvSpPr txBox="1"/>
          <p:nvPr/>
        </p:nvSpPr>
        <p:spPr>
          <a:xfrm>
            <a:off x="1004224" y="1109545"/>
            <a:ext cx="38569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i="1" spc="-210" dirty="0">
                <a:solidFill>
                  <a:srgbClr val="00644B"/>
                </a:solidFill>
                <a:latin typeface="Verdana"/>
                <a:cs typeface="Verdana"/>
              </a:rPr>
              <a:t>F</a:t>
            </a:r>
            <a:r>
              <a:rPr sz="1400" b="1" i="1" spc="-280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r>
              <a:rPr sz="1400" b="1" i="1" spc="-229" dirty="0">
                <a:solidFill>
                  <a:srgbClr val="00644B"/>
                </a:solidFill>
                <a:latin typeface="Verdana"/>
                <a:cs typeface="Verdana"/>
              </a:rPr>
              <a:t>U</a:t>
            </a:r>
            <a:r>
              <a:rPr sz="1400" b="1" i="1" spc="-330" dirty="0">
                <a:solidFill>
                  <a:srgbClr val="00644B"/>
                </a:solidFill>
                <a:latin typeface="Verdana"/>
                <a:cs typeface="Verdana"/>
              </a:rPr>
              <a:t>X</a:t>
            </a:r>
            <a:r>
              <a:rPr sz="1400" b="1" i="1" spc="-204" dirty="0">
                <a:solidFill>
                  <a:srgbClr val="00644B"/>
                </a:solidFill>
                <a:latin typeface="Verdana"/>
                <a:cs typeface="Verdana"/>
              </a:rPr>
              <a:t>O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85" dirty="0">
                <a:solidFill>
                  <a:srgbClr val="00644B"/>
                </a:solidFill>
                <a:latin typeface="Verdana"/>
                <a:cs typeface="Verdana"/>
              </a:rPr>
              <a:t>EDI</a:t>
            </a:r>
            <a:r>
              <a:rPr sz="1400" b="1" i="1" spc="-315" dirty="0">
                <a:solidFill>
                  <a:srgbClr val="00644B"/>
                </a:solidFill>
                <a:latin typeface="Verdana"/>
                <a:cs typeface="Verdana"/>
              </a:rPr>
              <a:t>T</a:t>
            </a:r>
            <a:r>
              <a:rPr sz="1400" b="1" i="1" spc="-250" dirty="0">
                <a:solidFill>
                  <a:srgbClr val="00644B"/>
                </a:solidFill>
                <a:latin typeface="Verdana"/>
                <a:cs typeface="Verdana"/>
              </a:rPr>
              <a:t>A</a:t>
            </a:r>
            <a:r>
              <a:rPr sz="1400" b="1" i="1" spc="-195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355" dirty="0">
                <a:solidFill>
                  <a:srgbClr val="00644B"/>
                </a:solidFill>
                <a:latin typeface="Verdana"/>
                <a:cs typeface="Verdana"/>
              </a:rPr>
              <a:t>(</a:t>
            </a:r>
            <a:r>
              <a:rPr sz="1400" b="1" i="1" spc="-240" dirty="0">
                <a:solidFill>
                  <a:srgbClr val="00644B"/>
                </a:solidFill>
                <a:latin typeface="Verdana"/>
                <a:cs typeface="Verdana"/>
              </a:rPr>
              <a:t>OB</a:t>
            </a:r>
            <a:r>
              <a:rPr sz="1400" b="1" i="1" spc="-275" dirty="0">
                <a:solidFill>
                  <a:srgbClr val="00644B"/>
                </a:solidFill>
                <a:latin typeface="Verdana"/>
                <a:cs typeface="Verdana"/>
              </a:rPr>
              <a:t>R</a:t>
            </a:r>
            <a:r>
              <a:rPr sz="1400" b="1" i="1" spc="-330" dirty="0">
                <a:solidFill>
                  <a:srgbClr val="00644B"/>
                </a:solidFill>
                <a:latin typeface="Verdana"/>
                <a:cs typeface="Verdana"/>
              </a:rPr>
              <a:t>A</a:t>
            </a:r>
            <a:r>
              <a:rPr sz="1400" b="1" i="1" spc="-225" dirty="0">
                <a:solidFill>
                  <a:srgbClr val="00644B"/>
                </a:solidFill>
                <a:latin typeface="Verdana"/>
                <a:cs typeface="Verdana"/>
              </a:rPr>
              <a:t>)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25" dirty="0">
                <a:solidFill>
                  <a:srgbClr val="00644B"/>
                </a:solidFill>
                <a:latin typeface="Verdana"/>
                <a:cs typeface="Verdana"/>
              </a:rPr>
              <a:t>-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54" dirty="0">
                <a:solidFill>
                  <a:srgbClr val="00644B"/>
                </a:solidFill>
                <a:latin typeface="Verdana"/>
                <a:cs typeface="Verdana"/>
              </a:rPr>
              <a:t>ANTE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S </a:t>
            </a:r>
            <a:r>
              <a:rPr sz="1400" b="1" i="1" spc="-215" dirty="0">
                <a:solidFill>
                  <a:srgbClr val="00644B"/>
                </a:solidFill>
                <a:latin typeface="Verdana"/>
                <a:cs typeface="Verdana"/>
              </a:rPr>
              <a:t>D</a:t>
            </a:r>
            <a:r>
              <a:rPr sz="1400" b="1" i="1" spc="-210" dirty="0">
                <a:solidFill>
                  <a:srgbClr val="00644B"/>
                </a:solidFill>
                <a:latin typeface="Verdana"/>
                <a:cs typeface="Verdana"/>
              </a:rPr>
              <a:t>O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70" dirty="0">
                <a:solidFill>
                  <a:srgbClr val="00644B"/>
                </a:solidFill>
                <a:latin typeface="Verdana"/>
                <a:cs typeface="Verdana"/>
              </a:rPr>
              <a:t>RE</a:t>
            </a:r>
            <a:r>
              <a:rPr sz="1400" b="1" i="1" spc="-335" dirty="0">
                <a:solidFill>
                  <a:srgbClr val="00644B"/>
                </a:solidFill>
                <a:latin typeface="Verdana"/>
                <a:cs typeface="Verdana"/>
              </a:rPr>
              <a:t>P</a:t>
            </a:r>
            <a:r>
              <a:rPr sz="1400" b="1" i="1" spc="-270" dirty="0">
                <a:solidFill>
                  <a:srgbClr val="00644B"/>
                </a:solidFill>
                <a:latin typeface="Verdana"/>
                <a:cs typeface="Verdana"/>
              </a:rPr>
              <a:t>ASS</a:t>
            </a:r>
            <a:r>
              <a:rPr sz="1400" b="1" i="1" spc="-245" dirty="0">
                <a:solidFill>
                  <a:srgbClr val="00644B"/>
                </a:solidFill>
                <a:latin typeface="Verdana"/>
                <a:cs typeface="Verdana"/>
              </a:rPr>
              <a:t>E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315" dirty="0">
                <a:solidFill>
                  <a:srgbClr val="00644B"/>
                </a:solidFill>
                <a:latin typeface="Verdana"/>
                <a:cs typeface="Verdana"/>
              </a:rPr>
              <a:t>INICIA</a:t>
            </a:r>
            <a:r>
              <a:rPr sz="1400" b="1" i="1" spc="-215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166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268528" y="326389"/>
            <a:ext cx="558800" cy="608965"/>
            <a:chOff x="268528" y="326387"/>
            <a:chExt cx="558800" cy="608965"/>
          </a:xfrm>
        </p:grpSpPr>
        <p:pic>
          <p:nvPicPr>
            <p:cNvPr id="106" name="object 10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7479" y="326387"/>
              <a:ext cx="420662" cy="501925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2685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31251" y="3317"/>
            <a:ext cx="6015870" cy="8167240"/>
          </a:xfrm>
          <a:custGeom>
            <a:avLst/>
            <a:gdLst/>
            <a:ahLst/>
            <a:cxnLst/>
            <a:rect l="l" t="t" r="r" b="b"/>
            <a:pathLst>
              <a:path w="5328285" h="7560309">
                <a:moveTo>
                  <a:pt x="5328005" y="0"/>
                </a:moveTo>
                <a:lnTo>
                  <a:pt x="0" y="0"/>
                </a:lnTo>
                <a:lnTo>
                  <a:pt x="0" y="7560005"/>
                </a:lnTo>
                <a:lnTo>
                  <a:pt x="5328005" y="7560005"/>
                </a:lnTo>
                <a:lnTo>
                  <a:pt x="5328005" y="0"/>
                </a:lnTo>
                <a:close/>
              </a:path>
            </a:pathLst>
          </a:custGeom>
          <a:solidFill>
            <a:srgbClr val="E6E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50752" y="523143"/>
            <a:ext cx="81978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çã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apl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ec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urs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67207" y="555566"/>
            <a:ext cx="3637279" cy="6814184"/>
            <a:chOff x="967205" y="555566"/>
            <a:chExt cx="3637279" cy="6814184"/>
          </a:xfrm>
        </p:grpSpPr>
        <p:sp>
          <p:nvSpPr>
            <p:cNvPr id="8" name="object 8"/>
            <p:cNvSpPr/>
            <p:nvPr/>
          </p:nvSpPr>
          <p:spPr>
            <a:xfrm>
              <a:off x="969110" y="557471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402"/>
                  </a:lnTo>
                  <a:lnTo>
                    <a:pt x="13017" y="54457"/>
                  </a:lnTo>
                  <a:lnTo>
                    <a:pt x="50596" y="54622"/>
                  </a:lnTo>
                  <a:lnTo>
                    <a:pt x="50647" y="44005"/>
                  </a:lnTo>
                  <a:lnTo>
                    <a:pt x="13068" y="43840"/>
                  </a:lnTo>
                  <a:lnTo>
                    <a:pt x="13208" y="10820"/>
                  </a:lnTo>
                  <a:lnTo>
                    <a:pt x="53886" y="10998"/>
                  </a:lnTo>
                  <a:lnTo>
                    <a:pt x="53936" y="228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0178" y="557778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59" h="101600">
                  <a:moveTo>
                    <a:pt x="253" y="0"/>
                  </a:moveTo>
                  <a:lnTo>
                    <a:pt x="0" y="58508"/>
                  </a:lnTo>
                  <a:lnTo>
                    <a:pt x="21331" y="98765"/>
                  </a:lnTo>
                  <a:lnTo>
                    <a:pt x="35471" y="101130"/>
                  </a:lnTo>
                  <a:lnTo>
                    <a:pt x="50436" y="98758"/>
                  </a:lnTo>
                  <a:lnTo>
                    <a:pt x="62382" y="91165"/>
                  </a:lnTo>
                  <a:lnTo>
                    <a:pt x="70318" y="77836"/>
                  </a:lnTo>
                  <a:lnTo>
                    <a:pt x="73253" y="58254"/>
                  </a:lnTo>
                  <a:lnTo>
                    <a:pt x="73507" y="317"/>
                  </a:lnTo>
                  <a:lnTo>
                    <a:pt x="60528" y="266"/>
                  </a:lnTo>
                  <a:lnTo>
                    <a:pt x="60274" y="59067"/>
                  </a:lnTo>
                  <a:lnTo>
                    <a:pt x="58510" y="73282"/>
                  </a:lnTo>
                  <a:lnTo>
                    <a:pt x="53611" y="83129"/>
                  </a:lnTo>
                  <a:lnTo>
                    <a:pt x="45967" y="88844"/>
                  </a:lnTo>
                  <a:lnTo>
                    <a:pt x="35966" y="90665"/>
                  </a:lnTo>
                  <a:lnTo>
                    <a:pt x="26764" y="88800"/>
                  </a:lnTo>
                  <a:lnTo>
                    <a:pt x="19456" y="83091"/>
                  </a:lnTo>
                  <a:lnTo>
                    <a:pt x="14653" y="73222"/>
                  </a:lnTo>
                  <a:lnTo>
                    <a:pt x="12966" y="58877"/>
                  </a:lnTo>
                  <a:lnTo>
                    <a:pt x="13220" y="63"/>
                  </a:lnTo>
                  <a:lnTo>
                    <a:pt x="253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34770" y="558189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5" h="99695">
                  <a:moveTo>
                    <a:pt x="12077" y="99402"/>
                  </a:moveTo>
                  <a:lnTo>
                    <a:pt x="12268" y="56959"/>
                  </a:lnTo>
                  <a:lnTo>
                    <a:pt x="12256" y="45353"/>
                  </a:lnTo>
                  <a:lnTo>
                    <a:pt x="12118" y="34977"/>
                  </a:lnTo>
                  <a:lnTo>
                    <a:pt x="11843" y="25346"/>
                  </a:lnTo>
                  <a:lnTo>
                    <a:pt x="11417" y="15976"/>
                  </a:lnTo>
                  <a:lnTo>
                    <a:pt x="11849" y="15836"/>
                  </a:lnTo>
                  <a:lnTo>
                    <a:pt x="61594" y="99618"/>
                  </a:lnTo>
                  <a:lnTo>
                    <a:pt x="74574" y="99669"/>
                  </a:lnTo>
                  <a:lnTo>
                    <a:pt x="75006" y="330"/>
                  </a:lnTo>
                  <a:lnTo>
                    <a:pt x="62915" y="266"/>
                  </a:lnTo>
                  <a:lnTo>
                    <a:pt x="62737" y="41846"/>
                  </a:lnTo>
                  <a:lnTo>
                    <a:pt x="62756" y="52887"/>
                  </a:lnTo>
                  <a:lnTo>
                    <a:pt x="62942" y="63090"/>
                  </a:lnTo>
                  <a:lnTo>
                    <a:pt x="63350" y="72878"/>
                  </a:lnTo>
                  <a:lnTo>
                    <a:pt x="64033" y="82676"/>
                  </a:lnTo>
                  <a:lnTo>
                    <a:pt x="63741" y="82816"/>
                  </a:lnTo>
                  <a:lnTo>
                    <a:pt x="14427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77" y="99402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31003" y="557940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4" h="100329">
                  <a:moveTo>
                    <a:pt x="0" y="100012"/>
                  </a:moveTo>
                  <a:lnTo>
                    <a:pt x="12827" y="100076"/>
                  </a:lnTo>
                  <a:lnTo>
                    <a:pt x="12992" y="60274"/>
                  </a:lnTo>
                  <a:lnTo>
                    <a:pt x="15938" y="61036"/>
                  </a:lnTo>
                  <a:lnTo>
                    <a:pt x="19481" y="61188"/>
                  </a:lnTo>
                  <a:lnTo>
                    <a:pt x="23304" y="61201"/>
                  </a:lnTo>
                  <a:lnTo>
                    <a:pt x="32385" y="60557"/>
                  </a:lnTo>
                  <a:lnTo>
                    <a:pt x="61468" y="29248"/>
                  </a:lnTo>
                  <a:lnTo>
                    <a:pt x="61518" y="20396"/>
                  </a:lnTo>
                  <a:lnTo>
                    <a:pt x="25044" y="50"/>
                  </a:lnTo>
                  <a:lnTo>
                    <a:pt x="14731" y="0"/>
                  </a:lnTo>
                  <a:lnTo>
                    <a:pt x="6616" y="838"/>
                  </a:lnTo>
                  <a:lnTo>
                    <a:pt x="431" y="1854"/>
                  </a:lnTo>
                  <a:lnTo>
                    <a:pt x="0" y="100012"/>
                  </a:lnTo>
                  <a:close/>
                </a:path>
                <a:path w="61594" h="100329">
                  <a:moveTo>
                    <a:pt x="13208" y="11201"/>
                  </a:moveTo>
                  <a:lnTo>
                    <a:pt x="15417" y="10629"/>
                  </a:lnTo>
                  <a:lnTo>
                    <a:pt x="19697" y="10198"/>
                  </a:lnTo>
                  <a:lnTo>
                    <a:pt x="25298" y="10223"/>
                  </a:lnTo>
                  <a:lnTo>
                    <a:pt x="34923" y="11461"/>
                  </a:lnTo>
                  <a:lnTo>
                    <a:pt x="42300" y="15106"/>
                  </a:lnTo>
                  <a:lnTo>
                    <a:pt x="47015" y="21199"/>
                  </a:lnTo>
                  <a:lnTo>
                    <a:pt x="48653" y="29781"/>
                  </a:lnTo>
                  <a:lnTo>
                    <a:pt x="46896" y="38871"/>
                  </a:lnTo>
                  <a:lnTo>
                    <a:pt x="41932" y="45504"/>
                  </a:lnTo>
                  <a:lnTo>
                    <a:pt x="34076" y="49555"/>
                  </a:lnTo>
                  <a:lnTo>
                    <a:pt x="23647" y="50901"/>
                  </a:lnTo>
                  <a:lnTo>
                    <a:pt x="19380" y="50876"/>
                  </a:lnTo>
                  <a:lnTo>
                    <a:pt x="15836" y="50558"/>
                  </a:lnTo>
                  <a:lnTo>
                    <a:pt x="13042" y="49822"/>
                  </a:lnTo>
                  <a:lnTo>
                    <a:pt x="13208" y="11201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8629" y="559007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4" h="99695">
                  <a:moveTo>
                    <a:pt x="58940" y="68211"/>
                  </a:moveTo>
                  <a:lnTo>
                    <a:pt x="69418" y="99504"/>
                  </a:lnTo>
                  <a:lnTo>
                    <a:pt x="83121" y="99567"/>
                  </a:lnTo>
                  <a:lnTo>
                    <a:pt x="49657" y="76"/>
                  </a:lnTo>
                  <a:lnTo>
                    <a:pt x="34188" y="0"/>
                  </a:lnTo>
                  <a:lnTo>
                    <a:pt x="0" y="99199"/>
                  </a:lnTo>
                  <a:lnTo>
                    <a:pt x="13258" y="99250"/>
                  </a:lnTo>
                  <a:lnTo>
                    <a:pt x="23723" y="68059"/>
                  </a:lnTo>
                  <a:lnTo>
                    <a:pt x="58940" y="68211"/>
                  </a:lnTo>
                  <a:close/>
                </a:path>
                <a:path w="83184" h="99695">
                  <a:moveTo>
                    <a:pt x="26416" y="58051"/>
                  </a:moveTo>
                  <a:lnTo>
                    <a:pt x="36271" y="29336"/>
                  </a:lnTo>
                  <a:lnTo>
                    <a:pt x="38214" y="23317"/>
                  </a:lnTo>
                  <a:lnTo>
                    <a:pt x="39852" y="17271"/>
                  </a:lnTo>
                  <a:lnTo>
                    <a:pt x="41351" y="11391"/>
                  </a:lnTo>
                  <a:lnTo>
                    <a:pt x="41656" y="11391"/>
                  </a:lnTo>
                  <a:lnTo>
                    <a:pt x="43103" y="17144"/>
                  </a:lnTo>
                  <a:lnTo>
                    <a:pt x="44551" y="23037"/>
                  </a:lnTo>
                  <a:lnTo>
                    <a:pt x="46736" y="29540"/>
                  </a:lnTo>
                  <a:lnTo>
                    <a:pt x="56337" y="58178"/>
                  </a:lnTo>
                  <a:lnTo>
                    <a:pt x="26416" y="58051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5602" y="559290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5" h="99695">
                  <a:moveTo>
                    <a:pt x="51689" y="42379"/>
                  </a:moveTo>
                  <a:lnTo>
                    <a:pt x="13068" y="42202"/>
                  </a:lnTo>
                  <a:lnTo>
                    <a:pt x="13208" y="10820"/>
                  </a:lnTo>
                  <a:lnTo>
                    <a:pt x="54038" y="10998"/>
                  </a:lnTo>
                  <a:lnTo>
                    <a:pt x="54076" y="241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55854" y="99580"/>
                  </a:lnTo>
                  <a:lnTo>
                    <a:pt x="55905" y="88823"/>
                  </a:lnTo>
                  <a:lnTo>
                    <a:pt x="12865" y="88645"/>
                  </a:lnTo>
                  <a:lnTo>
                    <a:pt x="13030" y="52819"/>
                  </a:lnTo>
                  <a:lnTo>
                    <a:pt x="51638" y="52997"/>
                  </a:lnTo>
                  <a:lnTo>
                    <a:pt x="51689" y="4237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2388" y="558109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44" y="98475"/>
                  </a:lnTo>
                  <a:lnTo>
                    <a:pt x="11056" y="100569"/>
                  </a:lnTo>
                  <a:lnTo>
                    <a:pt x="18071" y="102004"/>
                  </a:lnTo>
                  <a:lnTo>
                    <a:pt x="25323" y="102552"/>
                  </a:lnTo>
                  <a:lnTo>
                    <a:pt x="40653" y="100276"/>
                  </a:lnTo>
                  <a:lnTo>
                    <a:pt x="51536" y="94033"/>
                  </a:lnTo>
                  <a:lnTo>
                    <a:pt x="58038" y="84900"/>
                  </a:lnTo>
                  <a:lnTo>
                    <a:pt x="60223" y="73952"/>
                  </a:lnTo>
                  <a:lnTo>
                    <a:pt x="58674" y="64141"/>
                  </a:lnTo>
                  <a:lnTo>
                    <a:pt x="53933" y="56292"/>
                  </a:lnTo>
                  <a:lnTo>
                    <a:pt x="46035" y="49949"/>
                  </a:lnTo>
                  <a:lnTo>
                    <a:pt x="35013" y="44653"/>
                  </a:lnTo>
                  <a:lnTo>
                    <a:pt x="26159" y="40696"/>
                  </a:lnTo>
                  <a:lnTo>
                    <a:pt x="20029" y="36509"/>
                  </a:lnTo>
                  <a:lnTo>
                    <a:pt x="16474" y="31583"/>
                  </a:lnTo>
                  <a:lnTo>
                    <a:pt x="15341" y="25412"/>
                  </a:lnTo>
                  <a:lnTo>
                    <a:pt x="15367" y="18630"/>
                  </a:lnTo>
                  <a:lnTo>
                    <a:pt x="20561" y="10540"/>
                  </a:lnTo>
                  <a:lnTo>
                    <a:pt x="34124" y="10604"/>
                  </a:lnTo>
                  <a:lnTo>
                    <a:pt x="43116" y="10642"/>
                  </a:lnTo>
                  <a:lnTo>
                    <a:pt x="49733" y="13627"/>
                  </a:lnTo>
                  <a:lnTo>
                    <a:pt x="52971" y="15417"/>
                  </a:lnTo>
                  <a:lnTo>
                    <a:pt x="56553" y="4965"/>
                  </a:lnTo>
                  <a:lnTo>
                    <a:pt x="52146" y="2438"/>
                  </a:lnTo>
                  <a:lnTo>
                    <a:pt x="44780" y="50"/>
                  </a:lnTo>
                  <a:lnTo>
                    <a:pt x="34607" y="0"/>
                  </a:lnTo>
                  <a:lnTo>
                    <a:pt x="21436" y="1980"/>
                  </a:lnTo>
                  <a:lnTo>
                    <a:pt x="11274" y="7583"/>
                  </a:lnTo>
                  <a:lnTo>
                    <a:pt x="4718" y="16103"/>
                  </a:lnTo>
                  <a:lnTo>
                    <a:pt x="2362" y="26835"/>
                  </a:lnTo>
                  <a:lnTo>
                    <a:pt x="4145" y="36336"/>
                  </a:lnTo>
                  <a:lnTo>
                    <a:pt x="9331" y="44030"/>
                  </a:lnTo>
                  <a:lnTo>
                    <a:pt x="17560" y="50191"/>
                  </a:lnTo>
                  <a:lnTo>
                    <a:pt x="28473" y="55092"/>
                  </a:lnTo>
                  <a:lnTo>
                    <a:pt x="37044" y="59088"/>
                  </a:lnTo>
                  <a:lnTo>
                    <a:pt x="42832" y="63488"/>
                  </a:lnTo>
                  <a:lnTo>
                    <a:pt x="46098" y="68653"/>
                  </a:lnTo>
                  <a:lnTo>
                    <a:pt x="47104" y="74942"/>
                  </a:lnTo>
                  <a:lnTo>
                    <a:pt x="45674" y="81810"/>
                  </a:lnTo>
                  <a:lnTo>
                    <a:pt x="41582" y="87144"/>
                  </a:lnTo>
                  <a:lnTo>
                    <a:pt x="35038" y="90587"/>
                  </a:lnTo>
                  <a:lnTo>
                    <a:pt x="26250" y="91782"/>
                  </a:lnTo>
                  <a:lnTo>
                    <a:pt x="17411" y="91744"/>
                  </a:lnTo>
                  <a:lnTo>
                    <a:pt x="9017" y="88772"/>
                  </a:lnTo>
                  <a:lnTo>
                    <a:pt x="3289" y="85191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56150" y="1481708"/>
              <a:ext cx="147955" cy="5888355"/>
            </a:xfrm>
            <a:custGeom>
              <a:avLst/>
              <a:gdLst/>
              <a:ahLst/>
              <a:cxnLst/>
              <a:rect l="l" t="t" r="r" b="b"/>
              <a:pathLst>
                <a:path w="147954" h="5888355">
                  <a:moveTo>
                    <a:pt x="0" y="5887796"/>
                  </a:moveTo>
                  <a:lnTo>
                    <a:pt x="147916" y="5887796"/>
                  </a:lnTo>
                  <a:lnTo>
                    <a:pt x="147916" y="0"/>
                  </a:lnTo>
                  <a:lnTo>
                    <a:pt x="0" y="0"/>
                  </a:lnTo>
                  <a:lnTo>
                    <a:pt x="0" y="58877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87736" y="1481708"/>
              <a:ext cx="368935" cy="5888355"/>
            </a:xfrm>
            <a:custGeom>
              <a:avLst/>
              <a:gdLst/>
              <a:ahLst/>
              <a:cxnLst/>
              <a:rect l="l" t="t" r="r" b="b"/>
              <a:pathLst>
                <a:path w="368935" h="5888355">
                  <a:moveTo>
                    <a:pt x="368414" y="0"/>
                  </a:moveTo>
                  <a:lnTo>
                    <a:pt x="0" y="0"/>
                  </a:lnTo>
                  <a:lnTo>
                    <a:pt x="0" y="5887796"/>
                  </a:lnTo>
                  <a:lnTo>
                    <a:pt x="368414" y="5887796"/>
                  </a:lnTo>
                  <a:lnTo>
                    <a:pt x="368414" y="0"/>
                  </a:lnTo>
                  <a:close/>
                </a:path>
              </a:pathLst>
            </a:custGeom>
            <a:solidFill>
              <a:srgbClr val="FFCB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03430" y="1109545"/>
            <a:ext cx="36588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i="1" spc="-210" dirty="0">
                <a:solidFill>
                  <a:srgbClr val="00644B"/>
                </a:solidFill>
                <a:latin typeface="Verdana"/>
                <a:cs typeface="Verdana"/>
              </a:rPr>
              <a:t>F</a:t>
            </a:r>
            <a:r>
              <a:rPr sz="1400" b="1" i="1" spc="-280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r>
              <a:rPr sz="1400" b="1" i="1" spc="-229" dirty="0">
                <a:solidFill>
                  <a:srgbClr val="00644B"/>
                </a:solidFill>
                <a:latin typeface="Verdana"/>
                <a:cs typeface="Verdana"/>
              </a:rPr>
              <a:t>U</a:t>
            </a:r>
            <a:r>
              <a:rPr sz="1400" b="1" i="1" spc="-330" dirty="0">
                <a:solidFill>
                  <a:srgbClr val="00644B"/>
                </a:solidFill>
                <a:latin typeface="Verdana"/>
                <a:cs typeface="Verdana"/>
              </a:rPr>
              <a:t>X</a:t>
            </a:r>
            <a:r>
              <a:rPr sz="1400" b="1" i="1" spc="-204" dirty="0">
                <a:solidFill>
                  <a:srgbClr val="00644B"/>
                </a:solidFill>
                <a:latin typeface="Verdana"/>
                <a:cs typeface="Verdana"/>
              </a:rPr>
              <a:t>O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85" dirty="0">
                <a:solidFill>
                  <a:srgbClr val="00644B"/>
                </a:solidFill>
                <a:latin typeface="Verdana"/>
                <a:cs typeface="Verdana"/>
              </a:rPr>
              <a:t>EDI</a:t>
            </a:r>
            <a:r>
              <a:rPr sz="1400" b="1" i="1" spc="-315" dirty="0">
                <a:solidFill>
                  <a:srgbClr val="00644B"/>
                </a:solidFill>
                <a:latin typeface="Verdana"/>
                <a:cs typeface="Verdana"/>
              </a:rPr>
              <a:t>T</a:t>
            </a:r>
            <a:r>
              <a:rPr sz="1400" b="1" i="1" spc="-250" dirty="0">
                <a:solidFill>
                  <a:srgbClr val="00644B"/>
                </a:solidFill>
                <a:latin typeface="Verdana"/>
                <a:cs typeface="Verdana"/>
              </a:rPr>
              <a:t>A</a:t>
            </a:r>
            <a:r>
              <a:rPr sz="1400" b="1" i="1" spc="-195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355" dirty="0">
                <a:solidFill>
                  <a:srgbClr val="00644B"/>
                </a:solidFill>
                <a:latin typeface="Verdana"/>
                <a:cs typeface="Verdana"/>
              </a:rPr>
              <a:t>(</a:t>
            </a:r>
            <a:r>
              <a:rPr sz="1400" b="1" i="1" spc="-240" dirty="0">
                <a:solidFill>
                  <a:srgbClr val="00644B"/>
                </a:solidFill>
                <a:latin typeface="Verdana"/>
                <a:cs typeface="Verdana"/>
              </a:rPr>
              <a:t>OB</a:t>
            </a:r>
            <a:r>
              <a:rPr sz="1400" b="1" i="1" spc="-275" dirty="0">
                <a:solidFill>
                  <a:srgbClr val="00644B"/>
                </a:solidFill>
                <a:latin typeface="Verdana"/>
                <a:cs typeface="Verdana"/>
              </a:rPr>
              <a:t>R</a:t>
            </a:r>
            <a:r>
              <a:rPr sz="1400" b="1" i="1" spc="-330" dirty="0">
                <a:solidFill>
                  <a:srgbClr val="00644B"/>
                </a:solidFill>
                <a:latin typeface="Verdana"/>
                <a:cs typeface="Verdana"/>
              </a:rPr>
              <a:t>A</a:t>
            </a:r>
            <a:r>
              <a:rPr sz="1400" b="1" i="1" spc="-225" dirty="0">
                <a:solidFill>
                  <a:srgbClr val="00644B"/>
                </a:solidFill>
                <a:latin typeface="Verdana"/>
                <a:cs typeface="Verdana"/>
              </a:rPr>
              <a:t>)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25" dirty="0">
                <a:solidFill>
                  <a:srgbClr val="00644B"/>
                </a:solidFill>
                <a:latin typeface="Verdana"/>
                <a:cs typeface="Verdana"/>
              </a:rPr>
              <a:t>-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54" dirty="0">
                <a:solidFill>
                  <a:srgbClr val="00644B"/>
                </a:solidFill>
                <a:latin typeface="Verdana"/>
                <a:cs typeface="Verdana"/>
              </a:rPr>
              <a:t>APÓ</a:t>
            </a:r>
            <a:r>
              <a:rPr sz="1400" b="1" i="1" spc="-220" dirty="0">
                <a:solidFill>
                  <a:srgbClr val="00644B"/>
                </a:solidFill>
                <a:latin typeface="Verdana"/>
                <a:cs typeface="Verdana"/>
              </a:rPr>
              <a:t>S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04" dirty="0">
                <a:solidFill>
                  <a:srgbClr val="00644B"/>
                </a:solidFill>
                <a:latin typeface="Verdana"/>
                <a:cs typeface="Verdana"/>
              </a:rPr>
              <a:t>O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270" dirty="0">
                <a:solidFill>
                  <a:srgbClr val="00644B"/>
                </a:solidFill>
                <a:latin typeface="Verdana"/>
                <a:cs typeface="Verdana"/>
              </a:rPr>
              <a:t>RE</a:t>
            </a:r>
            <a:r>
              <a:rPr sz="1400" b="1" i="1" spc="-335" dirty="0">
                <a:solidFill>
                  <a:srgbClr val="00644B"/>
                </a:solidFill>
                <a:latin typeface="Verdana"/>
                <a:cs typeface="Verdana"/>
              </a:rPr>
              <a:t>P</a:t>
            </a:r>
            <a:r>
              <a:rPr sz="1400" b="1" i="1" spc="-270" dirty="0">
                <a:solidFill>
                  <a:srgbClr val="00644B"/>
                </a:solidFill>
                <a:latin typeface="Verdana"/>
                <a:cs typeface="Verdana"/>
              </a:rPr>
              <a:t>ASS</a:t>
            </a:r>
            <a:r>
              <a:rPr sz="1400" b="1" i="1" spc="-245" dirty="0">
                <a:solidFill>
                  <a:srgbClr val="00644B"/>
                </a:solidFill>
                <a:latin typeface="Verdana"/>
                <a:cs typeface="Verdana"/>
              </a:rPr>
              <a:t>E</a:t>
            </a:r>
            <a:r>
              <a:rPr sz="1400" b="1" i="1" spc="-235" dirty="0">
                <a:solidFill>
                  <a:srgbClr val="00644B"/>
                </a:solidFill>
                <a:latin typeface="Verdana"/>
                <a:cs typeface="Verdana"/>
              </a:rPr>
              <a:t> </a:t>
            </a:r>
            <a:r>
              <a:rPr sz="1400" b="1" i="1" spc="-315" dirty="0">
                <a:solidFill>
                  <a:srgbClr val="00644B"/>
                </a:solidFill>
                <a:latin typeface="Verdana"/>
                <a:cs typeface="Verdana"/>
              </a:rPr>
              <a:t>INICIA</a:t>
            </a:r>
            <a:r>
              <a:rPr sz="1400" b="1" i="1" spc="-215" dirty="0">
                <a:solidFill>
                  <a:srgbClr val="00644B"/>
                </a:solidFill>
                <a:latin typeface="Verdana"/>
                <a:cs typeface="Verdana"/>
              </a:rPr>
              <a:t>L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22720" y="1505722"/>
            <a:ext cx="244682" cy="393065"/>
          </a:xfrm>
          <a:prstGeom prst="rect">
            <a:avLst/>
          </a:prstGeom>
        </p:spPr>
        <p:txBody>
          <a:bodyPr vert="vert" wrap="square" lIns="0" tIns="16510" rIns="0" bIns="0" rtlCol="0">
            <a:spAutoFit/>
          </a:bodyPr>
          <a:lstStyle/>
          <a:p>
            <a:pPr marL="12700" marR="5080">
              <a:lnSpc>
                <a:spcPct val="106200"/>
              </a:lnSpc>
              <a:spcBef>
                <a:spcPts val="130"/>
              </a:spcBef>
            </a:pPr>
            <a:r>
              <a:rPr sz="500" b="1" spc="-5" dirty="0">
                <a:solidFill>
                  <a:srgbClr val="FFFFFF"/>
                </a:solidFill>
                <a:latin typeface="Arial"/>
                <a:cs typeface="Arial"/>
              </a:rPr>
              <a:t>COMISSÃO  D</a:t>
            </a:r>
            <a:r>
              <a:rPr sz="5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00" b="1" spc="-5" dirty="0">
                <a:solidFill>
                  <a:srgbClr val="FFFFFF"/>
                </a:solidFill>
                <a:latin typeface="Arial"/>
                <a:cs typeface="Arial"/>
              </a:rPr>
              <a:t> GASTOS</a:t>
            </a:r>
            <a:endParaRPr sz="5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666121" y="1481710"/>
            <a:ext cx="421640" cy="5888355"/>
          </a:xfrm>
          <a:custGeom>
            <a:avLst/>
            <a:gdLst/>
            <a:ahLst/>
            <a:cxnLst/>
            <a:rect l="l" t="t" r="r" b="b"/>
            <a:pathLst>
              <a:path w="421639" h="5888355">
                <a:moveTo>
                  <a:pt x="421627" y="0"/>
                </a:moveTo>
                <a:lnTo>
                  <a:pt x="0" y="0"/>
                </a:lnTo>
                <a:lnTo>
                  <a:pt x="0" y="5887796"/>
                </a:lnTo>
                <a:lnTo>
                  <a:pt x="421627" y="5887796"/>
                </a:lnTo>
                <a:lnTo>
                  <a:pt x="421627" y="0"/>
                </a:lnTo>
                <a:close/>
              </a:path>
            </a:pathLst>
          </a:custGeom>
          <a:solidFill>
            <a:srgbClr val="F898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814028" y="1505714"/>
            <a:ext cx="163122" cy="506730"/>
          </a:xfrm>
          <a:prstGeom prst="rect">
            <a:avLst/>
          </a:prstGeom>
        </p:spPr>
        <p:txBody>
          <a:bodyPr vert="vert" wrap="square" lIns="0" tIns="16510" rIns="0" bIns="0" rtlCol="0">
            <a:spAutoFit/>
          </a:bodyPr>
          <a:lstStyle/>
          <a:p>
            <a:pPr marL="12700" marR="5080">
              <a:lnSpc>
                <a:spcPct val="106200"/>
              </a:lnSpc>
              <a:spcBef>
                <a:spcPts val="130"/>
              </a:spcBef>
            </a:pPr>
            <a:r>
              <a:rPr sz="500" b="1" spc="10" dirty="0">
                <a:solidFill>
                  <a:srgbClr val="FFFFFF"/>
                </a:solidFill>
                <a:latin typeface="Arial"/>
                <a:cs typeface="Arial"/>
              </a:rPr>
              <a:t>COMITÊ </a:t>
            </a:r>
            <a:r>
              <a:rPr sz="5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b="1" spc="-5" dirty="0">
                <a:solidFill>
                  <a:srgbClr val="FFFFFF"/>
                </a:solidFill>
                <a:latin typeface="Arial"/>
                <a:cs typeface="Arial"/>
              </a:rPr>
              <a:t>DELIBERATIVO</a:t>
            </a:r>
            <a:endParaRPr sz="5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62290" y="1481710"/>
            <a:ext cx="1204595" cy="5888355"/>
          </a:xfrm>
          <a:custGeom>
            <a:avLst/>
            <a:gdLst/>
            <a:ahLst/>
            <a:cxnLst/>
            <a:rect l="l" t="t" r="r" b="b"/>
            <a:pathLst>
              <a:path w="1204595" h="5888355">
                <a:moveTo>
                  <a:pt x="1204188" y="0"/>
                </a:moveTo>
                <a:lnTo>
                  <a:pt x="0" y="0"/>
                </a:lnTo>
                <a:lnTo>
                  <a:pt x="0" y="5887796"/>
                </a:lnTo>
                <a:lnTo>
                  <a:pt x="1204188" y="5887796"/>
                </a:lnTo>
                <a:lnTo>
                  <a:pt x="1204188" y="0"/>
                </a:lnTo>
                <a:close/>
              </a:path>
            </a:pathLst>
          </a:custGeom>
          <a:solidFill>
            <a:srgbClr val="F370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452708" y="1505722"/>
            <a:ext cx="153888" cy="201295"/>
          </a:xfrm>
          <a:prstGeom prst="rect">
            <a:avLst/>
          </a:prstGeom>
        </p:spPr>
        <p:txBody>
          <a:bodyPr vert="vert" wrap="square" lIns="0" tIns="20955" rIns="0" bIns="0" rtlCol="0">
            <a:spAutoFit/>
          </a:bodyPr>
          <a:lstStyle/>
          <a:p>
            <a:pPr marL="12700">
              <a:spcBef>
                <a:spcPts val="165"/>
              </a:spcBef>
            </a:pPr>
            <a:r>
              <a:rPr sz="500" b="1" dirty="0">
                <a:solidFill>
                  <a:srgbClr val="FFFFFF"/>
                </a:solidFill>
                <a:latin typeface="Arial"/>
                <a:cs typeface="Arial"/>
              </a:rPr>
              <a:t>SEDU</a:t>
            </a:r>
            <a:endParaRPr sz="5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257352" y="1481710"/>
            <a:ext cx="1204595" cy="5888355"/>
          </a:xfrm>
          <a:custGeom>
            <a:avLst/>
            <a:gdLst/>
            <a:ahLst/>
            <a:cxnLst/>
            <a:rect l="l" t="t" r="r" b="b"/>
            <a:pathLst>
              <a:path w="1204595" h="5888355">
                <a:moveTo>
                  <a:pt x="1204188" y="0"/>
                </a:moveTo>
                <a:lnTo>
                  <a:pt x="0" y="0"/>
                </a:lnTo>
                <a:lnTo>
                  <a:pt x="0" y="5887796"/>
                </a:lnTo>
                <a:lnTo>
                  <a:pt x="1204188" y="5887796"/>
                </a:lnTo>
                <a:lnTo>
                  <a:pt x="1204188" y="0"/>
                </a:lnTo>
                <a:close/>
              </a:path>
            </a:pathLst>
          </a:custGeom>
          <a:solidFill>
            <a:srgbClr val="F049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994455" y="1490925"/>
            <a:ext cx="401320" cy="93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</a:pPr>
            <a:r>
              <a:rPr sz="500" b="1" spc="35" dirty="0">
                <a:solidFill>
                  <a:srgbClr val="FFFFFF"/>
                </a:solidFill>
                <a:latin typeface="Arial"/>
                <a:cs typeface="Arial"/>
              </a:rPr>
              <a:t>MUNICÍPIO</a:t>
            </a:r>
            <a:endParaRPr sz="5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61476" y="1556219"/>
            <a:ext cx="482600" cy="482600"/>
          </a:xfrm>
          <a:custGeom>
            <a:avLst/>
            <a:gdLst/>
            <a:ahLst/>
            <a:cxnLst/>
            <a:rect l="l" t="t" r="r" b="b"/>
            <a:pathLst>
              <a:path w="482600" h="482600">
                <a:moveTo>
                  <a:pt x="278047" y="467379"/>
                </a:moveTo>
                <a:lnTo>
                  <a:pt x="467379" y="278047"/>
                </a:lnTo>
                <a:lnTo>
                  <a:pt x="478794" y="260850"/>
                </a:lnTo>
                <a:lnTo>
                  <a:pt x="482600" y="241295"/>
                </a:lnTo>
                <a:lnTo>
                  <a:pt x="478794" y="221742"/>
                </a:lnTo>
                <a:lnTo>
                  <a:pt x="467379" y="204552"/>
                </a:lnTo>
                <a:lnTo>
                  <a:pt x="278047" y="15220"/>
                </a:lnTo>
                <a:lnTo>
                  <a:pt x="260857" y="3805"/>
                </a:lnTo>
                <a:lnTo>
                  <a:pt x="241304" y="0"/>
                </a:lnTo>
                <a:lnTo>
                  <a:pt x="221749" y="3805"/>
                </a:lnTo>
                <a:lnTo>
                  <a:pt x="204552" y="15220"/>
                </a:lnTo>
                <a:lnTo>
                  <a:pt x="15220" y="204552"/>
                </a:lnTo>
                <a:lnTo>
                  <a:pt x="3805" y="221742"/>
                </a:lnTo>
                <a:lnTo>
                  <a:pt x="0" y="241295"/>
                </a:lnTo>
                <a:lnTo>
                  <a:pt x="3805" y="260850"/>
                </a:lnTo>
                <a:lnTo>
                  <a:pt x="15220" y="278047"/>
                </a:lnTo>
                <a:lnTo>
                  <a:pt x="204552" y="467379"/>
                </a:lnTo>
                <a:lnTo>
                  <a:pt x="221749" y="478794"/>
                </a:lnTo>
                <a:lnTo>
                  <a:pt x="241304" y="482600"/>
                </a:lnTo>
                <a:lnTo>
                  <a:pt x="260857" y="478794"/>
                </a:lnTo>
                <a:lnTo>
                  <a:pt x="278047" y="467379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16647" y="1596510"/>
            <a:ext cx="256480" cy="341630"/>
          </a:xfrm>
          <a:prstGeom prst="rect">
            <a:avLst/>
          </a:prstGeom>
        </p:spPr>
        <p:txBody>
          <a:bodyPr vert="vert" wrap="square" lIns="0" tIns="17780" rIns="0" bIns="0" rtlCol="0">
            <a:spAutoFit/>
          </a:bodyPr>
          <a:lstStyle/>
          <a:p>
            <a:pPr marL="12700" marR="5080" indent="41275" algn="ctr">
              <a:lnSpc>
                <a:spcPts val="520"/>
              </a:lnSpc>
              <a:spcBef>
                <a:spcPts val="140"/>
              </a:spcBef>
            </a:pPr>
            <a:r>
              <a:rPr sz="450" b="1" spc="-5" dirty="0">
                <a:solidFill>
                  <a:srgbClr val="FFFFFF"/>
                </a:solidFill>
                <a:latin typeface="Trebuchet MS"/>
                <a:cs typeface="Trebuchet MS"/>
              </a:rPr>
              <a:t>TEM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spc="-20" dirty="0">
                <a:solidFill>
                  <a:srgbClr val="FFFFFF"/>
                </a:solidFill>
                <a:latin typeface="Trebuchet MS"/>
                <a:cs typeface="Trebuchet MS"/>
              </a:rPr>
              <a:t>PROJETO </a:t>
            </a:r>
            <a:r>
              <a:rPr sz="450" b="1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EXECUTIVO?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74963" y="3826623"/>
            <a:ext cx="482600" cy="483234"/>
          </a:xfrm>
          <a:custGeom>
            <a:avLst/>
            <a:gdLst/>
            <a:ahLst/>
            <a:cxnLst/>
            <a:rect l="l" t="t" r="r" b="b"/>
            <a:pathLst>
              <a:path w="482600" h="483235">
                <a:moveTo>
                  <a:pt x="278037" y="467388"/>
                </a:moveTo>
                <a:lnTo>
                  <a:pt x="467369" y="278056"/>
                </a:lnTo>
                <a:lnTo>
                  <a:pt x="478792" y="260860"/>
                </a:lnTo>
                <a:lnTo>
                  <a:pt x="482600" y="241304"/>
                </a:lnTo>
                <a:lnTo>
                  <a:pt x="478792" y="221751"/>
                </a:lnTo>
                <a:lnTo>
                  <a:pt x="467369" y="204562"/>
                </a:lnTo>
                <a:lnTo>
                  <a:pt x="278037" y="15230"/>
                </a:lnTo>
                <a:lnTo>
                  <a:pt x="260853" y="3807"/>
                </a:lnTo>
                <a:lnTo>
                  <a:pt x="241300" y="0"/>
                </a:lnTo>
                <a:lnTo>
                  <a:pt x="221741" y="3807"/>
                </a:lnTo>
                <a:lnTo>
                  <a:pt x="204543" y="15230"/>
                </a:lnTo>
                <a:lnTo>
                  <a:pt x="15211" y="204562"/>
                </a:lnTo>
                <a:lnTo>
                  <a:pt x="3802" y="221751"/>
                </a:lnTo>
                <a:lnTo>
                  <a:pt x="0" y="241304"/>
                </a:lnTo>
                <a:lnTo>
                  <a:pt x="3802" y="260860"/>
                </a:lnTo>
                <a:lnTo>
                  <a:pt x="15211" y="278056"/>
                </a:lnTo>
                <a:lnTo>
                  <a:pt x="204543" y="467388"/>
                </a:lnTo>
                <a:lnTo>
                  <a:pt x="221741" y="478804"/>
                </a:lnTo>
                <a:lnTo>
                  <a:pt x="241300" y="482609"/>
                </a:lnTo>
                <a:lnTo>
                  <a:pt x="260853" y="478804"/>
                </a:lnTo>
                <a:lnTo>
                  <a:pt x="278037" y="467388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705789" y="3900915"/>
            <a:ext cx="256480" cy="285750"/>
          </a:xfrm>
          <a:prstGeom prst="rect">
            <a:avLst/>
          </a:prstGeom>
        </p:spPr>
        <p:txBody>
          <a:bodyPr vert="vert" wrap="square" lIns="0" tIns="17145" rIns="0" bIns="0" rtlCol="0">
            <a:spAutoFit/>
          </a:bodyPr>
          <a:lstStyle/>
          <a:p>
            <a:pPr marL="12700" marR="5080" indent="45085" algn="ctr">
              <a:lnSpc>
                <a:spcPts val="420"/>
              </a:lnSpc>
              <a:spcBef>
                <a:spcPts val="135"/>
              </a:spcBef>
            </a:pPr>
            <a:r>
              <a:rPr sz="400" b="1" spc="-15" dirty="0">
                <a:solidFill>
                  <a:srgbClr val="FFFFFF"/>
                </a:solidFill>
                <a:latin typeface="Trebuchet MS"/>
                <a:cs typeface="Trebuchet MS"/>
              </a:rPr>
              <a:t>O </a:t>
            </a:r>
            <a:r>
              <a:rPr sz="4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" b="1" spc="-25" dirty="0">
                <a:solidFill>
                  <a:srgbClr val="FFFFFF"/>
                </a:solidFill>
                <a:latin typeface="Trebuchet MS"/>
                <a:cs typeface="Trebuchet MS"/>
              </a:rPr>
              <a:t>RECURSO </a:t>
            </a:r>
            <a:r>
              <a:rPr sz="4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" b="1" spc="-25" dirty="0">
                <a:solidFill>
                  <a:srgbClr val="FFFFFF"/>
                </a:solidFill>
                <a:latin typeface="Trebuchet MS"/>
                <a:cs typeface="Trebuchet MS"/>
              </a:rPr>
              <a:t>SERÁ </a:t>
            </a:r>
            <a:r>
              <a:rPr sz="4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" b="1" dirty="0">
                <a:solidFill>
                  <a:srgbClr val="FFFFFF"/>
                </a:solidFill>
                <a:latin typeface="Trebuchet MS"/>
                <a:cs typeface="Trebuchet MS"/>
              </a:rPr>
              <a:t>SUFICIENTE?</a:t>
            </a:r>
            <a:endParaRPr sz="400">
              <a:latin typeface="Trebuchet MS"/>
              <a:cs typeface="Trebuchet M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51942" y="5986559"/>
            <a:ext cx="482600" cy="482600"/>
          </a:xfrm>
          <a:custGeom>
            <a:avLst/>
            <a:gdLst/>
            <a:ahLst/>
            <a:cxnLst/>
            <a:rect l="l" t="t" r="r" b="b"/>
            <a:pathLst>
              <a:path w="482600" h="482600">
                <a:moveTo>
                  <a:pt x="278034" y="467388"/>
                </a:moveTo>
                <a:lnTo>
                  <a:pt x="467366" y="278056"/>
                </a:lnTo>
                <a:lnTo>
                  <a:pt x="478789" y="260860"/>
                </a:lnTo>
                <a:lnTo>
                  <a:pt x="482596" y="241304"/>
                </a:lnTo>
                <a:lnTo>
                  <a:pt x="478789" y="221751"/>
                </a:lnTo>
                <a:lnTo>
                  <a:pt x="467366" y="204562"/>
                </a:lnTo>
                <a:lnTo>
                  <a:pt x="278034" y="15230"/>
                </a:lnTo>
                <a:lnTo>
                  <a:pt x="260850" y="3807"/>
                </a:lnTo>
                <a:lnTo>
                  <a:pt x="241298" y="0"/>
                </a:lnTo>
                <a:lnTo>
                  <a:pt x="221743" y="3807"/>
                </a:lnTo>
                <a:lnTo>
                  <a:pt x="204552" y="15230"/>
                </a:lnTo>
                <a:lnTo>
                  <a:pt x="15220" y="204562"/>
                </a:lnTo>
                <a:lnTo>
                  <a:pt x="3805" y="221751"/>
                </a:lnTo>
                <a:lnTo>
                  <a:pt x="0" y="241304"/>
                </a:lnTo>
                <a:lnTo>
                  <a:pt x="3805" y="260860"/>
                </a:lnTo>
                <a:lnTo>
                  <a:pt x="15220" y="278056"/>
                </a:lnTo>
                <a:lnTo>
                  <a:pt x="204552" y="467388"/>
                </a:lnTo>
                <a:lnTo>
                  <a:pt x="221743" y="478797"/>
                </a:lnTo>
                <a:lnTo>
                  <a:pt x="241298" y="482599"/>
                </a:lnTo>
                <a:lnTo>
                  <a:pt x="260850" y="478797"/>
                </a:lnTo>
                <a:lnTo>
                  <a:pt x="278034" y="467388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538634" y="6039151"/>
            <a:ext cx="222369" cy="324485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55880" marR="5080" indent="-43815">
              <a:lnSpc>
                <a:spcPct val="106900"/>
              </a:lnSpc>
              <a:spcBef>
                <a:spcPts val="70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REPROGRA-  </a:t>
            </a:r>
            <a:r>
              <a:rPr sz="450" b="1" spc="10" dirty="0">
                <a:solidFill>
                  <a:srgbClr val="FFFFFF"/>
                </a:solidFill>
                <a:latin typeface="Trebuchet MS"/>
                <a:cs typeface="Trebuchet MS"/>
              </a:rPr>
              <a:t>MAÇÃO?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821584" y="5021308"/>
            <a:ext cx="393700" cy="39370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233381" y="378059"/>
                </a:moveTo>
                <a:lnTo>
                  <a:pt x="378059" y="233394"/>
                </a:lnTo>
                <a:lnTo>
                  <a:pt x="389475" y="216197"/>
                </a:lnTo>
                <a:lnTo>
                  <a:pt x="393280" y="196642"/>
                </a:lnTo>
                <a:lnTo>
                  <a:pt x="389475" y="177088"/>
                </a:lnTo>
                <a:lnTo>
                  <a:pt x="378059" y="159899"/>
                </a:lnTo>
                <a:lnTo>
                  <a:pt x="233381" y="15220"/>
                </a:lnTo>
                <a:lnTo>
                  <a:pt x="216192" y="3805"/>
                </a:lnTo>
                <a:lnTo>
                  <a:pt x="196640" y="0"/>
                </a:lnTo>
                <a:lnTo>
                  <a:pt x="177088" y="3805"/>
                </a:lnTo>
                <a:lnTo>
                  <a:pt x="159899" y="15220"/>
                </a:lnTo>
                <a:lnTo>
                  <a:pt x="15220" y="159899"/>
                </a:lnTo>
                <a:lnTo>
                  <a:pt x="3805" y="177088"/>
                </a:lnTo>
                <a:lnTo>
                  <a:pt x="0" y="196642"/>
                </a:lnTo>
                <a:lnTo>
                  <a:pt x="3805" y="216197"/>
                </a:lnTo>
                <a:lnTo>
                  <a:pt x="15220" y="233394"/>
                </a:lnTo>
                <a:lnTo>
                  <a:pt x="159899" y="378059"/>
                </a:lnTo>
                <a:lnTo>
                  <a:pt x="177088" y="389468"/>
                </a:lnTo>
                <a:lnTo>
                  <a:pt x="196640" y="393271"/>
                </a:lnTo>
                <a:lnTo>
                  <a:pt x="216192" y="389468"/>
                </a:lnTo>
                <a:lnTo>
                  <a:pt x="233381" y="378059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935693" y="5050936"/>
            <a:ext cx="256480" cy="285750"/>
          </a:xfrm>
          <a:prstGeom prst="rect">
            <a:avLst/>
          </a:prstGeom>
        </p:spPr>
        <p:txBody>
          <a:bodyPr vert="vert" wrap="square" lIns="0" tIns="17145" rIns="0" bIns="0" rtlCol="0">
            <a:spAutoFit/>
          </a:bodyPr>
          <a:lstStyle/>
          <a:p>
            <a:pPr marL="12065" marR="5080" indent="45085" algn="ctr">
              <a:lnSpc>
                <a:spcPts val="420"/>
              </a:lnSpc>
              <a:spcBef>
                <a:spcPts val="135"/>
              </a:spcBef>
            </a:pPr>
            <a:r>
              <a:rPr sz="400" b="1" spc="-15" dirty="0">
                <a:solidFill>
                  <a:srgbClr val="FFFFFF"/>
                </a:solidFill>
                <a:latin typeface="Trebuchet MS"/>
                <a:cs typeface="Trebuchet MS"/>
              </a:rPr>
              <a:t>O </a:t>
            </a:r>
            <a:r>
              <a:rPr sz="400" b="1" spc="-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" b="1" spc="-25" dirty="0">
                <a:solidFill>
                  <a:srgbClr val="FFFFFF"/>
                </a:solidFill>
                <a:latin typeface="Trebuchet MS"/>
                <a:cs typeface="Trebuchet MS"/>
              </a:rPr>
              <a:t>RECURSO </a:t>
            </a:r>
            <a:r>
              <a:rPr sz="4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" b="1" spc="-25" dirty="0">
                <a:solidFill>
                  <a:srgbClr val="FFFFFF"/>
                </a:solidFill>
                <a:latin typeface="Trebuchet MS"/>
                <a:cs typeface="Trebuchet MS"/>
              </a:rPr>
              <a:t>SERÁ </a:t>
            </a:r>
            <a:r>
              <a:rPr sz="400" b="1" spc="-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00" b="1" dirty="0">
                <a:solidFill>
                  <a:srgbClr val="FFFFFF"/>
                </a:solidFill>
                <a:latin typeface="Trebuchet MS"/>
                <a:cs typeface="Trebuchet MS"/>
              </a:rPr>
              <a:t>SUFICIENTE?</a:t>
            </a:r>
            <a:endParaRPr sz="400">
              <a:latin typeface="Trebuchet MS"/>
              <a:cs typeface="Trebuchet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778475" y="2623110"/>
            <a:ext cx="482600" cy="482600"/>
          </a:xfrm>
          <a:custGeom>
            <a:avLst/>
            <a:gdLst/>
            <a:ahLst/>
            <a:cxnLst/>
            <a:rect l="l" t="t" r="r" b="b"/>
            <a:pathLst>
              <a:path w="482600" h="482600">
                <a:moveTo>
                  <a:pt x="278047" y="467379"/>
                </a:moveTo>
                <a:lnTo>
                  <a:pt x="467379" y="278047"/>
                </a:lnTo>
                <a:lnTo>
                  <a:pt x="478794" y="260856"/>
                </a:lnTo>
                <a:lnTo>
                  <a:pt x="482599" y="241299"/>
                </a:lnTo>
                <a:lnTo>
                  <a:pt x="478794" y="221743"/>
                </a:lnTo>
                <a:lnTo>
                  <a:pt x="467379" y="204552"/>
                </a:lnTo>
                <a:lnTo>
                  <a:pt x="278047" y="15220"/>
                </a:lnTo>
                <a:lnTo>
                  <a:pt x="260857" y="3805"/>
                </a:lnTo>
                <a:lnTo>
                  <a:pt x="241304" y="0"/>
                </a:lnTo>
                <a:lnTo>
                  <a:pt x="221749" y="3805"/>
                </a:lnTo>
                <a:lnTo>
                  <a:pt x="204552" y="15220"/>
                </a:lnTo>
                <a:lnTo>
                  <a:pt x="15220" y="204552"/>
                </a:lnTo>
                <a:lnTo>
                  <a:pt x="3805" y="221743"/>
                </a:lnTo>
                <a:lnTo>
                  <a:pt x="0" y="241299"/>
                </a:lnTo>
                <a:lnTo>
                  <a:pt x="3805" y="260856"/>
                </a:lnTo>
                <a:lnTo>
                  <a:pt x="15220" y="278047"/>
                </a:lnTo>
                <a:lnTo>
                  <a:pt x="204552" y="467379"/>
                </a:lnTo>
                <a:lnTo>
                  <a:pt x="221749" y="478794"/>
                </a:lnTo>
                <a:lnTo>
                  <a:pt x="241304" y="482599"/>
                </a:lnTo>
                <a:lnTo>
                  <a:pt x="260857" y="478794"/>
                </a:lnTo>
                <a:lnTo>
                  <a:pt x="278047" y="467379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003731" y="2655333"/>
            <a:ext cx="69250" cy="36512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ACORDO?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875323" y="4177312"/>
            <a:ext cx="286385" cy="438784"/>
          </a:xfrm>
          <a:custGeom>
            <a:avLst/>
            <a:gdLst/>
            <a:ahLst/>
            <a:cxnLst/>
            <a:rect l="l" t="t" r="r" b="b"/>
            <a:pathLst>
              <a:path w="286385" h="438785">
                <a:moveTo>
                  <a:pt x="0" y="376402"/>
                </a:moveTo>
                <a:lnTo>
                  <a:pt x="0" y="62166"/>
                </a:lnTo>
                <a:lnTo>
                  <a:pt x="4905" y="38029"/>
                </a:lnTo>
                <a:lnTo>
                  <a:pt x="18264" y="18262"/>
                </a:lnTo>
                <a:lnTo>
                  <a:pt x="38035" y="4905"/>
                </a:lnTo>
                <a:lnTo>
                  <a:pt x="62179" y="0"/>
                </a:lnTo>
                <a:lnTo>
                  <a:pt x="223634" y="0"/>
                </a:lnTo>
                <a:lnTo>
                  <a:pt x="247771" y="4905"/>
                </a:lnTo>
                <a:lnTo>
                  <a:pt x="267538" y="18262"/>
                </a:lnTo>
                <a:lnTo>
                  <a:pt x="280895" y="38029"/>
                </a:lnTo>
                <a:lnTo>
                  <a:pt x="285800" y="62166"/>
                </a:lnTo>
                <a:lnTo>
                  <a:pt x="285800" y="376402"/>
                </a:lnTo>
                <a:lnTo>
                  <a:pt x="280895" y="400546"/>
                </a:lnTo>
                <a:lnTo>
                  <a:pt x="267538" y="420317"/>
                </a:lnTo>
                <a:lnTo>
                  <a:pt x="247771" y="433675"/>
                </a:lnTo>
                <a:lnTo>
                  <a:pt x="223634" y="438581"/>
                </a:lnTo>
                <a:lnTo>
                  <a:pt x="62179" y="438581"/>
                </a:lnTo>
                <a:lnTo>
                  <a:pt x="38035" y="433675"/>
                </a:lnTo>
                <a:lnTo>
                  <a:pt x="18264" y="420317"/>
                </a:lnTo>
                <a:lnTo>
                  <a:pt x="4905" y="400546"/>
                </a:lnTo>
                <a:lnTo>
                  <a:pt x="0" y="376402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916223" y="4207210"/>
            <a:ext cx="222369" cy="32512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 marR="5080" indent="17145" algn="just">
              <a:lnSpc>
                <a:spcPct val="106900"/>
              </a:lnSpc>
              <a:spcBef>
                <a:spcPts val="70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PAGA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30%  DO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VALOR  APROVADO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828084" y="5489389"/>
            <a:ext cx="380365" cy="438784"/>
          </a:xfrm>
          <a:custGeom>
            <a:avLst/>
            <a:gdLst/>
            <a:ahLst/>
            <a:cxnLst/>
            <a:rect l="l" t="t" r="r" b="b"/>
            <a:pathLst>
              <a:path w="380364" h="438785">
                <a:moveTo>
                  <a:pt x="0" y="376415"/>
                </a:moveTo>
                <a:lnTo>
                  <a:pt x="0" y="62179"/>
                </a:lnTo>
                <a:lnTo>
                  <a:pt x="4905" y="38035"/>
                </a:lnTo>
                <a:lnTo>
                  <a:pt x="18264" y="18264"/>
                </a:lnTo>
                <a:lnTo>
                  <a:pt x="38035" y="4905"/>
                </a:lnTo>
                <a:lnTo>
                  <a:pt x="62179" y="0"/>
                </a:lnTo>
                <a:lnTo>
                  <a:pt x="318109" y="0"/>
                </a:lnTo>
                <a:lnTo>
                  <a:pt x="342253" y="4905"/>
                </a:lnTo>
                <a:lnTo>
                  <a:pt x="362024" y="18264"/>
                </a:lnTo>
                <a:lnTo>
                  <a:pt x="375382" y="38035"/>
                </a:lnTo>
                <a:lnTo>
                  <a:pt x="380288" y="62179"/>
                </a:lnTo>
                <a:lnTo>
                  <a:pt x="380288" y="376415"/>
                </a:lnTo>
                <a:lnTo>
                  <a:pt x="375382" y="400559"/>
                </a:lnTo>
                <a:lnTo>
                  <a:pt x="362024" y="420330"/>
                </a:lnTo>
                <a:lnTo>
                  <a:pt x="342253" y="433688"/>
                </a:lnTo>
                <a:lnTo>
                  <a:pt x="318109" y="438594"/>
                </a:lnTo>
                <a:lnTo>
                  <a:pt x="62179" y="438594"/>
                </a:lnTo>
                <a:lnTo>
                  <a:pt x="38035" y="433688"/>
                </a:lnTo>
                <a:lnTo>
                  <a:pt x="18264" y="420330"/>
                </a:lnTo>
                <a:lnTo>
                  <a:pt x="4905" y="400559"/>
                </a:lnTo>
                <a:lnTo>
                  <a:pt x="0" y="376415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884866" y="5519304"/>
            <a:ext cx="296491" cy="32512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 marR="5080" indent="17145" algn="just">
              <a:lnSpc>
                <a:spcPct val="106900"/>
              </a:lnSpc>
              <a:spcBef>
                <a:spcPts val="70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PAGA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10%  DO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VALOR  APROVADO  </a:t>
            </a:r>
            <a:r>
              <a:rPr sz="450" b="1" spc="-15" dirty="0">
                <a:solidFill>
                  <a:srgbClr val="FFFFFF"/>
                </a:solidFill>
                <a:latin typeface="Trebuchet MS"/>
                <a:cs typeface="Trebuchet MS"/>
              </a:rPr>
              <a:t>RESTANTE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56214" y="6009395"/>
            <a:ext cx="309245" cy="438784"/>
          </a:xfrm>
          <a:custGeom>
            <a:avLst/>
            <a:gdLst/>
            <a:ahLst/>
            <a:cxnLst/>
            <a:rect l="l" t="t" r="r" b="b"/>
            <a:pathLst>
              <a:path w="309244" h="438785">
                <a:moveTo>
                  <a:pt x="0" y="376415"/>
                </a:moveTo>
                <a:lnTo>
                  <a:pt x="0" y="62179"/>
                </a:lnTo>
                <a:lnTo>
                  <a:pt x="4905" y="38040"/>
                </a:lnTo>
                <a:lnTo>
                  <a:pt x="18264" y="18268"/>
                </a:lnTo>
                <a:lnTo>
                  <a:pt x="38035" y="4907"/>
                </a:lnTo>
                <a:lnTo>
                  <a:pt x="62179" y="0"/>
                </a:lnTo>
                <a:lnTo>
                  <a:pt x="246545" y="0"/>
                </a:lnTo>
                <a:lnTo>
                  <a:pt x="270681" y="4907"/>
                </a:lnTo>
                <a:lnTo>
                  <a:pt x="290449" y="18268"/>
                </a:lnTo>
                <a:lnTo>
                  <a:pt x="303805" y="38040"/>
                </a:lnTo>
                <a:lnTo>
                  <a:pt x="308711" y="62179"/>
                </a:lnTo>
                <a:lnTo>
                  <a:pt x="308711" y="376415"/>
                </a:lnTo>
                <a:lnTo>
                  <a:pt x="303805" y="400559"/>
                </a:lnTo>
                <a:lnTo>
                  <a:pt x="290449" y="420330"/>
                </a:lnTo>
                <a:lnTo>
                  <a:pt x="270681" y="433688"/>
                </a:lnTo>
                <a:lnTo>
                  <a:pt x="246545" y="438594"/>
                </a:lnTo>
                <a:lnTo>
                  <a:pt x="62179" y="438594"/>
                </a:lnTo>
                <a:lnTo>
                  <a:pt x="38035" y="433688"/>
                </a:lnTo>
                <a:lnTo>
                  <a:pt x="18264" y="420330"/>
                </a:lnTo>
                <a:lnTo>
                  <a:pt x="4905" y="400559"/>
                </a:lnTo>
                <a:lnTo>
                  <a:pt x="0" y="376415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915219" y="6041088"/>
            <a:ext cx="222369" cy="31877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 marR="5080" indent="31750" algn="ctr">
              <a:lnSpc>
                <a:spcPct val="106900"/>
              </a:lnSpc>
              <a:spcBef>
                <a:spcPts val="70"/>
              </a:spcBef>
            </a:pPr>
            <a:r>
              <a:rPr sz="450" b="1" spc="-5" dirty="0">
                <a:solidFill>
                  <a:srgbClr val="FFFFFF"/>
                </a:solidFill>
                <a:latin typeface="Trebuchet MS"/>
                <a:cs typeface="Trebuchet MS"/>
              </a:rPr>
              <a:t>SEGUE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 FLUXO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DE  AQUISIÇÃO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820765" y="6772273"/>
            <a:ext cx="378460" cy="438784"/>
          </a:xfrm>
          <a:custGeom>
            <a:avLst/>
            <a:gdLst/>
            <a:ahLst/>
            <a:cxnLst/>
            <a:rect l="l" t="t" r="r" b="b"/>
            <a:pathLst>
              <a:path w="378460" h="438784">
                <a:moveTo>
                  <a:pt x="0" y="376402"/>
                </a:moveTo>
                <a:lnTo>
                  <a:pt x="0" y="62166"/>
                </a:lnTo>
                <a:lnTo>
                  <a:pt x="4905" y="38029"/>
                </a:lnTo>
                <a:lnTo>
                  <a:pt x="18264" y="18262"/>
                </a:lnTo>
                <a:lnTo>
                  <a:pt x="38035" y="4905"/>
                </a:lnTo>
                <a:lnTo>
                  <a:pt x="62179" y="0"/>
                </a:lnTo>
                <a:lnTo>
                  <a:pt x="315747" y="0"/>
                </a:lnTo>
                <a:lnTo>
                  <a:pt x="339884" y="4905"/>
                </a:lnTo>
                <a:lnTo>
                  <a:pt x="359651" y="18262"/>
                </a:lnTo>
                <a:lnTo>
                  <a:pt x="373008" y="38029"/>
                </a:lnTo>
                <a:lnTo>
                  <a:pt x="377913" y="62166"/>
                </a:lnTo>
                <a:lnTo>
                  <a:pt x="377913" y="376402"/>
                </a:lnTo>
                <a:lnTo>
                  <a:pt x="373008" y="400546"/>
                </a:lnTo>
                <a:lnTo>
                  <a:pt x="359651" y="420317"/>
                </a:lnTo>
                <a:lnTo>
                  <a:pt x="339884" y="433675"/>
                </a:lnTo>
                <a:lnTo>
                  <a:pt x="315747" y="438581"/>
                </a:lnTo>
                <a:lnTo>
                  <a:pt x="62179" y="438581"/>
                </a:lnTo>
                <a:lnTo>
                  <a:pt x="38035" y="433675"/>
                </a:lnTo>
                <a:lnTo>
                  <a:pt x="18264" y="420317"/>
                </a:lnTo>
                <a:lnTo>
                  <a:pt x="4905" y="400546"/>
                </a:lnTo>
                <a:lnTo>
                  <a:pt x="0" y="376402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801054" y="6797856"/>
            <a:ext cx="370614" cy="33401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 marR="5080" indent="10160" algn="ctr">
              <a:lnSpc>
                <a:spcPct val="106900"/>
              </a:lnSpc>
              <a:spcBef>
                <a:spcPts val="70"/>
              </a:spcBef>
            </a:pPr>
            <a:r>
              <a:rPr sz="450" b="1" spc="-5" dirty="0">
                <a:solidFill>
                  <a:srgbClr val="FFFFFF"/>
                </a:solidFill>
                <a:latin typeface="Trebuchet MS"/>
                <a:cs typeface="Trebuchet MS"/>
              </a:rPr>
              <a:t>APROVA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 OU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NÃO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A  PRESTAÇÃO  DE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CONTAS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500786" y="5310920"/>
            <a:ext cx="380365" cy="528955"/>
          </a:xfrm>
          <a:custGeom>
            <a:avLst/>
            <a:gdLst/>
            <a:ahLst/>
            <a:cxnLst/>
            <a:rect l="l" t="t" r="r" b="b"/>
            <a:pathLst>
              <a:path w="380364" h="528954">
                <a:moveTo>
                  <a:pt x="0" y="466623"/>
                </a:moveTo>
                <a:lnTo>
                  <a:pt x="0" y="62179"/>
                </a:lnTo>
                <a:lnTo>
                  <a:pt x="4905" y="38035"/>
                </a:lnTo>
                <a:lnTo>
                  <a:pt x="18264" y="18264"/>
                </a:lnTo>
                <a:lnTo>
                  <a:pt x="38035" y="4905"/>
                </a:lnTo>
                <a:lnTo>
                  <a:pt x="62179" y="0"/>
                </a:lnTo>
                <a:lnTo>
                  <a:pt x="318109" y="0"/>
                </a:lnTo>
                <a:lnTo>
                  <a:pt x="342253" y="4905"/>
                </a:lnTo>
                <a:lnTo>
                  <a:pt x="362024" y="18264"/>
                </a:lnTo>
                <a:lnTo>
                  <a:pt x="375382" y="38035"/>
                </a:lnTo>
                <a:lnTo>
                  <a:pt x="380288" y="62179"/>
                </a:lnTo>
                <a:lnTo>
                  <a:pt x="380288" y="466623"/>
                </a:lnTo>
                <a:lnTo>
                  <a:pt x="375382" y="490767"/>
                </a:lnTo>
                <a:lnTo>
                  <a:pt x="362024" y="510538"/>
                </a:lnTo>
                <a:lnTo>
                  <a:pt x="342253" y="523896"/>
                </a:lnTo>
                <a:lnTo>
                  <a:pt x="318109" y="528802"/>
                </a:lnTo>
                <a:lnTo>
                  <a:pt x="62179" y="528802"/>
                </a:lnTo>
                <a:lnTo>
                  <a:pt x="38035" y="523896"/>
                </a:lnTo>
                <a:lnTo>
                  <a:pt x="18264" y="510538"/>
                </a:lnTo>
                <a:lnTo>
                  <a:pt x="4905" y="490767"/>
                </a:lnTo>
                <a:lnTo>
                  <a:pt x="0" y="466623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557579" y="5351657"/>
            <a:ext cx="296491" cy="38608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065" marR="5080" indent="2540" algn="ctr">
              <a:lnSpc>
                <a:spcPct val="106900"/>
              </a:lnSpc>
              <a:spcBef>
                <a:spcPts val="70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CONTINUA </a:t>
            </a:r>
            <a:r>
              <a:rPr sz="45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EXECUÇÃO </a:t>
            </a:r>
            <a:r>
              <a:rPr sz="45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PLANO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DE  APLICAÇÃO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503090" y="6737536"/>
            <a:ext cx="380365" cy="528955"/>
          </a:xfrm>
          <a:custGeom>
            <a:avLst/>
            <a:gdLst/>
            <a:ahLst/>
            <a:cxnLst/>
            <a:rect l="l" t="t" r="r" b="b"/>
            <a:pathLst>
              <a:path w="380364" h="528954">
                <a:moveTo>
                  <a:pt x="0" y="466610"/>
                </a:moveTo>
                <a:lnTo>
                  <a:pt x="0" y="62166"/>
                </a:lnTo>
                <a:lnTo>
                  <a:pt x="4905" y="38029"/>
                </a:lnTo>
                <a:lnTo>
                  <a:pt x="18264" y="18262"/>
                </a:lnTo>
                <a:lnTo>
                  <a:pt x="38035" y="4905"/>
                </a:lnTo>
                <a:lnTo>
                  <a:pt x="62179" y="0"/>
                </a:lnTo>
                <a:lnTo>
                  <a:pt x="318109" y="0"/>
                </a:lnTo>
                <a:lnTo>
                  <a:pt x="342261" y="4905"/>
                </a:lnTo>
                <a:lnTo>
                  <a:pt x="362035" y="18262"/>
                </a:lnTo>
                <a:lnTo>
                  <a:pt x="375395" y="38029"/>
                </a:lnTo>
                <a:lnTo>
                  <a:pt x="380301" y="62166"/>
                </a:lnTo>
                <a:lnTo>
                  <a:pt x="380301" y="466610"/>
                </a:lnTo>
                <a:lnTo>
                  <a:pt x="375395" y="490754"/>
                </a:lnTo>
                <a:lnTo>
                  <a:pt x="362035" y="510525"/>
                </a:lnTo>
                <a:lnTo>
                  <a:pt x="342261" y="523883"/>
                </a:lnTo>
                <a:lnTo>
                  <a:pt x="318109" y="528789"/>
                </a:lnTo>
                <a:lnTo>
                  <a:pt x="62179" y="528789"/>
                </a:lnTo>
                <a:lnTo>
                  <a:pt x="38035" y="523883"/>
                </a:lnTo>
                <a:lnTo>
                  <a:pt x="18264" y="510525"/>
                </a:lnTo>
                <a:lnTo>
                  <a:pt x="4905" y="490754"/>
                </a:lnTo>
                <a:lnTo>
                  <a:pt x="0" y="466610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559874" y="6753389"/>
            <a:ext cx="296491" cy="427355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 marR="5080" algn="ctr">
              <a:lnSpc>
                <a:spcPct val="106900"/>
              </a:lnSpc>
              <a:spcBef>
                <a:spcPts val="70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EM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ATÉ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60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DIAS  DEVOLVE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O  SALDO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E  PRESTA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CONTA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351173" y="2157311"/>
            <a:ext cx="382270" cy="555625"/>
          </a:xfrm>
          <a:custGeom>
            <a:avLst/>
            <a:gdLst/>
            <a:ahLst/>
            <a:cxnLst/>
            <a:rect l="l" t="t" r="r" b="b"/>
            <a:pathLst>
              <a:path w="382269" h="555625">
                <a:moveTo>
                  <a:pt x="0" y="493090"/>
                </a:moveTo>
                <a:lnTo>
                  <a:pt x="0" y="62179"/>
                </a:lnTo>
                <a:lnTo>
                  <a:pt x="4905" y="38035"/>
                </a:lnTo>
                <a:lnTo>
                  <a:pt x="18264" y="18264"/>
                </a:lnTo>
                <a:lnTo>
                  <a:pt x="38035" y="4905"/>
                </a:lnTo>
                <a:lnTo>
                  <a:pt x="62179" y="0"/>
                </a:lnTo>
                <a:lnTo>
                  <a:pt x="319608" y="0"/>
                </a:lnTo>
                <a:lnTo>
                  <a:pt x="343744" y="4905"/>
                </a:lnTo>
                <a:lnTo>
                  <a:pt x="363512" y="18264"/>
                </a:lnTo>
                <a:lnTo>
                  <a:pt x="376868" y="38035"/>
                </a:lnTo>
                <a:lnTo>
                  <a:pt x="381774" y="62179"/>
                </a:lnTo>
                <a:lnTo>
                  <a:pt x="381774" y="493090"/>
                </a:lnTo>
                <a:lnTo>
                  <a:pt x="376868" y="517234"/>
                </a:lnTo>
                <a:lnTo>
                  <a:pt x="363512" y="537005"/>
                </a:lnTo>
                <a:lnTo>
                  <a:pt x="343744" y="550363"/>
                </a:lnTo>
                <a:lnTo>
                  <a:pt x="319608" y="555269"/>
                </a:lnTo>
                <a:lnTo>
                  <a:pt x="62179" y="555269"/>
                </a:lnTo>
                <a:lnTo>
                  <a:pt x="38035" y="550363"/>
                </a:lnTo>
                <a:lnTo>
                  <a:pt x="18264" y="537005"/>
                </a:lnTo>
                <a:lnTo>
                  <a:pt x="4905" y="517234"/>
                </a:lnTo>
                <a:lnTo>
                  <a:pt x="0" y="493090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399015" y="2184922"/>
            <a:ext cx="296491" cy="43688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 marR="5080" indent="8255" algn="ctr">
              <a:lnSpc>
                <a:spcPct val="106900"/>
              </a:lnSpc>
              <a:spcBef>
                <a:spcPts val="70"/>
              </a:spcBef>
            </a:pPr>
            <a:r>
              <a:rPr sz="450" b="1" spc="-5" dirty="0">
                <a:solidFill>
                  <a:srgbClr val="FFFFFF"/>
                </a:solidFill>
                <a:latin typeface="Trebuchet MS"/>
                <a:cs typeface="Trebuchet MS"/>
              </a:rPr>
              <a:t>CONTRATA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 EXECUÇÃO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DOS  </a:t>
            </a:r>
            <a:r>
              <a:rPr sz="450" b="1" spc="-15" dirty="0">
                <a:solidFill>
                  <a:srgbClr val="FFFFFF"/>
                </a:solidFill>
                <a:latin typeface="Trebuchet MS"/>
                <a:cs typeface="Trebuchet MS"/>
              </a:rPr>
              <a:t>PROJETOS </a:t>
            </a:r>
            <a:r>
              <a:rPr sz="450" b="1" spc="-10" dirty="0">
                <a:solidFill>
                  <a:srgbClr val="FFFFFF"/>
                </a:solidFill>
                <a:latin typeface="Trebuchet MS"/>
                <a:cs typeface="Trebuchet MS"/>
              </a:rPr>
              <a:t> EXECUTIVOS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063394" y="2581925"/>
            <a:ext cx="382270" cy="555625"/>
          </a:xfrm>
          <a:custGeom>
            <a:avLst/>
            <a:gdLst/>
            <a:ahLst/>
            <a:cxnLst/>
            <a:rect l="l" t="t" r="r" b="b"/>
            <a:pathLst>
              <a:path w="382269" h="555625">
                <a:moveTo>
                  <a:pt x="0" y="493090"/>
                </a:moveTo>
                <a:lnTo>
                  <a:pt x="0" y="62179"/>
                </a:lnTo>
                <a:lnTo>
                  <a:pt x="4905" y="38035"/>
                </a:lnTo>
                <a:lnTo>
                  <a:pt x="18264" y="18264"/>
                </a:lnTo>
                <a:lnTo>
                  <a:pt x="38035" y="4905"/>
                </a:lnTo>
                <a:lnTo>
                  <a:pt x="62179" y="0"/>
                </a:lnTo>
                <a:lnTo>
                  <a:pt x="319608" y="0"/>
                </a:lnTo>
                <a:lnTo>
                  <a:pt x="343744" y="4905"/>
                </a:lnTo>
                <a:lnTo>
                  <a:pt x="363512" y="18264"/>
                </a:lnTo>
                <a:lnTo>
                  <a:pt x="376868" y="38035"/>
                </a:lnTo>
                <a:lnTo>
                  <a:pt x="381774" y="62179"/>
                </a:lnTo>
                <a:lnTo>
                  <a:pt x="381774" y="493090"/>
                </a:lnTo>
                <a:lnTo>
                  <a:pt x="376868" y="517234"/>
                </a:lnTo>
                <a:lnTo>
                  <a:pt x="363512" y="537005"/>
                </a:lnTo>
                <a:lnTo>
                  <a:pt x="343744" y="550363"/>
                </a:lnTo>
                <a:lnTo>
                  <a:pt x="319608" y="555269"/>
                </a:lnTo>
                <a:lnTo>
                  <a:pt x="62179" y="555269"/>
                </a:lnTo>
                <a:lnTo>
                  <a:pt x="38035" y="550363"/>
                </a:lnTo>
                <a:lnTo>
                  <a:pt x="18264" y="537005"/>
                </a:lnTo>
                <a:lnTo>
                  <a:pt x="4905" y="517234"/>
                </a:lnTo>
                <a:lnTo>
                  <a:pt x="0" y="493090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151705" y="2625307"/>
            <a:ext cx="222369" cy="405765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065" marR="5080" indent="5715" algn="ctr">
              <a:lnSpc>
                <a:spcPct val="106900"/>
              </a:lnSpc>
              <a:spcBef>
                <a:spcPts val="70"/>
              </a:spcBef>
            </a:pPr>
            <a:r>
              <a:rPr sz="450" b="1" spc="-10" dirty="0">
                <a:solidFill>
                  <a:srgbClr val="FFFFFF"/>
                </a:solidFill>
                <a:latin typeface="Trebuchet MS"/>
                <a:cs typeface="Trebuchet MS"/>
              </a:rPr>
              <a:t>APRESENTA </a:t>
            </a:r>
            <a:r>
              <a:rPr sz="45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DOCUMENTOS  ITEM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11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625368" y="3271836"/>
            <a:ext cx="382270" cy="493395"/>
          </a:xfrm>
          <a:custGeom>
            <a:avLst/>
            <a:gdLst/>
            <a:ahLst/>
            <a:cxnLst/>
            <a:rect l="l" t="t" r="r" b="b"/>
            <a:pathLst>
              <a:path w="382269" h="493395">
                <a:moveTo>
                  <a:pt x="0" y="431152"/>
                </a:moveTo>
                <a:lnTo>
                  <a:pt x="0" y="62179"/>
                </a:lnTo>
                <a:lnTo>
                  <a:pt x="4905" y="38035"/>
                </a:lnTo>
                <a:lnTo>
                  <a:pt x="18264" y="18264"/>
                </a:lnTo>
                <a:lnTo>
                  <a:pt x="38035" y="4905"/>
                </a:lnTo>
                <a:lnTo>
                  <a:pt x="62179" y="0"/>
                </a:lnTo>
                <a:lnTo>
                  <a:pt x="319608" y="0"/>
                </a:lnTo>
                <a:lnTo>
                  <a:pt x="343746" y="4905"/>
                </a:lnTo>
                <a:lnTo>
                  <a:pt x="363518" y="18264"/>
                </a:lnTo>
                <a:lnTo>
                  <a:pt x="376879" y="38035"/>
                </a:lnTo>
                <a:lnTo>
                  <a:pt x="381787" y="62179"/>
                </a:lnTo>
                <a:lnTo>
                  <a:pt x="381787" y="431152"/>
                </a:lnTo>
                <a:lnTo>
                  <a:pt x="376879" y="455296"/>
                </a:lnTo>
                <a:lnTo>
                  <a:pt x="363518" y="475067"/>
                </a:lnTo>
                <a:lnTo>
                  <a:pt x="343746" y="488425"/>
                </a:lnTo>
                <a:lnTo>
                  <a:pt x="319608" y="493331"/>
                </a:lnTo>
                <a:lnTo>
                  <a:pt x="62179" y="493331"/>
                </a:lnTo>
                <a:lnTo>
                  <a:pt x="38035" y="488425"/>
                </a:lnTo>
                <a:lnTo>
                  <a:pt x="18264" y="475067"/>
                </a:lnTo>
                <a:lnTo>
                  <a:pt x="4905" y="455296"/>
                </a:lnTo>
                <a:lnTo>
                  <a:pt x="0" y="431152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677596" y="3286114"/>
            <a:ext cx="296491" cy="40640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 marR="5080" indent="6350" algn="ctr">
              <a:lnSpc>
                <a:spcPct val="106900"/>
              </a:lnSpc>
              <a:spcBef>
                <a:spcPts val="70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INICIA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A  EXECUÇÃO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DO  PLANO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DE  APLICAÇÃO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517423" y="4486782"/>
            <a:ext cx="349885" cy="471805"/>
          </a:xfrm>
          <a:custGeom>
            <a:avLst/>
            <a:gdLst/>
            <a:ahLst/>
            <a:cxnLst/>
            <a:rect l="l" t="t" r="r" b="b"/>
            <a:pathLst>
              <a:path w="349885" h="471804">
                <a:moveTo>
                  <a:pt x="0" y="409397"/>
                </a:moveTo>
                <a:lnTo>
                  <a:pt x="0" y="62166"/>
                </a:lnTo>
                <a:lnTo>
                  <a:pt x="4905" y="38029"/>
                </a:lnTo>
                <a:lnTo>
                  <a:pt x="18264" y="18262"/>
                </a:lnTo>
                <a:lnTo>
                  <a:pt x="38035" y="4905"/>
                </a:lnTo>
                <a:lnTo>
                  <a:pt x="62179" y="0"/>
                </a:lnTo>
                <a:lnTo>
                  <a:pt x="287515" y="0"/>
                </a:lnTo>
                <a:lnTo>
                  <a:pt x="311659" y="4905"/>
                </a:lnTo>
                <a:lnTo>
                  <a:pt x="331430" y="18262"/>
                </a:lnTo>
                <a:lnTo>
                  <a:pt x="344788" y="38029"/>
                </a:lnTo>
                <a:lnTo>
                  <a:pt x="349694" y="62166"/>
                </a:lnTo>
                <a:lnTo>
                  <a:pt x="349694" y="409397"/>
                </a:lnTo>
                <a:lnTo>
                  <a:pt x="344788" y="433541"/>
                </a:lnTo>
                <a:lnTo>
                  <a:pt x="331430" y="453312"/>
                </a:lnTo>
                <a:lnTo>
                  <a:pt x="311659" y="466670"/>
                </a:lnTo>
                <a:lnTo>
                  <a:pt x="287515" y="471576"/>
                </a:lnTo>
                <a:lnTo>
                  <a:pt x="62179" y="471576"/>
                </a:lnTo>
                <a:lnTo>
                  <a:pt x="38035" y="466670"/>
                </a:lnTo>
                <a:lnTo>
                  <a:pt x="18264" y="453312"/>
                </a:lnTo>
                <a:lnTo>
                  <a:pt x="4905" y="433541"/>
                </a:lnTo>
                <a:lnTo>
                  <a:pt x="0" y="409397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553610" y="4490166"/>
            <a:ext cx="296491" cy="40640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065" marR="5080" algn="ctr">
              <a:lnSpc>
                <a:spcPct val="106900"/>
              </a:lnSpc>
              <a:spcBef>
                <a:spcPts val="70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CONTINUA </a:t>
            </a:r>
            <a:r>
              <a:rPr sz="450" b="1" spc="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EXECUÇÃO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DO  PLANO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DE  APLICAÇÃO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919442" y="3219100"/>
            <a:ext cx="201295" cy="384175"/>
          </a:xfrm>
          <a:custGeom>
            <a:avLst/>
            <a:gdLst/>
            <a:ahLst/>
            <a:cxnLst/>
            <a:rect l="l" t="t" r="r" b="b"/>
            <a:pathLst>
              <a:path w="201294" h="384175">
                <a:moveTo>
                  <a:pt x="0" y="321449"/>
                </a:moveTo>
                <a:lnTo>
                  <a:pt x="0" y="62179"/>
                </a:lnTo>
                <a:lnTo>
                  <a:pt x="4905" y="38035"/>
                </a:lnTo>
                <a:lnTo>
                  <a:pt x="18264" y="18264"/>
                </a:lnTo>
                <a:lnTo>
                  <a:pt x="38035" y="4905"/>
                </a:lnTo>
                <a:lnTo>
                  <a:pt x="62179" y="0"/>
                </a:lnTo>
                <a:lnTo>
                  <a:pt x="138493" y="0"/>
                </a:lnTo>
                <a:lnTo>
                  <a:pt x="162642" y="4905"/>
                </a:lnTo>
                <a:lnTo>
                  <a:pt x="182413" y="18264"/>
                </a:lnTo>
                <a:lnTo>
                  <a:pt x="195768" y="38035"/>
                </a:lnTo>
                <a:lnTo>
                  <a:pt x="200672" y="62179"/>
                </a:lnTo>
                <a:lnTo>
                  <a:pt x="200672" y="321449"/>
                </a:lnTo>
                <a:lnTo>
                  <a:pt x="195768" y="345593"/>
                </a:lnTo>
                <a:lnTo>
                  <a:pt x="182413" y="365364"/>
                </a:lnTo>
                <a:lnTo>
                  <a:pt x="162642" y="378722"/>
                </a:lnTo>
                <a:lnTo>
                  <a:pt x="138493" y="383628"/>
                </a:lnTo>
                <a:lnTo>
                  <a:pt x="62179" y="383628"/>
                </a:lnTo>
                <a:lnTo>
                  <a:pt x="38035" y="378722"/>
                </a:lnTo>
                <a:lnTo>
                  <a:pt x="18264" y="365364"/>
                </a:lnTo>
                <a:lnTo>
                  <a:pt x="4905" y="345593"/>
                </a:lnTo>
                <a:lnTo>
                  <a:pt x="0" y="321449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2882477" y="3232699"/>
            <a:ext cx="222369" cy="30226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2700" marR="5080" indent="5080">
              <a:lnSpc>
                <a:spcPct val="106900"/>
              </a:lnSpc>
              <a:spcBef>
                <a:spcPts val="70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AUTORIZA  LICITAÇÃO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399476" y="3157338"/>
            <a:ext cx="132080" cy="563880"/>
          </a:xfrm>
          <a:custGeom>
            <a:avLst/>
            <a:gdLst/>
            <a:ahLst/>
            <a:cxnLst/>
            <a:rect l="l" t="t" r="r" b="b"/>
            <a:pathLst>
              <a:path w="132080" h="563879">
                <a:moveTo>
                  <a:pt x="0" y="531545"/>
                </a:moveTo>
                <a:lnTo>
                  <a:pt x="0" y="32270"/>
                </a:lnTo>
                <a:lnTo>
                  <a:pt x="2547" y="19738"/>
                </a:lnTo>
                <a:lnTo>
                  <a:pt x="9483" y="9477"/>
                </a:lnTo>
                <a:lnTo>
                  <a:pt x="19748" y="2545"/>
                </a:lnTo>
                <a:lnTo>
                  <a:pt x="32283" y="0"/>
                </a:lnTo>
                <a:lnTo>
                  <a:pt x="99695" y="0"/>
                </a:lnTo>
                <a:lnTo>
                  <a:pt x="112222" y="2545"/>
                </a:lnTo>
                <a:lnTo>
                  <a:pt x="122483" y="9477"/>
                </a:lnTo>
                <a:lnTo>
                  <a:pt x="129418" y="19738"/>
                </a:lnTo>
                <a:lnTo>
                  <a:pt x="131965" y="32270"/>
                </a:lnTo>
                <a:lnTo>
                  <a:pt x="131965" y="531545"/>
                </a:lnTo>
                <a:lnTo>
                  <a:pt x="129418" y="544080"/>
                </a:lnTo>
                <a:lnTo>
                  <a:pt x="122483" y="554345"/>
                </a:lnTo>
                <a:lnTo>
                  <a:pt x="112222" y="561281"/>
                </a:lnTo>
                <a:lnTo>
                  <a:pt x="99695" y="563829"/>
                </a:lnTo>
                <a:lnTo>
                  <a:pt x="32283" y="563829"/>
                </a:lnTo>
                <a:lnTo>
                  <a:pt x="19748" y="561281"/>
                </a:lnTo>
                <a:lnTo>
                  <a:pt x="9483" y="554345"/>
                </a:lnTo>
                <a:lnTo>
                  <a:pt x="2547" y="544080"/>
                </a:lnTo>
                <a:lnTo>
                  <a:pt x="0" y="531545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1375312" y="3190114"/>
            <a:ext cx="138499" cy="417830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PRESTA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CONTA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163716" y="4243080"/>
            <a:ext cx="172085" cy="307340"/>
          </a:xfrm>
          <a:custGeom>
            <a:avLst/>
            <a:gdLst/>
            <a:ahLst/>
            <a:cxnLst/>
            <a:rect l="l" t="t" r="r" b="b"/>
            <a:pathLst>
              <a:path w="172085" h="307339">
                <a:moveTo>
                  <a:pt x="0" y="274764"/>
                </a:moveTo>
                <a:lnTo>
                  <a:pt x="0" y="32270"/>
                </a:lnTo>
                <a:lnTo>
                  <a:pt x="2547" y="19738"/>
                </a:lnTo>
                <a:lnTo>
                  <a:pt x="9483" y="9477"/>
                </a:lnTo>
                <a:lnTo>
                  <a:pt x="19748" y="2545"/>
                </a:lnTo>
                <a:lnTo>
                  <a:pt x="32283" y="0"/>
                </a:lnTo>
                <a:lnTo>
                  <a:pt x="139192" y="0"/>
                </a:lnTo>
                <a:lnTo>
                  <a:pt x="151731" y="2545"/>
                </a:lnTo>
                <a:lnTo>
                  <a:pt x="161996" y="9477"/>
                </a:lnTo>
                <a:lnTo>
                  <a:pt x="168929" y="19738"/>
                </a:lnTo>
                <a:lnTo>
                  <a:pt x="171475" y="32270"/>
                </a:lnTo>
                <a:lnTo>
                  <a:pt x="171475" y="274764"/>
                </a:lnTo>
                <a:lnTo>
                  <a:pt x="168929" y="287299"/>
                </a:lnTo>
                <a:lnTo>
                  <a:pt x="161996" y="297564"/>
                </a:lnTo>
                <a:lnTo>
                  <a:pt x="151731" y="304500"/>
                </a:lnTo>
                <a:lnTo>
                  <a:pt x="139192" y="307047"/>
                </a:lnTo>
                <a:lnTo>
                  <a:pt x="32283" y="307047"/>
                </a:lnTo>
                <a:lnTo>
                  <a:pt x="19748" y="304500"/>
                </a:lnTo>
                <a:lnTo>
                  <a:pt x="9483" y="297564"/>
                </a:lnTo>
                <a:lnTo>
                  <a:pt x="2547" y="287299"/>
                </a:lnTo>
                <a:lnTo>
                  <a:pt x="0" y="274764"/>
                </a:lnTo>
                <a:close/>
              </a:path>
            </a:pathLst>
          </a:custGeom>
          <a:ln w="962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2113297" y="4270137"/>
            <a:ext cx="222369" cy="219075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17145" marR="5080" indent="-5080">
              <a:lnSpc>
                <a:spcPct val="106900"/>
              </a:lnSpc>
              <a:spcBef>
                <a:spcPts val="70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PRESTA  CONTA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868692" y="1534090"/>
            <a:ext cx="302260" cy="527050"/>
          </a:xfrm>
          <a:custGeom>
            <a:avLst/>
            <a:gdLst/>
            <a:ahLst/>
            <a:cxnLst/>
            <a:rect l="l" t="t" r="r" b="b"/>
            <a:pathLst>
              <a:path w="302260" h="527050">
                <a:moveTo>
                  <a:pt x="0" y="464680"/>
                </a:moveTo>
                <a:lnTo>
                  <a:pt x="0" y="62179"/>
                </a:lnTo>
                <a:lnTo>
                  <a:pt x="4905" y="38035"/>
                </a:lnTo>
                <a:lnTo>
                  <a:pt x="18264" y="18264"/>
                </a:lnTo>
                <a:lnTo>
                  <a:pt x="38035" y="4905"/>
                </a:lnTo>
                <a:lnTo>
                  <a:pt x="62179" y="0"/>
                </a:lnTo>
                <a:lnTo>
                  <a:pt x="239991" y="0"/>
                </a:lnTo>
                <a:lnTo>
                  <a:pt x="264135" y="4905"/>
                </a:lnTo>
                <a:lnTo>
                  <a:pt x="283906" y="18264"/>
                </a:lnTo>
                <a:lnTo>
                  <a:pt x="297265" y="38035"/>
                </a:lnTo>
                <a:lnTo>
                  <a:pt x="302171" y="62179"/>
                </a:lnTo>
                <a:lnTo>
                  <a:pt x="302171" y="464680"/>
                </a:lnTo>
                <a:lnTo>
                  <a:pt x="297265" y="488824"/>
                </a:lnTo>
                <a:lnTo>
                  <a:pt x="283906" y="508595"/>
                </a:lnTo>
                <a:lnTo>
                  <a:pt x="264135" y="521953"/>
                </a:lnTo>
                <a:lnTo>
                  <a:pt x="239991" y="526859"/>
                </a:lnTo>
                <a:lnTo>
                  <a:pt x="62179" y="526859"/>
                </a:lnTo>
                <a:lnTo>
                  <a:pt x="38035" y="521953"/>
                </a:lnTo>
                <a:lnTo>
                  <a:pt x="18264" y="508595"/>
                </a:lnTo>
                <a:lnTo>
                  <a:pt x="4905" y="488824"/>
                </a:lnTo>
                <a:lnTo>
                  <a:pt x="0" y="464680"/>
                </a:lnTo>
                <a:close/>
              </a:path>
            </a:pathLst>
          </a:custGeom>
          <a:ln w="9626">
            <a:solidFill>
              <a:srgbClr val="FFFFFF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2885368" y="1546846"/>
            <a:ext cx="222369" cy="425450"/>
          </a:xfrm>
          <a:prstGeom prst="rect">
            <a:avLst/>
          </a:prstGeom>
        </p:spPr>
        <p:txBody>
          <a:bodyPr vert="vert" wrap="square" lIns="0" tIns="8890" rIns="0" bIns="0" rtlCol="0">
            <a:spAutoFit/>
          </a:bodyPr>
          <a:lstStyle/>
          <a:p>
            <a:pPr marL="49530" marR="5080" indent="-37465">
              <a:lnSpc>
                <a:spcPct val="106900"/>
              </a:lnSpc>
              <a:spcBef>
                <a:spcPts val="70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VEM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“ANTES  DO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REPASSE”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1507009" y="2033109"/>
            <a:ext cx="1516380" cy="3270885"/>
            <a:chOff x="1507009" y="2033107"/>
            <a:chExt cx="1516380" cy="3270885"/>
          </a:xfrm>
        </p:grpSpPr>
        <p:sp>
          <p:nvSpPr>
            <p:cNvPr id="64" name="object 64"/>
            <p:cNvSpPr/>
            <p:nvPr/>
          </p:nvSpPr>
          <p:spPr>
            <a:xfrm>
              <a:off x="1905892" y="4615900"/>
              <a:ext cx="1112520" cy="96520"/>
            </a:xfrm>
            <a:custGeom>
              <a:avLst/>
              <a:gdLst/>
              <a:ahLst/>
              <a:cxnLst/>
              <a:rect l="l" t="t" r="r" b="b"/>
              <a:pathLst>
                <a:path w="1112520" h="96520">
                  <a:moveTo>
                    <a:pt x="0" y="96443"/>
                  </a:moveTo>
                  <a:lnTo>
                    <a:pt x="1015872" y="96443"/>
                  </a:lnTo>
                  <a:lnTo>
                    <a:pt x="1053420" y="88866"/>
                  </a:lnTo>
                  <a:lnTo>
                    <a:pt x="1084079" y="68200"/>
                  </a:lnTo>
                  <a:lnTo>
                    <a:pt x="1104750" y="37545"/>
                  </a:lnTo>
                  <a:lnTo>
                    <a:pt x="1112329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872979" y="4674320"/>
              <a:ext cx="38100" cy="76200"/>
            </a:xfrm>
            <a:custGeom>
              <a:avLst/>
              <a:gdLst/>
              <a:ahLst/>
              <a:cxnLst/>
              <a:rect l="l" t="t" r="r" b="b"/>
              <a:pathLst>
                <a:path w="38100" h="76200">
                  <a:moveTo>
                    <a:pt x="38011" y="0"/>
                  </a:moveTo>
                  <a:lnTo>
                    <a:pt x="0" y="38023"/>
                  </a:lnTo>
                  <a:lnTo>
                    <a:pt x="38011" y="76047"/>
                  </a:lnTo>
                  <a:lnTo>
                    <a:pt x="380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690542" y="5218911"/>
              <a:ext cx="491490" cy="52069"/>
            </a:xfrm>
            <a:custGeom>
              <a:avLst/>
              <a:gdLst/>
              <a:ahLst/>
              <a:cxnLst/>
              <a:rect l="l" t="t" r="r" b="b"/>
              <a:pathLst>
                <a:path w="491489" h="52070">
                  <a:moveTo>
                    <a:pt x="0" y="51612"/>
                  </a:moveTo>
                  <a:lnTo>
                    <a:pt x="0" y="0"/>
                  </a:lnTo>
                  <a:lnTo>
                    <a:pt x="491439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652520" y="5265426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76200" h="38100">
                  <a:moveTo>
                    <a:pt x="76047" y="0"/>
                  </a:moveTo>
                  <a:lnTo>
                    <a:pt x="0" y="0"/>
                  </a:lnTo>
                  <a:lnTo>
                    <a:pt x="38023" y="38011"/>
                  </a:lnTo>
                  <a:lnTo>
                    <a:pt x="76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699863" y="2038196"/>
              <a:ext cx="103505" cy="45720"/>
            </a:xfrm>
            <a:custGeom>
              <a:avLst/>
              <a:gdLst/>
              <a:ahLst/>
              <a:cxnLst/>
              <a:rect l="l" t="t" r="r" b="b"/>
              <a:pathLst>
                <a:path w="103505" h="45719">
                  <a:moveTo>
                    <a:pt x="0" y="45504"/>
                  </a:moveTo>
                  <a:lnTo>
                    <a:pt x="57403" y="45504"/>
                  </a:lnTo>
                  <a:lnTo>
                    <a:pt x="75119" y="41926"/>
                  </a:lnTo>
                  <a:lnTo>
                    <a:pt x="89587" y="32172"/>
                  </a:lnTo>
                  <a:lnTo>
                    <a:pt x="99343" y="17707"/>
                  </a:lnTo>
                  <a:lnTo>
                    <a:pt x="10292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7009" y="2078889"/>
              <a:ext cx="113576" cy="70277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802782" y="2038187"/>
              <a:ext cx="452120" cy="196215"/>
            </a:xfrm>
            <a:custGeom>
              <a:avLst/>
              <a:gdLst/>
              <a:ahLst/>
              <a:cxnLst/>
              <a:rect l="l" t="t" r="r" b="b"/>
              <a:pathLst>
                <a:path w="452119" h="196214">
                  <a:moveTo>
                    <a:pt x="451497" y="196138"/>
                  </a:moveTo>
                  <a:lnTo>
                    <a:pt x="451497" y="91008"/>
                  </a:lnTo>
                  <a:lnTo>
                    <a:pt x="447922" y="73300"/>
                  </a:lnTo>
                  <a:lnTo>
                    <a:pt x="438170" y="58835"/>
                  </a:lnTo>
                  <a:lnTo>
                    <a:pt x="423706" y="49081"/>
                  </a:lnTo>
                  <a:lnTo>
                    <a:pt x="405993" y="45504"/>
                  </a:lnTo>
                  <a:lnTo>
                    <a:pt x="358902" y="45504"/>
                  </a:lnTo>
                  <a:lnTo>
                    <a:pt x="253288" y="45504"/>
                  </a:lnTo>
                  <a:lnTo>
                    <a:pt x="45491" y="45504"/>
                  </a:lnTo>
                  <a:lnTo>
                    <a:pt x="27780" y="41930"/>
                  </a:lnTo>
                  <a:lnTo>
                    <a:pt x="13320" y="32181"/>
                  </a:lnTo>
                  <a:lnTo>
                    <a:pt x="3573" y="17718"/>
                  </a:lnTo>
                  <a:lnTo>
                    <a:pt x="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254280" y="2383889"/>
              <a:ext cx="0" cy="153670"/>
            </a:xfrm>
            <a:custGeom>
              <a:avLst/>
              <a:gdLst/>
              <a:ahLst/>
              <a:cxnLst/>
              <a:rect l="l" t="t" r="r" b="b"/>
              <a:pathLst>
                <a:path h="153669">
                  <a:moveTo>
                    <a:pt x="0" y="153098"/>
                  </a:moveTo>
                  <a:lnTo>
                    <a:pt x="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219182" y="2532282"/>
              <a:ext cx="70485" cy="35560"/>
            </a:xfrm>
            <a:custGeom>
              <a:avLst/>
              <a:gdLst/>
              <a:ahLst/>
              <a:cxnLst/>
              <a:rect l="l" t="t" r="r" b="b"/>
              <a:pathLst>
                <a:path w="70485" h="35560">
                  <a:moveTo>
                    <a:pt x="70192" y="0"/>
                  </a:moveTo>
                  <a:lnTo>
                    <a:pt x="0" y="0"/>
                  </a:lnTo>
                  <a:lnTo>
                    <a:pt x="35102" y="35090"/>
                  </a:lnTo>
                  <a:lnTo>
                    <a:pt x="70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816256" y="4068897"/>
              <a:ext cx="433705" cy="283845"/>
            </a:xfrm>
            <a:custGeom>
              <a:avLst/>
              <a:gdLst/>
              <a:ahLst/>
              <a:cxnLst/>
              <a:rect l="l" t="t" r="r" b="b"/>
              <a:pathLst>
                <a:path w="433705" h="283845">
                  <a:moveTo>
                    <a:pt x="0" y="239598"/>
                  </a:moveTo>
                  <a:lnTo>
                    <a:pt x="3477" y="256820"/>
                  </a:lnTo>
                  <a:lnTo>
                    <a:pt x="12960" y="270884"/>
                  </a:lnTo>
                  <a:lnTo>
                    <a:pt x="27024" y="280367"/>
                  </a:lnTo>
                  <a:lnTo>
                    <a:pt x="44246" y="283844"/>
                  </a:lnTo>
                  <a:lnTo>
                    <a:pt x="76676" y="280365"/>
                  </a:lnTo>
                  <a:lnTo>
                    <a:pt x="107303" y="270230"/>
                  </a:lnTo>
                  <a:lnTo>
                    <a:pt x="135124" y="253894"/>
                  </a:lnTo>
                  <a:lnTo>
                    <a:pt x="159131" y="231813"/>
                  </a:lnTo>
                  <a:lnTo>
                    <a:pt x="345401" y="19710"/>
                  </a:lnTo>
                  <a:lnTo>
                    <a:pt x="354501" y="11347"/>
                  </a:lnTo>
                  <a:lnTo>
                    <a:pt x="365048" y="5159"/>
                  </a:lnTo>
                  <a:lnTo>
                    <a:pt x="376662" y="1318"/>
                  </a:lnTo>
                  <a:lnTo>
                    <a:pt x="388962" y="0"/>
                  </a:lnTo>
                  <a:lnTo>
                    <a:pt x="406182" y="3477"/>
                  </a:lnTo>
                  <a:lnTo>
                    <a:pt x="420242" y="12960"/>
                  </a:lnTo>
                  <a:lnTo>
                    <a:pt x="429721" y="27024"/>
                  </a:lnTo>
                  <a:lnTo>
                    <a:pt x="433197" y="44246"/>
                  </a:lnTo>
                  <a:lnTo>
                    <a:pt x="433197" y="128409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211431" y="4192216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76200" h="38100">
                  <a:moveTo>
                    <a:pt x="76047" y="0"/>
                  </a:moveTo>
                  <a:lnTo>
                    <a:pt x="0" y="0"/>
                  </a:lnTo>
                  <a:lnTo>
                    <a:pt x="38011" y="37998"/>
                  </a:lnTo>
                  <a:lnTo>
                    <a:pt x="76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4402578" y="3823681"/>
            <a:ext cx="184666" cy="1014730"/>
          </a:xfrm>
          <a:prstGeom prst="rect">
            <a:avLst/>
          </a:prstGeom>
        </p:spPr>
        <p:txBody>
          <a:bodyPr vert="vert" wrap="square" lIns="0" tIns="9525" rIns="0" bIns="0" rtlCol="0">
            <a:spAutoFit/>
          </a:bodyPr>
          <a:lstStyle/>
          <a:p>
            <a:pPr marL="12700">
              <a:spcBef>
                <a:spcPts val="75"/>
              </a:spcBef>
            </a:pPr>
            <a:r>
              <a:rPr sz="600" b="1" dirty="0">
                <a:solidFill>
                  <a:srgbClr val="5D6162"/>
                </a:solidFill>
                <a:latin typeface="Trebuchet MS"/>
                <a:cs typeface="Trebuchet MS"/>
              </a:rPr>
              <a:t>APÓS</a:t>
            </a:r>
            <a:r>
              <a:rPr sz="600" b="1" spc="-55" dirty="0">
                <a:solidFill>
                  <a:srgbClr val="5D6162"/>
                </a:solidFill>
                <a:latin typeface="Trebuchet MS"/>
                <a:cs typeface="Trebuchet MS"/>
              </a:rPr>
              <a:t> </a:t>
            </a:r>
            <a:r>
              <a:rPr sz="600" b="1" dirty="0">
                <a:solidFill>
                  <a:srgbClr val="5D6162"/>
                </a:solidFill>
                <a:latin typeface="Trebuchet MS"/>
                <a:cs typeface="Trebuchet MS"/>
              </a:rPr>
              <a:t>REPASSE</a:t>
            </a:r>
            <a:r>
              <a:rPr sz="600" b="1" spc="-55" dirty="0">
                <a:solidFill>
                  <a:srgbClr val="5D6162"/>
                </a:solidFill>
                <a:latin typeface="Trebuchet MS"/>
                <a:cs typeface="Trebuchet MS"/>
              </a:rPr>
              <a:t> </a:t>
            </a:r>
            <a:r>
              <a:rPr sz="600" b="1" dirty="0">
                <a:solidFill>
                  <a:srgbClr val="5D6162"/>
                </a:solidFill>
                <a:latin typeface="Trebuchet MS"/>
                <a:cs typeface="Trebuchet MS"/>
              </a:rPr>
              <a:t>INICIAL</a:t>
            </a:r>
            <a:r>
              <a:rPr sz="600" b="1" spc="-55" dirty="0">
                <a:solidFill>
                  <a:srgbClr val="5D6162"/>
                </a:solidFill>
                <a:latin typeface="Trebuchet MS"/>
                <a:cs typeface="Trebuchet MS"/>
              </a:rPr>
              <a:t> </a:t>
            </a:r>
            <a:r>
              <a:rPr sz="600" b="1" dirty="0">
                <a:solidFill>
                  <a:srgbClr val="5D6162"/>
                </a:solidFill>
                <a:latin typeface="Trebuchet MS"/>
                <a:cs typeface="Trebuchet MS"/>
              </a:rPr>
              <a:t>DE</a:t>
            </a:r>
            <a:r>
              <a:rPr sz="600" b="1" spc="-55" dirty="0">
                <a:solidFill>
                  <a:srgbClr val="5D6162"/>
                </a:solidFill>
                <a:latin typeface="Trebuchet MS"/>
                <a:cs typeface="Trebuchet MS"/>
              </a:rPr>
              <a:t> </a:t>
            </a:r>
            <a:r>
              <a:rPr sz="600" b="1" dirty="0">
                <a:solidFill>
                  <a:srgbClr val="5D6162"/>
                </a:solidFill>
                <a:latin typeface="Trebuchet MS"/>
                <a:cs typeface="Trebuchet MS"/>
              </a:rPr>
              <a:t>60%</a:t>
            </a:r>
            <a:endParaRPr sz="600">
              <a:latin typeface="Trebuchet MS"/>
              <a:cs typeface="Trebuchet MS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201077" y="3242613"/>
            <a:ext cx="241861" cy="302260"/>
          </a:xfrm>
          <a:prstGeom prst="rect">
            <a:avLst/>
          </a:prstGeom>
        </p:spPr>
        <p:txBody>
          <a:bodyPr vert="vert" wrap="square" lIns="0" tIns="10160" rIns="0" bIns="0" rtlCol="0">
            <a:spAutoFit/>
          </a:bodyPr>
          <a:lstStyle/>
          <a:p>
            <a:pPr marL="12700" marR="5080" algn="ctr">
              <a:lnSpc>
                <a:spcPct val="105800"/>
              </a:lnSpc>
              <a:spcBef>
                <a:spcPts val="80"/>
              </a:spcBef>
            </a:pPr>
            <a:r>
              <a:rPr sz="300" b="1" dirty="0">
                <a:solidFill>
                  <a:srgbClr val="FFFFFF"/>
                </a:solidFill>
                <a:latin typeface="Trebuchet MS"/>
                <a:cs typeface="Trebuchet MS"/>
              </a:rPr>
              <a:t>PRAZO</a:t>
            </a:r>
            <a:r>
              <a:rPr sz="3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b="1" dirty="0">
                <a:solidFill>
                  <a:srgbClr val="FFFFFF"/>
                </a:solidFill>
                <a:latin typeface="Trebuchet MS"/>
                <a:cs typeface="Trebuchet MS"/>
              </a:rPr>
              <a:t>MÁXIMO  PARA</a:t>
            </a:r>
            <a:r>
              <a:rPr sz="3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b="1" dirty="0">
                <a:solidFill>
                  <a:srgbClr val="FFFFFF"/>
                </a:solidFill>
                <a:latin typeface="Trebuchet MS"/>
                <a:cs typeface="Trebuchet MS"/>
              </a:rPr>
              <a:t>PUBLICAR  </a:t>
            </a:r>
            <a:r>
              <a:rPr sz="300" b="1" spc="-5" dirty="0">
                <a:solidFill>
                  <a:srgbClr val="FFFFFF"/>
                </a:solidFill>
                <a:latin typeface="Trebuchet MS"/>
                <a:cs typeface="Trebuchet MS"/>
              </a:rPr>
              <a:t>LICITAÇÃO</a:t>
            </a:r>
            <a:endParaRPr sz="300">
              <a:latin typeface="Trebuchet MS"/>
              <a:cs typeface="Trebuchet MS"/>
            </a:endParaRPr>
          </a:p>
          <a:p>
            <a:pPr marL="29209" algn="ctr">
              <a:spcBef>
                <a:spcPts val="20"/>
              </a:spcBef>
            </a:pPr>
            <a:r>
              <a:rPr sz="300" b="1" dirty="0">
                <a:solidFill>
                  <a:srgbClr val="FFFFFF"/>
                </a:solidFill>
                <a:latin typeface="Trebuchet MS"/>
                <a:cs typeface="Trebuchet MS"/>
              </a:rPr>
              <a:t>120</a:t>
            </a:r>
            <a:r>
              <a:rPr sz="300" b="1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00" b="1" dirty="0">
                <a:solidFill>
                  <a:srgbClr val="FFFFFF"/>
                </a:solidFill>
                <a:latin typeface="Trebuchet MS"/>
                <a:cs typeface="Trebuchet MS"/>
              </a:rPr>
              <a:t>DIAS</a:t>
            </a:r>
            <a:endParaRPr sz="300">
              <a:latin typeface="Trebuchet MS"/>
              <a:cs typeface="Trebuchet MS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2057906" y="1759494"/>
            <a:ext cx="819150" cy="76200"/>
            <a:chOff x="2057906" y="1759494"/>
            <a:chExt cx="819150" cy="76200"/>
          </a:xfrm>
        </p:grpSpPr>
        <p:sp>
          <p:nvSpPr>
            <p:cNvPr id="78" name="object 78"/>
            <p:cNvSpPr/>
            <p:nvPr/>
          </p:nvSpPr>
          <p:spPr>
            <a:xfrm>
              <a:off x="2090806" y="1797518"/>
              <a:ext cx="781050" cy="0"/>
            </a:xfrm>
            <a:custGeom>
              <a:avLst/>
              <a:gdLst/>
              <a:ahLst/>
              <a:cxnLst/>
              <a:rect l="l" t="t" r="r" b="b"/>
              <a:pathLst>
                <a:path w="781050">
                  <a:moveTo>
                    <a:pt x="780961" y="0"/>
                  </a:moveTo>
                  <a:lnTo>
                    <a:pt x="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057906" y="1759494"/>
              <a:ext cx="38100" cy="76200"/>
            </a:xfrm>
            <a:custGeom>
              <a:avLst/>
              <a:gdLst/>
              <a:ahLst/>
              <a:cxnLst/>
              <a:rect l="l" t="t" r="r" b="b"/>
              <a:pathLst>
                <a:path w="38100" h="76200">
                  <a:moveTo>
                    <a:pt x="37998" y="0"/>
                  </a:moveTo>
                  <a:lnTo>
                    <a:pt x="0" y="38011"/>
                  </a:lnTo>
                  <a:lnTo>
                    <a:pt x="37998" y="76047"/>
                  </a:lnTo>
                  <a:lnTo>
                    <a:pt x="379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1633050" y="1976221"/>
            <a:ext cx="69250" cy="14541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NÃO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797848" y="2719397"/>
            <a:ext cx="102592" cy="24447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7145">
              <a:lnSpc>
                <a:spcPts val="515"/>
              </a:lnSpc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MESES</a:t>
            </a:r>
            <a:endParaRPr sz="450">
              <a:latin typeface="Trebuchet MS"/>
              <a:cs typeface="Trebuchet MS"/>
            </a:endParaRPr>
          </a:p>
          <a:p>
            <a:pPr marL="12700">
              <a:lnSpc>
                <a:spcPts val="275"/>
              </a:lnSpc>
            </a:pPr>
            <a:r>
              <a:rPr sz="250" b="1" spc="-5" dirty="0">
                <a:solidFill>
                  <a:srgbClr val="FFFFFF"/>
                </a:solidFill>
                <a:latin typeface="Trebuchet MS"/>
                <a:cs typeface="Trebuchet MS"/>
              </a:rPr>
              <a:t>PRORROGÁVEL</a:t>
            </a:r>
            <a:endParaRPr sz="250">
              <a:latin typeface="Trebuchet MS"/>
              <a:cs typeface="Trebuchet MS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236188" y="2240531"/>
            <a:ext cx="69250" cy="119380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SIM</a:t>
            </a:r>
            <a:endParaRPr sz="450">
              <a:latin typeface="Trebuchet MS"/>
              <a:cs typeface="Trebuchet M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205876" y="5152842"/>
            <a:ext cx="69250" cy="119380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SIM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1427435" y="2707769"/>
            <a:ext cx="1441450" cy="2516505"/>
            <a:chOff x="1427435" y="2707767"/>
            <a:chExt cx="1441450" cy="2516505"/>
          </a:xfrm>
        </p:grpSpPr>
        <p:pic>
          <p:nvPicPr>
            <p:cNvPr id="85" name="object 8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0661" y="2707767"/>
              <a:ext cx="192836" cy="15660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886745" y="2859557"/>
              <a:ext cx="134620" cy="0"/>
            </a:xfrm>
            <a:custGeom>
              <a:avLst/>
              <a:gdLst/>
              <a:ahLst/>
              <a:cxnLst/>
              <a:rect l="l" t="t" r="r" b="b"/>
              <a:pathLst>
                <a:path w="134619">
                  <a:moveTo>
                    <a:pt x="134073" y="0"/>
                  </a:moveTo>
                  <a:lnTo>
                    <a:pt x="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015721" y="2821536"/>
              <a:ext cx="38100" cy="76200"/>
            </a:xfrm>
            <a:custGeom>
              <a:avLst/>
              <a:gdLst/>
              <a:ahLst/>
              <a:cxnLst/>
              <a:rect l="l" t="t" r="r" b="b"/>
              <a:pathLst>
                <a:path w="38100" h="76200">
                  <a:moveTo>
                    <a:pt x="0" y="0"/>
                  </a:moveTo>
                  <a:lnTo>
                    <a:pt x="0" y="76047"/>
                  </a:lnTo>
                  <a:lnTo>
                    <a:pt x="38011" y="380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335192" y="4396599"/>
              <a:ext cx="501015" cy="0"/>
            </a:xfrm>
            <a:custGeom>
              <a:avLst/>
              <a:gdLst/>
              <a:ahLst/>
              <a:cxnLst/>
              <a:rect l="l" t="t" r="r" b="b"/>
              <a:pathLst>
                <a:path w="501014">
                  <a:moveTo>
                    <a:pt x="500583" y="0"/>
                  </a:moveTo>
                  <a:lnTo>
                    <a:pt x="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830677" y="4358575"/>
              <a:ext cx="38100" cy="76200"/>
            </a:xfrm>
            <a:custGeom>
              <a:avLst/>
              <a:gdLst/>
              <a:ahLst/>
              <a:cxnLst/>
              <a:rect l="l" t="t" r="r" b="b"/>
              <a:pathLst>
                <a:path w="38100" h="76200">
                  <a:moveTo>
                    <a:pt x="0" y="0"/>
                  </a:moveTo>
                  <a:lnTo>
                    <a:pt x="0" y="76047"/>
                  </a:lnTo>
                  <a:lnTo>
                    <a:pt x="38011" y="38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274125" y="5218910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>
                  <a:moveTo>
                    <a:pt x="545973" y="0"/>
                  </a:moveTo>
                  <a:lnTo>
                    <a:pt x="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465460" y="3055250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5">
                  <a:moveTo>
                    <a:pt x="0" y="0"/>
                  </a:moveTo>
                  <a:lnTo>
                    <a:pt x="0" y="58991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427435" y="3109139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76200" h="38100">
                  <a:moveTo>
                    <a:pt x="76047" y="0"/>
                  </a:moveTo>
                  <a:lnTo>
                    <a:pt x="0" y="0"/>
                  </a:lnTo>
                  <a:lnTo>
                    <a:pt x="38023" y="38011"/>
                  </a:lnTo>
                  <a:lnTo>
                    <a:pt x="76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816256" y="3765165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20091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778241" y="3780156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76200" h="38100">
                  <a:moveTo>
                    <a:pt x="76047" y="0"/>
                  </a:moveTo>
                  <a:lnTo>
                    <a:pt x="0" y="0"/>
                  </a:lnTo>
                  <a:lnTo>
                    <a:pt x="38011" y="38011"/>
                  </a:lnTo>
                  <a:lnTo>
                    <a:pt x="76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465460" y="2713939"/>
              <a:ext cx="0" cy="69850"/>
            </a:xfrm>
            <a:custGeom>
              <a:avLst/>
              <a:gdLst/>
              <a:ahLst/>
              <a:cxnLst/>
              <a:rect l="l" t="t" r="r" b="b"/>
              <a:pathLst>
                <a:path h="69850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1445538" y="2782658"/>
            <a:ext cx="69250" cy="23939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r>
              <a:rPr sz="450" b="1" spc="-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MESES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1654249" y="4201884"/>
            <a:ext cx="76200" cy="276225"/>
            <a:chOff x="1654249" y="4201882"/>
            <a:chExt cx="76200" cy="276225"/>
          </a:xfrm>
        </p:grpSpPr>
        <p:sp>
          <p:nvSpPr>
            <p:cNvPr id="98" name="object 98"/>
            <p:cNvSpPr/>
            <p:nvPr/>
          </p:nvSpPr>
          <p:spPr>
            <a:xfrm>
              <a:off x="1692263" y="4386074"/>
              <a:ext cx="0" cy="59055"/>
            </a:xfrm>
            <a:custGeom>
              <a:avLst/>
              <a:gdLst/>
              <a:ahLst/>
              <a:cxnLst/>
              <a:rect l="l" t="t" r="r" b="b"/>
              <a:pathLst>
                <a:path h="59054">
                  <a:moveTo>
                    <a:pt x="0" y="0"/>
                  </a:moveTo>
                  <a:lnTo>
                    <a:pt x="0" y="58991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654249" y="4439964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76200" h="38100">
                  <a:moveTo>
                    <a:pt x="76047" y="0"/>
                  </a:moveTo>
                  <a:lnTo>
                    <a:pt x="0" y="0"/>
                  </a:lnTo>
                  <a:lnTo>
                    <a:pt x="38011" y="38011"/>
                  </a:lnTo>
                  <a:lnTo>
                    <a:pt x="76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692263" y="4206962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0"/>
                  </a:moveTo>
                  <a:lnTo>
                    <a:pt x="0" y="43929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1672352" y="4247578"/>
            <a:ext cx="69250" cy="119380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SIM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1654249" y="6466738"/>
            <a:ext cx="76200" cy="255904"/>
            <a:chOff x="1654249" y="6466738"/>
            <a:chExt cx="76200" cy="255904"/>
          </a:xfrm>
        </p:grpSpPr>
        <p:sp>
          <p:nvSpPr>
            <p:cNvPr id="103" name="object 103"/>
            <p:cNvSpPr/>
            <p:nvPr/>
          </p:nvSpPr>
          <p:spPr>
            <a:xfrm>
              <a:off x="1692263" y="6661162"/>
              <a:ext cx="0" cy="28575"/>
            </a:xfrm>
            <a:custGeom>
              <a:avLst/>
              <a:gdLst/>
              <a:ahLst/>
              <a:cxnLst/>
              <a:rect l="l" t="t" r="r" b="b"/>
              <a:pathLst>
                <a:path h="28575">
                  <a:moveTo>
                    <a:pt x="0" y="0"/>
                  </a:moveTo>
                  <a:lnTo>
                    <a:pt x="0" y="28536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654249" y="6684599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76200" h="38100">
                  <a:moveTo>
                    <a:pt x="76047" y="0"/>
                  </a:moveTo>
                  <a:lnTo>
                    <a:pt x="0" y="0"/>
                  </a:lnTo>
                  <a:lnTo>
                    <a:pt x="38011" y="37998"/>
                  </a:lnTo>
                  <a:lnTo>
                    <a:pt x="76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692263" y="6471818"/>
              <a:ext cx="0" cy="29209"/>
            </a:xfrm>
            <a:custGeom>
              <a:avLst/>
              <a:gdLst/>
              <a:ahLst/>
              <a:cxnLst/>
              <a:rect l="l" t="t" r="r" b="b"/>
              <a:pathLst>
                <a:path h="29210">
                  <a:moveTo>
                    <a:pt x="0" y="0"/>
                  </a:moveTo>
                  <a:lnTo>
                    <a:pt x="0" y="28917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 txBox="1"/>
          <p:nvPr/>
        </p:nvSpPr>
        <p:spPr>
          <a:xfrm>
            <a:off x="1672352" y="6498234"/>
            <a:ext cx="69250" cy="14541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NÃO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1931180" y="6189845"/>
            <a:ext cx="918844" cy="76200"/>
            <a:chOff x="1931180" y="6189845"/>
            <a:chExt cx="918844" cy="76200"/>
          </a:xfrm>
        </p:grpSpPr>
        <p:sp>
          <p:nvSpPr>
            <p:cNvPr id="108" name="object 108"/>
            <p:cNvSpPr/>
            <p:nvPr/>
          </p:nvSpPr>
          <p:spPr>
            <a:xfrm>
              <a:off x="2633790" y="6227867"/>
              <a:ext cx="182880" cy="0"/>
            </a:xfrm>
            <a:custGeom>
              <a:avLst/>
              <a:gdLst/>
              <a:ahLst/>
              <a:cxnLst/>
              <a:rect l="l" t="t" r="r" b="b"/>
              <a:pathLst>
                <a:path w="182880">
                  <a:moveTo>
                    <a:pt x="0" y="0"/>
                  </a:moveTo>
                  <a:lnTo>
                    <a:pt x="18274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2811426" y="6189845"/>
              <a:ext cx="38100" cy="76200"/>
            </a:xfrm>
            <a:custGeom>
              <a:avLst/>
              <a:gdLst/>
              <a:ahLst/>
              <a:cxnLst/>
              <a:rect l="l" t="t" r="r" b="b"/>
              <a:pathLst>
                <a:path w="38100" h="76200">
                  <a:moveTo>
                    <a:pt x="0" y="0"/>
                  </a:moveTo>
                  <a:lnTo>
                    <a:pt x="0" y="76047"/>
                  </a:lnTo>
                  <a:lnTo>
                    <a:pt x="37998" y="380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936260" y="6227867"/>
              <a:ext cx="621665" cy="0"/>
            </a:xfrm>
            <a:custGeom>
              <a:avLst/>
              <a:gdLst/>
              <a:ahLst/>
              <a:cxnLst/>
              <a:rect l="l" t="t" r="r" b="b"/>
              <a:pathLst>
                <a:path w="621664">
                  <a:moveTo>
                    <a:pt x="0" y="0"/>
                  </a:moveTo>
                  <a:lnTo>
                    <a:pt x="621614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 txBox="1"/>
          <p:nvPr/>
        </p:nvSpPr>
        <p:spPr>
          <a:xfrm>
            <a:off x="2579323" y="6157349"/>
            <a:ext cx="69250" cy="119380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SIM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1652906" y="2821536"/>
            <a:ext cx="1405255" cy="3155950"/>
            <a:chOff x="1652904" y="2821536"/>
            <a:chExt cx="1405255" cy="3155950"/>
          </a:xfrm>
        </p:grpSpPr>
        <p:sp>
          <p:nvSpPr>
            <p:cNvPr id="113" name="object 113"/>
            <p:cNvSpPr/>
            <p:nvPr/>
          </p:nvSpPr>
          <p:spPr>
            <a:xfrm>
              <a:off x="2445172" y="2859557"/>
              <a:ext cx="289560" cy="0"/>
            </a:xfrm>
            <a:custGeom>
              <a:avLst/>
              <a:gdLst/>
              <a:ahLst/>
              <a:cxnLst/>
              <a:rect l="l" t="t" r="r" b="b"/>
              <a:pathLst>
                <a:path w="289560">
                  <a:moveTo>
                    <a:pt x="288975" y="0"/>
                  </a:moveTo>
                  <a:lnTo>
                    <a:pt x="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729050" y="2821536"/>
              <a:ext cx="38100" cy="76200"/>
            </a:xfrm>
            <a:custGeom>
              <a:avLst/>
              <a:gdLst/>
              <a:ahLst/>
              <a:cxnLst/>
              <a:rect l="l" t="t" r="r" b="b"/>
              <a:pathLst>
                <a:path w="38100" h="76200">
                  <a:moveTo>
                    <a:pt x="0" y="0"/>
                  </a:moveTo>
                  <a:lnTo>
                    <a:pt x="0" y="76047"/>
                  </a:lnTo>
                  <a:lnTo>
                    <a:pt x="37998" y="380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926281" y="5563580"/>
              <a:ext cx="902335" cy="145415"/>
            </a:xfrm>
            <a:custGeom>
              <a:avLst/>
              <a:gdLst/>
              <a:ahLst/>
              <a:cxnLst/>
              <a:rect l="l" t="t" r="r" b="b"/>
              <a:pathLst>
                <a:path w="902335" h="145414">
                  <a:moveTo>
                    <a:pt x="901801" y="145110"/>
                  </a:moveTo>
                  <a:lnTo>
                    <a:pt x="399199" y="145110"/>
                  </a:lnTo>
                  <a:lnTo>
                    <a:pt x="370958" y="139408"/>
                  </a:lnTo>
                  <a:lnTo>
                    <a:pt x="347895" y="123858"/>
                  </a:lnTo>
                  <a:lnTo>
                    <a:pt x="332346" y="100795"/>
                  </a:lnTo>
                  <a:lnTo>
                    <a:pt x="326643" y="72555"/>
                  </a:lnTo>
                  <a:lnTo>
                    <a:pt x="320940" y="44314"/>
                  </a:lnTo>
                  <a:lnTo>
                    <a:pt x="305387" y="21251"/>
                  </a:lnTo>
                  <a:lnTo>
                    <a:pt x="282324" y="5702"/>
                  </a:lnTo>
                  <a:lnTo>
                    <a:pt x="254088" y="0"/>
                  </a:lnTo>
                  <a:lnTo>
                    <a:pt x="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895894" y="5528480"/>
              <a:ext cx="35560" cy="70485"/>
            </a:xfrm>
            <a:custGeom>
              <a:avLst/>
              <a:gdLst/>
              <a:ahLst/>
              <a:cxnLst/>
              <a:rect l="l" t="t" r="r" b="b"/>
              <a:pathLst>
                <a:path w="35560" h="70485">
                  <a:moveTo>
                    <a:pt x="35090" y="0"/>
                  </a:moveTo>
                  <a:lnTo>
                    <a:pt x="0" y="35090"/>
                  </a:lnTo>
                  <a:lnTo>
                    <a:pt x="35090" y="70192"/>
                  </a:lnTo>
                  <a:lnTo>
                    <a:pt x="35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019777" y="3105711"/>
              <a:ext cx="0" cy="67945"/>
            </a:xfrm>
            <a:custGeom>
              <a:avLst/>
              <a:gdLst/>
              <a:ahLst/>
              <a:cxnLst/>
              <a:rect l="l" t="t" r="r" b="b"/>
              <a:pathLst>
                <a:path h="67944">
                  <a:moveTo>
                    <a:pt x="0" y="0"/>
                  </a:moveTo>
                  <a:lnTo>
                    <a:pt x="0" y="67792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981759" y="3168412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76200" h="38100">
                  <a:moveTo>
                    <a:pt x="76047" y="0"/>
                  </a:moveTo>
                  <a:lnTo>
                    <a:pt x="0" y="0"/>
                  </a:lnTo>
                  <a:lnTo>
                    <a:pt x="38011" y="38011"/>
                  </a:lnTo>
                  <a:lnTo>
                    <a:pt x="76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018227" y="5411791"/>
              <a:ext cx="0" cy="38735"/>
            </a:xfrm>
            <a:custGeom>
              <a:avLst/>
              <a:gdLst/>
              <a:ahLst/>
              <a:cxnLst/>
              <a:rect l="l" t="t" r="r" b="b"/>
              <a:pathLst>
                <a:path h="38735">
                  <a:moveTo>
                    <a:pt x="0" y="0"/>
                  </a:moveTo>
                  <a:lnTo>
                    <a:pt x="0" y="38315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2980202" y="5445009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76200" h="38100">
                  <a:moveTo>
                    <a:pt x="76047" y="0"/>
                  </a:moveTo>
                  <a:lnTo>
                    <a:pt x="0" y="0"/>
                  </a:lnTo>
                  <a:lnTo>
                    <a:pt x="38011" y="38011"/>
                  </a:lnTo>
                  <a:lnTo>
                    <a:pt x="76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690928" y="5839716"/>
              <a:ext cx="0" cy="104775"/>
            </a:xfrm>
            <a:custGeom>
              <a:avLst/>
              <a:gdLst/>
              <a:ahLst/>
              <a:cxnLst/>
              <a:rect l="l" t="t" r="r" b="b"/>
              <a:pathLst>
                <a:path h="104775">
                  <a:moveTo>
                    <a:pt x="0" y="0"/>
                  </a:moveTo>
                  <a:lnTo>
                    <a:pt x="0" y="10466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652904" y="5939284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76200" h="38100">
                  <a:moveTo>
                    <a:pt x="76047" y="0"/>
                  </a:moveTo>
                  <a:lnTo>
                    <a:pt x="0" y="0"/>
                  </a:lnTo>
                  <a:lnTo>
                    <a:pt x="38023" y="37998"/>
                  </a:lnTo>
                  <a:lnTo>
                    <a:pt x="760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2442695" y="3410907"/>
              <a:ext cx="476884" cy="0"/>
            </a:xfrm>
            <a:custGeom>
              <a:avLst/>
              <a:gdLst/>
              <a:ahLst/>
              <a:cxnLst/>
              <a:rect l="l" t="t" r="r" b="b"/>
              <a:pathLst>
                <a:path w="476885">
                  <a:moveTo>
                    <a:pt x="476745" y="0"/>
                  </a:moveTo>
                  <a:lnTo>
                    <a:pt x="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816251" y="3192810"/>
              <a:ext cx="412115" cy="218440"/>
            </a:xfrm>
            <a:custGeom>
              <a:avLst/>
              <a:gdLst/>
              <a:ahLst/>
              <a:cxnLst/>
              <a:rect l="l" t="t" r="r" b="b"/>
              <a:pathLst>
                <a:path w="412114" h="218439">
                  <a:moveTo>
                    <a:pt x="411810" y="218097"/>
                  </a:moveTo>
                  <a:lnTo>
                    <a:pt x="369938" y="209644"/>
                  </a:lnTo>
                  <a:lnTo>
                    <a:pt x="335746" y="186593"/>
                  </a:lnTo>
                  <a:lnTo>
                    <a:pt x="312694" y="152404"/>
                  </a:lnTo>
                  <a:lnTo>
                    <a:pt x="304241" y="110540"/>
                  </a:lnTo>
                  <a:lnTo>
                    <a:pt x="304241" y="107569"/>
                  </a:lnTo>
                  <a:lnTo>
                    <a:pt x="295788" y="65697"/>
                  </a:lnTo>
                  <a:lnTo>
                    <a:pt x="272735" y="31505"/>
                  </a:lnTo>
                  <a:lnTo>
                    <a:pt x="238543" y="8453"/>
                  </a:lnTo>
                  <a:lnTo>
                    <a:pt x="196672" y="0"/>
                  </a:lnTo>
                  <a:lnTo>
                    <a:pt x="38836" y="0"/>
                  </a:lnTo>
                  <a:lnTo>
                    <a:pt x="23724" y="3049"/>
                  </a:lnTo>
                  <a:lnTo>
                    <a:pt x="11379" y="11368"/>
                  </a:lnTo>
                  <a:lnTo>
                    <a:pt x="3053" y="23708"/>
                  </a:lnTo>
                  <a:lnTo>
                    <a:pt x="0" y="38823"/>
                  </a:lnTo>
                  <a:lnTo>
                    <a:pt x="0" y="42037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781158" y="3230144"/>
              <a:ext cx="70485" cy="35560"/>
            </a:xfrm>
            <a:custGeom>
              <a:avLst/>
              <a:gdLst/>
              <a:ahLst/>
              <a:cxnLst/>
              <a:rect l="l" t="t" r="r" b="b"/>
              <a:pathLst>
                <a:path w="70485" h="35560">
                  <a:moveTo>
                    <a:pt x="70205" y="0"/>
                  </a:moveTo>
                  <a:lnTo>
                    <a:pt x="0" y="0"/>
                  </a:lnTo>
                  <a:lnTo>
                    <a:pt x="35090" y="35090"/>
                  </a:lnTo>
                  <a:lnTo>
                    <a:pt x="702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2036034" y="4105583"/>
              <a:ext cx="74295" cy="183515"/>
            </a:xfrm>
            <a:custGeom>
              <a:avLst/>
              <a:gdLst/>
              <a:ahLst/>
              <a:cxnLst/>
              <a:rect l="l" t="t" r="r" b="b"/>
              <a:pathLst>
                <a:path w="74294" h="183514">
                  <a:moveTo>
                    <a:pt x="74295" y="0"/>
                  </a:moveTo>
                  <a:lnTo>
                    <a:pt x="0" y="69621"/>
                  </a:lnTo>
                  <a:lnTo>
                    <a:pt x="0" y="183349"/>
                  </a:lnTo>
                  <a:lnTo>
                    <a:pt x="74295" y="101600"/>
                  </a:lnTo>
                  <a:lnTo>
                    <a:pt x="74295" y="0"/>
                  </a:lnTo>
                  <a:close/>
                </a:path>
              </a:pathLst>
            </a:custGeom>
            <a:solidFill>
              <a:srgbClr val="F049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 txBox="1"/>
          <p:nvPr/>
        </p:nvSpPr>
        <p:spPr>
          <a:xfrm>
            <a:off x="2047387" y="4117718"/>
            <a:ext cx="69250" cy="145415"/>
          </a:xfrm>
          <a:prstGeom prst="rect">
            <a:avLst/>
          </a:prstGeom>
        </p:spPr>
        <p:txBody>
          <a:bodyPr vert="vert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450" b="1" dirty="0">
                <a:solidFill>
                  <a:srgbClr val="FFFFFF"/>
                </a:solidFill>
                <a:latin typeface="Trebuchet MS"/>
                <a:cs typeface="Trebuchet MS"/>
              </a:rPr>
              <a:t>NÃO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128" name="object 128"/>
          <p:cNvGrpSpPr/>
          <p:nvPr/>
        </p:nvGrpSpPr>
        <p:grpSpPr>
          <a:xfrm>
            <a:off x="1687183" y="4859904"/>
            <a:ext cx="1366520" cy="2466975"/>
            <a:chOff x="1687183" y="4859902"/>
            <a:chExt cx="1366520" cy="2466975"/>
          </a:xfrm>
        </p:grpSpPr>
        <p:sp>
          <p:nvSpPr>
            <p:cNvPr id="129" name="object 129"/>
            <p:cNvSpPr/>
            <p:nvPr/>
          </p:nvSpPr>
          <p:spPr>
            <a:xfrm>
              <a:off x="1692263" y="6991564"/>
              <a:ext cx="1090930" cy="330200"/>
            </a:xfrm>
            <a:custGeom>
              <a:avLst/>
              <a:gdLst/>
              <a:ahLst/>
              <a:cxnLst/>
              <a:rect l="l" t="t" r="r" b="b"/>
              <a:pathLst>
                <a:path w="1090930" h="330200">
                  <a:moveTo>
                    <a:pt x="0" y="274764"/>
                  </a:moveTo>
                  <a:lnTo>
                    <a:pt x="4342" y="296273"/>
                  </a:lnTo>
                  <a:lnTo>
                    <a:pt x="16184" y="313837"/>
                  </a:lnTo>
                  <a:lnTo>
                    <a:pt x="33748" y="325679"/>
                  </a:lnTo>
                  <a:lnTo>
                    <a:pt x="55257" y="330022"/>
                  </a:lnTo>
                  <a:lnTo>
                    <a:pt x="392696" y="330022"/>
                  </a:lnTo>
                  <a:lnTo>
                    <a:pt x="437601" y="323882"/>
                  </a:lnTo>
                  <a:lnTo>
                    <a:pt x="476695" y="306556"/>
                  </a:lnTo>
                  <a:lnTo>
                    <a:pt x="508930" y="279682"/>
                  </a:lnTo>
                  <a:lnTo>
                    <a:pt x="533254" y="244898"/>
                  </a:lnTo>
                  <a:lnTo>
                    <a:pt x="548619" y="203842"/>
                  </a:lnTo>
                  <a:lnTo>
                    <a:pt x="553974" y="158153"/>
                  </a:lnTo>
                  <a:lnTo>
                    <a:pt x="562036" y="108162"/>
                  </a:lnTo>
                  <a:lnTo>
                    <a:pt x="584486" y="64747"/>
                  </a:lnTo>
                  <a:lnTo>
                    <a:pt x="618721" y="30512"/>
                  </a:lnTo>
                  <a:lnTo>
                    <a:pt x="662136" y="8062"/>
                  </a:lnTo>
                  <a:lnTo>
                    <a:pt x="712127" y="0"/>
                  </a:lnTo>
                  <a:lnTo>
                    <a:pt x="1090930" y="0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2778492" y="6956461"/>
              <a:ext cx="35560" cy="70485"/>
            </a:xfrm>
            <a:custGeom>
              <a:avLst/>
              <a:gdLst/>
              <a:ahLst/>
              <a:cxnLst/>
              <a:rect l="l" t="t" r="r" b="b"/>
              <a:pathLst>
                <a:path w="35560" h="70484">
                  <a:moveTo>
                    <a:pt x="0" y="0"/>
                  </a:moveTo>
                  <a:lnTo>
                    <a:pt x="0" y="70192"/>
                  </a:lnTo>
                  <a:lnTo>
                    <a:pt x="35090" y="351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693242" y="4864982"/>
              <a:ext cx="1325245" cy="200660"/>
            </a:xfrm>
            <a:custGeom>
              <a:avLst/>
              <a:gdLst/>
              <a:ahLst/>
              <a:cxnLst/>
              <a:rect l="l" t="t" r="r" b="b"/>
              <a:pathLst>
                <a:path w="1325245" h="200660">
                  <a:moveTo>
                    <a:pt x="0" y="93370"/>
                  </a:moveTo>
                  <a:lnTo>
                    <a:pt x="0" y="100126"/>
                  </a:lnTo>
                  <a:lnTo>
                    <a:pt x="7868" y="139108"/>
                  </a:lnTo>
                  <a:lnTo>
                    <a:pt x="29327" y="170943"/>
                  </a:lnTo>
                  <a:lnTo>
                    <a:pt x="61154" y="192407"/>
                  </a:lnTo>
                  <a:lnTo>
                    <a:pt x="100126" y="200279"/>
                  </a:lnTo>
                  <a:lnTo>
                    <a:pt x="462127" y="200279"/>
                  </a:lnTo>
                  <a:lnTo>
                    <a:pt x="501107" y="192407"/>
                  </a:lnTo>
                  <a:lnTo>
                    <a:pt x="532938" y="170943"/>
                  </a:lnTo>
                  <a:lnTo>
                    <a:pt x="554398" y="139108"/>
                  </a:lnTo>
                  <a:lnTo>
                    <a:pt x="562267" y="100126"/>
                  </a:lnTo>
                  <a:lnTo>
                    <a:pt x="570136" y="61154"/>
                  </a:lnTo>
                  <a:lnTo>
                    <a:pt x="591596" y="29327"/>
                  </a:lnTo>
                  <a:lnTo>
                    <a:pt x="623426" y="7868"/>
                  </a:lnTo>
                  <a:lnTo>
                    <a:pt x="662406" y="0"/>
                  </a:lnTo>
                  <a:lnTo>
                    <a:pt x="1224851" y="0"/>
                  </a:lnTo>
                  <a:lnTo>
                    <a:pt x="1263824" y="7868"/>
                  </a:lnTo>
                  <a:lnTo>
                    <a:pt x="1295650" y="29327"/>
                  </a:lnTo>
                  <a:lnTo>
                    <a:pt x="1317109" y="61154"/>
                  </a:lnTo>
                  <a:lnTo>
                    <a:pt x="1324978" y="100126"/>
                  </a:lnTo>
                  <a:lnTo>
                    <a:pt x="1324978" y="119659"/>
                  </a:lnTo>
                </a:path>
              </a:pathLst>
            </a:custGeom>
            <a:ln w="962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2983132" y="4979936"/>
              <a:ext cx="70485" cy="35560"/>
            </a:xfrm>
            <a:custGeom>
              <a:avLst/>
              <a:gdLst/>
              <a:ahLst/>
              <a:cxnLst/>
              <a:rect l="l" t="t" r="r" b="b"/>
              <a:pathLst>
                <a:path w="70485" h="35560">
                  <a:moveTo>
                    <a:pt x="70192" y="0"/>
                  </a:moveTo>
                  <a:lnTo>
                    <a:pt x="0" y="0"/>
                  </a:lnTo>
                  <a:lnTo>
                    <a:pt x="35090" y="35090"/>
                  </a:lnTo>
                  <a:lnTo>
                    <a:pt x="701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" name="object 141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142" name="object 142"/>
          <p:cNvGrpSpPr/>
          <p:nvPr/>
        </p:nvGrpSpPr>
        <p:grpSpPr>
          <a:xfrm>
            <a:off x="5031028" y="326389"/>
            <a:ext cx="558800" cy="608965"/>
            <a:chOff x="5031028" y="326387"/>
            <a:chExt cx="558800" cy="608965"/>
          </a:xfrm>
        </p:grpSpPr>
        <p:pic>
          <p:nvPicPr>
            <p:cNvPr id="143" name="object 1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9979" y="326387"/>
              <a:ext cx="420662" cy="501925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50310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69087" y="1454586"/>
            <a:ext cx="242570" cy="715645"/>
            <a:chOff x="4369087" y="1454584"/>
            <a:chExt cx="242570" cy="7156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69087" y="1885697"/>
              <a:ext cx="238523" cy="2843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6943" y="1454584"/>
              <a:ext cx="34925" cy="448309"/>
            </a:xfrm>
            <a:custGeom>
              <a:avLst/>
              <a:gdLst/>
              <a:ahLst/>
              <a:cxnLst/>
              <a:rect l="l" t="t" r="r" b="b"/>
              <a:pathLst>
                <a:path w="34925" h="448310">
                  <a:moveTo>
                    <a:pt x="3644" y="0"/>
                  </a:moveTo>
                  <a:lnTo>
                    <a:pt x="0" y="431101"/>
                  </a:lnTo>
                  <a:lnTo>
                    <a:pt x="30670" y="447789"/>
                  </a:lnTo>
                  <a:lnTo>
                    <a:pt x="34315" y="16687"/>
                  </a:lnTo>
                  <a:lnTo>
                    <a:pt x="3644" y="0"/>
                  </a:lnTo>
                  <a:close/>
                </a:path>
              </a:pathLst>
            </a:custGeom>
            <a:solidFill>
              <a:srgbClr val="995B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857866" y="2153333"/>
            <a:ext cx="542290" cy="618490"/>
            <a:chOff x="3857866" y="2153333"/>
            <a:chExt cx="542290" cy="618490"/>
          </a:xfrm>
        </p:grpSpPr>
        <p:sp>
          <p:nvSpPr>
            <p:cNvPr id="6" name="object 6"/>
            <p:cNvSpPr/>
            <p:nvPr/>
          </p:nvSpPr>
          <p:spPr>
            <a:xfrm>
              <a:off x="3857866" y="2654466"/>
              <a:ext cx="156210" cy="117475"/>
            </a:xfrm>
            <a:custGeom>
              <a:avLst/>
              <a:gdLst/>
              <a:ahLst/>
              <a:cxnLst/>
              <a:rect l="l" t="t" r="r" b="b"/>
              <a:pathLst>
                <a:path w="156210" h="117475">
                  <a:moveTo>
                    <a:pt x="125216" y="0"/>
                  </a:moveTo>
                  <a:lnTo>
                    <a:pt x="121539" y="3539"/>
                  </a:lnTo>
                  <a:lnTo>
                    <a:pt x="118962" y="6305"/>
                  </a:lnTo>
                  <a:lnTo>
                    <a:pt x="111826" y="12886"/>
                  </a:lnTo>
                  <a:lnTo>
                    <a:pt x="96824" y="27324"/>
                  </a:lnTo>
                  <a:lnTo>
                    <a:pt x="88016" y="34845"/>
                  </a:lnTo>
                  <a:lnTo>
                    <a:pt x="82373" y="40049"/>
                  </a:lnTo>
                  <a:lnTo>
                    <a:pt x="75973" y="45128"/>
                  </a:lnTo>
                  <a:lnTo>
                    <a:pt x="66472" y="53239"/>
                  </a:lnTo>
                  <a:lnTo>
                    <a:pt x="50514" y="65331"/>
                  </a:lnTo>
                  <a:lnTo>
                    <a:pt x="42701" y="71530"/>
                  </a:lnTo>
                  <a:lnTo>
                    <a:pt x="38987" y="74064"/>
                  </a:lnTo>
                  <a:lnTo>
                    <a:pt x="34187" y="77700"/>
                  </a:lnTo>
                  <a:lnTo>
                    <a:pt x="0" y="100658"/>
                  </a:lnTo>
                  <a:lnTo>
                    <a:pt x="30668" y="117345"/>
                  </a:lnTo>
                  <a:lnTo>
                    <a:pt x="69567" y="90815"/>
                  </a:lnTo>
                  <a:lnTo>
                    <a:pt x="106527" y="61911"/>
                  </a:lnTo>
                  <a:lnTo>
                    <a:pt x="142357" y="29707"/>
                  </a:lnTo>
                  <a:lnTo>
                    <a:pt x="155638" y="16552"/>
                  </a:lnTo>
                  <a:lnTo>
                    <a:pt x="125216" y="0"/>
                  </a:lnTo>
                  <a:close/>
                </a:path>
              </a:pathLst>
            </a:custGeom>
            <a:solidFill>
              <a:srgbClr val="A7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83079" y="2563343"/>
              <a:ext cx="104775" cy="107950"/>
            </a:xfrm>
            <a:custGeom>
              <a:avLst/>
              <a:gdLst/>
              <a:ahLst/>
              <a:cxnLst/>
              <a:rect l="l" t="t" r="r" b="b"/>
              <a:pathLst>
                <a:path w="104775" h="107950">
                  <a:moveTo>
                    <a:pt x="73914" y="0"/>
                  </a:moveTo>
                  <a:lnTo>
                    <a:pt x="57194" y="23892"/>
                  </a:lnTo>
                  <a:lnTo>
                    <a:pt x="39295" y="47056"/>
                  </a:lnTo>
                  <a:lnTo>
                    <a:pt x="30216" y="57729"/>
                  </a:lnTo>
                  <a:lnTo>
                    <a:pt x="27204" y="61511"/>
                  </a:lnTo>
                  <a:lnTo>
                    <a:pt x="24843" y="64045"/>
                  </a:lnTo>
                  <a:lnTo>
                    <a:pt x="20226" y="69472"/>
                  </a:lnTo>
                  <a:lnTo>
                    <a:pt x="0" y="91122"/>
                  </a:lnTo>
                  <a:lnTo>
                    <a:pt x="55427" y="80833"/>
                  </a:lnTo>
                  <a:lnTo>
                    <a:pt x="87980" y="40410"/>
                  </a:lnTo>
                  <a:lnTo>
                    <a:pt x="104184" y="16470"/>
                  </a:lnTo>
                  <a:lnTo>
                    <a:pt x="73914" y="0"/>
                  </a:lnTo>
                  <a:close/>
                </a:path>
              </a:pathLst>
            </a:custGeom>
            <a:solidFill>
              <a:srgbClr val="A361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56994" y="2481173"/>
              <a:ext cx="76200" cy="99060"/>
            </a:xfrm>
            <a:custGeom>
              <a:avLst/>
              <a:gdLst/>
              <a:ahLst/>
              <a:cxnLst/>
              <a:rect l="l" t="t" r="r" b="b"/>
              <a:pathLst>
                <a:path w="76200" h="99060">
                  <a:moveTo>
                    <a:pt x="45935" y="0"/>
                  </a:moveTo>
                  <a:lnTo>
                    <a:pt x="35647" y="21200"/>
                  </a:lnTo>
                  <a:lnTo>
                    <a:pt x="34705" y="22965"/>
                  </a:lnTo>
                  <a:lnTo>
                    <a:pt x="34316" y="23798"/>
                  </a:lnTo>
                  <a:lnTo>
                    <a:pt x="33342" y="25517"/>
                  </a:lnTo>
                  <a:lnTo>
                    <a:pt x="24558" y="41970"/>
                  </a:lnTo>
                  <a:lnTo>
                    <a:pt x="12674" y="62297"/>
                  </a:lnTo>
                  <a:lnTo>
                    <a:pt x="11161" y="64669"/>
                  </a:lnTo>
                  <a:lnTo>
                    <a:pt x="10582" y="65691"/>
                  </a:lnTo>
                  <a:lnTo>
                    <a:pt x="9287" y="67607"/>
                  </a:lnTo>
                  <a:lnTo>
                    <a:pt x="0" y="82168"/>
                  </a:lnTo>
                  <a:lnTo>
                    <a:pt x="30270" y="98639"/>
                  </a:lnTo>
                  <a:lnTo>
                    <a:pt x="39851" y="84462"/>
                  </a:lnTo>
                  <a:lnTo>
                    <a:pt x="41888" y="81268"/>
                  </a:lnTo>
                  <a:lnTo>
                    <a:pt x="63909" y="42400"/>
                  </a:lnTo>
                  <a:lnTo>
                    <a:pt x="65426" y="39558"/>
                  </a:lnTo>
                  <a:lnTo>
                    <a:pt x="76199" y="16466"/>
                  </a:lnTo>
                  <a:lnTo>
                    <a:pt x="45935" y="0"/>
                  </a:lnTo>
                  <a:close/>
                </a:path>
              </a:pathLst>
            </a:custGeom>
            <a:solidFill>
              <a:srgbClr val="9F5F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02935" y="2392335"/>
              <a:ext cx="63500" cy="105410"/>
            </a:xfrm>
            <a:custGeom>
              <a:avLst/>
              <a:gdLst/>
              <a:ahLst/>
              <a:cxnLst/>
              <a:rect l="l" t="t" r="r" b="b"/>
              <a:pathLst>
                <a:path w="63500" h="105410">
                  <a:moveTo>
                    <a:pt x="33020" y="0"/>
                  </a:moveTo>
                  <a:lnTo>
                    <a:pt x="25994" y="22803"/>
                  </a:lnTo>
                  <a:lnTo>
                    <a:pt x="18143" y="45218"/>
                  </a:lnTo>
                  <a:lnTo>
                    <a:pt x="9475" y="67233"/>
                  </a:lnTo>
                  <a:lnTo>
                    <a:pt x="8956" y="68417"/>
                  </a:lnTo>
                  <a:lnTo>
                    <a:pt x="8764" y="68931"/>
                  </a:lnTo>
                  <a:lnTo>
                    <a:pt x="8208" y="70123"/>
                  </a:lnTo>
                  <a:lnTo>
                    <a:pt x="0" y="88836"/>
                  </a:lnTo>
                  <a:lnTo>
                    <a:pt x="30259" y="105300"/>
                  </a:lnTo>
                  <a:lnTo>
                    <a:pt x="56189" y="40843"/>
                  </a:lnTo>
                  <a:lnTo>
                    <a:pt x="63266" y="16444"/>
                  </a:lnTo>
                  <a:lnTo>
                    <a:pt x="33020" y="0"/>
                  </a:lnTo>
                  <a:close/>
                </a:path>
              </a:pathLst>
            </a:custGeom>
            <a:solidFill>
              <a:srgbClr val="9B5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35950" y="2276961"/>
              <a:ext cx="52705" cy="132080"/>
            </a:xfrm>
            <a:custGeom>
              <a:avLst/>
              <a:gdLst/>
              <a:ahLst/>
              <a:cxnLst/>
              <a:rect l="l" t="t" r="r" b="b"/>
              <a:pathLst>
                <a:path w="52704" h="132080">
                  <a:moveTo>
                    <a:pt x="22136" y="0"/>
                  </a:moveTo>
                  <a:lnTo>
                    <a:pt x="18459" y="29607"/>
                  </a:lnTo>
                  <a:lnTo>
                    <a:pt x="16849" y="39126"/>
                  </a:lnTo>
                  <a:lnTo>
                    <a:pt x="16318" y="43224"/>
                  </a:lnTo>
                  <a:lnTo>
                    <a:pt x="15420" y="47574"/>
                  </a:lnTo>
                  <a:lnTo>
                    <a:pt x="13535" y="58716"/>
                  </a:lnTo>
                  <a:lnTo>
                    <a:pt x="7377" y="87309"/>
                  </a:lnTo>
                  <a:lnTo>
                    <a:pt x="6612" y="90217"/>
                  </a:lnTo>
                  <a:lnTo>
                    <a:pt x="6280" y="91822"/>
                  </a:lnTo>
                  <a:lnTo>
                    <a:pt x="5231" y="95468"/>
                  </a:lnTo>
                  <a:lnTo>
                    <a:pt x="0" y="115366"/>
                  </a:lnTo>
                  <a:lnTo>
                    <a:pt x="30249" y="131825"/>
                  </a:lnTo>
                  <a:lnTo>
                    <a:pt x="35868" y="112298"/>
                  </a:lnTo>
                  <a:lnTo>
                    <a:pt x="37299" y="106859"/>
                  </a:lnTo>
                  <a:lnTo>
                    <a:pt x="46072" y="64388"/>
                  </a:lnTo>
                  <a:lnTo>
                    <a:pt x="47547" y="55666"/>
                  </a:lnTo>
                  <a:lnTo>
                    <a:pt x="52610" y="16581"/>
                  </a:lnTo>
                  <a:lnTo>
                    <a:pt x="22136" y="0"/>
                  </a:lnTo>
                  <a:close/>
                </a:path>
              </a:pathLst>
            </a:custGeom>
            <a:solidFill>
              <a:srgbClr val="975A0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58094" y="2218734"/>
              <a:ext cx="34290" cy="74930"/>
            </a:xfrm>
            <a:custGeom>
              <a:avLst/>
              <a:gdLst/>
              <a:ahLst/>
              <a:cxnLst/>
              <a:rect l="l" t="t" r="r" b="b"/>
              <a:pathLst>
                <a:path w="34289" h="74930">
                  <a:moveTo>
                    <a:pt x="3543" y="0"/>
                  </a:moveTo>
                  <a:lnTo>
                    <a:pt x="3093" y="14709"/>
                  </a:lnTo>
                  <a:lnTo>
                    <a:pt x="2352" y="29319"/>
                  </a:lnTo>
                  <a:lnTo>
                    <a:pt x="1321" y="43826"/>
                  </a:lnTo>
                  <a:lnTo>
                    <a:pt x="704" y="50551"/>
                  </a:lnTo>
                  <a:lnTo>
                    <a:pt x="656" y="51402"/>
                  </a:lnTo>
                  <a:lnTo>
                    <a:pt x="551" y="52211"/>
                  </a:lnTo>
                  <a:lnTo>
                    <a:pt x="0" y="58225"/>
                  </a:lnTo>
                  <a:lnTo>
                    <a:pt x="30467" y="74802"/>
                  </a:lnTo>
                  <a:lnTo>
                    <a:pt x="31197" y="69168"/>
                  </a:lnTo>
                  <a:lnTo>
                    <a:pt x="31401" y="66953"/>
                  </a:lnTo>
                  <a:lnTo>
                    <a:pt x="34213" y="16683"/>
                  </a:lnTo>
                  <a:lnTo>
                    <a:pt x="3543" y="0"/>
                  </a:lnTo>
                  <a:close/>
                </a:path>
              </a:pathLst>
            </a:custGeom>
            <a:solidFill>
              <a:srgbClr val="9357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61633" y="2181830"/>
              <a:ext cx="31750" cy="53975"/>
            </a:xfrm>
            <a:custGeom>
              <a:avLst/>
              <a:gdLst/>
              <a:ahLst/>
              <a:cxnLst/>
              <a:rect l="l" t="t" r="r" b="b"/>
              <a:pathLst>
                <a:path w="31750" h="53975">
                  <a:moveTo>
                    <a:pt x="736" y="0"/>
                  </a:moveTo>
                  <a:lnTo>
                    <a:pt x="0" y="36893"/>
                  </a:lnTo>
                  <a:lnTo>
                    <a:pt x="30670" y="53581"/>
                  </a:lnTo>
                  <a:lnTo>
                    <a:pt x="31407" y="16687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995B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62367" y="2153333"/>
              <a:ext cx="237490" cy="45720"/>
            </a:xfrm>
            <a:custGeom>
              <a:avLst/>
              <a:gdLst/>
              <a:ahLst/>
              <a:cxnLst/>
              <a:rect l="l" t="t" r="r" b="b"/>
              <a:pathLst>
                <a:path w="237489" h="45719">
                  <a:moveTo>
                    <a:pt x="206717" y="0"/>
                  </a:moveTo>
                  <a:lnTo>
                    <a:pt x="0" y="28498"/>
                  </a:lnTo>
                  <a:lnTo>
                    <a:pt x="30670" y="45186"/>
                  </a:lnTo>
                  <a:lnTo>
                    <a:pt x="237388" y="16675"/>
                  </a:lnTo>
                  <a:lnTo>
                    <a:pt x="206717" y="0"/>
                  </a:lnTo>
                  <a:close/>
                </a:path>
              </a:pathLst>
            </a:custGeom>
            <a:solidFill>
              <a:srgbClr val="AE68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74615" y="1242379"/>
            <a:ext cx="236641" cy="22889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4374900" y="1166808"/>
            <a:ext cx="171450" cy="43815"/>
            <a:chOff x="4374900" y="1166806"/>
            <a:chExt cx="171450" cy="43815"/>
          </a:xfrm>
        </p:grpSpPr>
        <p:sp>
          <p:nvSpPr>
            <p:cNvPr id="16" name="object 16"/>
            <p:cNvSpPr/>
            <p:nvPr/>
          </p:nvSpPr>
          <p:spPr>
            <a:xfrm>
              <a:off x="4374900" y="1167767"/>
              <a:ext cx="41910" cy="18415"/>
            </a:xfrm>
            <a:custGeom>
              <a:avLst/>
              <a:gdLst/>
              <a:ahLst/>
              <a:cxnLst/>
              <a:rect l="l" t="t" r="r" b="b"/>
              <a:pathLst>
                <a:path w="41910" h="18415">
                  <a:moveTo>
                    <a:pt x="11270" y="0"/>
                  </a:moveTo>
                  <a:lnTo>
                    <a:pt x="8428" y="245"/>
                  </a:lnTo>
                  <a:lnTo>
                    <a:pt x="0" y="1265"/>
                  </a:lnTo>
                  <a:lnTo>
                    <a:pt x="30652" y="17942"/>
                  </a:lnTo>
                  <a:lnTo>
                    <a:pt x="34409" y="17421"/>
                  </a:lnTo>
                  <a:lnTo>
                    <a:pt x="38156" y="17002"/>
                  </a:lnTo>
                  <a:lnTo>
                    <a:pt x="41889" y="16659"/>
                  </a:lnTo>
                  <a:lnTo>
                    <a:pt x="11270" y="0"/>
                  </a:lnTo>
                  <a:close/>
                </a:path>
              </a:pathLst>
            </a:custGeom>
            <a:solidFill>
              <a:srgbClr val="A7640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86177" y="1166806"/>
              <a:ext cx="86995" cy="19685"/>
            </a:xfrm>
            <a:custGeom>
              <a:avLst/>
              <a:gdLst/>
              <a:ahLst/>
              <a:cxnLst/>
              <a:rect l="l" t="t" r="r" b="b"/>
              <a:pathLst>
                <a:path w="86995" h="19684">
                  <a:moveTo>
                    <a:pt x="82246" y="16615"/>
                  </a:moveTo>
                  <a:lnTo>
                    <a:pt x="59074" y="16664"/>
                  </a:lnTo>
                  <a:lnTo>
                    <a:pt x="72979" y="17446"/>
                  </a:lnTo>
                  <a:lnTo>
                    <a:pt x="86742" y="19061"/>
                  </a:lnTo>
                  <a:lnTo>
                    <a:pt x="82246" y="16615"/>
                  </a:lnTo>
                  <a:close/>
                </a:path>
                <a:path w="86995" h="19684">
                  <a:moveTo>
                    <a:pt x="23769" y="0"/>
                  </a:moveTo>
                  <a:lnTo>
                    <a:pt x="14052" y="45"/>
                  </a:lnTo>
                  <a:lnTo>
                    <a:pt x="1573" y="824"/>
                  </a:lnTo>
                  <a:lnTo>
                    <a:pt x="0" y="960"/>
                  </a:lnTo>
                  <a:lnTo>
                    <a:pt x="30608" y="17614"/>
                  </a:lnTo>
                  <a:lnTo>
                    <a:pt x="44892" y="16715"/>
                  </a:lnTo>
                  <a:lnTo>
                    <a:pt x="55960" y="16661"/>
                  </a:lnTo>
                  <a:lnTo>
                    <a:pt x="56706" y="16615"/>
                  </a:lnTo>
                  <a:lnTo>
                    <a:pt x="82246" y="16615"/>
                  </a:lnTo>
                  <a:lnTo>
                    <a:pt x="56887" y="2817"/>
                  </a:lnTo>
                  <a:lnTo>
                    <a:pt x="51883" y="1884"/>
                  </a:lnTo>
                  <a:lnTo>
                    <a:pt x="48742" y="1517"/>
                  </a:lnTo>
                  <a:lnTo>
                    <a:pt x="23769" y="0"/>
                  </a:lnTo>
                  <a:close/>
                </a:path>
                <a:path w="86995" h="19684">
                  <a:moveTo>
                    <a:pt x="59022" y="16661"/>
                  </a:moveTo>
                  <a:lnTo>
                    <a:pt x="57257" y="16668"/>
                  </a:lnTo>
                  <a:lnTo>
                    <a:pt x="59074" y="16664"/>
                  </a:lnTo>
                  <a:close/>
                </a:path>
              </a:pathLst>
            </a:custGeom>
            <a:solidFill>
              <a:srgbClr val="A361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43068" y="1169625"/>
              <a:ext cx="74930" cy="27940"/>
            </a:xfrm>
            <a:custGeom>
              <a:avLst/>
              <a:gdLst/>
              <a:ahLst/>
              <a:cxnLst/>
              <a:rect l="l" t="t" r="r" b="b"/>
              <a:pathLst>
                <a:path w="74929" h="27940">
                  <a:moveTo>
                    <a:pt x="0" y="0"/>
                  </a:moveTo>
                  <a:lnTo>
                    <a:pt x="29854" y="16243"/>
                  </a:lnTo>
                  <a:lnTo>
                    <a:pt x="34989" y="17140"/>
                  </a:lnTo>
                  <a:lnTo>
                    <a:pt x="35982" y="17234"/>
                  </a:lnTo>
                  <a:lnTo>
                    <a:pt x="36895" y="17472"/>
                  </a:lnTo>
                  <a:lnTo>
                    <a:pt x="41225" y="18228"/>
                  </a:lnTo>
                  <a:lnTo>
                    <a:pt x="52431" y="20788"/>
                  </a:lnTo>
                  <a:lnTo>
                    <a:pt x="63461" y="23917"/>
                  </a:lnTo>
                  <a:lnTo>
                    <a:pt x="69609" y="26011"/>
                  </a:lnTo>
                  <a:lnTo>
                    <a:pt x="70608" y="26272"/>
                  </a:lnTo>
                  <a:lnTo>
                    <a:pt x="71377" y="26613"/>
                  </a:lnTo>
                  <a:lnTo>
                    <a:pt x="74304" y="27610"/>
                  </a:lnTo>
                  <a:lnTo>
                    <a:pt x="44690" y="11497"/>
                  </a:lnTo>
                  <a:lnTo>
                    <a:pt x="21155" y="3962"/>
                  </a:lnTo>
                  <a:lnTo>
                    <a:pt x="20748" y="3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5F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87776" y="118112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4">
                  <a:moveTo>
                    <a:pt x="0" y="0"/>
                  </a:moveTo>
                  <a:lnTo>
                    <a:pt x="29599" y="16104"/>
                  </a:lnTo>
                  <a:lnTo>
                    <a:pt x="37008" y="19000"/>
                  </a:lnTo>
                  <a:lnTo>
                    <a:pt x="44317" y="22162"/>
                  </a:lnTo>
                  <a:lnTo>
                    <a:pt x="51518" y="25591"/>
                  </a:lnTo>
                  <a:lnTo>
                    <a:pt x="58560" y="29262"/>
                  </a:lnTo>
                  <a:lnTo>
                    <a:pt x="27936" y="12608"/>
                  </a:lnTo>
                  <a:lnTo>
                    <a:pt x="3118" y="1054"/>
                  </a:lnTo>
                  <a:lnTo>
                    <a:pt x="2320" y="7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235671" y="2245008"/>
            <a:ext cx="2684780" cy="604520"/>
            <a:chOff x="1235671" y="2245008"/>
            <a:chExt cx="2684780" cy="604520"/>
          </a:xfrm>
        </p:grpSpPr>
        <p:sp>
          <p:nvSpPr>
            <p:cNvPr id="21" name="object 21"/>
            <p:cNvSpPr/>
            <p:nvPr/>
          </p:nvSpPr>
          <p:spPr>
            <a:xfrm>
              <a:off x="3857884" y="2722055"/>
              <a:ext cx="41275" cy="50165"/>
            </a:xfrm>
            <a:custGeom>
              <a:avLst/>
              <a:gdLst/>
              <a:ahLst/>
              <a:cxnLst/>
              <a:rect l="l" t="t" r="r" b="b"/>
              <a:pathLst>
                <a:path w="41275" h="50164">
                  <a:moveTo>
                    <a:pt x="10541" y="0"/>
                  </a:moveTo>
                  <a:lnTo>
                    <a:pt x="8133" y="8169"/>
                  </a:lnTo>
                  <a:lnTo>
                    <a:pt x="5557" y="16463"/>
                  </a:lnTo>
                  <a:lnTo>
                    <a:pt x="2865" y="24719"/>
                  </a:lnTo>
                  <a:lnTo>
                    <a:pt x="0" y="33096"/>
                  </a:lnTo>
                  <a:lnTo>
                    <a:pt x="30665" y="49781"/>
                  </a:lnTo>
                  <a:lnTo>
                    <a:pt x="40798" y="16463"/>
                  </a:lnTo>
                  <a:lnTo>
                    <a:pt x="10541" y="0"/>
                  </a:lnTo>
                  <a:close/>
                </a:path>
              </a:pathLst>
            </a:custGeom>
            <a:solidFill>
              <a:srgbClr val="9FA1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68430" y="2625239"/>
              <a:ext cx="49530" cy="113664"/>
            </a:xfrm>
            <a:custGeom>
              <a:avLst/>
              <a:gdLst/>
              <a:ahLst/>
              <a:cxnLst/>
              <a:rect l="l" t="t" r="r" b="b"/>
              <a:pathLst>
                <a:path w="49529" h="113664">
                  <a:moveTo>
                    <a:pt x="18935" y="0"/>
                  </a:moveTo>
                  <a:lnTo>
                    <a:pt x="18080" y="6849"/>
                  </a:lnTo>
                  <a:lnTo>
                    <a:pt x="17934" y="9030"/>
                  </a:lnTo>
                  <a:lnTo>
                    <a:pt x="17501" y="11487"/>
                  </a:lnTo>
                  <a:lnTo>
                    <a:pt x="16052" y="23092"/>
                  </a:lnTo>
                  <a:lnTo>
                    <a:pt x="11991" y="46939"/>
                  </a:lnTo>
                  <a:lnTo>
                    <a:pt x="8006" y="65344"/>
                  </a:lnTo>
                  <a:lnTo>
                    <a:pt x="7655" y="67335"/>
                  </a:lnTo>
                  <a:lnTo>
                    <a:pt x="7342" y="68411"/>
                  </a:lnTo>
                  <a:lnTo>
                    <a:pt x="6669" y="71519"/>
                  </a:lnTo>
                  <a:lnTo>
                    <a:pt x="0" y="96812"/>
                  </a:lnTo>
                  <a:lnTo>
                    <a:pt x="30254" y="113273"/>
                  </a:lnTo>
                  <a:lnTo>
                    <a:pt x="33848" y="101454"/>
                  </a:lnTo>
                  <a:lnTo>
                    <a:pt x="35507" y="95168"/>
                  </a:lnTo>
                  <a:lnTo>
                    <a:pt x="44140" y="54965"/>
                  </a:lnTo>
                  <a:lnTo>
                    <a:pt x="45220" y="48614"/>
                  </a:lnTo>
                  <a:lnTo>
                    <a:pt x="49343" y="16544"/>
                  </a:lnTo>
                  <a:lnTo>
                    <a:pt x="18935" y="0"/>
                  </a:lnTo>
                  <a:close/>
                </a:path>
              </a:pathLst>
            </a:custGeom>
            <a:solidFill>
              <a:srgbClr val="9B9D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742867" y="2258631"/>
              <a:ext cx="177800" cy="383540"/>
            </a:xfrm>
            <a:custGeom>
              <a:avLst/>
              <a:gdLst/>
              <a:ahLst/>
              <a:cxnLst/>
              <a:rect l="l" t="t" r="r" b="b"/>
              <a:pathLst>
                <a:path w="177800" h="383539">
                  <a:moveTo>
                    <a:pt x="0" y="0"/>
                  </a:moveTo>
                  <a:lnTo>
                    <a:pt x="16368" y="11681"/>
                  </a:lnTo>
                  <a:lnTo>
                    <a:pt x="29197" y="20677"/>
                  </a:lnTo>
                  <a:lnTo>
                    <a:pt x="29714" y="21205"/>
                  </a:lnTo>
                  <a:lnTo>
                    <a:pt x="30230" y="21573"/>
                  </a:lnTo>
                  <a:lnTo>
                    <a:pt x="58641" y="50705"/>
                  </a:lnTo>
                  <a:lnTo>
                    <a:pt x="58940" y="51118"/>
                  </a:lnTo>
                  <a:lnTo>
                    <a:pt x="59289" y="51477"/>
                  </a:lnTo>
                  <a:lnTo>
                    <a:pt x="85595" y="87954"/>
                  </a:lnTo>
                  <a:lnTo>
                    <a:pt x="85711" y="88172"/>
                  </a:lnTo>
                  <a:lnTo>
                    <a:pt x="85882" y="88409"/>
                  </a:lnTo>
                  <a:lnTo>
                    <a:pt x="108712" y="131063"/>
                  </a:lnTo>
                  <a:lnTo>
                    <a:pt x="119737" y="157905"/>
                  </a:lnTo>
                  <a:lnTo>
                    <a:pt x="120609" y="160602"/>
                  </a:lnTo>
                  <a:lnTo>
                    <a:pt x="121575" y="162999"/>
                  </a:lnTo>
                  <a:lnTo>
                    <a:pt x="124056" y="171259"/>
                  </a:lnTo>
                  <a:lnTo>
                    <a:pt x="130339" y="190686"/>
                  </a:lnTo>
                  <a:lnTo>
                    <a:pt x="131866" y="197261"/>
                  </a:lnTo>
                  <a:lnTo>
                    <a:pt x="133577" y="202957"/>
                  </a:lnTo>
                  <a:lnTo>
                    <a:pt x="135454" y="212707"/>
                  </a:lnTo>
                  <a:lnTo>
                    <a:pt x="139267" y="229128"/>
                  </a:lnTo>
                  <a:lnTo>
                    <a:pt x="140881" y="240910"/>
                  </a:lnTo>
                  <a:lnTo>
                    <a:pt x="142728" y="250507"/>
                  </a:lnTo>
                  <a:lnTo>
                    <a:pt x="143447" y="259646"/>
                  </a:lnTo>
                  <a:lnTo>
                    <a:pt x="145270" y="272953"/>
                  </a:lnTo>
                  <a:lnTo>
                    <a:pt x="145969" y="291678"/>
                  </a:lnTo>
                  <a:lnTo>
                    <a:pt x="147034" y="305205"/>
                  </a:lnTo>
                  <a:lnTo>
                    <a:pt x="146740" y="312332"/>
                  </a:lnTo>
                  <a:lnTo>
                    <a:pt x="147097" y="321882"/>
                  </a:lnTo>
                  <a:lnTo>
                    <a:pt x="145146" y="351012"/>
                  </a:lnTo>
                  <a:lnTo>
                    <a:pt x="144503" y="366609"/>
                  </a:lnTo>
                  <a:lnTo>
                    <a:pt x="174906" y="383152"/>
                  </a:lnTo>
                  <a:lnTo>
                    <a:pt x="175308" y="380020"/>
                  </a:lnTo>
                  <a:lnTo>
                    <a:pt x="177539" y="325906"/>
                  </a:lnTo>
                  <a:lnTo>
                    <a:pt x="175326" y="291678"/>
                  </a:lnTo>
                  <a:lnTo>
                    <a:pt x="167920" y="238727"/>
                  </a:lnTo>
                  <a:lnTo>
                    <a:pt x="155915" y="191897"/>
                  </a:lnTo>
                  <a:lnTo>
                    <a:pt x="139382" y="147751"/>
                  </a:lnTo>
                  <a:lnTo>
                    <a:pt x="116400" y="104883"/>
                  </a:lnTo>
                  <a:lnTo>
                    <a:pt x="89610" y="67799"/>
                  </a:lnTo>
                  <a:lnTo>
                    <a:pt x="60361" y="37867"/>
                  </a:lnTo>
                  <a:lnTo>
                    <a:pt x="29343" y="15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99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80797" y="2627071"/>
              <a:ext cx="67994" cy="22214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704051" y="2326296"/>
              <a:ext cx="146685" cy="317500"/>
            </a:xfrm>
            <a:custGeom>
              <a:avLst/>
              <a:gdLst/>
              <a:ahLst/>
              <a:cxnLst/>
              <a:rect l="l" t="t" r="r" b="b"/>
              <a:pathLst>
                <a:path w="146685" h="317500">
                  <a:moveTo>
                    <a:pt x="0" y="0"/>
                  </a:moveTo>
                  <a:lnTo>
                    <a:pt x="41700" y="35785"/>
                  </a:lnTo>
                  <a:lnTo>
                    <a:pt x="84460" y="103770"/>
                  </a:lnTo>
                  <a:lnTo>
                    <a:pt x="96523" y="134814"/>
                  </a:lnTo>
                  <a:lnTo>
                    <a:pt x="97811" y="138128"/>
                  </a:lnTo>
                  <a:lnTo>
                    <a:pt x="99969" y="146479"/>
                  </a:lnTo>
                  <a:lnTo>
                    <a:pt x="105609" y="165568"/>
                  </a:lnTo>
                  <a:lnTo>
                    <a:pt x="107365" y="175094"/>
                  </a:lnTo>
                  <a:lnTo>
                    <a:pt x="109375" y="182873"/>
                  </a:lnTo>
                  <a:lnTo>
                    <a:pt x="110467" y="191920"/>
                  </a:lnTo>
                  <a:lnTo>
                    <a:pt x="113187" y="206674"/>
                  </a:lnTo>
                  <a:lnTo>
                    <a:pt x="114416" y="224880"/>
                  </a:lnTo>
                  <a:lnTo>
                    <a:pt x="115908" y="237317"/>
                  </a:lnTo>
                  <a:lnTo>
                    <a:pt x="115720" y="244187"/>
                  </a:lnTo>
                  <a:lnTo>
                    <a:pt x="116388" y="254084"/>
                  </a:lnTo>
                  <a:lnTo>
                    <a:pt x="114527" y="287607"/>
                  </a:lnTo>
                  <a:lnTo>
                    <a:pt x="114165" y="300772"/>
                  </a:lnTo>
                  <a:lnTo>
                    <a:pt x="144740" y="317408"/>
                  </a:lnTo>
                  <a:lnTo>
                    <a:pt x="144860" y="316585"/>
                  </a:lnTo>
                  <a:lnTo>
                    <a:pt x="146383" y="261123"/>
                  </a:lnTo>
                  <a:lnTo>
                    <a:pt x="141135" y="208635"/>
                  </a:lnTo>
                  <a:lnTo>
                    <a:pt x="130644" y="163184"/>
                  </a:lnTo>
                  <a:lnTo>
                    <a:pt x="115167" y="120552"/>
                  </a:lnTo>
                  <a:lnTo>
                    <a:pt x="94562" y="82444"/>
                  </a:lnTo>
                  <a:lnTo>
                    <a:pt x="50406" y="30524"/>
                  </a:lnTo>
                  <a:lnTo>
                    <a:pt x="30574" y="166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57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03854" y="2245011"/>
              <a:ext cx="50165" cy="22225"/>
            </a:xfrm>
            <a:custGeom>
              <a:avLst/>
              <a:gdLst/>
              <a:ahLst/>
              <a:cxnLst/>
              <a:rect l="l" t="t" r="r" b="b"/>
              <a:pathLst>
                <a:path w="50164" h="22225">
                  <a:moveTo>
                    <a:pt x="0" y="0"/>
                  </a:moveTo>
                  <a:lnTo>
                    <a:pt x="30656" y="16680"/>
                  </a:lnTo>
                  <a:lnTo>
                    <a:pt x="37121" y="17803"/>
                  </a:lnTo>
                  <a:lnTo>
                    <a:pt x="43610" y="19593"/>
                  </a:lnTo>
                  <a:lnTo>
                    <a:pt x="50100" y="21994"/>
                  </a:lnTo>
                  <a:lnTo>
                    <a:pt x="19589" y="5405"/>
                  </a:lnTo>
                  <a:lnTo>
                    <a:pt x="18565" y="4997"/>
                  </a:lnTo>
                  <a:lnTo>
                    <a:pt x="9326" y="20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F5F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23497" y="2250439"/>
              <a:ext cx="47625" cy="24130"/>
            </a:xfrm>
            <a:custGeom>
              <a:avLst/>
              <a:gdLst/>
              <a:ahLst/>
              <a:cxnLst/>
              <a:rect l="l" t="t" r="r" b="b"/>
              <a:pathLst>
                <a:path w="47625" h="24130">
                  <a:moveTo>
                    <a:pt x="0" y="0"/>
                  </a:moveTo>
                  <a:lnTo>
                    <a:pt x="30454" y="16570"/>
                  </a:lnTo>
                  <a:lnTo>
                    <a:pt x="36436" y="18792"/>
                  </a:lnTo>
                  <a:lnTo>
                    <a:pt x="42418" y="21536"/>
                  </a:lnTo>
                  <a:lnTo>
                    <a:pt x="47002" y="24018"/>
                  </a:lnTo>
                  <a:lnTo>
                    <a:pt x="17703" y="8086"/>
                  </a:lnTo>
                  <a:lnTo>
                    <a:pt x="8387" y="34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5C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11866" y="2245008"/>
              <a:ext cx="2223135" cy="321310"/>
            </a:xfrm>
            <a:custGeom>
              <a:avLst/>
              <a:gdLst/>
              <a:ahLst/>
              <a:cxnLst/>
              <a:rect l="l" t="t" r="r" b="b"/>
              <a:pathLst>
                <a:path w="2223135" h="321310">
                  <a:moveTo>
                    <a:pt x="2191969" y="0"/>
                  </a:moveTo>
                  <a:lnTo>
                    <a:pt x="0" y="304558"/>
                  </a:lnTo>
                  <a:lnTo>
                    <a:pt x="30670" y="321246"/>
                  </a:lnTo>
                  <a:lnTo>
                    <a:pt x="2222639" y="16687"/>
                  </a:lnTo>
                  <a:lnTo>
                    <a:pt x="2191969" y="0"/>
                  </a:lnTo>
                  <a:close/>
                </a:path>
              </a:pathLst>
            </a:custGeom>
            <a:solidFill>
              <a:srgbClr val="AE68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5123" y="2339128"/>
              <a:ext cx="237403" cy="22877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235671" y="2348674"/>
              <a:ext cx="164465" cy="267970"/>
            </a:xfrm>
            <a:custGeom>
              <a:avLst/>
              <a:gdLst/>
              <a:ahLst/>
              <a:cxnLst/>
              <a:rect l="l" t="t" r="r" b="b"/>
              <a:pathLst>
                <a:path w="164465" h="267969">
                  <a:moveTo>
                    <a:pt x="0" y="0"/>
                  </a:moveTo>
                  <a:lnTo>
                    <a:pt x="4427" y="56323"/>
                  </a:lnTo>
                  <a:lnTo>
                    <a:pt x="16935" y="106879"/>
                  </a:lnTo>
                  <a:lnTo>
                    <a:pt x="36875" y="152360"/>
                  </a:lnTo>
                  <a:lnTo>
                    <a:pt x="63500" y="192020"/>
                  </a:lnTo>
                  <a:lnTo>
                    <a:pt x="96070" y="225111"/>
                  </a:lnTo>
                  <a:lnTo>
                    <a:pt x="133849" y="250878"/>
                  </a:lnTo>
                  <a:lnTo>
                    <a:pt x="164428" y="267503"/>
                  </a:lnTo>
                  <a:lnTo>
                    <a:pt x="126608" y="241706"/>
                  </a:lnTo>
                  <a:lnTo>
                    <a:pt x="93920" y="208446"/>
                  </a:lnTo>
                  <a:lnTo>
                    <a:pt x="67219" y="168550"/>
                  </a:lnTo>
                  <a:lnTo>
                    <a:pt x="47270" y="122781"/>
                  </a:lnTo>
                  <a:lnTo>
                    <a:pt x="34834" y="71903"/>
                  </a:lnTo>
                  <a:lnTo>
                    <a:pt x="30670" y="166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3570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235673" y="1169033"/>
            <a:ext cx="3445510" cy="1688464"/>
            <a:chOff x="1235673" y="1169033"/>
            <a:chExt cx="3445510" cy="1688464"/>
          </a:xfrm>
        </p:grpSpPr>
        <p:sp>
          <p:nvSpPr>
            <p:cNvPr id="32" name="object 32"/>
            <p:cNvSpPr/>
            <p:nvPr/>
          </p:nvSpPr>
          <p:spPr>
            <a:xfrm>
              <a:off x="1516877" y="1244019"/>
              <a:ext cx="2888615" cy="413384"/>
            </a:xfrm>
            <a:custGeom>
              <a:avLst/>
              <a:gdLst/>
              <a:ahLst/>
              <a:cxnLst/>
              <a:rect l="l" t="t" r="r" b="b"/>
              <a:pathLst>
                <a:path w="2888615" h="413385">
                  <a:moveTo>
                    <a:pt x="2857715" y="0"/>
                  </a:moveTo>
                  <a:lnTo>
                    <a:pt x="0" y="396316"/>
                  </a:lnTo>
                  <a:lnTo>
                    <a:pt x="30670" y="413003"/>
                  </a:lnTo>
                  <a:lnTo>
                    <a:pt x="2888386" y="16687"/>
                  </a:lnTo>
                  <a:lnTo>
                    <a:pt x="2857715" y="0"/>
                  </a:lnTo>
                  <a:close/>
                </a:path>
              </a:pathLst>
            </a:custGeom>
            <a:solidFill>
              <a:srgbClr val="B2B4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16966" y="1169033"/>
              <a:ext cx="2888615" cy="413384"/>
            </a:xfrm>
            <a:custGeom>
              <a:avLst/>
              <a:gdLst/>
              <a:ahLst/>
              <a:cxnLst/>
              <a:rect l="l" t="t" r="r" b="b"/>
              <a:pathLst>
                <a:path w="2888615" h="413384">
                  <a:moveTo>
                    <a:pt x="2857906" y="0"/>
                  </a:moveTo>
                  <a:lnTo>
                    <a:pt x="0" y="396367"/>
                  </a:lnTo>
                  <a:lnTo>
                    <a:pt x="30670" y="413042"/>
                  </a:lnTo>
                  <a:lnTo>
                    <a:pt x="2888589" y="16675"/>
                  </a:lnTo>
                  <a:lnTo>
                    <a:pt x="2857906" y="0"/>
                  </a:lnTo>
                  <a:close/>
                </a:path>
              </a:pathLst>
            </a:custGeom>
            <a:solidFill>
              <a:srgbClr val="AE68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5673" y="1184326"/>
              <a:ext cx="3445028" cy="1673026"/>
            </a:xfrm>
            <a:prstGeom prst="rect">
              <a:avLst/>
            </a:prstGeom>
          </p:spPr>
        </p:pic>
      </p:grpSp>
      <p:sp>
        <p:nvSpPr>
          <p:cNvPr id="35" name="object 35"/>
          <p:cNvSpPr/>
          <p:nvPr/>
        </p:nvSpPr>
        <p:spPr>
          <a:xfrm>
            <a:off x="5576013" y="5895715"/>
            <a:ext cx="19050" cy="43815"/>
          </a:xfrm>
          <a:custGeom>
            <a:avLst/>
            <a:gdLst/>
            <a:ahLst/>
            <a:cxnLst/>
            <a:rect l="l" t="t" r="r" b="b"/>
            <a:pathLst>
              <a:path w="19050" h="43814">
                <a:moveTo>
                  <a:pt x="18704" y="0"/>
                </a:moveTo>
                <a:lnTo>
                  <a:pt x="0" y="32654"/>
                </a:lnTo>
                <a:lnTo>
                  <a:pt x="18704" y="43369"/>
                </a:lnTo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07818" y="6697605"/>
            <a:ext cx="462915" cy="586740"/>
          </a:xfrm>
          <a:custGeom>
            <a:avLst/>
            <a:gdLst/>
            <a:ahLst/>
            <a:cxnLst/>
            <a:rect l="l" t="t" r="r" b="b"/>
            <a:pathLst>
              <a:path w="462914" h="586740">
                <a:moveTo>
                  <a:pt x="130484" y="59461"/>
                </a:moveTo>
                <a:lnTo>
                  <a:pt x="121416" y="452094"/>
                </a:lnTo>
                <a:lnTo>
                  <a:pt x="94063" y="446607"/>
                </a:lnTo>
                <a:lnTo>
                  <a:pt x="76044" y="446722"/>
                </a:lnTo>
                <a:lnTo>
                  <a:pt x="59346" y="454191"/>
                </a:lnTo>
                <a:lnTo>
                  <a:pt x="35958" y="470763"/>
                </a:lnTo>
                <a:lnTo>
                  <a:pt x="6837" y="503497"/>
                </a:lnTo>
                <a:lnTo>
                  <a:pt x="0" y="536365"/>
                </a:lnTo>
                <a:lnTo>
                  <a:pt x="10442" y="564146"/>
                </a:lnTo>
                <a:lnTo>
                  <a:pt x="33164" y="581621"/>
                </a:lnTo>
                <a:lnTo>
                  <a:pt x="74558" y="586667"/>
                </a:lnTo>
                <a:lnTo>
                  <a:pt x="114077" y="572838"/>
                </a:lnTo>
                <a:lnTo>
                  <a:pt x="143940" y="543033"/>
                </a:lnTo>
                <a:lnTo>
                  <a:pt x="156367" y="500151"/>
                </a:lnTo>
                <a:lnTo>
                  <a:pt x="158699" y="399344"/>
                </a:lnTo>
                <a:lnTo>
                  <a:pt x="161650" y="271452"/>
                </a:lnTo>
                <a:lnTo>
                  <a:pt x="164182" y="161616"/>
                </a:lnTo>
                <a:lnTo>
                  <a:pt x="165257" y="114973"/>
                </a:lnTo>
                <a:lnTo>
                  <a:pt x="428540" y="72555"/>
                </a:lnTo>
                <a:lnTo>
                  <a:pt x="426038" y="396989"/>
                </a:lnTo>
                <a:lnTo>
                  <a:pt x="401774" y="391081"/>
                </a:lnTo>
                <a:lnTo>
                  <a:pt x="384846" y="390590"/>
                </a:lnTo>
                <a:lnTo>
                  <a:pt x="367299" y="396844"/>
                </a:lnTo>
                <a:lnTo>
                  <a:pt x="341177" y="411175"/>
                </a:lnTo>
                <a:lnTo>
                  <a:pt x="310014" y="440493"/>
                </a:lnTo>
                <a:lnTo>
                  <a:pt x="300271" y="474735"/>
                </a:lnTo>
                <a:lnTo>
                  <a:pt x="308683" y="506684"/>
                </a:lnTo>
                <a:lnTo>
                  <a:pt x="331983" y="529126"/>
                </a:lnTo>
                <a:lnTo>
                  <a:pt x="366907" y="534847"/>
                </a:lnTo>
                <a:lnTo>
                  <a:pt x="392420" y="527204"/>
                </a:lnTo>
                <a:lnTo>
                  <a:pt x="436854" y="483309"/>
                </a:lnTo>
                <a:lnTo>
                  <a:pt x="448086" y="445947"/>
                </a:lnTo>
                <a:lnTo>
                  <a:pt x="456505" y="329601"/>
                </a:lnTo>
                <a:lnTo>
                  <a:pt x="460789" y="181492"/>
                </a:lnTo>
                <a:lnTo>
                  <a:pt x="462334" y="54123"/>
                </a:lnTo>
                <a:lnTo>
                  <a:pt x="462538" y="0"/>
                </a:lnTo>
                <a:lnTo>
                  <a:pt x="130484" y="59461"/>
                </a:lnTo>
                <a:close/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3349227" y="7230754"/>
            <a:ext cx="1381125" cy="601345"/>
            <a:chOff x="3349225" y="7230752"/>
            <a:chExt cx="1381125" cy="601345"/>
          </a:xfrm>
        </p:grpSpPr>
        <p:sp>
          <p:nvSpPr>
            <p:cNvPr id="38" name="object 38"/>
            <p:cNvSpPr/>
            <p:nvPr/>
          </p:nvSpPr>
          <p:spPr>
            <a:xfrm>
              <a:off x="3374090" y="7482279"/>
              <a:ext cx="543560" cy="291465"/>
            </a:xfrm>
            <a:custGeom>
              <a:avLst/>
              <a:gdLst/>
              <a:ahLst/>
              <a:cxnLst/>
              <a:rect l="l" t="t" r="r" b="b"/>
              <a:pathLst>
                <a:path w="543560" h="291465">
                  <a:moveTo>
                    <a:pt x="0" y="291198"/>
                  </a:moveTo>
                  <a:lnTo>
                    <a:pt x="870" y="274817"/>
                  </a:lnTo>
                  <a:lnTo>
                    <a:pt x="1855" y="256238"/>
                  </a:lnTo>
                  <a:lnTo>
                    <a:pt x="2662" y="241017"/>
                  </a:lnTo>
                  <a:lnTo>
                    <a:pt x="2997" y="234708"/>
                  </a:lnTo>
                  <a:lnTo>
                    <a:pt x="39761" y="223041"/>
                  </a:lnTo>
                  <a:lnTo>
                    <a:pt x="79024" y="204808"/>
                  </a:lnTo>
                  <a:lnTo>
                    <a:pt x="139112" y="159720"/>
                  </a:lnTo>
                  <a:lnTo>
                    <a:pt x="178662" y="129257"/>
                  </a:lnTo>
                  <a:lnTo>
                    <a:pt x="218722" y="99527"/>
                  </a:lnTo>
                  <a:lnTo>
                    <a:pt x="259721" y="71620"/>
                  </a:lnTo>
                  <a:lnTo>
                    <a:pt x="302089" y="46624"/>
                  </a:lnTo>
                  <a:lnTo>
                    <a:pt x="346257" y="25629"/>
                  </a:lnTo>
                  <a:lnTo>
                    <a:pt x="392652" y="9725"/>
                  </a:lnTo>
                  <a:lnTo>
                    <a:pt x="441706" y="0"/>
                  </a:lnTo>
                  <a:lnTo>
                    <a:pt x="479374" y="199"/>
                  </a:lnTo>
                  <a:lnTo>
                    <a:pt x="508292" y="8732"/>
                  </a:lnTo>
                  <a:lnTo>
                    <a:pt x="529256" y="21754"/>
                  </a:lnTo>
                  <a:lnTo>
                    <a:pt x="543064" y="35420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20256" y="7236137"/>
              <a:ext cx="547370" cy="276225"/>
            </a:xfrm>
            <a:custGeom>
              <a:avLst/>
              <a:gdLst/>
              <a:ahLst/>
              <a:cxnLst/>
              <a:rect l="l" t="t" r="r" b="b"/>
              <a:pathLst>
                <a:path w="547370" h="276225">
                  <a:moveTo>
                    <a:pt x="547273" y="32270"/>
                  </a:moveTo>
                  <a:lnTo>
                    <a:pt x="534172" y="22476"/>
                  </a:lnTo>
                  <a:lnTo>
                    <a:pt x="520049" y="11911"/>
                  </a:lnTo>
                  <a:lnTo>
                    <a:pt x="508752" y="3458"/>
                  </a:lnTo>
                  <a:lnTo>
                    <a:pt x="504131" y="0"/>
                  </a:lnTo>
                  <a:lnTo>
                    <a:pt x="473464" y="29397"/>
                  </a:lnTo>
                  <a:lnTo>
                    <a:pt x="435604" y="53940"/>
                  </a:lnTo>
                  <a:lnTo>
                    <a:pt x="362245" y="70477"/>
                  </a:lnTo>
                  <a:lnTo>
                    <a:pt x="312746" y="78773"/>
                  </a:lnTo>
                  <a:lnTo>
                    <a:pt x="263162" y="86863"/>
                  </a:lnTo>
                  <a:lnTo>
                    <a:pt x="214215" y="96307"/>
                  </a:lnTo>
                  <a:lnTo>
                    <a:pt x="166628" y="108667"/>
                  </a:lnTo>
                  <a:lnTo>
                    <a:pt x="121123" y="125504"/>
                  </a:lnTo>
                  <a:lnTo>
                    <a:pt x="78422" y="148379"/>
                  </a:lnTo>
                  <a:lnTo>
                    <a:pt x="39247" y="178854"/>
                  </a:lnTo>
                  <a:lnTo>
                    <a:pt x="4065" y="232959"/>
                  </a:lnTo>
                  <a:lnTo>
                    <a:pt x="0" y="256670"/>
                  </a:lnTo>
                  <a:lnTo>
                    <a:pt x="982" y="276034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354612" y="7261127"/>
              <a:ext cx="1160145" cy="554990"/>
            </a:xfrm>
            <a:custGeom>
              <a:avLst/>
              <a:gdLst/>
              <a:ahLst/>
              <a:cxnLst/>
              <a:rect l="l" t="t" r="r" b="b"/>
              <a:pathLst>
                <a:path w="1160145" h="554990">
                  <a:moveTo>
                    <a:pt x="1159929" y="20929"/>
                  </a:moveTo>
                  <a:lnTo>
                    <a:pt x="1134376" y="0"/>
                  </a:lnTo>
                  <a:lnTo>
                    <a:pt x="660069" y="262356"/>
                  </a:lnTo>
                  <a:lnTo>
                    <a:pt x="637255" y="250621"/>
                  </a:lnTo>
                  <a:lnTo>
                    <a:pt x="583449" y="252033"/>
                  </a:lnTo>
                  <a:lnTo>
                    <a:pt x="547564" y="269210"/>
                  </a:lnTo>
                  <a:lnTo>
                    <a:pt x="519104" y="306067"/>
                  </a:lnTo>
                  <a:lnTo>
                    <a:pt x="515454" y="330072"/>
                  </a:lnTo>
                  <a:lnTo>
                    <a:pt x="876" y="521512"/>
                  </a:lnTo>
                  <a:lnTo>
                    <a:pt x="0" y="554520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01197" y="7553071"/>
              <a:ext cx="104749" cy="64689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002185" y="7282049"/>
              <a:ext cx="723265" cy="544830"/>
            </a:xfrm>
            <a:custGeom>
              <a:avLst/>
              <a:gdLst/>
              <a:ahLst/>
              <a:cxnLst/>
              <a:rect l="l" t="t" r="r" b="b"/>
              <a:pathLst>
                <a:path w="723264" h="544829">
                  <a:moveTo>
                    <a:pt x="722778" y="544656"/>
                  </a:moveTo>
                  <a:lnTo>
                    <a:pt x="512356" y="0"/>
                  </a:lnTo>
                  <a:lnTo>
                    <a:pt x="0" y="292620"/>
                  </a:lnTo>
                  <a:lnTo>
                    <a:pt x="117112" y="544656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354609" y="7617306"/>
              <a:ext cx="655955" cy="209550"/>
            </a:xfrm>
            <a:custGeom>
              <a:avLst/>
              <a:gdLst/>
              <a:ahLst/>
              <a:cxnLst/>
              <a:rect l="l" t="t" r="r" b="b"/>
              <a:pathLst>
                <a:path w="655954" h="209550">
                  <a:moveTo>
                    <a:pt x="655333" y="209398"/>
                  </a:moveTo>
                  <a:lnTo>
                    <a:pt x="556526" y="0"/>
                  </a:lnTo>
                  <a:lnTo>
                    <a:pt x="0" y="198335"/>
                  </a:lnTo>
                  <a:lnTo>
                    <a:pt x="6148" y="209398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136962" y="7465929"/>
              <a:ext cx="405765" cy="288925"/>
            </a:xfrm>
            <a:custGeom>
              <a:avLst/>
              <a:gdLst/>
              <a:ahLst/>
              <a:cxnLst/>
              <a:rect l="l" t="t" r="r" b="b"/>
              <a:pathLst>
                <a:path w="405764" h="288925">
                  <a:moveTo>
                    <a:pt x="0" y="208686"/>
                  </a:moveTo>
                  <a:lnTo>
                    <a:pt x="37503" y="288785"/>
                  </a:lnTo>
                  <a:lnTo>
                    <a:pt x="405218" y="82588"/>
                  </a:lnTo>
                  <a:lnTo>
                    <a:pt x="366547" y="0"/>
                  </a:lnTo>
                  <a:lnTo>
                    <a:pt x="0" y="208686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203415" y="7602307"/>
              <a:ext cx="368300" cy="206375"/>
            </a:xfrm>
            <a:custGeom>
              <a:avLst/>
              <a:gdLst/>
              <a:ahLst/>
              <a:cxnLst/>
              <a:rect l="l" t="t" r="r" b="b"/>
              <a:pathLst>
                <a:path w="368300" h="206375">
                  <a:moveTo>
                    <a:pt x="0" y="206209"/>
                  </a:moveTo>
                  <a:lnTo>
                    <a:pt x="367715" y="0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382588" y="7751928"/>
              <a:ext cx="129539" cy="74930"/>
            </a:xfrm>
            <a:custGeom>
              <a:avLst/>
              <a:gdLst/>
              <a:ahLst/>
              <a:cxnLst/>
              <a:rect l="l" t="t" r="r" b="b"/>
              <a:pathLst>
                <a:path w="129539" h="74929">
                  <a:moveTo>
                    <a:pt x="0" y="74776"/>
                  </a:moveTo>
                  <a:lnTo>
                    <a:pt x="129486" y="0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5288910" y="4824647"/>
            <a:ext cx="284480" cy="542290"/>
          </a:xfrm>
          <a:custGeom>
            <a:avLst/>
            <a:gdLst/>
            <a:ahLst/>
            <a:cxnLst/>
            <a:rect l="l" t="t" r="r" b="b"/>
            <a:pathLst>
              <a:path w="284479" h="542289">
                <a:moveTo>
                  <a:pt x="155308" y="302463"/>
                </a:moveTo>
                <a:lnTo>
                  <a:pt x="95453" y="492975"/>
                </a:lnTo>
                <a:lnTo>
                  <a:pt x="88391" y="505766"/>
                </a:lnTo>
                <a:lnTo>
                  <a:pt x="77347" y="514564"/>
                </a:lnTo>
                <a:lnTo>
                  <a:pt x="63815" y="518588"/>
                </a:lnTo>
                <a:lnTo>
                  <a:pt x="49288" y="517055"/>
                </a:lnTo>
                <a:lnTo>
                  <a:pt x="36505" y="510001"/>
                </a:lnTo>
                <a:lnTo>
                  <a:pt x="27710" y="498962"/>
                </a:lnTo>
                <a:lnTo>
                  <a:pt x="23683" y="485435"/>
                </a:lnTo>
                <a:lnTo>
                  <a:pt x="25209" y="470916"/>
                </a:lnTo>
                <a:lnTo>
                  <a:pt x="85077" y="280390"/>
                </a:lnTo>
                <a:lnTo>
                  <a:pt x="162306" y="34607"/>
                </a:lnTo>
                <a:lnTo>
                  <a:pt x="232549" y="56667"/>
                </a:lnTo>
                <a:lnTo>
                  <a:pt x="155308" y="302463"/>
                </a:lnTo>
                <a:close/>
              </a:path>
              <a:path w="284479" h="542289">
                <a:moveTo>
                  <a:pt x="273367" y="45554"/>
                </a:moveTo>
                <a:lnTo>
                  <a:pt x="135178" y="2133"/>
                </a:lnTo>
                <a:lnTo>
                  <a:pt x="128397" y="0"/>
                </a:lnTo>
                <a:lnTo>
                  <a:pt x="121158" y="3771"/>
                </a:lnTo>
                <a:lnTo>
                  <a:pt x="119024" y="10566"/>
                </a:lnTo>
                <a:lnTo>
                  <a:pt x="116890" y="17360"/>
                </a:lnTo>
                <a:lnTo>
                  <a:pt x="120662" y="24587"/>
                </a:lnTo>
                <a:lnTo>
                  <a:pt x="127457" y="26720"/>
                </a:lnTo>
                <a:lnTo>
                  <a:pt x="138747" y="30264"/>
                </a:lnTo>
                <a:lnTo>
                  <a:pt x="2527" y="463778"/>
                </a:lnTo>
                <a:lnTo>
                  <a:pt x="6615" y="509968"/>
                </a:lnTo>
                <a:lnTo>
                  <a:pt x="42164" y="539737"/>
                </a:lnTo>
                <a:lnTo>
                  <a:pt x="66093" y="542266"/>
                </a:lnTo>
                <a:lnTo>
                  <a:pt x="88360" y="535655"/>
                </a:lnTo>
                <a:lnTo>
                  <a:pt x="106522" y="521179"/>
                </a:lnTo>
                <a:lnTo>
                  <a:pt x="118135" y="500113"/>
                </a:lnTo>
                <a:lnTo>
                  <a:pt x="254343" y="66598"/>
                </a:lnTo>
                <a:lnTo>
                  <a:pt x="265646" y="70154"/>
                </a:lnTo>
                <a:lnTo>
                  <a:pt x="272427" y="72275"/>
                </a:lnTo>
                <a:lnTo>
                  <a:pt x="279666" y="68503"/>
                </a:lnTo>
                <a:lnTo>
                  <a:pt x="281800" y="61709"/>
                </a:lnTo>
                <a:lnTo>
                  <a:pt x="283934" y="54927"/>
                </a:lnTo>
                <a:lnTo>
                  <a:pt x="280149" y="47688"/>
                </a:lnTo>
                <a:lnTo>
                  <a:pt x="273367" y="45554"/>
                </a:lnTo>
                <a:close/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04016" y="6128952"/>
            <a:ext cx="290830" cy="382270"/>
          </a:xfrm>
          <a:custGeom>
            <a:avLst/>
            <a:gdLst/>
            <a:ahLst/>
            <a:cxnLst/>
            <a:rect l="l" t="t" r="r" b="b"/>
            <a:pathLst>
              <a:path w="290829" h="382270">
                <a:moveTo>
                  <a:pt x="274338" y="129848"/>
                </a:moveTo>
                <a:lnTo>
                  <a:pt x="86696" y="39805"/>
                </a:lnTo>
                <a:lnTo>
                  <a:pt x="92131" y="28490"/>
                </a:lnTo>
                <a:lnTo>
                  <a:pt x="94069" y="20828"/>
                </a:lnTo>
                <a:lnTo>
                  <a:pt x="92960" y="13274"/>
                </a:lnTo>
                <a:lnTo>
                  <a:pt x="89113" y="6689"/>
                </a:lnTo>
                <a:lnTo>
                  <a:pt x="82835" y="1934"/>
                </a:lnTo>
                <a:lnTo>
                  <a:pt x="75175" y="0"/>
                </a:lnTo>
                <a:lnTo>
                  <a:pt x="67625" y="1117"/>
                </a:lnTo>
                <a:lnTo>
                  <a:pt x="61045" y="4979"/>
                </a:lnTo>
                <a:lnTo>
                  <a:pt x="56292" y="11281"/>
                </a:lnTo>
                <a:lnTo>
                  <a:pt x="1936" y="124540"/>
                </a:lnTo>
                <a:lnTo>
                  <a:pt x="0" y="132184"/>
                </a:lnTo>
                <a:lnTo>
                  <a:pt x="1112" y="139723"/>
                </a:lnTo>
                <a:lnTo>
                  <a:pt x="4970" y="146300"/>
                </a:lnTo>
                <a:lnTo>
                  <a:pt x="11271" y="151057"/>
                </a:lnTo>
                <a:lnTo>
                  <a:pt x="18909" y="152985"/>
                </a:lnTo>
                <a:lnTo>
                  <a:pt x="26447" y="151880"/>
                </a:lnTo>
                <a:lnTo>
                  <a:pt x="33023" y="148036"/>
                </a:lnTo>
                <a:lnTo>
                  <a:pt x="37775" y="141748"/>
                </a:lnTo>
                <a:lnTo>
                  <a:pt x="43224" y="130407"/>
                </a:lnTo>
                <a:lnTo>
                  <a:pt x="230866" y="220450"/>
                </a:lnTo>
                <a:lnTo>
                  <a:pt x="229544" y="265241"/>
                </a:lnTo>
                <a:lnTo>
                  <a:pt x="239378" y="308383"/>
                </a:lnTo>
                <a:lnTo>
                  <a:pt x="259630" y="347747"/>
                </a:lnTo>
                <a:lnTo>
                  <a:pt x="289559" y="381202"/>
                </a:lnTo>
                <a:lnTo>
                  <a:pt x="290701" y="381949"/>
                </a:lnTo>
              </a:path>
              <a:path w="290829" h="382270">
                <a:moveTo>
                  <a:pt x="290701" y="115911"/>
                </a:moveTo>
                <a:lnTo>
                  <a:pt x="274338" y="129848"/>
                </a:lnTo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12583" y="4023734"/>
            <a:ext cx="187521" cy="191451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4556828" y="6251112"/>
            <a:ext cx="704850" cy="704215"/>
            <a:chOff x="4556828" y="6251110"/>
            <a:chExt cx="704850" cy="704215"/>
          </a:xfrm>
        </p:grpSpPr>
        <p:sp>
          <p:nvSpPr>
            <p:cNvPr id="51" name="object 51"/>
            <p:cNvSpPr/>
            <p:nvPr/>
          </p:nvSpPr>
          <p:spPr>
            <a:xfrm>
              <a:off x="4562213" y="6293971"/>
              <a:ext cx="694055" cy="655955"/>
            </a:xfrm>
            <a:custGeom>
              <a:avLst/>
              <a:gdLst/>
              <a:ahLst/>
              <a:cxnLst/>
              <a:rect l="l" t="t" r="r" b="b"/>
              <a:pathLst>
                <a:path w="694054" h="655954">
                  <a:moveTo>
                    <a:pt x="443429" y="18970"/>
                  </a:moveTo>
                  <a:lnTo>
                    <a:pt x="488181" y="3682"/>
                  </a:lnTo>
                  <a:lnTo>
                    <a:pt x="510960" y="0"/>
                  </a:lnTo>
                  <a:lnTo>
                    <a:pt x="529216" y="4934"/>
                  </a:lnTo>
                  <a:lnTo>
                    <a:pt x="544288" y="16354"/>
                  </a:lnTo>
                  <a:lnTo>
                    <a:pt x="554160" y="33270"/>
                  </a:lnTo>
                  <a:lnTo>
                    <a:pt x="691003" y="433904"/>
                  </a:lnTo>
                  <a:lnTo>
                    <a:pt x="693537" y="453328"/>
                  </a:lnTo>
                  <a:lnTo>
                    <a:pt x="688599" y="471583"/>
                  </a:lnTo>
                  <a:lnTo>
                    <a:pt x="677180" y="486655"/>
                  </a:lnTo>
                  <a:lnTo>
                    <a:pt x="660269" y="496528"/>
                  </a:lnTo>
                  <a:lnTo>
                    <a:pt x="201989" y="653055"/>
                  </a:lnTo>
                  <a:lnTo>
                    <a:pt x="182573" y="655590"/>
                  </a:lnTo>
                  <a:lnTo>
                    <a:pt x="164321" y="650652"/>
                  </a:lnTo>
                  <a:lnTo>
                    <a:pt x="149250" y="639232"/>
                  </a:lnTo>
                  <a:lnTo>
                    <a:pt x="139378" y="622321"/>
                  </a:lnTo>
                  <a:lnTo>
                    <a:pt x="2536" y="221674"/>
                  </a:lnTo>
                  <a:lnTo>
                    <a:pt x="0" y="202258"/>
                  </a:lnTo>
                  <a:lnTo>
                    <a:pt x="4934" y="184006"/>
                  </a:lnTo>
                  <a:lnTo>
                    <a:pt x="16354" y="168935"/>
                  </a:lnTo>
                  <a:lnTo>
                    <a:pt x="33270" y="159063"/>
                  </a:lnTo>
                  <a:lnTo>
                    <a:pt x="43858" y="155447"/>
                  </a:lnTo>
                  <a:lnTo>
                    <a:pt x="52156" y="152612"/>
                  </a:lnTo>
                  <a:lnTo>
                    <a:pt x="62457" y="149091"/>
                  </a:lnTo>
                  <a:lnTo>
                    <a:pt x="79053" y="143417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25064" y="6251110"/>
              <a:ext cx="396295" cy="23908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4741048" y="6566998"/>
              <a:ext cx="196850" cy="254000"/>
            </a:xfrm>
            <a:custGeom>
              <a:avLst/>
              <a:gdLst/>
              <a:ahLst/>
              <a:cxnLst/>
              <a:rect l="l" t="t" r="r" b="b"/>
              <a:pathLst>
                <a:path w="196850" h="254000">
                  <a:moveTo>
                    <a:pt x="41986" y="11582"/>
                  </a:moveTo>
                  <a:lnTo>
                    <a:pt x="47396" y="8191"/>
                  </a:lnTo>
                  <a:lnTo>
                    <a:pt x="53505" y="5714"/>
                  </a:lnTo>
                  <a:lnTo>
                    <a:pt x="58331" y="4063"/>
                  </a:lnTo>
                  <a:lnTo>
                    <a:pt x="63525" y="2285"/>
                  </a:lnTo>
                  <a:lnTo>
                    <a:pt x="69176" y="749"/>
                  </a:lnTo>
                  <a:lnTo>
                    <a:pt x="75869" y="0"/>
                  </a:lnTo>
                  <a:lnTo>
                    <a:pt x="134327" y="171170"/>
                  </a:lnTo>
                  <a:lnTo>
                    <a:pt x="137172" y="179476"/>
                  </a:lnTo>
                  <a:lnTo>
                    <a:pt x="139179" y="186499"/>
                  </a:lnTo>
                  <a:lnTo>
                    <a:pt x="141897" y="194449"/>
                  </a:lnTo>
                  <a:lnTo>
                    <a:pt x="147091" y="192684"/>
                  </a:lnTo>
                  <a:lnTo>
                    <a:pt x="157683" y="188671"/>
                  </a:lnTo>
                  <a:lnTo>
                    <a:pt x="162178" y="187134"/>
                  </a:lnTo>
                  <a:lnTo>
                    <a:pt x="186042" y="178981"/>
                  </a:lnTo>
                  <a:lnTo>
                    <a:pt x="188734" y="183476"/>
                  </a:lnTo>
                  <a:lnTo>
                    <a:pt x="190855" y="188544"/>
                  </a:lnTo>
                  <a:lnTo>
                    <a:pt x="192620" y="193725"/>
                  </a:lnTo>
                  <a:lnTo>
                    <a:pt x="194271" y="198577"/>
                  </a:lnTo>
                  <a:lnTo>
                    <a:pt x="195706" y="203885"/>
                  </a:lnTo>
                  <a:lnTo>
                    <a:pt x="196316" y="209067"/>
                  </a:lnTo>
                  <a:lnTo>
                    <a:pt x="65963" y="253606"/>
                  </a:lnTo>
                  <a:lnTo>
                    <a:pt x="63144" y="248767"/>
                  </a:lnTo>
                  <a:lnTo>
                    <a:pt x="61150" y="244043"/>
                  </a:lnTo>
                  <a:lnTo>
                    <a:pt x="59499" y="239204"/>
                  </a:lnTo>
                  <a:lnTo>
                    <a:pt x="57721" y="234022"/>
                  </a:lnTo>
                  <a:lnTo>
                    <a:pt x="56299" y="228714"/>
                  </a:lnTo>
                  <a:lnTo>
                    <a:pt x="55676" y="223507"/>
                  </a:lnTo>
                  <a:lnTo>
                    <a:pt x="87490" y="212648"/>
                  </a:lnTo>
                  <a:lnTo>
                    <a:pt x="91986" y="211112"/>
                  </a:lnTo>
                  <a:lnTo>
                    <a:pt x="102476" y="207924"/>
                  </a:lnTo>
                  <a:lnTo>
                    <a:pt x="107314" y="206260"/>
                  </a:lnTo>
                  <a:lnTo>
                    <a:pt x="104609" y="198310"/>
                  </a:lnTo>
                  <a:lnTo>
                    <a:pt x="101904" y="191515"/>
                  </a:lnTo>
                  <a:lnTo>
                    <a:pt x="99059" y="183210"/>
                  </a:lnTo>
                  <a:lnTo>
                    <a:pt x="72135" y="104381"/>
                  </a:lnTo>
                  <a:lnTo>
                    <a:pt x="59575" y="61950"/>
                  </a:lnTo>
                  <a:lnTo>
                    <a:pt x="52649" y="77290"/>
                  </a:lnTo>
                  <a:lnTo>
                    <a:pt x="43714" y="91832"/>
                  </a:lnTo>
                  <a:lnTo>
                    <a:pt x="33449" y="105018"/>
                  </a:lnTo>
                  <a:lnTo>
                    <a:pt x="22529" y="116293"/>
                  </a:lnTo>
                  <a:lnTo>
                    <a:pt x="15880" y="114282"/>
                  </a:lnTo>
                  <a:lnTo>
                    <a:pt x="9683" y="110739"/>
                  </a:lnTo>
                  <a:lnTo>
                    <a:pt x="4277" y="105912"/>
                  </a:lnTo>
                  <a:lnTo>
                    <a:pt x="0" y="100050"/>
                  </a:lnTo>
                  <a:lnTo>
                    <a:pt x="17420" y="76058"/>
                  </a:lnTo>
                  <a:lnTo>
                    <a:pt x="30113" y="52844"/>
                  </a:lnTo>
                  <a:lnTo>
                    <a:pt x="38245" y="31116"/>
                  </a:lnTo>
                  <a:lnTo>
                    <a:pt x="41986" y="11582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914226" y="6493180"/>
              <a:ext cx="186690" cy="258445"/>
            </a:xfrm>
            <a:custGeom>
              <a:avLst/>
              <a:gdLst/>
              <a:ahLst/>
              <a:cxnLst/>
              <a:rect l="l" t="t" r="r" b="b"/>
              <a:pathLst>
                <a:path w="186689" h="258445">
                  <a:moveTo>
                    <a:pt x="126314" y="14046"/>
                  </a:moveTo>
                  <a:lnTo>
                    <a:pt x="56019" y="55816"/>
                  </a:lnTo>
                  <a:lnTo>
                    <a:pt x="42875" y="60299"/>
                  </a:lnTo>
                  <a:lnTo>
                    <a:pt x="48780" y="77596"/>
                  </a:lnTo>
                  <a:lnTo>
                    <a:pt x="55676" y="102273"/>
                  </a:lnTo>
                  <a:lnTo>
                    <a:pt x="57696" y="111620"/>
                  </a:lnTo>
                  <a:lnTo>
                    <a:pt x="63955" y="106603"/>
                  </a:lnTo>
                  <a:lnTo>
                    <a:pt x="70716" y="102104"/>
                  </a:lnTo>
                  <a:lnTo>
                    <a:pt x="78045" y="98211"/>
                  </a:lnTo>
                  <a:lnTo>
                    <a:pt x="86004" y="95008"/>
                  </a:lnTo>
                  <a:lnTo>
                    <a:pt x="116467" y="90144"/>
                  </a:lnTo>
                  <a:lnTo>
                    <a:pt x="143492" y="96843"/>
                  </a:lnTo>
                  <a:lnTo>
                    <a:pt x="165462" y="114611"/>
                  </a:lnTo>
                  <a:lnTo>
                    <a:pt x="180759" y="142951"/>
                  </a:lnTo>
                  <a:lnTo>
                    <a:pt x="186365" y="181665"/>
                  </a:lnTo>
                  <a:lnTo>
                    <a:pt x="177069" y="213229"/>
                  </a:lnTo>
                  <a:lnTo>
                    <a:pt x="156791" y="236816"/>
                  </a:lnTo>
                  <a:lnTo>
                    <a:pt x="129451" y="251599"/>
                  </a:lnTo>
                  <a:lnTo>
                    <a:pt x="109293" y="256633"/>
                  </a:lnTo>
                  <a:lnTo>
                    <a:pt x="90138" y="258029"/>
                  </a:lnTo>
                  <a:lnTo>
                    <a:pt x="72497" y="256228"/>
                  </a:lnTo>
                  <a:lnTo>
                    <a:pt x="56883" y="251675"/>
                  </a:lnTo>
                  <a:lnTo>
                    <a:pt x="56754" y="244949"/>
                  </a:lnTo>
                  <a:lnTo>
                    <a:pt x="57946" y="237118"/>
                  </a:lnTo>
                  <a:lnTo>
                    <a:pt x="60373" y="229301"/>
                  </a:lnTo>
                  <a:lnTo>
                    <a:pt x="63944" y="222618"/>
                  </a:lnTo>
                  <a:lnTo>
                    <a:pt x="76840" y="225669"/>
                  </a:lnTo>
                  <a:lnTo>
                    <a:pt x="89896" y="227075"/>
                  </a:lnTo>
                  <a:lnTo>
                    <a:pt x="132671" y="214365"/>
                  </a:lnTo>
                  <a:lnTo>
                    <a:pt x="148133" y="181451"/>
                  </a:lnTo>
                  <a:lnTo>
                    <a:pt x="144132" y="157784"/>
                  </a:lnTo>
                  <a:lnTo>
                    <a:pt x="132853" y="137278"/>
                  </a:lnTo>
                  <a:lnTo>
                    <a:pt x="118173" y="126730"/>
                  </a:lnTo>
                  <a:lnTo>
                    <a:pt x="101969" y="124016"/>
                  </a:lnTo>
                  <a:lnTo>
                    <a:pt x="86118" y="127012"/>
                  </a:lnTo>
                  <a:lnTo>
                    <a:pt x="76313" y="131434"/>
                  </a:lnTo>
                  <a:lnTo>
                    <a:pt x="67244" y="137706"/>
                  </a:lnTo>
                  <a:lnTo>
                    <a:pt x="59117" y="145682"/>
                  </a:lnTo>
                  <a:lnTo>
                    <a:pt x="52133" y="155219"/>
                  </a:lnTo>
                  <a:lnTo>
                    <a:pt x="45212" y="156425"/>
                  </a:lnTo>
                  <a:lnTo>
                    <a:pt x="35598" y="153149"/>
                  </a:lnTo>
                  <a:lnTo>
                    <a:pt x="30708" y="149021"/>
                  </a:lnTo>
                  <a:lnTo>
                    <a:pt x="0" y="43281"/>
                  </a:lnTo>
                  <a:lnTo>
                    <a:pt x="1587" y="40043"/>
                  </a:lnTo>
                  <a:lnTo>
                    <a:pt x="118808" y="0"/>
                  </a:lnTo>
                  <a:lnTo>
                    <a:pt x="122313" y="4597"/>
                  </a:lnTo>
                  <a:lnTo>
                    <a:pt x="125018" y="10236"/>
                  </a:lnTo>
                  <a:lnTo>
                    <a:pt x="126314" y="14046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4615807" y="5365303"/>
            <a:ext cx="645795" cy="645795"/>
            <a:chOff x="4615805" y="5365301"/>
            <a:chExt cx="645795" cy="645795"/>
          </a:xfrm>
        </p:grpSpPr>
        <p:sp>
          <p:nvSpPr>
            <p:cNvPr id="56" name="object 56"/>
            <p:cNvSpPr/>
            <p:nvPr/>
          </p:nvSpPr>
          <p:spPr>
            <a:xfrm>
              <a:off x="4621189" y="5370686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623147" y="233359"/>
                  </a:moveTo>
                  <a:lnTo>
                    <a:pt x="632220" y="279477"/>
                  </a:lnTo>
                  <a:lnTo>
                    <a:pt x="634408" y="325267"/>
                  </a:lnTo>
                  <a:lnTo>
                    <a:pt x="630057" y="370127"/>
                  </a:lnTo>
                  <a:lnTo>
                    <a:pt x="619509" y="413454"/>
                  </a:lnTo>
                  <a:lnTo>
                    <a:pt x="603109" y="454644"/>
                  </a:lnTo>
                  <a:lnTo>
                    <a:pt x="581199" y="493095"/>
                  </a:lnTo>
                  <a:lnTo>
                    <a:pt x="554124" y="528203"/>
                  </a:lnTo>
                  <a:lnTo>
                    <a:pt x="522227" y="559365"/>
                  </a:lnTo>
                  <a:lnTo>
                    <a:pt x="485851" y="585979"/>
                  </a:lnTo>
                  <a:lnTo>
                    <a:pt x="445340" y="607441"/>
                  </a:lnTo>
                  <a:lnTo>
                    <a:pt x="401037" y="623147"/>
                  </a:lnTo>
                  <a:lnTo>
                    <a:pt x="354920" y="632220"/>
                  </a:lnTo>
                  <a:lnTo>
                    <a:pt x="309130" y="634408"/>
                  </a:lnTo>
                  <a:lnTo>
                    <a:pt x="264271" y="630057"/>
                  </a:lnTo>
                  <a:lnTo>
                    <a:pt x="220946" y="619509"/>
                  </a:lnTo>
                  <a:lnTo>
                    <a:pt x="179758" y="603109"/>
                  </a:lnTo>
                  <a:lnTo>
                    <a:pt x="141309" y="581199"/>
                  </a:lnTo>
                  <a:lnTo>
                    <a:pt x="106202" y="554124"/>
                  </a:lnTo>
                  <a:lnTo>
                    <a:pt x="75041" y="522227"/>
                  </a:lnTo>
                  <a:lnTo>
                    <a:pt x="48429" y="485851"/>
                  </a:lnTo>
                  <a:lnTo>
                    <a:pt x="26968" y="445340"/>
                  </a:lnTo>
                  <a:lnTo>
                    <a:pt x="11261" y="401037"/>
                  </a:lnTo>
                  <a:lnTo>
                    <a:pt x="2189" y="354920"/>
                  </a:lnTo>
                  <a:lnTo>
                    <a:pt x="0" y="309130"/>
                  </a:lnTo>
                  <a:lnTo>
                    <a:pt x="4350" y="264271"/>
                  </a:lnTo>
                  <a:lnTo>
                    <a:pt x="14896" y="220946"/>
                  </a:lnTo>
                  <a:lnTo>
                    <a:pt x="31294" y="179758"/>
                  </a:lnTo>
                  <a:lnTo>
                    <a:pt x="53202" y="141309"/>
                  </a:lnTo>
                  <a:lnTo>
                    <a:pt x="80276" y="106202"/>
                  </a:lnTo>
                  <a:lnTo>
                    <a:pt x="112172" y="75041"/>
                  </a:lnTo>
                  <a:lnTo>
                    <a:pt x="148547" y="48429"/>
                  </a:lnTo>
                  <a:lnTo>
                    <a:pt x="189057" y="26968"/>
                  </a:lnTo>
                  <a:lnTo>
                    <a:pt x="233359" y="11261"/>
                  </a:lnTo>
                  <a:lnTo>
                    <a:pt x="279480" y="2189"/>
                  </a:lnTo>
                  <a:lnTo>
                    <a:pt x="325272" y="0"/>
                  </a:lnTo>
                  <a:lnTo>
                    <a:pt x="370133" y="4350"/>
                  </a:lnTo>
                  <a:lnTo>
                    <a:pt x="413459" y="14896"/>
                  </a:lnTo>
                  <a:lnTo>
                    <a:pt x="454649" y="31294"/>
                  </a:lnTo>
                  <a:lnTo>
                    <a:pt x="493099" y="53202"/>
                  </a:lnTo>
                  <a:lnTo>
                    <a:pt x="528206" y="80276"/>
                  </a:lnTo>
                  <a:lnTo>
                    <a:pt x="559367" y="112172"/>
                  </a:lnTo>
                  <a:lnTo>
                    <a:pt x="585980" y="148547"/>
                  </a:lnTo>
                  <a:lnTo>
                    <a:pt x="607441" y="189057"/>
                  </a:lnTo>
                  <a:lnTo>
                    <a:pt x="623147" y="233359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707393" y="5727889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36072" y="13414"/>
                  </a:moveTo>
                  <a:lnTo>
                    <a:pt x="15853" y="36576"/>
                  </a:lnTo>
                  <a:lnTo>
                    <a:pt x="9156" y="34313"/>
                  </a:lnTo>
                  <a:lnTo>
                    <a:pt x="3795" y="29700"/>
                  </a:lnTo>
                  <a:lnTo>
                    <a:pt x="500" y="23155"/>
                  </a:lnTo>
                  <a:lnTo>
                    <a:pt x="0" y="15853"/>
                  </a:lnTo>
                  <a:lnTo>
                    <a:pt x="2260" y="9159"/>
                  </a:lnTo>
                  <a:lnTo>
                    <a:pt x="6867" y="3799"/>
                  </a:lnTo>
                  <a:lnTo>
                    <a:pt x="13403" y="498"/>
                  </a:lnTo>
                  <a:lnTo>
                    <a:pt x="20713" y="0"/>
                  </a:lnTo>
                  <a:lnTo>
                    <a:pt x="27414" y="2265"/>
                  </a:lnTo>
                  <a:lnTo>
                    <a:pt x="32777" y="6875"/>
                  </a:lnTo>
                  <a:lnTo>
                    <a:pt x="36072" y="13414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132812" y="5611302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36078" y="13415"/>
                  </a:moveTo>
                  <a:lnTo>
                    <a:pt x="15852" y="36578"/>
                  </a:lnTo>
                  <a:lnTo>
                    <a:pt x="9152" y="34313"/>
                  </a:lnTo>
                  <a:lnTo>
                    <a:pt x="3793" y="29706"/>
                  </a:lnTo>
                  <a:lnTo>
                    <a:pt x="505" y="23169"/>
                  </a:lnTo>
                  <a:lnTo>
                    <a:pt x="0" y="15859"/>
                  </a:lnTo>
                  <a:lnTo>
                    <a:pt x="2261" y="9158"/>
                  </a:lnTo>
                  <a:lnTo>
                    <a:pt x="6870" y="3795"/>
                  </a:lnTo>
                  <a:lnTo>
                    <a:pt x="13408" y="500"/>
                  </a:lnTo>
                  <a:lnTo>
                    <a:pt x="20719" y="0"/>
                  </a:lnTo>
                  <a:lnTo>
                    <a:pt x="27420" y="2262"/>
                  </a:lnTo>
                  <a:lnTo>
                    <a:pt x="32782" y="6872"/>
                  </a:lnTo>
                  <a:lnTo>
                    <a:pt x="36078" y="13415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861803" y="5456887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23162" y="36072"/>
                  </a:moveTo>
                  <a:lnTo>
                    <a:pt x="0" y="15851"/>
                  </a:lnTo>
                  <a:lnTo>
                    <a:pt x="2261" y="9151"/>
                  </a:lnTo>
                  <a:lnTo>
                    <a:pt x="6870" y="3790"/>
                  </a:lnTo>
                  <a:lnTo>
                    <a:pt x="13408" y="500"/>
                  </a:lnTo>
                  <a:lnTo>
                    <a:pt x="20719" y="0"/>
                  </a:lnTo>
                  <a:lnTo>
                    <a:pt x="27420" y="2262"/>
                  </a:lnTo>
                  <a:lnTo>
                    <a:pt x="32782" y="6872"/>
                  </a:lnTo>
                  <a:lnTo>
                    <a:pt x="36078" y="13415"/>
                  </a:lnTo>
                  <a:lnTo>
                    <a:pt x="36578" y="20719"/>
                  </a:lnTo>
                  <a:lnTo>
                    <a:pt x="34316" y="27416"/>
                  </a:lnTo>
                  <a:lnTo>
                    <a:pt x="29706" y="32777"/>
                  </a:lnTo>
                  <a:lnTo>
                    <a:pt x="23162" y="36072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978392" y="5882308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23167" y="36078"/>
                  </a:moveTo>
                  <a:lnTo>
                    <a:pt x="0" y="15852"/>
                  </a:lnTo>
                  <a:lnTo>
                    <a:pt x="2263" y="9152"/>
                  </a:lnTo>
                  <a:lnTo>
                    <a:pt x="6870" y="3793"/>
                  </a:lnTo>
                  <a:lnTo>
                    <a:pt x="13401" y="505"/>
                  </a:lnTo>
                  <a:lnTo>
                    <a:pt x="20713" y="0"/>
                  </a:lnTo>
                  <a:lnTo>
                    <a:pt x="27417" y="2261"/>
                  </a:lnTo>
                  <a:lnTo>
                    <a:pt x="32780" y="6870"/>
                  </a:lnTo>
                  <a:lnTo>
                    <a:pt x="36071" y="13408"/>
                  </a:lnTo>
                  <a:lnTo>
                    <a:pt x="36571" y="20719"/>
                  </a:lnTo>
                  <a:lnTo>
                    <a:pt x="34310" y="27420"/>
                  </a:lnTo>
                  <a:lnTo>
                    <a:pt x="29704" y="32782"/>
                  </a:lnTo>
                  <a:lnTo>
                    <a:pt x="23167" y="36078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792052" y="5489991"/>
              <a:ext cx="281940" cy="218440"/>
            </a:xfrm>
            <a:custGeom>
              <a:avLst/>
              <a:gdLst/>
              <a:ahLst/>
              <a:cxnLst/>
              <a:rect l="l" t="t" r="r" b="b"/>
              <a:pathLst>
                <a:path w="281939" h="218439">
                  <a:moveTo>
                    <a:pt x="280581" y="12077"/>
                  </a:moveTo>
                  <a:lnTo>
                    <a:pt x="279654" y="8026"/>
                  </a:lnTo>
                  <a:lnTo>
                    <a:pt x="277202" y="4584"/>
                  </a:lnTo>
                  <a:lnTo>
                    <a:pt x="273697" y="2387"/>
                  </a:lnTo>
                  <a:lnTo>
                    <a:pt x="271208" y="825"/>
                  </a:lnTo>
                  <a:lnTo>
                    <a:pt x="268363" y="0"/>
                  </a:lnTo>
                  <a:lnTo>
                    <a:pt x="265455" y="0"/>
                  </a:lnTo>
                  <a:lnTo>
                    <a:pt x="260057" y="0"/>
                  </a:lnTo>
                  <a:lnTo>
                    <a:pt x="255130" y="2730"/>
                  </a:lnTo>
                  <a:lnTo>
                    <a:pt x="252260" y="7302"/>
                  </a:lnTo>
                  <a:lnTo>
                    <a:pt x="141884" y="183426"/>
                  </a:lnTo>
                  <a:lnTo>
                    <a:pt x="21259" y="140360"/>
                  </a:lnTo>
                  <a:lnTo>
                    <a:pt x="19570" y="139750"/>
                  </a:lnTo>
                  <a:lnTo>
                    <a:pt x="17805" y="139445"/>
                  </a:lnTo>
                  <a:lnTo>
                    <a:pt x="16040" y="139445"/>
                  </a:lnTo>
                  <a:lnTo>
                    <a:pt x="9486" y="139445"/>
                  </a:lnTo>
                  <a:lnTo>
                    <a:pt x="3594" y="143598"/>
                  </a:lnTo>
                  <a:lnTo>
                    <a:pt x="1397" y="149783"/>
                  </a:lnTo>
                  <a:lnTo>
                    <a:pt x="0" y="153695"/>
                  </a:lnTo>
                  <a:lnTo>
                    <a:pt x="203" y="157911"/>
                  </a:lnTo>
                  <a:lnTo>
                    <a:pt x="1981" y="161658"/>
                  </a:lnTo>
                  <a:lnTo>
                    <a:pt x="3759" y="165417"/>
                  </a:lnTo>
                  <a:lnTo>
                    <a:pt x="6896" y="168262"/>
                  </a:lnTo>
                  <a:lnTo>
                    <a:pt x="10820" y="169659"/>
                  </a:lnTo>
                  <a:lnTo>
                    <a:pt x="141947" y="216471"/>
                  </a:lnTo>
                  <a:lnTo>
                    <a:pt x="143967" y="217385"/>
                  </a:lnTo>
                  <a:lnTo>
                    <a:pt x="146088" y="217995"/>
                  </a:lnTo>
                  <a:lnTo>
                    <a:pt x="148297" y="217995"/>
                  </a:lnTo>
                  <a:lnTo>
                    <a:pt x="149072" y="217995"/>
                  </a:lnTo>
                  <a:lnTo>
                    <a:pt x="149796" y="217817"/>
                  </a:lnTo>
                  <a:lnTo>
                    <a:pt x="150545" y="217703"/>
                  </a:lnTo>
                  <a:lnTo>
                    <a:pt x="150749" y="217677"/>
                  </a:lnTo>
                  <a:lnTo>
                    <a:pt x="150939" y="217665"/>
                  </a:lnTo>
                  <a:lnTo>
                    <a:pt x="151142" y="217639"/>
                  </a:lnTo>
                  <a:lnTo>
                    <a:pt x="151777" y="217512"/>
                  </a:lnTo>
                  <a:lnTo>
                    <a:pt x="152387" y="217385"/>
                  </a:lnTo>
                  <a:lnTo>
                    <a:pt x="152996" y="217195"/>
                  </a:lnTo>
                  <a:lnTo>
                    <a:pt x="153898" y="216928"/>
                  </a:lnTo>
                  <a:lnTo>
                    <a:pt x="154762" y="216585"/>
                  </a:lnTo>
                  <a:lnTo>
                    <a:pt x="155600" y="216166"/>
                  </a:lnTo>
                  <a:lnTo>
                    <a:pt x="155816" y="216039"/>
                  </a:lnTo>
                  <a:lnTo>
                    <a:pt x="156006" y="215912"/>
                  </a:lnTo>
                  <a:lnTo>
                    <a:pt x="156222" y="215785"/>
                  </a:lnTo>
                  <a:lnTo>
                    <a:pt x="158902" y="214261"/>
                  </a:lnTo>
                  <a:lnTo>
                    <a:pt x="161099" y="211962"/>
                  </a:lnTo>
                  <a:lnTo>
                    <a:pt x="162483" y="209118"/>
                  </a:lnTo>
                  <a:lnTo>
                    <a:pt x="278612" y="23812"/>
                  </a:lnTo>
                  <a:lnTo>
                    <a:pt x="280822" y="20294"/>
                  </a:lnTo>
                  <a:lnTo>
                    <a:pt x="281508" y="16128"/>
                  </a:lnTo>
                  <a:lnTo>
                    <a:pt x="280581" y="12077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/>
          <p:nvPr/>
        </p:nvSpPr>
        <p:spPr>
          <a:xfrm>
            <a:off x="3583262" y="5832334"/>
            <a:ext cx="730885" cy="730885"/>
          </a:xfrm>
          <a:custGeom>
            <a:avLst/>
            <a:gdLst/>
            <a:ahLst/>
            <a:cxnLst/>
            <a:rect l="l" t="t" r="r" b="b"/>
            <a:pathLst>
              <a:path w="730885" h="730884">
                <a:moveTo>
                  <a:pt x="243547" y="521944"/>
                </a:moveTo>
                <a:lnTo>
                  <a:pt x="210860" y="489869"/>
                </a:lnTo>
                <a:lnTo>
                  <a:pt x="187067" y="452441"/>
                </a:lnTo>
                <a:lnTo>
                  <a:pt x="172376" y="411333"/>
                </a:lnTo>
                <a:lnTo>
                  <a:pt x="166996" y="368216"/>
                </a:lnTo>
                <a:lnTo>
                  <a:pt x="171135" y="324763"/>
                </a:lnTo>
                <a:lnTo>
                  <a:pt x="185000" y="282645"/>
                </a:lnTo>
                <a:lnTo>
                  <a:pt x="208800" y="243535"/>
                </a:lnTo>
                <a:lnTo>
                  <a:pt x="240875" y="210843"/>
                </a:lnTo>
                <a:lnTo>
                  <a:pt x="278301" y="187048"/>
                </a:lnTo>
                <a:lnTo>
                  <a:pt x="319409" y="172357"/>
                </a:lnTo>
                <a:lnTo>
                  <a:pt x="362527" y="166977"/>
                </a:lnTo>
                <a:lnTo>
                  <a:pt x="405985" y="171116"/>
                </a:lnTo>
                <a:lnTo>
                  <a:pt x="448111" y="184979"/>
                </a:lnTo>
                <a:lnTo>
                  <a:pt x="487235" y="208775"/>
                </a:lnTo>
                <a:lnTo>
                  <a:pt x="519915" y="240853"/>
                </a:lnTo>
                <a:lnTo>
                  <a:pt x="543704" y="278282"/>
                </a:lnTo>
                <a:lnTo>
                  <a:pt x="558394" y="319389"/>
                </a:lnTo>
                <a:lnTo>
                  <a:pt x="563773" y="362506"/>
                </a:lnTo>
                <a:lnTo>
                  <a:pt x="559634" y="405962"/>
                </a:lnTo>
                <a:lnTo>
                  <a:pt x="545765" y="448086"/>
                </a:lnTo>
                <a:lnTo>
                  <a:pt x="521957" y="487210"/>
                </a:lnTo>
                <a:lnTo>
                  <a:pt x="489882" y="519889"/>
                </a:lnTo>
                <a:lnTo>
                  <a:pt x="452456" y="543677"/>
                </a:lnTo>
                <a:lnTo>
                  <a:pt x="411350" y="558365"/>
                </a:lnTo>
                <a:lnTo>
                  <a:pt x="368234" y="563745"/>
                </a:lnTo>
                <a:lnTo>
                  <a:pt x="324781" y="559607"/>
                </a:lnTo>
                <a:lnTo>
                  <a:pt x="282662" y="545743"/>
                </a:lnTo>
                <a:lnTo>
                  <a:pt x="243547" y="521944"/>
                </a:lnTo>
                <a:close/>
              </a:path>
              <a:path w="730885" h="730884">
                <a:moveTo>
                  <a:pt x="123698" y="640359"/>
                </a:moveTo>
                <a:lnTo>
                  <a:pt x="158178" y="667207"/>
                </a:lnTo>
                <a:lnTo>
                  <a:pt x="177059" y="676615"/>
                </a:lnTo>
                <a:lnTo>
                  <a:pt x="197377" y="678005"/>
                </a:lnTo>
                <a:lnTo>
                  <a:pt x="216732" y="671675"/>
                </a:lnTo>
                <a:lnTo>
                  <a:pt x="232727" y="657923"/>
                </a:lnTo>
                <a:lnTo>
                  <a:pt x="251167" y="634199"/>
                </a:lnTo>
                <a:lnTo>
                  <a:pt x="269486" y="641281"/>
                </a:lnTo>
                <a:lnTo>
                  <a:pt x="288086" y="647079"/>
                </a:lnTo>
                <a:lnTo>
                  <a:pt x="306924" y="651593"/>
                </a:lnTo>
                <a:lnTo>
                  <a:pt x="325958" y="654824"/>
                </a:lnTo>
                <a:lnTo>
                  <a:pt x="329653" y="684593"/>
                </a:lnTo>
                <a:lnTo>
                  <a:pt x="336348" y="704598"/>
                </a:lnTo>
                <a:lnTo>
                  <a:pt x="349734" y="719945"/>
                </a:lnTo>
                <a:lnTo>
                  <a:pt x="367903" y="729150"/>
                </a:lnTo>
                <a:lnTo>
                  <a:pt x="388950" y="730732"/>
                </a:lnTo>
                <a:lnTo>
                  <a:pt x="432308" y="725322"/>
                </a:lnTo>
                <a:lnTo>
                  <a:pt x="452309" y="718625"/>
                </a:lnTo>
                <a:lnTo>
                  <a:pt x="467658" y="705237"/>
                </a:lnTo>
                <a:lnTo>
                  <a:pt x="476863" y="687067"/>
                </a:lnTo>
                <a:lnTo>
                  <a:pt x="478434" y="666026"/>
                </a:lnTo>
                <a:lnTo>
                  <a:pt x="474726" y="636269"/>
                </a:lnTo>
                <a:lnTo>
                  <a:pt x="492372" y="628471"/>
                </a:lnTo>
                <a:lnTo>
                  <a:pt x="509524" y="619469"/>
                </a:lnTo>
                <a:lnTo>
                  <a:pt x="526132" y="609279"/>
                </a:lnTo>
                <a:lnTo>
                  <a:pt x="542150" y="597915"/>
                </a:lnTo>
                <a:lnTo>
                  <a:pt x="565848" y="616356"/>
                </a:lnTo>
                <a:lnTo>
                  <a:pt x="584731" y="625758"/>
                </a:lnTo>
                <a:lnTo>
                  <a:pt x="605053" y="627149"/>
                </a:lnTo>
                <a:lnTo>
                  <a:pt x="624412" y="620823"/>
                </a:lnTo>
                <a:lnTo>
                  <a:pt x="640410" y="607072"/>
                </a:lnTo>
                <a:lnTo>
                  <a:pt x="667232" y="572579"/>
                </a:lnTo>
                <a:lnTo>
                  <a:pt x="676638" y="553696"/>
                </a:lnTo>
                <a:lnTo>
                  <a:pt x="678026" y="533376"/>
                </a:lnTo>
                <a:lnTo>
                  <a:pt x="671695" y="514020"/>
                </a:lnTo>
                <a:lnTo>
                  <a:pt x="657948" y="498030"/>
                </a:lnTo>
                <a:lnTo>
                  <a:pt x="634225" y="479590"/>
                </a:lnTo>
                <a:lnTo>
                  <a:pt x="641309" y="461273"/>
                </a:lnTo>
                <a:lnTo>
                  <a:pt x="647111" y="442668"/>
                </a:lnTo>
                <a:lnTo>
                  <a:pt x="651629" y="423829"/>
                </a:lnTo>
                <a:lnTo>
                  <a:pt x="654862" y="404812"/>
                </a:lnTo>
                <a:lnTo>
                  <a:pt x="684606" y="401091"/>
                </a:lnTo>
                <a:lnTo>
                  <a:pt x="704619" y="394394"/>
                </a:lnTo>
                <a:lnTo>
                  <a:pt x="719969" y="381006"/>
                </a:lnTo>
                <a:lnTo>
                  <a:pt x="729176" y="362836"/>
                </a:lnTo>
                <a:lnTo>
                  <a:pt x="730758" y="341795"/>
                </a:lnTo>
                <a:lnTo>
                  <a:pt x="725335" y="298437"/>
                </a:lnTo>
                <a:lnTo>
                  <a:pt x="718640" y="278437"/>
                </a:lnTo>
                <a:lnTo>
                  <a:pt x="705256" y="263090"/>
                </a:lnTo>
                <a:lnTo>
                  <a:pt x="687091" y="253881"/>
                </a:lnTo>
                <a:lnTo>
                  <a:pt x="666051" y="252298"/>
                </a:lnTo>
                <a:lnTo>
                  <a:pt x="636295" y="256019"/>
                </a:lnTo>
                <a:lnTo>
                  <a:pt x="628495" y="238365"/>
                </a:lnTo>
                <a:lnTo>
                  <a:pt x="619491" y="221213"/>
                </a:lnTo>
                <a:lnTo>
                  <a:pt x="609304" y="204611"/>
                </a:lnTo>
                <a:lnTo>
                  <a:pt x="597954" y="188607"/>
                </a:lnTo>
                <a:lnTo>
                  <a:pt x="616394" y="164884"/>
                </a:lnTo>
                <a:lnTo>
                  <a:pt x="625794" y="146007"/>
                </a:lnTo>
                <a:lnTo>
                  <a:pt x="627179" y="125688"/>
                </a:lnTo>
                <a:lnTo>
                  <a:pt x="620845" y="106326"/>
                </a:lnTo>
                <a:lnTo>
                  <a:pt x="607085" y="90322"/>
                </a:lnTo>
                <a:lnTo>
                  <a:pt x="572604" y="63512"/>
                </a:lnTo>
                <a:lnTo>
                  <a:pt x="553723" y="54106"/>
                </a:lnTo>
                <a:lnTo>
                  <a:pt x="533406" y="52720"/>
                </a:lnTo>
                <a:lnTo>
                  <a:pt x="514051" y="59054"/>
                </a:lnTo>
                <a:lnTo>
                  <a:pt x="498055" y="72809"/>
                </a:lnTo>
                <a:lnTo>
                  <a:pt x="479602" y="96507"/>
                </a:lnTo>
                <a:lnTo>
                  <a:pt x="461287" y="89432"/>
                </a:lnTo>
                <a:lnTo>
                  <a:pt x="442683" y="83637"/>
                </a:lnTo>
                <a:lnTo>
                  <a:pt x="423842" y="79121"/>
                </a:lnTo>
                <a:lnTo>
                  <a:pt x="404812" y="75882"/>
                </a:lnTo>
                <a:lnTo>
                  <a:pt x="401116" y="46139"/>
                </a:lnTo>
                <a:lnTo>
                  <a:pt x="394416" y="26126"/>
                </a:lnTo>
                <a:lnTo>
                  <a:pt x="381031" y="10777"/>
                </a:lnTo>
                <a:lnTo>
                  <a:pt x="362865" y="1574"/>
                </a:lnTo>
                <a:lnTo>
                  <a:pt x="341820" y="0"/>
                </a:lnTo>
                <a:lnTo>
                  <a:pt x="298462" y="5397"/>
                </a:lnTo>
                <a:lnTo>
                  <a:pt x="278459" y="12105"/>
                </a:lnTo>
                <a:lnTo>
                  <a:pt x="263115" y="25492"/>
                </a:lnTo>
                <a:lnTo>
                  <a:pt x="253910" y="43655"/>
                </a:lnTo>
                <a:lnTo>
                  <a:pt x="252323" y="64693"/>
                </a:lnTo>
                <a:lnTo>
                  <a:pt x="256044" y="94449"/>
                </a:lnTo>
                <a:lnTo>
                  <a:pt x="238392" y="102248"/>
                </a:lnTo>
                <a:lnTo>
                  <a:pt x="221241" y="111250"/>
                </a:lnTo>
                <a:lnTo>
                  <a:pt x="204636" y="121440"/>
                </a:lnTo>
                <a:lnTo>
                  <a:pt x="188620" y="132803"/>
                </a:lnTo>
                <a:lnTo>
                  <a:pt x="164909" y="114350"/>
                </a:lnTo>
                <a:lnTo>
                  <a:pt x="146031" y="104961"/>
                </a:lnTo>
                <a:lnTo>
                  <a:pt x="125712" y="103574"/>
                </a:lnTo>
                <a:lnTo>
                  <a:pt x="106357" y="109903"/>
                </a:lnTo>
                <a:lnTo>
                  <a:pt x="90373" y="123659"/>
                </a:lnTo>
                <a:lnTo>
                  <a:pt x="63538" y="158140"/>
                </a:lnTo>
                <a:lnTo>
                  <a:pt x="54127" y="177021"/>
                </a:lnTo>
                <a:lnTo>
                  <a:pt x="52743" y="197338"/>
                </a:lnTo>
                <a:lnTo>
                  <a:pt x="59083" y="216694"/>
                </a:lnTo>
                <a:lnTo>
                  <a:pt x="72847" y="232689"/>
                </a:lnTo>
                <a:lnTo>
                  <a:pt x="96545" y="251155"/>
                </a:lnTo>
                <a:lnTo>
                  <a:pt x="89456" y="269457"/>
                </a:lnTo>
                <a:lnTo>
                  <a:pt x="83656" y="288056"/>
                </a:lnTo>
                <a:lnTo>
                  <a:pt x="79145" y="306896"/>
                </a:lnTo>
                <a:lnTo>
                  <a:pt x="75920" y="325920"/>
                </a:lnTo>
                <a:lnTo>
                  <a:pt x="46151" y="329628"/>
                </a:lnTo>
                <a:lnTo>
                  <a:pt x="26149" y="336334"/>
                </a:lnTo>
                <a:lnTo>
                  <a:pt x="10798" y="349726"/>
                </a:lnTo>
                <a:lnTo>
                  <a:pt x="1585" y="367890"/>
                </a:lnTo>
                <a:lnTo>
                  <a:pt x="0" y="388912"/>
                </a:lnTo>
                <a:lnTo>
                  <a:pt x="5410" y="432257"/>
                </a:lnTo>
                <a:lnTo>
                  <a:pt x="12114" y="452271"/>
                </a:lnTo>
                <a:lnTo>
                  <a:pt x="25506" y="467625"/>
                </a:lnTo>
                <a:lnTo>
                  <a:pt x="43677" y="476832"/>
                </a:lnTo>
                <a:lnTo>
                  <a:pt x="64719" y="478408"/>
                </a:lnTo>
                <a:lnTo>
                  <a:pt x="94475" y="474700"/>
                </a:lnTo>
                <a:lnTo>
                  <a:pt x="102279" y="492347"/>
                </a:lnTo>
                <a:lnTo>
                  <a:pt x="111280" y="509497"/>
                </a:lnTo>
                <a:lnTo>
                  <a:pt x="121467" y="526101"/>
                </a:lnTo>
                <a:lnTo>
                  <a:pt x="132829" y="542112"/>
                </a:lnTo>
                <a:lnTo>
                  <a:pt x="114388" y="565823"/>
                </a:lnTo>
                <a:lnTo>
                  <a:pt x="104984" y="584702"/>
                </a:lnTo>
                <a:lnTo>
                  <a:pt x="103603" y="605015"/>
                </a:lnTo>
                <a:lnTo>
                  <a:pt x="109941" y="624366"/>
                </a:lnTo>
                <a:lnTo>
                  <a:pt x="123698" y="640359"/>
                </a:lnTo>
                <a:close/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912340" y="5186447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145230" y="358240"/>
                </a:moveTo>
                <a:lnTo>
                  <a:pt x="128880" y="310567"/>
                </a:lnTo>
                <a:lnTo>
                  <a:pt x="128239" y="261922"/>
                </a:lnTo>
                <a:lnTo>
                  <a:pt x="142242" y="215813"/>
                </a:lnTo>
                <a:lnTo>
                  <a:pt x="169825" y="175748"/>
                </a:lnTo>
                <a:lnTo>
                  <a:pt x="209924" y="145236"/>
                </a:lnTo>
                <a:lnTo>
                  <a:pt x="257603" y="128876"/>
                </a:lnTo>
                <a:lnTo>
                  <a:pt x="306252" y="128234"/>
                </a:lnTo>
                <a:lnTo>
                  <a:pt x="352363" y="142243"/>
                </a:lnTo>
                <a:lnTo>
                  <a:pt x="392428" y="169834"/>
                </a:lnTo>
                <a:lnTo>
                  <a:pt x="422941" y="209942"/>
                </a:lnTo>
                <a:lnTo>
                  <a:pt x="439302" y="257610"/>
                </a:lnTo>
                <a:lnTo>
                  <a:pt x="439946" y="306254"/>
                </a:lnTo>
                <a:lnTo>
                  <a:pt x="425939" y="352363"/>
                </a:lnTo>
                <a:lnTo>
                  <a:pt x="398347" y="392426"/>
                </a:lnTo>
                <a:lnTo>
                  <a:pt x="358234" y="422934"/>
                </a:lnTo>
                <a:lnTo>
                  <a:pt x="310568" y="439298"/>
                </a:lnTo>
                <a:lnTo>
                  <a:pt x="261926" y="439942"/>
                </a:lnTo>
                <a:lnTo>
                  <a:pt x="215817" y="425933"/>
                </a:lnTo>
                <a:lnTo>
                  <a:pt x="175749" y="398342"/>
                </a:lnTo>
                <a:lnTo>
                  <a:pt x="145230" y="358240"/>
                </a:lnTo>
                <a:close/>
              </a:path>
              <a:path w="568325" h="568325">
                <a:moveTo>
                  <a:pt x="20135" y="405382"/>
                </a:moveTo>
                <a:lnTo>
                  <a:pt x="36493" y="435977"/>
                </a:lnTo>
                <a:lnTo>
                  <a:pt x="47127" y="448877"/>
                </a:lnTo>
                <a:lnTo>
                  <a:pt x="61400" y="456439"/>
                </a:lnTo>
                <a:lnTo>
                  <a:pt x="77469" y="458101"/>
                </a:lnTo>
                <a:lnTo>
                  <a:pt x="93490" y="453299"/>
                </a:lnTo>
                <a:lnTo>
                  <a:pt x="114509" y="442060"/>
                </a:lnTo>
                <a:lnTo>
                  <a:pt x="125499" y="453111"/>
                </a:lnTo>
                <a:lnTo>
                  <a:pt x="137111" y="463320"/>
                </a:lnTo>
                <a:lnTo>
                  <a:pt x="149309" y="472671"/>
                </a:lnTo>
                <a:lnTo>
                  <a:pt x="162057" y="481151"/>
                </a:lnTo>
                <a:lnTo>
                  <a:pt x="155136" y="503922"/>
                </a:lnTo>
                <a:lnTo>
                  <a:pt x="168479" y="548570"/>
                </a:lnTo>
                <a:lnTo>
                  <a:pt x="216401" y="566571"/>
                </a:lnTo>
                <a:lnTo>
                  <a:pt x="233058" y="568172"/>
                </a:lnTo>
                <a:lnTo>
                  <a:pt x="248505" y="563423"/>
                </a:lnTo>
                <a:lnTo>
                  <a:pt x="261044" y="553228"/>
                </a:lnTo>
                <a:lnTo>
                  <a:pt x="268979" y="538491"/>
                </a:lnTo>
                <a:lnTo>
                  <a:pt x="275888" y="515733"/>
                </a:lnTo>
                <a:lnTo>
                  <a:pt x="291194" y="515765"/>
                </a:lnTo>
                <a:lnTo>
                  <a:pt x="306529" y="514772"/>
                </a:lnTo>
                <a:lnTo>
                  <a:pt x="321850" y="512748"/>
                </a:lnTo>
                <a:lnTo>
                  <a:pt x="337114" y="509687"/>
                </a:lnTo>
                <a:lnTo>
                  <a:pt x="348366" y="530706"/>
                </a:lnTo>
                <a:lnTo>
                  <a:pt x="359012" y="543614"/>
                </a:lnTo>
                <a:lnTo>
                  <a:pt x="373289" y="551180"/>
                </a:lnTo>
                <a:lnTo>
                  <a:pt x="389363" y="552843"/>
                </a:lnTo>
                <a:lnTo>
                  <a:pt x="405402" y="548041"/>
                </a:lnTo>
                <a:lnTo>
                  <a:pt x="435958" y="531709"/>
                </a:lnTo>
                <a:lnTo>
                  <a:pt x="448870" y="521055"/>
                </a:lnTo>
                <a:lnTo>
                  <a:pt x="456431" y="506776"/>
                </a:lnTo>
                <a:lnTo>
                  <a:pt x="458086" y="490711"/>
                </a:lnTo>
                <a:lnTo>
                  <a:pt x="453281" y="474699"/>
                </a:lnTo>
                <a:lnTo>
                  <a:pt x="442054" y="453655"/>
                </a:lnTo>
                <a:lnTo>
                  <a:pt x="453110" y="442664"/>
                </a:lnTo>
                <a:lnTo>
                  <a:pt x="463316" y="431052"/>
                </a:lnTo>
                <a:lnTo>
                  <a:pt x="472667" y="418854"/>
                </a:lnTo>
                <a:lnTo>
                  <a:pt x="481158" y="406106"/>
                </a:lnTo>
                <a:lnTo>
                  <a:pt x="503903" y="413040"/>
                </a:lnTo>
                <a:lnTo>
                  <a:pt x="548563" y="399692"/>
                </a:lnTo>
                <a:lnTo>
                  <a:pt x="566578" y="351776"/>
                </a:lnTo>
                <a:lnTo>
                  <a:pt x="568172" y="335120"/>
                </a:lnTo>
                <a:lnTo>
                  <a:pt x="563420" y="319678"/>
                </a:lnTo>
                <a:lnTo>
                  <a:pt x="553228" y="307143"/>
                </a:lnTo>
                <a:lnTo>
                  <a:pt x="538498" y="299210"/>
                </a:lnTo>
                <a:lnTo>
                  <a:pt x="515752" y="292302"/>
                </a:lnTo>
                <a:lnTo>
                  <a:pt x="515790" y="276995"/>
                </a:lnTo>
                <a:lnTo>
                  <a:pt x="514795" y="261658"/>
                </a:lnTo>
                <a:lnTo>
                  <a:pt x="512765" y="246333"/>
                </a:lnTo>
                <a:lnTo>
                  <a:pt x="509695" y="231062"/>
                </a:lnTo>
                <a:lnTo>
                  <a:pt x="530713" y="219823"/>
                </a:lnTo>
                <a:lnTo>
                  <a:pt x="543619" y="209168"/>
                </a:lnTo>
                <a:lnTo>
                  <a:pt x="551182" y="194886"/>
                </a:lnTo>
                <a:lnTo>
                  <a:pt x="552844" y="178814"/>
                </a:lnTo>
                <a:lnTo>
                  <a:pt x="548049" y="162787"/>
                </a:lnTo>
                <a:lnTo>
                  <a:pt x="531729" y="132205"/>
                </a:lnTo>
                <a:lnTo>
                  <a:pt x="521072" y="119298"/>
                </a:lnTo>
                <a:lnTo>
                  <a:pt x="506786" y="111734"/>
                </a:lnTo>
                <a:lnTo>
                  <a:pt x="490710" y="110079"/>
                </a:lnTo>
                <a:lnTo>
                  <a:pt x="474681" y="114895"/>
                </a:lnTo>
                <a:lnTo>
                  <a:pt x="453649" y="126097"/>
                </a:lnTo>
                <a:lnTo>
                  <a:pt x="442666" y="115060"/>
                </a:lnTo>
                <a:lnTo>
                  <a:pt x="431059" y="104857"/>
                </a:lnTo>
                <a:lnTo>
                  <a:pt x="418867" y="95505"/>
                </a:lnTo>
                <a:lnTo>
                  <a:pt x="406126" y="87019"/>
                </a:lnTo>
                <a:lnTo>
                  <a:pt x="413022" y="64248"/>
                </a:lnTo>
                <a:lnTo>
                  <a:pt x="399699" y="19610"/>
                </a:lnTo>
                <a:lnTo>
                  <a:pt x="351795" y="1599"/>
                </a:lnTo>
                <a:lnTo>
                  <a:pt x="335138" y="0"/>
                </a:lnTo>
                <a:lnTo>
                  <a:pt x="319690" y="4742"/>
                </a:lnTo>
                <a:lnTo>
                  <a:pt x="307147" y="14932"/>
                </a:lnTo>
                <a:lnTo>
                  <a:pt x="299205" y="29678"/>
                </a:lnTo>
                <a:lnTo>
                  <a:pt x="292283" y="52449"/>
                </a:lnTo>
                <a:lnTo>
                  <a:pt x="276986" y="52408"/>
                </a:lnTo>
                <a:lnTo>
                  <a:pt x="261656" y="53394"/>
                </a:lnTo>
                <a:lnTo>
                  <a:pt x="246333" y="55416"/>
                </a:lnTo>
                <a:lnTo>
                  <a:pt x="231057" y="58482"/>
                </a:lnTo>
                <a:lnTo>
                  <a:pt x="219817" y="37451"/>
                </a:lnTo>
                <a:lnTo>
                  <a:pt x="209178" y="24546"/>
                </a:lnTo>
                <a:lnTo>
                  <a:pt x="194906" y="16989"/>
                </a:lnTo>
                <a:lnTo>
                  <a:pt x="178833" y="15335"/>
                </a:lnTo>
                <a:lnTo>
                  <a:pt x="162794" y="20141"/>
                </a:lnTo>
                <a:lnTo>
                  <a:pt x="132212" y="36460"/>
                </a:lnTo>
                <a:lnTo>
                  <a:pt x="119301" y="47113"/>
                </a:lnTo>
                <a:lnTo>
                  <a:pt x="111740" y="61392"/>
                </a:lnTo>
                <a:lnTo>
                  <a:pt x="110085" y="77463"/>
                </a:lnTo>
                <a:lnTo>
                  <a:pt x="114890" y="93496"/>
                </a:lnTo>
                <a:lnTo>
                  <a:pt x="126116" y="114527"/>
                </a:lnTo>
                <a:lnTo>
                  <a:pt x="115065" y="125503"/>
                </a:lnTo>
                <a:lnTo>
                  <a:pt x="104858" y="137108"/>
                </a:lnTo>
                <a:lnTo>
                  <a:pt x="95511" y="149303"/>
                </a:lnTo>
                <a:lnTo>
                  <a:pt x="87039" y="162050"/>
                </a:lnTo>
                <a:lnTo>
                  <a:pt x="64267" y="155129"/>
                </a:lnTo>
                <a:lnTo>
                  <a:pt x="19605" y="168480"/>
                </a:lnTo>
                <a:lnTo>
                  <a:pt x="1606" y="216381"/>
                </a:lnTo>
                <a:lnTo>
                  <a:pt x="0" y="233035"/>
                </a:lnTo>
                <a:lnTo>
                  <a:pt x="4749" y="248477"/>
                </a:lnTo>
                <a:lnTo>
                  <a:pt x="14947" y="261019"/>
                </a:lnTo>
                <a:lnTo>
                  <a:pt x="29685" y="268972"/>
                </a:lnTo>
                <a:lnTo>
                  <a:pt x="52456" y="275868"/>
                </a:lnTo>
                <a:lnTo>
                  <a:pt x="52413" y="291182"/>
                </a:lnTo>
                <a:lnTo>
                  <a:pt x="53407" y="306522"/>
                </a:lnTo>
                <a:lnTo>
                  <a:pt x="55437" y="321848"/>
                </a:lnTo>
                <a:lnTo>
                  <a:pt x="58502" y="337120"/>
                </a:lnTo>
                <a:lnTo>
                  <a:pt x="37458" y="348359"/>
                </a:lnTo>
                <a:lnTo>
                  <a:pt x="24552" y="359003"/>
                </a:lnTo>
                <a:lnTo>
                  <a:pt x="16990" y="373275"/>
                </a:lnTo>
                <a:lnTo>
                  <a:pt x="15332" y="389345"/>
                </a:lnTo>
                <a:lnTo>
                  <a:pt x="20135" y="405382"/>
                </a:lnTo>
                <a:close/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4" name="object 64"/>
          <p:cNvGrpSpPr/>
          <p:nvPr/>
        </p:nvGrpSpPr>
        <p:grpSpPr>
          <a:xfrm>
            <a:off x="4903827" y="4281206"/>
            <a:ext cx="328930" cy="489584"/>
            <a:chOff x="4903827" y="4281206"/>
            <a:chExt cx="328930" cy="489584"/>
          </a:xfrm>
        </p:grpSpPr>
        <p:sp>
          <p:nvSpPr>
            <p:cNvPr id="65" name="object 65"/>
            <p:cNvSpPr/>
            <p:nvPr/>
          </p:nvSpPr>
          <p:spPr>
            <a:xfrm>
              <a:off x="4909212" y="4286591"/>
              <a:ext cx="318135" cy="368300"/>
            </a:xfrm>
            <a:custGeom>
              <a:avLst/>
              <a:gdLst/>
              <a:ahLst/>
              <a:cxnLst/>
              <a:rect l="l" t="t" r="r" b="b"/>
              <a:pathLst>
                <a:path w="318135" h="368300">
                  <a:moveTo>
                    <a:pt x="236177" y="354193"/>
                  </a:moveTo>
                  <a:lnTo>
                    <a:pt x="234394" y="338602"/>
                  </a:lnTo>
                  <a:lnTo>
                    <a:pt x="234010" y="328907"/>
                  </a:lnTo>
                  <a:lnTo>
                    <a:pt x="235214" y="321060"/>
                  </a:lnTo>
                  <a:lnTo>
                    <a:pt x="238196" y="311013"/>
                  </a:lnTo>
                  <a:lnTo>
                    <a:pt x="255658" y="281435"/>
                  </a:lnTo>
                  <a:lnTo>
                    <a:pt x="282906" y="246343"/>
                  </a:lnTo>
                  <a:lnTo>
                    <a:pt x="307697" y="205191"/>
                  </a:lnTo>
                  <a:lnTo>
                    <a:pt x="317787" y="157432"/>
                  </a:lnTo>
                  <a:lnTo>
                    <a:pt x="313275" y="120821"/>
                  </a:lnTo>
                  <a:lnTo>
                    <a:pt x="300582" y="81987"/>
                  </a:lnTo>
                  <a:lnTo>
                    <a:pt x="278285" y="45714"/>
                  </a:lnTo>
                  <a:lnTo>
                    <a:pt x="244961" y="16790"/>
                  </a:lnTo>
                  <a:lnTo>
                    <a:pt x="199188" y="0"/>
                  </a:lnTo>
                  <a:lnTo>
                    <a:pt x="139542" y="129"/>
                  </a:lnTo>
                  <a:lnTo>
                    <a:pt x="84450" y="17124"/>
                  </a:lnTo>
                  <a:lnTo>
                    <a:pt x="44122" y="46236"/>
                  </a:lnTo>
                  <a:lnTo>
                    <a:pt x="17386" y="83289"/>
                  </a:lnTo>
                  <a:lnTo>
                    <a:pt x="3069" y="124105"/>
                  </a:lnTo>
                  <a:lnTo>
                    <a:pt x="0" y="164507"/>
                  </a:lnTo>
                  <a:lnTo>
                    <a:pt x="7005" y="200319"/>
                  </a:lnTo>
                  <a:lnTo>
                    <a:pt x="34949" y="247554"/>
                  </a:lnTo>
                  <a:lnTo>
                    <a:pt x="69840" y="275159"/>
                  </a:lnTo>
                  <a:lnTo>
                    <a:pt x="104619" y="294894"/>
                  </a:lnTo>
                  <a:lnTo>
                    <a:pt x="132227" y="318518"/>
                  </a:lnTo>
                  <a:lnTo>
                    <a:pt x="136632" y="329193"/>
                  </a:lnTo>
                  <a:lnTo>
                    <a:pt x="141284" y="345806"/>
                  </a:lnTo>
                  <a:lnTo>
                    <a:pt x="144966" y="361097"/>
                  </a:lnTo>
                  <a:lnTo>
                    <a:pt x="146464" y="367807"/>
                  </a:lnTo>
                  <a:lnTo>
                    <a:pt x="236177" y="354193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96403" y="4399483"/>
              <a:ext cx="182408" cy="371088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5214313" y="7493915"/>
            <a:ext cx="276860" cy="338455"/>
            <a:chOff x="5214313" y="7493913"/>
            <a:chExt cx="276860" cy="338455"/>
          </a:xfrm>
        </p:grpSpPr>
        <p:sp>
          <p:nvSpPr>
            <p:cNvPr id="68" name="object 68"/>
            <p:cNvSpPr/>
            <p:nvPr/>
          </p:nvSpPr>
          <p:spPr>
            <a:xfrm>
              <a:off x="5424465" y="751249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0" y="0"/>
                  </a:move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5418641" y="751284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88"/>
                  </a:move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219698" y="7499297"/>
              <a:ext cx="266065" cy="327660"/>
            </a:xfrm>
            <a:custGeom>
              <a:avLst/>
              <a:gdLst/>
              <a:ahLst/>
              <a:cxnLst/>
              <a:rect l="l" t="t" r="r" b="b"/>
              <a:pathLst>
                <a:path w="266064" h="327659">
                  <a:moveTo>
                    <a:pt x="265963" y="0"/>
                  </a:moveTo>
                  <a:lnTo>
                    <a:pt x="218506" y="11761"/>
                  </a:lnTo>
                  <a:lnTo>
                    <a:pt x="191585" y="15067"/>
                  </a:lnTo>
                  <a:lnTo>
                    <a:pt x="179465" y="14146"/>
                  </a:lnTo>
                  <a:lnTo>
                    <a:pt x="161527" y="11870"/>
                  </a:lnTo>
                  <a:lnTo>
                    <a:pt x="136626" y="7835"/>
                  </a:lnTo>
                  <a:lnTo>
                    <a:pt x="98868" y="9530"/>
                  </a:lnTo>
                  <a:lnTo>
                    <a:pt x="60873" y="26772"/>
                  </a:lnTo>
                  <a:lnTo>
                    <a:pt x="28094" y="58921"/>
                  </a:lnTo>
                  <a:lnTo>
                    <a:pt x="5985" y="105333"/>
                  </a:lnTo>
                  <a:lnTo>
                    <a:pt x="0" y="165366"/>
                  </a:lnTo>
                  <a:lnTo>
                    <a:pt x="9014" y="211661"/>
                  </a:lnTo>
                  <a:lnTo>
                    <a:pt x="29112" y="261213"/>
                  </a:lnTo>
                  <a:lnTo>
                    <a:pt x="57364" y="308649"/>
                  </a:lnTo>
                  <a:lnTo>
                    <a:pt x="73081" y="327407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/>
          <p:nvPr/>
        </p:nvSpPr>
        <p:spPr>
          <a:xfrm>
            <a:off x="5575721" y="7797474"/>
            <a:ext cx="19050" cy="29845"/>
          </a:xfrm>
          <a:custGeom>
            <a:avLst/>
            <a:gdLst/>
            <a:ahLst/>
            <a:cxnLst/>
            <a:rect l="l" t="t" r="r" b="b"/>
            <a:pathLst>
              <a:path w="19050" h="29845">
                <a:moveTo>
                  <a:pt x="0" y="29232"/>
                </a:moveTo>
                <a:lnTo>
                  <a:pt x="18996" y="0"/>
                </a:lnTo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object 72"/>
          <p:cNvGrpSpPr/>
          <p:nvPr/>
        </p:nvGrpSpPr>
        <p:grpSpPr>
          <a:xfrm>
            <a:off x="5374389" y="7281497"/>
            <a:ext cx="226060" cy="257175"/>
            <a:chOff x="5374389" y="7281495"/>
            <a:chExt cx="226060" cy="257175"/>
          </a:xfrm>
        </p:grpSpPr>
        <p:sp>
          <p:nvSpPr>
            <p:cNvPr id="73" name="object 73"/>
            <p:cNvSpPr/>
            <p:nvPr/>
          </p:nvSpPr>
          <p:spPr>
            <a:xfrm>
              <a:off x="5485662" y="7496423"/>
              <a:ext cx="109220" cy="36830"/>
            </a:xfrm>
            <a:custGeom>
              <a:avLst/>
              <a:gdLst/>
              <a:ahLst/>
              <a:cxnLst/>
              <a:rect l="l" t="t" r="r" b="b"/>
              <a:pathLst>
                <a:path w="109220" h="36829">
                  <a:moveTo>
                    <a:pt x="109056" y="36753"/>
                  </a:moveTo>
                  <a:lnTo>
                    <a:pt x="77488" y="12527"/>
                  </a:lnTo>
                  <a:lnTo>
                    <a:pt x="37687" y="0"/>
                  </a:lnTo>
                  <a:lnTo>
                    <a:pt x="0" y="2875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74389" y="7281495"/>
              <a:ext cx="225713" cy="236387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4687017" y="4854038"/>
            <a:ext cx="277495" cy="324485"/>
            <a:chOff x="4687015" y="4854036"/>
            <a:chExt cx="277495" cy="324485"/>
          </a:xfrm>
        </p:grpSpPr>
        <p:pic>
          <p:nvPicPr>
            <p:cNvPr id="76" name="object 7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97263" y="5014218"/>
              <a:ext cx="99492" cy="10178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63049" y="4905836"/>
              <a:ext cx="86059" cy="86307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692399" y="4859421"/>
              <a:ext cx="266700" cy="313690"/>
            </a:xfrm>
            <a:custGeom>
              <a:avLst/>
              <a:gdLst/>
              <a:ahLst/>
              <a:cxnLst/>
              <a:rect l="l" t="t" r="r" b="b"/>
              <a:pathLst>
                <a:path w="266700" h="313689">
                  <a:moveTo>
                    <a:pt x="94043" y="7551"/>
                  </a:moveTo>
                  <a:lnTo>
                    <a:pt x="133539" y="0"/>
                  </a:lnTo>
                  <a:lnTo>
                    <a:pt x="167282" y="4040"/>
                  </a:lnTo>
                  <a:lnTo>
                    <a:pt x="193518" y="20796"/>
                  </a:lnTo>
                  <a:lnTo>
                    <a:pt x="210489" y="51392"/>
                  </a:lnTo>
                  <a:lnTo>
                    <a:pt x="213218" y="69712"/>
                  </a:lnTo>
                  <a:lnTo>
                    <a:pt x="210613" y="87715"/>
                  </a:lnTo>
                  <a:lnTo>
                    <a:pt x="203288" y="104054"/>
                  </a:lnTo>
                  <a:lnTo>
                    <a:pt x="191858" y="117381"/>
                  </a:lnTo>
                  <a:lnTo>
                    <a:pt x="213904" y="121622"/>
                  </a:lnTo>
                  <a:lnTo>
                    <a:pt x="234299" y="132886"/>
                  </a:lnTo>
                  <a:lnTo>
                    <a:pt x="251012" y="150072"/>
                  </a:lnTo>
                  <a:lnTo>
                    <a:pt x="262013" y="172080"/>
                  </a:lnTo>
                  <a:lnTo>
                    <a:pt x="266190" y="210611"/>
                  </a:lnTo>
                  <a:lnTo>
                    <a:pt x="253801" y="242088"/>
                  </a:lnTo>
                  <a:lnTo>
                    <a:pt x="186524" y="284284"/>
                  </a:lnTo>
                  <a:lnTo>
                    <a:pt x="138422" y="298664"/>
                  </a:lnTo>
                  <a:lnTo>
                    <a:pt x="87414" y="313291"/>
                  </a:lnTo>
                  <a:lnTo>
                    <a:pt x="83743" y="311348"/>
                  </a:lnTo>
                  <a:lnTo>
                    <a:pt x="0" y="41562"/>
                  </a:lnTo>
                  <a:lnTo>
                    <a:pt x="1930" y="37892"/>
                  </a:lnTo>
                  <a:lnTo>
                    <a:pt x="25690" y="29872"/>
                  </a:lnTo>
                  <a:lnTo>
                    <a:pt x="49096" y="22045"/>
                  </a:lnTo>
                  <a:lnTo>
                    <a:pt x="71948" y="14556"/>
                  </a:lnTo>
                  <a:lnTo>
                    <a:pt x="94043" y="7551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/>
          <p:nvPr/>
        </p:nvSpPr>
        <p:spPr>
          <a:xfrm>
            <a:off x="4800678" y="7080949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89" h="402590">
                <a:moveTo>
                  <a:pt x="201104" y="0"/>
                </a:moveTo>
                <a:lnTo>
                  <a:pt x="195792" y="46109"/>
                </a:lnTo>
                <a:lnTo>
                  <a:pt x="180663" y="88438"/>
                </a:lnTo>
                <a:lnTo>
                  <a:pt x="156922" y="125778"/>
                </a:lnTo>
                <a:lnTo>
                  <a:pt x="125778" y="156922"/>
                </a:lnTo>
                <a:lnTo>
                  <a:pt x="88438" y="180663"/>
                </a:lnTo>
                <a:lnTo>
                  <a:pt x="46109" y="195792"/>
                </a:lnTo>
                <a:lnTo>
                  <a:pt x="0" y="201104"/>
                </a:lnTo>
                <a:lnTo>
                  <a:pt x="46109" y="206416"/>
                </a:lnTo>
                <a:lnTo>
                  <a:pt x="88438" y="221545"/>
                </a:lnTo>
                <a:lnTo>
                  <a:pt x="125778" y="245286"/>
                </a:lnTo>
                <a:lnTo>
                  <a:pt x="156922" y="276430"/>
                </a:lnTo>
                <a:lnTo>
                  <a:pt x="180663" y="313770"/>
                </a:lnTo>
                <a:lnTo>
                  <a:pt x="195792" y="356099"/>
                </a:lnTo>
                <a:lnTo>
                  <a:pt x="201104" y="402209"/>
                </a:lnTo>
                <a:lnTo>
                  <a:pt x="206416" y="356099"/>
                </a:lnTo>
                <a:lnTo>
                  <a:pt x="221545" y="313770"/>
                </a:lnTo>
                <a:lnTo>
                  <a:pt x="245286" y="276430"/>
                </a:lnTo>
                <a:lnTo>
                  <a:pt x="276430" y="245286"/>
                </a:lnTo>
                <a:lnTo>
                  <a:pt x="313770" y="221545"/>
                </a:lnTo>
                <a:lnTo>
                  <a:pt x="356099" y="206416"/>
                </a:lnTo>
                <a:lnTo>
                  <a:pt x="402208" y="201104"/>
                </a:lnTo>
                <a:lnTo>
                  <a:pt x="356099" y="195792"/>
                </a:lnTo>
                <a:lnTo>
                  <a:pt x="313770" y="180663"/>
                </a:lnTo>
                <a:lnTo>
                  <a:pt x="276430" y="156922"/>
                </a:lnTo>
                <a:lnTo>
                  <a:pt x="245286" y="125778"/>
                </a:lnTo>
                <a:lnTo>
                  <a:pt x="221545" y="88438"/>
                </a:lnTo>
                <a:lnTo>
                  <a:pt x="206416" y="46109"/>
                </a:lnTo>
                <a:lnTo>
                  <a:pt x="201104" y="0"/>
                </a:lnTo>
                <a:close/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515106" y="6743837"/>
            <a:ext cx="462915" cy="586740"/>
          </a:xfrm>
          <a:custGeom>
            <a:avLst/>
            <a:gdLst/>
            <a:ahLst/>
            <a:cxnLst/>
            <a:rect l="l" t="t" r="r" b="b"/>
            <a:pathLst>
              <a:path w="462914" h="586740">
                <a:moveTo>
                  <a:pt x="332054" y="59461"/>
                </a:moveTo>
                <a:lnTo>
                  <a:pt x="341122" y="452094"/>
                </a:lnTo>
                <a:lnTo>
                  <a:pt x="368474" y="446607"/>
                </a:lnTo>
                <a:lnTo>
                  <a:pt x="386494" y="446722"/>
                </a:lnTo>
                <a:lnTo>
                  <a:pt x="403192" y="454191"/>
                </a:lnTo>
                <a:lnTo>
                  <a:pt x="426580" y="470763"/>
                </a:lnTo>
                <a:lnTo>
                  <a:pt x="455700" y="503497"/>
                </a:lnTo>
                <a:lnTo>
                  <a:pt x="462538" y="536365"/>
                </a:lnTo>
                <a:lnTo>
                  <a:pt x="452095" y="564146"/>
                </a:lnTo>
                <a:lnTo>
                  <a:pt x="429374" y="581621"/>
                </a:lnTo>
                <a:lnTo>
                  <a:pt x="387980" y="586667"/>
                </a:lnTo>
                <a:lnTo>
                  <a:pt x="348461" y="572838"/>
                </a:lnTo>
                <a:lnTo>
                  <a:pt x="318597" y="543033"/>
                </a:lnTo>
                <a:lnTo>
                  <a:pt x="306171" y="500151"/>
                </a:lnTo>
                <a:lnTo>
                  <a:pt x="303839" y="399344"/>
                </a:lnTo>
                <a:lnTo>
                  <a:pt x="300888" y="271452"/>
                </a:lnTo>
                <a:lnTo>
                  <a:pt x="298356" y="161616"/>
                </a:lnTo>
                <a:lnTo>
                  <a:pt x="297281" y="114973"/>
                </a:lnTo>
                <a:lnTo>
                  <a:pt x="33997" y="72555"/>
                </a:lnTo>
                <a:lnTo>
                  <a:pt x="36499" y="396976"/>
                </a:lnTo>
                <a:lnTo>
                  <a:pt x="60764" y="391076"/>
                </a:lnTo>
                <a:lnTo>
                  <a:pt x="77692" y="390588"/>
                </a:lnTo>
                <a:lnTo>
                  <a:pt x="95239" y="396844"/>
                </a:lnTo>
                <a:lnTo>
                  <a:pt x="121361" y="411175"/>
                </a:lnTo>
                <a:lnTo>
                  <a:pt x="152524" y="440493"/>
                </a:lnTo>
                <a:lnTo>
                  <a:pt x="162266" y="474735"/>
                </a:lnTo>
                <a:lnTo>
                  <a:pt x="153855" y="506684"/>
                </a:lnTo>
                <a:lnTo>
                  <a:pt x="130554" y="529126"/>
                </a:lnTo>
                <a:lnTo>
                  <a:pt x="95631" y="534847"/>
                </a:lnTo>
                <a:lnTo>
                  <a:pt x="70118" y="527204"/>
                </a:lnTo>
                <a:lnTo>
                  <a:pt x="25684" y="483309"/>
                </a:lnTo>
                <a:lnTo>
                  <a:pt x="14452" y="445947"/>
                </a:lnTo>
                <a:lnTo>
                  <a:pt x="6032" y="329601"/>
                </a:lnTo>
                <a:lnTo>
                  <a:pt x="1749" y="181492"/>
                </a:lnTo>
                <a:lnTo>
                  <a:pt x="204" y="54123"/>
                </a:lnTo>
                <a:lnTo>
                  <a:pt x="0" y="0"/>
                </a:lnTo>
                <a:lnTo>
                  <a:pt x="332054" y="59461"/>
                </a:lnTo>
                <a:close/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81"/>
          <p:cNvGrpSpPr/>
          <p:nvPr/>
        </p:nvGrpSpPr>
        <p:grpSpPr>
          <a:xfrm>
            <a:off x="1072973" y="7276984"/>
            <a:ext cx="1356995" cy="555625"/>
            <a:chOff x="1072971" y="7276982"/>
            <a:chExt cx="1356995" cy="555625"/>
          </a:xfrm>
        </p:grpSpPr>
        <p:sp>
          <p:nvSpPr>
            <p:cNvPr id="82" name="object 82"/>
            <p:cNvSpPr/>
            <p:nvPr/>
          </p:nvSpPr>
          <p:spPr>
            <a:xfrm>
              <a:off x="1868305" y="7528510"/>
              <a:ext cx="543560" cy="291465"/>
            </a:xfrm>
            <a:custGeom>
              <a:avLst/>
              <a:gdLst/>
              <a:ahLst/>
              <a:cxnLst/>
              <a:rect l="l" t="t" r="r" b="b"/>
              <a:pathLst>
                <a:path w="543560" h="291465">
                  <a:moveTo>
                    <a:pt x="543064" y="291198"/>
                  </a:moveTo>
                  <a:lnTo>
                    <a:pt x="542194" y="274822"/>
                  </a:lnTo>
                  <a:lnTo>
                    <a:pt x="541208" y="256243"/>
                  </a:lnTo>
                  <a:lnTo>
                    <a:pt x="540401" y="241018"/>
                  </a:lnTo>
                  <a:lnTo>
                    <a:pt x="540067" y="234708"/>
                  </a:lnTo>
                  <a:lnTo>
                    <a:pt x="503302" y="223041"/>
                  </a:lnTo>
                  <a:lnTo>
                    <a:pt x="464040" y="204808"/>
                  </a:lnTo>
                  <a:lnTo>
                    <a:pt x="403951" y="159720"/>
                  </a:lnTo>
                  <a:lnTo>
                    <a:pt x="364402" y="129257"/>
                  </a:lnTo>
                  <a:lnTo>
                    <a:pt x="324342" y="99527"/>
                  </a:lnTo>
                  <a:lnTo>
                    <a:pt x="283343" y="71620"/>
                  </a:lnTo>
                  <a:lnTo>
                    <a:pt x="240974" y="46624"/>
                  </a:lnTo>
                  <a:lnTo>
                    <a:pt x="196807" y="25629"/>
                  </a:lnTo>
                  <a:lnTo>
                    <a:pt x="150412" y="9725"/>
                  </a:lnTo>
                  <a:lnTo>
                    <a:pt x="101358" y="0"/>
                  </a:lnTo>
                  <a:lnTo>
                    <a:pt x="63690" y="199"/>
                  </a:lnTo>
                  <a:lnTo>
                    <a:pt x="34772" y="8732"/>
                  </a:lnTo>
                  <a:lnTo>
                    <a:pt x="13808" y="21754"/>
                  </a:lnTo>
                  <a:lnTo>
                    <a:pt x="0" y="35420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317931" y="7282367"/>
              <a:ext cx="547370" cy="276225"/>
            </a:xfrm>
            <a:custGeom>
              <a:avLst/>
              <a:gdLst/>
              <a:ahLst/>
              <a:cxnLst/>
              <a:rect l="l" t="t" r="r" b="b"/>
              <a:pathLst>
                <a:path w="547369" h="276225">
                  <a:moveTo>
                    <a:pt x="0" y="32270"/>
                  </a:moveTo>
                  <a:lnTo>
                    <a:pt x="13100" y="22476"/>
                  </a:lnTo>
                  <a:lnTo>
                    <a:pt x="27224" y="11911"/>
                  </a:lnTo>
                  <a:lnTo>
                    <a:pt x="38520" y="3458"/>
                  </a:lnTo>
                  <a:lnTo>
                    <a:pt x="43141" y="0"/>
                  </a:lnTo>
                  <a:lnTo>
                    <a:pt x="73808" y="29397"/>
                  </a:lnTo>
                  <a:lnTo>
                    <a:pt x="111668" y="53940"/>
                  </a:lnTo>
                  <a:lnTo>
                    <a:pt x="185027" y="70477"/>
                  </a:lnTo>
                  <a:lnTo>
                    <a:pt x="234526" y="78773"/>
                  </a:lnTo>
                  <a:lnTo>
                    <a:pt x="284111" y="86863"/>
                  </a:lnTo>
                  <a:lnTo>
                    <a:pt x="333057" y="96307"/>
                  </a:lnTo>
                  <a:lnTo>
                    <a:pt x="380644" y="108667"/>
                  </a:lnTo>
                  <a:lnTo>
                    <a:pt x="426149" y="125504"/>
                  </a:lnTo>
                  <a:lnTo>
                    <a:pt x="468850" y="148379"/>
                  </a:lnTo>
                  <a:lnTo>
                    <a:pt x="508025" y="178854"/>
                  </a:lnTo>
                  <a:lnTo>
                    <a:pt x="543207" y="232959"/>
                  </a:lnTo>
                  <a:lnTo>
                    <a:pt x="547273" y="256670"/>
                  </a:lnTo>
                  <a:lnTo>
                    <a:pt x="546290" y="276034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270918" y="7307356"/>
              <a:ext cx="1153795" cy="519430"/>
            </a:xfrm>
            <a:custGeom>
              <a:avLst/>
              <a:gdLst/>
              <a:ahLst/>
              <a:cxnLst/>
              <a:rect l="l" t="t" r="r" b="b"/>
              <a:pathLst>
                <a:path w="1153795" h="519429">
                  <a:moveTo>
                    <a:pt x="0" y="20929"/>
                  </a:moveTo>
                  <a:lnTo>
                    <a:pt x="25552" y="0"/>
                  </a:lnTo>
                  <a:lnTo>
                    <a:pt x="499859" y="262356"/>
                  </a:lnTo>
                  <a:lnTo>
                    <a:pt x="522673" y="250626"/>
                  </a:lnTo>
                  <a:lnTo>
                    <a:pt x="576479" y="252035"/>
                  </a:lnTo>
                  <a:lnTo>
                    <a:pt x="612364" y="269210"/>
                  </a:lnTo>
                  <a:lnTo>
                    <a:pt x="640824" y="306072"/>
                  </a:lnTo>
                  <a:lnTo>
                    <a:pt x="644474" y="330085"/>
                  </a:lnTo>
                  <a:lnTo>
                    <a:pt x="1153235" y="519348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79513" y="7599306"/>
              <a:ext cx="104749" cy="64683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1078356" y="7328279"/>
              <a:ext cx="705485" cy="498475"/>
            </a:xfrm>
            <a:custGeom>
              <a:avLst/>
              <a:gdLst/>
              <a:ahLst/>
              <a:cxnLst/>
              <a:rect l="l" t="t" r="r" b="b"/>
              <a:pathLst>
                <a:path w="705485" h="498475">
                  <a:moveTo>
                    <a:pt x="0" y="498425"/>
                  </a:moveTo>
                  <a:lnTo>
                    <a:pt x="192561" y="0"/>
                  </a:lnTo>
                  <a:lnTo>
                    <a:pt x="704918" y="292633"/>
                  </a:lnTo>
                  <a:lnTo>
                    <a:pt x="609291" y="498425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797328" y="7663536"/>
              <a:ext cx="535305" cy="163195"/>
            </a:xfrm>
            <a:custGeom>
              <a:avLst/>
              <a:gdLst/>
              <a:ahLst/>
              <a:cxnLst/>
              <a:rect l="l" t="t" r="r" b="b"/>
              <a:pathLst>
                <a:path w="535305" h="163195">
                  <a:moveTo>
                    <a:pt x="0" y="163168"/>
                  </a:moveTo>
                  <a:lnTo>
                    <a:pt x="76996" y="0"/>
                  </a:lnTo>
                  <a:lnTo>
                    <a:pt x="534843" y="163168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243280" y="7512159"/>
              <a:ext cx="405765" cy="288925"/>
            </a:xfrm>
            <a:custGeom>
              <a:avLst/>
              <a:gdLst/>
              <a:ahLst/>
              <a:cxnLst/>
              <a:rect l="l" t="t" r="r" b="b"/>
              <a:pathLst>
                <a:path w="405764" h="288925">
                  <a:moveTo>
                    <a:pt x="405218" y="208686"/>
                  </a:moveTo>
                  <a:lnTo>
                    <a:pt x="367715" y="288785"/>
                  </a:lnTo>
                  <a:lnTo>
                    <a:pt x="0" y="82588"/>
                  </a:lnTo>
                  <a:lnTo>
                    <a:pt x="38658" y="0"/>
                  </a:lnTo>
                  <a:lnTo>
                    <a:pt x="405218" y="208686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214330" y="7648537"/>
              <a:ext cx="318135" cy="178435"/>
            </a:xfrm>
            <a:custGeom>
              <a:avLst/>
              <a:gdLst/>
              <a:ahLst/>
              <a:cxnLst/>
              <a:rect l="l" t="t" r="r" b="b"/>
              <a:pathLst>
                <a:path w="318134" h="178434">
                  <a:moveTo>
                    <a:pt x="317709" y="178167"/>
                  </a:moveTo>
                  <a:lnTo>
                    <a:pt x="0" y="0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273384" y="7798160"/>
              <a:ext cx="49530" cy="28575"/>
            </a:xfrm>
            <a:custGeom>
              <a:avLst/>
              <a:gdLst/>
              <a:ahLst/>
              <a:cxnLst/>
              <a:rect l="l" t="t" r="r" b="b"/>
              <a:pathLst>
                <a:path w="49530" h="28575">
                  <a:moveTo>
                    <a:pt x="49429" y="28544"/>
                  </a:moveTo>
                  <a:lnTo>
                    <a:pt x="0" y="0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/>
          <p:nvPr/>
        </p:nvSpPr>
        <p:spPr>
          <a:xfrm>
            <a:off x="266700" y="4870881"/>
            <a:ext cx="229870" cy="542290"/>
          </a:xfrm>
          <a:custGeom>
            <a:avLst/>
            <a:gdLst/>
            <a:ahLst/>
            <a:cxnLst/>
            <a:rect l="l" t="t" r="r" b="b"/>
            <a:pathLst>
              <a:path w="229870" h="542289">
                <a:moveTo>
                  <a:pt x="0" y="55820"/>
                </a:moveTo>
                <a:lnTo>
                  <a:pt x="67534" y="34607"/>
                </a:lnTo>
                <a:lnTo>
                  <a:pt x="144776" y="280390"/>
                </a:lnTo>
                <a:lnTo>
                  <a:pt x="204643" y="470903"/>
                </a:lnTo>
                <a:lnTo>
                  <a:pt x="206169" y="485429"/>
                </a:lnTo>
                <a:lnTo>
                  <a:pt x="202142" y="498960"/>
                </a:lnTo>
                <a:lnTo>
                  <a:pt x="193342" y="510001"/>
                </a:lnTo>
                <a:lnTo>
                  <a:pt x="180552" y="517055"/>
                </a:lnTo>
                <a:lnTo>
                  <a:pt x="166025" y="518582"/>
                </a:lnTo>
                <a:lnTo>
                  <a:pt x="152494" y="514557"/>
                </a:lnTo>
                <a:lnTo>
                  <a:pt x="141454" y="505759"/>
                </a:lnTo>
                <a:lnTo>
                  <a:pt x="134400" y="492963"/>
                </a:lnTo>
                <a:lnTo>
                  <a:pt x="74545" y="302463"/>
                </a:lnTo>
                <a:lnTo>
                  <a:pt x="0" y="65247"/>
                </a:lnTo>
              </a:path>
              <a:path w="229870" h="542289">
                <a:moveTo>
                  <a:pt x="0" y="144573"/>
                </a:moveTo>
                <a:lnTo>
                  <a:pt x="111718" y="500100"/>
                </a:lnTo>
                <a:lnTo>
                  <a:pt x="123331" y="521174"/>
                </a:lnTo>
                <a:lnTo>
                  <a:pt x="141491" y="535654"/>
                </a:lnTo>
                <a:lnTo>
                  <a:pt x="163754" y="542266"/>
                </a:lnTo>
                <a:lnTo>
                  <a:pt x="187676" y="539737"/>
                </a:lnTo>
                <a:lnTo>
                  <a:pt x="208750" y="528125"/>
                </a:lnTo>
                <a:lnTo>
                  <a:pt x="223230" y="509968"/>
                </a:lnTo>
                <a:lnTo>
                  <a:pt x="229842" y="487705"/>
                </a:lnTo>
                <a:lnTo>
                  <a:pt x="227313" y="463778"/>
                </a:lnTo>
                <a:lnTo>
                  <a:pt x="91093" y="30264"/>
                </a:lnTo>
                <a:lnTo>
                  <a:pt x="102383" y="26720"/>
                </a:lnTo>
                <a:lnTo>
                  <a:pt x="109178" y="24587"/>
                </a:lnTo>
                <a:lnTo>
                  <a:pt x="112962" y="17360"/>
                </a:lnTo>
                <a:lnTo>
                  <a:pt x="110829" y="10566"/>
                </a:lnTo>
                <a:lnTo>
                  <a:pt x="108682" y="3771"/>
                </a:lnTo>
                <a:lnTo>
                  <a:pt x="101456" y="0"/>
                </a:lnTo>
                <a:lnTo>
                  <a:pt x="94661" y="2133"/>
                </a:lnTo>
                <a:lnTo>
                  <a:pt x="0" y="31878"/>
                </a:lnTo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66115" y="6169801"/>
            <a:ext cx="220715" cy="223483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66167" y="4073533"/>
            <a:ext cx="106713" cy="154002"/>
          </a:xfrm>
          <a:prstGeom prst="rect">
            <a:avLst/>
          </a:prstGeom>
        </p:spPr>
      </p:pic>
      <p:grpSp>
        <p:nvGrpSpPr>
          <p:cNvPr id="94" name="object 94"/>
          <p:cNvGrpSpPr/>
          <p:nvPr/>
        </p:nvGrpSpPr>
        <p:grpSpPr>
          <a:xfrm>
            <a:off x="524323" y="6297344"/>
            <a:ext cx="704850" cy="704215"/>
            <a:chOff x="524323" y="6297342"/>
            <a:chExt cx="704850" cy="704215"/>
          </a:xfrm>
        </p:grpSpPr>
        <p:sp>
          <p:nvSpPr>
            <p:cNvPr id="95" name="object 95"/>
            <p:cNvSpPr/>
            <p:nvPr/>
          </p:nvSpPr>
          <p:spPr>
            <a:xfrm>
              <a:off x="529708" y="6340202"/>
              <a:ext cx="694055" cy="655955"/>
            </a:xfrm>
            <a:custGeom>
              <a:avLst/>
              <a:gdLst/>
              <a:ahLst/>
              <a:cxnLst/>
              <a:rect l="l" t="t" r="r" b="b"/>
              <a:pathLst>
                <a:path w="694055" h="655954">
                  <a:moveTo>
                    <a:pt x="250110" y="18970"/>
                  </a:moveTo>
                  <a:lnTo>
                    <a:pt x="205358" y="3682"/>
                  </a:lnTo>
                  <a:lnTo>
                    <a:pt x="182578" y="0"/>
                  </a:lnTo>
                  <a:lnTo>
                    <a:pt x="164323" y="4934"/>
                  </a:lnTo>
                  <a:lnTo>
                    <a:pt x="149251" y="16354"/>
                  </a:lnTo>
                  <a:lnTo>
                    <a:pt x="139378" y="33270"/>
                  </a:lnTo>
                  <a:lnTo>
                    <a:pt x="2536" y="433904"/>
                  </a:lnTo>
                  <a:lnTo>
                    <a:pt x="0" y="453328"/>
                  </a:lnTo>
                  <a:lnTo>
                    <a:pt x="4934" y="471583"/>
                  </a:lnTo>
                  <a:lnTo>
                    <a:pt x="16354" y="486655"/>
                  </a:lnTo>
                  <a:lnTo>
                    <a:pt x="33270" y="496528"/>
                  </a:lnTo>
                  <a:lnTo>
                    <a:pt x="491549" y="653055"/>
                  </a:lnTo>
                  <a:lnTo>
                    <a:pt x="510966" y="655590"/>
                  </a:lnTo>
                  <a:lnTo>
                    <a:pt x="529217" y="650652"/>
                  </a:lnTo>
                  <a:lnTo>
                    <a:pt x="544288" y="639232"/>
                  </a:lnTo>
                  <a:lnTo>
                    <a:pt x="554160" y="622321"/>
                  </a:lnTo>
                  <a:lnTo>
                    <a:pt x="691003" y="221674"/>
                  </a:lnTo>
                  <a:lnTo>
                    <a:pt x="693539" y="202258"/>
                  </a:lnTo>
                  <a:lnTo>
                    <a:pt x="688604" y="184004"/>
                  </a:lnTo>
                  <a:lnTo>
                    <a:pt x="677185" y="168930"/>
                  </a:lnTo>
                  <a:lnTo>
                    <a:pt x="660269" y="159051"/>
                  </a:lnTo>
                  <a:lnTo>
                    <a:pt x="649681" y="155442"/>
                  </a:lnTo>
                  <a:lnTo>
                    <a:pt x="641382" y="152610"/>
                  </a:lnTo>
                  <a:lnTo>
                    <a:pt x="631081" y="149090"/>
                  </a:lnTo>
                  <a:lnTo>
                    <a:pt x="614485" y="143417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4097" y="6297342"/>
              <a:ext cx="396297" cy="239083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848094" y="6613231"/>
              <a:ext cx="196850" cy="254000"/>
            </a:xfrm>
            <a:custGeom>
              <a:avLst/>
              <a:gdLst/>
              <a:ahLst/>
              <a:cxnLst/>
              <a:rect l="l" t="t" r="r" b="b"/>
              <a:pathLst>
                <a:path w="196850" h="254000">
                  <a:moveTo>
                    <a:pt x="196316" y="100050"/>
                  </a:moveTo>
                  <a:lnTo>
                    <a:pt x="192040" y="105912"/>
                  </a:lnTo>
                  <a:lnTo>
                    <a:pt x="186637" y="110739"/>
                  </a:lnTo>
                  <a:lnTo>
                    <a:pt x="180441" y="114282"/>
                  </a:lnTo>
                  <a:lnTo>
                    <a:pt x="173786" y="116293"/>
                  </a:lnTo>
                  <a:lnTo>
                    <a:pt x="162867" y="105018"/>
                  </a:lnTo>
                  <a:lnTo>
                    <a:pt x="152601" y="91832"/>
                  </a:lnTo>
                  <a:lnTo>
                    <a:pt x="143666" y="77290"/>
                  </a:lnTo>
                  <a:lnTo>
                    <a:pt x="136740" y="61950"/>
                  </a:lnTo>
                  <a:lnTo>
                    <a:pt x="133394" y="73589"/>
                  </a:lnTo>
                  <a:lnTo>
                    <a:pt x="97256" y="183210"/>
                  </a:lnTo>
                  <a:lnTo>
                    <a:pt x="91706" y="198310"/>
                  </a:lnTo>
                  <a:lnTo>
                    <a:pt x="89001" y="206260"/>
                  </a:lnTo>
                  <a:lnTo>
                    <a:pt x="93840" y="207924"/>
                  </a:lnTo>
                  <a:lnTo>
                    <a:pt x="104330" y="211112"/>
                  </a:lnTo>
                  <a:lnTo>
                    <a:pt x="108826" y="212648"/>
                  </a:lnTo>
                  <a:lnTo>
                    <a:pt x="140639" y="223507"/>
                  </a:lnTo>
                  <a:lnTo>
                    <a:pt x="140017" y="228714"/>
                  </a:lnTo>
                  <a:lnTo>
                    <a:pt x="138595" y="234010"/>
                  </a:lnTo>
                  <a:lnTo>
                    <a:pt x="136817" y="239204"/>
                  </a:lnTo>
                  <a:lnTo>
                    <a:pt x="135166" y="244043"/>
                  </a:lnTo>
                  <a:lnTo>
                    <a:pt x="133172" y="248767"/>
                  </a:lnTo>
                  <a:lnTo>
                    <a:pt x="130352" y="253593"/>
                  </a:lnTo>
                  <a:lnTo>
                    <a:pt x="0" y="209067"/>
                  </a:lnTo>
                  <a:lnTo>
                    <a:pt x="10274" y="178981"/>
                  </a:lnTo>
                  <a:lnTo>
                    <a:pt x="34137" y="187134"/>
                  </a:lnTo>
                  <a:lnTo>
                    <a:pt x="38633" y="188671"/>
                  </a:lnTo>
                  <a:lnTo>
                    <a:pt x="49225" y="192684"/>
                  </a:lnTo>
                  <a:lnTo>
                    <a:pt x="54419" y="194449"/>
                  </a:lnTo>
                  <a:lnTo>
                    <a:pt x="57137" y="186499"/>
                  </a:lnTo>
                  <a:lnTo>
                    <a:pt x="59143" y="179476"/>
                  </a:lnTo>
                  <a:lnTo>
                    <a:pt x="61988" y="171170"/>
                  </a:lnTo>
                  <a:lnTo>
                    <a:pt x="120446" y="0"/>
                  </a:lnTo>
                  <a:lnTo>
                    <a:pt x="127139" y="749"/>
                  </a:lnTo>
                  <a:lnTo>
                    <a:pt x="132791" y="2285"/>
                  </a:lnTo>
                  <a:lnTo>
                    <a:pt x="137985" y="4063"/>
                  </a:lnTo>
                  <a:lnTo>
                    <a:pt x="142824" y="5714"/>
                  </a:lnTo>
                  <a:lnTo>
                    <a:pt x="148932" y="8178"/>
                  </a:lnTo>
                  <a:lnTo>
                    <a:pt x="154330" y="11582"/>
                  </a:lnTo>
                  <a:lnTo>
                    <a:pt x="158070" y="31116"/>
                  </a:lnTo>
                  <a:lnTo>
                    <a:pt x="166203" y="52844"/>
                  </a:lnTo>
                  <a:lnTo>
                    <a:pt x="178895" y="76058"/>
                  </a:lnTo>
                  <a:lnTo>
                    <a:pt x="196316" y="100050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684869" y="6539414"/>
              <a:ext cx="186690" cy="258445"/>
            </a:xfrm>
            <a:custGeom>
              <a:avLst/>
              <a:gdLst/>
              <a:ahLst/>
              <a:cxnLst/>
              <a:rect l="l" t="t" r="r" b="b"/>
              <a:pathLst>
                <a:path w="186690" h="258445">
                  <a:moveTo>
                    <a:pt x="67551" y="0"/>
                  </a:moveTo>
                  <a:lnTo>
                    <a:pt x="184772" y="40043"/>
                  </a:lnTo>
                  <a:lnTo>
                    <a:pt x="186372" y="43281"/>
                  </a:lnTo>
                  <a:lnTo>
                    <a:pt x="155651" y="149021"/>
                  </a:lnTo>
                  <a:lnTo>
                    <a:pt x="150774" y="153149"/>
                  </a:lnTo>
                  <a:lnTo>
                    <a:pt x="141160" y="156425"/>
                  </a:lnTo>
                  <a:lnTo>
                    <a:pt x="134239" y="155219"/>
                  </a:lnTo>
                  <a:lnTo>
                    <a:pt x="127255" y="145677"/>
                  </a:lnTo>
                  <a:lnTo>
                    <a:pt x="119126" y="137701"/>
                  </a:lnTo>
                  <a:lnTo>
                    <a:pt x="110053" y="131432"/>
                  </a:lnTo>
                  <a:lnTo>
                    <a:pt x="100241" y="127012"/>
                  </a:lnTo>
                  <a:lnTo>
                    <a:pt x="84390" y="124016"/>
                  </a:lnTo>
                  <a:lnTo>
                    <a:pt x="68187" y="126730"/>
                  </a:lnTo>
                  <a:lnTo>
                    <a:pt x="53512" y="137278"/>
                  </a:lnTo>
                  <a:lnTo>
                    <a:pt x="42240" y="157784"/>
                  </a:lnTo>
                  <a:lnTo>
                    <a:pt x="38233" y="181450"/>
                  </a:lnTo>
                  <a:lnTo>
                    <a:pt x="42683" y="200402"/>
                  </a:lnTo>
                  <a:lnTo>
                    <a:pt x="53693" y="214359"/>
                  </a:lnTo>
                  <a:lnTo>
                    <a:pt x="69367" y="223037"/>
                  </a:lnTo>
                  <a:lnTo>
                    <a:pt x="83121" y="226358"/>
                  </a:lnTo>
                  <a:lnTo>
                    <a:pt x="96462" y="227075"/>
                  </a:lnTo>
                  <a:lnTo>
                    <a:pt x="109518" y="225669"/>
                  </a:lnTo>
                  <a:lnTo>
                    <a:pt x="122415" y="222618"/>
                  </a:lnTo>
                  <a:lnTo>
                    <a:pt x="125986" y="229301"/>
                  </a:lnTo>
                  <a:lnTo>
                    <a:pt x="128412" y="237116"/>
                  </a:lnTo>
                  <a:lnTo>
                    <a:pt x="129605" y="244944"/>
                  </a:lnTo>
                  <a:lnTo>
                    <a:pt x="129476" y="251663"/>
                  </a:lnTo>
                  <a:lnTo>
                    <a:pt x="113862" y="256223"/>
                  </a:lnTo>
                  <a:lnTo>
                    <a:pt x="96223" y="258027"/>
                  </a:lnTo>
                  <a:lnTo>
                    <a:pt x="77071" y="256633"/>
                  </a:lnTo>
                  <a:lnTo>
                    <a:pt x="56921" y="251599"/>
                  </a:lnTo>
                  <a:lnTo>
                    <a:pt x="29575" y="236814"/>
                  </a:lnTo>
                  <a:lnTo>
                    <a:pt x="9296" y="213225"/>
                  </a:lnTo>
                  <a:lnTo>
                    <a:pt x="0" y="181660"/>
                  </a:lnTo>
                  <a:lnTo>
                    <a:pt x="5600" y="142951"/>
                  </a:lnTo>
                  <a:lnTo>
                    <a:pt x="20904" y="114611"/>
                  </a:lnTo>
                  <a:lnTo>
                    <a:pt x="42876" y="96843"/>
                  </a:lnTo>
                  <a:lnTo>
                    <a:pt x="69899" y="90144"/>
                  </a:lnTo>
                  <a:lnTo>
                    <a:pt x="100355" y="95008"/>
                  </a:lnTo>
                  <a:lnTo>
                    <a:pt x="108314" y="98211"/>
                  </a:lnTo>
                  <a:lnTo>
                    <a:pt x="115643" y="102103"/>
                  </a:lnTo>
                  <a:lnTo>
                    <a:pt x="122404" y="106597"/>
                  </a:lnTo>
                  <a:lnTo>
                    <a:pt x="128663" y="111607"/>
                  </a:lnTo>
                  <a:lnTo>
                    <a:pt x="130695" y="102273"/>
                  </a:lnTo>
                  <a:lnTo>
                    <a:pt x="137579" y="77584"/>
                  </a:lnTo>
                  <a:lnTo>
                    <a:pt x="143484" y="60299"/>
                  </a:lnTo>
                  <a:lnTo>
                    <a:pt x="130352" y="55816"/>
                  </a:lnTo>
                  <a:lnTo>
                    <a:pt x="70523" y="35382"/>
                  </a:lnTo>
                  <a:lnTo>
                    <a:pt x="64012" y="32012"/>
                  </a:lnTo>
                  <a:lnTo>
                    <a:pt x="60069" y="27276"/>
                  </a:lnTo>
                  <a:lnTo>
                    <a:pt x="58734" y="21259"/>
                  </a:lnTo>
                  <a:lnTo>
                    <a:pt x="60045" y="14046"/>
                  </a:lnTo>
                  <a:lnTo>
                    <a:pt x="61341" y="10236"/>
                  </a:lnTo>
                  <a:lnTo>
                    <a:pt x="64046" y="4597"/>
                  </a:lnTo>
                  <a:lnTo>
                    <a:pt x="67551" y="0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9" name="object 99"/>
          <p:cNvGrpSpPr/>
          <p:nvPr/>
        </p:nvGrpSpPr>
        <p:grpSpPr>
          <a:xfrm>
            <a:off x="524480" y="5411534"/>
            <a:ext cx="645795" cy="645795"/>
            <a:chOff x="524478" y="5411532"/>
            <a:chExt cx="645795" cy="645795"/>
          </a:xfrm>
        </p:grpSpPr>
        <p:sp>
          <p:nvSpPr>
            <p:cNvPr id="100" name="object 100"/>
            <p:cNvSpPr/>
            <p:nvPr/>
          </p:nvSpPr>
          <p:spPr>
            <a:xfrm>
              <a:off x="529863" y="5416917"/>
              <a:ext cx="635000" cy="6350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11260" y="233359"/>
                  </a:moveTo>
                  <a:lnTo>
                    <a:pt x="2188" y="279476"/>
                  </a:lnTo>
                  <a:lnTo>
                    <a:pt x="0" y="325266"/>
                  </a:lnTo>
                  <a:lnTo>
                    <a:pt x="4351" y="370125"/>
                  </a:lnTo>
                  <a:lnTo>
                    <a:pt x="14898" y="413451"/>
                  </a:lnTo>
                  <a:lnTo>
                    <a:pt x="31299" y="454640"/>
                  </a:lnTo>
                  <a:lnTo>
                    <a:pt x="53208" y="493090"/>
                  </a:lnTo>
                  <a:lnTo>
                    <a:pt x="80284" y="528197"/>
                  </a:lnTo>
                  <a:lnTo>
                    <a:pt x="112181" y="559360"/>
                  </a:lnTo>
                  <a:lnTo>
                    <a:pt x="148557" y="585974"/>
                  </a:lnTo>
                  <a:lnTo>
                    <a:pt x="189068" y="607438"/>
                  </a:lnTo>
                  <a:lnTo>
                    <a:pt x="233371" y="623147"/>
                  </a:lnTo>
                  <a:lnTo>
                    <a:pt x="279488" y="632220"/>
                  </a:lnTo>
                  <a:lnTo>
                    <a:pt x="325278" y="634408"/>
                  </a:lnTo>
                  <a:lnTo>
                    <a:pt x="370136" y="630057"/>
                  </a:lnTo>
                  <a:lnTo>
                    <a:pt x="413462" y="619509"/>
                  </a:lnTo>
                  <a:lnTo>
                    <a:pt x="454650" y="603109"/>
                  </a:lnTo>
                  <a:lnTo>
                    <a:pt x="493099" y="581199"/>
                  </a:lnTo>
                  <a:lnTo>
                    <a:pt x="528205" y="554124"/>
                  </a:lnTo>
                  <a:lnTo>
                    <a:pt x="559366" y="522227"/>
                  </a:lnTo>
                  <a:lnTo>
                    <a:pt x="585979" y="485851"/>
                  </a:lnTo>
                  <a:lnTo>
                    <a:pt x="607440" y="445340"/>
                  </a:lnTo>
                  <a:lnTo>
                    <a:pt x="623146" y="401037"/>
                  </a:lnTo>
                  <a:lnTo>
                    <a:pt x="632219" y="354920"/>
                  </a:lnTo>
                  <a:lnTo>
                    <a:pt x="634408" y="309130"/>
                  </a:lnTo>
                  <a:lnTo>
                    <a:pt x="630058" y="264271"/>
                  </a:lnTo>
                  <a:lnTo>
                    <a:pt x="619512" y="220946"/>
                  </a:lnTo>
                  <a:lnTo>
                    <a:pt x="603113" y="179758"/>
                  </a:lnTo>
                  <a:lnTo>
                    <a:pt x="581206" y="141309"/>
                  </a:lnTo>
                  <a:lnTo>
                    <a:pt x="554132" y="106202"/>
                  </a:lnTo>
                  <a:lnTo>
                    <a:pt x="522236" y="75041"/>
                  </a:lnTo>
                  <a:lnTo>
                    <a:pt x="485861" y="48429"/>
                  </a:lnTo>
                  <a:lnTo>
                    <a:pt x="445351" y="26968"/>
                  </a:lnTo>
                  <a:lnTo>
                    <a:pt x="401049" y="11261"/>
                  </a:lnTo>
                  <a:lnTo>
                    <a:pt x="354928" y="2189"/>
                  </a:lnTo>
                  <a:lnTo>
                    <a:pt x="309136" y="0"/>
                  </a:lnTo>
                  <a:lnTo>
                    <a:pt x="264275" y="4350"/>
                  </a:lnTo>
                  <a:lnTo>
                    <a:pt x="220948" y="14896"/>
                  </a:lnTo>
                  <a:lnTo>
                    <a:pt x="179759" y="31294"/>
                  </a:lnTo>
                  <a:lnTo>
                    <a:pt x="141309" y="53202"/>
                  </a:lnTo>
                  <a:lnTo>
                    <a:pt x="106202" y="80276"/>
                  </a:lnTo>
                  <a:lnTo>
                    <a:pt x="75041" y="112172"/>
                  </a:lnTo>
                  <a:lnTo>
                    <a:pt x="48428" y="148547"/>
                  </a:lnTo>
                  <a:lnTo>
                    <a:pt x="26967" y="189057"/>
                  </a:lnTo>
                  <a:lnTo>
                    <a:pt x="11260" y="233359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041494" y="5774121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500" y="13414"/>
                  </a:moveTo>
                  <a:lnTo>
                    <a:pt x="20719" y="36576"/>
                  </a:lnTo>
                  <a:lnTo>
                    <a:pt x="27416" y="34313"/>
                  </a:lnTo>
                  <a:lnTo>
                    <a:pt x="32777" y="29700"/>
                  </a:lnTo>
                  <a:lnTo>
                    <a:pt x="36072" y="23155"/>
                  </a:lnTo>
                  <a:lnTo>
                    <a:pt x="36573" y="15851"/>
                  </a:lnTo>
                  <a:lnTo>
                    <a:pt x="34312" y="9154"/>
                  </a:lnTo>
                  <a:lnTo>
                    <a:pt x="29705" y="3793"/>
                  </a:lnTo>
                  <a:lnTo>
                    <a:pt x="23169" y="498"/>
                  </a:lnTo>
                  <a:lnTo>
                    <a:pt x="15859" y="0"/>
                  </a:lnTo>
                  <a:lnTo>
                    <a:pt x="9158" y="2265"/>
                  </a:lnTo>
                  <a:lnTo>
                    <a:pt x="3795" y="6875"/>
                  </a:lnTo>
                  <a:lnTo>
                    <a:pt x="500" y="13414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616069" y="5657533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500" y="13415"/>
                  </a:moveTo>
                  <a:lnTo>
                    <a:pt x="20726" y="36578"/>
                  </a:lnTo>
                  <a:lnTo>
                    <a:pt x="27425" y="34313"/>
                  </a:lnTo>
                  <a:lnTo>
                    <a:pt x="32784" y="29706"/>
                  </a:lnTo>
                  <a:lnTo>
                    <a:pt x="36072" y="23169"/>
                  </a:lnTo>
                  <a:lnTo>
                    <a:pt x="36578" y="15859"/>
                  </a:lnTo>
                  <a:lnTo>
                    <a:pt x="34316" y="9158"/>
                  </a:lnTo>
                  <a:lnTo>
                    <a:pt x="29707" y="3795"/>
                  </a:lnTo>
                  <a:lnTo>
                    <a:pt x="23169" y="500"/>
                  </a:lnTo>
                  <a:lnTo>
                    <a:pt x="15859" y="0"/>
                  </a:lnTo>
                  <a:lnTo>
                    <a:pt x="9158" y="2262"/>
                  </a:lnTo>
                  <a:lnTo>
                    <a:pt x="3795" y="6872"/>
                  </a:lnTo>
                  <a:lnTo>
                    <a:pt x="500" y="13415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87077" y="5503119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30" h="36829">
                  <a:moveTo>
                    <a:pt x="13415" y="36072"/>
                  </a:moveTo>
                  <a:lnTo>
                    <a:pt x="36578" y="15851"/>
                  </a:lnTo>
                  <a:lnTo>
                    <a:pt x="34316" y="9151"/>
                  </a:lnTo>
                  <a:lnTo>
                    <a:pt x="29707" y="3790"/>
                  </a:lnTo>
                  <a:lnTo>
                    <a:pt x="23169" y="500"/>
                  </a:lnTo>
                  <a:lnTo>
                    <a:pt x="15859" y="0"/>
                  </a:lnTo>
                  <a:lnTo>
                    <a:pt x="9158" y="2262"/>
                  </a:lnTo>
                  <a:lnTo>
                    <a:pt x="3795" y="6872"/>
                  </a:lnTo>
                  <a:lnTo>
                    <a:pt x="500" y="13415"/>
                  </a:lnTo>
                  <a:lnTo>
                    <a:pt x="0" y="20719"/>
                  </a:lnTo>
                  <a:lnTo>
                    <a:pt x="2262" y="27416"/>
                  </a:lnTo>
                  <a:lnTo>
                    <a:pt x="6872" y="32777"/>
                  </a:lnTo>
                  <a:lnTo>
                    <a:pt x="13415" y="36072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70497" y="5928540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13403" y="36078"/>
                  </a:moveTo>
                  <a:lnTo>
                    <a:pt x="36571" y="15852"/>
                  </a:lnTo>
                  <a:lnTo>
                    <a:pt x="34307" y="9152"/>
                  </a:lnTo>
                  <a:lnTo>
                    <a:pt x="29700" y="3793"/>
                  </a:lnTo>
                  <a:lnTo>
                    <a:pt x="23169" y="505"/>
                  </a:lnTo>
                  <a:lnTo>
                    <a:pt x="15852" y="0"/>
                  </a:lnTo>
                  <a:lnTo>
                    <a:pt x="9148" y="2261"/>
                  </a:lnTo>
                  <a:lnTo>
                    <a:pt x="3788" y="6870"/>
                  </a:lnTo>
                  <a:lnTo>
                    <a:pt x="500" y="13408"/>
                  </a:lnTo>
                  <a:lnTo>
                    <a:pt x="0" y="20719"/>
                  </a:lnTo>
                  <a:lnTo>
                    <a:pt x="2260" y="27420"/>
                  </a:lnTo>
                  <a:lnTo>
                    <a:pt x="6867" y="32782"/>
                  </a:lnTo>
                  <a:lnTo>
                    <a:pt x="13403" y="36078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11898" y="5536223"/>
              <a:ext cx="281940" cy="218440"/>
            </a:xfrm>
            <a:custGeom>
              <a:avLst/>
              <a:gdLst/>
              <a:ahLst/>
              <a:cxnLst/>
              <a:rect l="l" t="t" r="r" b="b"/>
              <a:pathLst>
                <a:path w="281940" h="218439">
                  <a:moveTo>
                    <a:pt x="927" y="12077"/>
                  </a:moveTo>
                  <a:lnTo>
                    <a:pt x="1854" y="8026"/>
                  </a:lnTo>
                  <a:lnTo>
                    <a:pt x="4305" y="4584"/>
                  </a:lnTo>
                  <a:lnTo>
                    <a:pt x="7810" y="2387"/>
                  </a:lnTo>
                  <a:lnTo>
                    <a:pt x="10299" y="825"/>
                  </a:lnTo>
                  <a:lnTo>
                    <a:pt x="13144" y="0"/>
                  </a:lnTo>
                  <a:lnTo>
                    <a:pt x="16052" y="0"/>
                  </a:lnTo>
                  <a:lnTo>
                    <a:pt x="21450" y="0"/>
                  </a:lnTo>
                  <a:lnTo>
                    <a:pt x="26377" y="2730"/>
                  </a:lnTo>
                  <a:lnTo>
                    <a:pt x="29248" y="7302"/>
                  </a:lnTo>
                  <a:lnTo>
                    <a:pt x="139623" y="183426"/>
                  </a:lnTo>
                  <a:lnTo>
                    <a:pt x="260248" y="140360"/>
                  </a:lnTo>
                  <a:lnTo>
                    <a:pt x="261937" y="139750"/>
                  </a:lnTo>
                  <a:lnTo>
                    <a:pt x="263702" y="139445"/>
                  </a:lnTo>
                  <a:lnTo>
                    <a:pt x="265468" y="139445"/>
                  </a:lnTo>
                  <a:lnTo>
                    <a:pt x="272021" y="139445"/>
                  </a:lnTo>
                  <a:lnTo>
                    <a:pt x="277914" y="143598"/>
                  </a:lnTo>
                  <a:lnTo>
                    <a:pt x="280123" y="149783"/>
                  </a:lnTo>
                  <a:lnTo>
                    <a:pt x="281508" y="153695"/>
                  </a:lnTo>
                  <a:lnTo>
                    <a:pt x="281305" y="157911"/>
                  </a:lnTo>
                  <a:lnTo>
                    <a:pt x="279527" y="161658"/>
                  </a:lnTo>
                  <a:lnTo>
                    <a:pt x="277749" y="165417"/>
                  </a:lnTo>
                  <a:lnTo>
                    <a:pt x="274612" y="168249"/>
                  </a:lnTo>
                  <a:lnTo>
                    <a:pt x="270700" y="169659"/>
                  </a:lnTo>
                  <a:lnTo>
                    <a:pt x="139560" y="216471"/>
                  </a:lnTo>
                  <a:lnTo>
                    <a:pt x="137541" y="217385"/>
                  </a:lnTo>
                  <a:lnTo>
                    <a:pt x="135420" y="217995"/>
                  </a:lnTo>
                  <a:lnTo>
                    <a:pt x="133210" y="217995"/>
                  </a:lnTo>
                  <a:lnTo>
                    <a:pt x="132448" y="217995"/>
                  </a:lnTo>
                  <a:lnTo>
                    <a:pt x="131711" y="217817"/>
                  </a:lnTo>
                  <a:lnTo>
                    <a:pt x="130962" y="217703"/>
                  </a:lnTo>
                  <a:lnTo>
                    <a:pt x="130759" y="217677"/>
                  </a:lnTo>
                  <a:lnTo>
                    <a:pt x="130568" y="217665"/>
                  </a:lnTo>
                  <a:lnTo>
                    <a:pt x="130365" y="217639"/>
                  </a:lnTo>
                  <a:lnTo>
                    <a:pt x="129730" y="217512"/>
                  </a:lnTo>
                  <a:lnTo>
                    <a:pt x="129120" y="217385"/>
                  </a:lnTo>
                  <a:lnTo>
                    <a:pt x="128511" y="217195"/>
                  </a:lnTo>
                  <a:lnTo>
                    <a:pt x="127609" y="216928"/>
                  </a:lnTo>
                  <a:lnTo>
                    <a:pt x="126746" y="216585"/>
                  </a:lnTo>
                  <a:lnTo>
                    <a:pt x="125907" y="216153"/>
                  </a:lnTo>
                  <a:lnTo>
                    <a:pt x="125691" y="216039"/>
                  </a:lnTo>
                  <a:lnTo>
                    <a:pt x="125501" y="215912"/>
                  </a:lnTo>
                  <a:lnTo>
                    <a:pt x="125285" y="215785"/>
                  </a:lnTo>
                  <a:lnTo>
                    <a:pt x="122605" y="214261"/>
                  </a:lnTo>
                  <a:lnTo>
                    <a:pt x="120408" y="211962"/>
                  </a:lnTo>
                  <a:lnTo>
                    <a:pt x="119024" y="209118"/>
                  </a:lnTo>
                  <a:lnTo>
                    <a:pt x="2895" y="23812"/>
                  </a:lnTo>
                  <a:lnTo>
                    <a:pt x="698" y="20294"/>
                  </a:lnTo>
                  <a:lnTo>
                    <a:pt x="0" y="16128"/>
                  </a:lnTo>
                  <a:lnTo>
                    <a:pt x="927" y="12077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106"/>
          <p:cNvSpPr/>
          <p:nvPr/>
        </p:nvSpPr>
        <p:spPr>
          <a:xfrm>
            <a:off x="1471439" y="5878564"/>
            <a:ext cx="730885" cy="730885"/>
          </a:xfrm>
          <a:custGeom>
            <a:avLst/>
            <a:gdLst/>
            <a:ahLst/>
            <a:cxnLst/>
            <a:rect l="l" t="t" r="r" b="b"/>
            <a:pathLst>
              <a:path w="730885" h="730884">
                <a:moveTo>
                  <a:pt x="208800" y="487210"/>
                </a:moveTo>
                <a:lnTo>
                  <a:pt x="184996" y="448086"/>
                </a:lnTo>
                <a:lnTo>
                  <a:pt x="171129" y="405962"/>
                </a:lnTo>
                <a:lnTo>
                  <a:pt x="166989" y="362506"/>
                </a:lnTo>
                <a:lnTo>
                  <a:pt x="172367" y="319389"/>
                </a:lnTo>
                <a:lnTo>
                  <a:pt x="187055" y="278282"/>
                </a:lnTo>
                <a:lnTo>
                  <a:pt x="210843" y="240853"/>
                </a:lnTo>
                <a:lnTo>
                  <a:pt x="243522" y="208775"/>
                </a:lnTo>
                <a:lnTo>
                  <a:pt x="282646" y="184979"/>
                </a:lnTo>
                <a:lnTo>
                  <a:pt x="324772" y="171116"/>
                </a:lnTo>
                <a:lnTo>
                  <a:pt x="368230" y="166977"/>
                </a:lnTo>
                <a:lnTo>
                  <a:pt x="411348" y="172357"/>
                </a:lnTo>
                <a:lnTo>
                  <a:pt x="452456" y="187048"/>
                </a:lnTo>
                <a:lnTo>
                  <a:pt x="489882" y="210843"/>
                </a:lnTo>
                <a:lnTo>
                  <a:pt x="521957" y="243535"/>
                </a:lnTo>
                <a:lnTo>
                  <a:pt x="545761" y="282645"/>
                </a:lnTo>
                <a:lnTo>
                  <a:pt x="559630" y="324763"/>
                </a:lnTo>
                <a:lnTo>
                  <a:pt x="563770" y="368216"/>
                </a:lnTo>
                <a:lnTo>
                  <a:pt x="558390" y="411333"/>
                </a:lnTo>
                <a:lnTo>
                  <a:pt x="543698" y="452441"/>
                </a:lnTo>
                <a:lnTo>
                  <a:pt x="519902" y="489869"/>
                </a:lnTo>
                <a:lnTo>
                  <a:pt x="487210" y="521944"/>
                </a:lnTo>
                <a:lnTo>
                  <a:pt x="448096" y="545743"/>
                </a:lnTo>
                <a:lnTo>
                  <a:pt x="405978" y="559607"/>
                </a:lnTo>
                <a:lnTo>
                  <a:pt x="362527" y="563745"/>
                </a:lnTo>
                <a:lnTo>
                  <a:pt x="319413" y="558365"/>
                </a:lnTo>
                <a:lnTo>
                  <a:pt x="278306" y="543677"/>
                </a:lnTo>
                <a:lnTo>
                  <a:pt x="240879" y="519889"/>
                </a:lnTo>
                <a:lnTo>
                  <a:pt x="208800" y="487210"/>
                </a:lnTo>
                <a:close/>
              </a:path>
              <a:path w="730885" h="730884">
                <a:moveTo>
                  <a:pt x="616369" y="565823"/>
                </a:moveTo>
                <a:lnTo>
                  <a:pt x="597928" y="542112"/>
                </a:lnTo>
                <a:lnTo>
                  <a:pt x="609297" y="526101"/>
                </a:lnTo>
                <a:lnTo>
                  <a:pt x="619486" y="509497"/>
                </a:lnTo>
                <a:lnTo>
                  <a:pt x="628486" y="492347"/>
                </a:lnTo>
                <a:lnTo>
                  <a:pt x="636282" y="474700"/>
                </a:lnTo>
                <a:lnTo>
                  <a:pt x="666051" y="478409"/>
                </a:lnTo>
                <a:lnTo>
                  <a:pt x="705257" y="467629"/>
                </a:lnTo>
                <a:lnTo>
                  <a:pt x="725347" y="432257"/>
                </a:lnTo>
                <a:lnTo>
                  <a:pt x="730758" y="388912"/>
                </a:lnTo>
                <a:lnTo>
                  <a:pt x="729172" y="367890"/>
                </a:lnTo>
                <a:lnTo>
                  <a:pt x="719959" y="349726"/>
                </a:lnTo>
                <a:lnTo>
                  <a:pt x="704608" y="336334"/>
                </a:lnTo>
                <a:lnTo>
                  <a:pt x="684606" y="329628"/>
                </a:lnTo>
                <a:lnTo>
                  <a:pt x="654837" y="325920"/>
                </a:lnTo>
                <a:lnTo>
                  <a:pt x="651618" y="306896"/>
                </a:lnTo>
                <a:lnTo>
                  <a:pt x="647107" y="288056"/>
                </a:lnTo>
                <a:lnTo>
                  <a:pt x="641308" y="269457"/>
                </a:lnTo>
                <a:lnTo>
                  <a:pt x="634225" y="251155"/>
                </a:lnTo>
                <a:lnTo>
                  <a:pt x="657923" y="232702"/>
                </a:lnTo>
                <a:lnTo>
                  <a:pt x="671684" y="216699"/>
                </a:lnTo>
                <a:lnTo>
                  <a:pt x="678022" y="197342"/>
                </a:lnTo>
                <a:lnTo>
                  <a:pt x="676638" y="177027"/>
                </a:lnTo>
                <a:lnTo>
                  <a:pt x="667232" y="158153"/>
                </a:lnTo>
                <a:lnTo>
                  <a:pt x="640397" y="123659"/>
                </a:lnTo>
                <a:lnTo>
                  <a:pt x="624407" y="109904"/>
                </a:lnTo>
                <a:lnTo>
                  <a:pt x="605051" y="103576"/>
                </a:lnTo>
                <a:lnTo>
                  <a:pt x="584731" y="104966"/>
                </a:lnTo>
                <a:lnTo>
                  <a:pt x="565848" y="114363"/>
                </a:lnTo>
                <a:lnTo>
                  <a:pt x="542137" y="132803"/>
                </a:lnTo>
                <a:lnTo>
                  <a:pt x="526126" y="121440"/>
                </a:lnTo>
                <a:lnTo>
                  <a:pt x="509520" y="111250"/>
                </a:lnTo>
                <a:lnTo>
                  <a:pt x="492367" y="102248"/>
                </a:lnTo>
                <a:lnTo>
                  <a:pt x="474713" y="94449"/>
                </a:lnTo>
                <a:lnTo>
                  <a:pt x="478434" y="64693"/>
                </a:lnTo>
                <a:lnTo>
                  <a:pt x="467642" y="25492"/>
                </a:lnTo>
                <a:lnTo>
                  <a:pt x="432295" y="5397"/>
                </a:lnTo>
                <a:lnTo>
                  <a:pt x="388937" y="0"/>
                </a:lnTo>
                <a:lnTo>
                  <a:pt x="367892" y="1576"/>
                </a:lnTo>
                <a:lnTo>
                  <a:pt x="349727" y="10782"/>
                </a:lnTo>
                <a:lnTo>
                  <a:pt x="336346" y="26131"/>
                </a:lnTo>
                <a:lnTo>
                  <a:pt x="329653" y="46139"/>
                </a:lnTo>
                <a:lnTo>
                  <a:pt x="325945" y="75882"/>
                </a:lnTo>
                <a:lnTo>
                  <a:pt x="306921" y="79121"/>
                </a:lnTo>
                <a:lnTo>
                  <a:pt x="288078" y="83637"/>
                </a:lnTo>
                <a:lnTo>
                  <a:pt x="269472" y="89432"/>
                </a:lnTo>
                <a:lnTo>
                  <a:pt x="251155" y="96507"/>
                </a:lnTo>
                <a:lnTo>
                  <a:pt x="232702" y="72809"/>
                </a:lnTo>
                <a:lnTo>
                  <a:pt x="216712" y="59055"/>
                </a:lnTo>
                <a:lnTo>
                  <a:pt x="197356" y="52720"/>
                </a:lnTo>
                <a:lnTo>
                  <a:pt x="177036" y="54106"/>
                </a:lnTo>
                <a:lnTo>
                  <a:pt x="158153" y="63512"/>
                </a:lnTo>
                <a:lnTo>
                  <a:pt x="123685" y="90335"/>
                </a:lnTo>
                <a:lnTo>
                  <a:pt x="109918" y="106332"/>
                </a:lnTo>
                <a:lnTo>
                  <a:pt x="103581" y="125691"/>
                </a:lnTo>
                <a:lnTo>
                  <a:pt x="104968" y="146013"/>
                </a:lnTo>
                <a:lnTo>
                  <a:pt x="114376" y="164896"/>
                </a:lnTo>
                <a:lnTo>
                  <a:pt x="132816" y="188607"/>
                </a:lnTo>
                <a:lnTo>
                  <a:pt x="121458" y="204611"/>
                </a:lnTo>
                <a:lnTo>
                  <a:pt x="111267" y="221213"/>
                </a:lnTo>
                <a:lnTo>
                  <a:pt x="102262" y="238365"/>
                </a:lnTo>
                <a:lnTo>
                  <a:pt x="94462" y="256019"/>
                </a:lnTo>
                <a:lnTo>
                  <a:pt x="64719" y="252298"/>
                </a:lnTo>
                <a:lnTo>
                  <a:pt x="25503" y="263091"/>
                </a:lnTo>
                <a:lnTo>
                  <a:pt x="5422" y="298450"/>
                </a:lnTo>
                <a:lnTo>
                  <a:pt x="0" y="341795"/>
                </a:lnTo>
                <a:lnTo>
                  <a:pt x="1589" y="362836"/>
                </a:lnTo>
                <a:lnTo>
                  <a:pt x="10798" y="381006"/>
                </a:lnTo>
                <a:lnTo>
                  <a:pt x="26146" y="394394"/>
                </a:lnTo>
                <a:lnTo>
                  <a:pt x="46151" y="401091"/>
                </a:lnTo>
                <a:lnTo>
                  <a:pt x="75907" y="404812"/>
                </a:lnTo>
                <a:lnTo>
                  <a:pt x="79139" y="423829"/>
                </a:lnTo>
                <a:lnTo>
                  <a:pt x="83653" y="442668"/>
                </a:lnTo>
                <a:lnTo>
                  <a:pt x="89450" y="461273"/>
                </a:lnTo>
                <a:lnTo>
                  <a:pt x="96532" y="479590"/>
                </a:lnTo>
                <a:lnTo>
                  <a:pt x="72821" y="498030"/>
                </a:lnTo>
                <a:lnTo>
                  <a:pt x="59075" y="514020"/>
                </a:lnTo>
                <a:lnTo>
                  <a:pt x="52744" y="533377"/>
                </a:lnTo>
                <a:lnTo>
                  <a:pt x="54131" y="553701"/>
                </a:lnTo>
                <a:lnTo>
                  <a:pt x="63538" y="572592"/>
                </a:lnTo>
                <a:lnTo>
                  <a:pt x="90360" y="607072"/>
                </a:lnTo>
                <a:lnTo>
                  <a:pt x="106355" y="620823"/>
                </a:lnTo>
                <a:lnTo>
                  <a:pt x="125710" y="627149"/>
                </a:lnTo>
                <a:lnTo>
                  <a:pt x="146028" y="625758"/>
                </a:lnTo>
                <a:lnTo>
                  <a:pt x="164909" y="616356"/>
                </a:lnTo>
                <a:lnTo>
                  <a:pt x="188607" y="597916"/>
                </a:lnTo>
                <a:lnTo>
                  <a:pt x="204627" y="609284"/>
                </a:lnTo>
                <a:lnTo>
                  <a:pt x="221238" y="619474"/>
                </a:lnTo>
                <a:lnTo>
                  <a:pt x="238390" y="628473"/>
                </a:lnTo>
                <a:lnTo>
                  <a:pt x="256032" y="636270"/>
                </a:lnTo>
                <a:lnTo>
                  <a:pt x="252323" y="666026"/>
                </a:lnTo>
                <a:lnTo>
                  <a:pt x="263105" y="705237"/>
                </a:lnTo>
                <a:lnTo>
                  <a:pt x="298462" y="725322"/>
                </a:lnTo>
                <a:lnTo>
                  <a:pt x="341807" y="730745"/>
                </a:lnTo>
                <a:lnTo>
                  <a:pt x="362854" y="729156"/>
                </a:lnTo>
                <a:lnTo>
                  <a:pt x="381023" y="719947"/>
                </a:lnTo>
                <a:lnTo>
                  <a:pt x="394409" y="704599"/>
                </a:lnTo>
                <a:lnTo>
                  <a:pt x="401104" y="684593"/>
                </a:lnTo>
                <a:lnTo>
                  <a:pt x="404799" y="654824"/>
                </a:lnTo>
                <a:lnTo>
                  <a:pt x="423834" y="651593"/>
                </a:lnTo>
                <a:lnTo>
                  <a:pt x="442675" y="647079"/>
                </a:lnTo>
                <a:lnTo>
                  <a:pt x="461276" y="641281"/>
                </a:lnTo>
                <a:lnTo>
                  <a:pt x="479590" y="634199"/>
                </a:lnTo>
                <a:lnTo>
                  <a:pt x="498030" y="657923"/>
                </a:lnTo>
                <a:lnTo>
                  <a:pt x="514025" y="671675"/>
                </a:lnTo>
                <a:lnTo>
                  <a:pt x="533382" y="678005"/>
                </a:lnTo>
                <a:lnTo>
                  <a:pt x="553703" y="676615"/>
                </a:lnTo>
                <a:lnTo>
                  <a:pt x="572592" y="667207"/>
                </a:lnTo>
                <a:lnTo>
                  <a:pt x="607072" y="640359"/>
                </a:lnTo>
                <a:lnTo>
                  <a:pt x="620828" y="624371"/>
                </a:lnTo>
                <a:lnTo>
                  <a:pt x="627165" y="605020"/>
                </a:lnTo>
                <a:lnTo>
                  <a:pt x="625780" y="584704"/>
                </a:lnTo>
                <a:lnTo>
                  <a:pt x="616369" y="565823"/>
                </a:lnTo>
                <a:close/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304949" y="5232677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209942" y="422932"/>
                </a:moveTo>
                <a:lnTo>
                  <a:pt x="169825" y="392424"/>
                </a:lnTo>
                <a:lnTo>
                  <a:pt x="142232" y="352361"/>
                </a:lnTo>
                <a:lnTo>
                  <a:pt x="128227" y="306252"/>
                </a:lnTo>
                <a:lnTo>
                  <a:pt x="128874" y="257608"/>
                </a:lnTo>
                <a:lnTo>
                  <a:pt x="145236" y="209940"/>
                </a:lnTo>
                <a:lnTo>
                  <a:pt x="175748" y="169833"/>
                </a:lnTo>
                <a:lnTo>
                  <a:pt x="215813" y="142241"/>
                </a:lnTo>
                <a:lnTo>
                  <a:pt x="261922" y="128232"/>
                </a:lnTo>
                <a:lnTo>
                  <a:pt x="310567" y="128874"/>
                </a:lnTo>
                <a:lnTo>
                  <a:pt x="358240" y="145234"/>
                </a:lnTo>
                <a:lnTo>
                  <a:pt x="398345" y="175746"/>
                </a:lnTo>
                <a:lnTo>
                  <a:pt x="425932" y="215811"/>
                </a:lnTo>
                <a:lnTo>
                  <a:pt x="439937" y="261920"/>
                </a:lnTo>
                <a:lnTo>
                  <a:pt x="439297" y="310565"/>
                </a:lnTo>
                <a:lnTo>
                  <a:pt x="422947" y="358238"/>
                </a:lnTo>
                <a:lnTo>
                  <a:pt x="392428" y="398341"/>
                </a:lnTo>
                <a:lnTo>
                  <a:pt x="352360" y="425931"/>
                </a:lnTo>
                <a:lnTo>
                  <a:pt x="306251" y="439940"/>
                </a:lnTo>
                <a:lnTo>
                  <a:pt x="257609" y="439297"/>
                </a:lnTo>
                <a:lnTo>
                  <a:pt x="209942" y="422932"/>
                </a:lnTo>
                <a:close/>
              </a:path>
              <a:path w="568325" h="568325">
                <a:moveTo>
                  <a:pt x="530719" y="348358"/>
                </a:moveTo>
                <a:lnTo>
                  <a:pt x="509675" y="337118"/>
                </a:lnTo>
                <a:lnTo>
                  <a:pt x="512739" y="321852"/>
                </a:lnTo>
                <a:lnTo>
                  <a:pt x="514769" y="306525"/>
                </a:lnTo>
                <a:lnTo>
                  <a:pt x="515763" y="291182"/>
                </a:lnTo>
                <a:lnTo>
                  <a:pt x="515720" y="275866"/>
                </a:lnTo>
                <a:lnTo>
                  <a:pt x="538491" y="268970"/>
                </a:lnTo>
                <a:lnTo>
                  <a:pt x="553230" y="261017"/>
                </a:lnTo>
                <a:lnTo>
                  <a:pt x="563428" y="248475"/>
                </a:lnTo>
                <a:lnTo>
                  <a:pt x="568177" y="233033"/>
                </a:lnTo>
                <a:lnTo>
                  <a:pt x="566571" y="216379"/>
                </a:lnTo>
                <a:lnTo>
                  <a:pt x="556513" y="183194"/>
                </a:lnTo>
                <a:lnTo>
                  <a:pt x="548570" y="168479"/>
                </a:lnTo>
                <a:lnTo>
                  <a:pt x="536026" y="158294"/>
                </a:lnTo>
                <a:lnTo>
                  <a:pt x="520574" y="153546"/>
                </a:lnTo>
                <a:lnTo>
                  <a:pt x="503909" y="155140"/>
                </a:lnTo>
                <a:lnTo>
                  <a:pt x="481125" y="162049"/>
                </a:lnTo>
                <a:lnTo>
                  <a:pt x="472655" y="149306"/>
                </a:lnTo>
                <a:lnTo>
                  <a:pt x="463312" y="137110"/>
                </a:lnTo>
                <a:lnTo>
                  <a:pt x="453109" y="125503"/>
                </a:lnTo>
                <a:lnTo>
                  <a:pt x="442060" y="114525"/>
                </a:lnTo>
                <a:lnTo>
                  <a:pt x="453287" y="93494"/>
                </a:lnTo>
                <a:lnTo>
                  <a:pt x="458090" y="77462"/>
                </a:lnTo>
                <a:lnTo>
                  <a:pt x="456430" y="61391"/>
                </a:lnTo>
                <a:lnTo>
                  <a:pt x="448865" y="47117"/>
                </a:lnTo>
                <a:lnTo>
                  <a:pt x="435951" y="36471"/>
                </a:lnTo>
                <a:lnTo>
                  <a:pt x="405383" y="20139"/>
                </a:lnTo>
                <a:lnTo>
                  <a:pt x="389343" y="15334"/>
                </a:lnTo>
                <a:lnTo>
                  <a:pt x="373271" y="16988"/>
                </a:lnTo>
                <a:lnTo>
                  <a:pt x="358998" y="24545"/>
                </a:lnTo>
                <a:lnTo>
                  <a:pt x="348360" y="37449"/>
                </a:lnTo>
                <a:lnTo>
                  <a:pt x="337120" y="58480"/>
                </a:lnTo>
                <a:lnTo>
                  <a:pt x="321843" y="55414"/>
                </a:lnTo>
                <a:lnTo>
                  <a:pt x="306519" y="53392"/>
                </a:lnTo>
                <a:lnTo>
                  <a:pt x="291186" y="52406"/>
                </a:lnTo>
                <a:lnTo>
                  <a:pt x="275881" y="52448"/>
                </a:lnTo>
                <a:lnTo>
                  <a:pt x="268959" y="29676"/>
                </a:lnTo>
                <a:lnTo>
                  <a:pt x="261024" y="14936"/>
                </a:lnTo>
                <a:lnTo>
                  <a:pt x="248485" y="4745"/>
                </a:lnTo>
                <a:lnTo>
                  <a:pt x="233039" y="0"/>
                </a:lnTo>
                <a:lnTo>
                  <a:pt x="216381" y="1597"/>
                </a:lnTo>
                <a:lnTo>
                  <a:pt x="183209" y="11668"/>
                </a:lnTo>
                <a:lnTo>
                  <a:pt x="168472" y="19613"/>
                </a:lnTo>
                <a:lnTo>
                  <a:pt x="158280" y="32151"/>
                </a:lnTo>
                <a:lnTo>
                  <a:pt x="153539" y="47592"/>
                </a:lnTo>
                <a:lnTo>
                  <a:pt x="155154" y="64246"/>
                </a:lnTo>
                <a:lnTo>
                  <a:pt x="162051" y="87017"/>
                </a:lnTo>
                <a:lnTo>
                  <a:pt x="149310" y="95504"/>
                </a:lnTo>
                <a:lnTo>
                  <a:pt x="137116" y="104856"/>
                </a:lnTo>
                <a:lnTo>
                  <a:pt x="125505" y="115058"/>
                </a:lnTo>
                <a:lnTo>
                  <a:pt x="114514" y="126095"/>
                </a:lnTo>
                <a:lnTo>
                  <a:pt x="93496" y="114893"/>
                </a:lnTo>
                <a:lnTo>
                  <a:pt x="77460" y="110078"/>
                </a:lnTo>
                <a:lnTo>
                  <a:pt x="61381" y="111733"/>
                </a:lnTo>
                <a:lnTo>
                  <a:pt x="47097" y="119296"/>
                </a:lnTo>
                <a:lnTo>
                  <a:pt x="36448" y="132204"/>
                </a:lnTo>
                <a:lnTo>
                  <a:pt x="20128" y="162785"/>
                </a:lnTo>
                <a:lnTo>
                  <a:pt x="15330" y="178819"/>
                </a:lnTo>
                <a:lnTo>
                  <a:pt x="16990" y="194894"/>
                </a:lnTo>
                <a:lnTo>
                  <a:pt x="24552" y="209173"/>
                </a:lnTo>
                <a:lnTo>
                  <a:pt x="37464" y="219821"/>
                </a:lnTo>
                <a:lnTo>
                  <a:pt x="58482" y="231060"/>
                </a:lnTo>
                <a:lnTo>
                  <a:pt x="55406" y="246331"/>
                </a:lnTo>
                <a:lnTo>
                  <a:pt x="53375" y="261656"/>
                </a:lnTo>
                <a:lnTo>
                  <a:pt x="52379" y="276993"/>
                </a:lnTo>
                <a:lnTo>
                  <a:pt x="52411" y="292300"/>
                </a:lnTo>
                <a:lnTo>
                  <a:pt x="29666" y="299209"/>
                </a:lnTo>
                <a:lnTo>
                  <a:pt x="14941" y="307141"/>
                </a:lnTo>
                <a:lnTo>
                  <a:pt x="4750" y="319676"/>
                </a:lnTo>
                <a:lnTo>
                  <a:pt x="0" y="335118"/>
                </a:lnTo>
                <a:lnTo>
                  <a:pt x="1599" y="351774"/>
                </a:lnTo>
                <a:lnTo>
                  <a:pt x="11670" y="384959"/>
                </a:lnTo>
                <a:lnTo>
                  <a:pt x="19607" y="399691"/>
                </a:lnTo>
                <a:lnTo>
                  <a:pt x="32141" y="409886"/>
                </a:lnTo>
                <a:lnTo>
                  <a:pt x="47587" y="414638"/>
                </a:lnTo>
                <a:lnTo>
                  <a:pt x="64261" y="413039"/>
                </a:lnTo>
                <a:lnTo>
                  <a:pt x="87006" y="406117"/>
                </a:lnTo>
                <a:lnTo>
                  <a:pt x="95499" y="418863"/>
                </a:lnTo>
                <a:lnTo>
                  <a:pt x="104853" y="431057"/>
                </a:lnTo>
                <a:lnTo>
                  <a:pt x="115060" y="442665"/>
                </a:lnTo>
                <a:lnTo>
                  <a:pt x="126110" y="453653"/>
                </a:lnTo>
                <a:lnTo>
                  <a:pt x="114895" y="474697"/>
                </a:lnTo>
                <a:lnTo>
                  <a:pt x="110090" y="490710"/>
                </a:lnTo>
                <a:lnTo>
                  <a:pt x="111746" y="506776"/>
                </a:lnTo>
                <a:lnTo>
                  <a:pt x="119307" y="521058"/>
                </a:lnTo>
                <a:lnTo>
                  <a:pt x="132218" y="531720"/>
                </a:lnTo>
                <a:lnTo>
                  <a:pt x="162774" y="548040"/>
                </a:lnTo>
                <a:lnTo>
                  <a:pt x="178814" y="552843"/>
                </a:lnTo>
                <a:lnTo>
                  <a:pt x="194888" y="551183"/>
                </a:lnTo>
                <a:lnTo>
                  <a:pt x="209164" y="543618"/>
                </a:lnTo>
                <a:lnTo>
                  <a:pt x="219810" y="530704"/>
                </a:lnTo>
                <a:lnTo>
                  <a:pt x="231050" y="509686"/>
                </a:lnTo>
                <a:lnTo>
                  <a:pt x="246321" y="512747"/>
                </a:lnTo>
                <a:lnTo>
                  <a:pt x="261645" y="514770"/>
                </a:lnTo>
                <a:lnTo>
                  <a:pt x="276982" y="515763"/>
                </a:lnTo>
                <a:lnTo>
                  <a:pt x="292289" y="515731"/>
                </a:lnTo>
                <a:lnTo>
                  <a:pt x="299198" y="538489"/>
                </a:lnTo>
                <a:lnTo>
                  <a:pt x="307131" y="553226"/>
                </a:lnTo>
                <a:lnTo>
                  <a:pt x="319667" y="563422"/>
                </a:lnTo>
                <a:lnTo>
                  <a:pt x="335113" y="568175"/>
                </a:lnTo>
                <a:lnTo>
                  <a:pt x="351776" y="566582"/>
                </a:lnTo>
                <a:lnTo>
                  <a:pt x="384961" y="556511"/>
                </a:lnTo>
                <a:lnTo>
                  <a:pt x="399698" y="548568"/>
                </a:lnTo>
                <a:lnTo>
                  <a:pt x="409891" y="536025"/>
                </a:lnTo>
                <a:lnTo>
                  <a:pt x="414636" y="520577"/>
                </a:lnTo>
                <a:lnTo>
                  <a:pt x="413028" y="503920"/>
                </a:lnTo>
                <a:lnTo>
                  <a:pt x="406106" y="481149"/>
                </a:lnTo>
                <a:lnTo>
                  <a:pt x="418854" y="472669"/>
                </a:lnTo>
                <a:lnTo>
                  <a:pt x="431052" y="463318"/>
                </a:lnTo>
                <a:lnTo>
                  <a:pt x="442665" y="453110"/>
                </a:lnTo>
                <a:lnTo>
                  <a:pt x="453655" y="442058"/>
                </a:lnTo>
                <a:lnTo>
                  <a:pt x="474686" y="453298"/>
                </a:lnTo>
                <a:lnTo>
                  <a:pt x="490707" y="458099"/>
                </a:lnTo>
                <a:lnTo>
                  <a:pt x="506776" y="456438"/>
                </a:lnTo>
                <a:lnTo>
                  <a:pt x="521049" y="448876"/>
                </a:lnTo>
                <a:lnTo>
                  <a:pt x="531684" y="435975"/>
                </a:lnTo>
                <a:lnTo>
                  <a:pt x="548029" y="405381"/>
                </a:lnTo>
                <a:lnTo>
                  <a:pt x="552839" y="389343"/>
                </a:lnTo>
                <a:lnTo>
                  <a:pt x="551185" y="373273"/>
                </a:lnTo>
                <a:lnTo>
                  <a:pt x="543625" y="359002"/>
                </a:lnTo>
                <a:lnTo>
                  <a:pt x="530719" y="348358"/>
                </a:lnTo>
                <a:close/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8" name="object 108"/>
          <p:cNvGrpSpPr/>
          <p:nvPr/>
        </p:nvGrpSpPr>
        <p:grpSpPr>
          <a:xfrm>
            <a:off x="553076" y="4327437"/>
            <a:ext cx="328930" cy="489584"/>
            <a:chOff x="553076" y="4327437"/>
            <a:chExt cx="328930" cy="489584"/>
          </a:xfrm>
        </p:grpSpPr>
        <p:sp>
          <p:nvSpPr>
            <p:cNvPr id="109" name="object 109"/>
            <p:cNvSpPr/>
            <p:nvPr/>
          </p:nvSpPr>
          <p:spPr>
            <a:xfrm>
              <a:off x="558460" y="4332821"/>
              <a:ext cx="318135" cy="368300"/>
            </a:xfrm>
            <a:custGeom>
              <a:avLst/>
              <a:gdLst/>
              <a:ahLst/>
              <a:cxnLst/>
              <a:rect l="l" t="t" r="r" b="b"/>
              <a:pathLst>
                <a:path w="318134" h="368300">
                  <a:moveTo>
                    <a:pt x="81610" y="354193"/>
                  </a:moveTo>
                  <a:lnTo>
                    <a:pt x="83393" y="338602"/>
                  </a:lnTo>
                  <a:lnTo>
                    <a:pt x="83777" y="328907"/>
                  </a:lnTo>
                  <a:lnTo>
                    <a:pt x="82572" y="321060"/>
                  </a:lnTo>
                  <a:lnTo>
                    <a:pt x="79590" y="311013"/>
                  </a:lnTo>
                  <a:lnTo>
                    <a:pt x="62123" y="281435"/>
                  </a:lnTo>
                  <a:lnTo>
                    <a:pt x="34875" y="246343"/>
                  </a:lnTo>
                  <a:lnTo>
                    <a:pt x="10087" y="205191"/>
                  </a:lnTo>
                  <a:lnTo>
                    <a:pt x="0" y="157432"/>
                  </a:lnTo>
                  <a:lnTo>
                    <a:pt x="4511" y="120821"/>
                  </a:lnTo>
                  <a:lnTo>
                    <a:pt x="17204" y="81987"/>
                  </a:lnTo>
                  <a:lnTo>
                    <a:pt x="39501" y="45714"/>
                  </a:lnTo>
                  <a:lnTo>
                    <a:pt x="72825" y="16790"/>
                  </a:lnTo>
                  <a:lnTo>
                    <a:pt x="118598" y="0"/>
                  </a:lnTo>
                  <a:lnTo>
                    <a:pt x="178244" y="129"/>
                  </a:lnTo>
                  <a:lnTo>
                    <a:pt x="233336" y="17124"/>
                  </a:lnTo>
                  <a:lnTo>
                    <a:pt x="273664" y="46237"/>
                  </a:lnTo>
                  <a:lnTo>
                    <a:pt x="300401" y="83291"/>
                  </a:lnTo>
                  <a:lnTo>
                    <a:pt x="314717" y="124109"/>
                  </a:lnTo>
                  <a:lnTo>
                    <a:pt x="317787" y="164515"/>
                  </a:lnTo>
                  <a:lnTo>
                    <a:pt x="310781" y="200332"/>
                  </a:lnTo>
                  <a:lnTo>
                    <a:pt x="282837" y="247560"/>
                  </a:lnTo>
                  <a:lnTo>
                    <a:pt x="247946" y="275161"/>
                  </a:lnTo>
                  <a:lnTo>
                    <a:pt x="213167" y="294894"/>
                  </a:lnTo>
                  <a:lnTo>
                    <a:pt x="185559" y="318518"/>
                  </a:lnTo>
                  <a:lnTo>
                    <a:pt x="181154" y="329193"/>
                  </a:lnTo>
                  <a:lnTo>
                    <a:pt x="176503" y="345806"/>
                  </a:lnTo>
                  <a:lnTo>
                    <a:pt x="172820" y="361097"/>
                  </a:lnTo>
                  <a:lnTo>
                    <a:pt x="171323" y="367807"/>
                  </a:lnTo>
                  <a:lnTo>
                    <a:pt x="81610" y="354193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6648" y="4445714"/>
              <a:ext cx="182407" cy="371088"/>
            </a:xfrm>
            <a:prstGeom prst="rect">
              <a:avLst/>
            </a:prstGeom>
          </p:spPr>
        </p:pic>
      </p:grpSp>
      <p:grpSp>
        <p:nvGrpSpPr>
          <p:cNvPr id="111" name="object 111"/>
          <p:cNvGrpSpPr/>
          <p:nvPr/>
        </p:nvGrpSpPr>
        <p:grpSpPr>
          <a:xfrm>
            <a:off x="261315" y="7343492"/>
            <a:ext cx="309880" cy="488950"/>
            <a:chOff x="261315" y="7343492"/>
            <a:chExt cx="309880" cy="488950"/>
          </a:xfrm>
        </p:grpSpPr>
        <p:sp>
          <p:nvSpPr>
            <p:cNvPr id="112" name="object 112"/>
            <p:cNvSpPr/>
            <p:nvPr/>
          </p:nvSpPr>
          <p:spPr>
            <a:xfrm>
              <a:off x="360980" y="7558728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12" y="0"/>
                  </a:move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66817" y="75590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88"/>
                  </a:move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299798" y="7545529"/>
              <a:ext cx="266065" cy="281305"/>
            </a:xfrm>
            <a:custGeom>
              <a:avLst/>
              <a:gdLst/>
              <a:ahLst/>
              <a:cxnLst/>
              <a:rect l="l" t="t" r="r" b="b"/>
              <a:pathLst>
                <a:path w="266065" h="281304">
                  <a:moveTo>
                    <a:pt x="0" y="0"/>
                  </a:moveTo>
                  <a:lnTo>
                    <a:pt x="47451" y="11761"/>
                  </a:lnTo>
                  <a:lnTo>
                    <a:pt x="74378" y="15061"/>
                  </a:lnTo>
                  <a:lnTo>
                    <a:pt x="86498" y="14141"/>
                  </a:lnTo>
                  <a:lnTo>
                    <a:pt x="104435" y="11868"/>
                  </a:lnTo>
                  <a:lnTo>
                    <a:pt x="129336" y="7835"/>
                  </a:lnTo>
                  <a:lnTo>
                    <a:pt x="167094" y="9528"/>
                  </a:lnTo>
                  <a:lnTo>
                    <a:pt x="205089" y="26769"/>
                  </a:lnTo>
                  <a:lnTo>
                    <a:pt x="237868" y="58916"/>
                  </a:lnTo>
                  <a:lnTo>
                    <a:pt x="259977" y="105328"/>
                  </a:lnTo>
                  <a:lnTo>
                    <a:pt x="265963" y="165366"/>
                  </a:lnTo>
                  <a:lnTo>
                    <a:pt x="256949" y="211661"/>
                  </a:lnTo>
                  <a:lnTo>
                    <a:pt x="236850" y="261213"/>
                  </a:lnTo>
                  <a:lnTo>
                    <a:pt x="224961" y="281175"/>
                  </a:lnTo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266700" y="7543004"/>
              <a:ext cx="33655" cy="2540"/>
            </a:xfrm>
            <a:custGeom>
              <a:avLst/>
              <a:gdLst/>
              <a:ahLst/>
              <a:cxnLst/>
              <a:rect l="l" t="t" r="r" b="b"/>
              <a:pathLst>
                <a:path w="33654" h="2540">
                  <a:moveTo>
                    <a:pt x="-5384" y="1262"/>
                  </a:moveTo>
                  <a:lnTo>
                    <a:pt x="38483" y="1262"/>
                  </a:lnTo>
                </a:path>
              </a:pathLst>
            </a:custGeom>
            <a:ln w="13294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1315" y="7343492"/>
              <a:ext cx="149754" cy="220620"/>
            </a:xfrm>
            <a:prstGeom prst="rect">
              <a:avLst/>
            </a:prstGeom>
          </p:spPr>
        </p:pic>
      </p:grpSp>
      <p:grpSp>
        <p:nvGrpSpPr>
          <p:cNvPr id="117" name="object 117"/>
          <p:cNvGrpSpPr/>
          <p:nvPr/>
        </p:nvGrpSpPr>
        <p:grpSpPr>
          <a:xfrm>
            <a:off x="821487" y="4900260"/>
            <a:ext cx="277495" cy="324485"/>
            <a:chOff x="821485" y="4900258"/>
            <a:chExt cx="277495" cy="324485"/>
          </a:xfrm>
        </p:grpSpPr>
        <p:pic>
          <p:nvPicPr>
            <p:cNvPr id="118" name="object 11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36348" y="4952063"/>
              <a:ext cx="86067" cy="86313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88707" y="5060450"/>
              <a:ext cx="99494" cy="101789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826870" y="4905643"/>
              <a:ext cx="266700" cy="313690"/>
            </a:xfrm>
            <a:custGeom>
              <a:avLst/>
              <a:gdLst/>
              <a:ahLst/>
              <a:cxnLst/>
              <a:rect l="l" t="t" r="r" b="b"/>
              <a:pathLst>
                <a:path w="266700" h="313689">
                  <a:moveTo>
                    <a:pt x="264252" y="37902"/>
                  </a:moveTo>
                  <a:lnTo>
                    <a:pt x="266183" y="41573"/>
                  </a:lnTo>
                  <a:lnTo>
                    <a:pt x="182451" y="311359"/>
                  </a:lnTo>
                  <a:lnTo>
                    <a:pt x="178768" y="313302"/>
                  </a:lnTo>
                  <a:lnTo>
                    <a:pt x="152976" y="305937"/>
                  </a:lnTo>
                  <a:lnTo>
                    <a:pt x="103286" y="291474"/>
                  </a:lnTo>
                  <a:lnTo>
                    <a:pt x="39541" y="266619"/>
                  </a:lnTo>
                  <a:lnTo>
                    <a:pt x="0" y="210620"/>
                  </a:lnTo>
                  <a:lnTo>
                    <a:pt x="4182" y="172091"/>
                  </a:lnTo>
                  <a:lnTo>
                    <a:pt x="15181" y="150078"/>
                  </a:lnTo>
                  <a:lnTo>
                    <a:pt x="31891" y="132892"/>
                  </a:lnTo>
                  <a:lnTo>
                    <a:pt x="52286" y="121631"/>
                  </a:lnTo>
                  <a:lnTo>
                    <a:pt x="74336" y="117392"/>
                  </a:lnTo>
                  <a:lnTo>
                    <a:pt x="62906" y="104064"/>
                  </a:lnTo>
                  <a:lnTo>
                    <a:pt x="55580" y="87725"/>
                  </a:lnTo>
                  <a:lnTo>
                    <a:pt x="52971" y="69718"/>
                  </a:lnTo>
                  <a:lnTo>
                    <a:pt x="55693" y="51390"/>
                  </a:lnTo>
                  <a:lnTo>
                    <a:pt x="72670" y="20799"/>
                  </a:lnTo>
                  <a:lnTo>
                    <a:pt x="98906" y="4043"/>
                  </a:lnTo>
                  <a:lnTo>
                    <a:pt x="132651" y="0"/>
                  </a:lnTo>
                  <a:lnTo>
                    <a:pt x="172152" y="7549"/>
                  </a:lnTo>
                  <a:lnTo>
                    <a:pt x="194247" y="14562"/>
                  </a:lnTo>
                  <a:lnTo>
                    <a:pt x="217097" y="22054"/>
                  </a:lnTo>
                  <a:lnTo>
                    <a:pt x="240500" y="29883"/>
                  </a:lnTo>
                  <a:lnTo>
                    <a:pt x="264252" y="37902"/>
                  </a:lnTo>
                  <a:close/>
                </a:path>
              </a:pathLst>
            </a:custGeom>
            <a:ln w="10769">
              <a:solidFill>
                <a:srgbClr val="FFCE5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/>
          <p:nvPr/>
        </p:nvSpPr>
        <p:spPr>
          <a:xfrm>
            <a:off x="582561" y="7127181"/>
            <a:ext cx="402590" cy="402590"/>
          </a:xfrm>
          <a:custGeom>
            <a:avLst/>
            <a:gdLst/>
            <a:ahLst/>
            <a:cxnLst/>
            <a:rect l="l" t="t" r="r" b="b"/>
            <a:pathLst>
              <a:path w="402590" h="402590">
                <a:moveTo>
                  <a:pt x="201117" y="0"/>
                </a:moveTo>
                <a:lnTo>
                  <a:pt x="206428" y="46109"/>
                </a:lnTo>
                <a:lnTo>
                  <a:pt x="221556" y="88438"/>
                </a:lnTo>
                <a:lnTo>
                  <a:pt x="245295" y="125778"/>
                </a:lnTo>
                <a:lnTo>
                  <a:pt x="276438" y="156922"/>
                </a:lnTo>
                <a:lnTo>
                  <a:pt x="313777" y="180663"/>
                </a:lnTo>
                <a:lnTo>
                  <a:pt x="356108" y="195792"/>
                </a:lnTo>
                <a:lnTo>
                  <a:pt x="402221" y="201104"/>
                </a:lnTo>
                <a:lnTo>
                  <a:pt x="356108" y="206416"/>
                </a:lnTo>
                <a:lnTo>
                  <a:pt x="313777" y="221545"/>
                </a:lnTo>
                <a:lnTo>
                  <a:pt x="276438" y="245286"/>
                </a:lnTo>
                <a:lnTo>
                  <a:pt x="245295" y="276430"/>
                </a:lnTo>
                <a:lnTo>
                  <a:pt x="221556" y="313770"/>
                </a:lnTo>
                <a:lnTo>
                  <a:pt x="206428" y="356099"/>
                </a:lnTo>
                <a:lnTo>
                  <a:pt x="201117" y="402209"/>
                </a:lnTo>
                <a:lnTo>
                  <a:pt x="195805" y="356099"/>
                </a:lnTo>
                <a:lnTo>
                  <a:pt x="180675" y="313770"/>
                </a:lnTo>
                <a:lnTo>
                  <a:pt x="156934" y="276430"/>
                </a:lnTo>
                <a:lnTo>
                  <a:pt x="125788" y="245286"/>
                </a:lnTo>
                <a:lnTo>
                  <a:pt x="88446" y="221545"/>
                </a:lnTo>
                <a:lnTo>
                  <a:pt x="46114" y="206416"/>
                </a:lnTo>
                <a:lnTo>
                  <a:pt x="0" y="201104"/>
                </a:lnTo>
                <a:lnTo>
                  <a:pt x="46114" y="195792"/>
                </a:lnTo>
                <a:lnTo>
                  <a:pt x="88446" y="180663"/>
                </a:lnTo>
                <a:lnTo>
                  <a:pt x="125788" y="156922"/>
                </a:lnTo>
                <a:lnTo>
                  <a:pt x="156934" y="125778"/>
                </a:lnTo>
                <a:lnTo>
                  <a:pt x="180675" y="88438"/>
                </a:lnTo>
                <a:lnTo>
                  <a:pt x="195805" y="46109"/>
                </a:lnTo>
                <a:lnTo>
                  <a:pt x="201117" y="0"/>
                </a:lnTo>
                <a:close/>
              </a:path>
            </a:pathLst>
          </a:custGeom>
          <a:ln w="10769">
            <a:solidFill>
              <a:srgbClr val="FFC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1363574" y="3465795"/>
            <a:ext cx="3140710" cy="183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25000"/>
              </a:lnSpc>
              <a:spcBef>
                <a:spcPts val="100"/>
              </a:spcBef>
            </a:pPr>
            <a:r>
              <a:rPr sz="1900" spc="-5" dirty="0">
                <a:solidFill>
                  <a:srgbClr val="FBAD4B"/>
                </a:solidFill>
                <a:latin typeface="Trebuchet MS"/>
                <a:cs typeface="Trebuchet MS"/>
              </a:rPr>
              <a:t>O</a:t>
            </a:r>
            <a:r>
              <a:rPr sz="1900" dirty="0">
                <a:solidFill>
                  <a:srgbClr val="FBAD4B"/>
                </a:solidFill>
                <a:latin typeface="Trebuchet MS"/>
                <a:cs typeface="Trebuchet MS"/>
              </a:rPr>
              <a:t>s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30" dirty="0">
                <a:solidFill>
                  <a:srgbClr val="FBAD4B"/>
                </a:solidFill>
                <a:latin typeface="Trebuchet MS"/>
                <a:cs typeface="Trebuchet MS"/>
              </a:rPr>
              <a:t>pedido</a:t>
            </a:r>
            <a:r>
              <a:rPr sz="1900" spc="-15" dirty="0">
                <a:solidFill>
                  <a:srgbClr val="FBAD4B"/>
                </a:solidFill>
                <a:latin typeface="Trebuchet MS"/>
                <a:cs typeface="Trebuchet MS"/>
              </a:rPr>
              <a:t>s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5" dirty="0">
                <a:solidFill>
                  <a:srgbClr val="FBAD4B"/>
                </a:solidFill>
                <a:latin typeface="Trebuchet MS"/>
                <a:cs typeface="Trebuchet MS"/>
              </a:rPr>
              <a:t>d</a:t>
            </a:r>
            <a:r>
              <a:rPr sz="1900" spc="-85" dirty="0">
                <a:solidFill>
                  <a:srgbClr val="FBAD4B"/>
                </a:solidFill>
                <a:latin typeface="Trebuchet MS"/>
                <a:cs typeface="Trebuchet MS"/>
              </a:rPr>
              <a:t>e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90" dirty="0">
                <a:solidFill>
                  <a:srgbClr val="FBAD4B"/>
                </a:solidFill>
                <a:latin typeface="Trebuchet MS"/>
                <a:cs typeface="Trebuchet MS"/>
              </a:rPr>
              <a:t>escla</a:t>
            </a:r>
            <a:r>
              <a:rPr sz="1900" spc="-155" dirty="0">
                <a:solidFill>
                  <a:srgbClr val="FBAD4B"/>
                </a:solidFill>
                <a:latin typeface="Trebuchet MS"/>
                <a:cs typeface="Trebuchet MS"/>
              </a:rPr>
              <a:t>r</a:t>
            </a:r>
            <a:r>
              <a:rPr sz="1900" spc="-95" dirty="0">
                <a:solidFill>
                  <a:srgbClr val="FBAD4B"/>
                </a:solidFill>
                <a:latin typeface="Trebuchet MS"/>
                <a:cs typeface="Trebuchet MS"/>
              </a:rPr>
              <a:t>e</a:t>
            </a:r>
            <a:r>
              <a:rPr sz="1900" spc="-105" dirty="0">
                <a:solidFill>
                  <a:srgbClr val="FBAD4B"/>
                </a:solidFill>
                <a:latin typeface="Trebuchet MS"/>
                <a:cs typeface="Trebuchet MS"/>
              </a:rPr>
              <a:t>c</a:t>
            </a:r>
            <a:r>
              <a:rPr sz="1900" spc="-70" dirty="0">
                <a:solidFill>
                  <a:srgbClr val="FBAD4B"/>
                </a:solidFill>
                <a:latin typeface="Trebuchet MS"/>
                <a:cs typeface="Trebuchet MS"/>
              </a:rPr>
              <a:t>ime</a:t>
            </a:r>
            <a:r>
              <a:rPr sz="1900" spc="-5" dirty="0">
                <a:solidFill>
                  <a:srgbClr val="FBAD4B"/>
                </a:solidFill>
                <a:latin typeface="Trebuchet MS"/>
                <a:cs typeface="Trebuchet MS"/>
              </a:rPr>
              <a:t>n</a:t>
            </a:r>
            <a:r>
              <a:rPr sz="1900" spc="-150" dirty="0">
                <a:solidFill>
                  <a:srgbClr val="FBAD4B"/>
                </a:solidFill>
                <a:latin typeface="Trebuchet MS"/>
                <a:cs typeface="Trebuchet MS"/>
              </a:rPr>
              <a:t>t</a:t>
            </a:r>
            <a:r>
              <a:rPr sz="1900" spc="10" dirty="0">
                <a:solidFill>
                  <a:srgbClr val="FBAD4B"/>
                </a:solidFill>
                <a:latin typeface="Trebuchet MS"/>
                <a:cs typeface="Trebuchet MS"/>
              </a:rPr>
              <a:t>o</a:t>
            </a:r>
            <a:r>
              <a:rPr sz="1900" spc="-15" dirty="0">
                <a:solidFill>
                  <a:srgbClr val="FBAD4B"/>
                </a:solidFill>
                <a:latin typeface="Trebuchet MS"/>
                <a:cs typeface="Trebuchet MS"/>
              </a:rPr>
              <a:t>s  </a:t>
            </a:r>
            <a:r>
              <a:rPr sz="1900" spc="-50" dirty="0">
                <a:solidFill>
                  <a:srgbClr val="FBAD4B"/>
                </a:solidFill>
                <a:latin typeface="Trebuchet MS"/>
                <a:cs typeface="Trebuchet MS"/>
              </a:rPr>
              <a:t>de</a:t>
            </a:r>
            <a:r>
              <a:rPr sz="1900" spc="-55" dirty="0">
                <a:solidFill>
                  <a:srgbClr val="FBAD4B"/>
                </a:solidFill>
                <a:latin typeface="Trebuchet MS"/>
                <a:cs typeface="Trebuchet MS"/>
              </a:rPr>
              <a:t>v</a:t>
            </a:r>
            <a:r>
              <a:rPr sz="1900" spc="-95" dirty="0">
                <a:solidFill>
                  <a:srgbClr val="FBAD4B"/>
                </a:solidFill>
                <a:latin typeface="Trebuchet MS"/>
                <a:cs typeface="Trebuchet MS"/>
              </a:rPr>
              <a:t>e</a:t>
            </a:r>
            <a:r>
              <a:rPr sz="1900" spc="-145" dirty="0">
                <a:solidFill>
                  <a:srgbClr val="FBAD4B"/>
                </a:solidFill>
                <a:latin typeface="Trebuchet MS"/>
                <a:cs typeface="Trebuchet MS"/>
              </a:rPr>
              <a:t>r</a:t>
            </a:r>
            <a:r>
              <a:rPr sz="1900" spc="-40" dirty="0">
                <a:solidFill>
                  <a:srgbClr val="FBAD4B"/>
                </a:solidFill>
                <a:latin typeface="Trebuchet MS"/>
                <a:cs typeface="Trebuchet MS"/>
              </a:rPr>
              <a:t>ã</a:t>
            </a:r>
            <a:r>
              <a:rPr sz="1900" spc="-30" dirty="0">
                <a:solidFill>
                  <a:srgbClr val="FBAD4B"/>
                </a:solidFill>
                <a:latin typeface="Trebuchet MS"/>
                <a:cs typeface="Trebuchet MS"/>
              </a:rPr>
              <a:t>o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35" dirty="0">
                <a:solidFill>
                  <a:srgbClr val="FBAD4B"/>
                </a:solidFill>
                <a:latin typeface="Trebuchet MS"/>
                <a:cs typeface="Trebuchet MS"/>
              </a:rPr>
              <a:t>s</a:t>
            </a:r>
            <a:r>
              <a:rPr sz="1900" spc="-130" dirty="0">
                <a:solidFill>
                  <a:srgbClr val="FBAD4B"/>
                </a:solidFill>
                <a:latin typeface="Trebuchet MS"/>
                <a:cs typeface="Trebuchet MS"/>
              </a:rPr>
              <a:t>e</a:t>
            </a:r>
            <a:r>
              <a:rPr sz="1900" spc="-85" dirty="0">
                <a:solidFill>
                  <a:srgbClr val="FBAD4B"/>
                </a:solidFill>
                <a:latin typeface="Trebuchet MS"/>
                <a:cs typeface="Trebuchet MS"/>
              </a:rPr>
              <a:t>r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55" dirty="0">
                <a:solidFill>
                  <a:srgbClr val="FBAD4B"/>
                </a:solidFill>
                <a:latin typeface="Trebuchet MS"/>
                <a:cs typeface="Trebuchet MS"/>
              </a:rPr>
              <a:t>di</a:t>
            </a:r>
            <a:r>
              <a:rPr sz="1900" spc="-125" dirty="0">
                <a:solidFill>
                  <a:srgbClr val="FBAD4B"/>
                </a:solidFill>
                <a:latin typeface="Trebuchet MS"/>
                <a:cs typeface="Trebuchet MS"/>
              </a:rPr>
              <a:t>r</a:t>
            </a:r>
            <a:r>
              <a:rPr sz="1900" spc="-110" dirty="0">
                <a:solidFill>
                  <a:srgbClr val="FBAD4B"/>
                </a:solidFill>
                <a:latin typeface="Trebuchet MS"/>
                <a:cs typeface="Trebuchet MS"/>
              </a:rPr>
              <a:t>i</a:t>
            </a:r>
            <a:r>
              <a:rPr sz="1900" spc="80" dirty="0">
                <a:solidFill>
                  <a:srgbClr val="FBAD4B"/>
                </a:solidFill>
                <a:latin typeface="Trebuchet MS"/>
                <a:cs typeface="Trebuchet MS"/>
              </a:rPr>
              <a:t>g</a:t>
            </a:r>
            <a:r>
              <a:rPr sz="1900" spc="-55" dirty="0">
                <a:solidFill>
                  <a:srgbClr val="FBAD4B"/>
                </a:solidFill>
                <a:latin typeface="Trebuchet MS"/>
                <a:cs typeface="Trebuchet MS"/>
              </a:rPr>
              <a:t>id</a:t>
            </a:r>
            <a:r>
              <a:rPr sz="1900" spc="5" dirty="0">
                <a:solidFill>
                  <a:srgbClr val="FBAD4B"/>
                </a:solidFill>
                <a:latin typeface="Trebuchet MS"/>
                <a:cs typeface="Trebuchet MS"/>
              </a:rPr>
              <a:t>o</a:t>
            </a:r>
            <a:r>
              <a:rPr sz="1900" spc="-20" dirty="0">
                <a:solidFill>
                  <a:srgbClr val="FBAD4B"/>
                </a:solidFill>
                <a:latin typeface="Trebuchet MS"/>
                <a:cs typeface="Trebuchet MS"/>
              </a:rPr>
              <a:t>s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95" dirty="0">
                <a:solidFill>
                  <a:srgbClr val="FBAD4B"/>
                </a:solidFill>
                <a:latin typeface="Trebuchet MS"/>
                <a:cs typeface="Trebuchet MS"/>
              </a:rPr>
              <a:t>a</a:t>
            </a:r>
            <a:r>
              <a:rPr sz="1900" spc="15" dirty="0">
                <a:solidFill>
                  <a:srgbClr val="FBAD4B"/>
                </a:solidFill>
                <a:latin typeface="Trebuchet MS"/>
                <a:cs typeface="Trebuchet MS"/>
              </a:rPr>
              <a:t>o  </a:t>
            </a:r>
            <a:r>
              <a:rPr sz="1900" spc="-70" dirty="0">
                <a:solidFill>
                  <a:srgbClr val="FBAD4B"/>
                </a:solidFill>
                <a:latin typeface="Trebuchet MS"/>
                <a:cs typeface="Trebuchet MS"/>
              </a:rPr>
              <a:t>C</a:t>
            </a:r>
            <a:r>
              <a:rPr sz="1900" spc="5" dirty="0">
                <a:solidFill>
                  <a:srgbClr val="FBAD4B"/>
                </a:solidFill>
                <a:latin typeface="Trebuchet MS"/>
                <a:cs typeface="Trebuchet MS"/>
              </a:rPr>
              <a:t>o</a:t>
            </a:r>
            <a:r>
              <a:rPr sz="1900" spc="-55" dirty="0">
                <a:solidFill>
                  <a:srgbClr val="FBAD4B"/>
                </a:solidFill>
                <a:latin typeface="Trebuchet MS"/>
                <a:cs typeface="Trebuchet MS"/>
              </a:rPr>
              <a:t>mi</a:t>
            </a:r>
            <a:r>
              <a:rPr sz="1900" spc="-150" dirty="0">
                <a:solidFill>
                  <a:srgbClr val="FBAD4B"/>
                </a:solidFill>
                <a:latin typeface="Trebuchet MS"/>
                <a:cs typeface="Trebuchet MS"/>
              </a:rPr>
              <a:t>t</a:t>
            </a:r>
            <a:r>
              <a:rPr sz="1900" spc="-85" dirty="0">
                <a:solidFill>
                  <a:srgbClr val="FBAD4B"/>
                </a:solidFill>
                <a:latin typeface="Trebuchet MS"/>
                <a:cs typeface="Trebuchet MS"/>
              </a:rPr>
              <a:t>ê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50" dirty="0">
                <a:solidFill>
                  <a:srgbClr val="FBAD4B"/>
                </a:solidFill>
                <a:latin typeface="Trebuchet MS"/>
                <a:cs typeface="Trebuchet MS"/>
              </a:rPr>
              <a:t>d</a:t>
            </a:r>
            <a:r>
              <a:rPr sz="1900" spc="-40" dirty="0">
                <a:solidFill>
                  <a:srgbClr val="FBAD4B"/>
                </a:solidFill>
                <a:latin typeface="Trebuchet MS"/>
                <a:cs typeface="Trebuchet MS"/>
              </a:rPr>
              <a:t>e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5" dirty="0">
                <a:solidFill>
                  <a:srgbClr val="FBAD4B"/>
                </a:solidFill>
                <a:latin typeface="Trebuchet MS"/>
                <a:cs typeface="Trebuchet MS"/>
              </a:rPr>
              <a:t>A</a:t>
            </a:r>
            <a:r>
              <a:rPr sz="1900" spc="-114" dirty="0">
                <a:solidFill>
                  <a:srgbClr val="FBAD4B"/>
                </a:solidFill>
                <a:latin typeface="Trebuchet MS"/>
                <a:cs typeface="Trebuchet MS"/>
              </a:rPr>
              <a:t>c</a:t>
            </a:r>
            <a:r>
              <a:rPr sz="1900" spc="-20" dirty="0">
                <a:solidFill>
                  <a:srgbClr val="FBAD4B"/>
                </a:solidFill>
                <a:latin typeface="Trebuchet MS"/>
                <a:cs typeface="Trebuchet MS"/>
              </a:rPr>
              <a:t>ompa</a:t>
            </a:r>
            <a:r>
              <a:rPr sz="1900" dirty="0">
                <a:solidFill>
                  <a:srgbClr val="FBAD4B"/>
                </a:solidFill>
                <a:latin typeface="Trebuchet MS"/>
                <a:cs typeface="Trebuchet MS"/>
              </a:rPr>
              <a:t>n</a:t>
            </a:r>
            <a:r>
              <a:rPr sz="1900" spc="-50" dirty="0">
                <a:solidFill>
                  <a:srgbClr val="FBAD4B"/>
                </a:solidFill>
                <a:latin typeface="Trebuchet MS"/>
                <a:cs typeface="Trebuchet MS"/>
              </a:rPr>
              <a:t>hame</a:t>
            </a:r>
            <a:r>
              <a:rPr sz="1900" spc="-5" dirty="0">
                <a:solidFill>
                  <a:srgbClr val="FBAD4B"/>
                </a:solidFill>
                <a:latin typeface="Trebuchet MS"/>
                <a:cs typeface="Trebuchet MS"/>
              </a:rPr>
              <a:t>n</a:t>
            </a:r>
            <a:r>
              <a:rPr sz="1900" spc="-150" dirty="0">
                <a:solidFill>
                  <a:srgbClr val="FBAD4B"/>
                </a:solidFill>
                <a:latin typeface="Trebuchet MS"/>
                <a:cs typeface="Trebuchet MS"/>
              </a:rPr>
              <a:t>t</a:t>
            </a:r>
            <a:r>
              <a:rPr sz="1900" spc="20" dirty="0">
                <a:solidFill>
                  <a:srgbClr val="FBAD4B"/>
                </a:solidFill>
                <a:latin typeface="Trebuchet MS"/>
                <a:cs typeface="Trebuchet MS"/>
              </a:rPr>
              <a:t>o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60" dirty="0">
                <a:solidFill>
                  <a:srgbClr val="FBAD4B"/>
                </a:solidFill>
                <a:latin typeface="Trebuchet MS"/>
                <a:cs typeface="Trebuchet MS"/>
              </a:rPr>
              <a:t>e  </a:t>
            </a:r>
            <a:r>
              <a:rPr sz="1900" spc="-15" dirty="0">
                <a:solidFill>
                  <a:srgbClr val="FBAD4B"/>
                </a:solidFill>
                <a:latin typeface="Trebuchet MS"/>
                <a:cs typeface="Trebuchet MS"/>
              </a:rPr>
              <a:t>A</a:t>
            </a:r>
            <a:r>
              <a:rPr sz="1900" spc="-40" dirty="0">
                <a:solidFill>
                  <a:srgbClr val="FBAD4B"/>
                </a:solidFill>
                <a:latin typeface="Trebuchet MS"/>
                <a:cs typeface="Trebuchet MS"/>
              </a:rPr>
              <a:t>v</a:t>
            </a:r>
            <a:r>
              <a:rPr sz="1900" spc="-105" dirty="0">
                <a:solidFill>
                  <a:srgbClr val="FBAD4B"/>
                </a:solidFill>
                <a:latin typeface="Trebuchet MS"/>
                <a:cs typeface="Trebuchet MS"/>
              </a:rPr>
              <a:t>alia</a:t>
            </a:r>
            <a:r>
              <a:rPr sz="1900" spc="-110" dirty="0">
                <a:solidFill>
                  <a:srgbClr val="FBAD4B"/>
                </a:solidFill>
                <a:latin typeface="Trebuchet MS"/>
                <a:cs typeface="Trebuchet MS"/>
              </a:rPr>
              <a:t>ç</a:t>
            </a:r>
            <a:r>
              <a:rPr sz="1900" spc="-95" dirty="0">
                <a:solidFill>
                  <a:srgbClr val="FBAD4B"/>
                </a:solidFill>
                <a:latin typeface="Trebuchet MS"/>
                <a:cs typeface="Trebuchet MS"/>
              </a:rPr>
              <a:t>ã</a:t>
            </a:r>
            <a:r>
              <a:rPr sz="1900" spc="-40" dirty="0">
                <a:solidFill>
                  <a:srgbClr val="FBAD4B"/>
                </a:solidFill>
                <a:latin typeface="Trebuchet MS"/>
                <a:cs typeface="Trebuchet MS"/>
              </a:rPr>
              <a:t>o</a:t>
            </a:r>
            <a:r>
              <a:rPr sz="1900" spc="-305" dirty="0">
                <a:solidFill>
                  <a:srgbClr val="FBAD4B"/>
                </a:solidFill>
                <a:latin typeface="Trebuchet MS"/>
                <a:cs typeface="Trebuchet MS"/>
              </a:rPr>
              <a:t>,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10" dirty="0">
                <a:solidFill>
                  <a:srgbClr val="FBAD4B"/>
                </a:solidFill>
                <a:latin typeface="Trebuchet MS"/>
                <a:cs typeface="Trebuchet MS"/>
              </a:rPr>
              <a:t>po</a:t>
            </a:r>
            <a:r>
              <a:rPr sz="1900" spc="-120" dirty="0">
                <a:solidFill>
                  <a:srgbClr val="FBAD4B"/>
                </a:solidFill>
                <a:latin typeface="Trebuchet MS"/>
                <a:cs typeface="Trebuchet MS"/>
              </a:rPr>
              <a:t>r</a:t>
            </a:r>
            <a:r>
              <a:rPr sz="1900" spc="-195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50" dirty="0">
                <a:solidFill>
                  <a:srgbClr val="FBAD4B"/>
                </a:solidFill>
                <a:latin typeface="Trebuchet MS"/>
                <a:cs typeface="Trebuchet MS"/>
              </a:rPr>
              <a:t>mei</a:t>
            </a:r>
            <a:r>
              <a:rPr sz="1900" spc="-40" dirty="0">
                <a:solidFill>
                  <a:srgbClr val="FBAD4B"/>
                </a:solidFill>
                <a:latin typeface="Trebuchet MS"/>
                <a:cs typeface="Trebuchet MS"/>
              </a:rPr>
              <a:t>o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5" dirty="0">
                <a:solidFill>
                  <a:srgbClr val="FBAD4B"/>
                </a:solidFill>
                <a:latin typeface="Trebuchet MS"/>
                <a:cs typeface="Trebuchet MS"/>
              </a:rPr>
              <a:t>d</a:t>
            </a:r>
            <a:r>
              <a:rPr sz="1900" spc="20" dirty="0">
                <a:solidFill>
                  <a:srgbClr val="FBAD4B"/>
                </a:solidFill>
                <a:latin typeface="Trebuchet MS"/>
                <a:cs typeface="Trebuchet MS"/>
              </a:rPr>
              <a:t>o</a:t>
            </a:r>
            <a:r>
              <a:rPr sz="1900" spc="-190" dirty="0">
                <a:solidFill>
                  <a:srgbClr val="FBAD4B"/>
                </a:solidFill>
                <a:latin typeface="Trebuchet MS"/>
                <a:cs typeface="Trebuchet MS"/>
              </a:rPr>
              <a:t> </a:t>
            </a:r>
            <a:r>
              <a:rPr sz="1900" spc="-50" dirty="0">
                <a:solidFill>
                  <a:srgbClr val="FBAD4B"/>
                </a:solidFill>
                <a:latin typeface="Trebuchet MS"/>
                <a:cs typeface="Trebuchet MS"/>
              </a:rPr>
              <a:t>e</a:t>
            </a:r>
            <a:r>
              <a:rPr sz="1900" spc="-90" dirty="0">
                <a:solidFill>
                  <a:srgbClr val="FBAD4B"/>
                </a:solidFill>
                <a:latin typeface="Trebuchet MS"/>
                <a:cs typeface="Trebuchet MS"/>
              </a:rPr>
              <a:t>-mail</a:t>
            </a:r>
            <a:r>
              <a:rPr sz="1900" spc="-270" dirty="0">
                <a:solidFill>
                  <a:srgbClr val="FBAD4B"/>
                </a:solidFill>
                <a:latin typeface="Trebuchet MS"/>
                <a:cs typeface="Trebuchet MS"/>
              </a:rPr>
              <a:t>:  </a:t>
            </a:r>
            <a:r>
              <a:rPr sz="1900" b="1" i="1" spc="-290" dirty="0">
                <a:solidFill>
                  <a:srgbClr val="FBAD4B"/>
                </a:solidFill>
                <a:latin typeface="Verdana"/>
                <a:cs typeface="Verdana"/>
                <a:hlinkClick r:id="rId22"/>
              </a:rPr>
              <a:t>funpaes@sedu.es.gov.br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pic>
        <p:nvPicPr>
          <p:cNvPr id="132" name="object 132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099979" y="326389"/>
            <a:ext cx="420662" cy="501925"/>
          </a:xfrm>
          <a:prstGeom prst="rect">
            <a:avLst/>
          </a:prstGeom>
        </p:spPr>
      </p:pic>
      <p:sp>
        <p:nvSpPr>
          <p:cNvPr id="133" name="object 133"/>
          <p:cNvSpPr/>
          <p:nvPr/>
        </p:nvSpPr>
        <p:spPr>
          <a:xfrm>
            <a:off x="5031028" y="915149"/>
            <a:ext cx="558800" cy="20320"/>
          </a:xfrm>
          <a:custGeom>
            <a:avLst/>
            <a:gdLst/>
            <a:ahLst/>
            <a:cxnLst/>
            <a:rect l="l" t="t" r="r" b="b"/>
            <a:pathLst>
              <a:path w="558800" h="20319">
                <a:moveTo>
                  <a:pt x="558571" y="0"/>
                </a:moveTo>
                <a:lnTo>
                  <a:pt x="0" y="0"/>
                </a:lnTo>
                <a:lnTo>
                  <a:pt x="0" y="19875"/>
                </a:lnTo>
                <a:lnTo>
                  <a:pt x="558571" y="19875"/>
                </a:lnTo>
                <a:lnTo>
                  <a:pt x="558571" y="0"/>
                </a:lnTo>
                <a:close/>
              </a:path>
            </a:pathLst>
          </a:custGeom>
          <a:solidFill>
            <a:srgbClr val="BABDB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3474" y="2733541"/>
            <a:ext cx="795020" cy="795020"/>
          </a:xfrm>
          <a:custGeom>
            <a:avLst/>
            <a:gdLst/>
            <a:ahLst/>
            <a:cxnLst/>
            <a:rect l="l" t="t" r="r" b="b"/>
            <a:pathLst>
              <a:path w="795019" h="795020">
                <a:moveTo>
                  <a:pt x="794791" y="397395"/>
                </a:moveTo>
                <a:lnTo>
                  <a:pt x="792117" y="443741"/>
                </a:lnTo>
                <a:lnTo>
                  <a:pt x="784296" y="488516"/>
                </a:lnTo>
                <a:lnTo>
                  <a:pt x="771624" y="531423"/>
                </a:lnTo>
                <a:lnTo>
                  <a:pt x="754400" y="572162"/>
                </a:lnTo>
                <a:lnTo>
                  <a:pt x="732923" y="610437"/>
                </a:lnTo>
                <a:lnTo>
                  <a:pt x="707489" y="645948"/>
                </a:lnTo>
                <a:lnTo>
                  <a:pt x="678399" y="678399"/>
                </a:lnTo>
                <a:lnTo>
                  <a:pt x="645948" y="707489"/>
                </a:lnTo>
                <a:lnTo>
                  <a:pt x="610437" y="732923"/>
                </a:lnTo>
                <a:lnTo>
                  <a:pt x="572162" y="754400"/>
                </a:lnTo>
                <a:lnTo>
                  <a:pt x="531423" y="771624"/>
                </a:lnTo>
                <a:lnTo>
                  <a:pt x="488516" y="784296"/>
                </a:lnTo>
                <a:lnTo>
                  <a:pt x="443741" y="792117"/>
                </a:lnTo>
                <a:lnTo>
                  <a:pt x="397395" y="794791"/>
                </a:lnTo>
                <a:lnTo>
                  <a:pt x="351052" y="792117"/>
                </a:lnTo>
                <a:lnTo>
                  <a:pt x="306278" y="784296"/>
                </a:lnTo>
                <a:lnTo>
                  <a:pt x="263373" y="771624"/>
                </a:lnTo>
                <a:lnTo>
                  <a:pt x="222634" y="754400"/>
                </a:lnTo>
                <a:lnTo>
                  <a:pt x="184359" y="732923"/>
                </a:lnTo>
                <a:lnTo>
                  <a:pt x="148847" y="707489"/>
                </a:lnTo>
                <a:lnTo>
                  <a:pt x="116397" y="678399"/>
                </a:lnTo>
                <a:lnTo>
                  <a:pt x="87305" y="645948"/>
                </a:lnTo>
                <a:lnTo>
                  <a:pt x="61871" y="610437"/>
                </a:lnTo>
                <a:lnTo>
                  <a:pt x="40392" y="572162"/>
                </a:lnTo>
                <a:lnTo>
                  <a:pt x="23168" y="531423"/>
                </a:lnTo>
                <a:lnTo>
                  <a:pt x="10495" y="488516"/>
                </a:lnTo>
                <a:lnTo>
                  <a:pt x="2673" y="443741"/>
                </a:lnTo>
                <a:lnTo>
                  <a:pt x="0" y="397395"/>
                </a:lnTo>
                <a:lnTo>
                  <a:pt x="2673" y="351052"/>
                </a:lnTo>
                <a:lnTo>
                  <a:pt x="10495" y="306278"/>
                </a:lnTo>
                <a:lnTo>
                  <a:pt x="23168" y="263373"/>
                </a:lnTo>
                <a:lnTo>
                  <a:pt x="40392" y="222634"/>
                </a:lnTo>
                <a:lnTo>
                  <a:pt x="61871" y="184359"/>
                </a:lnTo>
                <a:lnTo>
                  <a:pt x="87305" y="148847"/>
                </a:lnTo>
                <a:lnTo>
                  <a:pt x="116397" y="116397"/>
                </a:lnTo>
                <a:lnTo>
                  <a:pt x="148847" y="87305"/>
                </a:lnTo>
                <a:lnTo>
                  <a:pt x="184359" y="61871"/>
                </a:lnTo>
                <a:lnTo>
                  <a:pt x="222634" y="40392"/>
                </a:lnTo>
                <a:lnTo>
                  <a:pt x="263373" y="23168"/>
                </a:lnTo>
                <a:lnTo>
                  <a:pt x="306278" y="10495"/>
                </a:lnTo>
                <a:lnTo>
                  <a:pt x="351052" y="2673"/>
                </a:lnTo>
                <a:lnTo>
                  <a:pt x="397395" y="0"/>
                </a:lnTo>
                <a:lnTo>
                  <a:pt x="443741" y="2673"/>
                </a:lnTo>
                <a:lnTo>
                  <a:pt x="488516" y="10495"/>
                </a:lnTo>
                <a:lnTo>
                  <a:pt x="531423" y="23168"/>
                </a:lnTo>
                <a:lnTo>
                  <a:pt x="572162" y="40392"/>
                </a:lnTo>
                <a:lnTo>
                  <a:pt x="610437" y="61871"/>
                </a:lnTo>
                <a:lnTo>
                  <a:pt x="645948" y="87305"/>
                </a:lnTo>
                <a:lnTo>
                  <a:pt x="678399" y="116397"/>
                </a:lnTo>
                <a:lnTo>
                  <a:pt x="707489" y="148847"/>
                </a:lnTo>
                <a:lnTo>
                  <a:pt x="732923" y="184359"/>
                </a:lnTo>
                <a:lnTo>
                  <a:pt x="754400" y="222634"/>
                </a:lnTo>
                <a:lnTo>
                  <a:pt x="771624" y="263373"/>
                </a:lnTo>
                <a:lnTo>
                  <a:pt x="784296" y="306278"/>
                </a:lnTo>
                <a:lnTo>
                  <a:pt x="792117" y="351052"/>
                </a:lnTo>
                <a:lnTo>
                  <a:pt x="794791" y="397395"/>
                </a:lnTo>
                <a:close/>
              </a:path>
            </a:pathLst>
          </a:custGeom>
          <a:ln w="25400">
            <a:solidFill>
              <a:srgbClr val="FDC7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32279" y="1015829"/>
            <a:ext cx="2205355" cy="2626360"/>
            <a:chOff x="632277" y="1015829"/>
            <a:chExt cx="2205355" cy="2626360"/>
          </a:xfrm>
        </p:grpSpPr>
        <p:sp>
          <p:nvSpPr>
            <p:cNvPr id="4" name="object 4"/>
            <p:cNvSpPr/>
            <p:nvPr/>
          </p:nvSpPr>
          <p:spPr>
            <a:xfrm>
              <a:off x="644977" y="1028529"/>
              <a:ext cx="935355" cy="935355"/>
            </a:xfrm>
            <a:custGeom>
              <a:avLst/>
              <a:gdLst/>
              <a:ahLst/>
              <a:cxnLst/>
              <a:rect l="l" t="t" r="r" b="b"/>
              <a:pathLst>
                <a:path w="935355" h="935355">
                  <a:moveTo>
                    <a:pt x="935266" y="467626"/>
                  </a:moveTo>
                  <a:lnTo>
                    <a:pt x="932851" y="515439"/>
                  </a:lnTo>
                  <a:lnTo>
                    <a:pt x="925765" y="561870"/>
                  </a:lnTo>
                  <a:lnTo>
                    <a:pt x="914241" y="606686"/>
                  </a:lnTo>
                  <a:lnTo>
                    <a:pt x="898516" y="649649"/>
                  </a:lnTo>
                  <a:lnTo>
                    <a:pt x="878824" y="690527"/>
                  </a:lnTo>
                  <a:lnTo>
                    <a:pt x="855400" y="729083"/>
                  </a:lnTo>
                  <a:lnTo>
                    <a:pt x="828480" y="765082"/>
                  </a:lnTo>
                  <a:lnTo>
                    <a:pt x="798298" y="798290"/>
                  </a:lnTo>
                  <a:lnTo>
                    <a:pt x="765089" y="828471"/>
                  </a:lnTo>
                  <a:lnTo>
                    <a:pt x="729090" y="855391"/>
                  </a:lnTo>
                  <a:lnTo>
                    <a:pt x="690534" y="878814"/>
                  </a:lnTo>
                  <a:lnTo>
                    <a:pt x="649657" y="898505"/>
                  </a:lnTo>
                  <a:lnTo>
                    <a:pt x="606694" y="914230"/>
                  </a:lnTo>
                  <a:lnTo>
                    <a:pt x="561880" y="925753"/>
                  </a:lnTo>
                  <a:lnTo>
                    <a:pt x="515450" y="932839"/>
                  </a:lnTo>
                  <a:lnTo>
                    <a:pt x="467639" y="935253"/>
                  </a:lnTo>
                  <a:lnTo>
                    <a:pt x="419826" y="932839"/>
                  </a:lnTo>
                  <a:lnTo>
                    <a:pt x="373394" y="925753"/>
                  </a:lnTo>
                  <a:lnTo>
                    <a:pt x="328578" y="914230"/>
                  </a:lnTo>
                  <a:lnTo>
                    <a:pt x="285614" y="898505"/>
                  </a:lnTo>
                  <a:lnTo>
                    <a:pt x="244735" y="878814"/>
                  </a:lnTo>
                  <a:lnTo>
                    <a:pt x="206179" y="855391"/>
                  </a:lnTo>
                  <a:lnTo>
                    <a:pt x="170178" y="828471"/>
                  </a:lnTo>
                  <a:lnTo>
                    <a:pt x="136969" y="798290"/>
                  </a:lnTo>
                  <a:lnTo>
                    <a:pt x="106787" y="765082"/>
                  </a:lnTo>
                  <a:lnTo>
                    <a:pt x="79866" y="729083"/>
                  </a:lnTo>
                  <a:lnTo>
                    <a:pt x="56442" y="690527"/>
                  </a:lnTo>
                  <a:lnTo>
                    <a:pt x="36749" y="649649"/>
                  </a:lnTo>
                  <a:lnTo>
                    <a:pt x="21024" y="606686"/>
                  </a:lnTo>
                  <a:lnTo>
                    <a:pt x="9500" y="561870"/>
                  </a:lnTo>
                  <a:lnTo>
                    <a:pt x="2414" y="515439"/>
                  </a:lnTo>
                  <a:lnTo>
                    <a:pt x="0" y="467626"/>
                  </a:lnTo>
                  <a:lnTo>
                    <a:pt x="2414" y="419813"/>
                  </a:lnTo>
                  <a:lnTo>
                    <a:pt x="9500" y="373382"/>
                  </a:lnTo>
                  <a:lnTo>
                    <a:pt x="21024" y="328567"/>
                  </a:lnTo>
                  <a:lnTo>
                    <a:pt x="36749" y="285603"/>
                  </a:lnTo>
                  <a:lnTo>
                    <a:pt x="56442" y="244726"/>
                  </a:lnTo>
                  <a:lnTo>
                    <a:pt x="79866" y="206170"/>
                  </a:lnTo>
                  <a:lnTo>
                    <a:pt x="106787" y="170170"/>
                  </a:lnTo>
                  <a:lnTo>
                    <a:pt x="136969" y="136963"/>
                  </a:lnTo>
                  <a:lnTo>
                    <a:pt x="170178" y="106781"/>
                  </a:lnTo>
                  <a:lnTo>
                    <a:pt x="206179" y="79862"/>
                  </a:lnTo>
                  <a:lnTo>
                    <a:pt x="244735" y="56439"/>
                  </a:lnTo>
                  <a:lnTo>
                    <a:pt x="285614" y="36747"/>
                  </a:lnTo>
                  <a:lnTo>
                    <a:pt x="328578" y="21023"/>
                  </a:lnTo>
                  <a:lnTo>
                    <a:pt x="373394" y="9500"/>
                  </a:lnTo>
                  <a:lnTo>
                    <a:pt x="419826" y="2414"/>
                  </a:lnTo>
                  <a:lnTo>
                    <a:pt x="467639" y="0"/>
                  </a:lnTo>
                  <a:lnTo>
                    <a:pt x="515450" y="2414"/>
                  </a:lnTo>
                  <a:lnTo>
                    <a:pt x="561880" y="9500"/>
                  </a:lnTo>
                  <a:lnTo>
                    <a:pt x="606694" y="21023"/>
                  </a:lnTo>
                  <a:lnTo>
                    <a:pt x="649657" y="36747"/>
                  </a:lnTo>
                  <a:lnTo>
                    <a:pt x="690534" y="56439"/>
                  </a:lnTo>
                  <a:lnTo>
                    <a:pt x="729090" y="79862"/>
                  </a:lnTo>
                  <a:lnTo>
                    <a:pt x="765089" y="106781"/>
                  </a:lnTo>
                  <a:lnTo>
                    <a:pt x="798298" y="136963"/>
                  </a:lnTo>
                  <a:lnTo>
                    <a:pt x="828480" y="170170"/>
                  </a:lnTo>
                  <a:lnTo>
                    <a:pt x="855400" y="206170"/>
                  </a:lnTo>
                  <a:lnTo>
                    <a:pt x="878824" y="244726"/>
                  </a:lnTo>
                  <a:lnTo>
                    <a:pt x="898516" y="285603"/>
                  </a:lnTo>
                  <a:lnTo>
                    <a:pt x="914241" y="328567"/>
                  </a:lnTo>
                  <a:lnTo>
                    <a:pt x="925765" y="373382"/>
                  </a:lnTo>
                  <a:lnTo>
                    <a:pt x="932851" y="419813"/>
                  </a:lnTo>
                  <a:lnTo>
                    <a:pt x="935266" y="467626"/>
                  </a:lnTo>
                  <a:close/>
                </a:path>
              </a:pathLst>
            </a:custGeom>
            <a:ln w="25400">
              <a:solidFill>
                <a:srgbClr val="FDC7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5022" y="1260411"/>
              <a:ext cx="1870532" cy="187026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15022" y="1260406"/>
              <a:ext cx="1870710" cy="1870710"/>
            </a:xfrm>
            <a:custGeom>
              <a:avLst/>
              <a:gdLst/>
              <a:ahLst/>
              <a:cxnLst/>
              <a:rect l="l" t="t" r="r" b="b"/>
              <a:pathLst>
                <a:path w="1870710" h="1870710">
                  <a:moveTo>
                    <a:pt x="1870532" y="935266"/>
                  </a:moveTo>
                  <a:lnTo>
                    <a:pt x="1869315" y="983394"/>
                  </a:lnTo>
                  <a:lnTo>
                    <a:pt x="1865703" y="1030891"/>
                  </a:lnTo>
                  <a:lnTo>
                    <a:pt x="1859755" y="1077698"/>
                  </a:lnTo>
                  <a:lnTo>
                    <a:pt x="1851530" y="1123755"/>
                  </a:lnTo>
                  <a:lnTo>
                    <a:pt x="1841087" y="1169004"/>
                  </a:lnTo>
                  <a:lnTo>
                    <a:pt x="1828484" y="1213386"/>
                  </a:lnTo>
                  <a:lnTo>
                    <a:pt x="1813780" y="1256842"/>
                  </a:lnTo>
                  <a:lnTo>
                    <a:pt x="1797034" y="1299314"/>
                  </a:lnTo>
                  <a:lnTo>
                    <a:pt x="1778305" y="1340743"/>
                  </a:lnTo>
                  <a:lnTo>
                    <a:pt x="1757650" y="1381069"/>
                  </a:lnTo>
                  <a:lnTo>
                    <a:pt x="1735130" y="1420236"/>
                  </a:lnTo>
                  <a:lnTo>
                    <a:pt x="1710803" y="1458182"/>
                  </a:lnTo>
                  <a:lnTo>
                    <a:pt x="1684728" y="1494851"/>
                  </a:lnTo>
                  <a:lnTo>
                    <a:pt x="1656963" y="1530182"/>
                  </a:lnTo>
                  <a:lnTo>
                    <a:pt x="1627567" y="1564118"/>
                  </a:lnTo>
                  <a:lnTo>
                    <a:pt x="1596599" y="1596599"/>
                  </a:lnTo>
                  <a:lnTo>
                    <a:pt x="1564118" y="1627567"/>
                  </a:lnTo>
                  <a:lnTo>
                    <a:pt x="1530182" y="1656963"/>
                  </a:lnTo>
                  <a:lnTo>
                    <a:pt x="1494851" y="1684728"/>
                  </a:lnTo>
                  <a:lnTo>
                    <a:pt x="1458182" y="1710803"/>
                  </a:lnTo>
                  <a:lnTo>
                    <a:pt x="1420236" y="1735130"/>
                  </a:lnTo>
                  <a:lnTo>
                    <a:pt x="1381069" y="1757650"/>
                  </a:lnTo>
                  <a:lnTo>
                    <a:pt x="1340743" y="1778305"/>
                  </a:lnTo>
                  <a:lnTo>
                    <a:pt x="1299314" y="1797034"/>
                  </a:lnTo>
                  <a:lnTo>
                    <a:pt x="1256842" y="1813780"/>
                  </a:lnTo>
                  <a:lnTo>
                    <a:pt x="1213386" y="1828484"/>
                  </a:lnTo>
                  <a:lnTo>
                    <a:pt x="1169004" y="1841087"/>
                  </a:lnTo>
                  <a:lnTo>
                    <a:pt x="1123755" y="1851530"/>
                  </a:lnTo>
                  <a:lnTo>
                    <a:pt x="1077698" y="1859755"/>
                  </a:lnTo>
                  <a:lnTo>
                    <a:pt x="1030891" y="1865703"/>
                  </a:lnTo>
                  <a:lnTo>
                    <a:pt x="983394" y="1869315"/>
                  </a:lnTo>
                  <a:lnTo>
                    <a:pt x="935266" y="1870532"/>
                  </a:lnTo>
                  <a:lnTo>
                    <a:pt x="887137" y="1869315"/>
                  </a:lnTo>
                  <a:lnTo>
                    <a:pt x="839640" y="1865703"/>
                  </a:lnTo>
                  <a:lnTo>
                    <a:pt x="792834" y="1859755"/>
                  </a:lnTo>
                  <a:lnTo>
                    <a:pt x="746777" y="1851530"/>
                  </a:lnTo>
                  <a:lnTo>
                    <a:pt x="701528" y="1841087"/>
                  </a:lnTo>
                  <a:lnTo>
                    <a:pt x="657146" y="1828484"/>
                  </a:lnTo>
                  <a:lnTo>
                    <a:pt x="613689" y="1813780"/>
                  </a:lnTo>
                  <a:lnTo>
                    <a:pt x="571217" y="1797034"/>
                  </a:lnTo>
                  <a:lnTo>
                    <a:pt x="529789" y="1778305"/>
                  </a:lnTo>
                  <a:lnTo>
                    <a:pt x="489462" y="1757650"/>
                  </a:lnTo>
                  <a:lnTo>
                    <a:pt x="450296" y="1735130"/>
                  </a:lnTo>
                  <a:lnTo>
                    <a:pt x="412349" y="1710803"/>
                  </a:lnTo>
                  <a:lnTo>
                    <a:pt x="375680" y="1684728"/>
                  </a:lnTo>
                  <a:lnTo>
                    <a:pt x="340349" y="1656963"/>
                  </a:lnTo>
                  <a:lnTo>
                    <a:pt x="306413" y="1627567"/>
                  </a:lnTo>
                  <a:lnTo>
                    <a:pt x="273932" y="1596599"/>
                  </a:lnTo>
                  <a:lnTo>
                    <a:pt x="242964" y="1564118"/>
                  </a:lnTo>
                  <a:lnTo>
                    <a:pt x="213568" y="1530182"/>
                  </a:lnTo>
                  <a:lnTo>
                    <a:pt x="185803" y="1494851"/>
                  </a:lnTo>
                  <a:lnTo>
                    <a:pt x="159728" y="1458182"/>
                  </a:lnTo>
                  <a:lnTo>
                    <a:pt x="135401" y="1420236"/>
                  </a:lnTo>
                  <a:lnTo>
                    <a:pt x="112881" y="1381069"/>
                  </a:lnTo>
                  <a:lnTo>
                    <a:pt x="92227" y="1340743"/>
                  </a:lnTo>
                  <a:lnTo>
                    <a:pt x="73497" y="1299314"/>
                  </a:lnTo>
                  <a:lnTo>
                    <a:pt x="56751" y="1256842"/>
                  </a:lnTo>
                  <a:lnTo>
                    <a:pt x="42047" y="1213386"/>
                  </a:lnTo>
                  <a:lnTo>
                    <a:pt x="29444" y="1169004"/>
                  </a:lnTo>
                  <a:lnTo>
                    <a:pt x="19001" y="1123755"/>
                  </a:lnTo>
                  <a:lnTo>
                    <a:pt x="10776" y="1077698"/>
                  </a:lnTo>
                  <a:lnTo>
                    <a:pt x="4828" y="1030891"/>
                  </a:lnTo>
                  <a:lnTo>
                    <a:pt x="1216" y="983394"/>
                  </a:lnTo>
                  <a:lnTo>
                    <a:pt x="0" y="935266"/>
                  </a:lnTo>
                  <a:lnTo>
                    <a:pt x="1216" y="887137"/>
                  </a:lnTo>
                  <a:lnTo>
                    <a:pt x="4828" y="839640"/>
                  </a:lnTo>
                  <a:lnTo>
                    <a:pt x="10776" y="792834"/>
                  </a:lnTo>
                  <a:lnTo>
                    <a:pt x="19001" y="746777"/>
                  </a:lnTo>
                  <a:lnTo>
                    <a:pt x="29444" y="701528"/>
                  </a:lnTo>
                  <a:lnTo>
                    <a:pt x="42047" y="657146"/>
                  </a:lnTo>
                  <a:lnTo>
                    <a:pt x="56751" y="613689"/>
                  </a:lnTo>
                  <a:lnTo>
                    <a:pt x="73497" y="571217"/>
                  </a:lnTo>
                  <a:lnTo>
                    <a:pt x="92227" y="529789"/>
                  </a:lnTo>
                  <a:lnTo>
                    <a:pt x="112881" y="489462"/>
                  </a:lnTo>
                  <a:lnTo>
                    <a:pt x="135401" y="450296"/>
                  </a:lnTo>
                  <a:lnTo>
                    <a:pt x="159728" y="412349"/>
                  </a:lnTo>
                  <a:lnTo>
                    <a:pt x="185803" y="375680"/>
                  </a:lnTo>
                  <a:lnTo>
                    <a:pt x="213568" y="340349"/>
                  </a:lnTo>
                  <a:lnTo>
                    <a:pt x="242964" y="306413"/>
                  </a:lnTo>
                  <a:lnTo>
                    <a:pt x="273932" y="273932"/>
                  </a:lnTo>
                  <a:lnTo>
                    <a:pt x="306413" y="242964"/>
                  </a:lnTo>
                  <a:lnTo>
                    <a:pt x="340349" y="213568"/>
                  </a:lnTo>
                  <a:lnTo>
                    <a:pt x="375680" y="185803"/>
                  </a:lnTo>
                  <a:lnTo>
                    <a:pt x="412349" y="159728"/>
                  </a:lnTo>
                  <a:lnTo>
                    <a:pt x="450296" y="135401"/>
                  </a:lnTo>
                  <a:lnTo>
                    <a:pt x="489462" y="112881"/>
                  </a:lnTo>
                  <a:lnTo>
                    <a:pt x="529789" y="92227"/>
                  </a:lnTo>
                  <a:lnTo>
                    <a:pt x="571217" y="73497"/>
                  </a:lnTo>
                  <a:lnTo>
                    <a:pt x="613689" y="56751"/>
                  </a:lnTo>
                  <a:lnTo>
                    <a:pt x="657146" y="42047"/>
                  </a:lnTo>
                  <a:lnTo>
                    <a:pt x="701528" y="29444"/>
                  </a:lnTo>
                  <a:lnTo>
                    <a:pt x="746777" y="19001"/>
                  </a:lnTo>
                  <a:lnTo>
                    <a:pt x="792834" y="10776"/>
                  </a:lnTo>
                  <a:lnTo>
                    <a:pt x="839640" y="4828"/>
                  </a:lnTo>
                  <a:lnTo>
                    <a:pt x="887137" y="1216"/>
                  </a:lnTo>
                  <a:lnTo>
                    <a:pt x="935266" y="0"/>
                  </a:lnTo>
                  <a:lnTo>
                    <a:pt x="983394" y="1216"/>
                  </a:lnTo>
                  <a:lnTo>
                    <a:pt x="1030891" y="4828"/>
                  </a:lnTo>
                  <a:lnTo>
                    <a:pt x="1077698" y="10776"/>
                  </a:lnTo>
                  <a:lnTo>
                    <a:pt x="1123755" y="19001"/>
                  </a:lnTo>
                  <a:lnTo>
                    <a:pt x="1169004" y="29444"/>
                  </a:lnTo>
                  <a:lnTo>
                    <a:pt x="1213386" y="42047"/>
                  </a:lnTo>
                  <a:lnTo>
                    <a:pt x="1256842" y="56751"/>
                  </a:lnTo>
                  <a:lnTo>
                    <a:pt x="1299314" y="73497"/>
                  </a:lnTo>
                  <a:lnTo>
                    <a:pt x="1340743" y="92227"/>
                  </a:lnTo>
                  <a:lnTo>
                    <a:pt x="1381069" y="112881"/>
                  </a:lnTo>
                  <a:lnTo>
                    <a:pt x="1420236" y="135401"/>
                  </a:lnTo>
                  <a:lnTo>
                    <a:pt x="1458182" y="159728"/>
                  </a:lnTo>
                  <a:lnTo>
                    <a:pt x="1494851" y="185803"/>
                  </a:lnTo>
                  <a:lnTo>
                    <a:pt x="1530182" y="213568"/>
                  </a:lnTo>
                  <a:lnTo>
                    <a:pt x="1564118" y="242964"/>
                  </a:lnTo>
                  <a:lnTo>
                    <a:pt x="1596599" y="273932"/>
                  </a:lnTo>
                  <a:lnTo>
                    <a:pt x="1627567" y="306413"/>
                  </a:lnTo>
                  <a:lnTo>
                    <a:pt x="1656963" y="340349"/>
                  </a:lnTo>
                  <a:lnTo>
                    <a:pt x="1684728" y="375680"/>
                  </a:lnTo>
                  <a:lnTo>
                    <a:pt x="1710803" y="412349"/>
                  </a:lnTo>
                  <a:lnTo>
                    <a:pt x="1735130" y="450296"/>
                  </a:lnTo>
                  <a:lnTo>
                    <a:pt x="1757650" y="489462"/>
                  </a:lnTo>
                  <a:lnTo>
                    <a:pt x="1778305" y="529789"/>
                  </a:lnTo>
                  <a:lnTo>
                    <a:pt x="1797034" y="571217"/>
                  </a:lnTo>
                  <a:lnTo>
                    <a:pt x="1813780" y="613689"/>
                  </a:lnTo>
                  <a:lnTo>
                    <a:pt x="1828484" y="657146"/>
                  </a:lnTo>
                  <a:lnTo>
                    <a:pt x="1841087" y="701528"/>
                  </a:lnTo>
                  <a:lnTo>
                    <a:pt x="1851530" y="746777"/>
                  </a:lnTo>
                  <a:lnTo>
                    <a:pt x="1859755" y="792834"/>
                  </a:lnTo>
                  <a:lnTo>
                    <a:pt x="1865703" y="839640"/>
                  </a:lnTo>
                  <a:lnTo>
                    <a:pt x="1869315" y="887137"/>
                  </a:lnTo>
                  <a:lnTo>
                    <a:pt x="1870532" y="935266"/>
                  </a:lnTo>
                  <a:close/>
                </a:path>
              </a:pathLst>
            </a:custGeom>
            <a:ln w="38100">
              <a:solidFill>
                <a:srgbClr val="F7941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90868" y="2195677"/>
              <a:ext cx="1433830" cy="1433830"/>
            </a:xfrm>
            <a:custGeom>
              <a:avLst/>
              <a:gdLst/>
              <a:ahLst/>
              <a:cxnLst/>
              <a:rect l="l" t="t" r="r" b="b"/>
              <a:pathLst>
                <a:path w="1433830" h="1433829">
                  <a:moveTo>
                    <a:pt x="1433817" y="716902"/>
                  </a:moveTo>
                  <a:lnTo>
                    <a:pt x="1432292" y="764038"/>
                  </a:lnTo>
                  <a:lnTo>
                    <a:pt x="1427780" y="810361"/>
                  </a:lnTo>
                  <a:lnTo>
                    <a:pt x="1420376" y="855775"/>
                  </a:lnTo>
                  <a:lnTo>
                    <a:pt x="1410174" y="900186"/>
                  </a:lnTo>
                  <a:lnTo>
                    <a:pt x="1397269" y="943499"/>
                  </a:lnTo>
                  <a:lnTo>
                    <a:pt x="1381754" y="985620"/>
                  </a:lnTo>
                  <a:lnTo>
                    <a:pt x="1363726" y="1026455"/>
                  </a:lnTo>
                  <a:lnTo>
                    <a:pt x="1343277" y="1065908"/>
                  </a:lnTo>
                  <a:lnTo>
                    <a:pt x="1320502" y="1103887"/>
                  </a:lnTo>
                  <a:lnTo>
                    <a:pt x="1295497" y="1140295"/>
                  </a:lnTo>
                  <a:lnTo>
                    <a:pt x="1268354" y="1175040"/>
                  </a:lnTo>
                  <a:lnTo>
                    <a:pt x="1239170" y="1208025"/>
                  </a:lnTo>
                  <a:lnTo>
                    <a:pt x="1208038" y="1239157"/>
                  </a:lnTo>
                  <a:lnTo>
                    <a:pt x="1175052" y="1268342"/>
                  </a:lnTo>
                  <a:lnTo>
                    <a:pt x="1140308" y="1295484"/>
                  </a:lnTo>
                  <a:lnTo>
                    <a:pt x="1103900" y="1320489"/>
                  </a:lnTo>
                  <a:lnTo>
                    <a:pt x="1065921" y="1343264"/>
                  </a:lnTo>
                  <a:lnTo>
                    <a:pt x="1026467" y="1363713"/>
                  </a:lnTo>
                  <a:lnTo>
                    <a:pt x="985633" y="1381742"/>
                  </a:lnTo>
                  <a:lnTo>
                    <a:pt x="943511" y="1397256"/>
                  </a:lnTo>
                  <a:lnTo>
                    <a:pt x="900198" y="1410161"/>
                  </a:lnTo>
                  <a:lnTo>
                    <a:pt x="855787" y="1420363"/>
                  </a:lnTo>
                  <a:lnTo>
                    <a:pt x="810374" y="1427767"/>
                  </a:lnTo>
                  <a:lnTo>
                    <a:pt x="764051" y="1432279"/>
                  </a:lnTo>
                  <a:lnTo>
                    <a:pt x="716915" y="1433804"/>
                  </a:lnTo>
                  <a:lnTo>
                    <a:pt x="669776" y="1432279"/>
                  </a:lnTo>
                  <a:lnTo>
                    <a:pt x="623453" y="1427767"/>
                  </a:lnTo>
                  <a:lnTo>
                    <a:pt x="578037" y="1420363"/>
                  </a:lnTo>
                  <a:lnTo>
                    <a:pt x="533626" y="1410161"/>
                  </a:lnTo>
                  <a:lnTo>
                    <a:pt x="490311" y="1397256"/>
                  </a:lnTo>
                  <a:lnTo>
                    <a:pt x="448189" y="1381742"/>
                  </a:lnTo>
                  <a:lnTo>
                    <a:pt x="407354" y="1363713"/>
                  </a:lnTo>
                  <a:lnTo>
                    <a:pt x="367899" y="1343264"/>
                  </a:lnTo>
                  <a:lnTo>
                    <a:pt x="329920" y="1320489"/>
                  </a:lnTo>
                  <a:lnTo>
                    <a:pt x="293511" y="1295484"/>
                  </a:lnTo>
                  <a:lnTo>
                    <a:pt x="258766" y="1268342"/>
                  </a:lnTo>
                  <a:lnTo>
                    <a:pt x="225780" y="1239157"/>
                  </a:lnTo>
                  <a:lnTo>
                    <a:pt x="194648" y="1208025"/>
                  </a:lnTo>
                  <a:lnTo>
                    <a:pt x="165463" y="1175040"/>
                  </a:lnTo>
                  <a:lnTo>
                    <a:pt x="138321" y="1140295"/>
                  </a:lnTo>
                  <a:lnTo>
                    <a:pt x="113315" y="1103887"/>
                  </a:lnTo>
                  <a:lnTo>
                    <a:pt x="90540" y="1065908"/>
                  </a:lnTo>
                  <a:lnTo>
                    <a:pt x="70091" y="1026455"/>
                  </a:lnTo>
                  <a:lnTo>
                    <a:pt x="52062" y="985620"/>
                  </a:lnTo>
                  <a:lnTo>
                    <a:pt x="36548" y="943499"/>
                  </a:lnTo>
                  <a:lnTo>
                    <a:pt x="23642" y="900186"/>
                  </a:lnTo>
                  <a:lnTo>
                    <a:pt x="13440" y="855775"/>
                  </a:lnTo>
                  <a:lnTo>
                    <a:pt x="6036" y="810361"/>
                  </a:lnTo>
                  <a:lnTo>
                    <a:pt x="1524" y="764038"/>
                  </a:lnTo>
                  <a:lnTo>
                    <a:pt x="0" y="716902"/>
                  </a:lnTo>
                  <a:lnTo>
                    <a:pt x="1524" y="669765"/>
                  </a:lnTo>
                  <a:lnTo>
                    <a:pt x="6036" y="623443"/>
                  </a:lnTo>
                  <a:lnTo>
                    <a:pt x="13440" y="578029"/>
                  </a:lnTo>
                  <a:lnTo>
                    <a:pt x="23642" y="533618"/>
                  </a:lnTo>
                  <a:lnTo>
                    <a:pt x="36548" y="490305"/>
                  </a:lnTo>
                  <a:lnTo>
                    <a:pt x="52062" y="448184"/>
                  </a:lnTo>
                  <a:lnTo>
                    <a:pt x="70091" y="407349"/>
                  </a:lnTo>
                  <a:lnTo>
                    <a:pt x="90540" y="367895"/>
                  </a:lnTo>
                  <a:lnTo>
                    <a:pt x="113315" y="329917"/>
                  </a:lnTo>
                  <a:lnTo>
                    <a:pt x="138321" y="293508"/>
                  </a:lnTo>
                  <a:lnTo>
                    <a:pt x="165463" y="258764"/>
                  </a:lnTo>
                  <a:lnTo>
                    <a:pt x="194648" y="225779"/>
                  </a:lnTo>
                  <a:lnTo>
                    <a:pt x="225780" y="194646"/>
                  </a:lnTo>
                  <a:lnTo>
                    <a:pt x="258766" y="165462"/>
                  </a:lnTo>
                  <a:lnTo>
                    <a:pt x="293511" y="138320"/>
                  </a:lnTo>
                  <a:lnTo>
                    <a:pt x="329920" y="113314"/>
                  </a:lnTo>
                  <a:lnTo>
                    <a:pt x="367899" y="90540"/>
                  </a:lnTo>
                  <a:lnTo>
                    <a:pt x="407354" y="70091"/>
                  </a:lnTo>
                  <a:lnTo>
                    <a:pt x="448189" y="52062"/>
                  </a:lnTo>
                  <a:lnTo>
                    <a:pt x="490311" y="36548"/>
                  </a:lnTo>
                  <a:lnTo>
                    <a:pt x="533626" y="23642"/>
                  </a:lnTo>
                  <a:lnTo>
                    <a:pt x="578037" y="13440"/>
                  </a:lnTo>
                  <a:lnTo>
                    <a:pt x="623453" y="6036"/>
                  </a:lnTo>
                  <a:lnTo>
                    <a:pt x="669776" y="1524"/>
                  </a:lnTo>
                  <a:lnTo>
                    <a:pt x="716915" y="0"/>
                  </a:lnTo>
                  <a:lnTo>
                    <a:pt x="764051" y="1524"/>
                  </a:lnTo>
                  <a:lnTo>
                    <a:pt x="810374" y="6036"/>
                  </a:lnTo>
                  <a:lnTo>
                    <a:pt x="855787" y="13440"/>
                  </a:lnTo>
                  <a:lnTo>
                    <a:pt x="900198" y="23642"/>
                  </a:lnTo>
                  <a:lnTo>
                    <a:pt x="943511" y="36548"/>
                  </a:lnTo>
                  <a:lnTo>
                    <a:pt x="985633" y="52062"/>
                  </a:lnTo>
                  <a:lnTo>
                    <a:pt x="1026467" y="70091"/>
                  </a:lnTo>
                  <a:lnTo>
                    <a:pt x="1065921" y="90540"/>
                  </a:lnTo>
                  <a:lnTo>
                    <a:pt x="1103900" y="113314"/>
                  </a:lnTo>
                  <a:lnTo>
                    <a:pt x="1140308" y="138320"/>
                  </a:lnTo>
                  <a:lnTo>
                    <a:pt x="1175052" y="165462"/>
                  </a:lnTo>
                  <a:lnTo>
                    <a:pt x="1208038" y="194646"/>
                  </a:lnTo>
                  <a:lnTo>
                    <a:pt x="1239170" y="225779"/>
                  </a:lnTo>
                  <a:lnTo>
                    <a:pt x="1268354" y="258764"/>
                  </a:lnTo>
                  <a:lnTo>
                    <a:pt x="1295497" y="293508"/>
                  </a:lnTo>
                  <a:lnTo>
                    <a:pt x="1320502" y="329917"/>
                  </a:lnTo>
                  <a:lnTo>
                    <a:pt x="1343277" y="367895"/>
                  </a:lnTo>
                  <a:lnTo>
                    <a:pt x="1363726" y="407349"/>
                  </a:lnTo>
                  <a:lnTo>
                    <a:pt x="1381754" y="448184"/>
                  </a:lnTo>
                  <a:lnTo>
                    <a:pt x="1397269" y="490305"/>
                  </a:lnTo>
                  <a:lnTo>
                    <a:pt x="1410174" y="533618"/>
                  </a:lnTo>
                  <a:lnTo>
                    <a:pt x="1420376" y="578029"/>
                  </a:lnTo>
                  <a:lnTo>
                    <a:pt x="1427780" y="623443"/>
                  </a:lnTo>
                  <a:lnTo>
                    <a:pt x="1432292" y="669765"/>
                  </a:lnTo>
                  <a:lnTo>
                    <a:pt x="1433817" y="716902"/>
                  </a:lnTo>
                  <a:close/>
                </a:path>
              </a:pathLst>
            </a:custGeom>
            <a:ln w="25400">
              <a:solidFill>
                <a:srgbClr val="FDC7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0925" y="431359"/>
            <a:ext cx="474544" cy="37269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139025" y="513856"/>
            <a:ext cx="908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spc="-15" dirty="0">
                <a:latin typeface="Trebuchet MS"/>
                <a:cs typeface="Trebuchet MS"/>
              </a:rPr>
              <a:t>5</a:t>
            </a:r>
            <a:endParaRPr sz="100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5568" y="3631609"/>
            <a:ext cx="5137785" cy="3804285"/>
            <a:chOff x="495566" y="3631607"/>
            <a:chExt cx="5137785" cy="3804285"/>
          </a:xfrm>
        </p:grpSpPr>
        <p:sp>
          <p:nvSpPr>
            <p:cNvPr id="11" name="object 11"/>
            <p:cNvSpPr/>
            <p:nvPr/>
          </p:nvSpPr>
          <p:spPr>
            <a:xfrm>
              <a:off x="3453701" y="3669707"/>
              <a:ext cx="2141220" cy="3728085"/>
            </a:xfrm>
            <a:custGeom>
              <a:avLst/>
              <a:gdLst/>
              <a:ahLst/>
              <a:cxnLst/>
              <a:rect l="l" t="t" r="r" b="b"/>
              <a:pathLst>
                <a:path w="2141220" h="3728084">
                  <a:moveTo>
                    <a:pt x="2141016" y="3707572"/>
                  </a:moveTo>
                  <a:lnTo>
                    <a:pt x="2101454" y="3713108"/>
                  </a:lnTo>
                  <a:lnTo>
                    <a:pt x="2054630" y="3718461"/>
                  </a:lnTo>
                  <a:lnTo>
                    <a:pt x="2007463" y="3722649"/>
                  </a:lnTo>
                  <a:lnTo>
                    <a:pt x="1959966" y="3725659"/>
                  </a:lnTo>
                  <a:lnTo>
                    <a:pt x="1912154" y="3727476"/>
                  </a:lnTo>
                  <a:lnTo>
                    <a:pt x="1864042" y="3728085"/>
                  </a:lnTo>
                  <a:lnTo>
                    <a:pt x="1815930" y="3727476"/>
                  </a:lnTo>
                  <a:lnTo>
                    <a:pt x="1768118" y="3725659"/>
                  </a:lnTo>
                  <a:lnTo>
                    <a:pt x="1720621" y="3722649"/>
                  </a:lnTo>
                  <a:lnTo>
                    <a:pt x="1673454" y="3718461"/>
                  </a:lnTo>
                  <a:lnTo>
                    <a:pt x="1626630" y="3713108"/>
                  </a:lnTo>
                  <a:lnTo>
                    <a:pt x="1580166" y="3706607"/>
                  </a:lnTo>
                  <a:lnTo>
                    <a:pt x="1534074" y="3698970"/>
                  </a:lnTo>
                  <a:lnTo>
                    <a:pt x="1488371" y="3690214"/>
                  </a:lnTo>
                  <a:lnTo>
                    <a:pt x="1443070" y="3680352"/>
                  </a:lnTo>
                  <a:lnTo>
                    <a:pt x="1398187" y="3669400"/>
                  </a:lnTo>
                  <a:lnTo>
                    <a:pt x="1353736" y="3657371"/>
                  </a:lnTo>
                  <a:lnTo>
                    <a:pt x="1309731" y="3644281"/>
                  </a:lnTo>
                  <a:lnTo>
                    <a:pt x="1266187" y="3630144"/>
                  </a:lnTo>
                  <a:lnTo>
                    <a:pt x="1223120" y="3614975"/>
                  </a:lnTo>
                  <a:lnTo>
                    <a:pt x="1180542" y="3598789"/>
                  </a:lnTo>
                  <a:lnTo>
                    <a:pt x="1138470" y="3581600"/>
                  </a:lnTo>
                  <a:lnTo>
                    <a:pt x="1096918" y="3563422"/>
                  </a:lnTo>
                  <a:lnTo>
                    <a:pt x="1055900" y="3544271"/>
                  </a:lnTo>
                  <a:lnTo>
                    <a:pt x="1015431" y="3524160"/>
                  </a:lnTo>
                  <a:lnTo>
                    <a:pt x="975526" y="3503106"/>
                  </a:lnTo>
                  <a:lnTo>
                    <a:pt x="936200" y="3481121"/>
                  </a:lnTo>
                  <a:lnTo>
                    <a:pt x="897466" y="3458222"/>
                  </a:lnTo>
                  <a:lnTo>
                    <a:pt x="859340" y="3434422"/>
                  </a:lnTo>
                  <a:lnTo>
                    <a:pt x="821836" y="3409737"/>
                  </a:lnTo>
                  <a:lnTo>
                    <a:pt x="784969" y="3384180"/>
                  </a:lnTo>
                  <a:lnTo>
                    <a:pt x="748753" y="3357767"/>
                  </a:lnTo>
                  <a:lnTo>
                    <a:pt x="713204" y="3330512"/>
                  </a:lnTo>
                  <a:lnTo>
                    <a:pt x="678336" y="3302429"/>
                  </a:lnTo>
                  <a:lnTo>
                    <a:pt x="644163" y="3273535"/>
                  </a:lnTo>
                  <a:lnTo>
                    <a:pt x="610700" y="3243842"/>
                  </a:lnTo>
                  <a:lnTo>
                    <a:pt x="577962" y="3213366"/>
                  </a:lnTo>
                  <a:lnTo>
                    <a:pt x="545963" y="3182121"/>
                  </a:lnTo>
                  <a:lnTo>
                    <a:pt x="514718" y="3150122"/>
                  </a:lnTo>
                  <a:lnTo>
                    <a:pt x="484242" y="3117384"/>
                  </a:lnTo>
                  <a:lnTo>
                    <a:pt x="454549" y="3083921"/>
                  </a:lnTo>
                  <a:lnTo>
                    <a:pt x="425655" y="3049748"/>
                  </a:lnTo>
                  <a:lnTo>
                    <a:pt x="397572" y="3014880"/>
                  </a:lnTo>
                  <a:lnTo>
                    <a:pt x="370317" y="2979331"/>
                  </a:lnTo>
                  <a:lnTo>
                    <a:pt x="343904" y="2943115"/>
                  </a:lnTo>
                  <a:lnTo>
                    <a:pt x="318347" y="2906248"/>
                  </a:lnTo>
                  <a:lnTo>
                    <a:pt x="293662" y="2868744"/>
                  </a:lnTo>
                  <a:lnTo>
                    <a:pt x="269862" y="2830618"/>
                  </a:lnTo>
                  <a:lnTo>
                    <a:pt x="246963" y="2791884"/>
                  </a:lnTo>
                  <a:lnTo>
                    <a:pt x="224978" y="2752558"/>
                  </a:lnTo>
                  <a:lnTo>
                    <a:pt x="203924" y="2712653"/>
                  </a:lnTo>
                  <a:lnTo>
                    <a:pt x="183813" y="2672184"/>
                  </a:lnTo>
                  <a:lnTo>
                    <a:pt x="164662" y="2631166"/>
                  </a:lnTo>
                  <a:lnTo>
                    <a:pt x="146484" y="2589614"/>
                  </a:lnTo>
                  <a:lnTo>
                    <a:pt x="129295" y="2547542"/>
                  </a:lnTo>
                  <a:lnTo>
                    <a:pt x="113109" y="2504964"/>
                  </a:lnTo>
                  <a:lnTo>
                    <a:pt x="97940" y="2461897"/>
                  </a:lnTo>
                  <a:lnTo>
                    <a:pt x="83803" y="2418353"/>
                  </a:lnTo>
                  <a:lnTo>
                    <a:pt x="70713" y="2374348"/>
                  </a:lnTo>
                  <a:lnTo>
                    <a:pt x="58684" y="2329897"/>
                  </a:lnTo>
                  <a:lnTo>
                    <a:pt x="47732" y="2285014"/>
                  </a:lnTo>
                  <a:lnTo>
                    <a:pt x="37870" y="2239713"/>
                  </a:lnTo>
                  <a:lnTo>
                    <a:pt x="29114" y="2194010"/>
                  </a:lnTo>
                  <a:lnTo>
                    <a:pt x="21477" y="2147918"/>
                  </a:lnTo>
                  <a:lnTo>
                    <a:pt x="14976" y="2101454"/>
                  </a:lnTo>
                  <a:lnTo>
                    <a:pt x="9623" y="2054630"/>
                  </a:lnTo>
                  <a:lnTo>
                    <a:pt x="5435" y="2007463"/>
                  </a:lnTo>
                  <a:lnTo>
                    <a:pt x="2425" y="1959966"/>
                  </a:lnTo>
                  <a:lnTo>
                    <a:pt x="608" y="1912154"/>
                  </a:lnTo>
                  <a:lnTo>
                    <a:pt x="0" y="1864042"/>
                  </a:lnTo>
                  <a:lnTo>
                    <a:pt x="608" y="1815930"/>
                  </a:lnTo>
                  <a:lnTo>
                    <a:pt x="2425" y="1768118"/>
                  </a:lnTo>
                  <a:lnTo>
                    <a:pt x="5435" y="1720621"/>
                  </a:lnTo>
                  <a:lnTo>
                    <a:pt x="9623" y="1673454"/>
                  </a:lnTo>
                  <a:lnTo>
                    <a:pt x="14976" y="1626630"/>
                  </a:lnTo>
                  <a:lnTo>
                    <a:pt x="21477" y="1580166"/>
                  </a:lnTo>
                  <a:lnTo>
                    <a:pt x="29114" y="1534074"/>
                  </a:lnTo>
                  <a:lnTo>
                    <a:pt x="37870" y="1488371"/>
                  </a:lnTo>
                  <a:lnTo>
                    <a:pt x="47732" y="1443070"/>
                  </a:lnTo>
                  <a:lnTo>
                    <a:pt x="58684" y="1398187"/>
                  </a:lnTo>
                  <a:lnTo>
                    <a:pt x="70713" y="1353736"/>
                  </a:lnTo>
                  <a:lnTo>
                    <a:pt x="83803" y="1309731"/>
                  </a:lnTo>
                  <a:lnTo>
                    <a:pt x="97940" y="1266187"/>
                  </a:lnTo>
                  <a:lnTo>
                    <a:pt x="113109" y="1223120"/>
                  </a:lnTo>
                  <a:lnTo>
                    <a:pt x="129295" y="1180542"/>
                  </a:lnTo>
                  <a:lnTo>
                    <a:pt x="146484" y="1138470"/>
                  </a:lnTo>
                  <a:lnTo>
                    <a:pt x="164662" y="1096918"/>
                  </a:lnTo>
                  <a:lnTo>
                    <a:pt x="183813" y="1055900"/>
                  </a:lnTo>
                  <a:lnTo>
                    <a:pt x="203924" y="1015431"/>
                  </a:lnTo>
                  <a:lnTo>
                    <a:pt x="224978" y="975526"/>
                  </a:lnTo>
                  <a:lnTo>
                    <a:pt x="246963" y="936200"/>
                  </a:lnTo>
                  <a:lnTo>
                    <a:pt x="269862" y="897466"/>
                  </a:lnTo>
                  <a:lnTo>
                    <a:pt x="293662" y="859340"/>
                  </a:lnTo>
                  <a:lnTo>
                    <a:pt x="318347" y="821836"/>
                  </a:lnTo>
                  <a:lnTo>
                    <a:pt x="343904" y="784969"/>
                  </a:lnTo>
                  <a:lnTo>
                    <a:pt x="370317" y="748753"/>
                  </a:lnTo>
                  <a:lnTo>
                    <a:pt x="397572" y="713204"/>
                  </a:lnTo>
                  <a:lnTo>
                    <a:pt x="425655" y="678336"/>
                  </a:lnTo>
                  <a:lnTo>
                    <a:pt x="454549" y="644163"/>
                  </a:lnTo>
                  <a:lnTo>
                    <a:pt x="484242" y="610700"/>
                  </a:lnTo>
                  <a:lnTo>
                    <a:pt x="514718" y="577962"/>
                  </a:lnTo>
                  <a:lnTo>
                    <a:pt x="545963" y="545963"/>
                  </a:lnTo>
                  <a:lnTo>
                    <a:pt x="577962" y="514718"/>
                  </a:lnTo>
                  <a:lnTo>
                    <a:pt x="610700" y="484242"/>
                  </a:lnTo>
                  <a:lnTo>
                    <a:pt x="644163" y="454549"/>
                  </a:lnTo>
                  <a:lnTo>
                    <a:pt x="678336" y="425655"/>
                  </a:lnTo>
                  <a:lnTo>
                    <a:pt x="713204" y="397572"/>
                  </a:lnTo>
                  <a:lnTo>
                    <a:pt x="748753" y="370317"/>
                  </a:lnTo>
                  <a:lnTo>
                    <a:pt x="784969" y="343904"/>
                  </a:lnTo>
                  <a:lnTo>
                    <a:pt x="821836" y="318347"/>
                  </a:lnTo>
                  <a:lnTo>
                    <a:pt x="859340" y="293662"/>
                  </a:lnTo>
                  <a:lnTo>
                    <a:pt x="897466" y="269862"/>
                  </a:lnTo>
                  <a:lnTo>
                    <a:pt x="936200" y="246963"/>
                  </a:lnTo>
                  <a:lnTo>
                    <a:pt x="975526" y="224978"/>
                  </a:lnTo>
                  <a:lnTo>
                    <a:pt x="1015431" y="203924"/>
                  </a:lnTo>
                  <a:lnTo>
                    <a:pt x="1055900" y="183813"/>
                  </a:lnTo>
                  <a:lnTo>
                    <a:pt x="1096918" y="164662"/>
                  </a:lnTo>
                  <a:lnTo>
                    <a:pt x="1138470" y="146484"/>
                  </a:lnTo>
                  <a:lnTo>
                    <a:pt x="1180542" y="129295"/>
                  </a:lnTo>
                  <a:lnTo>
                    <a:pt x="1223120" y="113109"/>
                  </a:lnTo>
                  <a:lnTo>
                    <a:pt x="1266187" y="97940"/>
                  </a:lnTo>
                  <a:lnTo>
                    <a:pt x="1309731" y="83803"/>
                  </a:lnTo>
                  <a:lnTo>
                    <a:pt x="1353736" y="70713"/>
                  </a:lnTo>
                  <a:lnTo>
                    <a:pt x="1398187" y="58684"/>
                  </a:lnTo>
                  <a:lnTo>
                    <a:pt x="1443070" y="47732"/>
                  </a:lnTo>
                  <a:lnTo>
                    <a:pt x="1488371" y="37870"/>
                  </a:lnTo>
                  <a:lnTo>
                    <a:pt x="1534074" y="29114"/>
                  </a:lnTo>
                  <a:lnTo>
                    <a:pt x="1580166" y="21477"/>
                  </a:lnTo>
                  <a:lnTo>
                    <a:pt x="1626630" y="14976"/>
                  </a:lnTo>
                  <a:lnTo>
                    <a:pt x="1673454" y="9623"/>
                  </a:lnTo>
                  <a:lnTo>
                    <a:pt x="1720621" y="5435"/>
                  </a:lnTo>
                  <a:lnTo>
                    <a:pt x="1768118" y="2425"/>
                  </a:lnTo>
                  <a:lnTo>
                    <a:pt x="1815930" y="608"/>
                  </a:lnTo>
                  <a:lnTo>
                    <a:pt x="1864042" y="0"/>
                  </a:lnTo>
                  <a:lnTo>
                    <a:pt x="1912154" y="608"/>
                  </a:lnTo>
                  <a:lnTo>
                    <a:pt x="1959966" y="2425"/>
                  </a:lnTo>
                  <a:lnTo>
                    <a:pt x="2007463" y="5435"/>
                  </a:lnTo>
                  <a:lnTo>
                    <a:pt x="2054630" y="9623"/>
                  </a:lnTo>
                  <a:lnTo>
                    <a:pt x="2101454" y="14976"/>
                  </a:lnTo>
                  <a:lnTo>
                    <a:pt x="2141016" y="20512"/>
                  </a:lnTo>
                </a:path>
              </a:pathLst>
            </a:custGeom>
            <a:ln w="76200">
              <a:solidFill>
                <a:srgbClr val="FDC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31708" y="4757699"/>
              <a:ext cx="3663315" cy="1221105"/>
            </a:xfrm>
            <a:custGeom>
              <a:avLst/>
              <a:gdLst/>
              <a:ahLst/>
              <a:cxnLst/>
              <a:rect l="l" t="t" r="r" b="b"/>
              <a:pathLst>
                <a:path w="3663315" h="1221104">
                  <a:moveTo>
                    <a:pt x="3662997" y="0"/>
                  </a:moveTo>
                  <a:lnTo>
                    <a:pt x="0" y="0"/>
                  </a:lnTo>
                  <a:lnTo>
                    <a:pt x="0" y="1221003"/>
                  </a:lnTo>
                  <a:lnTo>
                    <a:pt x="3662997" y="1221003"/>
                  </a:lnTo>
                  <a:lnTo>
                    <a:pt x="3662997" y="0"/>
                  </a:lnTo>
                  <a:close/>
                </a:path>
              </a:pathLst>
            </a:custGeom>
            <a:solidFill>
              <a:srgbClr val="FBA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5566" y="4504109"/>
              <a:ext cx="2377440" cy="1797685"/>
            </a:xfrm>
            <a:custGeom>
              <a:avLst/>
              <a:gdLst/>
              <a:ahLst/>
              <a:cxnLst/>
              <a:rect l="l" t="t" r="r" b="b"/>
              <a:pathLst>
                <a:path w="2377440" h="1797685">
                  <a:moveTo>
                    <a:pt x="2175167" y="0"/>
                  </a:moveTo>
                  <a:lnTo>
                    <a:pt x="36461" y="224790"/>
                  </a:lnTo>
                  <a:lnTo>
                    <a:pt x="1550" y="253293"/>
                  </a:lnTo>
                  <a:lnTo>
                    <a:pt x="0" y="269290"/>
                  </a:lnTo>
                  <a:lnTo>
                    <a:pt x="156819" y="1761375"/>
                  </a:lnTo>
                  <a:lnTo>
                    <a:pt x="161663" y="1776694"/>
                  </a:lnTo>
                  <a:lnTo>
                    <a:pt x="171726" y="1788561"/>
                  </a:lnTo>
                  <a:lnTo>
                    <a:pt x="185566" y="1795821"/>
                  </a:lnTo>
                  <a:lnTo>
                    <a:pt x="201729" y="1797315"/>
                  </a:lnTo>
                  <a:lnTo>
                    <a:pt x="2340444" y="1572526"/>
                  </a:lnTo>
                  <a:lnTo>
                    <a:pt x="2355948" y="1567702"/>
                  </a:lnTo>
                  <a:lnTo>
                    <a:pt x="2367976" y="1557724"/>
                  </a:lnTo>
                  <a:lnTo>
                    <a:pt x="2375354" y="1544023"/>
                  </a:lnTo>
                  <a:lnTo>
                    <a:pt x="2376906" y="1528025"/>
                  </a:lnTo>
                  <a:lnTo>
                    <a:pt x="2220087" y="35953"/>
                  </a:lnTo>
                  <a:lnTo>
                    <a:pt x="2215241" y="20627"/>
                  </a:lnTo>
                  <a:lnTo>
                    <a:pt x="2205175" y="8756"/>
                  </a:lnTo>
                  <a:lnTo>
                    <a:pt x="2191335" y="1495"/>
                  </a:lnTo>
                  <a:lnTo>
                    <a:pt x="2175167" y="0"/>
                  </a:lnTo>
                  <a:close/>
                </a:path>
              </a:pathLst>
            </a:custGeom>
            <a:solidFill>
              <a:srgbClr val="8D98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9551" y="4522545"/>
              <a:ext cx="2346325" cy="1774189"/>
            </a:xfrm>
            <a:custGeom>
              <a:avLst/>
              <a:gdLst/>
              <a:ahLst/>
              <a:cxnLst/>
              <a:rect l="l" t="t" r="r" b="b"/>
              <a:pathLst>
                <a:path w="2346325" h="1774189">
                  <a:moveTo>
                    <a:pt x="2146681" y="0"/>
                  </a:moveTo>
                  <a:lnTo>
                    <a:pt x="35991" y="221843"/>
                  </a:lnTo>
                  <a:lnTo>
                    <a:pt x="1535" y="249982"/>
                  </a:lnTo>
                  <a:lnTo>
                    <a:pt x="0" y="265772"/>
                  </a:lnTo>
                  <a:lnTo>
                    <a:pt x="154774" y="1738325"/>
                  </a:lnTo>
                  <a:lnTo>
                    <a:pt x="159552" y="1753443"/>
                  </a:lnTo>
                  <a:lnTo>
                    <a:pt x="169484" y="1765157"/>
                  </a:lnTo>
                  <a:lnTo>
                    <a:pt x="183146" y="1772322"/>
                  </a:lnTo>
                  <a:lnTo>
                    <a:pt x="199110" y="1773796"/>
                  </a:lnTo>
                  <a:lnTo>
                    <a:pt x="2309799" y="1551952"/>
                  </a:lnTo>
                  <a:lnTo>
                    <a:pt x="2325112" y="1547192"/>
                  </a:lnTo>
                  <a:lnTo>
                    <a:pt x="2336980" y="1537342"/>
                  </a:lnTo>
                  <a:lnTo>
                    <a:pt x="2344254" y="1523818"/>
                  </a:lnTo>
                  <a:lnTo>
                    <a:pt x="2345778" y="1508036"/>
                  </a:lnTo>
                  <a:lnTo>
                    <a:pt x="2191016" y="35483"/>
                  </a:lnTo>
                  <a:lnTo>
                    <a:pt x="2186235" y="20363"/>
                  </a:lnTo>
                  <a:lnTo>
                    <a:pt x="2176306" y="8645"/>
                  </a:lnTo>
                  <a:lnTo>
                    <a:pt x="2162648" y="1475"/>
                  </a:lnTo>
                  <a:lnTo>
                    <a:pt x="2146681" y="0"/>
                  </a:lnTo>
                  <a:close/>
                </a:path>
              </a:pathLst>
            </a:custGeom>
            <a:solidFill>
              <a:srgbClr val="929E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21947" y="452015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34855" y="452164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83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36" y="1409"/>
                  </a:lnTo>
                  <a:lnTo>
                    <a:pt x="9715" y="1054"/>
                  </a:lnTo>
                  <a:lnTo>
                    <a:pt x="9639" y="279"/>
                  </a:lnTo>
                  <a:lnTo>
                    <a:pt x="9283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89087" y="452360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601984" y="452509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56228" y="4527062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569136" y="452854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23379" y="453051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7" y="3441"/>
                  </a:lnTo>
                  <a:lnTo>
                    <a:pt x="23660" y="2578"/>
                  </a:lnTo>
                  <a:lnTo>
                    <a:pt x="23456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36276" y="453200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1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490519" y="453396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03403" y="453545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457648" y="453742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470555" y="453891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424799" y="4540876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437696" y="454236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391939" y="454433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404846" y="454581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359091" y="454779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6" y="0"/>
                  </a:moveTo>
                  <a:lnTo>
                    <a:pt x="673" y="2298"/>
                  </a:lnTo>
                  <a:lnTo>
                    <a:pt x="0" y="3149"/>
                  </a:lnTo>
                  <a:lnTo>
                    <a:pt x="101" y="4102"/>
                  </a:lnTo>
                  <a:lnTo>
                    <a:pt x="203" y="5041"/>
                  </a:lnTo>
                  <a:lnTo>
                    <a:pt x="1041" y="5740"/>
                  </a:lnTo>
                  <a:lnTo>
                    <a:pt x="22974" y="3428"/>
                  </a:lnTo>
                  <a:lnTo>
                    <a:pt x="23672" y="2565"/>
                  </a:lnTo>
                  <a:lnTo>
                    <a:pt x="23469" y="673"/>
                  </a:lnTo>
                  <a:lnTo>
                    <a:pt x="22606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371975" y="454927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326219" y="455123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95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339126" y="455272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660" y="901"/>
                  </a:ln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293371" y="455469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306266" y="455617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260511" y="455814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85" y="2578"/>
                  </a:lnTo>
                  <a:lnTo>
                    <a:pt x="23495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273406" y="455963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227651" y="456159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240546" y="456308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194791" y="456505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7" y="3441"/>
                  </a:lnTo>
                  <a:lnTo>
                    <a:pt x="23685" y="2578"/>
                  </a:lnTo>
                  <a:lnTo>
                    <a:pt x="23495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207696" y="456653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161931" y="456850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99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174849" y="456999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53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06" y="2362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1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129082" y="457196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6" y="0"/>
                  </a:moveTo>
                  <a:lnTo>
                    <a:pt x="673" y="2298"/>
                  </a:lnTo>
                  <a:lnTo>
                    <a:pt x="0" y="3149"/>
                  </a:lnTo>
                  <a:lnTo>
                    <a:pt x="101" y="4102"/>
                  </a:lnTo>
                  <a:lnTo>
                    <a:pt x="203" y="5041"/>
                  </a:lnTo>
                  <a:lnTo>
                    <a:pt x="1041" y="5740"/>
                  </a:lnTo>
                  <a:lnTo>
                    <a:pt x="22974" y="3428"/>
                  </a:lnTo>
                  <a:lnTo>
                    <a:pt x="23672" y="2565"/>
                  </a:lnTo>
                  <a:lnTo>
                    <a:pt x="23469" y="673"/>
                  </a:lnTo>
                  <a:lnTo>
                    <a:pt x="22606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141978" y="457344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096222" y="457541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109118" y="457689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063361" y="457886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076268" y="458035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030502" y="458231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043409" y="458380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997642" y="4585772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010548" y="458725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964781" y="4589226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7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977688" y="459071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931922" y="459267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944841" y="459416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51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899074" y="4596132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7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911981" y="459761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866212" y="459958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879108" y="460107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34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396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833352" y="460304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846259" y="460452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660" y="901"/>
                  </a:ln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800494" y="460649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813412" y="46079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660" y="901"/>
                  </a:ln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1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767644" y="4609946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780551" y="461143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734784" y="461339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1747679" y="461488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701924" y="461685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714821" y="461834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669075" y="462030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681971" y="462179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636215" y="462376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73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99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649100" y="462524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34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86" y="1396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1603355" y="462721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616251" y="462870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570495" y="463066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1583392" y="463215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537635" y="463412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494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550536" y="463560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504781" y="463757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1517694" y="463906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2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1471921" y="464102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711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66" y="5740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1484817" y="464251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1439066" y="464449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5" y="0"/>
                  </a:moveTo>
                  <a:lnTo>
                    <a:pt x="685" y="2298"/>
                  </a:lnTo>
                  <a:lnTo>
                    <a:pt x="0" y="3149"/>
                  </a:lnTo>
                  <a:lnTo>
                    <a:pt x="101" y="4102"/>
                  </a:lnTo>
                  <a:lnTo>
                    <a:pt x="203" y="5041"/>
                  </a:lnTo>
                  <a:lnTo>
                    <a:pt x="1041" y="5727"/>
                  </a:lnTo>
                  <a:lnTo>
                    <a:pt x="22974" y="3428"/>
                  </a:lnTo>
                  <a:lnTo>
                    <a:pt x="23672" y="2565"/>
                  </a:lnTo>
                  <a:lnTo>
                    <a:pt x="23469" y="673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451963" y="464596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406207" y="464793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494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419103" y="464942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1373347" y="465138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386259" y="465287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340492" y="4654842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353388" y="465632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1307632" y="465829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1320534" y="465978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274777" y="466174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287674" y="466323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241917" y="466520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254813" y="466669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209064" y="4668656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221959" y="467014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176220" y="467212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5" y="0"/>
                  </a:moveTo>
                  <a:lnTo>
                    <a:pt x="673" y="2298"/>
                  </a:lnTo>
                  <a:lnTo>
                    <a:pt x="0" y="3149"/>
                  </a:lnTo>
                  <a:lnTo>
                    <a:pt x="101" y="4102"/>
                  </a:lnTo>
                  <a:lnTo>
                    <a:pt x="203" y="5041"/>
                  </a:lnTo>
                  <a:lnTo>
                    <a:pt x="1041" y="5740"/>
                  </a:lnTo>
                  <a:lnTo>
                    <a:pt x="22961" y="3428"/>
                  </a:lnTo>
                  <a:lnTo>
                    <a:pt x="23660" y="2565"/>
                  </a:lnTo>
                  <a:lnTo>
                    <a:pt x="23456" y="673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189099" y="467359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143337" y="467556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711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66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156256" y="467704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2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110482" y="4679016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123384" y="468050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77622" y="468247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711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66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94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90541" y="468395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2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044769" y="4685922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57671" y="468741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011909" y="468937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711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66" y="5740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024827" y="469086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2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979060" y="469283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991956" y="469431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946194" y="469628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711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66" y="5740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959112" y="469776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66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913335" y="469973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94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926236" y="470122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34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396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80485" y="470318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93398" y="470467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847619" y="470664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94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860526" y="470813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14765" y="471009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827662" y="471158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81905" y="471355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94819" y="471503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660" y="901"/>
                  </a:ln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2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49051" y="471700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61953" y="471849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16191" y="472045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2644" y="0"/>
                  </a:moveTo>
                  <a:lnTo>
                    <a:pt x="711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66" y="5740"/>
                  </a:lnTo>
                  <a:lnTo>
                    <a:pt x="23012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44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29104" y="472194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2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683342" y="472391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2618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87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96239" y="472539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650477" y="472737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2606" y="0"/>
                  </a:moveTo>
                  <a:lnTo>
                    <a:pt x="711" y="2298"/>
                  </a:lnTo>
                  <a:lnTo>
                    <a:pt x="0" y="3149"/>
                  </a:lnTo>
                  <a:lnTo>
                    <a:pt x="101" y="4102"/>
                  </a:lnTo>
                  <a:lnTo>
                    <a:pt x="203" y="5041"/>
                  </a:lnTo>
                  <a:lnTo>
                    <a:pt x="1066" y="5727"/>
                  </a:lnTo>
                  <a:lnTo>
                    <a:pt x="22974" y="3428"/>
                  </a:lnTo>
                  <a:lnTo>
                    <a:pt x="23685" y="2565"/>
                  </a:lnTo>
                  <a:lnTo>
                    <a:pt x="23482" y="673"/>
                  </a:lnTo>
                  <a:lnTo>
                    <a:pt x="22606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663389" y="472885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2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617628" y="473081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2631" y="0"/>
                  </a:moveTo>
                  <a:lnTo>
                    <a:pt x="685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99" y="3441"/>
                  </a:lnTo>
                  <a:lnTo>
                    <a:pt x="23685" y="2578"/>
                  </a:lnTo>
                  <a:lnTo>
                    <a:pt x="23482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630529" y="473230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53" y="1054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84767" y="473427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2631" y="0"/>
                  </a:moveTo>
                  <a:lnTo>
                    <a:pt x="698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99" y="3441"/>
                  </a:lnTo>
                  <a:lnTo>
                    <a:pt x="23672" y="2578"/>
                  </a:lnTo>
                  <a:lnTo>
                    <a:pt x="23469" y="685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97664" y="473575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40" y="1054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51903" y="4737726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2618" y="0"/>
                  </a:moveTo>
                  <a:lnTo>
                    <a:pt x="711" y="2311"/>
                  </a:lnTo>
                  <a:lnTo>
                    <a:pt x="0" y="3162"/>
                  </a:lnTo>
                  <a:lnTo>
                    <a:pt x="101" y="4114"/>
                  </a:lnTo>
                  <a:lnTo>
                    <a:pt x="203" y="5054"/>
                  </a:lnTo>
                  <a:lnTo>
                    <a:pt x="1066" y="5740"/>
                  </a:lnTo>
                  <a:lnTo>
                    <a:pt x="22987" y="3441"/>
                  </a:lnTo>
                  <a:lnTo>
                    <a:pt x="23685" y="2578"/>
                  </a:lnTo>
                  <a:lnTo>
                    <a:pt x="23495" y="685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564815" y="473921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660" y="901"/>
                  </a:lnTo>
                  <a:lnTo>
                    <a:pt x="279" y="952"/>
                  </a:lnTo>
                  <a:lnTo>
                    <a:pt x="0" y="1295"/>
                  </a:lnTo>
                  <a:lnTo>
                    <a:pt x="38" y="1689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28" y="1054"/>
                  </a:lnTo>
                  <a:lnTo>
                    <a:pt x="9652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521398" y="4741620"/>
              <a:ext cx="21590" cy="13335"/>
            </a:xfrm>
            <a:custGeom>
              <a:avLst/>
              <a:gdLst/>
              <a:ahLst/>
              <a:cxnLst/>
              <a:rect l="l" t="t" r="r" b="b"/>
              <a:pathLst>
                <a:path w="21590" h="13335">
                  <a:moveTo>
                    <a:pt x="20167" y="0"/>
                  </a:moveTo>
                  <a:lnTo>
                    <a:pt x="0" y="11493"/>
                  </a:lnTo>
                  <a:lnTo>
                    <a:pt x="673" y="12166"/>
                  </a:lnTo>
                  <a:lnTo>
                    <a:pt x="1333" y="12852"/>
                  </a:lnTo>
                  <a:lnTo>
                    <a:pt x="2412" y="12877"/>
                  </a:lnTo>
                  <a:lnTo>
                    <a:pt x="3035" y="12242"/>
                  </a:lnTo>
                  <a:lnTo>
                    <a:pt x="7886" y="8089"/>
                  </a:lnTo>
                  <a:lnTo>
                    <a:pt x="13652" y="4838"/>
                  </a:lnTo>
                  <a:lnTo>
                    <a:pt x="20866" y="3390"/>
                  </a:lnTo>
                  <a:lnTo>
                    <a:pt x="21450" y="2476"/>
                  </a:lnTo>
                  <a:lnTo>
                    <a:pt x="21107" y="596"/>
                  </a:lnTo>
                  <a:lnTo>
                    <a:pt x="20167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532512" y="4743119"/>
              <a:ext cx="9525" cy="4445"/>
            </a:xfrm>
            <a:custGeom>
              <a:avLst/>
              <a:gdLst/>
              <a:ahLst/>
              <a:cxnLst/>
              <a:rect l="l" t="t" r="r" b="b"/>
              <a:pathLst>
                <a:path w="9525" h="4445">
                  <a:moveTo>
                    <a:pt x="8813" y="0"/>
                  </a:moveTo>
                  <a:lnTo>
                    <a:pt x="8407" y="88"/>
                  </a:lnTo>
                  <a:lnTo>
                    <a:pt x="5600" y="419"/>
                  </a:lnTo>
                  <a:lnTo>
                    <a:pt x="3098" y="1701"/>
                  </a:lnTo>
                  <a:lnTo>
                    <a:pt x="165" y="2920"/>
                  </a:lnTo>
                  <a:lnTo>
                    <a:pt x="0" y="3340"/>
                  </a:lnTo>
                  <a:lnTo>
                    <a:pt x="190" y="3695"/>
                  </a:lnTo>
                  <a:lnTo>
                    <a:pt x="342" y="4051"/>
                  </a:lnTo>
                  <a:lnTo>
                    <a:pt x="774" y="4216"/>
                  </a:lnTo>
                  <a:lnTo>
                    <a:pt x="3606" y="3035"/>
                  </a:lnTo>
                  <a:lnTo>
                    <a:pt x="6019" y="1790"/>
                  </a:lnTo>
                  <a:lnTo>
                    <a:pt x="8724" y="1473"/>
                  </a:lnTo>
                  <a:lnTo>
                    <a:pt x="9105" y="1396"/>
                  </a:lnTo>
                  <a:lnTo>
                    <a:pt x="9334" y="1028"/>
                  </a:lnTo>
                  <a:lnTo>
                    <a:pt x="9169" y="241"/>
                  </a:lnTo>
                  <a:lnTo>
                    <a:pt x="8813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508063" y="4760548"/>
              <a:ext cx="9525" cy="23495"/>
            </a:xfrm>
            <a:custGeom>
              <a:avLst/>
              <a:gdLst/>
              <a:ahLst/>
              <a:cxnLst/>
              <a:rect l="l" t="t" r="r" b="b"/>
              <a:pathLst>
                <a:path w="9525" h="23495">
                  <a:moveTo>
                    <a:pt x="7251" y="0"/>
                  </a:moveTo>
                  <a:lnTo>
                    <a:pt x="6134" y="254"/>
                  </a:lnTo>
                  <a:lnTo>
                    <a:pt x="5588" y="1092"/>
                  </a:lnTo>
                  <a:lnTo>
                    <a:pt x="2324" y="7200"/>
                  </a:lnTo>
                  <a:lnTo>
                    <a:pt x="0" y="14084"/>
                  </a:lnTo>
                  <a:lnTo>
                    <a:pt x="241" y="21145"/>
                  </a:lnTo>
                  <a:lnTo>
                    <a:pt x="241" y="22148"/>
                  </a:lnTo>
                  <a:lnTo>
                    <a:pt x="1016" y="22923"/>
                  </a:lnTo>
                  <a:lnTo>
                    <a:pt x="1968" y="22885"/>
                  </a:lnTo>
                  <a:lnTo>
                    <a:pt x="2933" y="22834"/>
                  </a:lnTo>
                  <a:lnTo>
                    <a:pt x="3695" y="22072"/>
                  </a:lnTo>
                  <a:lnTo>
                    <a:pt x="3454" y="14719"/>
                  </a:lnTo>
                  <a:lnTo>
                    <a:pt x="5613" y="8445"/>
                  </a:lnTo>
                  <a:lnTo>
                    <a:pt x="8585" y="2806"/>
                  </a:lnTo>
                  <a:lnTo>
                    <a:pt x="9093" y="2070"/>
                  </a:lnTo>
                  <a:lnTo>
                    <a:pt x="8864" y="1041"/>
                  </a:lnTo>
                  <a:lnTo>
                    <a:pt x="725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511289" y="4761910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79" h="9525">
                  <a:moveTo>
                    <a:pt x="4267" y="0"/>
                  </a:moveTo>
                  <a:lnTo>
                    <a:pt x="3809" y="101"/>
                  </a:lnTo>
                  <a:lnTo>
                    <a:pt x="2158" y="2806"/>
                  </a:lnTo>
                  <a:lnTo>
                    <a:pt x="1320" y="5524"/>
                  </a:lnTo>
                  <a:lnTo>
                    <a:pt x="0" y="8407"/>
                  </a:lnTo>
                  <a:lnTo>
                    <a:pt x="241" y="8813"/>
                  </a:lnTo>
                  <a:lnTo>
                    <a:pt x="622" y="8928"/>
                  </a:lnTo>
                  <a:lnTo>
                    <a:pt x="1003" y="9042"/>
                  </a:lnTo>
                  <a:lnTo>
                    <a:pt x="1333" y="8813"/>
                  </a:lnTo>
                  <a:lnTo>
                    <a:pt x="1523" y="8483"/>
                  </a:lnTo>
                  <a:lnTo>
                    <a:pt x="2654" y="6045"/>
                  </a:lnTo>
                  <a:lnTo>
                    <a:pt x="3454" y="3441"/>
                  </a:lnTo>
                  <a:lnTo>
                    <a:pt x="4825" y="1142"/>
                  </a:lnTo>
                  <a:lnTo>
                    <a:pt x="5041" y="838"/>
                  </a:lnTo>
                  <a:lnTo>
                    <a:pt x="4940" y="419"/>
                  </a:lnTo>
                  <a:lnTo>
                    <a:pt x="4267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509094" y="4792733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510583" y="479377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01" y="9067"/>
                  </a:lnTo>
                  <a:lnTo>
                    <a:pt x="952" y="9448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1"/>
                  </a:lnTo>
                  <a:lnTo>
                    <a:pt x="2362" y="9296"/>
                  </a:lnTo>
                  <a:lnTo>
                    <a:pt x="1422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512547" y="4825593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74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514036" y="482661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52" y="9474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21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516002" y="4858448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74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517489" y="485947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01" y="9080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19455" y="4891300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66"/>
                  </a:lnTo>
                  <a:lnTo>
                    <a:pt x="2311" y="22986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98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20942" y="489233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309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522908" y="4924162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24396" y="492518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52" y="9474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21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526362" y="4957023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74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527850" y="495806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01" y="9067"/>
                  </a:lnTo>
                  <a:lnTo>
                    <a:pt x="952" y="9448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296"/>
                  </a:lnTo>
                  <a:lnTo>
                    <a:pt x="1422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529814" y="498987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99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31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531304" y="499090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88"/>
                  </a:lnTo>
                  <a:lnTo>
                    <a:pt x="0" y="419"/>
                  </a:lnTo>
                  <a:lnTo>
                    <a:pt x="939" y="9461"/>
                  </a:lnTo>
                  <a:lnTo>
                    <a:pt x="1295" y="9753"/>
                  </a:lnTo>
                  <a:lnTo>
                    <a:pt x="1689" y="9715"/>
                  </a:lnTo>
                  <a:lnTo>
                    <a:pt x="2082" y="9677"/>
                  </a:lnTo>
                  <a:lnTo>
                    <a:pt x="2362" y="9309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533269" y="502273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534756" y="502376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52" y="9461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309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536722" y="505558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538212" y="505662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60" y="660"/>
                  </a:lnTo>
                  <a:lnTo>
                    <a:pt x="1409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540175" y="508845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541665" y="508948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39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543641" y="512131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685" y="203"/>
                  </a:lnTo>
                  <a:lnTo>
                    <a:pt x="0" y="1054"/>
                  </a:lnTo>
                  <a:lnTo>
                    <a:pt x="2298" y="22986"/>
                  </a:lnTo>
                  <a:lnTo>
                    <a:pt x="3162" y="23660"/>
                  </a:lnTo>
                  <a:lnTo>
                    <a:pt x="4102" y="23558"/>
                  </a:lnTo>
                  <a:lnTo>
                    <a:pt x="5054" y="23456"/>
                  </a:lnTo>
                  <a:lnTo>
                    <a:pt x="5740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545117" y="512234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309"/>
                  </a:lnTo>
                  <a:lnTo>
                    <a:pt x="1422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547082" y="515417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41"/>
                  </a:lnTo>
                  <a:lnTo>
                    <a:pt x="2311" y="22974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73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548571" y="515519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550536" y="518701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66"/>
                  </a:lnTo>
                  <a:lnTo>
                    <a:pt x="2311" y="22999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98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552024" y="518805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01" y="9080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09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553989" y="5219880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555478" y="522091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39" y="9448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296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557456" y="5252740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685" y="203"/>
                  </a:lnTo>
                  <a:lnTo>
                    <a:pt x="0" y="1066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4102" y="23571"/>
                  </a:lnTo>
                  <a:lnTo>
                    <a:pt x="5054" y="23469"/>
                  </a:lnTo>
                  <a:lnTo>
                    <a:pt x="5740" y="22618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558930" y="525376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01" y="9080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560908" y="5285589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685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4102" y="23571"/>
                  </a:lnTo>
                  <a:lnTo>
                    <a:pt x="5054" y="23469"/>
                  </a:lnTo>
                  <a:lnTo>
                    <a:pt x="5740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562386" y="528661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88"/>
                  </a:lnTo>
                  <a:lnTo>
                    <a:pt x="0" y="444"/>
                  </a:lnTo>
                  <a:lnTo>
                    <a:pt x="939" y="9474"/>
                  </a:lnTo>
                  <a:lnTo>
                    <a:pt x="1295" y="9766"/>
                  </a:lnTo>
                  <a:lnTo>
                    <a:pt x="1689" y="9728"/>
                  </a:lnTo>
                  <a:lnTo>
                    <a:pt x="2082" y="9690"/>
                  </a:lnTo>
                  <a:lnTo>
                    <a:pt x="2362" y="9321"/>
                  </a:lnTo>
                  <a:lnTo>
                    <a:pt x="1409" y="292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64362" y="5318449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685" y="203"/>
                  </a:lnTo>
                  <a:lnTo>
                    <a:pt x="0" y="1066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4102" y="23571"/>
                  </a:lnTo>
                  <a:lnTo>
                    <a:pt x="5054" y="23469"/>
                  </a:lnTo>
                  <a:lnTo>
                    <a:pt x="5740" y="22618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565838" y="531948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52" y="9474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21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567804" y="5351302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66"/>
                  </a:lnTo>
                  <a:lnTo>
                    <a:pt x="2311" y="22986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98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569292" y="535235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39" y="9436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283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571257" y="5384170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572745" y="538520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574723" y="5417028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685" y="203"/>
                  </a:lnTo>
                  <a:lnTo>
                    <a:pt x="0" y="1066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4102" y="23571"/>
                  </a:lnTo>
                  <a:lnTo>
                    <a:pt x="5054" y="23469"/>
                  </a:lnTo>
                  <a:lnTo>
                    <a:pt x="5740" y="22618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576198" y="541805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52" y="9474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21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578176" y="544989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685" y="203"/>
                  </a:lnTo>
                  <a:lnTo>
                    <a:pt x="0" y="1054"/>
                  </a:lnTo>
                  <a:lnTo>
                    <a:pt x="2298" y="22974"/>
                  </a:lnTo>
                  <a:lnTo>
                    <a:pt x="3162" y="23660"/>
                  </a:lnTo>
                  <a:lnTo>
                    <a:pt x="4102" y="23558"/>
                  </a:lnTo>
                  <a:lnTo>
                    <a:pt x="5054" y="23456"/>
                  </a:lnTo>
                  <a:lnTo>
                    <a:pt x="5740" y="22606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579652" y="545092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01" y="9067"/>
                  </a:lnTo>
                  <a:lnTo>
                    <a:pt x="952" y="9448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296"/>
                  </a:lnTo>
                  <a:lnTo>
                    <a:pt x="1422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581618" y="5482743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583105" y="548378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309"/>
                  </a:lnTo>
                  <a:lnTo>
                    <a:pt x="1422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585082" y="551560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685" y="203"/>
                  </a:lnTo>
                  <a:lnTo>
                    <a:pt x="0" y="1054"/>
                  </a:lnTo>
                  <a:lnTo>
                    <a:pt x="2298" y="22986"/>
                  </a:lnTo>
                  <a:lnTo>
                    <a:pt x="3162" y="23660"/>
                  </a:lnTo>
                  <a:lnTo>
                    <a:pt x="4102" y="23558"/>
                  </a:lnTo>
                  <a:lnTo>
                    <a:pt x="5054" y="23456"/>
                  </a:lnTo>
                  <a:lnTo>
                    <a:pt x="5740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586559" y="551665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06"/>
                  </a:lnTo>
                  <a:lnTo>
                    <a:pt x="952" y="9448"/>
                  </a:lnTo>
                  <a:lnTo>
                    <a:pt x="1295" y="9715"/>
                  </a:lnTo>
                  <a:lnTo>
                    <a:pt x="1689" y="9677"/>
                  </a:lnTo>
                  <a:lnTo>
                    <a:pt x="2082" y="9639"/>
                  </a:lnTo>
                  <a:lnTo>
                    <a:pt x="2362" y="9296"/>
                  </a:lnTo>
                  <a:lnTo>
                    <a:pt x="1422" y="254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588526" y="5548449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99"/>
                  </a:lnTo>
                  <a:lnTo>
                    <a:pt x="3174" y="23698"/>
                  </a:lnTo>
                  <a:lnTo>
                    <a:pt x="4114" y="23596"/>
                  </a:lnTo>
                  <a:lnTo>
                    <a:pt x="5067" y="23495"/>
                  </a:lnTo>
                  <a:lnTo>
                    <a:pt x="5753" y="22644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590014" y="554950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06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09" y="254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591978" y="5581298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79"/>
                  </a:lnTo>
                  <a:lnTo>
                    <a:pt x="2311" y="22999"/>
                  </a:lnTo>
                  <a:lnTo>
                    <a:pt x="3174" y="23698"/>
                  </a:lnTo>
                  <a:lnTo>
                    <a:pt x="4114" y="23596"/>
                  </a:lnTo>
                  <a:lnTo>
                    <a:pt x="5067" y="23495"/>
                  </a:lnTo>
                  <a:lnTo>
                    <a:pt x="5753" y="22644"/>
                  </a:lnTo>
                  <a:lnTo>
                    <a:pt x="3454" y="711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593467" y="558234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60" y="660"/>
                  </a:lnTo>
                  <a:lnTo>
                    <a:pt x="1409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595433" y="561417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74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596921" y="561522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39" y="9448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296"/>
                  </a:lnTo>
                  <a:lnTo>
                    <a:pt x="1460" y="647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598885" y="5647032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41"/>
                  </a:lnTo>
                  <a:lnTo>
                    <a:pt x="2311" y="22986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73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600373" y="564806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309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602339" y="5679878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66"/>
                  </a:lnTo>
                  <a:lnTo>
                    <a:pt x="2311" y="22999"/>
                  </a:lnTo>
                  <a:lnTo>
                    <a:pt x="3174" y="23698"/>
                  </a:lnTo>
                  <a:lnTo>
                    <a:pt x="4114" y="23596"/>
                  </a:lnTo>
                  <a:lnTo>
                    <a:pt x="5067" y="23495"/>
                  </a:lnTo>
                  <a:lnTo>
                    <a:pt x="5753" y="22644"/>
                  </a:lnTo>
                  <a:lnTo>
                    <a:pt x="3454" y="698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603826" y="568092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309"/>
                  </a:lnTo>
                  <a:lnTo>
                    <a:pt x="1422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605792" y="5712739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66"/>
                  </a:lnTo>
                  <a:lnTo>
                    <a:pt x="2311" y="22986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98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607280" y="571377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52" y="9474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21"/>
                  </a:lnTo>
                  <a:lnTo>
                    <a:pt x="1460" y="660"/>
                  </a:lnTo>
                  <a:lnTo>
                    <a:pt x="1409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609246" y="5745612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41"/>
                  </a:lnTo>
                  <a:lnTo>
                    <a:pt x="2311" y="22961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05"/>
                  </a:lnTo>
                  <a:lnTo>
                    <a:pt x="3454" y="673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610732" y="574665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48"/>
                  </a:lnTo>
                  <a:lnTo>
                    <a:pt x="1295" y="9715"/>
                  </a:lnTo>
                  <a:lnTo>
                    <a:pt x="1689" y="9677"/>
                  </a:lnTo>
                  <a:lnTo>
                    <a:pt x="2082" y="9639"/>
                  </a:lnTo>
                  <a:lnTo>
                    <a:pt x="2362" y="9296"/>
                  </a:lnTo>
                  <a:lnTo>
                    <a:pt x="1422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612697" y="5778463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41"/>
                  </a:lnTo>
                  <a:lnTo>
                    <a:pt x="2311" y="22987"/>
                  </a:lnTo>
                  <a:lnTo>
                    <a:pt x="3174" y="23660"/>
                  </a:lnTo>
                  <a:lnTo>
                    <a:pt x="4114" y="23558"/>
                  </a:lnTo>
                  <a:lnTo>
                    <a:pt x="5067" y="23456"/>
                  </a:lnTo>
                  <a:lnTo>
                    <a:pt x="5753" y="22618"/>
                  </a:lnTo>
                  <a:lnTo>
                    <a:pt x="3454" y="673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614188" y="577949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01" y="9080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616164" y="5811310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685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4102" y="23571"/>
                  </a:lnTo>
                  <a:lnTo>
                    <a:pt x="5054" y="23469"/>
                  </a:lnTo>
                  <a:lnTo>
                    <a:pt x="5740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617640" y="581235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44"/>
                  </a:lnTo>
                  <a:lnTo>
                    <a:pt x="952" y="9461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309"/>
                  </a:lnTo>
                  <a:lnTo>
                    <a:pt x="1422" y="292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619606" y="5844182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41"/>
                  </a:lnTo>
                  <a:lnTo>
                    <a:pt x="2311" y="22986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73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621094" y="584520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44"/>
                  </a:lnTo>
                  <a:lnTo>
                    <a:pt x="901" y="9080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22" y="292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623059" y="587702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99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624546" y="587807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15"/>
                  </a:lnTo>
                  <a:lnTo>
                    <a:pt x="1689" y="9677"/>
                  </a:lnTo>
                  <a:lnTo>
                    <a:pt x="2082" y="9639"/>
                  </a:lnTo>
                  <a:lnTo>
                    <a:pt x="2362" y="9309"/>
                  </a:lnTo>
                  <a:lnTo>
                    <a:pt x="1422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626513" y="590988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41"/>
                  </a:lnTo>
                  <a:lnTo>
                    <a:pt x="2311" y="22999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73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628002" y="591093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60" y="647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629966" y="5942749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631455" y="594378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633421" y="597560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634908" y="597663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44"/>
                  </a:lnTo>
                  <a:lnTo>
                    <a:pt x="901" y="9080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22" y="292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636873" y="600845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99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638362" y="600950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640327" y="604131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41"/>
                  </a:lnTo>
                  <a:lnTo>
                    <a:pt x="2311" y="22999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73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641816" y="604235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09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643792" y="607416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685" y="203"/>
                  </a:lnTo>
                  <a:lnTo>
                    <a:pt x="0" y="1079"/>
                  </a:lnTo>
                  <a:lnTo>
                    <a:pt x="2298" y="22999"/>
                  </a:lnTo>
                  <a:lnTo>
                    <a:pt x="3162" y="23685"/>
                  </a:lnTo>
                  <a:lnTo>
                    <a:pt x="4102" y="23583"/>
                  </a:lnTo>
                  <a:lnTo>
                    <a:pt x="5054" y="23482"/>
                  </a:lnTo>
                  <a:lnTo>
                    <a:pt x="5740" y="22631"/>
                  </a:lnTo>
                  <a:lnTo>
                    <a:pt x="3441" y="711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645269" y="6075202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88"/>
                  </a:lnTo>
                  <a:lnTo>
                    <a:pt x="0" y="444"/>
                  </a:lnTo>
                  <a:lnTo>
                    <a:pt x="901" y="9093"/>
                  </a:lnTo>
                  <a:lnTo>
                    <a:pt x="952" y="9474"/>
                  </a:lnTo>
                  <a:lnTo>
                    <a:pt x="1295" y="9753"/>
                  </a:lnTo>
                  <a:lnTo>
                    <a:pt x="1689" y="9715"/>
                  </a:lnTo>
                  <a:lnTo>
                    <a:pt x="2082" y="9677"/>
                  </a:lnTo>
                  <a:lnTo>
                    <a:pt x="2362" y="9321"/>
                  </a:lnTo>
                  <a:lnTo>
                    <a:pt x="1460" y="673"/>
                  </a:lnTo>
                  <a:lnTo>
                    <a:pt x="1409" y="292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647233" y="6107038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72"/>
                  </a:lnTo>
                  <a:lnTo>
                    <a:pt x="4114" y="23571"/>
                  </a:lnTo>
                  <a:lnTo>
                    <a:pt x="5067" y="23469"/>
                  </a:lnTo>
                  <a:lnTo>
                    <a:pt x="5753" y="22618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648722" y="610806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44"/>
                  </a:lnTo>
                  <a:lnTo>
                    <a:pt x="952" y="9474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21"/>
                  </a:lnTo>
                  <a:lnTo>
                    <a:pt x="1422" y="292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650687" y="613990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41"/>
                  </a:lnTo>
                  <a:lnTo>
                    <a:pt x="2311" y="22987"/>
                  </a:lnTo>
                  <a:lnTo>
                    <a:pt x="3174" y="23660"/>
                  </a:lnTo>
                  <a:lnTo>
                    <a:pt x="4114" y="23558"/>
                  </a:lnTo>
                  <a:lnTo>
                    <a:pt x="5067" y="23456"/>
                  </a:lnTo>
                  <a:lnTo>
                    <a:pt x="5753" y="22618"/>
                  </a:lnTo>
                  <a:lnTo>
                    <a:pt x="3454" y="673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652176" y="6140935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654141" y="617274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54"/>
                  </a:lnTo>
                  <a:lnTo>
                    <a:pt x="2311" y="22986"/>
                  </a:lnTo>
                  <a:lnTo>
                    <a:pt x="3174" y="23685"/>
                  </a:lnTo>
                  <a:lnTo>
                    <a:pt x="4114" y="23583"/>
                  </a:lnTo>
                  <a:lnTo>
                    <a:pt x="5067" y="23482"/>
                  </a:lnTo>
                  <a:lnTo>
                    <a:pt x="5753" y="22631"/>
                  </a:lnTo>
                  <a:lnTo>
                    <a:pt x="3454" y="685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655629" y="617379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19"/>
                  </a:lnTo>
                  <a:lnTo>
                    <a:pt x="952" y="9448"/>
                  </a:lnTo>
                  <a:lnTo>
                    <a:pt x="1295" y="9728"/>
                  </a:lnTo>
                  <a:lnTo>
                    <a:pt x="1689" y="9690"/>
                  </a:lnTo>
                  <a:lnTo>
                    <a:pt x="2082" y="9652"/>
                  </a:lnTo>
                  <a:lnTo>
                    <a:pt x="2362" y="9296"/>
                  </a:lnTo>
                  <a:lnTo>
                    <a:pt x="1409" y="2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657594" y="6205593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603" y="0"/>
                  </a:moveTo>
                  <a:lnTo>
                    <a:pt x="698" y="203"/>
                  </a:lnTo>
                  <a:lnTo>
                    <a:pt x="0" y="1066"/>
                  </a:lnTo>
                  <a:lnTo>
                    <a:pt x="2311" y="23012"/>
                  </a:lnTo>
                  <a:lnTo>
                    <a:pt x="3174" y="23698"/>
                  </a:lnTo>
                  <a:lnTo>
                    <a:pt x="4114" y="23596"/>
                  </a:lnTo>
                  <a:lnTo>
                    <a:pt x="5067" y="23495"/>
                  </a:lnTo>
                  <a:lnTo>
                    <a:pt x="5753" y="22644"/>
                  </a:lnTo>
                  <a:lnTo>
                    <a:pt x="3454" y="698"/>
                  </a:lnTo>
                  <a:lnTo>
                    <a:pt x="2603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659083" y="620664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66" y="0"/>
                  </a:moveTo>
                  <a:lnTo>
                    <a:pt x="279" y="76"/>
                  </a:lnTo>
                  <a:lnTo>
                    <a:pt x="0" y="431"/>
                  </a:lnTo>
                  <a:lnTo>
                    <a:pt x="901" y="9080"/>
                  </a:lnTo>
                  <a:lnTo>
                    <a:pt x="952" y="9461"/>
                  </a:lnTo>
                  <a:lnTo>
                    <a:pt x="1295" y="9740"/>
                  </a:lnTo>
                  <a:lnTo>
                    <a:pt x="1689" y="9702"/>
                  </a:lnTo>
                  <a:lnTo>
                    <a:pt x="2082" y="9664"/>
                  </a:lnTo>
                  <a:lnTo>
                    <a:pt x="2362" y="9309"/>
                  </a:lnTo>
                  <a:lnTo>
                    <a:pt x="1422" y="279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661059" y="6238466"/>
              <a:ext cx="8255" cy="23495"/>
            </a:xfrm>
            <a:custGeom>
              <a:avLst/>
              <a:gdLst/>
              <a:ahLst/>
              <a:cxnLst/>
              <a:rect l="l" t="t" r="r" b="b"/>
              <a:pathLst>
                <a:path w="8254" h="23495">
                  <a:moveTo>
                    <a:pt x="2590" y="0"/>
                  </a:moveTo>
                  <a:lnTo>
                    <a:pt x="685" y="203"/>
                  </a:lnTo>
                  <a:lnTo>
                    <a:pt x="0" y="1054"/>
                  </a:lnTo>
                  <a:lnTo>
                    <a:pt x="838" y="8521"/>
                  </a:lnTo>
                  <a:lnTo>
                    <a:pt x="1219" y="15684"/>
                  </a:lnTo>
                  <a:lnTo>
                    <a:pt x="4546" y="23050"/>
                  </a:lnTo>
                  <a:lnTo>
                    <a:pt x="5575" y="23456"/>
                  </a:lnTo>
                  <a:lnTo>
                    <a:pt x="6438" y="23050"/>
                  </a:lnTo>
                  <a:lnTo>
                    <a:pt x="7289" y="22631"/>
                  </a:lnTo>
                  <a:lnTo>
                    <a:pt x="7708" y="21615"/>
                  </a:lnTo>
                  <a:lnTo>
                    <a:pt x="4660" y="14973"/>
                  </a:lnTo>
                  <a:lnTo>
                    <a:pt x="4292" y="838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662537" y="623949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40" h="10160">
                  <a:moveTo>
                    <a:pt x="1054" y="0"/>
                  </a:moveTo>
                  <a:lnTo>
                    <a:pt x="266" y="88"/>
                  </a:lnTo>
                  <a:lnTo>
                    <a:pt x="0" y="444"/>
                  </a:lnTo>
                  <a:lnTo>
                    <a:pt x="914" y="9080"/>
                  </a:lnTo>
                  <a:lnTo>
                    <a:pt x="927" y="9461"/>
                  </a:lnTo>
                  <a:lnTo>
                    <a:pt x="1333" y="9740"/>
                  </a:lnTo>
                  <a:lnTo>
                    <a:pt x="1714" y="9702"/>
                  </a:lnTo>
                  <a:lnTo>
                    <a:pt x="2108" y="9664"/>
                  </a:lnTo>
                  <a:lnTo>
                    <a:pt x="2362" y="9334"/>
                  </a:lnTo>
                  <a:lnTo>
                    <a:pt x="1422" y="292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671479" y="6268891"/>
              <a:ext cx="20955" cy="15240"/>
            </a:xfrm>
            <a:custGeom>
              <a:avLst/>
              <a:gdLst/>
              <a:ahLst/>
              <a:cxnLst/>
              <a:rect l="l" t="t" r="r" b="b"/>
              <a:pathLst>
                <a:path w="20954" h="15239">
                  <a:moveTo>
                    <a:pt x="1727" y="0"/>
                  </a:moveTo>
                  <a:lnTo>
                    <a:pt x="241" y="1206"/>
                  </a:lnTo>
                  <a:lnTo>
                    <a:pt x="0" y="2438"/>
                  </a:lnTo>
                  <a:lnTo>
                    <a:pt x="774" y="3098"/>
                  </a:lnTo>
                  <a:lnTo>
                    <a:pt x="5613" y="8128"/>
                  </a:lnTo>
                  <a:lnTo>
                    <a:pt x="11353" y="12446"/>
                  </a:lnTo>
                  <a:lnTo>
                    <a:pt x="18046" y="14605"/>
                  </a:lnTo>
                  <a:lnTo>
                    <a:pt x="18986" y="14973"/>
                  </a:lnTo>
                  <a:lnTo>
                    <a:pt x="19964" y="14541"/>
                  </a:lnTo>
                  <a:lnTo>
                    <a:pt x="20231" y="13639"/>
                  </a:lnTo>
                  <a:lnTo>
                    <a:pt x="20510" y="12725"/>
                  </a:lnTo>
                  <a:lnTo>
                    <a:pt x="20066" y="11684"/>
                  </a:lnTo>
                  <a:lnTo>
                    <a:pt x="19215" y="11366"/>
                  </a:lnTo>
                  <a:lnTo>
                    <a:pt x="13068" y="9385"/>
                  </a:lnTo>
                  <a:lnTo>
                    <a:pt x="7797" y="5372"/>
                  </a:lnTo>
                  <a:lnTo>
                    <a:pt x="3365" y="787"/>
                  </a:lnTo>
                  <a:lnTo>
                    <a:pt x="2654" y="203"/>
                  </a:lnTo>
                  <a:lnTo>
                    <a:pt x="1727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673036" y="6269798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4" h="7620">
                  <a:moveTo>
                    <a:pt x="609" y="0"/>
                  </a:moveTo>
                  <a:lnTo>
                    <a:pt x="317" y="266"/>
                  </a:lnTo>
                  <a:lnTo>
                    <a:pt x="12" y="520"/>
                  </a:lnTo>
                  <a:lnTo>
                    <a:pt x="0" y="965"/>
                  </a:lnTo>
                  <a:lnTo>
                    <a:pt x="279" y="1231"/>
                  </a:lnTo>
                  <a:lnTo>
                    <a:pt x="2362" y="3073"/>
                  </a:lnTo>
                  <a:lnTo>
                    <a:pt x="4114" y="5308"/>
                  </a:lnTo>
                  <a:lnTo>
                    <a:pt x="6807" y="7035"/>
                  </a:lnTo>
                  <a:lnTo>
                    <a:pt x="7251" y="6959"/>
                  </a:lnTo>
                  <a:lnTo>
                    <a:pt x="7480" y="6616"/>
                  </a:lnTo>
                  <a:lnTo>
                    <a:pt x="7708" y="6324"/>
                  </a:lnTo>
                  <a:lnTo>
                    <a:pt x="7645" y="5892"/>
                  </a:lnTo>
                  <a:lnTo>
                    <a:pt x="5041" y="4229"/>
                  </a:lnTo>
                  <a:lnTo>
                    <a:pt x="3365" y="2044"/>
                  </a:lnTo>
                  <a:lnTo>
                    <a:pt x="1346" y="292"/>
                  </a:lnTo>
                  <a:lnTo>
                    <a:pt x="1066" y="25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700904" y="6280782"/>
              <a:ext cx="24130" cy="5715"/>
            </a:xfrm>
            <a:custGeom>
              <a:avLst/>
              <a:gdLst/>
              <a:ahLst/>
              <a:cxnLst/>
              <a:rect l="l" t="t" r="r" b="b"/>
              <a:pathLst>
                <a:path w="24129" h="5714">
                  <a:moveTo>
                    <a:pt x="22631" y="0"/>
                  </a:moveTo>
                  <a:lnTo>
                    <a:pt x="21678" y="101"/>
                  </a:lnTo>
                  <a:lnTo>
                    <a:pt x="15087" y="596"/>
                  </a:lnTo>
                  <a:lnTo>
                    <a:pt x="8153" y="1968"/>
                  </a:lnTo>
                  <a:lnTo>
                    <a:pt x="1841" y="1676"/>
                  </a:lnTo>
                  <a:lnTo>
                    <a:pt x="927" y="1663"/>
                  </a:lnTo>
                  <a:lnTo>
                    <a:pt x="165" y="2451"/>
                  </a:lnTo>
                  <a:lnTo>
                    <a:pt x="0" y="4356"/>
                  </a:lnTo>
                  <a:lnTo>
                    <a:pt x="761" y="5130"/>
                  </a:lnTo>
                  <a:lnTo>
                    <a:pt x="1777" y="5130"/>
                  </a:lnTo>
                  <a:lnTo>
                    <a:pt x="8902" y="5397"/>
                  </a:lnTo>
                  <a:lnTo>
                    <a:pt x="15278" y="4063"/>
                  </a:lnTo>
                  <a:lnTo>
                    <a:pt x="22047" y="3543"/>
                  </a:lnTo>
                  <a:lnTo>
                    <a:pt x="22986" y="3441"/>
                  </a:lnTo>
                  <a:lnTo>
                    <a:pt x="23698" y="2578"/>
                  </a:lnTo>
                  <a:lnTo>
                    <a:pt x="23596" y="1638"/>
                  </a:lnTo>
                  <a:lnTo>
                    <a:pt x="23494" y="698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701986" y="6282699"/>
              <a:ext cx="10160" cy="1905"/>
            </a:xfrm>
            <a:custGeom>
              <a:avLst/>
              <a:gdLst/>
              <a:ahLst/>
              <a:cxnLst/>
              <a:rect l="l" t="t" r="r" b="b"/>
              <a:pathLst>
                <a:path w="10159" h="1904">
                  <a:moveTo>
                    <a:pt x="9271" y="0"/>
                  </a:moveTo>
                  <a:lnTo>
                    <a:pt x="8890" y="38"/>
                  </a:lnTo>
                  <a:lnTo>
                    <a:pt x="6096" y="444"/>
                  </a:lnTo>
                  <a:lnTo>
                    <a:pt x="3441" y="317"/>
                  </a:lnTo>
                  <a:lnTo>
                    <a:pt x="368" y="368"/>
                  </a:lnTo>
                  <a:lnTo>
                    <a:pt x="50" y="685"/>
                  </a:lnTo>
                  <a:lnTo>
                    <a:pt x="0" y="1473"/>
                  </a:lnTo>
                  <a:lnTo>
                    <a:pt x="304" y="1790"/>
                  </a:lnTo>
                  <a:lnTo>
                    <a:pt x="3505" y="1765"/>
                  </a:lnTo>
                  <a:lnTo>
                    <a:pt x="6299" y="1841"/>
                  </a:lnTo>
                  <a:lnTo>
                    <a:pt x="9042" y="1447"/>
                  </a:lnTo>
                  <a:lnTo>
                    <a:pt x="9423" y="1409"/>
                  </a:lnTo>
                  <a:lnTo>
                    <a:pt x="9702" y="1054"/>
                  </a:lnTo>
                  <a:lnTo>
                    <a:pt x="9664" y="660"/>
                  </a:lnTo>
                  <a:lnTo>
                    <a:pt x="9626" y="279"/>
                  </a:lnTo>
                  <a:lnTo>
                    <a:pt x="927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733772" y="627733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734808" y="627924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766627" y="627387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29" h="6350">
                  <a:moveTo>
                    <a:pt x="22618" y="0"/>
                  </a:moveTo>
                  <a:lnTo>
                    <a:pt x="698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66" y="5740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767669" y="627579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1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799491" y="627042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800527" y="627233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832352" y="626696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833390" y="626888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865207" y="6263516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866249" y="626543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36" y="1409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898066" y="626006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899104" y="62619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396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930920" y="625661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931955" y="625852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88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53" y="1054"/>
                  </a:lnTo>
                  <a:lnTo>
                    <a:pt x="9715" y="660"/>
                  </a:lnTo>
                  <a:lnTo>
                    <a:pt x="9677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963782" y="625315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7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964816" y="625507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996633" y="624970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583" y="1638"/>
                  </a:lnTo>
                  <a:lnTo>
                    <a:pt x="23482" y="698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997671" y="625161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029495" y="624624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030531" y="624816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062355" y="624279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063386" y="624471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1095209" y="6239342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1096232" y="624125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88" y="2070"/>
                  </a:lnTo>
                  <a:lnTo>
                    <a:pt x="444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715" y="660"/>
                  </a:lnTo>
                  <a:lnTo>
                    <a:pt x="9677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1128068" y="623588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1129094" y="623780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1160923" y="623243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1161947" y="623435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88" y="2070"/>
                  </a:lnTo>
                  <a:lnTo>
                    <a:pt x="444" y="2349"/>
                  </a:lnTo>
                  <a:lnTo>
                    <a:pt x="9461" y="1409"/>
                  </a:lnTo>
                  <a:lnTo>
                    <a:pt x="9753" y="1054"/>
                  </a:lnTo>
                  <a:lnTo>
                    <a:pt x="9715" y="660"/>
                  </a:lnTo>
                  <a:lnTo>
                    <a:pt x="9677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1193784" y="622898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1194819" y="623089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1226646" y="622552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6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06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1227674" y="622744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1259498" y="622207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1260535" y="622399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396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1292358" y="621862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1293389" y="622053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1325206" y="621516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1326248" y="621708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1358075" y="621171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7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1359108" y="621362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1390923" y="620826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66" y="5740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1391970" y="621017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397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1423788" y="620480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1424824" y="620672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396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1456649" y="620135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6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06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1457676" y="620326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09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397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1489501" y="619790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1490539" y="619981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1522361" y="6194446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1523378" y="619636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88" y="2070"/>
                  </a:lnTo>
                  <a:lnTo>
                    <a:pt x="444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715" y="660"/>
                  </a:lnTo>
                  <a:lnTo>
                    <a:pt x="9677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1555222" y="619099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6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74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06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1556254" y="619290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588077" y="618754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6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74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06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1589114" y="618945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1620935" y="6184086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1621972" y="618600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653796" y="6180632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90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1654826" y="618254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686657" y="617717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5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61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1687676" y="617909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1719505" y="6173726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1720540" y="617564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752372" y="617027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5" y="0"/>
                  </a:moveTo>
                  <a:lnTo>
                    <a:pt x="698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74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1753402" y="617218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067" y="1447"/>
                  </a:lnTo>
                  <a:lnTo>
                    <a:pt x="9448" y="1396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785218" y="616681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72" y="2590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786257" y="616873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461" y="1397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818081" y="616336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6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1819117" y="616528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067" y="1447"/>
                  </a:lnTo>
                  <a:lnTo>
                    <a:pt x="9448" y="1396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1850939" y="615991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851963" y="616182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080" y="1447"/>
                  </a:lnTo>
                  <a:lnTo>
                    <a:pt x="9461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883801" y="615645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884838" y="615837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396"/>
                  </a:lnTo>
                  <a:lnTo>
                    <a:pt x="9715" y="1054"/>
                  </a:lnTo>
                  <a:lnTo>
                    <a:pt x="9677" y="660"/>
                  </a:lnTo>
                  <a:lnTo>
                    <a:pt x="9639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916647" y="615300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85" y="2578"/>
                  </a:lnTo>
                  <a:lnTo>
                    <a:pt x="23583" y="1638"/>
                  </a:lnTo>
                  <a:lnTo>
                    <a:pt x="23482" y="698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917684" y="615492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1949508" y="6149552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950556" y="615146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83" y="0"/>
                  </a:moveTo>
                  <a:lnTo>
                    <a:pt x="254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06" y="2349"/>
                  </a:lnTo>
                  <a:lnTo>
                    <a:pt x="9436" y="1409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83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1982368" y="614609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1983403" y="614801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2015218" y="614264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99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2016253" y="614456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2048076" y="613919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2049113" y="614110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080" y="1447"/>
                  </a:lnTo>
                  <a:lnTo>
                    <a:pt x="9461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2080949" y="613573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2081971" y="613765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080" y="1447"/>
                  </a:lnTo>
                  <a:lnTo>
                    <a:pt x="9461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2113796" y="613228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2114831" y="613419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2146646" y="6128832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99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2147680" y="613074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88" y="2070"/>
                  </a:lnTo>
                  <a:lnTo>
                    <a:pt x="431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715" y="660"/>
                  </a:lnTo>
                  <a:lnTo>
                    <a:pt x="9677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2179505" y="612537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98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66" y="5740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2180555" y="612729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2212376" y="612192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2213401" y="612383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2245226" y="611847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2246248" y="612038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88" y="2070"/>
                  </a:lnTo>
                  <a:lnTo>
                    <a:pt x="431" y="2349"/>
                  </a:lnTo>
                  <a:lnTo>
                    <a:pt x="9474" y="1397"/>
                  </a:lnTo>
                  <a:lnTo>
                    <a:pt x="9753" y="1054"/>
                  </a:lnTo>
                  <a:lnTo>
                    <a:pt x="9715" y="660"/>
                  </a:lnTo>
                  <a:lnTo>
                    <a:pt x="9677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2278086" y="611501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6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2279134" y="611693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48" y="1396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2310947" y="611156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5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74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2311982" y="611347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2343806" y="610810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2344830" y="611002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2376667" y="6104657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5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2377688" y="610657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88" y="2070"/>
                  </a:lnTo>
                  <a:lnTo>
                    <a:pt x="444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715" y="660"/>
                  </a:lnTo>
                  <a:lnTo>
                    <a:pt x="9677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2409513" y="610120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2410564" y="610311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067" y="1447"/>
                  </a:lnTo>
                  <a:lnTo>
                    <a:pt x="9448" y="1397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2442389" y="6097750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6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40"/>
                  </a:lnTo>
                  <a:lnTo>
                    <a:pt x="22974" y="3441"/>
                  </a:lnTo>
                  <a:lnTo>
                    <a:pt x="23647" y="2590"/>
                  </a:lnTo>
                  <a:lnTo>
                    <a:pt x="23545" y="1638"/>
                  </a:lnTo>
                  <a:lnTo>
                    <a:pt x="23444" y="698"/>
                  </a:lnTo>
                  <a:lnTo>
                    <a:pt x="22606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2443411" y="609966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080" y="1447"/>
                  </a:lnTo>
                  <a:lnTo>
                    <a:pt x="9461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2475235" y="609429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2476258" y="6096212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474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2508096" y="6090843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2509119" y="6092746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34" y="0"/>
                  </a:moveTo>
                  <a:lnTo>
                    <a:pt x="266" y="952"/>
                  </a:lnTo>
                  <a:lnTo>
                    <a:pt x="0" y="1308"/>
                  </a:lnTo>
                  <a:lnTo>
                    <a:pt x="76" y="2082"/>
                  </a:lnTo>
                  <a:lnTo>
                    <a:pt x="419" y="2362"/>
                  </a:lnTo>
                  <a:lnTo>
                    <a:pt x="9486" y="1409"/>
                  </a:lnTo>
                  <a:lnTo>
                    <a:pt x="9740" y="1066"/>
                  </a:lnTo>
                  <a:lnTo>
                    <a:pt x="9702" y="673"/>
                  </a:lnTo>
                  <a:lnTo>
                    <a:pt x="9664" y="292"/>
                  </a:lnTo>
                  <a:lnTo>
                    <a:pt x="9334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2540943" y="6087389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2541992" y="608930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296" y="0"/>
                  </a:moveTo>
                  <a:lnTo>
                    <a:pt x="254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06" y="2349"/>
                  </a:lnTo>
                  <a:lnTo>
                    <a:pt x="9448" y="1409"/>
                  </a:lnTo>
                  <a:lnTo>
                    <a:pt x="9728" y="1054"/>
                  </a:lnTo>
                  <a:lnTo>
                    <a:pt x="9690" y="660"/>
                  </a:lnTo>
                  <a:lnTo>
                    <a:pt x="9652" y="279"/>
                  </a:lnTo>
                  <a:lnTo>
                    <a:pt x="9296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2573815" y="608393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2574838" y="6085851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080" y="1447"/>
                  </a:lnTo>
                  <a:lnTo>
                    <a:pt x="9461" y="1397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2606676" y="608048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05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05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2607688" y="6082398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474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2639523" y="607702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2640548" y="6078944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74" y="1397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2672384" y="6073575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40"/>
                  </a:lnTo>
                  <a:lnTo>
                    <a:pt x="22986" y="3441"/>
                  </a:lnTo>
                  <a:lnTo>
                    <a:pt x="23660" y="2578"/>
                  </a:lnTo>
                  <a:lnTo>
                    <a:pt x="23558" y="1638"/>
                  </a:lnTo>
                  <a:lnTo>
                    <a:pt x="23456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2673408" y="607549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66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19" y="2349"/>
                  </a:lnTo>
                  <a:lnTo>
                    <a:pt x="9080" y="1447"/>
                  </a:lnTo>
                  <a:lnTo>
                    <a:pt x="9461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2705243" y="6070121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74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2706267" y="6072037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92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44" y="2349"/>
                  </a:lnTo>
                  <a:lnTo>
                    <a:pt x="9080" y="1447"/>
                  </a:lnTo>
                  <a:lnTo>
                    <a:pt x="9461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2738092" y="6066668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31" y="0"/>
                  </a:moveTo>
                  <a:lnTo>
                    <a:pt x="685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54" y="5753"/>
                  </a:lnTo>
                  <a:lnTo>
                    <a:pt x="22999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3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2739128" y="6068583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76" y="2070"/>
                  </a:lnTo>
                  <a:lnTo>
                    <a:pt x="431" y="2349"/>
                  </a:lnTo>
                  <a:lnTo>
                    <a:pt x="9461" y="1396"/>
                  </a:lnTo>
                  <a:lnTo>
                    <a:pt x="9740" y="1054"/>
                  </a:lnTo>
                  <a:lnTo>
                    <a:pt x="9702" y="660"/>
                  </a:lnTo>
                  <a:lnTo>
                    <a:pt x="9664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2770952" y="6063214"/>
              <a:ext cx="24130" cy="6350"/>
            </a:xfrm>
            <a:custGeom>
              <a:avLst/>
              <a:gdLst/>
              <a:ahLst/>
              <a:cxnLst/>
              <a:rect l="l" t="t" r="r" b="b"/>
              <a:pathLst>
                <a:path w="24130" h="6350">
                  <a:moveTo>
                    <a:pt x="22618" y="0"/>
                  </a:moveTo>
                  <a:lnTo>
                    <a:pt x="673" y="2298"/>
                  </a:lnTo>
                  <a:lnTo>
                    <a:pt x="0" y="3162"/>
                  </a:lnTo>
                  <a:lnTo>
                    <a:pt x="203" y="5054"/>
                  </a:lnTo>
                  <a:lnTo>
                    <a:pt x="1041" y="5753"/>
                  </a:lnTo>
                  <a:lnTo>
                    <a:pt x="22986" y="3441"/>
                  </a:lnTo>
                  <a:lnTo>
                    <a:pt x="23672" y="2578"/>
                  </a:lnTo>
                  <a:lnTo>
                    <a:pt x="23571" y="1638"/>
                  </a:lnTo>
                  <a:lnTo>
                    <a:pt x="23469" y="698"/>
                  </a:lnTo>
                  <a:lnTo>
                    <a:pt x="2261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2771975" y="606512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21" y="0"/>
                  </a:moveTo>
                  <a:lnTo>
                    <a:pt x="304" y="939"/>
                  </a:lnTo>
                  <a:lnTo>
                    <a:pt x="0" y="1295"/>
                  </a:lnTo>
                  <a:lnTo>
                    <a:pt x="88" y="2070"/>
                  </a:lnTo>
                  <a:lnTo>
                    <a:pt x="457" y="2349"/>
                  </a:lnTo>
                  <a:lnTo>
                    <a:pt x="9474" y="1409"/>
                  </a:lnTo>
                  <a:lnTo>
                    <a:pt x="9753" y="1054"/>
                  </a:lnTo>
                  <a:lnTo>
                    <a:pt x="9715" y="660"/>
                  </a:lnTo>
                  <a:lnTo>
                    <a:pt x="9677" y="279"/>
                  </a:lnTo>
                  <a:lnTo>
                    <a:pt x="932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2803817" y="6058606"/>
              <a:ext cx="24130" cy="6985"/>
            </a:xfrm>
            <a:custGeom>
              <a:avLst/>
              <a:gdLst/>
              <a:ahLst/>
              <a:cxnLst/>
              <a:rect l="l" t="t" r="r" b="b"/>
              <a:pathLst>
                <a:path w="24130" h="6985">
                  <a:moveTo>
                    <a:pt x="21958" y="0"/>
                  </a:moveTo>
                  <a:lnTo>
                    <a:pt x="21120" y="380"/>
                  </a:lnTo>
                  <a:lnTo>
                    <a:pt x="15049" y="2082"/>
                  </a:lnTo>
                  <a:lnTo>
                    <a:pt x="685" y="3454"/>
                  </a:lnTo>
                  <a:lnTo>
                    <a:pt x="0" y="4317"/>
                  </a:lnTo>
                  <a:lnTo>
                    <a:pt x="203" y="6210"/>
                  </a:lnTo>
                  <a:lnTo>
                    <a:pt x="1054" y="6908"/>
                  </a:lnTo>
                  <a:lnTo>
                    <a:pt x="8623" y="6159"/>
                  </a:lnTo>
                  <a:lnTo>
                    <a:pt x="15379" y="5587"/>
                  </a:lnTo>
                  <a:lnTo>
                    <a:pt x="22224" y="3644"/>
                  </a:lnTo>
                  <a:lnTo>
                    <a:pt x="23152" y="3263"/>
                  </a:lnTo>
                  <a:lnTo>
                    <a:pt x="23596" y="2222"/>
                  </a:lnTo>
                  <a:lnTo>
                    <a:pt x="23279" y="1333"/>
                  </a:lnTo>
                  <a:lnTo>
                    <a:pt x="22936" y="444"/>
                  </a:lnTo>
                  <a:lnTo>
                    <a:pt x="21958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2804835" y="6061675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9309" y="0"/>
                  </a:moveTo>
                  <a:lnTo>
                    <a:pt x="279" y="939"/>
                  </a:lnTo>
                  <a:lnTo>
                    <a:pt x="0" y="1295"/>
                  </a:lnTo>
                  <a:lnTo>
                    <a:pt x="88" y="2070"/>
                  </a:lnTo>
                  <a:lnTo>
                    <a:pt x="431" y="2349"/>
                  </a:lnTo>
                  <a:lnTo>
                    <a:pt x="9461" y="1409"/>
                  </a:lnTo>
                  <a:lnTo>
                    <a:pt x="9753" y="1054"/>
                  </a:lnTo>
                  <a:lnTo>
                    <a:pt x="9715" y="660"/>
                  </a:lnTo>
                  <a:lnTo>
                    <a:pt x="9677" y="279"/>
                  </a:lnTo>
                  <a:lnTo>
                    <a:pt x="9309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2834891" y="6037266"/>
              <a:ext cx="16510" cy="19685"/>
            </a:xfrm>
            <a:custGeom>
              <a:avLst/>
              <a:gdLst/>
              <a:ahLst/>
              <a:cxnLst/>
              <a:rect l="l" t="t" r="r" b="b"/>
              <a:pathLst>
                <a:path w="16510" h="19685">
                  <a:moveTo>
                    <a:pt x="14287" y="0"/>
                  </a:moveTo>
                  <a:lnTo>
                    <a:pt x="13296" y="393"/>
                  </a:lnTo>
                  <a:lnTo>
                    <a:pt x="10388" y="7124"/>
                  </a:lnTo>
                  <a:lnTo>
                    <a:pt x="6121" y="12217"/>
                  </a:lnTo>
                  <a:lnTo>
                    <a:pt x="939" y="15976"/>
                  </a:lnTo>
                  <a:lnTo>
                    <a:pt x="190" y="16484"/>
                  </a:lnTo>
                  <a:lnTo>
                    <a:pt x="0" y="17526"/>
                  </a:lnTo>
                  <a:lnTo>
                    <a:pt x="1066" y="19138"/>
                  </a:lnTo>
                  <a:lnTo>
                    <a:pt x="2158" y="19329"/>
                  </a:lnTo>
                  <a:lnTo>
                    <a:pt x="2997" y="18757"/>
                  </a:lnTo>
                  <a:lnTo>
                    <a:pt x="8635" y="14655"/>
                  </a:lnTo>
                  <a:lnTo>
                    <a:pt x="13271" y="9093"/>
                  </a:lnTo>
                  <a:lnTo>
                    <a:pt x="16484" y="1739"/>
                  </a:lnTo>
                  <a:lnTo>
                    <a:pt x="16065" y="723"/>
                  </a:lnTo>
                  <a:lnTo>
                    <a:pt x="15176" y="355"/>
                  </a:lnTo>
                  <a:lnTo>
                    <a:pt x="14287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2835810" y="6048069"/>
              <a:ext cx="8255" cy="7620"/>
            </a:xfrm>
            <a:custGeom>
              <a:avLst/>
              <a:gdLst/>
              <a:ahLst/>
              <a:cxnLst/>
              <a:rect l="l" t="t" r="r" b="b"/>
              <a:pathLst>
                <a:path w="8255" h="7620">
                  <a:moveTo>
                    <a:pt x="7073" y="0"/>
                  </a:moveTo>
                  <a:lnTo>
                    <a:pt x="6616" y="12"/>
                  </a:lnTo>
                  <a:lnTo>
                    <a:pt x="4330" y="2044"/>
                  </a:lnTo>
                  <a:lnTo>
                    <a:pt x="2768" y="4368"/>
                  </a:lnTo>
                  <a:lnTo>
                    <a:pt x="381" y="5664"/>
                  </a:lnTo>
                  <a:lnTo>
                    <a:pt x="76" y="5880"/>
                  </a:lnTo>
                  <a:lnTo>
                    <a:pt x="0" y="6324"/>
                  </a:lnTo>
                  <a:lnTo>
                    <a:pt x="203" y="6629"/>
                  </a:lnTo>
                  <a:lnTo>
                    <a:pt x="457" y="6946"/>
                  </a:lnTo>
                  <a:lnTo>
                    <a:pt x="889" y="7035"/>
                  </a:lnTo>
                  <a:lnTo>
                    <a:pt x="1219" y="6819"/>
                  </a:lnTo>
                  <a:lnTo>
                    <a:pt x="3683" y="5448"/>
                  </a:lnTo>
                  <a:lnTo>
                    <a:pt x="5334" y="3060"/>
                  </a:lnTo>
                  <a:lnTo>
                    <a:pt x="7404" y="1231"/>
                  </a:lnTo>
                  <a:lnTo>
                    <a:pt x="7670" y="939"/>
                  </a:lnTo>
                  <a:lnTo>
                    <a:pt x="7658" y="495"/>
                  </a:lnTo>
                  <a:lnTo>
                    <a:pt x="7353" y="241"/>
                  </a:lnTo>
                  <a:lnTo>
                    <a:pt x="7073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2849835" y="6004994"/>
              <a:ext cx="5715" cy="24130"/>
            </a:xfrm>
            <a:custGeom>
              <a:avLst/>
              <a:gdLst/>
              <a:ahLst/>
              <a:cxnLst/>
              <a:rect l="l" t="t" r="r" b="b"/>
              <a:pathLst>
                <a:path w="5714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1625" y="15405"/>
                  </a:lnTo>
                  <a:lnTo>
                    <a:pt x="1384" y="21717"/>
                  </a:lnTo>
                  <a:lnTo>
                    <a:pt x="1193" y="22606"/>
                  </a:lnTo>
                  <a:lnTo>
                    <a:pt x="1816" y="23444"/>
                  </a:lnTo>
                  <a:lnTo>
                    <a:pt x="3695" y="23723"/>
                  </a:lnTo>
                  <a:lnTo>
                    <a:pt x="4635" y="23050"/>
                  </a:lnTo>
                  <a:lnTo>
                    <a:pt x="4838" y="22072"/>
                  </a:lnTo>
                  <a:lnTo>
                    <a:pt x="5118" y="14909"/>
                  </a:lnTo>
                  <a:lnTo>
                    <a:pt x="4279" y="8280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2851750" y="6017888"/>
              <a:ext cx="1905" cy="10160"/>
            </a:xfrm>
            <a:custGeom>
              <a:avLst/>
              <a:gdLst/>
              <a:ahLst/>
              <a:cxnLst/>
              <a:rect l="l" t="t" r="r" b="b"/>
              <a:pathLst>
                <a:path w="1905" h="10160">
                  <a:moveTo>
                    <a:pt x="1054" y="0"/>
                  </a:moveTo>
                  <a:lnTo>
                    <a:pt x="673" y="38"/>
                  </a:lnTo>
                  <a:lnTo>
                    <a:pt x="279" y="76"/>
                  </a:lnTo>
                  <a:lnTo>
                    <a:pt x="12" y="431"/>
                  </a:lnTo>
                  <a:lnTo>
                    <a:pt x="50" y="812"/>
                  </a:lnTo>
                  <a:lnTo>
                    <a:pt x="88" y="8877"/>
                  </a:lnTo>
                  <a:lnTo>
                    <a:pt x="0" y="9258"/>
                  </a:lnTo>
                  <a:lnTo>
                    <a:pt x="266" y="9588"/>
                  </a:lnTo>
                  <a:lnTo>
                    <a:pt x="647" y="9651"/>
                  </a:lnTo>
                  <a:lnTo>
                    <a:pt x="1041" y="9690"/>
                  </a:lnTo>
                  <a:lnTo>
                    <a:pt x="1422" y="9397"/>
                  </a:lnTo>
                  <a:lnTo>
                    <a:pt x="1498" y="9029"/>
                  </a:lnTo>
                  <a:lnTo>
                    <a:pt x="1447" y="660"/>
                  </a:lnTo>
                  <a:lnTo>
                    <a:pt x="1409" y="27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2846379" y="5972123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2848310" y="598503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19"/>
                  </a:lnTo>
                  <a:lnTo>
                    <a:pt x="939" y="9461"/>
                  </a:lnTo>
                  <a:lnTo>
                    <a:pt x="1282" y="9728"/>
                  </a:lnTo>
                  <a:lnTo>
                    <a:pt x="2057" y="9651"/>
                  </a:lnTo>
                  <a:lnTo>
                    <a:pt x="2336" y="9309"/>
                  </a:lnTo>
                  <a:lnTo>
                    <a:pt x="1384" y="266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2842928" y="593927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2844857" y="595218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19"/>
                  </a:lnTo>
                  <a:lnTo>
                    <a:pt x="939" y="9448"/>
                  </a:lnTo>
                  <a:lnTo>
                    <a:pt x="1282" y="9715"/>
                  </a:lnTo>
                  <a:lnTo>
                    <a:pt x="2057" y="9639"/>
                  </a:lnTo>
                  <a:lnTo>
                    <a:pt x="2336" y="9296"/>
                  </a:lnTo>
                  <a:lnTo>
                    <a:pt x="1384" y="266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2839473" y="590641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2841402" y="591931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74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21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2836020" y="5873553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2837949" y="588645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2832566" y="584069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2834496" y="585360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28"/>
                  </a:lnTo>
                  <a:lnTo>
                    <a:pt x="2057" y="9651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2829113" y="580783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99"/>
                  </a:lnTo>
                  <a:lnTo>
                    <a:pt x="3162" y="23685"/>
                  </a:lnTo>
                  <a:lnTo>
                    <a:pt x="5054" y="23482"/>
                  </a:lnTo>
                  <a:lnTo>
                    <a:pt x="5753" y="22631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2831042" y="582074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19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84" y="266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2825659" y="577498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74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2827588" y="578788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28"/>
                  </a:lnTo>
                  <a:lnTo>
                    <a:pt x="2057" y="9651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2822205" y="574211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85"/>
                  </a:lnTo>
                  <a:lnTo>
                    <a:pt x="5054" y="23482"/>
                  </a:lnTo>
                  <a:lnTo>
                    <a:pt x="5753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2824135" y="575502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2818753" y="570926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2820681" y="572216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74"/>
                  </a:lnTo>
                  <a:lnTo>
                    <a:pt x="1282" y="9753"/>
                  </a:lnTo>
                  <a:lnTo>
                    <a:pt x="2057" y="9677"/>
                  </a:lnTo>
                  <a:lnTo>
                    <a:pt x="2336" y="9321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2815300" y="567641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41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73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2817227" y="568929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52" y="9474"/>
                  </a:lnTo>
                  <a:lnTo>
                    <a:pt x="1282" y="9753"/>
                  </a:lnTo>
                  <a:lnTo>
                    <a:pt x="2057" y="9677"/>
                  </a:lnTo>
                  <a:lnTo>
                    <a:pt x="2349" y="9334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2811846" y="564355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2813775" y="565645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48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296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2808391" y="561068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2810322" y="562359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53"/>
                  </a:lnTo>
                  <a:lnTo>
                    <a:pt x="2057" y="9677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2804938" y="557783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2806867" y="559073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2801485" y="554497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2803414" y="555787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74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21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2798032" y="551212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2799961" y="552502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48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296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2794577" y="547925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2796508" y="549216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2791124" y="544640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2793052" y="545929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74"/>
                  </a:lnTo>
                  <a:lnTo>
                    <a:pt x="1282" y="9753"/>
                  </a:lnTo>
                  <a:lnTo>
                    <a:pt x="2057" y="9677"/>
                  </a:lnTo>
                  <a:lnTo>
                    <a:pt x="2336" y="9321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2787671" y="541354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2789600" y="542644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2784218" y="538068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7"/>
                  </a:lnTo>
                  <a:lnTo>
                    <a:pt x="3162" y="23685"/>
                  </a:lnTo>
                  <a:lnTo>
                    <a:pt x="5054" y="23482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2786146" y="539358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53"/>
                  </a:lnTo>
                  <a:lnTo>
                    <a:pt x="2057" y="9677"/>
                  </a:lnTo>
                  <a:lnTo>
                    <a:pt x="2336" y="9309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2780764" y="534782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2782694" y="536073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2777312" y="5314979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41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73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2779238" y="532786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74"/>
                  </a:lnTo>
                  <a:lnTo>
                    <a:pt x="1282" y="9766"/>
                  </a:lnTo>
                  <a:lnTo>
                    <a:pt x="2057" y="9677"/>
                  </a:lnTo>
                  <a:lnTo>
                    <a:pt x="2336" y="9321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2773857" y="5282119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74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2775785" y="529500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74"/>
                  </a:lnTo>
                  <a:lnTo>
                    <a:pt x="1282" y="9753"/>
                  </a:lnTo>
                  <a:lnTo>
                    <a:pt x="2057" y="9677"/>
                  </a:lnTo>
                  <a:lnTo>
                    <a:pt x="2336" y="9321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2770403" y="5249258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7"/>
                  </a:lnTo>
                  <a:lnTo>
                    <a:pt x="3162" y="23660"/>
                  </a:lnTo>
                  <a:lnTo>
                    <a:pt x="5054" y="23456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2772333" y="526216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74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21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2766950" y="5216403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74"/>
                  </a:lnTo>
                  <a:lnTo>
                    <a:pt x="3162" y="23660"/>
                  </a:lnTo>
                  <a:lnTo>
                    <a:pt x="5054" y="23456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2768879" y="522929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28"/>
                  </a:lnTo>
                  <a:lnTo>
                    <a:pt x="2057" y="9651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2763498" y="5183550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74"/>
                  </a:lnTo>
                  <a:lnTo>
                    <a:pt x="3162" y="23660"/>
                  </a:lnTo>
                  <a:lnTo>
                    <a:pt x="5054" y="23456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2765426" y="519644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2760043" y="515068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2761973" y="516359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28"/>
                  </a:lnTo>
                  <a:lnTo>
                    <a:pt x="2057" y="9651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2756589" y="511782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2758518" y="513072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2753137" y="5084975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74"/>
                  </a:lnTo>
                  <a:lnTo>
                    <a:pt x="3162" y="23660"/>
                  </a:lnTo>
                  <a:lnTo>
                    <a:pt x="5054" y="23456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2755065" y="509787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2749683" y="5052115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87"/>
                  </a:lnTo>
                  <a:lnTo>
                    <a:pt x="3162" y="23660"/>
                  </a:lnTo>
                  <a:lnTo>
                    <a:pt x="5054" y="23456"/>
                  </a:lnTo>
                  <a:lnTo>
                    <a:pt x="5753" y="22618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2751612" y="506501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28"/>
                  </a:lnTo>
                  <a:lnTo>
                    <a:pt x="2057" y="9651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2746228" y="501924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711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2748158" y="503215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74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21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2742775" y="498639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2744704" y="4999297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2739322" y="495353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2741251" y="4966436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2735869" y="492068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2737798" y="4933581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2732415" y="488782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7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2734344" y="490071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74"/>
                  </a:lnTo>
                  <a:lnTo>
                    <a:pt x="1282" y="9753"/>
                  </a:lnTo>
                  <a:lnTo>
                    <a:pt x="2057" y="9677"/>
                  </a:lnTo>
                  <a:lnTo>
                    <a:pt x="2336" y="9321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2728961" y="485496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2730891" y="486786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2725508" y="482210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2727438" y="483500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2722054" y="4789246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2723983" y="480214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74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21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2718601" y="4756391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2720530" y="476928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2715148" y="472353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2717077" y="473643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2711693" y="4690672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2713624" y="4703573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2708241" y="4657822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2710169" y="467071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44"/>
                  </a:lnTo>
                  <a:lnTo>
                    <a:pt x="939" y="9461"/>
                  </a:lnTo>
                  <a:lnTo>
                    <a:pt x="1282" y="9753"/>
                  </a:lnTo>
                  <a:lnTo>
                    <a:pt x="2057" y="9677"/>
                  </a:lnTo>
                  <a:lnTo>
                    <a:pt x="2336" y="9309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2704787" y="4624957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99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31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2706716" y="4637859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2701334" y="4592104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54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85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2703263" y="460500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79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2697880" y="4559242"/>
              <a:ext cx="6350" cy="24130"/>
            </a:xfrm>
            <a:custGeom>
              <a:avLst/>
              <a:gdLst/>
              <a:ahLst/>
              <a:cxnLst/>
              <a:rect l="l" t="t" r="r" b="b"/>
              <a:pathLst>
                <a:path w="6350" h="24129">
                  <a:moveTo>
                    <a:pt x="2590" y="0"/>
                  </a:moveTo>
                  <a:lnTo>
                    <a:pt x="1650" y="101"/>
                  </a:lnTo>
                  <a:lnTo>
                    <a:pt x="698" y="203"/>
                  </a:lnTo>
                  <a:lnTo>
                    <a:pt x="0" y="1066"/>
                  </a:lnTo>
                  <a:lnTo>
                    <a:pt x="2298" y="22986"/>
                  </a:lnTo>
                  <a:lnTo>
                    <a:pt x="3162" y="23672"/>
                  </a:lnTo>
                  <a:lnTo>
                    <a:pt x="5054" y="23469"/>
                  </a:lnTo>
                  <a:lnTo>
                    <a:pt x="5753" y="22618"/>
                  </a:lnTo>
                  <a:lnTo>
                    <a:pt x="3441" y="698"/>
                  </a:lnTo>
                  <a:lnTo>
                    <a:pt x="2590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2699810" y="4572144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1041" y="0"/>
                  </a:moveTo>
                  <a:lnTo>
                    <a:pt x="660" y="38"/>
                  </a:lnTo>
                  <a:lnTo>
                    <a:pt x="266" y="76"/>
                  </a:lnTo>
                  <a:lnTo>
                    <a:pt x="0" y="431"/>
                  </a:lnTo>
                  <a:lnTo>
                    <a:pt x="939" y="9461"/>
                  </a:lnTo>
                  <a:lnTo>
                    <a:pt x="1282" y="9740"/>
                  </a:lnTo>
                  <a:lnTo>
                    <a:pt x="2057" y="9664"/>
                  </a:lnTo>
                  <a:lnTo>
                    <a:pt x="2336" y="9309"/>
                  </a:lnTo>
                  <a:lnTo>
                    <a:pt x="1396" y="292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2684952" y="4529653"/>
              <a:ext cx="14604" cy="20955"/>
            </a:xfrm>
            <a:custGeom>
              <a:avLst/>
              <a:gdLst/>
              <a:ahLst/>
              <a:cxnLst/>
              <a:rect l="l" t="t" r="r" b="b"/>
              <a:pathLst>
                <a:path w="14605" h="20954">
                  <a:moveTo>
                    <a:pt x="2311" y="0"/>
                  </a:moveTo>
                  <a:lnTo>
                    <a:pt x="1231" y="25"/>
                  </a:lnTo>
                  <a:lnTo>
                    <a:pt x="609" y="762"/>
                  </a:lnTo>
                  <a:lnTo>
                    <a:pt x="0" y="1485"/>
                  </a:lnTo>
                  <a:lnTo>
                    <a:pt x="25" y="2603"/>
                  </a:lnTo>
                  <a:lnTo>
                    <a:pt x="660" y="3225"/>
                  </a:lnTo>
                  <a:lnTo>
                    <a:pt x="5676" y="7378"/>
                  </a:lnTo>
                  <a:lnTo>
                    <a:pt x="8623" y="13322"/>
                  </a:lnTo>
                  <a:lnTo>
                    <a:pt x="10960" y="19227"/>
                  </a:lnTo>
                  <a:lnTo>
                    <a:pt x="11150" y="20116"/>
                  </a:lnTo>
                  <a:lnTo>
                    <a:pt x="12039" y="20650"/>
                  </a:lnTo>
                  <a:lnTo>
                    <a:pt x="13881" y="20167"/>
                  </a:lnTo>
                  <a:lnTo>
                    <a:pt x="14478" y="19177"/>
                  </a:lnTo>
                  <a:lnTo>
                    <a:pt x="14262" y="18199"/>
                  </a:lnTo>
                  <a:lnTo>
                    <a:pt x="11760" y="11722"/>
                  </a:lnTo>
                  <a:lnTo>
                    <a:pt x="8445" y="5270"/>
                  </a:lnTo>
                  <a:lnTo>
                    <a:pt x="3035" y="711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2693049" y="4540201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761" y="0"/>
                  </a:moveTo>
                  <a:lnTo>
                    <a:pt x="444" y="203"/>
                  </a:lnTo>
                  <a:lnTo>
                    <a:pt x="101" y="393"/>
                  </a:lnTo>
                  <a:lnTo>
                    <a:pt x="0" y="812"/>
                  </a:lnTo>
                  <a:lnTo>
                    <a:pt x="228" y="1130"/>
                  </a:lnTo>
                  <a:lnTo>
                    <a:pt x="3441" y="8496"/>
                  </a:lnTo>
                  <a:lnTo>
                    <a:pt x="3530" y="8877"/>
                  </a:lnTo>
                  <a:lnTo>
                    <a:pt x="3898" y="9080"/>
                  </a:lnTo>
                  <a:lnTo>
                    <a:pt x="4660" y="8864"/>
                  </a:lnTo>
                  <a:lnTo>
                    <a:pt x="4876" y="8458"/>
                  </a:lnTo>
                  <a:lnTo>
                    <a:pt x="4825" y="8064"/>
                  </a:lnTo>
                  <a:lnTo>
                    <a:pt x="1473" y="431"/>
                  </a:lnTo>
                  <a:lnTo>
                    <a:pt x="1231" y="101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2654797" y="4518722"/>
              <a:ext cx="23495" cy="8255"/>
            </a:xfrm>
            <a:custGeom>
              <a:avLst/>
              <a:gdLst/>
              <a:ahLst/>
              <a:cxnLst/>
              <a:rect l="l" t="t" r="r" b="b"/>
              <a:pathLst>
                <a:path w="23494" h="8254">
                  <a:moveTo>
                    <a:pt x="8699" y="0"/>
                  </a:moveTo>
                  <a:lnTo>
                    <a:pt x="1727" y="355"/>
                  </a:lnTo>
                  <a:lnTo>
                    <a:pt x="723" y="368"/>
                  </a:lnTo>
                  <a:lnTo>
                    <a:pt x="0" y="1143"/>
                  </a:lnTo>
                  <a:lnTo>
                    <a:pt x="101" y="2095"/>
                  </a:lnTo>
                  <a:lnTo>
                    <a:pt x="203" y="3035"/>
                  </a:lnTo>
                  <a:lnTo>
                    <a:pt x="1041" y="3810"/>
                  </a:lnTo>
                  <a:lnTo>
                    <a:pt x="1943" y="3797"/>
                  </a:lnTo>
                  <a:lnTo>
                    <a:pt x="8356" y="3467"/>
                  </a:lnTo>
                  <a:lnTo>
                    <a:pt x="14884" y="4495"/>
                  </a:lnTo>
                  <a:lnTo>
                    <a:pt x="20688" y="7289"/>
                  </a:lnTo>
                  <a:lnTo>
                    <a:pt x="21513" y="7632"/>
                  </a:lnTo>
                  <a:lnTo>
                    <a:pt x="22567" y="7226"/>
                  </a:lnTo>
                  <a:lnTo>
                    <a:pt x="23469" y="5524"/>
                  </a:lnTo>
                  <a:lnTo>
                    <a:pt x="23050" y="4521"/>
                  </a:lnTo>
                  <a:lnTo>
                    <a:pt x="22148" y="4152"/>
                  </a:lnTo>
                  <a:lnTo>
                    <a:pt x="15798" y="1104"/>
                  </a:lnTo>
                  <a:lnTo>
                    <a:pt x="8699" y="0"/>
                  </a:lnTo>
                  <a:close/>
                </a:path>
              </a:pathLst>
            </a:custGeom>
            <a:solidFill>
              <a:srgbClr val="7F8B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2667502" y="4521421"/>
              <a:ext cx="9525" cy="4445"/>
            </a:xfrm>
            <a:custGeom>
              <a:avLst/>
              <a:gdLst/>
              <a:ahLst/>
              <a:cxnLst/>
              <a:rect l="l" t="t" r="r" b="b"/>
              <a:pathLst>
                <a:path w="9525" h="4445">
                  <a:moveTo>
                    <a:pt x="558" y="0"/>
                  </a:moveTo>
                  <a:lnTo>
                    <a:pt x="190" y="254"/>
                  </a:lnTo>
                  <a:lnTo>
                    <a:pt x="101" y="635"/>
                  </a:lnTo>
                  <a:lnTo>
                    <a:pt x="0" y="1016"/>
                  </a:lnTo>
                  <a:lnTo>
                    <a:pt x="254" y="1397"/>
                  </a:lnTo>
                  <a:lnTo>
                    <a:pt x="622" y="1473"/>
                  </a:lnTo>
                  <a:lnTo>
                    <a:pt x="3340" y="1727"/>
                  </a:lnTo>
                  <a:lnTo>
                    <a:pt x="5727" y="3124"/>
                  </a:lnTo>
                  <a:lnTo>
                    <a:pt x="8229" y="4038"/>
                  </a:lnTo>
                  <a:lnTo>
                    <a:pt x="8597" y="4191"/>
                  </a:lnTo>
                  <a:lnTo>
                    <a:pt x="9004" y="4013"/>
                  </a:lnTo>
                  <a:lnTo>
                    <a:pt x="9194" y="3657"/>
                  </a:lnTo>
                  <a:lnTo>
                    <a:pt x="9359" y="3289"/>
                  </a:lnTo>
                  <a:lnTo>
                    <a:pt x="9194" y="2895"/>
                  </a:lnTo>
                  <a:lnTo>
                    <a:pt x="8826" y="2730"/>
                  </a:lnTo>
                  <a:lnTo>
                    <a:pt x="6210" y="1790"/>
                  </a:lnTo>
                  <a:lnTo>
                    <a:pt x="3759" y="368"/>
                  </a:lnTo>
                  <a:lnTo>
                    <a:pt x="952" y="63"/>
                  </a:lnTo>
                  <a:lnTo>
                    <a:pt x="558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631788" y="4619621"/>
              <a:ext cx="358775" cy="701040"/>
            </a:xfrm>
            <a:custGeom>
              <a:avLst/>
              <a:gdLst/>
              <a:ahLst/>
              <a:cxnLst/>
              <a:rect l="l" t="t" r="r" b="b"/>
              <a:pathLst>
                <a:path w="358775" h="701039">
                  <a:moveTo>
                    <a:pt x="225577" y="0"/>
                  </a:moveTo>
                  <a:lnTo>
                    <a:pt x="46240" y="22986"/>
                  </a:lnTo>
                  <a:lnTo>
                    <a:pt x="10733" y="43340"/>
                  </a:lnTo>
                  <a:lnTo>
                    <a:pt x="0" y="82829"/>
                  </a:lnTo>
                  <a:lnTo>
                    <a:pt x="73342" y="654786"/>
                  </a:lnTo>
                  <a:lnTo>
                    <a:pt x="80158" y="674900"/>
                  </a:lnTo>
                  <a:lnTo>
                    <a:pt x="93686" y="690303"/>
                  </a:lnTo>
                  <a:lnTo>
                    <a:pt x="112002" y="699508"/>
                  </a:lnTo>
                  <a:lnTo>
                    <a:pt x="133184" y="701027"/>
                  </a:lnTo>
                  <a:lnTo>
                    <a:pt x="312508" y="678027"/>
                  </a:lnTo>
                  <a:lnTo>
                    <a:pt x="332623" y="671215"/>
                  </a:lnTo>
                  <a:lnTo>
                    <a:pt x="348026" y="657683"/>
                  </a:lnTo>
                  <a:lnTo>
                    <a:pt x="357230" y="639363"/>
                  </a:lnTo>
                  <a:lnTo>
                    <a:pt x="358749" y="618185"/>
                  </a:lnTo>
                  <a:lnTo>
                    <a:pt x="285407" y="46227"/>
                  </a:lnTo>
                  <a:lnTo>
                    <a:pt x="278591" y="26121"/>
                  </a:lnTo>
                  <a:lnTo>
                    <a:pt x="265064" y="10721"/>
                  </a:lnTo>
                  <a:lnTo>
                    <a:pt x="246752" y="1518"/>
                  </a:lnTo>
                  <a:lnTo>
                    <a:pt x="225577" y="0"/>
                  </a:lnTo>
                  <a:close/>
                </a:path>
              </a:pathLst>
            </a:custGeom>
            <a:solidFill>
              <a:srgbClr val="8E99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627951" y="4621552"/>
              <a:ext cx="358775" cy="701040"/>
            </a:xfrm>
            <a:custGeom>
              <a:avLst/>
              <a:gdLst/>
              <a:ahLst/>
              <a:cxnLst/>
              <a:rect l="l" t="t" r="r" b="b"/>
              <a:pathLst>
                <a:path w="358775" h="701039">
                  <a:moveTo>
                    <a:pt x="225539" y="0"/>
                  </a:moveTo>
                  <a:lnTo>
                    <a:pt x="46215" y="22999"/>
                  </a:lnTo>
                  <a:lnTo>
                    <a:pt x="10710" y="43338"/>
                  </a:lnTo>
                  <a:lnTo>
                    <a:pt x="0" y="82842"/>
                  </a:lnTo>
                  <a:lnTo>
                    <a:pt x="73317" y="654773"/>
                  </a:lnTo>
                  <a:lnTo>
                    <a:pt x="80140" y="674888"/>
                  </a:lnTo>
                  <a:lnTo>
                    <a:pt x="93672" y="690291"/>
                  </a:lnTo>
                  <a:lnTo>
                    <a:pt x="111989" y="699495"/>
                  </a:lnTo>
                  <a:lnTo>
                    <a:pt x="133172" y="701014"/>
                  </a:lnTo>
                  <a:lnTo>
                    <a:pt x="312496" y="678040"/>
                  </a:lnTo>
                  <a:lnTo>
                    <a:pt x="332601" y="671214"/>
                  </a:lnTo>
                  <a:lnTo>
                    <a:pt x="347997" y="657679"/>
                  </a:lnTo>
                  <a:lnTo>
                    <a:pt x="357200" y="639356"/>
                  </a:lnTo>
                  <a:lnTo>
                    <a:pt x="358724" y="618172"/>
                  </a:lnTo>
                  <a:lnTo>
                    <a:pt x="285368" y="46240"/>
                  </a:lnTo>
                  <a:lnTo>
                    <a:pt x="278558" y="26126"/>
                  </a:lnTo>
                  <a:lnTo>
                    <a:pt x="265031" y="10723"/>
                  </a:lnTo>
                  <a:lnTo>
                    <a:pt x="246715" y="1519"/>
                  </a:lnTo>
                  <a:lnTo>
                    <a:pt x="225539" y="0"/>
                  </a:lnTo>
                  <a:close/>
                </a:path>
              </a:pathLst>
            </a:custGeom>
            <a:solidFill>
              <a:srgbClr val="B9C0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938215" y="4604480"/>
              <a:ext cx="313690" cy="691515"/>
            </a:xfrm>
            <a:custGeom>
              <a:avLst/>
              <a:gdLst/>
              <a:ahLst/>
              <a:cxnLst/>
              <a:rect l="l" t="t" r="r" b="b"/>
              <a:pathLst>
                <a:path w="313690" h="691514">
                  <a:moveTo>
                    <a:pt x="231609" y="0"/>
                  </a:moveTo>
                  <a:lnTo>
                    <a:pt x="51015" y="8153"/>
                  </a:lnTo>
                  <a:lnTo>
                    <a:pt x="13944" y="25506"/>
                  </a:lnTo>
                  <a:lnTo>
                    <a:pt x="0" y="63995"/>
                  </a:lnTo>
                  <a:lnTo>
                    <a:pt x="26035" y="640029"/>
                  </a:lnTo>
                  <a:lnTo>
                    <a:pt x="31170" y="660633"/>
                  </a:lnTo>
                  <a:lnTo>
                    <a:pt x="43381" y="677098"/>
                  </a:lnTo>
                  <a:lnTo>
                    <a:pt x="60876" y="687779"/>
                  </a:lnTo>
                  <a:lnTo>
                    <a:pt x="81864" y="691032"/>
                  </a:lnTo>
                  <a:lnTo>
                    <a:pt x="262470" y="682879"/>
                  </a:lnTo>
                  <a:lnTo>
                    <a:pt x="283066" y="677741"/>
                  </a:lnTo>
                  <a:lnTo>
                    <a:pt x="299524" y="665527"/>
                  </a:lnTo>
                  <a:lnTo>
                    <a:pt x="310203" y="648031"/>
                  </a:lnTo>
                  <a:lnTo>
                    <a:pt x="313461" y="627049"/>
                  </a:lnTo>
                  <a:lnTo>
                    <a:pt x="287451" y="51015"/>
                  </a:lnTo>
                  <a:lnTo>
                    <a:pt x="282312" y="30405"/>
                  </a:lnTo>
                  <a:lnTo>
                    <a:pt x="270094" y="13939"/>
                  </a:lnTo>
                  <a:lnTo>
                    <a:pt x="252593" y="3258"/>
                  </a:lnTo>
                  <a:lnTo>
                    <a:pt x="231609" y="0"/>
                  </a:lnTo>
                  <a:close/>
                </a:path>
              </a:pathLst>
            </a:custGeom>
            <a:solidFill>
              <a:srgbClr val="A3AE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934203" y="4606083"/>
              <a:ext cx="313690" cy="691515"/>
            </a:xfrm>
            <a:custGeom>
              <a:avLst/>
              <a:gdLst/>
              <a:ahLst/>
              <a:cxnLst/>
              <a:rect l="l" t="t" r="r" b="b"/>
              <a:pathLst>
                <a:path w="313690" h="691514">
                  <a:moveTo>
                    <a:pt x="231622" y="0"/>
                  </a:moveTo>
                  <a:lnTo>
                    <a:pt x="51015" y="8153"/>
                  </a:lnTo>
                  <a:lnTo>
                    <a:pt x="13944" y="25511"/>
                  </a:lnTo>
                  <a:lnTo>
                    <a:pt x="0" y="63995"/>
                  </a:lnTo>
                  <a:lnTo>
                    <a:pt x="26034" y="640041"/>
                  </a:lnTo>
                  <a:lnTo>
                    <a:pt x="31172" y="660644"/>
                  </a:lnTo>
                  <a:lnTo>
                    <a:pt x="43386" y="677106"/>
                  </a:lnTo>
                  <a:lnTo>
                    <a:pt x="60882" y="687787"/>
                  </a:lnTo>
                  <a:lnTo>
                    <a:pt x="81864" y="691045"/>
                  </a:lnTo>
                  <a:lnTo>
                    <a:pt x="262470" y="682879"/>
                  </a:lnTo>
                  <a:lnTo>
                    <a:pt x="283068" y="677743"/>
                  </a:lnTo>
                  <a:lnTo>
                    <a:pt x="299531" y="665533"/>
                  </a:lnTo>
                  <a:lnTo>
                    <a:pt x="310214" y="648042"/>
                  </a:lnTo>
                  <a:lnTo>
                    <a:pt x="313474" y="627062"/>
                  </a:lnTo>
                  <a:lnTo>
                    <a:pt x="287439" y="51015"/>
                  </a:lnTo>
                  <a:lnTo>
                    <a:pt x="282312" y="30410"/>
                  </a:lnTo>
                  <a:lnTo>
                    <a:pt x="270098" y="13944"/>
                  </a:lnTo>
                  <a:lnTo>
                    <a:pt x="252600" y="3259"/>
                  </a:lnTo>
                  <a:lnTo>
                    <a:pt x="231622" y="0"/>
                  </a:lnTo>
                  <a:close/>
                </a:path>
              </a:pathLst>
            </a:custGeom>
            <a:solidFill>
              <a:srgbClr val="C5CB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1247445" y="4565029"/>
              <a:ext cx="401320" cy="706755"/>
            </a:xfrm>
            <a:custGeom>
              <a:avLst/>
              <a:gdLst/>
              <a:ahLst/>
              <a:cxnLst/>
              <a:rect l="l" t="t" r="r" b="b"/>
              <a:pathLst>
                <a:path w="401319" h="706754">
                  <a:moveTo>
                    <a:pt x="239610" y="0"/>
                  </a:moveTo>
                  <a:lnTo>
                    <a:pt x="41478" y="37456"/>
                  </a:lnTo>
                  <a:lnTo>
                    <a:pt x="7707" y="60587"/>
                  </a:lnTo>
                  <a:lnTo>
                    <a:pt x="0" y="79584"/>
                  </a:lnTo>
                  <a:lnTo>
                    <a:pt x="177" y="100816"/>
                  </a:lnTo>
                  <a:lnTo>
                    <a:pt x="119088" y="665051"/>
                  </a:lnTo>
                  <a:lnTo>
                    <a:pt x="127487" y="684555"/>
                  </a:lnTo>
                  <a:lnTo>
                    <a:pt x="142202" y="698824"/>
                  </a:lnTo>
                  <a:lnTo>
                    <a:pt x="161193" y="706535"/>
                  </a:lnTo>
                  <a:lnTo>
                    <a:pt x="182422" y="706365"/>
                  </a:lnTo>
                  <a:lnTo>
                    <a:pt x="359333" y="669077"/>
                  </a:lnTo>
                  <a:lnTo>
                    <a:pt x="378829" y="660671"/>
                  </a:lnTo>
                  <a:lnTo>
                    <a:pt x="393093" y="645952"/>
                  </a:lnTo>
                  <a:lnTo>
                    <a:pt x="400799" y="626960"/>
                  </a:lnTo>
                  <a:lnTo>
                    <a:pt x="400621" y="605730"/>
                  </a:lnTo>
                  <a:lnTo>
                    <a:pt x="281724" y="41481"/>
                  </a:lnTo>
                  <a:lnTo>
                    <a:pt x="273328" y="21982"/>
                  </a:lnTo>
                  <a:lnTo>
                    <a:pt x="258608" y="7711"/>
                  </a:lnTo>
                  <a:lnTo>
                    <a:pt x="239610" y="0"/>
                  </a:lnTo>
                  <a:close/>
                </a:path>
              </a:pathLst>
            </a:custGeom>
            <a:solidFill>
              <a:srgbClr val="818C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1243757" y="4567269"/>
              <a:ext cx="401320" cy="706755"/>
            </a:xfrm>
            <a:custGeom>
              <a:avLst/>
              <a:gdLst/>
              <a:ahLst/>
              <a:cxnLst/>
              <a:rect l="l" t="t" r="r" b="b"/>
              <a:pathLst>
                <a:path w="401319" h="706754">
                  <a:moveTo>
                    <a:pt x="239617" y="0"/>
                  </a:moveTo>
                  <a:lnTo>
                    <a:pt x="41471" y="37465"/>
                  </a:lnTo>
                  <a:lnTo>
                    <a:pt x="7706" y="60574"/>
                  </a:lnTo>
                  <a:lnTo>
                    <a:pt x="0" y="79568"/>
                  </a:lnTo>
                  <a:lnTo>
                    <a:pt x="183" y="100800"/>
                  </a:lnTo>
                  <a:lnTo>
                    <a:pt x="119080" y="665048"/>
                  </a:lnTo>
                  <a:lnTo>
                    <a:pt x="127478" y="684547"/>
                  </a:lnTo>
                  <a:lnTo>
                    <a:pt x="142190" y="698819"/>
                  </a:lnTo>
                  <a:lnTo>
                    <a:pt x="161180" y="706530"/>
                  </a:lnTo>
                  <a:lnTo>
                    <a:pt x="182415" y="706348"/>
                  </a:lnTo>
                  <a:lnTo>
                    <a:pt x="359301" y="669061"/>
                  </a:lnTo>
                  <a:lnTo>
                    <a:pt x="378813" y="660665"/>
                  </a:lnTo>
                  <a:lnTo>
                    <a:pt x="393088" y="645946"/>
                  </a:lnTo>
                  <a:lnTo>
                    <a:pt x="400797" y="626947"/>
                  </a:lnTo>
                  <a:lnTo>
                    <a:pt x="400614" y="605713"/>
                  </a:lnTo>
                  <a:lnTo>
                    <a:pt x="281729" y="41478"/>
                  </a:lnTo>
                  <a:lnTo>
                    <a:pt x="273324" y="21975"/>
                  </a:lnTo>
                  <a:lnTo>
                    <a:pt x="258609" y="7707"/>
                  </a:lnTo>
                  <a:lnTo>
                    <a:pt x="239617" y="0"/>
                  </a:lnTo>
                  <a:close/>
                </a:path>
              </a:pathLst>
            </a:custGeom>
            <a:solidFill>
              <a:srgbClr val="B3BD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1722786" y="4514591"/>
              <a:ext cx="337820" cy="725170"/>
            </a:xfrm>
            <a:custGeom>
              <a:avLst/>
              <a:gdLst/>
              <a:ahLst/>
              <a:cxnLst/>
              <a:rect l="l" t="t" r="r" b="b"/>
              <a:pathLst>
                <a:path w="337819" h="725170">
                  <a:moveTo>
                    <a:pt x="240919" y="0"/>
                  </a:moveTo>
                  <a:lnTo>
                    <a:pt x="52298" y="11772"/>
                  </a:lnTo>
                  <a:lnTo>
                    <a:pt x="13862" y="30580"/>
                  </a:lnTo>
                  <a:lnTo>
                    <a:pt x="0" y="71056"/>
                  </a:lnTo>
                  <a:lnTo>
                    <a:pt x="37566" y="672693"/>
                  </a:lnTo>
                  <a:lnTo>
                    <a:pt x="43294" y="694135"/>
                  </a:lnTo>
                  <a:lnTo>
                    <a:pt x="56349" y="711123"/>
                  </a:lnTo>
                  <a:lnTo>
                    <a:pt x="74824" y="721978"/>
                  </a:lnTo>
                  <a:lnTo>
                    <a:pt x="96812" y="725017"/>
                  </a:lnTo>
                  <a:lnTo>
                    <a:pt x="285445" y="713244"/>
                  </a:lnTo>
                  <a:lnTo>
                    <a:pt x="306886" y="707501"/>
                  </a:lnTo>
                  <a:lnTo>
                    <a:pt x="323873" y="694437"/>
                  </a:lnTo>
                  <a:lnTo>
                    <a:pt x="334724" y="675956"/>
                  </a:lnTo>
                  <a:lnTo>
                    <a:pt x="337756" y="653961"/>
                  </a:lnTo>
                  <a:lnTo>
                    <a:pt x="300202" y="52311"/>
                  </a:lnTo>
                  <a:lnTo>
                    <a:pt x="294459" y="30869"/>
                  </a:lnTo>
                  <a:lnTo>
                    <a:pt x="281395" y="13882"/>
                  </a:lnTo>
                  <a:lnTo>
                    <a:pt x="262914" y="3031"/>
                  </a:lnTo>
                  <a:lnTo>
                    <a:pt x="240919" y="0"/>
                  </a:lnTo>
                  <a:close/>
                </a:path>
              </a:pathLst>
            </a:custGeom>
            <a:solidFill>
              <a:srgbClr val="818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1718610" y="4516346"/>
              <a:ext cx="337820" cy="725170"/>
            </a:xfrm>
            <a:custGeom>
              <a:avLst/>
              <a:gdLst/>
              <a:ahLst/>
              <a:cxnLst/>
              <a:rect l="l" t="t" r="r" b="b"/>
              <a:pathLst>
                <a:path w="337819" h="725170">
                  <a:moveTo>
                    <a:pt x="240931" y="0"/>
                  </a:moveTo>
                  <a:lnTo>
                    <a:pt x="52311" y="11772"/>
                  </a:lnTo>
                  <a:lnTo>
                    <a:pt x="13877" y="30575"/>
                  </a:lnTo>
                  <a:lnTo>
                    <a:pt x="0" y="71056"/>
                  </a:lnTo>
                  <a:lnTo>
                    <a:pt x="37566" y="672693"/>
                  </a:lnTo>
                  <a:lnTo>
                    <a:pt x="43303" y="694142"/>
                  </a:lnTo>
                  <a:lnTo>
                    <a:pt x="56365" y="711131"/>
                  </a:lnTo>
                  <a:lnTo>
                    <a:pt x="74842" y="721980"/>
                  </a:lnTo>
                  <a:lnTo>
                    <a:pt x="96824" y="725004"/>
                  </a:lnTo>
                  <a:lnTo>
                    <a:pt x="285457" y="713232"/>
                  </a:lnTo>
                  <a:lnTo>
                    <a:pt x="306901" y="707489"/>
                  </a:lnTo>
                  <a:lnTo>
                    <a:pt x="323891" y="694426"/>
                  </a:lnTo>
                  <a:lnTo>
                    <a:pt x="334742" y="675948"/>
                  </a:lnTo>
                  <a:lnTo>
                    <a:pt x="337769" y="653961"/>
                  </a:lnTo>
                  <a:lnTo>
                    <a:pt x="300215" y="52324"/>
                  </a:lnTo>
                  <a:lnTo>
                    <a:pt x="294472" y="30875"/>
                  </a:lnTo>
                  <a:lnTo>
                    <a:pt x="281408" y="13884"/>
                  </a:lnTo>
                  <a:lnTo>
                    <a:pt x="262926" y="3032"/>
                  </a:lnTo>
                  <a:lnTo>
                    <a:pt x="240931" y="0"/>
                  </a:lnTo>
                  <a:close/>
                </a:path>
              </a:pathLst>
            </a:custGeom>
            <a:solidFill>
              <a:srgbClr val="A8B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2044340" y="4481248"/>
              <a:ext cx="356870" cy="729615"/>
            </a:xfrm>
            <a:custGeom>
              <a:avLst/>
              <a:gdLst/>
              <a:ahLst/>
              <a:cxnLst/>
              <a:rect l="l" t="t" r="r" b="b"/>
              <a:pathLst>
                <a:path w="356869" h="729614">
                  <a:moveTo>
                    <a:pt x="238467" y="0"/>
                  </a:moveTo>
                  <a:lnTo>
                    <a:pt x="50342" y="17957"/>
                  </a:lnTo>
                  <a:lnTo>
                    <a:pt x="12536" y="38019"/>
                  </a:lnTo>
                  <a:lnTo>
                    <a:pt x="0" y="78930"/>
                  </a:lnTo>
                  <a:lnTo>
                    <a:pt x="57302" y="679005"/>
                  </a:lnTo>
                  <a:lnTo>
                    <a:pt x="63737" y="700255"/>
                  </a:lnTo>
                  <a:lnTo>
                    <a:pt x="77349" y="716807"/>
                  </a:lnTo>
                  <a:lnTo>
                    <a:pt x="96171" y="727043"/>
                  </a:lnTo>
                  <a:lnTo>
                    <a:pt x="118236" y="729348"/>
                  </a:lnTo>
                  <a:lnTo>
                    <a:pt x="306400" y="711377"/>
                  </a:lnTo>
                  <a:lnTo>
                    <a:pt x="327648" y="704931"/>
                  </a:lnTo>
                  <a:lnTo>
                    <a:pt x="344195" y="691318"/>
                  </a:lnTo>
                  <a:lnTo>
                    <a:pt x="354427" y="672494"/>
                  </a:lnTo>
                  <a:lnTo>
                    <a:pt x="356730" y="650417"/>
                  </a:lnTo>
                  <a:lnTo>
                    <a:pt x="299427" y="50342"/>
                  </a:lnTo>
                  <a:lnTo>
                    <a:pt x="292980" y="29092"/>
                  </a:lnTo>
                  <a:lnTo>
                    <a:pt x="279363" y="12541"/>
                  </a:lnTo>
                  <a:lnTo>
                    <a:pt x="260539" y="2304"/>
                  </a:lnTo>
                  <a:lnTo>
                    <a:pt x="238467" y="0"/>
                  </a:lnTo>
                  <a:close/>
                </a:path>
              </a:pathLst>
            </a:custGeom>
            <a:solidFill>
              <a:srgbClr val="A2AC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2040222" y="4483134"/>
              <a:ext cx="356870" cy="729615"/>
            </a:xfrm>
            <a:custGeom>
              <a:avLst/>
              <a:gdLst/>
              <a:ahLst/>
              <a:cxnLst/>
              <a:rect l="l" t="t" r="r" b="b"/>
              <a:pathLst>
                <a:path w="356869" h="729614">
                  <a:moveTo>
                    <a:pt x="238493" y="0"/>
                  </a:moveTo>
                  <a:lnTo>
                    <a:pt x="50342" y="17957"/>
                  </a:lnTo>
                  <a:lnTo>
                    <a:pt x="12550" y="38019"/>
                  </a:lnTo>
                  <a:lnTo>
                    <a:pt x="0" y="78930"/>
                  </a:lnTo>
                  <a:lnTo>
                    <a:pt x="57315" y="679005"/>
                  </a:lnTo>
                  <a:lnTo>
                    <a:pt x="63757" y="700255"/>
                  </a:lnTo>
                  <a:lnTo>
                    <a:pt x="77374" y="716807"/>
                  </a:lnTo>
                  <a:lnTo>
                    <a:pt x="96202" y="727043"/>
                  </a:lnTo>
                  <a:lnTo>
                    <a:pt x="118275" y="729348"/>
                  </a:lnTo>
                  <a:lnTo>
                    <a:pt x="306400" y="711390"/>
                  </a:lnTo>
                  <a:lnTo>
                    <a:pt x="327657" y="704944"/>
                  </a:lnTo>
                  <a:lnTo>
                    <a:pt x="344212" y="691329"/>
                  </a:lnTo>
                  <a:lnTo>
                    <a:pt x="354450" y="672501"/>
                  </a:lnTo>
                  <a:lnTo>
                    <a:pt x="356755" y="650417"/>
                  </a:lnTo>
                  <a:lnTo>
                    <a:pt x="299440" y="50342"/>
                  </a:lnTo>
                  <a:lnTo>
                    <a:pt x="293001" y="29098"/>
                  </a:lnTo>
                  <a:lnTo>
                    <a:pt x="279392" y="12546"/>
                  </a:lnTo>
                  <a:lnTo>
                    <a:pt x="260569" y="2306"/>
                  </a:lnTo>
                  <a:lnTo>
                    <a:pt x="238493" y="0"/>
                  </a:lnTo>
                  <a:close/>
                </a:path>
              </a:pathLst>
            </a:custGeom>
            <a:solidFill>
              <a:srgbClr val="CAD0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621129" y="4504584"/>
              <a:ext cx="2248535" cy="1795780"/>
            </a:xfrm>
            <a:custGeom>
              <a:avLst/>
              <a:gdLst/>
              <a:ahLst/>
              <a:cxnLst/>
              <a:rect l="l" t="t" r="r" b="b"/>
              <a:pathLst>
                <a:path w="2248535" h="1795779">
                  <a:moveTo>
                    <a:pt x="2046986" y="0"/>
                  </a:moveTo>
                  <a:lnTo>
                    <a:pt x="1947265" y="10477"/>
                  </a:lnTo>
                  <a:lnTo>
                    <a:pt x="1946468" y="28219"/>
                  </a:lnTo>
                  <a:lnTo>
                    <a:pt x="1945187" y="46717"/>
                  </a:lnTo>
                  <a:lnTo>
                    <a:pt x="1940990" y="85886"/>
                  </a:lnTo>
                  <a:lnTo>
                    <a:pt x="1934302" y="127789"/>
                  </a:lnTo>
                  <a:lnTo>
                    <a:pt x="1924753" y="172231"/>
                  </a:lnTo>
                  <a:lnTo>
                    <a:pt x="1911973" y="219019"/>
                  </a:lnTo>
                  <a:lnTo>
                    <a:pt x="1895590" y="267955"/>
                  </a:lnTo>
                  <a:lnTo>
                    <a:pt x="1875235" y="318847"/>
                  </a:lnTo>
                  <a:lnTo>
                    <a:pt x="1850536" y="371499"/>
                  </a:lnTo>
                  <a:lnTo>
                    <a:pt x="1821122" y="425717"/>
                  </a:lnTo>
                  <a:lnTo>
                    <a:pt x="1786624" y="481305"/>
                  </a:lnTo>
                  <a:lnTo>
                    <a:pt x="1746669" y="538068"/>
                  </a:lnTo>
                  <a:lnTo>
                    <a:pt x="1700889" y="595813"/>
                  </a:lnTo>
                  <a:lnTo>
                    <a:pt x="1675698" y="624993"/>
                  </a:lnTo>
                  <a:lnTo>
                    <a:pt x="1648911" y="654344"/>
                  </a:lnTo>
                  <a:lnTo>
                    <a:pt x="1620483" y="683844"/>
                  </a:lnTo>
                  <a:lnTo>
                    <a:pt x="1590366" y="713467"/>
                  </a:lnTo>
                  <a:lnTo>
                    <a:pt x="1558515" y="743189"/>
                  </a:lnTo>
                  <a:lnTo>
                    <a:pt x="1524883" y="772986"/>
                  </a:lnTo>
                  <a:lnTo>
                    <a:pt x="1489423" y="802833"/>
                  </a:lnTo>
                  <a:lnTo>
                    <a:pt x="1452090" y="832706"/>
                  </a:lnTo>
                  <a:lnTo>
                    <a:pt x="1412837" y="862582"/>
                  </a:lnTo>
                  <a:lnTo>
                    <a:pt x="1371618" y="892434"/>
                  </a:lnTo>
                  <a:lnTo>
                    <a:pt x="1328386" y="922240"/>
                  </a:lnTo>
                  <a:lnTo>
                    <a:pt x="1283096" y="951974"/>
                  </a:lnTo>
                  <a:lnTo>
                    <a:pt x="1235700" y="981613"/>
                  </a:lnTo>
                  <a:lnTo>
                    <a:pt x="1186152" y="1011131"/>
                  </a:lnTo>
                  <a:lnTo>
                    <a:pt x="1134406" y="1040506"/>
                  </a:lnTo>
                  <a:lnTo>
                    <a:pt x="1080417" y="1069711"/>
                  </a:lnTo>
                  <a:lnTo>
                    <a:pt x="1024136" y="1098724"/>
                  </a:lnTo>
                  <a:lnTo>
                    <a:pt x="965519" y="1127519"/>
                  </a:lnTo>
                  <a:lnTo>
                    <a:pt x="904519" y="1156073"/>
                  </a:lnTo>
                  <a:lnTo>
                    <a:pt x="841088" y="1184360"/>
                  </a:lnTo>
                  <a:lnTo>
                    <a:pt x="775182" y="1212357"/>
                  </a:lnTo>
                  <a:lnTo>
                    <a:pt x="706754" y="1240039"/>
                  </a:lnTo>
                  <a:lnTo>
                    <a:pt x="635757" y="1267382"/>
                  </a:lnTo>
                  <a:lnTo>
                    <a:pt x="562145" y="1294361"/>
                  </a:lnTo>
                  <a:lnTo>
                    <a:pt x="485872" y="1320953"/>
                  </a:lnTo>
                  <a:lnTo>
                    <a:pt x="406892" y="1347132"/>
                  </a:lnTo>
                  <a:lnTo>
                    <a:pt x="325157" y="1372875"/>
                  </a:lnTo>
                  <a:lnTo>
                    <a:pt x="240622" y="1398157"/>
                  </a:lnTo>
                  <a:lnTo>
                    <a:pt x="153241" y="1422954"/>
                  </a:lnTo>
                  <a:lnTo>
                    <a:pt x="62966" y="1447241"/>
                  </a:lnTo>
                  <a:lnTo>
                    <a:pt x="48691" y="1434848"/>
                  </a:lnTo>
                  <a:lnTo>
                    <a:pt x="17184" y="1372101"/>
                  </a:lnTo>
                  <a:lnTo>
                    <a:pt x="2730" y="1359687"/>
                  </a:lnTo>
                  <a:lnTo>
                    <a:pt x="1353" y="1376128"/>
                  </a:lnTo>
                  <a:lnTo>
                    <a:pt x="1376" y="1446971"/>
                  </a:lnTo>
                  <a:lnTo>
                    <a:pt x="0" y="1463433"/>
                  </a:lnTo>
                  <a:lnTo>
                    <a:pt x="31102" y="1759356"/>
                  </a:lnTo>
                  <a:lnTo>
                    <a:pt x="59821" y="1793767"/>
                  </a:lnTo>
                  <a:lnTo>
                    <a:pt x="75984" y="1795259"/>
                  </a:lnTo>
                  <a:lnTo>
                    <a:pt x="2212073" y="1570748"/>
                  </a:lnTo>
                  <a:lnTo>
                    <a:pt x="2227573" y="1565928"/>
                  </a:lnTo>
                  <a:lnTo>
                    <a:pt x="2239592" y="1555962"/>
                  </a:lnTo>
                  <a:lnTo>
                    <a:pt x="2246961" y="1542277"/>
                  </a:lnTo>
                  <a:lnTo>
                    <a:pt x="2248509" y="1526298"/>
                  </a:lnTo>
                  <a:lnTo>
                    <a:pt x="2091867" y="35915"/>
                  </a:lnTo>
                  <a:lnTo>
                    <a:pt x="2087026" y="20611"/>
                  </a:lnTo>
                  <a:lnTo>
                    <a:pt x="2076970" y="8751"/>
                  </a:lnTo>
                  <a:lnTo>
                    <a:pt x="2063142" y="1495"/>
                  </a:lnTo>
                  <a:lnTo>
                    <a:pt x="2046986" y="0"/>
                  </a:lnTo>
                  <a:close/>
                </a:path>
              </a:pathLst>
            </a:custGeom>
            <a:solidFill>
              <a:srgbClr val="8894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623829" y="4514784"/>
              <a:ext cx="2232025" cy="1774189"/>
            </a:xfrm>
            <a:custGeom>
              <a:avLst/>
              <a:gdLst/>
              <a:ahLst/>
              <a:cxnLst/>
              <a:rect l="l" t="t" r="r" b="b"/>
              <a:pathLst>
                <a:path w="2232025" h="1774189">
                  <a:moveTo>
                    <a:pt x="2032825" y="0"/>
                  </a:moveTo>
                  <a:lnTo>
                    <a:pt x="1800047" y="24460"/>
                  </a:lnTo>
                  <a:lnTo>
                    <a:pt x="1799838" y="40627"/>
                  </a:lnTo>
                  <a:lnTo>
                    <a:pt x="1799179" y="57632"/>
                  </a:lnTo>
                  <a:lnTo>
                    <a:pt x="1793964" y="113388"/>
                  </a:lnTo>
                  <a:lnTo>
                    <a:pt x="1787248" y="154226"/>
                  </a:lnTo>
                  <a:lnTo>
                    <a:pt x="1777439" y="197735"/>
                  </a:lnTo>
                  <a:lnTo>
                    <a:pt x="1764103" y="243686"/>
                  </a:lnTo>
                  <a:lnTo>
                    <a:pt x="1746809" y="291852"/>
                  </a:lnTo>
                  <a:lnTo>
                    <a:pt x="1725125" y="342008"/>
                  </a:lnTo>
                  <a:lnTo>
                    <a:pt x="1698620" y="393926"/>
                  </a:lnTo>
                  <a:lnTo>
                    <a:pt x="1666862" y="447379"/>
                  </a:lnTo>
                  <a:lnTo>
                    <a:pt x="1629418" y="502140"/>
                  </a:lnTo>
                  <a:lnTo>
                    <a:pt x="1585858" y="557983"/>
                  </a:lnTo>
                  <a:lnTo>
                    <a:pt x="1535749" y="614680"/>
                  </a:lnTo>
                  <a:lnTo>
                    <a:pt x="1508104" y="643278"/>
                  </a:lnTo>
                  <a:lnTo>
                    <a:pt x="1478660" y="672005"/>
                  </a:lnTo>
                  <a:lnTo>
                    <a:pt x="1447363" y="700832"/>
                  </a:lnTo>
                  <a:lnTo>
                    <a:pt x="1414158" y="729731"/>
                  </a:lnTo>
                  <a:lnTo>
                    <a:pt x="1378993" y="758673"/>
                  </a:lnTo>
                  <a:lnTo>
                    <a:pt x="1341813" y="787630"/>
                  </a:lnTo>
                  <a:lnTo>
                    <a:pt x="1302564" y="816574"/>
                  </a:lnTo>
                  <a:lnTo>
                    <a:pt x="1261192" y="845476"/>
                  </a:lnTo>
                  <a:lnTo>
                    <a:pt x="1217644" y="874309"/>
                  </a:lnTo>
                  <a:lnTo>
                    <a:pt x="1171864" y="903043"/>
                  </a:lnTo>
                  <a:lnTo>
                    <a:pt x="1123800" y="931650"/>
                  </a:lnTo>
                  <a:lnTo>
                    <a:pt x="1073397" y="960102"/>
                  </a:lnTo>
                  <a:lnTo>
                    <a:pt x="1020601" y="988371"/>
                  </a:lnTo>
                  <a:lnTo>
                    <a:pt x="965358" y="1016428"/>
                  </a:lnTo>
                  <a:lnTo>
                    <a:pt x="907615" y="1044245"/>
                  </a:lnTo>
                  <a:lnTo>
                    <a:pt x="847317" y="1071794"/>
                  </a:lnTo>
                  <a:lnTo>
                    <a:pt x="784411" y="1099045"/>
                  </a:lnTo>
                  <a:lnTo>
                    <a:pt x="718842" y="1125972"/>
                  </a:lnTo>
                  <a:lnTo>
                    <a:pt x="650556" y="1152544"/>
                  </a:lnTo>
                  <a:lnTo>
                    <a:pt x="579500" y="1178735"/>
                  </a:lnTo>
                  <a:lnTo>
                    <a:pt x="505620" y="1204515"/>
                  </a:lnTo>
                  <a:lnTo>
                    <a:pt x="428861" y="1229857"/>
                  </a:lnTo>
                  <a:lnTo>
                    <a:pt x="349169" y="1254732"/>
                  </a:lnTo>
                  <a:lnTo>
                    <a:pt x="266491" y="1279111"/>
                  </a:lnTo>
                  <a:lnTo>
                    <a:pt x="180773" y="1302967"/>
                  </a:lnTo>
                  <a:lnTo>
                    <a:pt x="91960" y="1326270"/>
                  </a:lnTo>
                  <a:lnTo>
                    <a:pt x="0" y="1348994"/>
                  </a:lnTo>
                  <a:lnTo>
                    <a:pt x="40919" y="1738325"/>
                  </a:lnTo>
                  <a:lnTo>
                    <a:pt x="45696" y="1753438"/>
                  </a:lnTo>
                  <a:lnTo>
                    <a:pt x="55627" y="1765152"/>
                  </a:lnTo>
                  <a:lnTo>
                    <a:pt x="69285" y="1772320"/>
                  </a:lnTo>
                  <a:lnTo>
                    <a:pt x="85242" y="1773796"/>
                  </a:lnTo>
                  <a:lnTo>
                    <a:pt x="2195944" y="1551952"/>
                  </a:lnTo>
                  <a:lnTo>
                    <a:pt x="2211243" y="1547190"/>
                  </a:lnTo>
                  <a:lnTo>
                    <a:pt x="2223109" y="1537338"/>
                  </a:lnTo>
                  <a:lnTo>
                    <a:pt x="2230384" y="1523813"/>
                  </a:lnTo>
                  <a:lnTo>
                    <a:pt x="2231910" y="1508036"/>
                  </a:lnTo>
                  <a:lnTo>
                    <a:pt x="2077148" y="35483"/>
                  </a:lnTo>
                  <a:lnTo>
                    <a:pt x="2072366" y="20363"/>
                  </a:lnTo>
                  <a:lnTo>
                    <a:pt x="2062435" y="8645"/>
                  </a:lnTo>
                  <a:lnTo>
                    <a:pt x="2048780" y="1475"/>
                  </a:lnTo>
                  <a:lnTo>
                    <a:pt x="2032825" y="0"/>
                  </a:lnTo>
                  <a:close/>
                </a:path>
              </a:pathLst>
            </a:custGeom>
            <a:solidFill>
              <a:srgbClr val="8C9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1652564" y="4584946"/>
              <a:ext cx="1188720" cy="1565275"/>
            </a:xfrm>
            <a:custGeom>
              <a:avLst/>
              <a:gdLst/>
              <a:ahLst/>
              <a:cxnLst/>
              <a:rect l="l" t="t" r="r" b="b"/>
              <a:pathLst>
                <a:path w="1188720" h="1565275">
                  <a:moveTo>
                    <a:pt x="940422" y="0"/>
                  </a:moveTo>
                  <a:lnTo>
                    <a:pt x="0" y="98844"/>
                  </a:lnTo>
                  <a:lnTo>
                    <a:pt x="136906" y="1545221"/>
                  </a:lnTo>
                  <a:lnTo>
                    <a:pt x="154114" y="1565135"/>
                  </a:lnTo>
                  <a:lnTo>
                    <a:pt x="1094536" y="1466291"/>
                  </a:lnTo>
                  <a:lnTo>
                    <a:pt x="1126629" y="1446974"/>
                  </a:lnTo>
                  <a:lnTo>
                    <a:pt x="1148791" y="1444637"/>
                  </a:lnTo>
                  <a:lnTo>
                    <a:pt x="1165543" y="1439379"/>
                  </a:lnTo>
                  <a:lnTo>
                    <a:pt x="1178533" y="1428476"/>
                  </a:lnTo>
                  <a:lnTo>
                    <a:pt x="1186490" y="1413498"/>
                  </a:lnTo>
                  <a:lnTo>
                    <a:pt x="1188148" y="1396009"/>
                  </a:lnTo>
                  <a:lnTo>
                    <a:pt x="1164374" y="1169771"/>
                  </a:lnTo>
                  <a:lnTo>
                    <a:pt x="1163743" y="1157065"/>
                  </a:lnTo>
                  <a:lnTo>
                    <a:pt x="1160468" y="1148227"/>
                  </a:lnTo>
                  <a:lnTo>
                    <a:pt x="1151793" y="1139115"/>
                  </a:lnTo>
                  <a:lnTo>
                    <a:pt x="1134960" y="1125588"/>
                  </a:lnTo>
                  <a:lnTo>
                    <a:pt x="1136015" y="1124584"/>
                  </a:lnTo>
                  <a:lnTo>
                    <a:pt x="1148992" y="1106132"/>
                  </a:lnTo>
                  <a:lnTo>
                    <a:pt x="1154622" y="1091415"/>
                  </a:lnTo>
                  <a:lnTo>
                    <a:pt x="1155844" y="1081676"/>
                  </a:lnTo>
                  <a:lnTo>
                    <a:pt x="1133487" y="867854"/>
                  </a:lnTo>
                  <a:lnTo>
                    <a:pt x="1132873" y="855799"/>
                  </a:lnTo>
                  <a:lnTo>
                    <a:pt x="1129668" y="847474"/>
                  </a:lnTo>
                  <a:lnTo>
                    <a:pt x="1121171" y="839000"/>
                  </a:lnTo>
                  <a:lnTo>
                    <a:pt x="1104684" y="826503"/>
                  </a:lnTo>
                  <a:lnTo>
                    <a:pt x="1093584" y="819734"/>
                  </a:lnTo>
                  <a:lnTo>
                    <a:pt x="1103033" y="810806"/>
                  </a:lnTo>
                  <a:lnTo>
                    <a:pt x="1116010" y="792360"/>
                  </a:lnTo>
                  <a:lnTo>
                    <a:pt x="1121640" y="777647"/>
                  </a:lnTo>
                  <a:lnTo>
                    <a:pt x="1122862" y="767909"/>
                  </a:lnTo>
                  <a:lnTo>
                    <a:pt x="1122616" y="764387"/>
                  </a:lnTo>
                  <a:lnTo>
                    <a:pt x="1100505" y="554062"/>
                  </a:lnTo>
                  <a:lnTo>
                    <a:pt x="1099891" y="542008"/>
                  </a:lnTo>
                  <a:lnTo>
                    <a:pt x="1096687" y="533684"/>
                  </a:lnTo>
                  <a:lnTo>
                    <a:pt x="1088195" y="525214"/>
                  </a:lnTo>
                  <a:lnTo>
                    <a:pt x="1071714" y="512724"/>
                  </a:lnTo>
                  <a:lnTo>
                    <a:pt x="1036535" y="491261"/>
                  </a:lnTo>
                  <a:lnTo>
                    <a:pt x="989037" y="39369"/>
                  </a:lnTo>
                  <a:lnTo>
                    <a:pt x="983779" y="22604"/>
                  </a:lnTo>
                  <a:lnTo>
                    <a:pt x="972878" y="9612"/>
                  </a:lnTo>
                  <a:lnTo>
                    <a:pt x="957903" y="1656"/>
                  </a:lnTo>
                  <a:lnTo>
                    <a:pt x="940422" y="0"/>
                  </a:lnTo>
                  <a:close/>
                </a:path>
              </a:pathLst>
            </a:custGeom>
            <a:solidFill>
              <a:srgbClr val="869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2437439" y="5494439"/>
              <a:ext cx="375920" cy="546100"/>
            </a:xfrm>
            <a:custGeom>
              <a:avLst/>
              <a:gdLst/>
              <a:ahLst/>
              <a:cxnLst/>
              <a:rect l="l" t="t" r="r" b="b"/>
              <a:pathLst>
                <a:path w="375919" h="546100">
                  <a:moveTo>
                    <a:pt x="0" y="0"/>
                  </a:moveTo>
                  <a:lnTo>
                    <a:pt x="57353" y="545655"/>
                  </a:lnTo>
                  <a:lnTo>
                    <a:pt x="336257" y="516343"/>
                  </a:lnTo>
                  <a:lnTo>
                    <a:pt x="353023" y="511085"/>
                  </a:lnTo>
                  <a:lnTo>
                    <a:pt x="366013" y="500181"/>
                  </a:lnTo>
                  <a:lnTo>
                    <a:pt x="373966" y="485198"/>
                  </a:lnTo>
                  <a:lnTo>
                    <a:pt x="375615" y="467702"/>
                  </a:lnTo>
                  <a:lnTo>
                    <a:pt x="351840" y="241452"/>
                  </a:lnTo>
                  <a:lnTo>
                    <a:pt x="351149" y="227918"/>
                  </a:lnTo>
                  <a:lnTo>
                    <a:pt x="347548" y="218570"/>
                  </a:lnTo>
                  <a:lnTo>
                    <a:pt x="338003" y="209055"/>
                  </a:lnTo>
                  <a:lnTo>
                    <a:pt x="319481" y="1950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D8A9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2733928" y="5737240"/>
              <a:ext cx="76835" cy="274955"/>
            </a:xfrm>
            <a:custGeom>
              <a:avLst/>
              <a:gdLst/>
              <a:ahLst/>
              <a:cxnLst/>
              <a:rect l="l" t="t" r="r" b="b"/>
              <a:pathLst>
                <a:path w="76835" h="274954">
                  <a:moveTo>
                    <a:pt x="51422" y="0"/>
                  </a:moveTo>
                  <a:lnTo>
                    <a:pt x="69773" y="221030"/>
                  </a:lnTo>
                  <a:lnTo>
                    <a:pt x="68156" y="238123"/>
                  </a:lnTo>
                  <a:lnTo>
                    <a:pt x="60378" y="252758"/>
                  </a:lnTo>
                  <a:lnTo>
                    <a:pt x="47681" y="263407"/>
                  </a:lnTo>
                  <a:lnTo>
                    <a:pt x="31305" y="268541"/>
                  </a:lnTo>
                  <a:lnTo>
                    <a:pt x="0" y="274853"/>
                  </a:lnTo>
                  <a:lnTo>
                    <a:pt x="39090" y="270738"/>
                  </a:lnTo>
                  <a:lnTo>
                    <a:pt x="54982" y="265754"/>
                  </a:lnTo>
                  <a:lnTo>
                    <a:pt x="67302" y="255412"/>
                  </a:lnTo>
                  <a:lnTo>
                    <a:pt x="74846" y="241199"/>
                  </a:lnTo>
                  <a:lnTo>
                    <a:pt x="76415" y="224599"/>
                  </a:lnTo>
                  <a:lnTo>
                    <a:pt x="53860" y="10020"/>
                  </a:lnTo>
                  <a:lnTo>
                    <a:pt x="53797" y="6159"/>
                  </a:lnTo>
                  <a:lnTo>
                    <a:pt x="51422" y="0"/>
                  </a:lnTo>
                  <a:close/>
                </a:path>
              </a:pathLst>
            </a:custGeom>
            <a:solidFill>
              <a:srgbClr val="76839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607118" y="4687926"/>
              <a:ext cx="1134110" cy="1565275"/>
            </a:xfrm>
            <a:custGeom>
              <a:avLst/>
              <a:gdLst/>
              <a:ahLst/>
              <a:cxnLst/>
              <a:rect l="l" t="t" r="r" b="b"/>
              <a:pathLst>
                <a:path w="1134110" h="1565275">
                  <a:moveTo>
                    <a:pt x="979779" y="0"/>
                  </a:moveTo>
                  <a:lnTo>
                    <a:pt x="39370" y="98844"/>
                  </a:lnTo>
                  <a:lnTo>
                    <a:pt x="1656" y="129978"/>
                  </a:lnTo>
                  <a:lnTo>
                    <a:pt x="0" y="147472"/>
                  </a:lnTo>
                  <a:lnTo>
                    <a:pt x="144856" y="1525765"/>
                  </a:lnTo>
                  <a:lnTo>
                    <a:pt x="150113" y="1542525"/>
                  </a:lnTo>
                  <a:lnTo>
                    <a:pt x="161012" y="1555518"/>
                  </a:lnTo>
                  <a:lnTo>
                    <a:pt x="175990" y="1563477"/>
                  </a:lnTo>
                  <a:lnTo>
                    <a:pt x="193484" y="1565135"/>
                  </a:lnTo>
                  <a:lnTo>
                    <a:pt x="1133881" y="1466291"/>
                  </a:lnTo>
                  <a:lnTo>
                    <a:pt x="979779" y="0"/>
                  </a:lnTo>
                  <a:close/>
                </a:path>
              </a:pathLst>
            </a:custGeom>
            <a:solidFill>
              <a:srgbClr val="8693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1" name="object 48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2344" y="4660519"/>
              <a:ext cx="676795" cy="1502359"/>
            </a:xfrm>
            <a:prstGeom prst="rect">
              <a:avLst/>
            </a:prstGeom>
          </p:spPr>
        </p:pic>
        <p:sp>
          <p:nvSpPr>
            <p:cNvPr id="482" name="object 482"/>
            <p:cNvSpPr/>
            <p:nvPr/>
          </p:nvSpPr>
          <p:spPr>
            <a:xfrm>
              <a:off x="555798" y="4815763"/>
              <a:ext cx="375920" cy="546100"/>
            </a:xfrm>
            <a:custGeom>
              <a:avLst/>
              <a:gdLst/>
              <a:ahLst/>
              <a:cxnLst/>
              <a:rect l="l" t="t" r="r" b="b"/>
              <a:pathLst>
                <a:path w="375919" h="546100">
                  <a:moveTo>
                    <a:pt x="318274" y="0"/>
                  </a:moveTo>
                  <a:lnTo>
                    <a:pt x="39370" y="29311"/>
                  </a:lnTo>
                  <a:lnTo>
                    <a:pt x="1652" y="60451"/>
                  </a:lnTo>
                  <a:lnTo>
                    <a:pt x="0" y="77952"/>
                  </a:lnTo>
                  <a:lnTo>
                    <a:pt x="23774" y="304190"/>
                  </a:lnTo>
                  <a:lnTo>
                    <a:pt x="24472" y="317724"/>
                  </a:lnTo>
                  <a:lnTo>
                    <a:pt x="28076" y="327072"/>
                  </a:lnTo>
                  <a:lnTo>
                    <a:pt x="37618" y="336587"/>
                  </a:lnTo>
                  <a:lnTo>
                    <a:pt x="56134" y="350621"/>
                  </a:lnTo>
                  <a:lnTo>
                    <a:pt x="375627" y="545655"/>
                  </a:lnTo>
                  <a:lnTo>
                    <a:pt x="318274" y="0"/>
                  </a:lnTo>
                  <a:close/>
                </a:path>
              </a:pathLst>
            </a:custGeom>
            <a:solidFill>
              <a:srgbClr val="909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542397" y="4778997"/>
              <a:ext cx="375920" cy="546100"/>
            </a:xfrm>
            <a:custGeom>
              <a:avLst/>
              <a:gdLst/>
              <a:ahLst/>
              <a:cxnLst/>
              <a:rect l="l" t="t" r="r" b="b"/>
              <a:pathLst>
                <a:path w="375919" h="546100">
                  <a:moveTo>
                    <a:pt x="318262" y="0"/>
                  </a:moveTo>
                  <a:lnTo>
                    <a:pt x="39370" y="29311"/>
                  </a:lnTo>
                  <a:lnTo>
                    <a:pt x="1651" y="60456"/>
                  </a:lnTo>
                  <a:lnTo>
                    <a:pt x="0" y="77952"/>
                  </a:lnTo>
                  <a:lnTo>
                    <a:pt x="23774" y="304190"/>
                  </a:lnTo>
                  <a:lnTo>
                    <a:pt x="24465" y="317724"/>
                  </a:lnTo>
                  <a:lnTo>
                    <a:pt x="28065" y="327074"/>
                  </a:lnTo>
                  <a:lnTo>
                    <a:pt x="37606" y="336592"/>
                  </a:lnTo>
                  <a:lnTo>
                    <a:pt x="56121" y="350634"/>
                  </a:lnTo>
                  <a:lnTo>
                    <a:pt x="375615" y="545668"/>
                  </a:lnTo>
                  <a:lnTo>
                    <a:pt x="318262" y="0"/>
                  </a:lnTo>
                  <a:close/>
                </a:path>
              </a:pathLst>
            </a:custGeom>
            <a:solidFill>
              <a:srgbClr val="9CA6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545114" y="4807003"/>
              <a:ext cx="76835" cy="274955"/>
            </a:xfrm>
            <a:custGeom>
              <a:avLst/>
              <a:gdLst/>
              <a:ahLst/>
              <a:cxnLst/>
              <a:rect l="l" t="t" r="r" b="b"/>
              <a:pathLst>
                <a:path w="76834" h="274954">
                  <a:moveTo>
                    <a:pt x="76403" y="0"/>
                  </a:moveTo>
                  <a:lnTo>
                    <a:pt x="37350" y="4102"/>
                  </a:lnTo>
                  <a:lnTo>
                    <a:pt x="1571" y="33643"/>
                  </a:lnTo>
                  <a:lnTo>
                    <a:pt x="0" y="50228"/>
                  </a:lnTo>
                  <a:lnTo>
                    <a:pt x="22555" y="264807"/>
                  </a:lnTo>
                  <a:lnTo>
                    <a:pt x="22618" y="268693"/>
                  </a:lnTo>
                  <a:lnTo>
                    <a:pt x="24993" y="274853"/>
                  </a:lnTo>
                  <a:lnTo>
                    <a:pt x="6642" y="53822"/>
                  </a:lnTo>
                  <a:lnTo>
                    <a:pt x="8257" y="36720"/>
                  </a:lnTo>
                  <a:lnTo>
                    <a:pt x="16033" y="22077"/>
                  </a:lnTo>
                  <a:lnTo>
                    <a:pt x="28734" y="11422"/>
                  </a:lnTo>
                  <a:lnTo>
                    <a:pt x="45123" y="6286"/>
                  </a:lnTo>
                  <a:lnTo>
                    <a:pt x="76403" y="0"/>
                  </a:lnTo>
                  <a:close/>
                </a:path>
              </a:pathLst>
            </a:custGeom>
            <a:solidFill>
              <a:srgbClr val="B2BB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5" name="object 48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4728" y="4670285"/>
              <a:ext cx="1133894" cy="1565122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44279" y="5208854"/>
              <a:ext cx="335536" cy="700570"/>
            </a:xfrm>
            <a:prstGeom prst="rect">
              <a:avLst/>
            </a:prstGeom>
          </p:spPr>
        </p:pic>
        <p:sp>
          <p:nvSpPr>
            <p:cNvPr id="487" name="object 487"/>
            <p:cNvSpPr/>
            <p:nvPr/>
          </p:nvSpPr>
          <p:spPr>
            <a:xfrm>
              <a:off x="2757454" y="5486386"/>
              <a:ext cx="19685" cy="190500"/>
            </a:xfrm>
            <a:custGeom>
              <a:avLst/>
              <a:gdLst/>
              <a:ahLst/>
              <a:cxnLst/>
              <a:rect l="l" t="t" r="r" b="b"/>
              <a:pathLst>
                <a:path w="19685" h="190500">
                  <a:moveTo>
                    <a:pt x="3543" y="0"/>
                  </a:moveTo>
                  <a:lnTo>
                    <a:pt x="14795" y="148018"/>
                  </a:lnTo>
                  <a:lnTo>
                    <a:pt x="16257" y="157592"/>
                  </a:lnTo>
                  <a:lnTo>
                    <a:pt x="15203" y="165173"/>
                  </a:lnTo>
                  <a:lnTo>
                    <a:pt x="10246" y="174711"/>
                  </a:lnTo>
                  <a:lnTo>
                    <a:pt x="0" y="190157"/>
                  </a:lnTo>
                  <a:lnTo>
                    <a:pt x="4343" y="186016"/>
                  </a:lnTo>
                  <a:lnTo>
                    <a:pt x="14291" y="171878"/>
                  </a:lnTo>
                  <a:lnTo>
                    <a:pt x="18607" y="160599"/>
                  </a:lnTo>
                  <a:lnTo>
                    <a:pt x="19543" y="153132"/>
                  </a:lnTo>
                  <a:lnTo>
                    <a:pt x="19354" y="150431"/>
                  </a:lnTo>
                  <a:lnTo>
                    <a:pt x="3543" y="0"/>
                  </a:lnTo>
                  <a:close/>
                </a:path>
              </a:pathLst>
            </a:custGeom>
            <a:solidFill>
              <a:srgbClr val="8A96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8" name="object 48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0712" y="4564227"/>
              <a:ext cx="1133957" cy="1565389"/>
            </a:xfrm>
            <a:prstGeom prst="rect">
              <a:avLst/>
            </a:prstGeom>
          </p:spPr>
        </p:pic>
        <p:sp>
          <p:nvSpPr>
            <p:cNvPr id="489" name="object 489"/>
            <p:cNvSpPr/>
            <p:nvPr/>
          </p:nvSpPr>
          <p:spPr>
            <a:xfrm>
              <a:off x="1534312" y="4816055"/>
              <a:ext cx="191135" cy="93345"/>
            </a:xfrm>
            <a:custGeom>
              <a:avLst/>
              <a:gdLst/>
              <a:ahLst/>
              <a:cxnLst/>
              <a:rect l="l" t="t" r="r" b="b"/>
              <a:pathLst>
                <a:path w="191135" h="93345">
                  <a:moveTo>
                    <a:pt x="63385" y="75526"/>
                  </a:moveTo>
                  <a:lnTo>
                    <a:pt x="61099" y="53759"/>
                  </a:lnTo>
                  <a:lnTo>
                    <a:pt x="50063" y="46177"/>
                  </a:lnTo>
                  <a:lnTo>
                    <a:pt x="39992" y="37579"/>
                  </a:lnTo>
                  <a:lnTo>
                    <a:pt x="31140" y="28079"/>
                  </a:lnTo>
                  <a:lnTo>
                    <a:pt x="23749" y="17818"/>
                  </a:lnTo>
                  <a:lnTo>
                    <a:pt x="22809" y="16243"/>
                  </a:lnTo>
                  <a:lnTo>
                    <a:pt x="0" y="18643"/>
                  </a:lnTo>
                  <a:lnTo>
                    <a:pt x="927" y="20218"/>
                  </a:lnTo>
                  <a:lnTo>
                    <a:pt x="13042" y="36614"/>
                  </a:lnTo>
                  <a:lnTo>
                    <a:pt x="27876" y="51485"/>
                  </a:lnTo>
                  <a:lnTo>
                    <a:pt x="44856" y="64566"/>
                  </a:lnTo>
                  <a:lnTo>
                    <a:pt x="63385" y="75526"/>
                  </a:lnTo>
                  <a:close/>
                </a:path>
                <a:path w="191135" h="93345">
                  <a:moveTo>
                    <a:pt x="191096" y="34048"/>
                  </a:moveTo>
                  <a:lnTo>
                    <a:pt x="178396" y="1562"/>
                  </a:lnTo>
                  <a:lnTo>
                    <a:pt x="177380" y="0"/>
                  </a:lnTo>
                  <a:lnTo>
                    <a:pt x="154520" y="2400"/>
                  </a:lnTo>
                  <a:lnTo>
                    <a:pt x="155587" y="3962"/>
                  </a:lnTo>
                  <a:lnTo>
                    <a:pt x="165011" y="28092"/>
                  </a:lnTo>
                  <a:lnTo>
                    <a:pt x="162826" y="48831"/>
                  </a:lnTo>
                  <a:lnTo>
                    <a:pt x="149923" y="64020"/>
                  </a:lnTo>
                  <a:lnTo>
                    <a:pt x="127215" y="71488"/>
                  </a:lnTo>
                  <a:lnTo>
                    <a:pt x="123837" y="71691"/>
                  </a:lnTo>
                  <a:lnTo>
                    <a:pt x="126072" y="92938"/>
                  </a:lnTo>
                  <a:lnTo>
                    <a:pt x="130860" y="93116"/>
                  </a:lnTo>
                  <a:lnTo>
                    <a:pt x="135597" y="92951"/>
                  </a:lnTo>
                  <a:lnTo>
                    <a:pt x="140208" y="92468"/>
                  </a:lnTo>
                  <a:lnTo>
                    <a:pt x="170764" y="82423"/>
                  </a:lnTo>
                  <a:lnTo>
                    <a:pt x="188137" y="61976"/>
                  </a:lnTo>
                  <a:lnTo>
                    <a:pt x="191096" y="34048"/>
                  </a:lnTo>
                  <a:close/>
                </a:path>
              </a:pathLst>
            </a:custGeom>
            <a:solidFill>
              <a:srgbClr val="C2CA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0" name="object 49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98701" y="4901120"/>
              <a:ext cx="64985" cy="39166"/>
            </a:xfrm>
            <a:prstGeom prst="rect">
              <a:avLst/>
            </a:prstGeom>
          </p:spPr>
        </p:pic>
        <p:sp>
          <p:nvSpPr>
            <p:cNvPr id="491" name="object 491"/>
            <p:cNvSpPr/>
            <p:nvPr/>
          </p:nvSpPr>
          <p:spPr>
            <a:xfrm>
              <a:off x="1556067" y="5023065"/>
              <a:ext cx="191135" cy="93345"/>
            </a:xfrm>
            <a:custGeom>
              <a:avLst/>
              <a:gdLst/>
              <a:ahLst/>
              <a:cxnLst/>
              <a:rect l="l" t="t" r="r" b="b"/>
              <a:pathLst>
                <a:path w="191135" h="93345">
                  <a:moveTo>
                    <a:pt x="63398" y="75552"/>
                  </a:moveTo>
                  <a:lnTo>
                    <a:pt x="61099" y="53771"/>
                  </a:lnTo>
                  <a:lnTo>
                    <a:pt x="50063" y="46189"/>
                  </a:lnTo>
                  <a:lnTo>
                    <a:pt x="39992" y="37592"/>
                  </a:lnTo>
                  <a:lnTo>
                    <a:pt x="31140" y="28105"/>
                  </a:lnTo>
                  <a:lnTo>
                    <a:pt x="23749" y="17830"/>
                  </a:lnTo>
                  <a:lnTo>
                    <a:pt x="22809" y="16243"/>
                  </a:lnTo>
                  <a:lnTo>
                    <a:pt x="0" y="18643"/>
                  </a:lnTo>
                  <a:lnTo>
                    <a:pt x="927" y="20231"/>
                  </a:lnTo>
                  <a:lnTo>
                    <a:pt x="13042" y="36626"/>
                  </a:lnTo>
                  <a:lnTo>
                    <a:pt x="27889" y="51511"/>
                  </a:lnTo>
                  <a:lnTo>
                    <a:pt x="44856" y="64592"/>
                  </a:lnTo>
                  <a:lnTo>
                    <a:pt x="63398" y="75552"/>
                  </a:lnTo>
                  <a:close/>
                </a:path>
                <a:path w="191135" h="93345">
                  <a:moveTo>
                    <a:pt x="191096" y="34074"/>
                  </a:moveTo>
                  <a:lnTo>
                    <a:pt x="178396" y="1574"/>
                  </a:lnTo>
                  <a:lnTo>
                    <a:pt x="177380" y="0"/>
                  </a:lnTo>
                  <a:lnTo>
                    <a:pt x="154520" y="2400"/>
                  </a:lnTo>
                  <a:lnTo>
                    <a:pt x="155587" y="3975"/>
                  </a:lnTo>
                  <a:lnTo>
                    <a:pt x="165023" y="28105"/>
                  </a:lnTo>
                  <a:lnTo>
                    <a:pt x="162826" y="48856"/>
                  </a:lnTo>
                  <a:lnTo>
                    <a:pt x="149923" y="64046"/>
                  </a:lnTo>
                  <a:lnTo>
                    <a:pt x="127215" y="71501"/>
                  </a:lnTo>
                  <a:lnTo>
                    <a:pt x="123837" y="71691"/>
                  </a:lnTo>
                  <a:lnTo>
                    <a:pt x="126072" y="92951"/>
                  </a:lnTo>
                  <a:lnTo>
                    <a:pt x="130860" y="93129"/>
                  </a:lnTo>
                  <a:lnTo>
                    <a:pt x="135597" y="92964"/>
                  </a:lnTo>
                  <a:lnTo>
                    <a:pt x="140208" y="92481"/>
                  </a:lnTo>
                  <a:lnTo>
                    <a:pt x="170776" y="82448"/>
                  </a:lnTo>
                  <a:lnTo>
                    <a:pt x="188150" y="62001"/>
                  </a:lnTo>
                  <a:lnTo>
                    <a:pt x="191096" y="34074"/>
                  </a:lnTo>
                  <a:close/>
                </a:path>
              </a:pathLst>
            </a:custGeom>
            <a:solidFill>
              <a:srgbClr val="C2CA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2" name="object 49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20469" y="5108143"/>
              <a:ext cx="64960" cy="39154"/>
            </a:xfrm>
            <a:prstGeom prst="rect">
              <a:avLst/>
            </a:prstGeom>
          </p:spPr>
        </p:pic>
        <p:sp>
          <p:nvSpPr>
            <p:cNvPr id="493" name="object 493"/>
            <p:cNvSpPr/>
            <p:nvPr/>
          </p:nvSpPr>
          <p:spPr>
            <a:xfrm>
              <a:off x="1577238" y="5224500"/>
              <a:ext cx="191135" cy="93345"/>
            </a:xfrm>
            <a:custGeom>
              <a:avLst/>
              <a:gdLst/>
              <a:ahLst/>
              <a:cxnLst/>
              <a:rect l="l" t="t" r="r" b="b"/>
              <a:pathLst>
                <a:path w="191135" h="93345">
                  <a:moveTo>
                    <a:pt x="63385" y="75514"/>
                  </a:moveTo>
                  <a:lnTo>
                    <a:pt x="61099" y="53746"/>
                  </a:lnTo>
                  <a:lnTo>
                    <a:pt x="50063" y="46164"/>
                  </a:lnTo>
                  <a:lnTo>
                    <a:pt x="39992" y="37566"/>
                  </a:lnTo>
                  <a:lnTo>
                    <a:pt x="31140" y="28067"/>
                  </a:lnTo>
                  <a:lnTo>
                    <a:pt x="23749" y="17805"/>
                  </a:lnTo>
                  <a:lnTo>
                    <a:pt x="22809" y="16243"/>
                  </a:lnTo>
                  <a:lnTo>
                    <a:pt x="0" y="18643"/>
                  </a:lnTo>
                  <a:lnTo>
                    <a:pt x="927" y="20205"/>
                  </a:lnTo>
                  <a:lnTo>
                    <a:pt x="13042" y="36601"/>
                  </a:lnTo>
                  <a:lnTo>
                    <a:pt x="27876" y="51485"/>
                  </a:lnTo>
                  <a:lnTo>
                    <a:pt x="44856" y="64554"/>
                  </a:lnTo>
                  <a:lnTo>
                    <a:pt x="63385" y="75514"/>
                  </a:lnTo>
                  <a:close/>
                </a:path>
                <a:path w="191135" h="93345">
                  <a:moveTo>
                    <a:pt x="191096" y="34036"/>
                  </a:moveTo>
                  <a:lnTo>
                    <a:pt x="178396" y="1549"/>
                  </a:lnTo>
                  <a:lnTo>
                    <a:pt x="177380" y="0"/>
                  </a:lnTo>
                  <a:lnTo>
                    <a:pt x="154520" y="2400"/>
                  </a:lnTo>
                  <a:lnTo>
                    <a:pt x="155587" y="3949"/>
                  </a:lnTo>
                  <a:lnTo>
                    <a:pt x="165011" y="28079"/>
                  </a:lnTo>
                  <a:lnTo>
                    <a:pt x="162826" y="48831"/>
                  </a:lnTo>
                  <a:lnTo>
                    <a:pt x="149923" y="64020"/>
                  </a:lnTo>
                  <a:lnTo>
                    <a:pt x="127215" y="71475"/>
                  </a:lnTo>
                  <a:lnTo>
                    <a:pt x="123837" y="71666"/>
                  </a:lnTo>
                  <a:lnTo>
                    <a:pt x="126072" y="92925"/>
                  </a:lnTo>
                  <a:lnTo>
                    <a:pt x="130860" y="93091"/>
                  </a:lnTo>
                  <a:lnTo>
                    <a:pt x="135597" y="92925"/>
                  </a:lnTo>
                  <a:lnTo>
                    <a:pt x="140208" y="92443"/>
                  </a:lnTo>
                  <a:lnTo>
                    <a:pt x="170764" y="82410"/>
                  </a:lnTo>
                  <a:lnTo>
                    <a:pt x="188150" y="61963"/>
                  </a:lnTo>
                  <a:lnTo>
                    <a:pt x="191096" y="34036"/>
                  </a:lnTo>
                  <a:close/>
                </a:path>
              </a:pathLst>
            </a:custGeom>
            <a:solidFill>
              <a:srgbClr val="C2CA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4" name="object 49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1627" y="5309552"/>
              <a:ext cx="64985" cy="39179"/>
            </a:xfrm>
            <a:prstGeom prst="rect">
              <a:avLst/>
            </a:prstGeom>
          </p:spPr>
        </p:pic>
        <p:pic>
          <p:nvPicPr>
            <p:cNvPr id="495" name="object 49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28102" y="4809629"/>
              <a:ext cx="33019" cy="37160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9171" y="5010188"/>
              <a:ext cx="33083" cy="37185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0380" y="5212397"/>
              <a:ext cx="33947" cy="37884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81949" y="4793450"/>
              <a:ext cx="33083" cy="37185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24279" y="5196217"/>
              <a:ext cx="33032" cy="37172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02168" y="4994008"/>
              <a:ext cx="33947" cy="37198"/>
            </a:xfrm>
            <a:prstGeom prst="rect">
              <a:avLst/>
            </a:prstGeom>
          </p:spPr>
        </p:pic>
        <p:sp>
          <p:nvSpPr>
            <p:cNvPr id="501" name="object 501"/>
            <p:cNvSpPr/>
            <p:nvPr/>
          </p:nvSpPr>
          <p:spPr>
            <a:xfrm>
              <a:off x="1536103" y="4799378"/>
              <a:ext cx="174625" cy="41275"/>
            </a:xfrm>
            <a:custGeom>
              <a:avLst/>
              <a:gdLst/>
              <a:ahLst/>
              <a:cxnLst/>
              <a:rect l="l" t="t" r="r" b="b"/>
              <a:pathLst>
                <a:path w="174625" h="41275">
                  <a:moveTo>
                    <a:pt x="166687" y="0"/>
                  </a:moveTo>
                  <a:lnTo>
                    <a:pt x="75730" y="10617"/>
                  </a:lnTo>
                  <a:lnTo>
                    <a:pt x="74815" y="11684"/>
                  </a:lnTo>
                  <a:lnTo>
                    <a:pt x="73482" y="10807"/>
                  </a:lnTo>
                  <a:lnTo>
                    <a:pt x="4051" y="18237"/>
                  </a:lnTo>
                  <a:lnTo>
                    <a:pt x="0" y="22758"/>
                  </a:lnTo>
                  <a:lnTo>
                    <a:pt x="1257" y="34683"/>
                  </a:lnTo>
                  <a:lnTo>
                    <a:pt x="5461" y="41160"/>
                  </a:lnTo>
                  <a:lnTo>
                    <a:pt x="169202" y="23952"/>
                  </a:lnTo>
                  <a:lnTo>
                    <a:pt x="174129" y="18008"/>
                  </a:lnTo>
                  <a:lnTo>
                    <a:pt x="173431" y="11404"/>
                  </a:lnTo>
                  <a:lnTo>
                    <a:pt x="172732" y="4775"/>
                  </a:lnTo>
                  <a:lnTo>
                    <a:pt x="166687" y="0"/>
                  </a:lnTo>
                  <a:close/>
                </a:path>
              </a:pathLst>
            </a:custGeom>
            <a:solidFill>
              <a:srgbClr val="5A65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2" name="object 50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35925" y="4801349"/>
              <a:ext cx="172021" cy="37553"/>
            </a:xfrm>
            <a:prstGeom prst="rect">
              <a:avLst/>
            </a:prstGeom>
          </p:spPr>
        </p:pic>
        <p:sp>
          <p:nvSpPr>
            <p:cNvPr id="503" name="object 503"/>
            <p:cNvSpPr/>
            <p:nvPr/>
          </p:nvSpPr>
          <p:spPr>
            <a:xfrm>
              <a:off x="1557240" y="5000479"/>
              <a:ext cx="174625" cy="41275"/>
            </a:xfrm>
            <a:custGeom>
              <a:avLst/>
              <a:gdLst/>
              <a:ahLst/>
              <a:cxnLst/>
              <a:rect l="l" t="t" r="r" b="b"/>
              <a:pathLst>
                <a:path w="174625" h="41275">
                  <a:moveTo>
                    <a:pt x="166687" y="0"/>
                  </a:moveTo>
                  <a:lnTo>
                    <a:pt x="75730" y="10629"/>
                  </a:lnTo>
                  <a:lnTo>
                    <a:pt x="74815" y="11696"/>
                  </a:lnTo>
                  <a:lnTo>
                    <a:pt x="73482" y="10820"/>
                  </a:lnTo>
                  <a:lnTo>
                    <a:pt x="4051" y="18249"/>
                  </a:lnTo>
                  <a:lnTo>
                    <a:pt x="0" y="22771"/>
                  </a:lnTo>
                  <a:lnTo>
                    <a:pt x="1257" y="34709"/>
                  </a:lnTo>
                  <a:lnTo>
                    <a:pt x="5461" y="41186"/>
                  </a:lnTo>
                  <a:lnTo>
                    <a:pt x="169202" y="23977"/>
                  </a:lnTo>
                  <a:lnTo>
                    <a:pt x="174129" y="18034"/>
                  </a:lnTo>
                  <a:lnTo>
                    <a:pt x="173431" y="11417"/>
                  </a:lnTo>
                  <a:lnTo>
                    <a:pt x="172732" y="4813"/>
                  </a:lnTo>
                  <a:lnTo>
                    <a:pt x="166687" y="0"/>
                  </a:lnTo>
                  <a:close/>
                </a:path>
              </a:pathLst>
            </a:custGeom>
            <a:solidFill>
              <a:srgbClr val="5A65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4" name="object 50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7210" y="5002453"/>
              <a:ext cx="172046" cy="37553"/>
            </a:xfrm>
            <a:prstGeom prst="rect">
              <a:avLst/>
            </a:prstGeom>
          </p:spPr>
        </p:pic>
        <p:sp>
          <p:nvSpPr>
            <p:cNvPr id="505" name="object 505"/>
            <p:cNvSpPr/>
            <p:nvPr/>
          </p:nvSpPr>
          <p:spPr>
            <a:xfrm>
              <a:off x="1578380" y="5201597"/>
              <a:ext cx="174625" cy="41275"/>
            </a:xfrm>
            <a:custGeom>
              <a:avLst/>
              <a:gdLst/>
              <a:ahLst/>
              <a:cxnLst/>
              <a:rect l="l" t="t" r="r" b="b"/>
              <a:pathLst>
                <a:path w="174625" h="41275">
                  <a:moveTo>
                    <a:pt x="166687" y="0"/>
                  </a:moveTo>
                  <a:lnTo>
                    <a:pt x="75730" y="10629"/>
                  </a:lnTo>
                  <a:lnTo>
                    <a:pt x="74815" y="11696"/>
                  </a:lnTo>
                  <a:lnTo>
                    <a:pt x="73482" y="10820"/>
                  </a:lnTo>
                  <a:lnTo>
                    <a:pt x="4051" y="18262"/>
                  </a:lnTo>
                  <a:lnTo>
                    <a:pt x="0" y="22783"/>
                  </a:lnTo>
                  <a:lnTo>
                    <a:pt x="1257" y="34709"/>
                  </a:lnTo>
                  <a:lnTo>
                    <a:pt x="5461" y="41186"/>
                  </a:lnTo>
                  <a:lnTo>
                    <a:pt x="169202" y="23977"/>
                  </a:lnTo>
                  <a:lnTo>
                    <a:pt x="174129" y="18034"/>
                  </a:lnTo>
                  <a:lnTo>
                    <a:pt x="173431" y="11417"/>
                  </a:lnTo>
                  <a:lnTo>
                    <a:pt x="172732" y="4800"/>
                  </a:lnTo>
                  <a:lnTo>
                    <a:pt x="166687" y="0"/>
                  </a:lnTo>
                  <a:close/>
                </a:path>
              </a:pathLst>
            </a:custGeom>
            <a:solidFill>
              <a:srgbClr val="5A65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6" name="object 50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78216" y="5203570"/>
              <a:ext cx="172034" cy="37706"/>
            </a:xfrm>
            <a:prstGeom prst="rect">
              <a:avLst/>
            </a:prstGeom>
          </p:spPr>
        </p:pic>
        <p:sp>
          <p:nvSpPr>
            <p:cNvPr id="507" name="object 507"/>
            <p:cNvSpPr/>
            <p:nvPr/>
          </p:nvSpPr>
          <p:spPr>
            <a:xfrm>
              <a:off x="1610106" y="5537187"/>
              <a:ext cx="191135" cy="93345"/>
            </a:xfrm>
            <a:custGeom>
              <a:avLst/>
              <a:gdLst/>
              <a:ahLst/>
              <a:cxnLst/>
              <a:rect l="l" t="t" r="r" b="b"/>
              <a:pathLst>
                <a:path w="191135" h="93345">
                  <a:moveTo>
                    <a:pt x="63385" y="75526"/>
                  </a:moveTo>
                  <a:lnTo>
                    <a:pt x="61099" y="53771"/>
                  </a:lnTo>
                  <a:lnTo>
                    <a:pt x="50063" y="46177"/>
                  </a:lnTo>
                  <a:lnTo>
                    <a:pt x="39992" y="37566"/>
                  </a:lnTo>
                  <a:lnTo>
                    <a:pt x="31140" y="28079"/>
                  </a:lnTo>
                  <a:lnTo>
                    <a:pt x="23749" y="17818"/>
                  </a:lnTo>
                  <a:lnTo>
                    <a:pt x="22809" y="16243"/>
                  </a:lnTo>
                  <a:lnTo>
                    <a:pt x="0" y="18643"/>
                  </a:lnTo>
                  <a:lnTo>
                    <a:pt x="927" y="20218"/>
                  </a:lnTo>
                  <a:lnTo>
                    <a:pt x="13042" y="36614"/>
                  </a:lnTo>
                  <a:lnTo>
                    <a:pt x="27876" y="51498"/>
                  </a:lnTo>
                  <a:lnTo>
                    <a:pt x="44856" y="64566"/>
                  </a:lnTo>
                  <a:lnTo>
                    <a:pt x="63385" y="75526"/>
                  </a:lnTo>
                  <a:close/>
                </a:path>
                <a:path w="191135" h="93345">
                  <a:moveTo>
                    <a:pt x="191096" y="34048"/>
                  </a:moveTo>
                  <a:lnTo>
                    <a:pt x="178396" y="1562"/>
                  </a:lnTo>
                  <a:lnTo>
                    <a:pt x="177380" y="0"/>
                  </a:lnTo>
                  <a:lnTo>
                    <a:pt x="154520" y="2400"/>
                  </a:lnTo>
                  <a:lnTo>
                    <a:pt x="155587" y="3962"/>
                  </a:lnTo>
                  <a:lnTo>
                    <a:pt x="165011" y="28092"/>
                  </a:lnTo>
                  <a:lnTo>
                    <a:pt x="162826" y="48831"/>
                  </a:lnTo>
                  <a:lnTo>
                    <a:pt x="149923" y="64033"/>
                  </a:lnTo>
                  <a:lnTo>
                    <a:pt x="127215" y="71488"/>
                  </a:lnTo>
                  <a:lnTo>
                    <a:pt x="123837" y="71666"/>
                  </a:lnTo>
                  <a:lnTo>
                    <a:pt x="126072" y="92938"/>
                  </a:lnTo>
                  <a:lnTo>
                    <a:pt x="130860" y="93116"/>
                  </a:lnTo>
                  <a:lnTo>
                    <a:pt x="135597" y="92938"/>
                  </a:lnTo>
                  <a:lnTo>
                    <a:pt x="140208" y="92456"/>
                  </a:lnTo>
                  <a:lnTo>
                    <a:pt x="170764" y="82423"/>
                  </a:lnTo>
                  <a:lnTo>
                    <a:pt x="188137" y="61976"/>
                  </a:lnTo>
                  <a:lnTo>
                    <a:pt x="191096" y="34048"/>
                  </a:lnTo>
                  <a:close/>
                </a:path>
              </a:pathLst>
            </a:custGeom>
            <a:solidFill>
              <a:srgbClr val="C2CA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8" name="object 50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74495" y="5622226"/>
              <a:ext cx="64973" cy="39166"/>
            </a:xfrm>
            <a:prstGeom prst="rect">
              <a:avLst/>
            </a:prstGeom>
          </p:spPr>
        </p:pic>
        <p:sp>
          <p:nvSpPr>
            <p:cNvPr id="509" name="object 509"/>
            <p:cNvSpPr/>
            <p:nvPr/>
          </p:nvSpPr>
          <p:spPr>
            <a:xfrm>
              <a:off x="1631861" y="5744210"/>
              <a:ext cx="191135" cy="93345"/>
            </a:xfrm>
            <a:custGeom>
              <a:avLst/>
              <a:gdLst/>
              <a:ahLst/>
              <a:cxnLst/>
              <a:rect l="l" t="t" r="r" b="b"/>
              <a:pathLst>
                <a:path w="191135" h="93345">
                  <a:moveTo>
                    <a:pt x="63398" y="75526"/>
                  </a:moveTo>
                  <a:lnTo>
                    <a:pt x="61099" y="53771"/>
                  </a:lnTo>
                  <a:lnTo>
                    <a:pt x="50063" y="46177"/>
                  </a:lnTo>
                  <a:lnTo>
                    <a:pt x="39992" y="37579"/>
                  </a:lnTo>
                  <a:lnTo>
                    <a:pt x="31140" y="28079"/>
                  </a:lnTo>
                  <a:lnTo>
                    <a:pt x="23749" y="17805"/>
                  </a:lnTo>
                  <a:lnTo>
                    <a:pt x="22809" y="16243"/>
                  </a:lnTo>
                  <a:lnTo>
                    <a:pt x="0" y="18643"/>
                  </a:lnTo>
                  <a:lnTo>
                    <a:pt x="927" y="20205"/>
                  </a:lnTo>
                  <a:lnTo>
                    <a:pt x="13055" y="36614"/>
                  </a:lnTo>
                  <a:lnTo>
                    <a:pt x="27889" y="51498"/>
                  </a:lnTo>
                  <a:lnTo>
                    <a:pt x="44856" y="64566"/>
                  </a:lnTo>
                  <a:lnTo>
                    <a:pt x="63398" y="75526"/>
                  </a:lnTo>
                  <a:close/>
                </a:path>
                <a:path w="191135" h="93345">
                  <a:moveTo>
                    <a:pt x="191096" y="34048"/>
                  </a:moveTo>
                  <a:lnTo>
                    <a:pt x="178396" y="1549"/>
                  </a:lnTo>
                  <a:lnTo>
                    <a:pt x="177380" y="0"/>
                  </a:lnTo>
                  <a:lnTo>
                    <a:pt x="154520" y="2400"/>
                  </a:lnTo>
                  <a:lnTo>
                    <a:pt x="155587" y="3949"/>
                  </a:lnTo>
                  <a:lnTo>
                    <a:pt x="165011" y="28092"/>
                  </a:lnTo>
                  <a:lnTo>
                    <a:pt x="162826" y="48831"/>
                  </a:lnTo>
                  <a:lnTo>
                    <a:pt x="149923" y="64033"/>
                  </a:lnTo>
                  <a:lnTo>
                    <a:pt x="127215" y="71488"/>
                  </a:lnTo>
                  <a:lnTo>
                    <a:pt x="123837" y="71666"/>
                  </a:lnTo>
                  <a:lnTo>
                    <a:pt x="126072" y="92938"/>
                  </a:lnTo>
                  <a:lnTo>
                    <a:pt x="130860" y="93116"/>
                  </a:lnTo>
                  <a:lnTo>
                    <a:pt x="135597" y="92951"/>
                  </a:lnTo>
                  <a:lnTo>
                    <a:pt x="140208" y="92468"/>
                  </a:lnTo>
                  <a:lnTo>
                    <a:pt x="170764" y="82435"/>
                  </a:lnTo>
                  <a:lnTo>
                    <a:pt x="188150" y="61988"/>
                  </a:lnTo>
                  <a:lnTo>
                    <a:pt x="191096" y="34048"/>
                  </a:lnTo>
                  <a:close/>
                </a:path>
              </a:pathLst>
            </a:custGeom>
            <a:solidFill>
              <a:srgbClr val="C2CA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1696265" y="5829264"/>
              <a:ext cx="65405" cy="39370"/>
            </a:xfrm>
            <a:custGeom>
              <a:avLst/>
              <a:gdLst/>
              <a:ahLst/>
              <a:cxnLst/>
              <a:rect l="l" t="t" r="r" b="b"/>
              <a:pathLst>
                <a:path w="65405" h="39370">
                  <a:moveTo>
                    <a:pt x="0" y="0"/>
                  </a:moveTo>
                  <a:lnTo>
                    <a:pt x="33532" y="34116"/>
                  </a:lnTo>
                  <a:lnTo>
                    <a:pt x="64960" y="39166"/>
                  </a:lnTo>
                  <a:lnTo>
                    <a:pt x="62725" y="17907"/>
                  </a:lnTo>
                  <a:lnTo>
                    <a:pt x="47164" y="17309"/>
                  </a:lnTo>
                  <a:lnTo>
                    <a:pt x="31167" y="13944"/>
                  </a:lnTo>
                  <a:lnTo>
                    <a:pt x="15267" y="8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A2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1653032" y="5945606"/>
              <a:ext cx="191135" cy="93345"/>
            </a:xfrm>
            <a:custGeom>
              <a:avLst/>
              <a:gdLst/>
              <a:ahLst/>
              <a:cxnLst/>
              <a:rect l="l" t="t" r="r" b="b"/>
              <a:pathLst>
                <a:path w="191135" h="93345">
                  <a:moveTo>
                    <a:pt x="63385" y="75539"/>
                  </a:moveTo>
                  <a:lnTo>
                    <a:pt x="61099" y="53771"/>
                  </a:lnTo>
                  <a:lnTo>
                    <a:pt x="50063" y="46189"/>
                  </a:lnTo>
                  <a:lnTo>
                    <a:pt x="39992" y="37592"/>
                  </a:lnTo>
                  <a:lnTo>
                    <a:pt x="31140" y="28092"/>
                  </a:lnTo>
                  <a:lnTo>
                    <a:pt x="23749" y="17830"/>
                  </a:lnTo>
                  <a:lnTo>
                    <a:pt x="22809" y="16230"/>
                  </a:lnTo>
                  <a:lnTo>
                    <a:pt x="0" y="18630"/>
                  </a:lnTo>
                  <a:lnTo>
                    <a:pt x="927" y="20231"/>
                  </a:lnTo>
                  <a:lnTo>
                    <a:pt x="13042" y="36639"/>
                  </a:lnTo>
                  <a:lnTo>
                    <a:pt x="27876" y="51511"/>
                  </a:lnTo>
                  <a:lnTo>
                    <a:pt x="44856" y="64579"/>
                  </a:lnTo>
                  <a:lnTo>
                    <a:pt x="63385" y="75539"/>
                  </a:lnTo>
                  <a:close/>
                </a:path>
                <a:path w="191135" h="93345">
                  <a:moveTo>
                    <a:pt x="191096" y="34061"/>
                  </a:moveTo>
                  <a:lnTo>
                    <a:pt x="178396" y="1587"/>
                  </a:lnTo>
                  <a:lnTo>
                    <a:pt x="177380" y="0"/>
                  </a:lnTo>
                  <a:lnTo>
                    <a:pt x="154520" y="2400"/>
                  </a:lnTo>
                  <a:lnTo>
                    <a:pt x="155587" y="3987"/>
                  </a:lnTo>
                  <a:lnTo>
                    <a:pt x="165011" y="28105"/>
                  </a:lnTo>
                  <a:lnTo>
                    <a:pt x="162826" y="48844"/>
                  </a:lnTo>
                  <a:lnTo>
                    <a:pt x="149923" y="64033"/>
                  </a:lnTo>
                  <a:lnTo>
                    <a:pt x="127215" y="71501"/>
                  </a:lnTo>
                  <a:lnTo>
                    <a:pt x="123837" y="71691"/>
                  </a:lnTo>
                  <a:lnTo>
                    <a:pt x="126072" y="92951"/>
                  </a:lnTo>
                  <a:lnTo>
                    <a:pt x="130860" y="93129"/>
                  </a:lnTo>
                  <a:lnTo>
                    <a:pt x="135597" y="92964"/>
                  </a:lnTo>
                  <a:lnTo>
                    <a:pt x="140208" y="92481"/>
                  </a:lnTo>
                  <a:lnTo>
                    <a:pt x="170764" y="82435"/>
                  </a:lnTo>
                  <a:lnTo>
                    <a:pt x="188150" y="61988"/>
                  </a:lnTo>
                  <a:lnTo>
                    <a:pt x="191096" y="34061"/>
                  </a:lnTo>
                  <a:close/>
                </a:path>
              </a:pathLst>
            </a:custGeom>
            <a:solidFill>
              <a:srgbClr val="C2CA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1717436" y="6030690"/>
              <a:ext cx="65405" cy="39370"/>
            </a:xfrm>
            <a:custGeom>
              <a:avLst/>
              <a:gdLst/>
              <a:ahLst/>
              <a:cxnLst/>
              <a:rect l="l" t="t" r="r" b="b"/>
              <a:pathLst>
                <a:path w="65405" h="39370">
                  <a:moveTo>
                    <a:pt x="0" y="0"/>
                  </a:moveTo>
                  <a:lnTo>
                    <a:pt x="33532" y="34097"/>
                  </a:lnTo>
                  <a:lnTo>
                    <a:pt x="64960" y="39154"/>
                  </a:lnTo>
                  <a:lnTo>
                    <a:pt x="62725" y="17881"/>
                  </a:lnTo>
                  <a:lnTo>
                    <a:pt x="47164" y="17291"/>
                  </a:lnTo>
                  <a:lnTo>
                    <a:pt x="31167" y="13931"/>
                  </a:lnTo>
                  <a:lnTo>
                    <a:pt x="15267" y="80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9D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3" name="object 51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03895" y="5530748"/>
              <a:ext cx="33019" cy="37172"/>
            </a:xfrm>
            <a:prstGeom prst="rect">
              <a:avLst/>
            </a:prstGeom>
          </p:spPr>
        </p:pic>
        <p:pic>
          <p:nvPicPr>
            <p:cNvPr id="514" name="object 51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24926" y="5731332"/>
              <a:ext cx="33108" cy="37160"/>
            </a:xfrm>
            <a:prstGeom prst="rect">
              <a:avLst/>
            </a:prstGeom>
          </p:spPr>
        </p:pic>
        <p:pic>
          <p:nvPicPr>
            <p:cNvPr id="515" name="object 51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46174" y="5933541"/>
              <a:ext cx="33070" cy="37160"/>
            </a:xfrm>
            <a:prstGeom prst="rect">
              <a:avLst/>
            </a:prstGeom>
          </p:spPr>
        </p:pic>
        <p:pic>
          <p:nvPicPr>
            <p:cNvPr id="516" name="object 51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57743" y="5514581"/>
              <a:ext cx="33083" cy="37160"/>
            </a:xfrm>
            <a:prstGeom prst="rect">
              <a:avLst/>
            </a:prstGeom>
          </p:spPr>
        </p:pic>
        <p:pic>
          <p:nvPicPr>
            <p:cNvPr id="517" name="object 51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78761" y="5715152"/>
              <a:ext cx="33096" cy="37160"/>
            </a:xfrm>
            <a:prstGeom prst="rect">
              <a:avLst/>
            </a:prstGeom>
          </p:spPr>
        </p:pic>
        <p:pic>
          <p:nvPicPr>
            <p:cNvPr id="518" name="object 51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800072" y="5917361"/>
              <a:ext cx="33032" cy="37185"/>
            </a:xfrm>
            <a:prstGeom prst="rect">
              <a:avLst/>
            </a:prstGeom>
          </p:spPr>
        </p:pic>
        <p:sp>
          <p:nvSpPr>
            <p:cNvPr id="519" name="object 519"/>
            <p:cNvSpPr/>
            <p:nvPr/>
          </p:nvSpPr>
          <p:spPr>
            <a:xfrm>
              <a:off x="1611897" y="5520509"/>
              <a:ext cx="174625" cy="41275"/>
            </a:xfrm>
            <a:custGeom>
              <a:avLst/>
              <a:gdLst/>
              <a:ahLst/>
              <a:cxnLst/>
              <a:rect l="l" t="t" r="r" b="b"/>
              <a:pathLst>
                <a:path w="174625" h="41275">
                  <a:moveTo>
                    <a:pt x="166687" y="0"/>
                  </a:moveTo>
                  <a:lnTo>
                    <a:pt x="75730" y="10604"/>
                  </a:lnTo>
                  <a:lnTo>
                    <a:pt x="74815" y="11683"/>
                  </a:lnTo>
                  <a:lnTo>
                    <a:pt x="73482" y="10794"/>
                  </a:lnTo>
                  <a:lnTo>
                    <a:pt x="4051" y="18237"/>
                  </a:lnTo>
                  <a:lnTo>
                    <a:pt x="0" y="22758"/>
                  </a:lnTo>
                  <a:lnTo>
                    <a:pt x="1257" y="34658"/>
                  </a:lnTo>
                  <a:lnTo>
                    <a:pt x="5461" y="41160"/>
                  </a:lnTo>
                  <a:lnTo>
                    <a:pt x="169202" y="23952"/>
                  </a:lnTo>
                  <a:lnTo>
                    <a:pt x="174129" y="18021"/>
                  </a:lnTo>
                  <a:lnTo>
                    <a:pt x="173431" y="11404"/>
                  </a:lnTo>
                  <a:lnTo>
                    <a:pt x="172732" y="4775"/>
                  </a:lnTo>
                  <a:lnTo>
                    <a:pt x="166687" y="0"/>
                  </a:lnTo>
                  <a:close/>
                </a:path>
              </a:pathLst>
            </a:custGeom>
            <a:solidFill>
              <a:srgbClr val="5A65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0" name="object 52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11731" y="5522480"/>
              <a:ext cx="172021" cy="37681"/>
            </a:xfrm>
            <a:prstGeom prst="rect">
              <a:avLst/>
            </a:prstGeom>
          </p:spPr>
        </p:pic>
        <p:sp>
          <p:nvSpPr>
            <p:cNvPr id="521" name="object 521"/>
            <p:cNvSpPr/>
            <p:nvPr/>
          </p:nvSpPr>
          <p:spPr>
            <a:xfrm>
              <a:off x="1633034" y="5721618"/>
              <a:ext cx="174625" cy="41275"/>
            </a:xfrm>
            <a:custGeom>
              <a:avLst/>
              <a:gdLst/>
              <a:ahLst/>
              <a:cxnLst/>
              <a:rect l="l" t="t" r="r" b="b"/>
              <a:pathLst>
                <a:path w="174625" h="41275">
                  <a:moveTo>
                    <a:pt x="166687" y="0"/>
                  </a:moveTo>
                  <a:lnTo>
                    <a:pt x="75730" y="10617"/>
                  </a:lnTo>
                  <a:lnTo>
                    <a:pt x="74815" y="11671"/>
                  </a:lnTo>
                  <a:lnTo>
                    <a:pt x="73482" y="10795"/>
                  </a:lnTo>
                  <a:lnTo>
                    <a:pt x="4051" y="18237"/>
                  </a:lnTo>
                  <a:lnTo>
                    <a:pt x="0" y="22771"/>
                  </a:lnTo>
                  <a:lnTo>
                    <a:pt x="1257" y="34696"/>
                  </a:lnTo>
                  <a:lnTo>
                    <a:pt x="5461" y="41173"/>
                  </a:lnTo>
                  <a:lnTo>
                    <a:pt x="169202" y="23964"/>
                  </a:lnTo>
                  <a:lnTo>
                    <a:pt x="174129" y="18021"/>
                  </a:lnTo>
                  <a:lnTo>
                    <a:pt x="173431" y="11404"/>
                  </a:lnTo>
                  <a:lnTo>
                    <a:pt x="172732" y="4787"/>
                  </a:lnTo>
                  <a:lnTo>
                    <a:pt x="166687" y="0"/>
                  </a:lnTo>
                  <a:close/>
                </a:path>
              </a:pathLst>
            </a:custGeom>
            <a:solidFill>
              <a:srgbClr val="5A65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2" name="object 52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633004" y="5723572"/>
              <a:ext cx="172046" cy="37541"/>
            </a:xfrm>
            <a:prstGeom prst="rect">
              <a:avLst/>
            </a:prstGeom>
          </p:spPr>
        </p:pic>
        <p:sp>
          <p:nvSpPr>
            <p:cNvPr id="523" name="object 523"/>
            <p:cNvSpPr/>
            <p:nvPr/>
          </p:nvSpPr>
          <p:spPr>
            <a:xfrm>
              <a:off x="1654173" y="5922736"/>
              <a:ext cx="174625" cy="41275"/>
            </a:xfrm>
            <a:custGeom>
              <a:avLst/>
              <a:gdLst/>
              <a:ahLst/>
              <a:cxnLst/>
              <a:rect l="l" t="t" r="r" b="b"/>
              <a:pathLst>
                <a:path w="174625" h="41275">
                  <a:moveTo>
                    <a:pt x="166687" y="0"/>
                  </a:moveTo>
                  <a:lnTo>
                    <a:pt x="75730" y="10604"/>
                  </a:lnTo>
                  <a:lnTo>
                    <a:pt x="74815" y="11684"/>
                  </a:lnTo>
                  <a:lnTo>
                    <a:pt x="73482" y="10807"/>
                  </a:lnTo>
                  <a:lnTo>
                    <a:pt x="4051" y="18237"/>
                  </a:lnTo>
                  <a:lnTo>
                    <a:pt x="0" y="22758"/>
                  </a:lnTo>
                  <a:lnTo>
                    <a:pt x="1257" y="34683"/>
                  </a:lnTo>
                  <a:lnTo>
                    <a:pt x="5461" y="41173"/>
                  </a:lnTo>
                  <a:lnTo>
                    <a:pt x="169202" y="23964"/>
                  </a:lnTo>
                  <a:lnTo>
                    <a:pt x="174129" y="18021"/>
                  </a:lnTo>
                  <a:lnTo>
                    <a:pt x="173431" y="11404"/>
                  </a:lnTo>
                  <a:lnTo>
                    <a:pt x="172732" y="4775"/>
                  </a:lnTo>
                  <a:lnTo>
                    <a:pt x="166687" y="0"/>
                  </a:lnTo>
                  <a:close/>
                </a:path>
              </a:pathLst>
            </a:custGeom>
            <a:solidFill>
              <a:srgbClr val="5A65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4" name="object 52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53997" y="5924715"/>
              <a:ext cx="171995" cy="37528"/>
            </a:xfrm>
            <a:prstGeom prst="rect">
              <a:avLst/>
            </a:prstGeom>
          </p:spPr>
        </p:pic>
        <p:sp>
          <p:nvSpPr>
            <p:cNvPr id="525" name="object 525"/>
            <p:cNvSpPr/>
            <p:nvPr/>
          </p:nvSpPr>
          <p:spPr>
            <a:xfrm>
              <a:off x="704240" y="4715929"/>
              <a:ext cx="1961514" cy="1404620"/>
            </a:xfrm>
            <a:custGeom>
              <a:avLst/>
              <a:gdLst/>
              <a:ahLst/>
              <a:cxnLst/>
              <a:rect l="l" t="t" r="r" b="b"/>
              <a:pathLst>
                <a:path w="1961514" h="1404620">
                  <a:moveTo>
                    <a:pt x="773531" y="116268"/>
                  </a:moveTo>
                  <a:lnTo>
                    <a:pt x="773036" y="111467"/>
                  </a:lnTo>
                  <a:lnTo>
                    <a:pt x="0" y="192709"/>
                  </a:lnTo>
                  <a:lnTo>
                    <a:pt x="508" y="197510"/>
                  </a:lnTo>
                  <a:lnTo>
                    <a:pt x="773531" y="116268"/>
                  </a:lnTo>
                  <a:close/>
                </a:path>
                <a:path w="1961514" h="1404620">
                  <a:moveTo>
                    <a:pt x="782789" y="204381"/>
                  </a:moveTo>
                  <a:lnTo>
                    <a:pt x="782599" y="202514"/>
                  </a:lnTo>
                  <a:lnTo>
                    <a:pt x="9575" y="283768"/>
                  </a:lnTo>
                  <a:lnTo>
                    <a:pt x="9766" y="285623"/>
                  </a:lnTo>
                  <a:lnTo>
                    <a:pt x="782789" y="204381"/>
                  </a:lnTo>
                  <a:close/>
                </a:path>
                <a:path w="1961514" h="1404620">
                  <a:moveTo>
                    <a:pt x="788390" y="257670"/>
                  </a:moveTo>
                  <a:lnTo>
                    <a:pt x="788200" y="255816"/>
                  </a:lnTo>
                  <a:lnTo>
                    <a:pt x="15176" y="337058"/>
                  </a:lnTo>
                  <a:lnTo>
                    <a:pt x="15367" y="338912"/>
                  </a:lnTo>
                  <a:lnTo>
                    <a:pt x="788390" y="257670"/>
                  </a:lnTo>
                  <a:close/>
                </a:path>
                <a:path w="1961514" h="1404620">
                  <a:moveTo>
                    <a:pt x="793991" y="310946"/>
                  </a:moveTo>
                  <a:lnTo>
                    <a:pt x="793800" y="309092"/>
                  </a:lnTo>
                  <a:lnTo>
                    <a:pt x="20777" y="390334"/>
                  </a:lnTo>
                  <a:lnTo>
                    <a:pt x="20967" y="392201"/>
                  </a:lnTo>
                  <a:lnTo>
                    <a:pt x="793991" y="310946"/>
                  </a:lnTo>
                  <a:close/>
                </a:path>
                <a:path w="1961514" h="1404620">
                  <a:moveTo>
                    <a:pt x="799592" y="364223"/>
                  </a:moveTo>
                  <a:lnTo>
                    <a:pt x="799401" y="362369"/>
                  </a:lnTo>
                  <a:lnTo>
                    <a:pt x="26377" y="443611"/>
                  </a:lnTo>
                  <a:lnTo>
                    <a:pt x="26568" y="445490"/>
                  </a:lnTo>
                  <a:lnTo>
                    <a:pt x="799592" y="364223"/>
                  </a:lnTo>
                  <a:close/>
                </a:path>
                <a:path w="1961514" h="1404620">
                  <a:moveTo>
                    <a:pt x="805192" y="417499"/>
                  </a:moveTo>
                  <a:lnTo>
                    <a:pt x="805002" y="415645"/>
                  </a:lnTo>
                  <a:lnTo>
                    <a:pt x="31978" y="496887"/>
                  </a:lnTo>
                  <a:lnTo>
                    <a:pt x="32169" y="498754"/>
                  </a:lnTo>
                  <a:lnTo>
                    <a:pt x="805192" y="417499"/>
                  </a:lnTo>
                  <a:close/>
                </a:path>
                <a:path w="1961514" h="1404620">
                  <a:moveTo>
                    <a:pt x="810793" y="470776"/>
                  </a:moveTo>
                  <a:lnTo>
                    <a:pt x="810602" y="468922"/>
                  </a:lnTo>
                  <a:lnTo>
                    <a:pt x="37566" y="550164"/>
                  </a:lnTo>
                  <a:lnTo>
                    <a:pt x="37769" y="552030"/>
                  </a:lnTo>
                  <a:lnTo>
                    <a:pt x="810793" y="470776"/>
                  </a:lnTo>
                  <a:close/>
                </a:path>
                <a:path w="1961514" h="1404620">
                  <a:moveTo>
                    <a:pt x="816394" y="524078"/>
                  </a:moveTo>
                  <a:lnTo>
                    <a:pt x="816203" y="522211"/>
                  </a:lnTo>
                  <a:lnTo>
                    <a:pt x="43167" y="603465"/>
                  </a:lnTo>
                  <a:lnTo>
                    <a:pt x="43370" y="605320"/>
                  </a:lnTo>
                  <a:lnTo>
                    <a:pt x="816394" y="524078"/>
                  </a:lnTo>
                  <a:close/>
                </a:path>
                <a:path w="1961514" h="1404620">
                  <a:moveTo>
                    <a:pt x="821994" y="577342"/>
                  </a:moveTo>
                  <a:lnTo>
                    <a:pt x="821804" y="575475"/>
                  </a:lnTo>
                  <a:lnTo>
                    <a:pt x="48768" y="656729"/>
                  </a:lnTo>
                  <a:lnTo>
                    <a:pt x="48958" y="658596"/>
                  </a:lnTo>
                  <a:lnTo>
                    <a:pt x="821994" y="577342"/>
                  </a:lnTo>
                  <a:close/>
                </a:path>
                <a:path w="1961514" h="1404620">
                  <a:moveTo>
                    <a:pt x="827595" y="630643"/>
                  </a:moveTo>
                  <a:lnTo>
                    <a:pt x="827405" y="628789"/>
                  </a:lnTo>
                  <a:lnTo>
                    <a:pt x="54368" y="710031"/>
                  </a:lnTo>
                  <a:lnTo>
                    <a:pt x="54559" y="711885"/>
                  </a:lnTo>
                  <a:lnTo>
                    <a:pt x="827595" y="630643"/>
                  </a:lnTo>
                  <a:close/>
                </a:path>
                <a:path w="1961514" h="1404620">
                  <a:moveTo>
                    <a:pt x="833196" y="683907"/>
                  </a:moveTo>
                  <a:lnTo>
                    <a:pt x="833005" y="682053"/>
                  </a:lnTo>
                  <a:lnTo>
                    <a:pt x="59969" y="763295"/>
                  </a:lnTo>
                  <a:lnTo>
                    <a:pt x="60159" y="765175"/>
                  </a:lnTo>
                  <a:lnTo>
                    <a:pt x="833196" y="683907"/>
                  </a:lnTo>
                  <a:close/>
                </a:path>
                <a:path w="1961514" h="1404620">
                  <a:moveTo>
                    <a:pt x="838796" y="737196"/>
                  </a:moveTo>
                  <a:lnTo>
                    <a:pt x="838606" y="735330"/>
                  </a:lnTo>
                  <a:lnTo>
                    <a:pt x="65570" y="816571"/>
                  </a:lnTo>
                  <a:lnTo>
                    <a:pt x="65760" y="818464"/>
                  </a:lnTo>
                  <a:lnTo>
                    <a:pt x="838796" y="737196"/>
                  </a:lnTo>
                  <a:close/>
                </a:path>
                <a:path w="1961514" h="1404620">
                  <a:moveTo>
                    <a:pt x="844397" y="790473"/>
                  </a:moveTo>
                  <a:lnTo>
                    <a:pt x="844207" y="788606"/>
                  </a:lnTo>
                  <a:lnTo>
                    <a:pt x="71170" y="869848"/>
                  </a:lnTo>
                  <a:lnTo>
                    <a:pt x="71361" y="871728"/>
                  </a:lnTo>
                  <a:lnTo>
                    <a:pt x="844397" y="790473"/>
                  </a:lnTo>
                  <a:close/>
                </a:path>
                <a:path w="1961514" h="1404620">
                  <a:moveTo>
                    <a:pt x="849998" y="843762"/>
                  </a:moveTo>
                  <a:lnTo>
                    <a:pt x="849807" y="841895"/>
                  </a:lnTo>
                  <a:lnTo>
                    <a:pt x="76771" y="923137"/>
                  </a:lnTo>
                  <a:lnTo>
                    <a:pt x="76962" y="925004"/>
                  </a:lnTo>
                  <a:lnTo>
                    <a:pt x="849998" y="843762"/>
                  </a:lnTo>
                  <a:close/>
                </a:path>
                <a:path w="1961514" h="1404620">
                  <a:moveTo>
                    <a:pt x="855599" y="897051"/>
                  </a:moveTo>
                  <a:lnTo>
                    <a:pt x="855408" y="895172"/>
                  </a:lnTo>
                  <a:lnTo>
                    <a:pt x="82372" y="976426"/>
                  </a:lnTo>
                  <a:lnTo>
                    <a:pt x="82562" y="978293"/>
                  </a:lnTo>
                  <a:lnTo>
                    <a:pt x="855599" y="897051"/>
                  </a:lnTo>
                  <a:close/>
                </a:path>
                <a:path w="1961514" h="1404620">
                  <a:moveTo>
                    <a:pt x="861199" y="950328"/>
                  </a:moveTo>
                  <a:lnTo>
                    <a:pt x="861009" y="948461"/>
                  </a:lnTo>
                  <a:lnTo>
                    <a:pt x="87972" y="1029716"/>
                  </a:lnTo>
                  <a:lnTo>
                    <a:pt x="88163" y="1031570"/>
                  </a:lnTo>
                  <a:lnTo>
                    <a:pt x="861199" y="950328"/>
                  </a:lnTo>
                  <a:close/>
                </a:path>
                <a:path w="1961514" h="1404620">
                  <a:moveTo>
                    <a:pt x="866800" y="1003604"/>
                  </a:moveTo>
                  <a:lnTo>
                    <a:pt x="866597" y="1001750"/>
                  </a:lnTo>
                  <a:lnTo>
                    <a:pt x="93573" y="1082992"/>
                  </a:lnTo>
                  <a:lnTo>
                    <a:pt x="93764" y="1084846"/>
                  </a:lnTo>
                  <a:lnTo>
                    <a:pt x="866800" y="1003604"/>
                  </a:lnTo>
                  <a:close/>
                </a:path>
                <a:path w="1961514" h="1404620">
                  <a:moveTo>
                    <a:pt x="872401" y="1056894"/>
                  </a:moveTo>
                  <a:lnTo>
                    <a:pt x="872197" y="1055039"/>
                  </a:lnTo>
                  <a:lnTo>
                    <a:pt x="99174" y="1136281"/>
                  </a:lnTo>
                  <a:lnTo>
                    <a:pt x="99364" y="1138161"/>
                  </a:lnTo>
                  <a:lnTo>
                    <a:pt x="872401" y="1056894"/>
                  </a:lnTo>
                  <a:close/>
                </a:path>
                <a:path w="1961514" h="1404620">
                  <a:moveTo>
                    <a:pt x="877989" y="1110157"/>
                  </a:moveTo>
                  <a:lnTo>
                    <a:pt x="877798" y="1108316"/>
                  </a:lnTo>
                  <a:lnTo>
                    <a:pt x="104775" y="1189558"/>
                  </a:lnTo>
                  <a:lnTo>
                    <a:pt x="104965" y="1191412"/>
                  </a:lnTo>
                  <a:lnTo>
                    <a:pt x="877989" y="1110157"/>
                  </a:lnTo>
                  <a:close/>
                </a:path>
                <a:path w="1961514" h="1404620">
                  <a:moveTo>
                    <a:pt x="883589" y="1163447"/>
                  </a:moveTo>
                  <a:lnTo>
                    <a:pt x="883399" y="1161580"/>
                  </a:lnTo>
                  <a:lnTo>
                    <a:pt x="110375" y="1242822"/>
                  </a:lnTo>
                  <a:lnTo>
                    <a:pt x="110566" y="1244701"/>
                  </a:lnTo>
                  <a:lnTo>
                    <a:pt x="883589" y="1163447"/>
                  </a:lnTo>
                  <a:close/>
                </a:path>
                <a:path w="1961514" h="1404620">
                  <a:moveTo>
                    <a:pt x="889190" y="1216723"/>
                  </a:moveTo>
                  <a:lnTo>
                    <a:pt x="889000" y="1214869"/>
                  </a:lnTo>
                  <a:lnTo>
                    <a:pt x="115976" y="1296123"/>
                  </a:lnTo>
                  <a:lnTo>
                    <a:pt x="116166" y="1297965"/>
                  </a:lnTo>
                  <a:lnTo>
                    <a:pt x="889190" y="1216723"/>
                  </a:lnTo>
                  <a:close/>
                </a:path>
                <a:path w="1961514" h="1404620">
                  <a:moveTo>
                    <a:pt x="894791" y="1270025"/>
                  </a:moveTo>
                  <a:lnTo>
                    <a:pt x="894600" y="1268158"/>
                  </a:lnTo>
                  <a:lnTo>
                    <a:pt x="121577" y="1349413"/>
                  </a:lnTo>
                  <a:lnTo>
                    <a:pt x="121767" y="1351267"/>
                  </a:lnTo>
                  <a:lnTo>
                    <a:pt x="894791" y="1270025"/>
                  </a:lnTo>
                  <a:close/>
                </a:path>
                <a:path w="1961514" h="1404620">
                  <a:moveTo>
                    <a:pt x="900391" y="1323289"/>
                  </a:moveTo>
                  <a:lnTo>
                    <a:pt x="900201" y="1321422"/>
                  </a:lnTo>
                  <a:lnTo>
                    <a:pt x="127177" y="1402676"/>
                  </a:lnTo>
                  <a:lnTo>
                    <a:pt x="127368" y="1404543"/>
                  </a:lnTo>
                  <a:lnTo>
                    <a:pt x="900391" y="1323289"/>
                  </a:lnTo>
                  <a:close/>
                </a:path>
                <a:path w="1961514" h="1404620">
                  <a:moveTo>
                    <a:pt x="1834095" y="4787"/>
                  </a:moveTo>
                  <a:lnTo>
                    <a:pt x="1833575" y="0"/>
                  </a:lnTo>
                  <a:lnTo>
                    <a:pt x="1060564" y="81241"/>
                  </a:lnTo>
                  <a:lnTo>
                    <a:pt x="1061072" y="86042"/>
                  </a:lnTo>
                  <a:lnTo>
                    <a:pt x="1834095" y="4787"/>
                  </a:lnTo>
                  <a:close/>
                </a:path>
                <a:path w="1961514" h="1404620">
                  <a:moveTo>
                    <a:pt x="1843354" y="92913"/>
                  </a:moveTo>
                  <a:lnTo>
                    <a:pt x="1843163" y="91046"/>
                  </a:lnTo>
                  <a:lnTo>
                    <a:pt x="1070140" y="172288"/>
                  </a:lnTo>
                  <a:lnTo>
                    <a:pt x="1070330" y="174155"/>
                  </a:lnTo>
                  <a:lnTo>
                    <a:pt x="1843354" y="92913"/>
                  </a:lnTo>
                  <a:close/>
                </a:path>
                <a:path w="1961514" h="1404620">
                  <a:moveTo>
                    <a:pt x="1848954" y="146202"/>
                  </a:moveTo>
                  <a:lnTo>
                    <a:pt x="1848764" y="144335"/>
                  </a:lnTo>
                  <a:lnTo>
                    <a:pt x="1075740" y="225590"/>
                  </a:lnTo>
                  <a:lnTo>
                    <a:pt x="1075931" y="227444"/>
                  </a:lnTo>
                  <a:lnTo>
                    <a:pt x="1848954" y="146202"/>
                  </a:lnTo>
                  <a:close/>
                </a:path>
                <a:path w="1961514" h="1404620">
                  <a:moveTo>
                    <a:pt x="1854555" y="199478"/>
                  </a:moveTo>
                  <a:lnTo>
                    <a:pt x="1854365" y="197612"/>
                  </a:lnTo>
                  <a:lnTo>
                    <a:pt x="1081341" y="278866"/>
                  </a:lnTo>
                  <a:lnTo>
                    <a:pt x="1081532" y="280720"/>
                  </a:lnTo>
                  <a:lnTo>
                    <a:pt x="1854555" y="199478"/>
                  </a:lnTo>
                  <a:close/>
                </a:path>
                <a:path w="1961514" h="1404620">
                  <a:moveTo>
                    <a:pt x="1860156" y="252768"/>
                  </a:moveTo>
                  <a:lnTo>
                    <a:pt x="1859965" y="250901"/>
                  </a:lnTo>
                  <a:lnTo>
                    <a:pt x="1086942" y="332143"/>
                  </a:lnTo>
                  <a:lnTo>
                    <a:pt x="1087132" y="334010"/>
                  </a:lnTo>
                  <a:lnTo>
                    <a:pt x="1860156" y="252768"/>
                  </a:lnTo>
                  <a:close/>
                </a:path>
                <a:path w="1961514" h="1404620">
                  <a:moveTo>
                    <a:pt x="1865757" y="306044"/>
                  </a:moveTo>
                  <a:lnTo>
                    <a:pt x="1865566" y="304190"/>
                  </a:lnTo>
                  <a:lnTo>
                    <a:pt x="1092542" y="385432"/>
                  </a:lnTo>
                  <a:lnTo>
                    <a:pt x="1092733" y="387299"/>
                  </a:lnTo>
                  <a:lnTo>
                    <a:pt x="1865757" y="306044"/>
                  </a:lnTo>
                  <a:close/>
                </a:path>
                <a:path w="1961514" h="1404620">
                  <a:moveTo>
                    <a:pt x="1871357" y="359321"/>
                  </a:moveTo>
                  <a:lnTo>
                    <a:pt x="1871167" y="357466"/>
                  </a:lnTo>
                  <a:lnTo>
                    <a:pt x="1098143" y="438708"/>
                  </a:lnTo>
                  <a:lnTo>
                    <a:pt x="1098334" y="440575"/>
                  </a:lnTo>
                  <a:lnTo>
                    <a:pt x="1871357" y="359321"/>
                  </a:lnTo>
                  <a:close/>
                </a:path>
                <a:path w="1961514" h="1404620">
                  <a:moveTo>
                    <a:pt x="1876958" y="412597"/>
                  </a:moveTo>
                  <a:lnTo>
                    <a:pt x="1876767" y="410743"/>
                  </a:lnTo>
                  <a:lnTo>
                    <a:pt x="1103744" y="491985"/>
                  </a:lnTo>
                  <a:lnTo>
                    <a:pt x="1103934" y="493852"/>
                  </a:lnTo>
                  <a:lnTo>
                    <a:pt x="1876958" y="412597"/>
                  </a:lnTo>
                  <a:close/>
                </a:path>
                <a:path w="1961514" h="1404620">
                  <a:moveTo>
                    <a:pt x="1882559" y="465874"/>
                  </a:moveTo>
                  <a:lnTo>
                    <a:pt x="1882355" y="464007"/>
                  </a:lnTo>
                  <a:lnTo>
                    <a:pt x="1109345" y="545249"/>
                  </a:lnTo>
                  <a:lnTo>
                    <a:pt x="1109535" y="547128"/>
                  </a:lnTo>
                  <a:lnTo>
                    <a:pt x="1882559" y="465874"/>
                  </a:lnTo>
                  <a:close/>
                </a:path>
                <a:path w="1961514" h="1404620">
                  <a:moveTo>
                    <a:pt x="1888159" y="519176"/>
                  </a:moveTo>
                  <a:lnTo>
                    <a:pt x="1887956" y="517309"/>
                  </a:lnTo>
                  <a:lnTo>
                    <a:pt x="1114945" y="598563"/>
                  </a:lnTo>
                  <a:lnTo>
                    <a:pt x="1115136" y="600417"/>
                  </a:lnTo>
                  <a:lnTo>
                    <a:pt x="1888159" y="519176"/>
                  </a:lnTo>
                  <a:close/>
                </a:path>
                <a:path w="1961514" h="1404620">
                  <a:moveTo>
                    <a:pt x="1893747" y="572439"/>
                  </a:moveTo>
                  <a:lnTo>
                    <a:pt x="1893557" y="570572"/>
                  </a:lnTo>
                  <a:lnTo>
                    <a:pt x="1120546" y="651827"/>
                  </a:lnTo>
                  <a:lnTo>
                    <a:pt x="1120736" y="653694"/>
                  </a:lnTo>
                  <a:lnTo>
                    <a:pt x="1893747" y="572439"/>
                  </a:lnTo>
                  <a:close/>
                </a:path>
                <a:path w="1961514" h="1404620">
                  <a:moveTo>
                    <a:pt x="1899348" y="625729"/>
                  </a:moveTo>
                  <a:lnTo>
                    <a:pt x="1899158" y="623862"/>
                  </a:lnTo>
                  <a:lnTo>
                    <a:pt x="1126147" y="705104"/>
                  </a:lnTo>
                  <a:lnTo>
                    <a:pt x="1126337" y="706983"/>
                  </a:lnTo>
                  <a:lnTo>
                    <a:pt x="1899348" y="625729"/>
                  </a:lnTo>
                  <a:close/>
                </a:path>
                <a:path w="1961514" h="1404620">
                  <a:moveTo>
                    <a:pt x="1904949" y="679005"/>
                  </a:moveTo>
                  <a:lnTo>
                    <a:pt x="1904758" y="677151"/>
                  </a:lnTo>
                  <a:lnTo>
                    <a:pt x="1131747" y="758393"/>
                  </a:lnTo>
                  <a:lnTo>
                    <a:pt x="1131938" y="760272"/>
                  </a:lnTo>
                  <a:lnTo>
                    <a:pt x="1904949" y="679005"/>
                  </a:lnTo>
                  <a:close/>
                </a:path>
                <a:path w="1961514" h="1404620">
                  <a:moveTo>
                    <a:pt x="1910549" y="732282"/>
                  </a:moveTo>
                  <a:lnTo>
                    <a:pt x="1910359" y="730427"/>
                  </a:lnTo>
                  <a:lnTo>
                    <a:pt x="1137348" y="811669"/>
                  </a:lnTo>
                  <a:lnTo>
                    <a:pt x="1137539" y="813536"/>
                  </a:lnTo>
                  <a:lnTo>
                    <a:pt x="1910549" y="732282"/>
                  </a:lnTo>
                  <a:close/>
                </a:path>
                <a:path w="1961514" h="1404620">
                  <a:moveTo>
                    <a:pt x="1916150" y="785571"/>
                  </a:moveTo>
                  <a:lnTo>
                    <a:pt x="1915960" y="783704"/>
                  </a:lnTo>
                  <a:lnTo>
                    <a:pt x="1142949" y="864946"/>
                  </a:lnTo>
                  <a:lnTo>
                    <a:pt x="1143139" y="866825"/>
                  </a:lnTo>
                  <a:lnTo>
                    <a:pt x="1916150" y="785571"/>
                  </a:lnTo>
                  <a:close/>
                </a:path>
                <a:path w="1961514" h="1404620">
                  <a:moveTo>
                    <a:pt x="1921751" y="838847"/>
                  </a:moveTo>
                  <a:lnTo>
                    <a:pt x="1921560" y="836993"/>
                  </a:lnTo>
                  <a:lnTo>
                    <a:pt x="1148549" y="918235"/>
                  </a:lnTo>
                  <a:lnTo>
                    <a:pt x="1148740" y="920102"/>
                  </a:lnTo>
                  <a:lnTo>
                    <a:pt x="1921751" y="838847"/>
                  </a:lnTo>
                  <a:close/>
                </a:path>
                <a:path w="1961514" h="1404620">
                  <a:moveTo>
                    <a:pt x="1927352" y="892136"/>
                  </a:moveTo>
                  <a:lnTo>
                    <a:pt x="1927161" y="890270"/>
                  </a:lnTo>
                  <a:lnTo>
                    <a:pt x="1154137" y="971524"/>
                  </a:lnTo>
                  <a:lnTo>
                    <a:pt x="1154341" y="973378"/>
                  </a:lnTo>
                  <a:lnTo>
                    <a:pt x="1927352" y="892136"/>
                  </a:lnTo>
                  <a:close/>
                </a:path>
                <a:path w="1961514" h="1404620">
                  <a:moveTo>
                    <a:pt x="1932952" y="945426"/>
                  </a:moveTo>
                  <a:lnTo>
                    <a:pt x="1932762" y="943559"/>
                  </a:lnTo>
                  <a:lnTo>
                    <a:pt x="1159751" y="1024813"/>
                  </a:lnTo>
                  <a:lnTo>
                    <a:pt x="1159941" y="1026680"/>
                  </a:lnTo>
                  <a:lnTo>
                    <a:pt x="1932952" y="945426"/>
                  </a:lnTo>
                  <a:close/>
                </a:path>
                <a:path w="1961514" h="1404620">
                  <a:moveTo>
                    <a:pt x="1938553" y="998702"/>
                  </a:moveTo>
                  <a:lnTo>
                    <a:pt x="1938362" y="996861"/>
                  </a:lnTo>
                  <a:lnTo>
                    <a:pt x="1165352" y="1078103"/>
                  </a:lnTo>
                  <a:lnTo>
                    <a:pt x="1165529" y="1079944"/>
                  </a:lnTo>
                  <a:lnTo>
                    <a:pt x="1938553" y="998702"/>
                  </a:lnTo>
                  <a:close/>
                </a:path>
                <a:path w="1961514" h="1404620">
                  <a:moveTo>
                    <a:pt x="1944154" y="1051979"/>
                  </a:moveTo>
                  <a:lnTo>
                    <a:pt x="1943963" y="1050124"/>
                  </a:lnTo>
                  <a:lnTo>
                    <a:pt x="1170940" y="1131366"/>
                  </a:lnTo>
                  <a:lnTo>
                    <a:pt x="1171130" y="1133246"/>
                  </a:lnTo>
                  <a:lnTo>
                    <a:pt x="1944154" y="1051979"/>
                  </a:lnTo>
                  <a:close/>
                </a:path>
                <a:path w="1961514" h="1404620">
                  <a:moveTo>
                    <a:pt x="1949754" y="1105242"/>
                  </a:moveTo>
                  <a:lnTo>
                    <a:pt x="1949564" y="1103401"/>
                  </a:lnTo>
                  <a:lnTo>
                    <a:pt x="1176540" y="1184643"/>
                  </a:lnTo>
                  <a:lnTo>
                    <a:pt x="1176731" y="1186497"/>
                  </a:lnTo>
                  <a:lnTo>
                    <a:pt x="1949754" y="1105242"/>
                  </a:lnTo>
                  <a:close/>
                </a:path>
                <a:path w="1961514" h="1404620">
                  <a:moveTo>
                    <a:pt x="1955355" y="1158544"/>
                  </a:moveTo>
                  <a:lnTo>
                    <a:pt x="1955165" y="1156690"/>
                  </a:lnTo>
                  <a:lnTo>
                    <a:pt x="1182141" y="1237932"/>
                  </a:lnTo>
                  <a:lnTo>
                    <a:pt x="1182331" y="1239799"/>
                  </a:lnTo>
                  <a:lnTo>
                    <a:pt x="1955355" y="1158544"/>
                  </a:lnTo>
                  <a:close/>
                </a:path>
                <a:path w="1961514" h="1404620">
                  <a:moveTo>
                    <a:pt x="1960956" y="1211821"/>
                  </a:moveTo>
                  <a:lnTo>
                    <a:pt x="1960765" y="1209954"/>
                  </a:lnTo>
                  <a:lnTo>
                    <a:pt x="1187742" y="1291196"/>
                  </a:lnTo>
                  <a:lnTo>
                    <a:pt x="1187932" y="1293075"/>
                  </a:lnTo>
                  <a:lnTo>
                    <a:pt x="1960956" y="1211821"/>
                  </a:lnTo>
                  <a:close/>
                </a:path>
              </a:pathLst>
            </a:custGeom>
            <a:solidFill>
              <a:srgbClr val="B0BA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6" name="object 526"/>
          <p:cNvSpPr txBox="1"/>
          <p:nvPr/>
        </p:nvSpPr>
        <p:spPr>
          <a:xfrm>
            <a:off x="2972000" y="1200836"/>
            <a:ext cx="2176145" cy="1892935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2700">
              <a:spcBef>
                <a:spcPts val="1360"/>
              </a:spcBef>
            </a:pPr>
            <a:r>
              <a:rPr spc="-105" dirty="0">
                <a:solidFill>
                  <a:srgbClr val="F69122"/>
                </a:solidFill>
                <a:latin typeface="Trebuchet MS"/>
                <a:cs typeface="Trebuchet MS"/>
              </a:rPr>
              <a:t>L</a:t>
            </a:r>
            <a:r>
              <a:rPr spc="-90" dirty="0">
                <a:solidFill>
                  <a:srgbClr val="F69122"/>
                </a:solidFill>
                <a:latin typeface="Trebuchet MS"/>
                <a:cs typeface="Trebuchet MS"/>
              </a:rPr>
              <a:t>e</a:t>
            </a:r>
            <a:r>
              <a:rPr spc="75" dirty="0">
                <a:solidFill>
                  <a:srgbClr val="F69122"/>
                </a:solidFill>
                <a:latin typeface="Trebuchet MS"/>
                <a:cs typeface="Trebuchet MS"/>
              </a:rPr>
              <a:t>g</a:t>
            </a:r>
            <a:r>
              <a:rPr spc="-90" dirty="0">
                <a:solidFill>
                  <a:srgbClr val="F69122"/>
                </a:solidFill>
                <a:latin typeface="Trebuchet MS"/>
                <a:cs typeface="Trebuchet MS"/>
              </a:rPr>
              <a:t>isla</a:t>
            </a:r>
            <a:r>
              <a:rPr spc="-100" dirty="0">
                <a:solidFill>
                  <a:srgbClr val="F69122"/>
                </a:solidFill>
                <a:latin typeface="Trebuchet MS"/>
                <a:cs typeface="Trebuchet MS"/>
              </a:rPr>
              <a:t>ç</a:t>
            </a:r>
            <a:r>
              <a:rPr spc="-95" dirty="0">
                <a:solidFill>
                  <a:srgbClr val="F69122"/>
                </a:solidFill>
                <a:latin typeface="Trebuchet MS"/>
                <a:cs typeface="Trebuchet MS"/>
              </a:rPr>
              <a:t>ã</a:t>
            </a:r>
            <a:r>
              <a:rPr spc="20" dirty="0">
                <a:solidFill>
                  <a:srgbClr val="F69122"/>
                </a:solidFill>
                <a:latin typeface="Trebuchet MS"/>
                <a:cs typeface="Trebuchet MS"/>
              </a:rPr>
              <a:t>o</a:t>
            </a:r>
            <a:r>
              <a:rPr spc="-18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pc="15" dirty="0">
                <a:solidFill>
                  <a:srgbClr val="F69122"/>
                </a:solidFill>
                <a:latin typeface="Trebuchet MS"/>
                <a:cs typeface="Trebuchet MS"/>
              </a:rPr>
              <a:t>A</a:t>
            </a:r>
            <a:r>
              <a:rPr spc="10" dirty="0">
                <a:solidFill>
                  <a:srgbClr val="F69122"/>
                </a:solidFill>
                <a:latin typeface="Trebuchet MS"/>
                <a:cs typeface="Trebuchet MS"/>
              </a:rPr>
              <a:t>p</a:t>
            </a:r>
            <a:r>
              <a:rPr spc="-114" dirty="0">
                <a:solidFill>
                  <a:srgbClr val="F69122"/>
                </a:solidFill>
                <a:latin typeface="Trebuchet MS"/>
                <a:cs typeface="Trebuchet MS"/>
              </a:rPr>
              <a:t>li</a:t>
            </a:r>
            <a:r>
              <a:rPr spc="-95" dirty="0">
                <a:solidFill>
                  <a:srgbClr val="F69122"/>
                </a:solidFill>
                <a:latin typeface="Trebuchet MS"/>
                <a:cs typeface="Trebuchet MS"/>
              </a:rPr>
              <a:t>c</a:t>
            </a:r>
            <a:r>
              <a:rPr spc="-110" dirty="0">
                <a:solidFill>
                  <a:srgbClr val="F69122"/>
                </a:solidFill>
                <a:latin typeface="Trebuchet MS"/>
                <a:cs typeface="Trebuchet MS"/>
              </a:rPr>
              <a:t>á</a:t>
            </a:r>
            <a:r>
              <a:rPr spc="-50" dirty="0">
                <a:solidFill>
                  <a:srgbClr val="F69122"/>
                </a:solidFill>
                <a:latin typeface="Trebuchet MS"/>
                <a:cs typeface="Trebuchet MS"/>
              </a:rPr>
              <a:t>v</a:t>
            </a:r>
            <a:r>
              <a:rPr spc="-90" dirty="0">
                <a:solidFill>
                  <a:srgbClr val="F69122"/>
                </a:solidFill>
                <a:latin typeface="Trebuchet MS"/>
                <a:cs typeface="Trebuchet MS"/>
              </a:rPr>
              <a:t>e</a:t>
            </a:r>
            <a:r>
              <a:rPr spc="-110" dirty="0">
                <a:solidFill>
                  <a:srgbClr val="F69122"/>
                </a:solidFill>
                <a:latin typeface="Trebuchet MS"/>
                <a:cs typeface="Trebuchet MS"/>
              </a:rPr>
              <a:t>l</a:t>
            </a:r>
            <a:endParaRPr>
              <a:latin typeface="Trebuchet MS"/>
              <a:cs typeface="Trebuchet MS"/>
            </a:endParaRPr>
          </a:p>
          <a:p>
            <a:pPr marL="117475" indent="-105410">
              <a:spcBef>
                <a:spcPts val="840"/>
              </a:spcBef>
              <a:buChar char="•"/>
              <a:tabLst>
                <a:tab pos="118110" algn="l"/>
              </a:tabLst>
            </a:pPr>
            <a:r>
              <a:rPr sz="1200" spc="-70" dirty="0">
                <a:solidFill>
                  <a:srgbClr val="F69122"/>
                </a:solidFill>
                <a:latin typeface="Trebuchet MS"/>
                <a:cs typeface="Trebuchet MS"/>
              </a:rPr>
              <a:t>L</a:t>
            </a: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ei</a:t>
            </a:r>
            <a:r>
              <a:rPr sz="1200" spc="-125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69122"/>
                </a:solidFill>
                <a:latin typeface="Trebuchet MS"/>
                <a:cs typeface="Trebuchet MS"/>
              </a:rPr>
              <a:t>s</a:t>
            </a:r>
            <a:r>
              <a:rPr sz="1200" spc="-55" dirty="0">
                <a:solidFill>
                  <a:srgbClr val="F69122"/>
                </a:solidFill>
                <a:latin typeface="Trebuchet MS"/>
                <a:cs typeface="Trebuchet MS"/>
              </a:rPr>
              <a:t>tad</a:t>
            </a:r>
            <a:r>
              <a:rPr sz="1200" spc="-5" dirty="0">
                <a:solidFill>
                  <a:srgbClr val="F69122"/>
                </a:solidFill>
                <a:latin typeface="Trebuchet MS"/>
                <a:cs typeface="Trebuchet MS"/>
              </a:rPr>
              <a:t>u</a:t>
            </a:r>
            <a:r>
              <a:rPr sz="1200" spc="-90" dirty="0">
                <a:solidFill>
                  <a:srgbClr val="F69122"/>
                </a:solidFill>
                <a:latin typeface="Trebuchet MS"/>
                <a:cs typeface="Trebuchet MS"/>
              </a:rPr>
              <a:t>a</a:t>
            </a:r>
            <a:r>
              <a:rPr sz="1200" spc="-45" dirty="0">
                <a:solidFill>
                  <a:srgbClr val="F69122"/>
                </a:solidFill>
                <a:latin typeface="Trebuchet MS"/>
                <a:cs typeface="Trebuchet MS"/>
              </a:rPr>
              <a:t>l</a:t>
            </a:r>
            <a:r>
              <a:rPr sz="1200" spc="-12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69122"/>
                </a:solidFill>
                <a:latin typeface="Trebuchet MS"/>
                <a:cs typeface="Trebuchet MS"/>
              </a:rPr>
              <a:t>n</a:t>
            </a:r>
            <a:r>
              <a:rPr sz="1200" spc="-15" dirty="0">
                <a:solidFill>
                  <a:srgbClr val="F69122"/>
                </a:solidFill>
                <a:latin typeface="Trebuchet MS"/>
                <a:cs typeface="Trebuchet MS"/>
              </a:rPr>
              <a:t>º</a:t>
            </a:r>
            <a:r>
              <a:rPr sz="1200" spc="-12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10.787/201</a:t>
            </a:r>
            <a:r>
              <a:rPr sz="1200" spc="-15" dirty="0">
                <a:solidFill>
                  <a:srgbClr val="F69122"/>
                </a:solidFill>
                <a:latin typeface="Trebuchet MS"/>
                <a:cs typeface="Trebuchet MS"/>
              </a:rPr>
              <a:t>7</a:t>
            </a:r>
            <a:endParaRPr sz="1200">
              <a:latin typeface="Trebuchet MS"/>
              <a:cs typeface="Trebuchet MS"/>
            </a:endParaRPr>
          </a:p>
          <a:p>
            <a:pPr marL="12700" marR="432434">
              <a:lnSpc>
                <a:spcPts val="1400"/>
              </a:lnSpc>
              <a:spcBef>
                <a:spcPts val="1040"/>
              </a:spcBef>
              <a:buChar char="•"/>
              <a:tabLst>
                <a:tab pos="118110" algn="l"/>
              </a:tabLst>
            </a:pPr>
            <a:r>
              <a:rPr sz="1200" spc="55" dirty="0">
                <a:solidFill>
                  <a:srgbClr val="F69122"/>
                </a:solidFill>
                <a:latin typeface="Trebuchet MS"/>
                <a:cs typeface="Trebuchet MS"/>
              </a:rPr>
              <a:t>D</a:t>
            </a: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e</a:t>
            </a:r>
            <a:r>
              <a:rPr sz="1200" spc="-70" dirty="0">
                <a:solidFill>
                  <a:srgbClr val="F69122"/>
                </a:solidFill>
                <a:latin typeface="Trebuchet MS"/>
                <a:cs typeface="Trebuchet MS"/>
              </a:rPr>
              <a:t>c</a:t>
            </a:r>
            <a:r>
              <a:rPr sz="1200" spc="-95" dirty="0">
                <a:solidFill>
                  <a:srgbClr val="F69122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e</a:t>
            </a:r>
            <a:r>
              <a:rPr sz="1200" spc="-95" dirty="0">
                <a:solidFill>
                  <a:srgbClr val="F69122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69122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69122"/>
                </a:solidFill>
                <a:latin typeface="Trebuchet MS"/>
                <a:cs typeface="Trebuchet MS"/>
              </a:rPr>
              <a:t>s</a:t>
            </a:r>
            <a:r>
              <a:rPr sz="1200" spc="-80" dirty="0">
                <a:solidFill>
                  <a:srgbClr val="F69122"/>
                </a:solidFill>
                <a:latin typeface="Trebuchet MS"/>
                <a:cs typeface="Trebuchet MS"/>
              </a:rPr>
              <a:t>ta</a:t>
            </a:r>
            <a:r>
              <a:rPr sz="1200" spc="-5" dirty="0">
                <a:solidFill>
                  <a:srgbClr val="F69122"/>
                </a:solidFill>
                <a:latin typeface="Trebuchet MS"/>
                <a:cs typeface="Trebuchet MS"/>
              </a:rPr>
              <a:t>d</a:t>
            </a:r>
            <a:r>
              <a:rPr sz="1200" spc="-35" dirty="0">
                <a:solidFill>
                  <a:srgbClr val="F69122"/>
                </a:solidFill>
                <a:latin typeface="Trebuchet MS"/>
                <a:cs typeface="Trebuchet MS"/>
              </a:rPr>
              <a:t>ua</a:t>
            </a:r>
            <a:r>
              <a:rPr sz="1200" spc="-75" dirty="0">
                <a:solidFill>
                  <a:srgbClr val="F69122"/>
                </a:solidFill>
                <a:latin typeface="Trebuchet MS"/>
                <a:cs typeface="Trebuchet MS"/>
              </a:rPr>
              <a:t>l</a:t>
            </a:r>
            <a:r>
              <a:rPr sz="1200" spc="-125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69122"/>
                </a:solidFill>
                <a:latin typeface="Trebuchet MS"/>
                <a:cs typeface="Trebuchet MS"/>
              </a:rPr>
              <a:t>n</a:t>
            </a:r>
            <a:r>
              <a:rPr sz="1200" spc="-5" dirty="0">
                <a:solidFill>
                  <a:srgbClr val="F69122"/>
                </a:solidFill>
                <a:latin typeface="Trebuchet MS"/>
                <a:cs typeface="Trebuchet MS"/>
              </a:rPr>
              <a:t>º</a:t>
            </a:r>
            <a:r>
              <a:rPr sz="1200" spc="-12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69122"/>
                </a:solidFill>
                <a:latin typeface="Trebuchet MS"/>
                <a:cs typeface="Trebuchet MS"/>
              </a:rPr>
              <a:t>4907</a:t>
            </a: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-  R/2021</a:t>
            </a:r>
            <a:endParaRPr sz="1200">
              <a:latin typeface="Trebuchet MS"/>
              <a:cs typeface="Trebuchet MS"/>
            </a:endParaRPr>
          </a:p>
          <a:p>
            <a:pPr marL="12700" marR="5080">
              <a:lnSpc>
                <a:spcPts val="1400"/>
              </a:lnSpc>
              <a:spcBef>
                <a:spcPts val="1000"/>
              </a:spcBef>
            </a:pP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Obs:.</a:t>
            </a:r>
            <a:r>
              <a:rPr sz="1200" spc="-6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25" dirty="0">
                <a:solidFill>
                  <a:srgbClr val="F69122"/>
                </a:solidFill>
                <a:latin typeface="Trebuchet MS"/>
                <a:cs typeface="Trebuchet MS"/>
              </a:rPr>
              <a:t>A </a:t>
            </a:r>
            <a:r>
              <a:rPr sz="1200" spc="-50" dirty="0">
                <a:solidFill>
                  <a:srgbClr val="F69122"/>
                </a:solidFill>
                <a:latin typeface="Trebuchet MS"/>
                <a:cs typeface="Trebuchet MS"/>
              </a:rPr>
              <a:t>Lei</a:t>
            </a:r>
            <a:r>
              <a:rPr sz="1200" spc="-45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5" dirty="0">
                <a:solidFill>
                  <a:srgbClr val="F69122"/>
                </a:solidFill>
                <a:latin typeface="Trebuchet MS"/>
                <a:cs typeface="Trebuchet MS"/>
              </a:rPr>
              <a:t>nº</a:t>
            </a:r>
            <a:r>
              <a:rPr sz="1200" spc="1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69122"/>
                </a:solidFill>
                <a:latin typeface="Trebuchet MS"/>
                <a:cs typeface="Trebuchet MS"/>
              </a:rPr>
              <a:t>11.257/2021 </a:t>
            </a:r>
            <a:r>
              <a:rPr sz="1200" spc="-3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45" dirty="0">
                <a:solidFill>
                  <a:srgbClr val="F69122"/>
                </a:solidFill>
                <a:latin typeface="Trebuchet MS"/>
                <a:cs typeface="Trebuchet MS"/>
              </a:rPr>
              <a:t>alterou</a:t>
            </a:r>
            <a:r>
              <a:rPr sz="1200" spc="8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69122"/>
                </a:solidFill>
                <a:latin typeface="Trebuchet MS"/>
                <a:cs typeface="Trebuchet MS"/>
              </a:rPr>
              <a:t>a</a:t>
            </a:r>
            <a:r>
              <a:rPr sz="1200" spc="8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69122"/>
                </a:solidFill>
                <a:latin typeface="Trebuchet MS"/>
                <a:cs typeface="Trebuchet MS"/>
              </a:rPr>
              <a:t>Lei</a:t>
            </a:r>
            <a:r>
              <a:rPr sz="1200" spc="85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10.787,</a:t>
            </a:r>
            <a:r>
              <a:rPr sz="1200" spc="8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69122"/>
                </a:solidFill>
                <a:latin typeface="Trebuchet MS"/>
                <a:cs typeface="Trebuchet MS"/>
              </a:rPr>
              <a:t>incluindo</a:t>
            </a:r>
            <a:r>
              <a:rPr sz="1200" spc="85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69122"/>
                </a:solidFill>
                <a:latin typeface="Trebuchet MS"/>
                <a:cs typeface="Trebuchet MS"/>
              </a:rPr>
              <a:t>o </a:t>
            </a:r>
            <a:r>
              <a:rPr sz="1200" spc="-35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69122"/>
                </a:solidFill>
                <a:latin typeface="Trebuchet MS"/>
                <a:cs typeface="Trebuchet MS"/>
              </a:rPr>
              <a:t>En</a:t>
            </a:r>
            <a:r>
              <a:rPr sz="1200" spc="-25" dirty="0">
                <a:solidFill>
                  <a:srgbClr val="F69122"/>
                </a:solidFill>
                <a:latin typeface="Trebuchet MS"/>
                <a:cs typeface="Trebuchet MS"/>
              </a:rPr>
              <a:t>s</a:t>
            </a:r>
            <a:r>
              <a:rPr sz="1200" spc="-75" dirty="0">
                <a:solidFill>
                  <a:srgbClr val="F69122"/>
                </a:solidFill>
                <a:latin typeface="Trebuchet MS"/>
                <a:cs typeface="Trebuchet MS"/>
              </a:rPr>
              <a:t>i</a:t>
            </a:r>
            <a:r>
              <a:rPr sz="1200" dirty="0">
                <a:solidFill>
                  <a:srgbClr val="F69122"/>
                </a:solidFill>
                <a:latin typeface="Trebuchet MS"/>
                <a:cs typeface="Trebuchet MS"/>
              </a:rPr>
              <a:t>n</a:t>
            </a:r>
            <a:r>
              <a:rPr sz="1200" spc="10" dirty="0">
                <a:solidFill>
                  <a:srgbClr val="F69122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69122"/>
                </a:solidFill>
                <a:latin typeface="Trebuchet MS"/>
                <a:cs typeface="Trebuchet MS"/>
              </a:rPr>
              <a:t> </a:t>
            </a:r>
            <a:r>
              <a:rPr sz="1200" spc="-100" dirty="0">
                <a:solidFill>
                  <a:srgbClr val="F69122"/>
                </a:solidFill>
                <a:latin typeface="Trebuchet MS"/>
                <a:cs typeface="Trebuchet MS"/>
              </a:rPr>
              <a:t>F</a:t>
            </a:r>
            <a:r>
              <a:rPr sz="1200" spc="-5" dirty="0">
                <a:solidFill>
                  <a:srgbClr val="F69122"/>
                </a:solidFill>
                <a:latin typeface="Trebuchet MS"/>
                <a:cs typeface="Trebuchet MS"/>
              </a:rPr>
              <a:t>und</a:t>
            </a: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a</a:t>
            </a:r>
            <a:r>
              <a:rPr sz="1200" spc="-35" dirty="0">
                <a:solidFill>
                  <a:srgbClr val="F69122"/>
                </a:solidFill>
                <a:latin typeface="Trebuchet MS"/>
                <a:cs typeface="Trebuchet MS"/>
              </a:rPr>
              <a:t>me</a:t>
            </a:r>
            <a:r>
              <a:rPr sz="1200" spc="-5" dirty="0">
                <a:solidFill>
                  <a:srgbClr val="F69122"/>
                </a:solidFill>
                <a:latin typeface="Trebuchet MS"/>
                <a:cs typeface="Trebuchet MS"/>
              </a:rPr>
              <a:t>n</a:t>
            </a:r>
            <a:r>
              <a:rPr sz="1200" spc="-90" dirty="0">
                <a:solidFill>
                  <a:srgbClr val="F69122"/>
                </a:solidFill>
                <a:latin typeface="Trebuchet MS"/>
                <a:cs typeface="Trebuchet MS"/>
              </a:rPr>
              <a:t>t</a:t>
            </a:r>
            <a:r>
              <a:rPr sz="1200" spc="-65" dirty="0">
                <a:solidFill>
                  <a:srgbClr val="F69122"/>
                </a:solidFill>
                <a:latin typeface="Trebuchet MS"/>
                <a:cs typeface="Trebuchet MS"/>
              </a:rPr>
              <a:t>a</a:t>
            </a:r>
            <a:r>
              <a:rPr sz="1200" spc="-75" dirty="0">
                <a:solidFill>
                  <a:srgbClr val="F69122"/>
                </a:solidFill>
                <a:latin typeface="Trebuchet MS"/>
                <a:cs typeface="Trebuchet MS"/>
              </a:rPr>
              <a:t>l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27" name="object 527"/>
          <p:cNvSpPr txBox="1"/>
          <p:nvPr/>
        </p:nvSpPr>
        <p:spPr>
          <a:xfrm>
            <a:off x="1931710" y="4993767"/>
            <a:ext cx="3663315" cy="7423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059180" marR="512445">
              <a:lnSpc>
                <a:spcPts val="1400"/>
              </a:lnSpc>
              <a:spcBef>
                <a:spcPts val="180"/>
              </a:spcBef>
            </a:pPr>
            <a:r>
              <a:rPr sz="1200" spc="5" dirty="0">
                <a:latin typeface="Trebuchet MS"/>
                <a:cs typeface="Trebuchet MS"/>
              </a:rPr>
              <a:t>O</a:t>
            </a:r>
            <a:r>
              <a:rPr sz="1200" spc="-15" dirty="0">
                <a:latin typeface="Trebuchet MS"/>
                <a:cs typeface="Trebuchet MS"/>
              </a:rPr>
              <a:t>s</a:t>
            </a:r>
            <a:r>
              <a:rPr sz="1200" spc="-120" dirty="0">
                <a:latin typeface="Trebuchet MS"/>
                <a:cs typeface="Trebuchet MS"/>
              </a:rPr>
              <a:t> </a:t>
            </a:r>
            <a:r>
              <a:rPr sz="1200" spc="-10" dirty="0">
                <a:latin typeface="Trebuchet MS"/>
                <a:cs typeface="Trebuchet MS"/>
              </a:rPr>
              <a:t>m</a:t>
            </a:r>
            <a:r>
              <a:rPr sz="1200" spc="-5" dirty="0">
                <a:latin typeface="Trebuchet MS"/>
                <a:cs typeface="Trebuchet MS"/>
              </a:rPr>
              <a:t>un</a:t>
            </a:r>
            <a:r>
              <a:rPr sz="1200" spc="-75" dirty="0">
                <a:latin typeface="Trebuchet MS"/>
                <a:cs typeface="Trebuchet MS"/>
              </a:rPr>
              <a:t>i</a:t>
            </a:r>
            <a:r>
              <a:rPr sz="1200" spc="-45" dirty="0">
                <a:latin typeface="Trebuchet MS"/>
                <a:cs typeface="Trebuchet MS"/>
              </a:rPr>
              <a:t>cíp</a:t>
            </a:r>
            <a:r>
              <a:rPr sz="1200" spc="-75" dirty="0">
                <a:latin typeface="Trebuchet MS"/>
                <a:cs typeface="Trebuchet MS"/>
              </a:rPr>
              <a:t>i</a:t>
            </a:r>
            <a:r>
              <a:rPr sz="1200" spc="-10" dirty="0">
                <a:latin typeface="Trebuchet MS"/>
                <a:cs typeface="Trebuchet MS"/>
              </a:rPr>
              <a:t>o</a:t>
            </a:r>
            <a:r>
              <a:rPr sz="1200" dirty="0">
                <a:latin typeface="Trebuchet MS"/>
                <a:cs typeface="Trebuchet MS"/>
              </a:rPr>
              <a:t>s</a:t>
            </a:r>
            <a:r>
              <a:rPr sz="1200" spc="-120" dirty="0">
                <a:latin typeface="Trebuchet MS"/>
                <a:cs typeface="Trebuchet MS"/>
              </a:rPr>
              <a:t> </a:t>
            </a:r>
            <a:r>
              <a:rPr sz="1200" spc="-35" dirty="0">
                <a:latin typeface="Trebuchet MS"/>
                <a:cs typeface="Trebuchet MS"/>
              </a:rPr>
              <a:t>dev</a:t>
            </a:r>
            <a:r>
              <a:rPr sz="1200" spc="-65" dirty="0">
                <a:latin typeface="Trebuchet MS"/>
                <a:cs typeface="Trebuchet MS"/>
              </a:rPr>
              <a:t>e</a:t>
            </a:r>
            <a:r>
              <a:rPr sz="1200" spc="-90" dirty="0">
                <a:latin typeface="Trebuchet MS"/>
                <a:cs typeface="Trebuchet MS"/>
              </a:rPr>
              <a:t>r</a:t>
            </a:r>
            <a:r>
              <a:rPr sz="1200" spc="-30" dirty="0">
                <a:latin typeface="Trebuchet MS"/>
                <a:cs typeface="Trebuchet MS"/>
              </a:rPr>
              <a:t>ã</a:t>
            </a:r>
            <a:r>
              <a:rPr sz="1200" spc="-20" dirty="0">
                <a:latin typeface="Trebuchet MS"/>
                <a:cs typeface="Trebuchet MS"/>
              </a:rPr>
              <a:t>o</a:t>
            </a:r>
            <a:r>
              <a:rPr sz="1200" spc="-120" dirty="0">
                <a:latin typeface="Trebuchet MS"/>
                <a:cs typeface="Trebuchet MS"/>
              </a:rPr>
              <a:t> </a:t>
            </a:r>
            <a:r>
              <a:rPr sz="1200" dirty="0">
                <a:latin typeface="Trebuchet MS"/>
                <a:cs typeface="Trebuchet MS"/>
              </a:rPr>
              <a:t>p</a:t>
            </a:r>
            <a:r>
              <a:rPr sz="1200" spc="-95" dirty="0">
                <a:latin typeface="Trebuchet MS"/>
                <a:cs typeface="Trebuchet MS"/>
              </a:rPr>
              <a:t>r</a:t>
            </a:r>
            <a:r>
              <a:rPr sz="1200" spc="-5" dirty="0">
                <a:latin typeface="Trebuchet MS"/>
                <a:cs typeface="Trebuchet MS"/>
              </a:rPr>
              <a:t>om</a:t>
            </a:r>
            <a:r>
              <a:rPr sz="1200" spc="-10" dirty="0">
                <a:latin typeface="Trebuchet MS"/>
                <a:cs typeface="Trebuchet MS"/>
              </a:rPr>
              <a:t>o</a:t>
            </a:r>
            <a:r>
              <a:rPr sz="1200" spc="-35" dirty="0">
                <a:latin typeface="Trebuchet MS"/>
                <a:cs typeface="Trebuchet MS"/>
              </a:rPr>
              <a:t>v</a:t>
            </a:r>
            <a:r>
              <a:rPr sz="1200" spc="-65" dirty="0">
                <a:latin typeface="Trebuchet MS"/>
                <a:cs typeface="Trebuchet MS"/>
              </a:rPr>
              <a:t>er  a</a:t>
            </a:r>
            <a:r>
              <a:rPr sz="1200" spc="-30" dirty="0">
                <a:latin typeface="Trebuchet MS"/>
                <a:cs typeface="Trebuchet MS"/>
              </a:rPr>
              <a:t>dequa</a:t>
            </a:r>
            <a:r>
              <a:rPr sz="1200" spc="-75" dirty="0">
                <a:latin typeface="Trebuchet MS"/>
                <a:cs typeface="Trebuchet MS"/>
              </a:rPr>
              <a:t>ç</a:t>
            </a:r>
            <a:r>
              <a:rPr sz="1200" spc="-30" dirty="0">
                <a:latin typeface="Trebuchet MS"/>
                <a:cs typeface="Trebuchet MS"/>
              </a:rPr>
              <a:t>õe</a:t>
            </a:r>
            <a:r>
              <a:rPr sz="1200" spc="-15" dirty="0">
                <a:latin typeface="Trebuchet MS"/>
                <a:cs typeface="Trebuchet MS"/>
              </a:rPr>
              <a:t>s</a:t>
            </a:r>
            <a:r>
              <a:rPr sz="1200" spc="-120" dirty="0">
                <a:latin typeface="Trebuchet MS"/>
                <a:cs typeface="Trebuchet MS"/>
              </a:rPr>
              <a:t> </a:t>
            </a:r>
            <a:r>
              <a:rPr sz="1200" spc="-55" dirty="0">
                <a:latin typeface="Trebuchet MS"/>
                <a:cs typeface="Trebuchet MS"/>
              </a:rPr>
              <a:t>à</a:t>
            </a:r>
            <a:r>
              <a:rPr sz="1200" spc="-125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le</a:t>
            </a:r>
            <a:r>
              <a:rPr sz="1200" spc="50" dirty="0">
                <a:latin typeface="Trebuchet MS"/>
                <a:cs typeface="Trebuchet MS"/>
              </a:rPr>
              <a:t>g</a:t>
            </a:r>
            <a:r>
              <a:rPr sz="1200" spc="-50" dirty="0">
                <a:latin typeface="Trebuchet MS"/>
                <a:cs typeface="Trebuchet MS"/>
              </a:rPr>
              <a:t>is</a:t>
            </a:r>
            <a:r>
              <a:rPr sz="1200" spc="-85" dirty="0">
                <a:latin typeface="Trebuchet MS"/>
                <a:cs typeface="Trebuchet MS"/>
              </a:rPr>
              <a:t>l</a:t>
            </a:r>
            <a:r>
              <a:rPr sz="1200" spc="-65" dirty="0">
                <a:latin typeface="Trebuchet MS"/>
                <a:cs typeface="Trebuchet MS"/>
              </a:rPr>
              <a:t>a</a:t>
            </a:r>
            <a:r>
              <a:rPr sz="1200" spc="-70" dirty="0">
                <a:latin typeface="Trebuchet MS"/>
                <a:cs typeface="Trebuchet MS"/>
              </a:rPr>
              <a:t>ç</a:t>
            </a:r>
            <a:r>
              <a:rPr sz="1200" spc="-65" dirty="0">
                <a:latin typeface="Trebuchet MS"/>
                <a:cs typeface="Trebuchet MS"/>
              </a:rPr>
              <a:t>ã</a:t>
            </a:r>
            <a:r>
              <a:rPr sz="1200" spc="10" dirty="0">
                <a:latin typeface="Trebuchet MS"/>
                <a:cs typeface="Trebuchet MS"/>
              </a:rPr>
              <a:t>o  </a:t>
            </a:r>
            <a:r>
              <a:rPr sz="1200" spc="-10" dirty="0">
                <a:latin typeface="Trebuchet MS"/>
                <a:cs typeface="Trebuchet MS"/>
              </a:rPr>
              <a:t>m</a:t>
            </a:r>
            <a:r>
              <a:rPr sz="1200" spc="-5" dirty="0">
                <a:latin typeface="Trebuchet MS"/>
                <a:cs typeface="Trebuchet MS"/>
              </a:rPr>
              <a:t>un</a:t>
            </a:r>
            <a:r>
              <a:rPr sz="1200" spc="-75" dirty="0">
                <a:latin typeface="Trebuchet MS"/>
                <a:cs typeface="Trebuchet MS"/>
              </a:rPr>
              <a:t>i</a:t>
            </a:r>
            <a:r>
              <a:rPr sz="1200" spc="-60" dirty="0">
                <a:latin typeface="Trebuchet MS"/>
                <a:cs typeface="Trebuchet MS"/>
              </a:rPr>
              <a:t>cipa</a:t>
            </a:r>
            <a:r>
              <a:rPr sz="1200" spc="-35" dirty="0">
                <a:latin typeface="Trebuchet MS"/>
                <a:cs typeface="Trebuchet MS"/>
              </a:rPr>
              <a:t>l</a:t>
            </a:r>
            <a:r>
              <a:rPr sz="1200" spc="-120" dirty="0">
                <a:latin typeface="Trebuchet MS"/>
                <a:cs typeface="Trebuchet MS"/>
              </a:rPr>
              <a:t> </a:t>
            </a:r>
            <a:r>
              <a:rPr sz="1200" spc="-30" dirty="0">
                <a:latin typeface="Trebuchet MS"/>
                <a:cs typeface="Trebuchet MS"/>
              </a:rPr>
              <a:t>em</a:t>
            </a:r>
            <a:r>
              <a:rPr sz="1200" spc="-120" dirty="0">
                <a:latin typeface="Trebuchet MS"/>
                <a:cs typeface="Trebuchet MS"/>
              </a:rPr>
              <a:t> </a:t>
            </a:r>
            <a:r>
              <a:rPr sz="1200" spc="-25" dirty="0">
                <a:latin typeface="Trebuchet MS"/>
                <a:cs typeface="Trebuchet MS"/>
              </a:rPr>
              <a:t>s</a:t>
            </a:r>
            <a:r>
              <a:rPr sz="1200" spc="-75" dirty="0">
                <a:latin typeface="Trebuchet MS"/>
                <a:cs typeface="Trebuchet MS"/>
              </a:rPr>
              <a:t>i</a:t>
            </a:r>
            <a:r>
              <a:rPr sz="1200" spc="-5" dirty="0">
                <a:latin typeface="Trebuchet MS"/>
                <a:cs typeface="Trebuchet MS"/>
              </a:rPr>
              <a:t>n</a:t>
            </a:r>
            <a:r>
              <a:rPr sz="1200" spc="-95" dirty="0">
                <a:latin typeface="Trebuchet MS"/>
                <a:cs typeface="Trebuchet MS"/>
              </a:rPr>
              <a:t>t</a:t>
            </a:r>
            <a:r>
              <a:rPr sz="1200" dirty="0">
                <a:latin typeface="Trebuchet MS"/>
                <a:cs typeface="Trebuchet MS"/>
              </a:rPr>
              <a:t>o</a:t>
            </a:r>
            <a:r>
              <a:rPr sz="1200" spc="-45" dirty="0">
                <a:latin typeface="Trebuchet MS"/>
                <a:cs typeface="Trebuchet MS"/>
              </a:rPr>
              <a:t>ni</a:t>
            </a:r>
            <a:r>
              <a:rPr sz="1200" spc="-40" dirty="0">
                <a:latin typeface="Trebuchet MS"/>
                <a:cs typeface="Trebuchet MS"/>
              </a:rPr>
              <a:t>a</a:t>
            </a:r>
            <a:r>
              <a:rPr sz="1200" spc="-120" dirty="0">
                <a:latin typeface="Trebuchet MS"/>
                <a:cs typeface="Trebuchet MS"/>
              </a:rPr>
              <a:t> </a:t>
            </a:r>
            <a:r>
              <a:rPr sz="1200" spc="-75" dirty="0">
                <a:latin typeface="Trebuchet MS"/>
                <a:cs typeface="Trebuchet MS"/>
              </a:rPr>
              <a:t>c</a:t>
            </a:r>
            <a:r>
              <a:rPr sz="1200" spc="-5" dirty="0">
                <a:latin typeface="Trebuchet MS"/>
                <a:cs typeface="Trebuchet MS"/>
              </a:rPr>
              <a:t>o</a:t>
            </a:r>
            <a:r>
              <a:rPr sz="1200" spc="10" dirty="0">
                <a:latin typeface="Trebuchet MS"/>
                <a:cs typeface="Trebuchet MS"/>
              </a:rPr>
              <a:t>m</a:t>
            </a:r>
            <a:r>
              <a:rPr sz="1200" spc="-120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a</a:t>
            </a:r>
            <a:r>
              <a:rPr sz="1200" spc="-10" dirty="0">
                <a:latin typeface="Trebuchet MS"/>
                <a:cs typeface="Trebuchet MS"/>
              </a:rPr>
              <a:t>s  </a:t>
            </a:r>
            <a:r>
              <a:rPr sz="1200" spc="-65" dirty="0">
                <a:latin typeface="Trebuchet MS"/>
                <a:cs typeface="Trebuchet MS"/>
              </a:rPr>
              <a:t>a</a:t>
            </a:r>
            <a:r>
              <a:rPr sz="1200" spc="-85" dirty="0">
                <a:latin typeface="Trebuchet MS"/>
                <a:cs typeface="Trebuchet MS"/>
              </a:rPr>
              <a:t>l</a:t>
            </a:r>
            <a:r>
              <a:rPr sz="1200" spc="-95" dirty="0">
                <a:latin typeface="Trebuchet MS"/>
                <a:cs typeface="Trebuchet MS"/>
              </a:rPr>
              <a:t>t</a:t>
            </a:r>
            <a:r>
              <a:rPr sz="1200" spc="-65" dirty="0">
                <a:latin typeface="Trebuchet MS"/>
                <a:cs typeface="Trebuchet MS"/>
              </a:rPr>
              <a:t>e</a:t>
            </a:r>
            <a:r>
              <a:rPr sz="1200" spc="-90" dirty="0">
                <a:latin typeface="Trebuchet MS"/>
                <a:cs typeface="Trebuchet MS"/>
              </a:rPr>
              <a:t>r</a:t>
            </a:r>
            <a:r>
              <a:rPr sz="1200" spc="-65" dirty="0">
                <a:latin typeface="Trebuchet MS"/>
                <a:cs typeface="Trebuchet MS"/>
              </a:rPr>
              <a:t>a</a:t>
            </a:r>
            <a:r>
              <a:rPr sz="1200" spc="-75" dirty="0">
                <a:latin typeface="Trebuchet MS"/>
                <a:cs typeface="Trebuchet MS"/>
              </a:rPr>
              <a:t>ç</a:t>
            </a:r>
            <a:r>
              <a:rPr sz="1200" spc="-30" dirty="0">
                <a:latin typeface="Trebuchet MS"/>
                <a:cs typeface="Trebuchet MS"/>
              </a:rPr>
              <a:t>õe</a:t>
            </a:r>
            <a:r>
              <a:rPr sz="1200" spc="-15" dirty="0">
                <a:latin typeface="Trebuchet MS"/>
                <a:cs typeface="Trebuchet MS"/>
              </a:rPr>
              <a:t>s</a:t>
            </a:r>
            <a:r>
              <a:rPr sz="1200" spc="-125" dirty="0">
                <a:latin typeface="Trebuchet MS"/>
                <a:cs typeface="Trebuchet MS"/>
              </a:rPr>
              <a:t> </a:t>
            </a:r>
            <a:r>
              <a:rPr sz="1200" spc="-5" dirty="0">
                <a:latin typeface="Trebuchet MS"/>
                <a:cs typeface="Trebuchet MS"/>
              </a:rPr>
              <a:t>d</a:t>
            </a:r>
            <a:r>
              <a:rPr sz="1200" spc="-55" dirty="0">
                <a:latin typeface="Trebuchet MS"/>
                <a:cs typeface="Trebuchet MS"/>
              </a:rPr>
              <a:t>a</a:t>
            </a:r>
            <a:r>
              <a:rPr sz="1200" spc="-125" dirty="0">
                <a:latin typeface="Trebuchet MS"/>
                <a:cs typeface="Trebuchet MS"/>
              </a:rPr>
              <a:t> </a:t>
            </a:r>
            <a:r>
              <a:rPr sz="1200" spc="-70" dirty="0">
                <a:latin typeface="Trebuchet MS"/>
                <a:cs typeface="Trebuchet MS"/>
              </a:rPr>
              <a:t>L</a:t>
            </a:r>
            <a:r>
              <a:rPr sz="1200" spc="-65" dirty="0">
                <a:latin typeface="Trebuchet MS"/>
                <a:cs typeface="Trebuchet MS"/>
              </a:rPr>
              <a:t>ei</a:t>
            </a:r>
            <a:r>
              <a:rPr sz="1200" spc="-125" dirty="0">
                <a:latin typeface="Trebuchet MS"/>
                <a:cs typeface="Trebuchet MS"/>
              </a:rPr>
              <a:t> </a:t>
            </a:r>
            <a:r>
              <a:rPr sz="1200" spc="-65" dirty="0">
                <a:latin typeface="Trebuchet MS"/>
                <a:cs typeface="Trebuchet MS"/>
              </a:rPr>
              <a:t>E</a:t>
            </a:r>
            <a:r>
              <a:rPr sz="1200" spc="-25" dirty="0">
                <a:latin typeface="Trebuchet MS"/>
                <a:cs typeface="Trebuchet MS"/>
              </a:rPr>
              <a:t>s</a:t>
            </a:r>
            <a:r>
              <a:rPr sz="1200" spc="-80" dirty="0">
                <a:latin typeface="Trebuchet MS"/>
                <a:cs typeface="Trebuchet MS"/>
              </a:rPr>
              <a:t>ta</a:t>
            </a:r>
            <a:r>
              <a:rPr sz="1200" spc="-5" dirty="0">
                <a:latin typeface="Trebuchet MS"/>
                <a:cs typeface="Trebuchet MS"/>
              </a:rPr>
              <a:t>du</a:t>
            </a:r>
            <a:r>
              <a:rPr sz="1200" spc="-65" dirty="0">
                <a:latin typeface="Trebuchet MS"/>
                <a:cs typeface="Trebuchet MS"/>
              </a:rPr>
              <a:t>a</a:t>
            </a:r>
            <a:r>
              <a:rPr sz="1200" spc="-95" dirty="0">
                <a:latin typeface="Trebuchet MS"/>
                <a:cs typeface="Trebuchet MS"/>
              </a:rPr>
              <a:t>l</a:t>
            </a:r>
            <a:r>
              <a:rPr sz="1200" spc="-195" dirty="0">
                <a:latin typeface="Trebuchet MS"/>
                <a:cs typeface="Trebuchet MS"/>
              </a:rPr>
              <a:t>.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528" name="object 528"/>
          <p:cNvGrpSpPr/>
          <p:nvPr/>
        </p:nvGrpSpPr>
        <p:grpSpPr>
          <a:xfrm>
            <a:off x="2978355" y="5031651"/>
            <a:ext cx="2883535" cy="3061970"/>
            <a:chOff x="2978353" y="5031651"/>
            <a:chExt cx="2883535" cy="3061970"/>
          </a:xfrm>
        </p:grpSpPr>
        <p:sp>
          <p:nvSpPr>
            <p:cNvPr id="529" name="object 529"/>
            <p:cNvSpPr/>
            <p:nvPr/>
          </p:nvSpPr>
          <p:spPr>
            <a:xfrm>
              <a:off x="2984703" y="5038001"/>
              <a:ext cx="2146935" cy="660400"/>
            </a:xfrm>
            <a:custGeom>
              <a:avLst/>
              <a:gdLst/>
              <a:ahLst/>
              <a:cxnLst/>
              <a:rect l="l" t="t" r="r" b="b"/>
              <a:pathLst>
                <a:path w="2146935" h="660400">
                  <a:moveTo>
                    <a:pt x="0" y="660399"/>
                  </a:moveTo>
                  <a:lnTo>
                    <a:pt x="2146452" y="660399"/>
                  </a:lnTo>
                  <a:lnTo>
                    <a:pt x="2146452" y="0"/>
                  </a:lnTo>
                  <a:lnTo>
                    <a:pt x="0" y="0"/>
                  </a:lnTo>
                  <a:lnTo>
                    <a:pt x="0" y="660399"/>
                  </a:lnTo>
                  <a:close/>
                </a:path>
              </a:pathLst>
            </a:custGeom>
            <a:ln w="12700">
              <a:solidFill>
                <a:srgbClr val="FBAD4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3784796" y="6226962"/>
              <a:ext cx="1810385" cy="1600200"/>
            </a:xfrm>
            <a:custGeom>
              <a:avLst/>
              <a:gdLst/>
              <a:ahLst/>
              <a:cxnLst/>
              <a:rect l="l" t="t" r="r" b="b"/>
              <a:pathLst>
                <a:path w="1810385" h="1600200">
                  <a:moveTo>
                    <a:pt x="185713" y="1599742"/>
                  </a:moveTo>
                  <a:lnTo>
                    <a:pt x="146194" y="1539846"/>
                  </a:lnTo>
                  <a:lnTo>
                    <a:pt x="123827" y="1501008"/>
                  </a:lnTo>
                  <a:lnTo>
                    <a:pt x="103148" y="1461113"/>
                  </a:lnTo>
                  <a:lnTo>
                    <a:pt x="84208" y="1420212"/>
                  </a:lnTo>
                  <a:lnTo>
                    <a:pt x="67054" y="1378352"/>
                  </a:lnTo>
                  <a:lnTo>
                    <a:pt x="51736" y="1335583"/>
                  </a:lnTo>
                  <a:lnTo>
                    <a:pt x="38303" y="1291952"/>
                  </a:lnTo>
                  <a:lnTo>
                    <a:pt x="26802" y="1247509"/>
                  </a:lnTo>
                  <a:lnTo>
                    <a:pt x="17283" y="1202303"/>
                  </a:lnTo>
                  <a:lnTo>
                    <a:pt x="9795" y="1156382"/>
                  </a:lnTo>
                  <a:lnTo>
                    <a:pt x="4385" y="1109795"/>
                  </a:lnTo>
                  <a:lnTo>
                    <a:pt x="1104" y="1062591"/>
                  </a:lnTo>
                  <a:lnTo>
                    <a:pt x="0" y="1014818"/>
                  </a:lnTo>
                  <a:lnTo>
                    <a:pt x="1104" y="967046"/>
                  </a:lnTo>
                  <a:lnTo>
                    <a:pt x="4385" y="919841"/>
                  </a:lnTo>
                  <a:lnTo>
                    <a:pt x="9795" y="873254"/>
                  </a:lnTo>
                  <a:lnTo>
                    <a:pt x="17283" y="827334"/>
                  </a:lnTo>
                  <a:lnTo>
                    <a:pt x="26802" y="782127"/>
                  </a:lnTo>
                  <a:lnTo>
                    <a:pt x="38303" y="737685"/>
                  </a:lnTo>
                  <a:lnTo>
                    <a:pt x="51736" y="694054"/>
                  </a:lnTo>
                  <a:lnTo>
                    <a:pt x="67054" y="651285"/>
                  </a:lnTo>
                  <a:lnTo>
                    <a:pt x="84208" y="609425"/>
                  </a:lnTo>
                  <a:lnTo>
                    <a:pt x="103148" y="568524"/>
                  </a:lnTo>
                  <a:lnTo>
                    <a:pt x="123827" y="528629"/>
                  </a:lnTo>
                  <a:lnTo>
                    <a:pt x="146194" y="489791"/>
                  </a:lnTo>
                  <a:lnTo>
                    <a:pt x="170203" y="452057"/>
                  </a:lnTo>
                  <a:lnTo>
                    <a:pt x="195803" y="415476"/>
                  </a:lnTo>
                  <a:lnTo>
                    <a:pt x="222946" y="380098"/>
                  </a:lnTo>
                  <a:lnTo>
                    <a:pt x="251584" y="345970"/>
                  </a:lnTo>
                  <a:lnTo>
                    <a:pt x="281668" y="313142"/>
                  </a:lnTo>
                  <a:lnTo>
                    <a:pt x="313148" y="281662"/>
                  </a:lnTo>
                  <a:lnTo>
                    <a:pt x="345977" y="251579"/>
                  </a:lnTo>
                  <a:lnTo>
                    <a:pt x="380106" y="222941"/>
                  </a:lnTo>
                  <a:lnTo>
                    <a:pt x="415485" y="195799"/>
                  </a:lnTo>
                  <a:lnTo>
                    <a:pt x="452066" y="170199"/>
                  </a:lnTo>
                  <a:lnTo>
                    <a:pt x="489800" y="146191"/>
                  </a:lnTo>
                  <a:lnTo>
                    <a:pt x="528639" y="123824"/>
                  </a:lnTo>
                  <a:lnTo>
                    <a:pt x="568534" y="103146"/>
                  </a:lnTo>
                  <a:lnTo>
                    <a:pt x="609436" y="84206"/>
                  </a:lnTo>
                  <a:lnTo>
                    <a:pt x="651296" y="67053"/>
                  </a:lnTo>
                  <a:lnTo>
                    <a:pt x="694066" y="51735"/>
                  </a:lnTo>
                  <a:lnTo>
                    <a:pt x="737696" y="38302"/>
                  </a:lnTo>
                  <a:lnTo>
                    <a:pt x="782139" y="26801"/>
                  </a:lnTo>
                  <a:lnTo>
                    <a:pt x="827346" y="17283"/>
                  </a:lnTo>
                  <a:lnTo>
                    <a:pt x="873267" y="9794"/>
                  </a:lnTo>
                  <a:lnTo>
                    <a:pt x="919854" y="4385"/>
                  </a:lnTo>
                  <a:lnTo>
                    <a:pt x="967058" y="1104"/>
                  </a:lnTo>
                  <a:lnTo>
                    <a:pt x="1014831" y="0"/>
                  </a:lnTo>
                  <a:lnTo>
                    <a:pt x="1062603" y="1104"/>
                  </a:lnTo>
                  <a:lnTo>
                    <a:pt x="1109806" y="4385"/>
                  </a:lnTo>
                  <a:lnTo>
                    <a:pt x="1156392" y="9794"/>
                  </a:lnTo>
                  <a:lnTo>
                    <a:pt x="1202313" y="17283"/>
                  </a:lnTo>
                  <a:lnTo>
                    <a:pt x="1247518" y="26801"/>
                  </a:lnTo>
                  <a:lnTo>
                    <a:pt x="1291960" y="38302"/>
                  </a:lnTo>
                  <a:lnTo>
                    <a:pt x="1335590" y="51735"/>
                  </a:lnTo>
                  <a:lnTo>
                    <a:pt x="1378360" y="67053"/>
                  </a:lnTo>
                  <a:lnTo>
                    <a:pt x="1420219" y="84206"/>
                  </a:lnTo>
                  <a:lnTo>
                    <a:pt x="1461120" y="103146"/>
                  </a:lnTo>
                  <a:lnTo>
                    <a:pt x="1501015" y="123824"/>
                  </a:lnTo>
                  <a:lnTo>
                    <a:pt x="1539853" y="146191"/>
                  </a:lnTo>
                  <a:lnTo>
                    <a:pt x="1577587" y="170199"/>
                  </a:lnTo>
                  <a:lnTo>
                    <a:pt x="1614168" y="195799"/>
                  </a:lnTo>
                  <a:lnTo>
                    <a:pt x="1649546" y="222941"/>
                  </a:lnTo>
                  <a:lnTo>
                    <a:pt x="1683674" y="251579"/>
                  </a:lnTo>
                  <a:lnTo>
                    <a:pt x="1716503" y="281662"/>
                  </a:lnTo>
                  <a:lnTo>
                    <a:pt x="1747983" y="313142"/>
                  </a:lnTo>
                  <a:lnTo>
                    <a:pt x="1778066" y="345970"/>
                  </a:lnTo>
                  <a:lnTo>
                    <a:pt x="1806704" y="380098"/>
                  </a:lnTo>
                  <a:lnTo>
                    <a:pt x="1809921" y="384291"/>
                  </a:lnTo>
                </a:path>
              </a:pathLst>
            </a:custGeom>
            <a:ln w="76200">
              <a:solidFill>
                <a:srgbClr val="FDC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5594705" y="7826710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76200" y="0"/>
                  </a:moveTo>
                  <a:lnTo>
                    <a:pt x="266700" y="0"/>
                  </a:lnTo>
                </a:path>
                <a:path w="266700" h="266700">
                  <a:moveTo>
                    <a:pt x="0" y="76200"/>
                  </a:moveTo>
                  <a:lnTo>
                    <a:pt x="0" y="26670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2" name="object 532"/>
          <p:cNvSpPr/>
          <p:nvPr/>
        </p:nvSpPr>
        <p:spPr>
          <a:xfrm>
            <a:off x="0" y="266705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5670905" y="266705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0" y="782671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266700" y="5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266700" y="7902910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5594705" y="5"/>
            <a:ext cx="0" cy="190500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 txBox="1"/>
          <p:nvPr/>
        </p:nvSpPr>
        <p:spPr>
          <a:xfrm>
            <a:off x="461418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pic>
        <p:nvPicPr>
          <p:cNvPr id="539" name="object 53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82206" y="326389"/>
            <a:ext cx="420662" cy="501925"/>
          </a:xfrm>
          <a:prstGeom prst="rect">
            <a:avLst/>
          </a:prstGeom>
        </p:spPr>
      </p:pic>
      <p:sp>
        <p:nvSpPr>
          <p:cNvPr id="540" name="object 540"/>
          <p:cNvSpPr/>
          <p:nvPr/>
        </p:nvSpPr>
        <p:spPr>
          <a:xfrm>
            <a:off x="313258" y="915149"/>
            <a:ext cx="558800" cy="20320"/>
          </a:xfrm>
          <a:custGeom>
            <a:avLst/>
            <a:gdLst/>
            <a:ahLst/>
            <a:cxnLst/>
            <a:rect l="l" t="t" r="r" b="b"/>
            <a:pathLst>
              <a:path w="558800" h="20319">
                <a:moveTo>
                  <a:pt x="558571" y="0"/>
                </a:moveTo>
                <a:lnTo>
                  <a:pt x="0" y="0"/>
                </a:lnTo>
                <a:lnTo>
                  <a:pt x="0" y="19875"/>
                </a:lnTo>
                <a:lnTo>
                  <a:pt x="558571" y="19875"/>
                </a:lnTo>
                <a:lnTo>
                  <a:pt x="558571" y="0"/>
                </a:lnTo>
                <a:close/>
              </a:path>
            </a:pathLst>
          </a:custGeom>
          <a:solidFill>
            <a:srgbClr val="BABD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B8CE9327-4526-4DA4-BAA8-891958CACC32}"/>
              </a:ext>
            </a:extLst>
          </p:cNvPr>
          <p:cNvSpPr txBox="1"/>
          <p:nvPr/>
        </p:nvSpPr>
        <p:spPr>
          <a:xfrm>
            <a:off x="1562099" y="381952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ADE2E487-B4B8-4B94-9A02-F175E8D56007}"/>
              </a:ext>
            </a:extLst>
          </p:cNvPr>
          <p:cNvSpPr txBox="1"/>
          <p:nvPr/>
        </p:nvSpPr>
        <p:spPr>
          <a:xfrm>
            <a:off x="1704974" y="3962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543" name="Rectangle 542">
            <a:extLst>
              <a:ext uri="{FF2B5EF4-FFF2-40B4-BE49-F238E27FC236}">
                <a16:creationId xmlns:a16="http://schemas.microsoft.com/office/drawing/2014/main" id="{9F5776F5-FDFC-493E-B7EC-576C866BE5C0}"/>
              </a:ext>
            </a:extLst>
          </p:cNvPr>
          <p:cNvSpPr/>
          <p:nvPr/>
        </p:nvSpPr>
        <p:spPr>
          <a:xfrm>
            <a:off x="4698303" y="-81009"/>
            <a:ext cx="1212999" cy="118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Rectangle 543">
            <a:extLst>
              <a:ext uri="{FF2B5EF4-FFF2-40B4-BE49-F238E27FC236}">
                <a16:creationId xmlns:a16="http://schemas.microsoft.com/office/drawing/2014/main" id="{F78C2FF5-2AD0-4CB6-A59E-563D96BA8604}"/>
              </a:ext>
            </a:extLst>
          </p:cNvPr>
          <p:cNvSpPr/>
          <p:nvPr/>
        </p:nvSpPr>
        <p:spPr>
          <a:xfrm>
            <a:off x="-126057" y="7783110"/>
            <a:ext cx="6610549" cy="548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Rectangle 544">
            <a:extLst>
              <a:ext uri="{FF2B5EF4-FFF2-40B4-BE49-F238E27FC236}">
                <a16:creationId xmlns:a16="http://schemas.microsoft.com/office/drawing/2014/main" id="{3444743D-642E-48FF-BD14-D7CE6C931CC3}"/>
              </a:ext>
            </a:extLst>
          </p:cNvPr>
          <p:cNvSpPr/>
          <p:nvPr/>
        </p:nvSpPr>
        <p:spPr>
          <a:xfrm>
            <a:off x="-509609" y="-618694"/>
            <a:ext cx="915046" cy="915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2930" y="-237166"/>
            <a:ext cx="6176307" cy="8464981"/>
            <a:chOff x="-122932" y="-237168"/>
            <a:chExt cx="6176307" cy="8464981"/>
          </a:xfrm>
        </p:grpSpPr>
        <p:sp>
          <p:nvSpPr>
            <p:cNvPr id="3" name="object 3"/>
            <p:cNvSpPr/>
            <p:nvPr/>
          </p:nvSpPr>
          <p:spPr>
            <a:xfrm>
              <a:off x="-122932" y="-237168"/>
              <a:ext cx="6176307" cy="8464981"/>
            </a:xfrm>
            <a:custGeom>
              <a:avLst/>
              <a:gdLst/>
              <a:ahLst/>
              <a:cxnLst/>
              <a:rect l="l" t="t" r="r" b="b"/>
              <a:pathLst>
                <a:path w="5328285" h="7560309">
                  <a:moveTo>
                    <a:pt x="5328005" y="0"/>
                  </a:moveTo>
                  <a:lnTo>
                    <a:pt x="0" y="0"/>
                  </a:lnTo>
                  <a:lnTo>
                    <a:pt x="0" y="7560005"/>
                  </a:lnTo>
                  <a:lnTo>
                    <a:pt x="5328005" y="7560005"/>
                  </a:lnTo>
                  <a:lnTo>
                    <a:pt x="5328005" y="0"/>
                  </a:lnTo>
                  <a:close/>
                </a:path>
              </a:pathLst>
            </a:custGeom>
            <a:solidFill>
              <a:srgbClr val="00A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3900" y="3768181"/>
              <a:ext cx="4457065" cy="0"/>
            </a:xfrm>
            <a:custGeom>
              <a:avLst/>
              <a:gdLst/>
              <a:ahLst/>
              <a:cxnLst/>
              <a:rect l="l" t="t" r="r" b="b"/>
              <a:pathLst>
                <a:path w="4457065">
                  <a:moveTo>
                    <a:pt x="0" y="0"/>
                  </a:moveTo>
                  <a:lnTo>
                    <a:pt x="4456798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0700" y="5540707"/>
              <a:ext cx="2250440" cy="0"/>
            </a:xfrm>
            <a:custGeom>
              <a:avLst/>
              <a:gdLst/>
              <a:ahLst/>
              <a:cxnLst/>
              <a:rect l="l" t="t" r="r" b="b"/>
              <a:pathLst>
                <a:path w="2250440">
                  <a:moveTo>
                    <a:pt x="0" y="0"/>
                  </a:moveTo>
                  <a:lnTo>
                    <a:pt x="224999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650748" y="523153"/>
            <a:ext cx="81978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çã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apl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ec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urs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50468" y="555581"/>
            <a:ext cx="4218940" cy="6659245"/>
            <a:chOff x="850468" y="555579"/>
            <a:chExt cx="4218940" cy="6659245"/>
          </a:xfrm>
        </p:grpSpPr>
        <p:sp>
          <p:nvSpPr>
            <p:cNvPr id="10" name="object 10"/>
            <p:cNvSpPr/>
            <p:nvPr/>
          </p:nvSpPr>
          <p:spPr>
            <a:xfrm>
              <a:off x="969119" y="557484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390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34" y="43992"/>
                  </a:lnTo>
                  <a:lnTo>
                    <a:pt x="13055" y="43827"/>
                  </a:lnTo>
                  <a:lnTo>
                    <a:pt x="13208" y="10820"/>
                  </a:lnTo>
                  <a:lnTo>
                    <a:pt x="53886" y="10998"/>
                  </a:lnTo>
                  <a:lnTo>
                    <a:pt x="53936" y="241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0178" y="557796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59" h="101600">
                  <a:moveTo>
                    <a:pt x="266" y="0"/>
                  </a:moveTo>
                  <a:lnTo>
                    <a:pt x="0" y="58508"/>
                  </a:lnTo>
                  <a:lnTo>
                    <a:pt x="21343" y="98749"/>
                  </a:lnTo>
                  <a:lnTo>
                    <a:pt x="35483" y="101104"/>
                  </a:lnTo>
                  <a:lnTo>
                    <a:pt x="50448" y="98739"/>
                  </a:lnTo>
                  <a:lnTo>
                    <a:pt x="62393" y="91149"/>
                  </a:lnTo>
                  <a:lnTo>
                    <a:pt x="70325" y="77817"/>
                  </a:lnTo>
                  <a:lnTo>
                    <a:pt x="73253" y="58229"/>
                  </a:lnTo>
                  <a:lnTo>
                    <a:pt x="73520" y="317"/>
                  </a:lnTo>
                  <a:lnTo>
                    <a:pt x="60553" y="266"/>
                  </a:lnTo>
                  <a:lnTo>
                    <a:pt x="60299" y="59067"/>
                  </a:lnTo>
                  <a:lnTo>
                    <a:pt x="58530" y="73275"/>
                  </a:lnTo>
                  <a:lnTo>
                    <a:pt x="53632" y="83118"/>
                  </a:lnTo>
                  <a:lnTo>
                    <a:pt x="45990" y="88832"/>
                  </a:lnTo>
                  <a:lnTo>
                    <a:pt x="35991" y="90652"/>
                  </a:lnTo>
                  <a:lnTo>
                    <a:pt x="26782" y="88787"/>
                  </a:lnTo>
                  <a:lnTo>
                    <a:pt x="19470" y="83078"/>
                  </a:lnTo>
                  <a:lnTo>
                    <a:pt x="14665" y="73209"/>
                  </a:lnTo>
                  <a:lnTo>
                    <a:pt x="12979" y="58864"/>
                  </a:lnTo>
                  <a:lnTo>
                    <a:pt x="13233" y="50"/>
                  </a:lnTo>
                  <a:lnTo>
                    <a:pt x="266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34779" y="558208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5" h="99695">
                  <a:moveTo>
                    <a:pt x="12090" y="99390"/>
                  </a:moveTo>
                  <a:lnTo>
                    <a:pt x="12280" y="56946"/>
                  </a:lnTo>
                  <a:lnTo>
                    <a:pt x="12274" y="45340"/>
                  </a:lnTo>
                  <a:lnTo>
                    <a:pt x="12133" y="34964"/>
                  </a:lnTo>
                  <a:lnTo>
                    <a:pt x="11846" y="25333"/>
                  </a:lnTo>
                  <a:lnTo>
                    <a:pt x="11404" y="15963"/>
                  </a:lnTo>
                  <a:lnTo>
                    <a:pt x="11849" y="15824"/>
                  </a:lnTo>
                  <a:lnTo>
                    <a:pt x="61594" y="99606"/>
                  </a:lnTo>
                  <a:lnTo>
                    <a:pt x="74574" y="99656"/>
                  </a:lnTo>
                  <a:lnTo>
                    <a:pt x="75006" y="330"/>
                  </a:lnTo>
                  <a:lnTo>
                    <a:pt x="62928" y="266"/>
                  </a:lnTo>
                  <a:lnTo>
                    <a:pt x="62737" y="41833"/>
                  </a:lnTo>
                  <a:lnTo>
                    <a:pt x="62758" y="52880"/>
                  </a:lnTo>
                  <a:lnTo>
                    <a:pt x="62949" y="63082"/>
                  </a:lnTo>
                  <a:lnTo>
                    <a:pt x="63361" y="72868"/>
                  </a:lnTo>
                  <a:lnTo>
                    <a:pt x="64046" y="82664"/>
                  </a:lnTo>
                  <a:lnTo>
                    <a:pt x="63741" y="82816"/>
                  </a:lnTo>
                  <a:lnTo>
                    <a:pt x="14439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90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31019" y="557951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4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74"/>
                  </a:lnTo>
                  <a:lnTo>
                    <a:pt x="15951" y="61023"/>
                  </a:lnTo>
                  <a:lnTo>
                    <a:pt x="19481" y="61188"/>
                  </a:lnTo>
                  <a:lnTo>
                    <a:pt x="23317" y="61201"/>
                  </a:lnTo>
                  <a:lnTo>
                    <a:pt x="32391" y="60550"/>
                  </a:lnTo>
                  <a:lnTo>
                    <a:pt x="61480" y="29235"/>
                  </a:lnTo>
                  <a:lnTo>
                    <a:pt x="61518" y="20396"/>
                  </a:lnTo>
                  <a:lnTo>
                    <a:pt x="25057" y="38"/>
                  </a:lnTo>
                  <a:lnTo>
                    <a:pt x="14731" y="0"/>
                  </a:lnTo>
                  <a:lnTo>
                    <a:pt x="6616" y="850"/>
                  </a:lnTo>
                  <a:lnTo>
                    <a:pt x="419" y="1854"/>
                  </a:lnTo>
                  <a:lnTo>
                    <a:pt x="0" y="100012"/>
                  </a:lnTo>
                  <a:close/>
                </a:path>
                <a:path w="61594" h="100329">
                  <a:moveTo>
                    <a:pt x="13208" y="11188"/>
                  </a:moveTo>
                  <a:lnTo>
                    <a:pt x="15417" y="10617"/>
                  </a:lnTo>
                  <a:lnTo>
                    <a:pt x="19710" y="10198"/>
                  </a:lnTo>
                  <a:lnTo>
                    <a:pt x="25298" y="10223"/>
                  </a:lnTo>
                  <a:lnTo>
                    <a:pt x="34923" y="11461"/>
                  </a:lnTo>
                  <a:lnTo>
                    <a:pt x="42300" y="15105"/>
                  </a:lnTo>
                  <a:lnTo>
                    <a:pt x="47015" y="21194"/>
                  </a:lnTo>
                  <a:lnTo>
                    <a:pt x="48653" y="29768"/>
                  </a:lnTo>
                  <a:lnTo>
                    <a:pt x="46894" y="38865"/>
                  </a:lnTo>
                  <a:lnTo>
                    <a:pt x="41927" y="45500"/>
                  </a:lnTo>
                  <a:lnTo>
                    <a:pt x="34071" y="49549"/>
                  </a:lnTo>
                  <a:lnTo>
                    <a:pt x="23647" y="50888"/>
                  </a:lnTo>
                  <a:lnTo>
                    <a:pt x="19367" y="50876"/>
                  </a:lnTo>
                  <a:lnTo>
                    <a:pt x="15836" y="50558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88636" y="559026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4" h="99695">
                  <a:moveTo>
                    <a:pt x="58953" y="68199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69" y="63"/>
                  </a:lnTo>
                  <a:lnTo>
                    <a:pt x="34188" y="0"/>
                  </a:lnTo>
                  <a:lnTo>
                    <a:pt x="0" y="99187"/>
                  </a:lnTo>
                  <a:lnTo>
                    <a:pt x="13271" y="99250"/>
                  </a:lnTo>
                  <a:lnTo>
                    <a:pt x="23723" y="68046"/>
                  </a:lnTo>
                  <a:lnTo>
                    <a:pt x="58953" y="68199"/>
                  </a:lnTo>
                  <a:close/>
                </a:path>
                <a:path w="83184" h="99695">
                  <a:moveTo>
                    <a:pt x="26403" y="58039"/>
                  </a:moveTo>
                  <a:lnTo>
                    <a:pt x="36283" y="29337"/>
                  </a:lnTo>
                  <a:lnTo>
                    <a:pt x="38214" y="23304"/>
                  </a:lnTo>
                  <a:lnTo>
                    <a:pt x="39865" y="17272"/>
                  </a:lnTo>
                  <a:lnTo>
                    <a:pt x="41363" y="11379"/>
                  </a:lnTo>
                  <a:lnTo>
                    <a:pt x="41655" y="11379"/>
                  </a:lnTo>
                  <a:lnTo>
                    <a:pt x="43103" y="17132"/>
                  </a:lnTo>
                  <a:lnTo>
                    <a:pt x="44551" y="23037"/>
                  </a:lnTo>
                  <a:lnTo>
                    <a:pt x="46723" y="29527"/>
                  </a:lnTo>
                  <a:lnTo>
                    <a:pt x="56337" y="58166"/>
                  </a:lnTo>
                  <a:lnTo>
                    <a:pt x="26403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85631" y="559309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5" h="99695">
                  <a:moveTo>
                    <a:pt x="51688" y="42367"/>
                  </a:moveTo>
                  <a:lnTo>
                    <a:pt x="13068" y="42202"/>
                  </a:lnTo>
                  <a:lnTo>
                    <a:pt x="13207" y="10807"/>
                  </a:lnTo>
                  <a:lnTo>
                    <a:pt x="54038" y="10985"/>
                  </a:lnTo>
                  <a:lnTo>
                    <a:pt x="54076" y="228"/>
                  </a:lnTo>
                  <a:lnTo>
                    <a:pt x="431" y="0"/>
                  </a:lnTo>
                  <a:lnTo>
                    <a:pt x="0" y="99326"/>
                  </a:lnTo>
                  <a:lnTo>
                    <a:pt x="55854" y="99568"/>
                  </a:lnTo>
                  <a:lnTo>
                    <a:pt x="55905" y="88811"/>
                  </a:lnTo>
                  <a:lnTo>
                    <a:pt x="12865" y="88633"/>
                  </a:lnTo>
                  <a:lnTo>
                    <a:pt x="13017" y="52819"/>
                  </a:lnTo>
                  <a:lnTo>
                    <a:pt x="51638" y="52984"/>
                  </a:lnTo>
                  <a:lnTo>
                    <a:pt x="51688" y="42367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52413" y="558121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37" y="98473"/>
                  </a:lnTo>
                  <a:lnTo>
                    <a:pt x="11045" y="100563"/>
                  </a:lnTo>
                  <a:lnTo>
                    <a:pt x="18059" y="101993"/>
                  </a:lnTo>
                  <a:lnTo>
                    <a:pt x="25311" y="102539"/>
                  </a:lnTo>
                  <a:lnTo>
                    <a:pt x="40647" y="100271"/>
                  </a:lnTo>
                  <a:lnTo>
                    <a:pt x="51535" y="94032"/>
                  </a:lnTo>
                  <a:lnTo>
                    <a:pt x="58038" y="84900"/>
                  </a:lnTo>
                  <a:lnTo>
                    <a:pt x="60223" y="73952"/>
                  </a:lnTo>
                  <a:lnTo>
                    <a:pt x="58672" y="64141"/>
                  </a:lnTo>
                  <a:lnTo>
                    <a:pt x="53928" y="56292"/>
                  </a:lnTo>
                  <a:lnTo>
                    <a:pt x="46030" y="49949"/>
                  </a:lnTo>
                  <a:lnTo>
                    <a:pt x="35013" y="44653"/>
                  </a:lnTo>
                  <a:lnTo>
                    <a:pt x="26157" y="40691"/>
                  </a:lnTo>
                  <a:lnTo>
                    <a:pt x="20023" y="36504"/>
                  </a:lnTo>
                  <a:lnTo>
                    <a:pt x="16463" y="31581"/>
                  </a:lnTo>
                  <a:lnTo>
                    <a:pt x="15328" y="25412"/>
                  </a:lnTo>
                  <a:lnTo>
                    <a:pt x="15367" y="18630"/>
                  </a:lnTo>
                  <a:lnTo>
                    <a:pt x="20561" y="10553"/>
                  </a:lnTo>
                  <a:lnTo>
                    <a:pt x="34124" y="10617"/>
                  </a:lnTo>
                  <a:lnTo>
                    <a:pt x="43116" y="10655"/>
                  </a:lnTo>
                  <a:lnTo>
                    <a:pt x="49733" y="13627"/>
                  </a:lnTo>
                  <a:lnTo>
                    <a:pt x="52971" y="15405"/>
                  </a:lnTo>
                  <a:lnTo>
                    <a:pt x="56553" y="4952"/>
                  </a:lnTo>
                  <a:lnTo>
                    <a:pt x="52133" y="2438"/>
                  </a:lnTo>
                  <a:lnTo>
                    <a:pt x="44767" y="50"/>
                  </a:lnTo>
                  <a:lnTo>
                    <a:pt x="34607" y="0"/>
                  </a:lnTo>
                  <a:lnTo>
                    <a:pt x="21427" y="1978"/>
                  </a:lnTo>
                  <a:lnTo>
                    <a:pt x="11260" y="7578"/>
                  </a:lnTo>
                  <a:lnTo>
                    <a:pt x="4705" y="16098"/>
                  </a:lnTo>
                  <a:lnTo>
                    <a:pt x="2362" y="26835"/>
                  </a:lnTo>
                  <a:lnTo>
                    <a:pt x="4140" y="36336"/>
                  </a:lnTo>
                  <a:lnTo>
                    <a:pt x="9326" y="44030"/>
                  </a:lnTo>
                  <a:lnTo>
                    <a:pt x="17558" y="50191"/>
                  </a:lnTo>
                  <a:lnTo>
                    <a:pt x="28473" y="55092"/>
                  </a:lnTo>
                  <a:lnTo>
                    <a:pt x="37036" y="59088"/>
                  </a:lnTo>
                  <a:lnTo>
                    <a:pt x="42822" y="63487"/>
                  </a:lnTo>
                  <a:lnTo>
                    <a:pt x="46091" y="68647"/>
                  </a:lnTo>
                  <a:lnTo>
                    <a:pt x="47104" y="74929"/>
                  </a:lnTo>
                  <a:lnTo>
                    <a:pt x="45674" y="81797"/>
                  </a:lnTo>
                  <a:lnTo>
                    <a:pt x="41581" y="87133"/>
                  </a:lnTo>
                  <a:lnTo>
                    <a:pt x="35033" y="90580"/>
                  </a:lnTo>
                  <a:lnTo>
                    <a:pt x="26238" y="91782"/>
                  </a:lnTo>
                  <a:lnTo>
                    <a:pt x="17399" y="91744"/>
                  </a:lnTo>
                  <a:lnTo>
                    <a:pt x="9017" y="88760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468" y="2205370"/>
              <a:ext cx="2026234" cy="142200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2589" y="3943443"/>
              <a:ext cx="2026221" cy="142200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0468" y="5534357"/>
              <a:ext cx="2026234" cy="168035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972012" y="6129061"/>
            <a:ext cx="1837055" cy="7423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q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ui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me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ob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iliá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io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ida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ensi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nj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du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açã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nfa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il 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sin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und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ame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ta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92030" y="4338056"/>
            <a:ext cx="1078230" cy="5645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Si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114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ic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oge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Ene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50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Elé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72012" y="2399985"/>
            <a:ext cx="1814195" cy="9201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on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st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uç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e/ou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pli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açã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utu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fí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un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espa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po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us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du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açã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1200" y="1047143"/>
            <a:ext cx="4368800" cy="84328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300"/>
              </a:spcBef>
            </a:pPr>
            <a:r>
              <a:rPr spc="-45" dirty="0">
                <a:solidFill>
                  <a:srgbClr val="FFFFFF"/>
                </a:solidFill>
                <a:latin typeface="Trebuchet MS"/>
                <a:cs typeface="Trebuchet MS"/>
              </a:rPr>
              <a:t>Em</a:t>
            </a:r>
            <a:r>
              <a:rPr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30" dirty="0">
                <a:solidFill>
                  <a:srgbClr val="FFFFFF"/>
                </a:solidFill>
                <a:latin typeface="Trebuchet MS"/>
                <a:cs typeface="Trebuchet MS"/>
              </a:rPr>
              <a:t>que</a:t>
            </a:r>
            <a:r>
              <a:rPr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90" dirty="0">
                <a:solidFill>
                  <a:srgbClr val="FFFFFF"/>
                </a:solidFill>
                <a:latin typeface="Trebuchet MS"/>
                <a:cs typeface="Trebuchet MS"/>
              </a:rPr>
              <a:t>áreas</a:t>
            </a:r>
            <a:r>
              <a:rPr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15" dirty="0">
                <a:solidFill>
                  <a:srgbClr val="FFFFFF"/>
                </a:solidFill>
                <a:latin typeface="Trebuchet MS"/>
                <a:cs typeface="Trebuchet MS"/>
              </a:rPr>
              <a:t>podem</a:t>
            </a:r>
            <a:r>
              <a:rPr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80" dirty="0">
                <a:solidFill>
                  <a:srgbClr val="FFFFFF"/>
                </a:solidFill>
                <a:latin typeface="Trebuchet MS"/>
                <a:cs typeface="Trebuchet MS"/>
              </a:rPr>
              <a:t>ser</a:t>
            </a:r>
            <a:r>
              <a:rPr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60" dirty="0">
                <a:solidFill>
                  <a:srgbClr val="FFFFFF"/>
                </a:solidFill>
                <a:latin typeface="Trebuchet MS"/>
                <a:cs typeface="Trebuchet MS"/>
              </a:rPr>
              <a:t>aplicados</a:t>
            </a:r>
            <a:r>
              <a:rPr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FFFFFF"/>
                </a:solidFill>
                <a:latin typeface="Trebuchet MS"/>
                <a:cs typeface="Trebuchet MS"/>
              </a:rPr>
              <a:t>os</a:t>
            </a:r>
            <a:r>
              <a:rPr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65" dirty="0">
                <a:solidFill>
                  <a:srgbClr val="FFFFFF"/>
                </a:solidFill>
                <a:latin typeface="Trebuchet MS"/>
                <a:cs typeface="Trebuchet MS"/>
              </a:rPr>
              <a:t>recursos </a:t>
            </a:r>
            <a:r>
              <a:rPr spc="-5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pc="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pc="-1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pc="-8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pc="5" dirty="0">
                <a:solidFill>
                  <a:srgbClr val="FFFFFF"/>
                </a:solidFill>
                <a:latin typeface="Trebuchet MS"/>
                <a:cs typeface="Trebuchet MS"/>
              </a:rPr>
              <a:t>UN</a:t>
            </a:r>
            <a:r>
              <a:rPr spc="-21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pc="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pc="-9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pc="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pc="65" dirty="0">
                <a:solidFill>
                  <a:srgbClr val="FFFFFF"/>
                </a:solidFill>
                <a:latin typeface="Trebuchet MS"/>
                <a:cs typeface="Trebuchet MS"/>
              </a:rPr>
              <a:t>?</a:t>
            </a:r>
            <a:endParaRPr>
              <a:latin typeface="Trebuchet MS"/>
              <a:cs typeface="Trebuchet MS"/>
            </a:endParaRPr>
          </a:p>
          <a:p>
            <a:pPr marL="12700">
              <a:spcBef>
                <a:spcPts val="80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me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: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5031028" y="326389"/>
            <a:ext cx="558800" cy="608965"/>
            <a:chOff x="5031028" y="326387"/>
            <a:chExt cx="558800" cy="608965"/>
          </a:xfrm>
        </p:grpSpPr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9979" y="326387"/>
              <a:ext cx="420662" cy="50192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0310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8987" y="-111199"/>
            <a:ext cx="6267985" cy="8453529"/>
            <a:chOff x="-248989" y="-111201"/>
            <a:chExt cx="6267985" cy="8453529"/>
          </a:xfrm>
        </p:grpSpPr>
        <p:sp>
          <p:nvSpPr>
            <p:cNvPr id="3" name="object 3"/>
            <p:cNvSpPr/>
            <p:nvPr/>
          </p:nvSpPr>
          <p:spPr>
            <a:xfrm>
              <a:off x="-248989" y="-111201"/>
              <a:ext cx="6267985" cy="8453529"/>
            </a:xfrm>
            <a:custGeom>
              <a:avLst/>
              <a:gdLst/>
              <a:ahLst/>
              <a:cxnLst/>
              <a:rect l="l" t="t" r="r" b="b"/>
              <a:pathLst>
                <a:path w="5328285" h="7560309">
                  <a:moveTo>
                    <a:pt x="5328005" y="0"/>
                  </a:moveTo>
                  <a:lnTo>
                    <a:pt x="0" y="0"/>
                  </a:lnTo>
                  <a:lnTo>
                    <a:pt x="0" y="7560005"/>
                  </a:lnTo>
                  <a:lnTo>
                    <a:pt x="5328005" y="7560005"/>
                  </a:lnTo>
                  <a:lnTo>
                    <a:pt x="5328005" y="0"/>
                  </a:lnTo>
                  <a:close/>
                </a:path>
              </a:pathLst>
            </a:custGeom>
            <a:solidFill>
              <a:srgbClr val="00A0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23900" y="3306057"/>
              <a:ext cx="4457065" cy="0"/>
            </a:xfrm>
            <a:custGeom>
              <a:avLst/>
              <a:gdLst/>
              <a:ahLst/>
              <a:cxnLst/>
              <a:rect l="l" t="t" r="r" b="b"/>
              <a:pathLst>
                <a:path w="4457065">
                  <a:moveTo>
                    <a:pt x="0" y="0"/>
                  </a:moveTo>
                  <a:lnTo>
                    <a:pt x="4456798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23900" y="4940356"/>
              <a:ext cx="4457065" cy="0"/>
            </a:xfrm>
            <a:custGeom>
              <a:avLst/>
              <a:gdLst/>
              <a:ahLst/>
              <a:cxnLst/>
              <a:rect l="l" t="t" r="r" b="b"/>
              <a:pathLst>
                <a:path w="4457065">
                  <a:moveTo>
                    <a:pt x="0" y="0"/>
                  </a:moveTo>
                  <a:lnTo>
                    <a:pt x="4456798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76699" y="6363408"/>
              <a:ext cx="2304415" cy="0"/>
            </a:xfrm>
            <a:custGeom>
              <a:avLst/>
              <a:gdLst/>
              <a:ahLst/>
              <a:cxnLst/>
              <a:rect l="l" t="t" r="r" b="b"/>
              <a:pathLst>
                <a:path w="2304415">
                  <a:moveTo>
                    <a:pt x="0" y="0"/>
                  </a:moveTo>
                  <a:lnTo>
                    <a:pt x="230399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46347" y="523153"/>
            <a:ext cx="81851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7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ace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aplicaçã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cur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sos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50902" y="555585"/>
            <a:ext cx="4485005" cy="6814184"/>
            <a:chOff x="750900" y="555585"/>
            <a:chExt cx="4485005" cy="6814184"/>
          </a:xfrm>
        </p:grpSpPr>
        <p:sp>
          <p:nvSpPr>
            <p:cNvPr id="11" name="object 11"/>
            <p:cNvSpPr/>
            <p:nvPr/>
          </p:nvSpPr>
          <p:spPr>
            <a:xfrm>
              <a:off x="4241279" y="557490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390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34" y="43992"/>
                  </a:lnTo>
                  <a:lnTo>
                    <a:pt x="13055" y="43827"/>
                  </a:lnTo>
                  <a:lnTo>
                    <a:pt x="13208" y="10820"/>
                  </a:lnTo>
                  <a:lnTo>
                    <a:pt x="53886" y="10985"/>
                  </a:lnTo>
                  <a:lnTo>
                    <a:pt x="53936" y="228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12189" y="557796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60" h="101600">
                  <a:moveTo>
                    <a:pt x="266" y="0"/>
                  </a:moveTo>
                  <a:lnTo>
                    <a:pt x="0" y="58508"/>
                  </a:lnTo>
                  <a:lnTo>
                    <a:pt x="21343" y="98749"/>
                  </a:lnTo>
                  <a:lnTo>
                    <a:pt x="35483" y="101104"/>
                  </a:lnTo>
                  <a:lnTo>
                    <a:pt x="50448" y="98740"/>
                  </a:lnTo>
                  <a:lnTo>
                    <a:pt x="62393" y="91151"/>
                  </a:lnTo>
                  <a:lnTo>
                    <a:pt x="70325" y="77823"/>
                  </a:lnTo>
                  <a:lnTo>
                    <a:pt x="73253" y="58242"/>
                  </a:lnTo>
                  <a:lnTo>
                    <a:pt x="73520" y="317"/>
                  </a:lnTo>
                  <a:lnTo>
                    <a:pt x="60553" y="266"/>
                  </a:lnTo>
                  <a:lnTo>
                    <a:pt x="60299" y="59067"/>
                  </a:lnTo>
                  <a:lnTo>
                    <a:pt x="58530" y="73275"/>
                  </a:lnTo>
                  <a:lnTo>
                    <a:pt x="53632" y="83118"/>
                  </a:lnTo>
                  <a:lnTo>
                    <a:pt x="45990" y="88832"/>
                  </a:lnTo>
                  <a:lnTo>
                    <a:pt x="35991" y="90652"/>
                  </a:lnTo>
                  <a:lnTo>
                    <a:pt x="26782" y="88787"/>
                  </a:lnTo>
                  <a:lnTo>
                    <a:pt x="19470" y="83078"/>
                  </a:lnTo>
                  <a:lnTo>
                    <a:pt x="14665" y="73209"/>
                  </a:lnTo>
                  <a:lnTo>
                    <a:pt x="12979" y="58864"/>
                  </a:lnTo>
                  <a:lnTo>
                    <a:pt x="13233" y="50"/>
                  </a:lnTo>
                  <a:lnTo>
                    <a:pt x="266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06790" y="558208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4" h="99695">
                  <a:moveTo>
                    <a:pt x="12090" y="99390"/>
                  </a:moveTo>
                  <a:lnTo>
                    <a:pt x="12280" y="56946"/>
                  </a:lnTo>
                  <a:lnTo>
                    <a:pt x="12274" y="45340"/>
                  </a:lnTo>
                  <a:lnTo>
                    <a:pt x="12133" y="34966"/>
                  </a:lnTo>
                  <a:lnTo>
                    <a:pt x="11846" y="25339"/>
                  </a:lnTo>
                  <a:lnTo>
                    <a:pt x="11404" y="15976"/>
                  </a:lnTo>
                  <a:lnTo>
                    <a:pt x="11849" y="15824"/>
                  </a:lnTo>
                  <a:lnTo>
                    <a:pt x="61594" y="99606"/>
                  </a:lnTo>
                  <a:lnTo>
                    <a:pt x="74574" y="99656"/>
                  </a:lnTo>
                  <a:lnTo>
                    <a:pt x="75006" y="330"/>
                  </a:lnTo>
                  <a:lnTo>
                    <a:pt x="62928" y="279"/>
                  </a:lnTo>
                  <a:lnTo>
                    <a:pt x="62737" y="41833"/>
                  </a:lnTo>
                  <a:lnTo>
                    <a:pt x="62758" y="52880"/>
                  </a:lnTo>
                  <a:lnTo>
                    <a:pt x="62949" y="63084"/>
                  </a:lnTo>
                  <a:lnTo>
                    <a:pt x="63361" y="72873"/>
                  </a:lnTo>
                  <a:lnTo>
                    <a:pt x="64046" y="82677"/>
                  </a:lnTo>
                  <a:lnTo>
                    <a:pt x="63741" y="82816"/>
                  </a:lnTo>
                  <a:lnTo>
                    <a:pt x="14439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90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03030" y="557958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5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74"/>
                  </a:lnTo>
                  <a:lnTo>
                    <a:pt x="15951" y="61023"/>
                  </a:lnTo>
                  <a:lnTo>
                    <a:pt x="19481" y="61175"/>
                  </a:lnTo>
                  <a:lnTo>
                    <a:pt x="23317" y="61201"/>
                  </a:lnTo>
                  <a:lnTo>
                    <a:pt x="32391" y="60550"/>
                  </a:lnTo>
                  <a:lnTo>
                    <a:pt x="61480" y="29235"/>
                  </a:lnTo>
                  <a:lnTo>
                    <a:pt x="61518" y="20396"/>
                  </a:lnTo>
                  <a:lnTo>
                    <a:pt x="25057" y="38"/>
                  </a:lnTo>
                  <a:lnTo>
                    <a:pt x="14731" y="0"/>
                  </a:lnTo>
                  <a:lnTo>
                    <a:pt x="6616" y="850"/>
                  </a:lnTo>
                  <a:lnTo>
                    <a:pt x="419" y="1854"/>
                  </a:lnTo>
                  <a:lnTo>
                    <a:pt x="0" y="100012"/>
                  </a:lnTo>
                  <a:close/>
                </a:path>
                <a:path w="61595" h="100329">
                  <a:moveTo>
                    <a:pt x="13208" y="11188"/>
                  </a:moveTo>
                  <a:lnTo>
                    <a:pt x="15417" y="10604"/>
                  </a:lnTo>
                  <a:lnTo>
                    <a:pt x="19710" y="10185"/>
                  </a:lnTo>
                  <a:lnTo>
                    <a:pt x="25298" y="10210"/>
                  </a:lnTo>
                  <a:lnTo>
                    <a:pt x="34923" y="11450"/>
                  </a:lnTo>
                  <a:lnTo>
                    <a:pt x="42300" y="15098"/>
                  </a:lnTo>
                  <a:lnTo>
                    <a:pt x="47015" y="21192"/>
                  </a:lnTo>
                  <a:lnTo>
                    <a:pt x="48653" y="29768"/>
                  </a:lnTo>
                  <a:lnTo>
                    <a:pt x="46894" y="38864"/>
                  </a:lnTo>
                  <a:lnTo>
                    <a:pt x="41927" y="45496"/>
                  </a:lnTo>
                  <a:lnTo>
                    <a:pt x="34071" y="49544"/>
                  </a:lnTo>
                  <a:lnTo>
                    <a:pt x="23647" y="50888"/>
                  </a:lnTo>
                  <a:lnTo>
                    <a:pt x="19367" y="50863"/>
                  </a:lnTo>
                  <a:lnTo>
                    <a:pt x="15836" y="50558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60646" y="559026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5" h="99695">
                  <a:moveTo>
                    <a:pt x="58953" y="68199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69" y="76"/>
                  </a:lnTo>
                  <a:lnTo>
                    <a:pt x="34188" y="0"/>
                  </a:lnTo>
                  <a:lnTo>
                    <a:pt x="0" y="99187"/>
                  </a:lnTo>
                  <a:lnTo>
                    <a:pt x="13271" y="99250"/>
                  </a:lnTo>
                  <a:lnTo>
                    <a:pt x="23723" y="68046"/>
                  </a:lnTo>
                  <a:lnTo>
                    <a:pt x="58953" y="68199"/>
                  </a:lnTo>
                  <a:close/>
                </a:path>
                <a:path w="83185" h="99695">
                  <a:moveTo>
                    <a:pt x="26403" y="58039"/>
                  </a:moveTo>
                  <a:lnTo>
                    <a:pt x="36283" y="29337"/>
                  </a:lnTo>
                  <a:lnTo>
                    <a:pt x="38214" y="23304"/>
                  </a:lnTo>
                  <a:lnTo>
                    <a:pt x="39865" y="17272"/>
                  </a:lnTo>
                  <a:lnTo>
                    <a:pt x="41363" y="11379"/>
                  </a:lnTo>
                  <a:lnTo>
                    <a:pt x="41655" y="11379"/>
                  </a:lnTo>
                  <a:lnTo>
                    <a:pt x="43103" y="17132"/>
                  </a:lnTo>
                  <a:lnTo>
                    <a:pt x="44551" y="23037"/>
                  </a:lnTo>
                  <a:lnTo>
                    <a:pt x="46723" y="29540"/>
                  </a:lnTo>
                  <a:lnTo>
                    <a:pt x="56337" y="58166"/>
                  </a:lnTo>
                  <a:lnTo>
                    <a:pt x="26403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57493" y="559309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4" h="99695">
                  <a:moveTo>
                    <a:pt x="51688" y="42367"/>
                  </a:moveTo>
                  <a:lnTo>
                    <a:pt x="13068" y="42202"/>
                  </a:lnTo>
                  <a:lnTo>
                    <a:pt x="13207" y="10807"/>
                  </a:lnTo>
                  <a:lnTo>
                    <a:pt x="54038" y="10985"/>
                  </a:lnTo>
                  <a:lnTo>
                    <a:pt x="54076" y="228"/>
                  </a:lnTo>
                  <a:lnTo>
                    <a:pt x="431" y="0"/>
                  </a:lnTo>
                  <a:lnTo>
                    <a:pt x="0" y="99326"/>
                  </a:lnTo>
                  <a:lnTo>
                    <a:pt x="55854" y="99568"/>
                  </a:lnTo>
                  <a:lnTo>
                    <a:pt x="55905" y="88811"/>
                  </a:lnTo>
                  <a:lnTo>
                    <a:pt x="12865" y="88633"/>
                  </a:lnTo>
                  <a:lnTo>
                    <a:pt x="13017" y="52819"/>
                  </a:lnTo>
                  <a:lnTo>
                    <a:pt x="51638" y="52984"/>
                  </a:lnTo>
                  <a:lnTo>
                    <a:pt x="51688" y="42367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24275" y="558121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37" y="98473"/>
                  </a:lnTo>
                  <a:lnTo>
                    <a:pt x="11045" y="100563"/>
                  </a:lnTo>
                  <a:lnTo>
                    <a:pt x="18059" y="101993"/>
                  </a:lnTo>
                  <a:lnTo>
                    <a:pt x="25311" y="102539"/>
                  </a:lnTo>
                  <a:lnTo>
                    <a:pt x="40647" y="100271"/>
                  </a:lnTo>
                  <a:lnTo>
                    <a:pt x="51535" y="94032"/>
                  </a:lnTo>
                  <a:lnTo>
                    <a:pt x="58038" y="84900"/>
                  </a:lnTo>
                  <a:lnTo>
                    <a:pt x="60223" y="73952"/>
                  </a:lnTo>
                  <a:lnTo>
                    <a:pt x="58672" y="64141"/>
                  </a:lnTo>
                  <a:lnTo>
                    <a:pt x="53928" y="56294"/>
                  </a:lnTo>
                  <a:lnTo>
                    <a:pt x="46030" y="49954"/>
                  </a:lnTo>
                  <a:lnTo>
                    <a:pt x="35013" y="44665"/>
                  </a:lnTo>
                  <a:lnTo>
                    <a:pt x="26157" y="40698"/>
                  </a:lnTo>
                  <a:lnTo>
                    <a:pt x="20023" y="36510"/>
                  </a:lnTo>
                  <a:lnTo>
                    <a:pt x="16463" y="31587"/>
                  </a:lnTo>
                  <a:lnTo>
                    <a:pt x="15328" y="25412"/>
                  </a:lnTo>
                  <a:lnTo>
                    <a:pt x="15367" y="18643"/>
                  </a:lnTo>
                  <a:lnTo>
                    <a:pt x="20561" y="10553"/>
                  </a:lnTo>
                  <a:lnTo>
                    <a:pt x="34124" y="10617"/>
                  </a:lnTo>
                  <a:lnTo>
                    <a:pt x="43116" y="10655"/>
                  </a:lnTo>
                  <a:lnTo>
                    <a:pt x="49733" y="13627"/>
                  </a:lnTo>
                  <a:lnTo>
                    <a:pt x="52971" y="15405"/>
                  </a:lnTo>
                  <a:lnTo>
                    <a:pt x="56553" y="4965"/>
                  </a:lnTo>
                  <a:lnTo>
                    <a:pt x="52133" y="2438"/>
                  </a:lnTo>
                  <a:lnTo>
                    <a:pt x="44767" y="50"/>
                  </a:lnTo>
                  <a:lnTo>
                    <a:pt x="34607" y="0"/>
                  </a:lnTo>
                  <a:lnTo>
                    <a:pt x="21427" y="1983"/>
                  </a:lnTo>
                  <a:lnTo>
                    <a:pt x="11260" y="7583"/>
                  </a:lnTo>
                  <a:lnTo>
                    <a:pt x="4705" y="16100"/>
                  </a:lnTo>
                  <a:lnTo>
                    <a:pt x="2362" y="26835"/>
                  </a:lnTo>
                  <a:lnTo>
                    <a:pt x="4140" y="36343"/>
                  </a:lnTo>
                  <a:lnTo>
                    <a:pt x="9326" y="44040"/>
                  </a:lnTo>
                  <a:lnTo>
                    <a:pt x="17558" y="50198"/>
                  </a:lnTo>
                  <a:lnTo>
                    <a:pt x="28473" y="55092"/>
                  </a:lnTo>
                  <a:lnTo>
                    <a:pt x="37036" y="59088"/>
                  </a:lnTo>
                  <a:lnTo>
                    <a:pt x="42822" y="63487"/>
                  </a:lnTo>
                  <a:lnTo>
                    <a:pt x="46091" y="68647"/>
                  </a:lnTo>
                  <a:lnTo>
                    <a:pt x="47104" y="74929"/>
                  </a:lnTo>
                  <a:lnTo>
                    <a:pt x="45674" y="81799"/>
                  </a:lnTo>
                  <a:lnTo>
                    <a:pt x="41581" y="87137"/>
                  </a:lnTo>
                  <a:lnTo>
                    <a:pt x="35033" y="90585"/>
                  </a:lnTo>
                  <a:lnTo>
                    <a:pt x="26238" y="91782"/>
                  </a:lnTo>
                  <a:lnTo>
                    <a:pt x="17399" y="91744"/>
                  </a:lnTo>
                  <a:lnTo>
                    <a:pt x="9017" y="88760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0900" y="1598706"/>
              <a:ext cx="4429803" cy="158400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0900" y="3414115"/>
              <a:ext cx="1831802" cy="142200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6700" y="5073611"/>
              <a:ext cx="2928899" cy="110624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0900" y="6296705"/>
              <a:ext cx="1831797" cy="1072799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012801" y="6452911"/>
            <a:ext cx="937894" cy="5645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quipame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ecu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sos 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tecnológicos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89947" y="5490048"/>
            <a:ext cx="864869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nst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ume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musicais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012803" y="3848850"/>
            <a:ext cx="10839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Ô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11259" y="1116016"/>
            <a:ext cx="3459479" cy="3867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Veículo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urbano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carga/caminhão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toco</a:t>
            </a:r>
            <a:r>
              <a:rPr sz="12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e/ou</a:t>
            </a:r>
            <a:r>
              <a:rPr sz="1200" spc="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Van</a:t>
            </a:r>
            <a:r>
              <a:rPr sz="12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para </a:t>
            </a:r>
            <a:r>
              <a:rPr sz="1200" spc="-3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transporte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1668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273494" y="326389"/>
            <a:ext cx="558800" cy="608965"/>
            <a:chOff x="273494" y="326387"/>
            <a:chExt cx="558800" cy="608965"/>
          </a:xfrm>
        </p:grpSpPr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2449" y="326387"/>
              <a:ext cx="420662" cy="501925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73494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28" y="3317"/>
            <a:ext cx="5866893" cy="8098530"/>
            <a:chOff x="266700" y="266700"/>
            <a:chExt cx="5328285" cy="7560309"/>
          </a:xfrm>
        </p:grpSpPr>
        <p:sp>
          <p:nvSpPr>
            <p:cNvPr id="3" name="object 3"/>
            <p:cNvSpPr/>
            <p:nvPr/>
          </p:nvSpPr>
          <p:spPr>
            <a:xfrm>
              <a:off x="266700" y="266700"/>
              <a:ext cx="5328285" cy="7560309"/>
            </a:xfrm>
            <a:custGeom>
              <a:avLst/>
              <a:gdLst/>
              <a:ahLst/>
              <a:cxnLst/>
              <a:rect l="l" t="t" r="r" b="b"/>
              <a:pathLst>
                <a:path w="5328285" h="7560309">
                  <a:moveTo>
                    <a:pt x="5328005" y="0"/>
                  </a:moveTo>
                  <a:lnTo>
                    <a:pt x="0" y="0"/>
                  </a:lnTo>
                  <a:lnTo>
                    <a:pt x="0" y="7560005"/>
                  </a:lnTo>
                  <a:lnTo>
                    <a:pt x="5328005" y="7560005"/>
                  </a:lnTo>
                  <a:lnTo>
                    <a:pt x="5328005" y="0"/>
                  </a:lnTo>
                  <a:close/>
                </a:path>
              </a:pathLst>
            </a:custGeom>
            <a:solidFill>
              <a:srgbClr val="AAC9E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6700" y="3632708"/>
              <a:ext cx="5328018" cy="419399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31827" y="513856"/>
            <a:ext cx="90805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endParaRPr lang="en-US" sz="1000" spc="-15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50756" y="523158"/>
            <a:ext cx="81978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675" spc="7" baseline="6172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çã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apl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ec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urs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67201" y="555579"/>
            <a:ext cx="547370" cy="107314"/>
            <a:chOff x="967201" y="555579"/>
            <a:chExt cx="547370" cy="107314"/>
          </a:xfrm>
        </p:grpSpPr>
        <p:sp>
          <p:nvSpPr>
            <p:cNvPr id="9" name="object 9"/>
            <p:cNvSpPr/>
            <p:nvPr/>
          </p:nvSpPr>
          <p:spPr>
            <a:xfrm>
              <a:off x="969106" y="557484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390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34" y="43992"/>
                  </a:lnTo>
                  <a:lnTo>
                    <a:pt x="13055" y="43827"/>
                  </a:lnTo>
                  <a:lnTo>
                    <a:pt x="13208" y="10820"/>
                  </a:lnTo>
                  <a:lnTo>
                    <a:pt x="53886" y="10985"/>
                  </a:lnTo>
                  <a:lnTo>
                    <a:pt x="53936" y="228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40165" y="557790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59" h="101600">
                  <a:moveTo>
                    <a:pt x="266" y="0"/>
                  </a:moveTo>
                  <a:lnTo>
                    <a:pt x="0" y="58508"/>
                  </a:lnTo>
                  <a:lnTo>
                    <a:pt x="21343" y="98755"/>
                  </a:lnTo>
                  <a:lnTo>
                    <a:pt x="35483" y="101117"/>
                  </a:lnTo>
                  <a:lnTo>
                    <a:pt x="50448" y="98745"/>
                  </a:lnTo>
                  <a:lnTo>
                    <a:pt x="62393" y="91152"/>
                  </a:lnTo>
                  <a:lnTo>
                    <a:pt x="70325" y="77823"/>
                  </a:lnTo>
                  <a:lnTo>
                    <a:pt x="73253" y="58242"/>
                  </a:lnTo>
                  <a:lnTo>
                    <a:pt x="73520" y="317"/>
                  </a:lnTo>
                  <a:lnTo>
                    <a:pt x="60553" y="266"/>
                  </a:lnTo>
                  <a:lnTo>
                    <a:pt x="60299" y="59067"/>
                  </a:lnTo>
                  <a:lnTo>
                    <a:pt x="58530" y="73275"/>
                  </a:lnTo>
                  <a:lnTo>
                    <a:pt x="53632" y="83118"/>
                  </a:lnTo>
                  <a:lnTo>
                    <a:pt x="45990" y="88832"/>
                  </a:lnTo>
                  <a:lnTo>
                    <a:pt x="35991" y="90652"/>
                  </a:lnTo>
                  <a:lnTo>
                    <a:pt x="26782" y="88795"/>
                  </a:lnTo>
                  <a:lnTo>
                    <a:pt x="19470" y="83088"/>
                  </a:lnTo>
                  <a:lnTo>
                    <a:pt x="14665" y="73216"/>
                  </a:lnTo>
                  <a:lnTo>
                    <a:pt x="12979" y="58864"/>
                  </a:lnTo>
                  <a:lnTo>
                    <a:pt x="13233" y="63"/>
                  </a:lnTo>
                  <a:lnTo>
                    <a:pt x="266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34766" y="558208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5" h="99695">
                  <a:moveTo>
                    <a:pt x="12090" y="99390"/>
                  </a:moveTo>
                  <a:lnTo>
                    <a:pt x="12280" y="56946"/>
                  </a:lnTo>
                  <a:lnTo>
                    <a:pt x="12274" y="45339"/>
                  </a:lnTo>
                  <a:lnTo>
                    <a:pt x="12133" y="34959"/>
                  </a:lnTo>
                  <a:lnTo>
                    <a:pt x="11846" y="25328"/>
                  </a:lnTo>
                  <a:lnTo>
                    <a:pt x="11404" y="15963"/>
                  </a:lnTo>
                  <a:lnTo>
                    <a:pt x="11849" y="15811"/>
                  </a:lnTo>
                  <a:lnTo>
                    <a:pt x="61594" y="99606"/>
                  </a:lnTo>
                  <a:lnTo>
                    <a:pt x="74574" y="99656"/>
                  </a:lnTo>
                  <a:lnTo>
                    <a:pt x="75006" y="330"/>
                  </a:lnTo>
                  <a:lnTo>
                    <a:pt x="62928" y="266"/>
                  </a:lnTo>
                  <a:lnTo>
                    <a:pt x="62737" y="41833"/>
                  </a:lnTo>
                  <a:lnTo>
                    <a:pt x="62758" y="52878"/>
                  </a:lnTo>
                  <a:lnTo>
                    <a:pt x="62949" y="63077"/>
                  </a:lnTo>
                  <a:lnTo>
                    <a:pt x="63361" y="72862"/>
                  </a:lnTo>
                  <a:lnTo>
                    <a:pt x="64046" y="82664"/>
                  </a:lnTo>
                  <a:lnTo>
                    <a:pt x="63741" y="82816"/>
                  </a:lnTo>
                  <a:lnTo>
                    <a:pt x="14439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90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31007" y="557951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4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74"/>
                  </a:lnTo>
                  <a:lnTo>
                    <a:pt x="15951" y="61023"/>
                  </a:lnTo>
                  <a:lnTo>
                    <a:pt x="19481" y="61175"/>
                  </a:lnTo>
                  <a:lnTo>
                    <a:pt x="23317" y="61201"/>
                  </a:lnTo>
                  <a:lnTo>
                    <a:pt x="32391" y="60550"/>
                  </a:lnTo>
                  <a:lnTo>
                    <a:pt x="61480" y="29235"/>
                  </a:lnTo>
                  <a:lnTo>
                    <a:pt x="61518" y="20396"/>
                  </a:lnTo>
                  <a:lnTo>
                    <a:pt x="25057" y="38"/>
                  </a:lnTo>
                  <a:lnTo>
                    <a:pt x="14731" y="0"/>
                  </a:lnTo>
                  <a:lnTo>
                    <a:pt x="6616" y="850"/>
                  </a:lnTo>
                  <a:lnTo>
                    <a:pt x="419" y="1854"/>
                  </a:lnTo>
                  <a:lnTo>
                    <a:pt x="0" y="100012"/>
                  </a:lnTo>
                  <a:close/>
                </a:path>
                <a:path w="61594" h="100329">
                  <a:moveTo>
                    <a:pt x="13208" y="11188"/>
                  </a:moveTo>
                  <a:lnTo>
                    <a:pt x="15417" y="10604"/>
                  </a:lnTo>
                  <a:lnTo>
                    <a:pt x="19710" y="10185"/>
                  </a:lnTo>
                  <a:lnTo>
                    <a:pt x="25298" y="10210"/>
                  </a:lnTo>
                  <a:lnTo>
                    <a:pt x="34923" y="11450"/>
                  </a:lnTo>
                  <a:lnTo>
                    <a:pt x="42300" y="15098"/>
                  </a:lnTo>
                  <a:lnTo>
                    <a:pt x="47015" y="21192"/>
                  </a:lnTo>
                  <a:lnTo>
                    <a:pt x="48653" y="29768"/>
                  </a:lnTo>
                  <a:lnTo>
                    <a:pt x="46894" y="38864"/>
                  </a:lnTo>
                  <a:lnTo>
                    <a:pt x="41927" y="45496"/>
                  </a:lnTo>
                  <a:lnTo>
                    <a:pt x="34071" y="49544"/>
                  </a:lnTo>
                  <a:lnTo>
                    <a:pt x="23647" y="50888"/>
                  </a:lnTo>
                  <a:lnTo>
                    <a:pt x="19367" y="50863"/>
                  </a:lnTo>
                  <a:lnTo>
                    <a:pt x="15836" y="50558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88623" y="559026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4" h="99695">
                  <a:moveTo>
                    <a:pt x="58953" y="68199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69" y="63"/>
                  </a:lnTo>
                  <a:lnTo>
                    <a:pt x="34188" y="0"/>
                  </a:lnTo>
                  <a:lnTo>
                    <a:pt x="0" y="99187"/>
                  </a:lnTo>
                  <a:lnTo>
                    <a:pt x="13271" y="99250"/>
                  </a:lnTo>
                  <a:lnTo>
                    <a:pt x="23723" y="68046"/>
                  </a:lnTo>
                  <a:lnTo>
                    <a:pt x="58953" y="68199"/>
                  </a:lnTo>
                  <a:close/>
                </a:path>
                <a:path w="83184" h="99695">
                  <a:moveTo>
                    <a:pt x="26403" y="58039"/>
                  </a:moveTo>
                  <a:lnTo>
                    <a:pt x="36283" y="29337"/>
                  </a:lnTo>
                  <a:lnTo>
                    <a:pt x="38214" y="23304"/>
                  </a:lnTo>
                  <a:lnTo>
                    <a:pt x="39865" y="17272"/>
                  </a:lnTo>
                  <a:lnTo>
                    <a:pt x="41363" y="11379"/>
                  </a:lnTo>
                  <a:lnTo>
                    <a:pt x="41655" y="11379"/>
                  </a:lnTo>
                  <a:lnTo>
                    <a:pt x="43103" y="17132"/>
                  </a:lnTo>
                  <a:lnTo>
                    <a:pt x="44551" y="23037"/>
                  </a:lnTo>
                  <a:lnTo>
                    <a:pt x="46723" y="29527"/>
                  </a:lnTo>
                  <a:lnTo>
                    <a:pt x="56337" y="58166"/>
                  </a:lnTo>
                  <a:lnTo>
                    <a:pt x="26403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5618" y="559296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5" h="99695">
                  <a:moveTo>
                    <a:pt x="51688" y="42379"/>
                  </a:moveTo>
                  <a:lnTo>
                    <a:pt x="13068" y="42214"/>
                  </a:lnTo>
                  <a:lnTo>
                    <a:pt x="13207" y="10820"/>
                  </a:lnTo>
                  <a:lnTo>
                    <a:pt x="54038" y="10998"/>
                  </a:lnTo>
                  <a:lnTo>
                    <a:pt x="54076" y="241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55854" y="99580"/>
                  </a:lnTo>
                  <a:lnTo>
                    <a:pt x="55905" y="88823"/>
                  </a:lnTo>
                  <a:lnTo>
                    <a:pt x="12865" y="88633"/>
                  </a:lnTo>
                  <a:lnTo>
                    <a:pt x="13017" y="52831"/>
                  </a:lnTo>
                  <a:lnTo>
                    <a:pt x="51638" y="52997"/>
                  </a:lnTo>
                  <a:lnTo>
                    <a:pt x="51688" y="4237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52401" y="558115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37" y="98473"/>
                  </a:lnTo>
                  <a:lnTo>
                    <a:pt x="11045" y="100563"/>
                  </a:lnTo>
                  <a:lnTo>
                    <a:pt x="18059" y="101993"/>
                  </a:lnTo>
                  <a:lnTo>
                    <a:pt x="25311" y="102539"/>
                  </a:lnTo>
                  <a:lnTo>
                    <a:pt x="40647" y="100273"/>
                  </a:lnTo>
                  <a:lnTo>
                    <a:pt x="51535" y="94038"/>
                  </a:lnTo>
                  <a:lnTo>
                    <a:pt x="58038" y="84910"/>
                  </a:lnTo>
                  <a:lnTo>
                    <a:pt x="60223" y="73964"/>
                  </a:lnTo>
                  <a:lnTo>
                    <a:pt x="58672" y="64154"/>
                  </a:lnTo>
                  <a:lnTo>
                    <a:pt x="53928" y="56305"/>
                  </a:lnTo>
                  <a:lnTo>
                    <a:pt x="46030" y="49961"/>
                  </a:lnTo>
                  <a:lnTo>
                    <a:pt x="35013" y="44665"/>
                  </a:lnTo>
                  <a:lnTo>
                    <a:pt x="26157" y="40698"/>
                  </a:lnTo>
                  <a:lnTo>
                    <a:pt x="20023" y="36510"/>
                  </a:lnTo>
                  <a:lnTo>
                    <a:pt x="16463" y="31587"/>
                  </a:lnTo>
                  <a:lnTo>
                    <a:pt x="15328" y="25412"/>
                  </a:lnTo>
                  <a:lnTo>
                    <a:pt x="15367" y="18643"/>
                  </a:lnTo>
                  <a:lnTo>
                    <a:pt x="20561" y="10553"/>
                  </a:lnTo>
                  <a:lnTo>
                    <a:pt x="34124" y="10617"/>
                  </a:lnTo>
                  <a:lnTo>
                    <a:pt x="43116" y="10655"/>
                  </a:lnTo>
                  <a:lnTo>
                    <a:pt x="49733" y="13627"/>
                  </a:lnTo>
                  <a:lnTo>
                    <a:pt x="52971" y="15405"/>
                  </a:lnTo>
                  <a:lnTo>
                    <a:pt x="56553" y="4965"/>
                  </a:lnTo>
                  <a:lnTo>
                    <a:pt x="52133" y="2438"/>
                  </a:lnTo>
                  <a:lnTo>
                    <a:pt x="44767" y="50"/>
                  </a:lnTo>
                  <a:lnTo>
                    <a:pt x="34607" y="0"/>
                  </a:lnTo>
                  <a:lnTo>
                    <a:pt x="21427" y="1983"/>
                  </a:lnTo>
                  <a:lnTo>
                    <a:pt x="11260" y="7583"/>
                  </a:lnTo>
                  <a:lnTo>
                    <a:pt x="4705" y="16100"/>
                  </a:lnTo>
                  <a:lnTo>
                    <a:pt x="2362" y="26835"/>
                  </a:lnTo>
                  <a:lnTo>
                    <a:pt x="4140" y="36343"/>
                  </a:lnTo>
                  <a:lnTo>
                    <a:pt x="9326" y="44040"/>
                  </a:lnTo>
                  <a:lnTo>
                    <a:pt x="17558" y="50198"/>
                  </a:lnTo>
                  <a:lnTo>
                    <a:pt x="28473" y="55092"/>
                  </a:lnTo>
                  <a:lnTo>
                    <a:pt x="37036" y="59088"/>
                  </a:lnTo>
                  <a:lnTo>
                    <a:pt x="42822" y="63487"/>
                  </a:lnTo>
                  <a:lnTo>
                    <a:pt x="46091" y="68647"/>
                  </a:lnTo>
                  <a:lnTo>
                    <a:pt x="47104" y="74929"/>
                  </a:lnTo>
                  <a:lnTo>
                    <a:pt x="45674" y="81799"/>
                  </a:lnTo>
                  <a:lnTo>
                    <a:pt x="41581" y="87137"/>
                  </a:lnTo>
                  <a:lnTo>
                    <a:pt x="35033" y="90585"/>
                  </a:lnTo>
                  <a:lnTo>
                    <a:pt x="26238" y="91782"/>
                  </a:lnTo>
                  <a:lnTo>
                    <a:pt x="17399" y="91744"/>
                  </a:lnTo>
                  <a:lnTo>
                    <a:pt x="9017" y="88772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11200" y="1080983"/>
            <a:ext cx="1959610" cy="160528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 marR="189865">
              <a:lnSpc>
                <a:spcPct val="72500"/>
              </a:lnSpc>
              <a:spcBef>
                <a:spcPts val="860"/>
              </a:spcBef>
            </a:pPr>
            <a:r>
              <a:rPr sz="2300" b="1" i="1" spc="-365" dirty="0">
                <a:solidFill>
                  <a:srgbClr val="0975BC"/>
                </a:solidFill>
                <a:latin typeface="Verdana"/>
                <a:cs typeface="Verdana"/>
              </a:rPr>
              <a:t>Documentos </a:t>
            </a:r>
            <a:r>
              <a:rPr sz="2300" b="1" i="1" spc="-360" dirty="0">
                <a:solidFill>
                  <a:srgbClr val="0975BC"/>
                </a:solidFill>
                <a:latin typeface="Verdana"/>
                <a:cs typeface="Verdana"/>
              </a:rPr>
              <a:t> </a:t>
            </a:r>
            <a:r>
              <a:rPr sz="2300" b="1" i="1" spc="-335" dirty="0">
                <a:solidFill>
                  <a:srgbClr val="0975BC"/>
                </a:solidFill>
                <a:latin typeface="Verdana"/>
                <a:cs typeface="Verdana"/>
              </a:rPr>
              <a:t>p</a:t>
            </a:r>
            <a:r>
              <a:rPr sz="2300" b="1" i="1" spc="-265" dirty="0">
                <a:solidFill>
                  <a:srgbClr val="0975BC"/>
                </a:solidFill>
                <a:latin typeface="Verdana"/>
                <a:cs typeface="Verdana"/>
              </a:rPr>
              <a:t>a</a:t>
            </a:r>
            <a:r>
              <a:rPr sz="2300" b="1" i="1" spc="-330" dirty="0">
                <a:solidFill>
                  <a:srgbClr val="0975BC"/>
                </a:solidFill>
                <a:latin typeface="Verdana"/>
                <a:cs typeface="Verdana"/>
              </a:rPr>
              <a:t>r</a:t>
            </a:r>
            <a:r>
              <a:rPr sz="2300" b="1" i="1" spc="-265" dirty="0">
                <a:solidFill>
                  <a:srgbClr val="0975BC"/>
                </a:solidFill>
                <a:latin typeface="Verdana"/>
                <a:cs typeface="Verdana"/>
              </a:rPr>
              <a:t>a</a:t>
            </a:r>
            <a:r>
              <a:rPr sz="2300" b="1" i="1" spc="-434" dirty="0">
                <a:solidFill>
                  <a:srgbClr val="0975BC"/>
                </a:solidFill>
                <a:latin typeface="Verdana"/>
                <a:cs typeface="Verdana"/>
              </a:rPr>
              <a:t> </a:t>
            </a:r>
            <a:r>
              <a:rPr sz="2300" b="1" i="1" spc="-325" dirty="0">
                <a:solidFill>
                  <a:srgbClr val="0975BC"/>
                </a:solidFill>
                <a:latin typeface="Verdana"/>
                <a:cs typeface="Verdana"/>
              </a:rPr>
              <a:t>ins</a:t>
            </a:r>
            <a:r>
              <a:rPr sz="2300" b="1" i="1" spc="-360" dirty="0">
                <a:solidFill>
                  <a:srgbClr val="0975BC"/>
                </a:solidFill>
                <a:latin typeface="Verdana"/>
                <a:cs typeface="Verdana"/>
              </a:rPr>
              <a:t>c</a:t>
            </a:r>
            <a:r>
              <a:rPr sz="2300" b="1" i="1" spc="-250" dirty="0">
                <a:solidFill>
                  <a:srgbClr val="0975BC"/>
                </a:solidFill>
                <a:latin typeface="Verdana"/>
                <a:cs typeface="Verdana"/>
              </a:rPr>
              <a:t>ri</a:t>
            </a:r>
            <a:r>
              <a:rPr sz="2300" b="1" i="1" spc="-400" dirty="0">
                <a:solidFill>
                  <a:srgbClr val="0975BC"/>
                </a:solidFill>
                <a:latin typeface="Verdana"/>
                <a:cs typeface="Verdana"/>
              </a:rPr>
              <a:t>ç</a:t>
            </a:r>
            <a:r>
              <a:rPr sz="2300" b="1" i="1" spc="-280" dirty="0">
                <a:solidFill>
                  <a:srgbClr val="0975BC"/>
                </a:solidFill>
                <a:latin typeface="Verdana"/>
                <a:cs typeface="Verdana"/>
              </a:rPr>
              <a:t>ã</a:t>
            </a:r>
            <a:r>
              <a:rPr sz="2300" b="1" i="1" spc="-295" dirty="0">
                <a:solidFill>
                  <a:srgbClr val="0975BC"/>
                </a:solidFill>
                <a:latin typeface="Verdana"/>
                <a:cs typeface="Verdana"/>
              </a:rPr>
              <a:t>o</a:t>
            </a:r>
            <a:endParaRPr sz="2300">
              <a:latin typeface="Verdana"/>
              <a:cs typeface="Verdana"/>
            </a:endParaRPr>
          </a:p>
          <a:p>
            <a:pPr marL="82550" indent="-70485">
              <a:spcBef>
                <a:spcPts val="1825"/>
              </a:spcBef>
              <a:buChar char="•"/>
              <a:tabLst>
                <a:tab pos="83185" algn="l"/>
              </a:tabLst>
            </a:pP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F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ich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desã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endParaRPr sz="1100">
              <a:latin typeface="Trebuchet MS"/>
              <a:cs typeface="Trebuchet MS"/>
            </a:endParaRPr>
          </a:p>
          <a:p>
            <a:pPr marL="84455" indent="-72390">
              <a:spcBef>
                <a:spcPts val="944"/>
              </a:spcBef>
              <a:buChar char="•"/>
              <a:tabLst>
                <a:tab pos="85090" algn="l"/>
              </a:tabLst>
            </a:pP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l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2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pli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açã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endParaRPr sz="1100">
              <a:latin typeface="Trebuchet MS"/>
              <a:cs typeface="Trebuchet MS"/>
            </a:endParaRPr>
          </a:p>
          <a:p>
            <a:pPr marL="81280" indent="-69215">
              <a:spcBef>
                <a:spcPts val="944"/>
              </a:spcBef>
              <a:buChar char="•"/>
              <a:tabLst>
                <a:tab pos="81915" algn="l"/>
              </a:tabLst>
            </a:pP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ópia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do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administ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ti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que</a:t>
            </a:r>
            <a:endParaRPr sz="1100">
              <a:latin typeface="Trebuchet MS"/>
              <a:cs typeface="Trebuchet MS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210" y="2705317"/>
            <a:ext cx="2092807" cy="12993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11202" y="2941312"/>
            <a:ext cx="2078989" cy="52450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260"/>
              </a:lnSpc>
              <a:spcBef>
                <a:spcPts val="190"/>
              </a:spcBef>
              <a:buChar char="•"/>
              <a:tabLst>
                <a:tab pos="90170" algn="l"/>
              </a:tabLst>
            </a:pP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40" dirty="0">
                <a:solidFill>
                  <a:srgbClr val="231F20"/>
                </a:solidFill>
                <a:latin typeface="Trebuchet MS"/>
                <a:cs typeface="Trebuchet MS"/>
              </a:rPr>
              <a:t>ó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pi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3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4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35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me</a:t>
            </a:r>
            <a:r>
              <a:rPr sz="1100" spc="3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(s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)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pess</a:t>
            </a:r>
            <a:r>
              <a:rPr sz="1100" spc="4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l 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(is) </a:t>
            </a:r>
            <a:r>
              <a:rPr sz="1100" spc="25" dirty="0">
                <a:solidFill>
                  <a:srgbClr val="231F20"/>
                </a:solidFill>
                <a:latin typeface="Trebuchet MS"/>
                <a:cs typeface="Trebuchet MS"/>
              </a:rPr>
              <a:t>do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Chefe </a:t>
            </a:r>
            <a:r>
              <a:rPr sz="1100" spc="25" dirty="0">
                <a:solidFill>
                  <a:srgbClr val="231F20"/>
                </a:solidFill>
                <a:latin typeface="Trebuchet MS"/>
                <a:cs typeface="Trebuchet MS"/>
              </a:rPr>
              <a:t>do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Poder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Executivo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Municipal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94179" y="1917727"/>
            <a:ext cx="2155825" cy="14478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260"/>
              </a:lnSpc>
              <a:spcBef>
                <a:spcPts val="190"/>
              </a:spcBef>
              <a:buChar char="•"/>
              <a:tabLst>
                <a:tab pos="78740" algn="l"/>
              </a:tabLst>
            </a:pPr>
            <a:r>
              <a:rPr sz="1100" spc="-16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po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h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f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r 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x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ec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ti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10" dirty="0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ni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ipa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l</a:t>
            </a:r>
            <a:endParaRPr sz="1100">
              <a:latin typeface="Trebuchet MS"/>
              <a:cs typeface="Trebuchet MS"/>
            </a:endParaRPr>
          </a:p>
          <a:p>
            <a:pPr marL="12700" marR="137795">
              <a:lnSpc>
                <a:spcPts val="1260"/>
              </a:lnSpc>
              <a:spcBef>
                <a:spcPts val="1010"/>
              </a:spcBef>
              <a:buChar char="•"/>
              <a:tabLst>
                <a:tab pos="85090" algn="l"/>
              </a:tabLst>
            </a:pP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esi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ên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i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o  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Che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f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ode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x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ecu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i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10" dirty="0">
                <a:solidFill>
                  <a:srgbClr val="231F20"/>
                </a:solidFill>
                <a:latin typeface="Trebuchet MS"/>
                <a:cs typeface="Trebuchet MS"/>
              </a:rPr>
              <a:t>M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nic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i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- 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pal</a:t>
            </a:r>
            <a:endParaRPr sz="1100">
              <a:latin typeface="Trebuchet MS"/>
              <a:cs typeface="Trebuchet MS"/>
            </a:endParaRPr>
          </a:p>
          <a:p>
            <a:pPr marL="12700" marR="46355">
              <a:lnSpc>
                <a:spcPts val="1260"/>
              </a:lnSpc>
              <a:spcBef>
                <a:spcPts val="1015"/>
              </a:spcBef>
              <a:buChar char="•"/>
              <a:tabLst>
                <a:tab pos="85090" algn="l"/>
              </a:tabLst>
            </a:pPr>
            <a:r>
              <a:rPr sz="1100" spc="70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oc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u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me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açã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im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ó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l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ca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s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o 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d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20" dirty="0">
                <a:solidFill>
                  <a:srgbClr val="231F20"/>
                </a:solidFill>
                <a:latin typeface="Trebuchet MS"/>
                <a:cs typeface="Trebuchet MS"/>
              </a:rPr>
              <a:t>b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4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18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031028" y="326389"/>
            <a:ext cx="558800" cy="608965"/>
            <a:chOff x="5031028" y="326387"/>
            <a:chExt cx="558800" cy="608965"/>
          </a:xfrm>
        </p:grpSpPr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99979" y="326387"/>
              <a:ext cx="420662" cy="50192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0310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Retângulo 31"/>
          <p:cNvSpPr/>
          <p:nvPr/>
        </p:nvSpPr>
        <p:spPr>
          <a:xfrm>
            <a:off x="2358332" y="118304"/>
            <a:ext cx="2769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1ª ETAPA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2536343" y="1170227"/>
            <a:ext cx="30551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PRAZO 30/08/2021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365376" y="3586460"/>
            <a:ext cx="5136663" cy="215443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accent1"/>
            </a:outerShdw>
            <a:softEdge rad="635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/>
              <a:t>CADA OBJETO =</a:t>
            </a:r>
          </a:p>
          <a:p>
            <a:r>
              <a:rPr lang="pt-BR" sz="2000" dirty="0"/>
              <a:t>1 ENCAMINHAMENTO NO E-DOCS</a:t>
            </a:r>
          </a:p>
          <a:p>
            <a:r>
              <a:rPr lang="pt-BR" sz="2000" dirty="0"/>
              <a:t>1 PLANO DE APLICAÇÃO</a:t>
            </a:r>
          </a:p>
          <a:p>
            <a:r>
              <a:rPr lang="pt-BR" sz="2000" dirty="0"/>
              <a:t>1 FICHA DE ADESÃO</a:t>
            </a:r>
          </a:p>
          <a:p>
            <a:r>
              <a:rPr lang="pt-BR" sz="2000" dirty="0"/>
              <a:t>1 DE CADA DOCUMENTO ITEM 4 DO EDITAL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832855" y="6861369"/>
            <a:ext cx="4095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TÓPICO 4 DO EDITAL</a:t>
            </a:r>
            <a:endParaRPr lang="pt-BR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68769" y="-76844"/>
            <a:ext cx="6233339" cy="8304659"/>
            <a:chOff x="-168771" y="-76846"/>
            <a:chExt cx="6233339" cy="8304659"/>
          </a:xfrm>
        </p:grpSpPr>
        <p:sp>
          <p:nvSpPr>
            <p:cNvPr id="3" name="object 3"/>
            <p:cNvSpPr/>
            <p:nvPr/>
          </p:nvSpPr>
          <p:spPr>
            <a:xfrm>
              <a:off x="-111472" y="-76846"/>
              <a:ext cx="6141928" cy="8304659"/>
            </a:xfrm>
            <a:custGeom>
              <a:avLst/>
              <a:gdLst/>
              <a:ahLst/>
              <a:cxnLst/>
              <a:rect l="l" t="t" r="r" b="b"/>
              <a:pathLst>
                <a:path w="5328285" h="7560309">
                  <a:moveTo>
                    <a:pt x="5328005" y="0"/>
                  </a:moveTo>
                  <a:lnTo>
                    <a:pt x="0" y="0"/>
                  </a:lnTo>
                  <a:lnTo>
                    <a:pt x="0" y="7560005"/>
                  </a:lnTo>
                  <a:lnTo>
                    <a:pt x="5328005" y="7560005"/>
                  </a:lnTo>
                  <a:lnTo>
                    <a:pt x="5328005" y="0"/>
                  </a:lnTo>
                  <a:close/>
                </a:path>
              </a:pathLst>
            </a:custGeom>
            <a:solidFill>
              <a:srgbClr val="AAC9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68771" y="3751412"/>
              <a:ext cx="6233339" cy="44760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69325" y="1166703"/>
              <a:ext cx="2207895" cy="3348354"/>
            </a:xfrm>
            <a:custGeom>
              <a:avLst/>
              <a:gdLst/>
              <a:ahLst/>
              <a:cxnLst/>
              <a:rect l="l" t="t" r="r" b="b"/>
              <a:pathLst>
                <a:path w="2207895" h="3348354">
                  <a:moveTo>
                    <a:pt x="1896681" y="0"/>
                  </a:moveTo>
                  <a:lnTo>
                    <a:pt x="304723" y="5715"/>
                  </a:lnTo>
                  <a:lnTo>
                    <a:pt x="255383" y="9749"/>
                  </a:lnTo>
                  <a:lnTo>
                    <a:pt x="208524" y="21195"/>
                  </a:lnTo>
                  <a:lnTo>
                    <a:pt x="164790" y="39427"/>
                  </a:lnTo>
                  <a:lnTo>
                    <a:pt x="124821" y="63814"/>
                  </a:lnTo>
                  <a:lnTo>
                    <a:pt x="89258" y="93729"/>
                  </a:lnTo>
                  <a:lnTo>
                    <a:pt x="58744" y="128542"/>
                  </a:lnTo>
                  <a:lnTo>
                    <a:pt x="33920" y="167626"/>
                  </a:lnTo>
                  <a:lnTo>
                    <a:pt x="15427" y="210352"/>
                  </a:lnTo>
                  <a:lnTo>
                    <a:pt x="3906" y="256091"/>
                  </a:lnTo>
                  <a:lnTo>
                    <a:pt x="0" y="304215"/>
                  </a:lnTo>
                  <a:lnTo>
                    <a:pt x="3581" y="2540304"/>
                  </a:lnTo>
                  <a:lnTo>
                    <a:pt x="7716" y="2588410"/>
                  </a:lnTo>
                  <a:lnTo>
                    <a:pt x="19455" y="2634097"/>
                  </a:lnTo>
                  <a:lnTo>
                    <a:pt x="38153" y="2676738"/>
                  </a:lnTo>
                  <a:lnTo>
                    <a:pt x="63165" y="2715708"/>
                  </a:lnTo>
                  <a:lnTo>
                    <a:pt x="93848" y="2750381"/>
                  </a:lnTo>
                  <a:lnTo>
                    <a:pt x="129555" y="2780132"/>
                  </a:lnTo>
                  <a:lnTo>
                    <a:pt x="169643" y="2804335"/>
                  </a:lnTo>
                  <a:lnTo>
                    <a:pt x="213466" y="2822363"/>
                  </a:lnTo>
                  <a:lnTo>
                    <a:pt x="260380" y="2833592"/>
                  </a:lnTo>
                  <a:lnTo>
                    <a:pt x="309740" y="2837395"/>
                  </a:lnTo>
                  <a:lnTo>
                    <a:pt x="527913" y="2836900"/>
                  </a:lnTo>
                  <a:lnTo>
                    <a:pt x="530768" y="2885163"/>
                  </a:lnTo>
                  <a:lnTo>
                    <a:pt x="537210" y="2930882"/>
                  </a:lnTo>
                  <a:lnTo>
                    <a:pt x="547259" y="2974171"/>
                  </a:lnTo>
                  <a:lnTo>
                    <a:pt x="560937" y="3015138"/>
                  </a:lnTo>
                  <a:lnTo>
                    <a:pt x="578266" y="3053897"/>
                  </a:lnTo>
                  <a:lnTo>
                    <a:pt x="599268" y="3090556"/>
                  </a:lnTo>
                  <a:lnTo>
                    <a:pt x="623964" y="3125227"/>
                  </a:lnTo>
                  <a:lnTo>
                    <a:pt x="652376" y="3158022"/>
                  </a:lnTo>
                  <a:lnTo>
                    <a:pt x="684526" y="3189051"/>
                  </a:lnTo>
                  <a:lnTo>
                    <a:pt x="720435" y="3218425"/>
                  </a:lnTo>
                  <a:lnTo>
                    <a:pt x="760124" y="3246255"/>
                  </a:lnTo>
                  <a:lnTo>
                    <a:pt x="803616" y="3272652"/>
                  </a:lnTo>
                  <a:lnTo>
                    <a:pt x="850932" y="3297727"/>
                  </a:lnTo>
                  <a:lnTo>
                    <a:pt x="902093" y="3321590"/>
                  </a:lnTo>
                  <a:lnTo>
                    <a:pt x="957122" y="3344354"/>
                  </a:lnTo>
                  <a:lnTo>
                    <a:pt x="980163" y="3347735"/>
                  </a:lnTo>
                  <a:lnTo>
                    <a:pt x="998377" y="3340552"/>
                  </a:lnTo>
                  <a:lnTo>
                    <a:pt x="1008034" y="3325761"/>
                  </a:lnTo>
                  <a:lnTo>
                    <a:pt x="1005408" y="3306318"/>
                  </a:lnTo>
                  <a:lnTo>
                    <a:pt x="979740" y="3243957"/>
                  </a:lnTo>
                  <a:lnTo>
                    <a:pt x="964458" y="3185688"/>
                  </a:lnTo>
                  <a:lnTo>
                    <a:pt x="958424" y="3131585"/>
                  </a:lnTo>
                  <a:lnTo>
                    <a:pt x="960504" y="3081718"/>
                  </a:lnTo>
                  <a:lnTo>
                    <a:pt x="969561" y="3036160"/>
                  </a:lnTo>
                  <a:lnTo>
                    <a:pt x="984458" y="2994982"/>
                  </a:lnTo>
                  <a:lnTo>
                    <a:pt x="1004059" y="2958258"/>
                  </a:lnTo>
                  <a:lnTo>
                    <a:pt x="1027228" y="2926058"/>
                  </a:lnTo>
                  <a:lnTo>
                    <a:pt x="1079727" y="2875521"/>
                  </a:lnTo>
                  <a:lnTo>
                    <a:pt x="1132863" y="2843947"/>
                  </a:lnTo>
                  <a:lnTo>
                    <a:pt x="1901698" y="2831680"/>
                  </a:lnTo>
                  <a:lnTo>
                    <a:pt x="1951300" y="2827650"/>
                  </a:lnTo>
                  <a:lnTo>
                    <a:pt x="1998368" y="2816206"/>
                  </a:lnTo>
                  <a:lnTo>
                    <a:pt x="2042265" y="2797976"/>
                  </a:lnTo>
                  <a:lnTo>
                    <a:pt x="2082356" y="2773590"/>
                  </a:lnTo>
                  <a:lnTo>
                    <a:pt x="2118005" y="2743676"/>
                  </a:lnTo>
                  <a:lnTo>
                    <a:pt x="2148577" y="2708862"/>
                  </a:lnTo>
                  <a:lnTo>
                    <a:pt x="2173436" y="2669777"/>
                  </a:lnTo>
                  <a:lnTo>
                    <a:pt x="2191945" y="2627049"/>
                  </a:lnTo>
                  <a:lnTo>
                    <a:pt x="2203470" y="2581307"/>
                  </a:lnTo>
                  <a:lnTo>
                    <a:pt x="2207374" y="2533180"/>
                  </a:lnTo>
                  <a:lnTo>
                    <a:pt x="2203792" y="297091"/>
                  </a:lnTo>
                  <a:lnTo>
                    <a:pt x="2199656" y="248985"/>
                  </a:lnTo>
                  <a:lnTo>
                    <a:pt x="2187911" y="203298"/>
                  </a:lnTo>
                  <a:lnTo>
                    <a:pt x="2169195" y="160657"/>
                  </a:lnTo>
                  <a:lnTo>
                    <a:pt x="2144147" y="121687"/>
                  </a:lnTo>
                  <a:lnTo>
                    <a:pt x="2113407" y="87014"/>
                  </a:lnTo>
                  <a:lnTo>
                    <a:pt x="2077613" y="57263"/>
                  </a:lnTo>
                  <a:lnTo>
                    <a:pt x="2037404" y="33060"/>
                  </a:lnTo>
                  <a:lnTo>
                    <a:pt x="1993420" y="15032"/>
                  </a:lnTo>
                  <a:lnTo>
                    <a:pt x="1946299" y="3803"/>
                  </a:lnTo>
                  <a:lnTo>
                    <a:pt x="1896681" y="0"/>
                  </a:lnTo>
                  <a:close/>
                </a:path>
              </a:pathLst>
            </a:custGeom>
            <a:solidFill>
              <a:srgbClr val="0675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346354" y="523144"/>
            <a:ext cx="81851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7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ace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aplicaçã</a:t>
            </a:r>
            <a:r>
              <a:rPr sz="45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cur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sos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39374" y="555579"/>
            <a:ext cx="547370" cy="107314"/>
            <a:chOff x="4239374" y="555579"/>
            <a:chExt cx="547370" cy="107314"/>
          </a:xfrm>
        </p:grpSpPr>
        <p:sp>
          <p:nvSpPr>
            <p:cNvPr id="10" name="object 10"/>
            <p:cNvSpPr/>
            <p:nvPr/>
          </p:nvSpPr>
          <p:spPr>
            <a:xfrm>
              <a:off x="4241279" y="557484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390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34" y="44005"/>
                  </a:lnTo>
                  <a:lnTo>
                    <a:pt x="13055" y="43827"/>
                  </a:lnTo>
                  <a:lnTo>
                    <a:pt x="13208" y="10820"/>
                  </a:lnTo>
                  <a:lnTo>
                    <a:pt x="53886" y="10998"/>
                  </a:lnTo>
                  <a:lnTo>
                    <a:pt x="53936" y="241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12189" y="557796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60" h="101600">
                  <a:moveTo>
                    <a:pt x="266" y="0"/>
                  </a:moveTo>
                  <a:lnTo>
                    <a:pt x="0" y="58508"/>
                  </a:lnTo>
                  <a:lnTo>
                    <a:pt x="21343" y="98749"/>
                  </a:lnTo>
                  <a:lnTo>
                    <a:pt x="35483" y="101104"/>
                  </a:lnTo>
                  <a:lnTo>
                    <a:pt x="50448" y="98739"/>
                  </a:lnTo>
                  <a:lnTo>
                    <a:pt x="62393" y="91149"/>
                  </a:lnTo>
                  <a:lnTo>
                    <a:pt x="70325" y="77817"/>
                  </a:lnTo>
                  <a:lnTo>
                    <a:pt x="73253" y="58229"/>
                  </a:lnTo>
                  <a:lnTo>
                    <a:pt x="73520" y="317"/>
                  </a:lnTo>
                  <a:lnTo>
                    <a:pt x="60553" y="266"/>
                  </a:lnTo>
                  <a:lnTo>
                    <a:pt x="60299" y="59067"/>
                  </a:lnTo>
                  <a:lnTo>
                    <a:pt x="58530" y="73275"/>
                  </a:lnTo>
                  <a:lnTo>
                    <a:pt x="53632" y="83118"/>
                  </a:lnTo>
                  <a:lnTo>
                    <a:pt x="45990" y="88832"/>
                  </a:lnTo>
                  <a:lnTo>
                    <a:pt x="35991" y="90652"/>
                  </a:lnTo>
                  <a:lnTo>
                    <a:pt x="26782" y="88787"/>
                  </a:lnTo>
                  <a:lnTo>
                    <a:pt x="19470" y="83078"/>
                  </a:lnTo>
                  <a:lnTo>
                    <a:pt x="14665" y="73209"/>
                  </a:lnTo>
                  <a:lnTo>
                    <a:pt x="12979" y="58864"/>
                  </a:lnTo>
                  <a:lnTo>
                    <a:pt x="13233" y="50"/>
                  </a:lnTo>
                  <a:lnTo>
                    <a:pt x="266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06790" y="558208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4" h="99695">
                  <a:moveTo>
                    <a:pt x="12090" y="99390"/>
                  </a:moveTo>
                  <a:lnTo>
                    <a:pt x="12280" y="56946"/>
                  </a:lnTo>
                  <a:lnTo>
                    <a:pt x="12274" y="45340"/>
                  </a:lnTo>
                  <a:lnTo>
                    <a:pt x="12133" y="34964"/>
                  </a:lnTo>
                  <a:lnTo>
                    <a:pt x="11846" y="25333"/>
                  </a:lnTo>
                  <a:lnTo>
                    <a:pt x="11404" y="15963"/>
                  </a:lnTo>
                  <a:lnTo>
                    <a:pt x="11849" y="15824"/>
                  </a:lnTo>
                  <a:lnTo>
                    <a:pt x="61594" y="99606"/>
                  </a:lnTo>
                  <a:lnTo>
                    <a:pt x="74574" y="99656"/>
                  </a:lnTo>
                  <a:lnTo>
                    <a:pt x="75006" y="330"/>
                  </a:lnTo>
                  <a:lnTo>
                    <a:pt x="62928" y="266"/>
                  </a:lnTo>
                  <a:lnTo>
                    <a:pt x="62737" y="41833"/>
                  </a:lnTo>
                  <a:lnTo>
                    <a:pt x="62758" y="52880"/>
                  </a:lnTo>
                  <a:lnTo>
                    <a:pt x="62949" y="63082"/>
                  </a:lnTo>
                  <a:lnTo>
                    <a:pt x="63361" y="72868"/>
                  </a:lnTo>
                  <a:lnTo>
                    <a:pt x="64046" y="82664"/>
                  </a:lnTo>
                  <a:lnTo>
                    <a:pt x="63741" y="82816"/>
                  </a:lnTo>
                  <a:lnTo>
                    <a:pt x="14439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90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03029" y="557951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5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74"/>
                  </a:lnTo>
                  <a:lnTo>
                    <a:pt x="15951" y="61023"/>
                  </a:lnTo>
                  <a:lnTo>
                    <a:pt x="19481" y="61188"/>
                  </a:lnTo>
                  <a:lnTo>
                    <a:pt x="23317" y="61201"/>
                  </a:lnTo>
                  <a:lnTo>
                    <a:pt x="32391" y="60550"/>
                  </a:lnTo>
                  <a:lnTo>
                    <a:pt x="61480" y="29235"/>
                  </a:lnTo>
                  <a:lnTo>
                    <a:pt x="61518" y="20396"/>
                  </a:lnTo>
                  <a:lnTo>
                    <a:pt x="25057" y="38"/>
                  </a:lnTo>
                  <a:lnTo>
                    <a:pt x="14731" y="0"/>
                  </a:lnTo>
                  <a:lnTo>
                    <a:pt x="6616" y="850"/>
                  </a:lnTo>
                  <a:lnTo>
                    <a:pt x="419" y="1854"/>
                  </a:lnTo>
                  <a:lnTo>
                    <a:pt x="0" y="100012"/>
                  </a:lnTo>
                  <a:close/>
                </a:path>
                <a:path w="61595" h="100329">
                  <a:moveTo>
                    <a:pt x="13208" y="11188"/>
                  </a:moveTo>
                  <a:lnTo>
                    <a:pt x="15417" y="10617"/>
                  </a:lnTo>
                  <a:lnTo>
                    <a:pt x="19710" y="10198"/>
                  </a:lnTo>
                  <a:lnTo>
                    <a:pt x="25298" y="10223"/>
                  </a:lnTo>
                  <a:lnTo>
                    <a:pt x="34923" y="11461"/>
                  </a:lnTo>
                  <a:lnTo>
                    <a:pt x="42300" y="15105"/>
                  </a:lnTo>
                  <a:lnTo>
                    <a:pt x="47015" y="21194"/>
                  </a:lnTo>
                  <a:lnTo>
                    <a:pt x="48653" y="29768"/>
                  </a:lnTo>
                  <a:lnTo>
                    <a:pt x="46894" y="38865"/>
                  </a:lnTo>
                  <a:lnTo>
                    <a:pt x="41927" y="45500"/>
                  </a:lnTo>
                  <a:lnTo>
                    <a:pt x="34071" y="49549"/>
                  </a:lnTo>
                  <a:lnTo>
                    <a:pt x="23647" y="50888"/>
                  </a:lnTo>
                  <a:lnTo>
                    <a:pt x="19367" y="50876"/>
                  </a:lnTo>
                  <a:lnTo>
                    <a:pt x="15836" y="50558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60647" y="559026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5" h="99695">
                  <a:moveTo>
                    <a:pt x="58940" y="68199"/>
                  </a:moveTo>
                  <a:lnTo>
                    <a:pt x="69405" y="99491"/>
                  </a:lnTo>
                  <a:lnTo>
                    <a:pt x="83108" y="99555"/>
                  </a:lnTo>
                  <a:lnTo>
                    <a:pt x="49657" y="63"/>
                  </a:lnTo>
                  <a:lnTo>
                    <a:pt x="34175" y="0"/>
                  </a:lnTo>
                  <a:lnTo>
                    <a:pt x="0" y="99187"/>
                  </a:lnTo>
                  <a:lnTo>
                    <a:pt x="13271" y="99250"/>
                  </a:lnTo>
                  <a:lnTo>
                    <a:pt x="23723" y="68046"/>
                  </a:lnTo>
                  <a:lnTo>
                    <a:pt x="58940" y="68199"/>
                  </a:lnTo>
                  <a:close/>
                </a:path>
                <a:path w="83185" h="99695">
                  <a:moveTo>
                    <a:pt x="26403" y="58039"/>
                  </a:moveTo>
                  <a:lnTo>
                    <a:pt x="36271" y="29337"/>
                  </a:lnTo>
                  <a:lnTo>
                    <a:pt x="38201" y="23304"/>
                  </a:lnTo>
                  <a:lnTo>
                    <a:pt x="39852" y="17272"/>
                  </a:lnTo>
                  <a:lnTo>
                    <a:pt x="41351" y="11379"/>
                  </a:lnTo>
                  <a:lnTo>
                    <a:pt x="41643" y="11379"/>
                  </a:lnTo>
                  <a:lnTo>
                    <a:pt x="43091" y="17132"/>
                  </a:lnTo>
                  <a:lnTo>
                    <a:pt x="44538" y="23037"/>
                  </a:lnTo>
                  <a:lnTo>
                    <a:pt x="46710" y="29527"/>
                  </a:lnTo>
                  <a:lnTo>
                    <a:pt x="56324" y="58166"/>
                  </a:lnTo>
                  <a:lnTo>
                    <a:pt x="26403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57481" y="559309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4" h="99695">
                  <a:moveTo>
                    <a:pt x="51688" y="42367"/>
                  </a:moveTo>
                  <a:lnTo>
                    <a:pt x="13068" y="42202"/>
                  </a:lnTo>
                  <a:lnTo>
                    <a:pt x="13207" y="10807"/>
                  </a:lnTo>
                  <a:lnTo>
                    <a:pt x="54038" y="10985"/>
                  </a:lnTo>
                  <a:lnTo>
                    <a:pt x="54076" y="228"/>
                  </a:lnTo>
                  <a:lnTo>
                    <a:pt x="431" y="0"/>
                  </a:lnTo>
                  <a:lnTo>
                    <a:pt x="0" y="99326"/>
                  </a:lnTo>
                  <a:lnTo>
                    <a:pt x="55854" y="99568"/>
                  </a:lnTo>
                  <a:lnTo>
                    <a:pt x="55905" y="88811"/>
                  </a:lnTo>
                  <a:lnTo>
                    <a:pt x="12865" y="88633"/>
                  </a:lnTo>
                  <a:lnTo>
                    <a:pt x="13017" y="52819"/>
                  </a:lnTo>
                  <a:lnTo>
                    <a:pt x="51638" y="52984"/>
                  </a:lnTo>
                  <a:lnTo>
                    <a:pt x="51688" y="42367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24264" y="558121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37" y="98473"/>
                  </a:lnTo>
                  <a:lnTo>
                    <a:pt x="11045" y="100563"/>
                  </a:lnTo>
                  <a:lnTo>
                    <a:pt x="18059" y="101993"/>
                  </a:lnTo>
                  <a:lnTo>
                    <a:pt x="25311" y="102539"/>
                  </a:lnTo>
                  <a:lnTo>
                    <a:pt x="40647" y="100271"/>
                  </a:lnTo>
                  <a:lnTo>
                    <a:pt x="51535" y="94032"/>
                  </a:lnTo>
                  <a:lnTo>
                    <a:pt x="58038" y="84900"/>
                  </a:lnTo>
                  <a:lnTo>
                    <a:pt x="60223" y="73952"/>
                  </a:lnTo>
                  <a:lnTo>
                    <a:pt x="58672" y="64141"/>
                  </a:lnTo>
                  <a:lnTo>
                    <a:pt x="53928" y="56292"/>
                  </a:lnTo>
                  <a:lnTo>
                    <a:pt x="46030" y="49949"/>
                  </a:lnTo>
                  <a:lnTo>
                    <a:pt x="35013" y="44653"/>
                  </a:lnTo>
                  <a:lnTo>
                    <a:pt x="26157" y="40691"/>
                  </a:lnTo>
                  <a:lnTo>
                    <a:pt x="20023" y="36504"/>
                  </a:lnTo>
                  <a:lnTo>
                    <a:pt x="16463" y="31581"/>
                  </a:lnTo>
                  <a:lnTo>
                    <a:pt x="15328" y="25412"/>
                  </a:lnTo>
                  <a:lnTo>
                    <a:pt x="15367" y="18630"/>
                  </a:lnTo>
                  <a:lnTo>
                    <a:pt x="20561" y="10553"/>
                  </a:lnTo>
                  <a:lnTo>
                    <a:pt x="34124" y="10604"/>
                  </a:lnTo>
                  <a:lnTo>
                    <a:pt x="43116" y="10655"/>
                  </a:lnTo>
                  <a:lnTo>
                    <a:pt x="49733" y="13627"/>
                  </a:lnTo>
                  <a:lnTo>
                    <a:pt x="52971" y="15405"/>
                  </a:lnTo>
                  <a:lnTo>
                    <a:pt x="56553" y="4952"/>
                  </a:lnTo>
                  <a:lnTo>
                    <a:pt x="52133" y="2438"/>
                  </a:lnTo>
                  <a:lnTo>
                    <a:pt x="44767" y="50"/>
                  </a:lnTo>
                  <a:lnTo>
                    <a:pt x="34607" y="0"/>
                  </a:lnTo>
                  <a:lnTo>
                    <a:pt x="21427" y="1978"/>
                  </a:lnTo>
                  <a:lnTo>
                    <a:pt x="11260" y="7578"/>
                  </a:lnTo>
                  <a:lnTo>
                    <a:pt x="4705" y="16098"/>
                  </a:lnTo>
                  <a:lnTo>
                    <a:pt x="2362" y="26835"/>
                  </a:lnTo>
                  <a:lnTo>
                    <a:pt x="4140" y="36336"/>
                  </a:lnTo>
                  <a:lnTo>
                    <a:pt x="9326" y="44030"/>
                  </a:lnTo>
                  <a:lnTo>
                    <a:pt x="17558" y="50191"/>
                  </a:lnTo>
                  <a:lnTo>
                    <a:pt x="28473" y="55092"/>
                  </a:lnTo>
                  <a:lnTo>
                    <a:pt x="37036" y="59088"/>
                  </a:lnTo>
                  <a:lnTo>
                    <a:pt x="42822" y="63487"/>
                  </a:lnTo>
                  <a:lnTo>
                    <a:pt x="46091" y="68647"/>
                  </a:lnTo>
                  <a:lnTo>
                    <a:pt x="47104" y="74929"/>
                  </a:lnTo>
                  <a:lnTo>
                    <a:pt x="45674" y="81797"/>
                  </a:lnTo>
                  <a:lnTo>
                    <a:pt x="41581" y="87133"/>
                  </a:lnTo>
                  <a:lnTo>
                    <a:pt x="35033" y="90580"/>
                  </a:lnTo>
                  <a:lnTo>
                    <a:pt x="26238" y="91782"/>
                  </a:lnTo>
                  <a:lnTo>
                    <a:pt x="17399" y="91744"/>
                  </a:lnTo>
                  <a:lnTo>
                    <a:pt x="9017" y="88760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79511" y="1371080"/>
            <a:ext cx="1790700" cy="1089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100" spc="55" dirty="0">
                <a:solidFill>
                  <a:srgbClr val="FFF200"/>
                </a:solidFill>
                <a:latin typeface="Trebuchet MS"/>
                <a:cs typeface="Trebuchet MS"/>
              </a:rPr>
              <a:t>D</a:t>
            </a:r>
            <a:r>
              <a:rPr sz="1100" spc="-20" dirty="0">
                <a:solidFill>
                  <a:srgbClr val="FFF200"/>
                </a:solidFill>
                <a:latin typeface="Trebuchet MS"/>
                <a:cs typeface="Trebuchet MS"/>
              </a:rPr>
              <a:t>ocume</a:t>
            </a:r>
            <a:r>
              <a:rPr sz="1100" dirty="0">
                <a:solidFill>
                  <a:srgbClr val="FFF200"/>
                </a:solidFill>
                <a:latin typeface="Trebuchet MS"/>
                <a:cs typeface="Trebuchet MS"/>
              </a:rPr>
              <a:t>n</a:t>
            </a:r>
            <a:r>
              <a:rPr sz="1100" spc="-85" dirty="0">
                <a:solidFill>
                  <a:srgbClr val="FFF200"/>
                </a:solidFill>
                <a:latin typeface="Trebuchet MS"/>
                <a:cs typeface="Trebuchet MS"/>
              </a:rPr>
              <a:t>t</a:t>
            </a:r>
            <a:r>
              <a:rPr sz="1100" spc="10" dirty="0">
                <a:solidFill>
                  <a:srgbClr val="FFF200"/>
                </a:solidFill>
                <a:latin typeface="Trebuchet MS"/>
                <a:cs typeface="Trebuchet MS"/>
              </a:rPr>
              <a:t>o</a:t>
            </a:r>
            <a:r>
              <a:rPr sz="1100" spc="-100" dirty="0">
                <a:solidFill>
                  <a:srgbClr val="FFF20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FFF200"/>
                </a:solidFill>
                <a:latin typeface="Trebuchet MS"/>
                <a:cs typeface="Trebuchet MS"/>
              </a:rPr>
              <a:t>do</a:t>
            </a:r>
            <a:r>
              <a:rPr sz="1100" spc="-100" dirty="0">
                <a:solidFill>
                  <a:srgbClr val="FFF20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FFF200"/>
                </a:solidFill>
                <a:latin typeface="Trebuchet MS"/>
                <a:cs typeface="Trebuchet MS"/>
              </a:rPr>
              <a:t>im</a:t>
            </a:r>
            <a:r>
              <a:rPr sz="1100" dirty="0">
                <a:solidFill>
                  <a:srgbClr val="FFF200"/>
                </a:solidFill>
                <a:latin typeface="Trebuchet MS"/>
                <a:cs typeface="Trebuchet MS"/>
              </a:rPr>
              <a:t>ó</a:t>
            </a:r>
            <a:r>
              <a:rPr sz="1100" spc="-20" dirty="0">
                <a:solidFill>
                  <a:srgbClr val="FFF200"/>
                </a:solidFill>
                <a:latin typeface="Trebuchet MS"/>
                <a:cs typeface="Trebuchet MS"/>
              </a:rPr>
              <a:t>v</a:t>
            </a:r>
            <a:r>
              <a:rPr sz="1100" spc="-60" dirty="0">
                <a:solidFill>
                  <a:srgbClr val="FFF200"/>
                </a:solidFill>
                <a:latin typeface="Trebuchet MS"/>
                <a:cs typeface="Trebuchet MS"/>
              </a:rPr>
              <a:t>el</a:t>
            </a:r>
            <a:endParaRPr sz="1100">
              <a:latin typeface="Trebuchet MS"/>
              <a:cs typeface="Trebuchet MS"/>
            </a:endParaRPr>
          </a:p>
          <a:p>
            <a:pPr marL="81280" indent="-69215">
              <a:spcBef>
                <a:spcPts val="945"/>
              </a:spcBef>
              <a:buChar char="•"/>
              <a:tabLst>
                <a:tab pos="81915" algn="l"/>
              </a:tabLst>
            </a:pPr>
            <a:r>
              <a:rPr sz="1100" spc="-3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100" spc="-5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100" spc="-35" dirty="0">
                <a:solidFill>
                  <a:srgbClr val="FFFFFF"/>
                </a:solidFill>
                <a:latin typeface="Trebuchet MS"/>
                <a:cs typeface="Trebuchet MS"/>
              </a:rPr>
              <a:t>tidão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dirty="0">
                <a:solidFill>
                  <a:srgbClr val="FFFFFF"/>
                </a:solidFill>
                <a:latin typeface="Trebuchet MS"/>
                <a:cs typeface="Trebuchet MS"/>
              </a:rPr>
              <a:t>ônus</a:t>
            </a: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ts val="1260"/>
              </a:lnSpc>
              <a:spcBef>
                <a:spcPts val="1035"/>
              </a:spcBef>
              <a:buChar char="•"/>
              <a:tabLst>
                <a:tab pos="81915" algn="l"/>
              </a:tabLst>
            </a:pPr>
            <a:r>
              <a:rPr sz="1100" spc="-40" dirty="0">
                <a:solidFill>
                  <a:srgbClr val="FFFFFF"/>
                </a:solidFill>
                <a:latin typeface="Trebuchet MS"/>
                <a:cs typeface="Trebuchet MS"/>
              </a:rPr>
              <a:t>Declaração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Trebuchet MS"/>
                <a:cs typeface="Trebuchet MS"/>
              </a:rPr>
              <a:t>dominialidade </a:t>
            </a:r>
            <a:r>
              <a:rPr sz="1100" spc="-3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Trebuchet MS"/>
                <a:cs typeface="Trebuchet MS"/>
              </a:rPr>
              <a:t>im</a:t>
            </a:r>
            <a:r>
              <a:rPr sz="110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1100" spc="-2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el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Trebuchet MS"/>
                <a:cs typeface="Trebuchet MS"/>
              </a:rPr>
              <a:t>pelo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Trebuchet MS"/>
                <a:cs typeface="Trebuchet MS"/>
              </a:rPr>
              <a:t>município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(a  </a:t>
            </a:r>
            <a:r>
              <a:rPr sz="1100" spc="-45" dirty="0">
                <a:solidFill>
                  <a:srgbClr val="FFFFFF"/>
                </a:solidFill>
                <a:latin typeface="Trebuchet MS"/>
                <a:cs typeface="Trebuchet MS"/>
              </a:rPr>
              <a:t>título</a:t>
            </a:r>
            <a:r>
              <a:rPr sz="11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1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1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100" spc="-20" dirty="0">
                <a:solidFill>
                  <a:srgbClr val="FFFFFF"/>
                </a:solidFill>
                <a:latin typeface="Trebuchet MS"/>
                <a:cs typeface="Trebuchet MS"/>
              </a:rPr>
              <a:t>visó</a:t>
            </a:r>
            <a:r>
              <a:rPr sz="1100" spc="-7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100" spc="-6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10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100" spc="-95" dirty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41650" y="1119061"/>
            <a:ext cx="2073275" cy="3607398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101600">
              <a:lnSpc>
                <a:spcPts val="1260"/>
              </a:lnSpc>
              <a:spcBef>
                <a:spcPts val="190"/>
              </a:spcBef>
              <a:buAutoNum type="alphaUcPeriod"/>
              <a:tabLst>
                <a:tab pos="156845" algn="l"/>
              </a:tabLst>
            </a:pP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Excepcionalmente,</a:t>
            </a:r>
            <a:r>
              <a:rPr sz="1100" spc="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Comprova- </a:t>
            </a:r>
            <a:r>
              <a:rPr sz="1100" spc="-3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ção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posse:</a:t>
            </a:r>
            <a:endParaRPr sz="1100">
              <a:latin typeface="Trebuchet MS"/>
              <a:cs typeface="Trebuchet MS"/>
            </a:endParaRPr>
          </a:p>
          <a:p>
            <a:pPr marL="144780" indent="-132715">
              <a:spcBef>
                <a:spcPts val="920"/>
              </a:spcBef>
              <a:buAutoNum type="alphaUcPeriod"/>
              <a:tabLst>
                <a:tab pos="145415" algn="l"/>
              </a:tabLst>
            </a:pP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Á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ea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desap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op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iada</a:t>
            </a:r>
            <a:endParaRPr sz="1100">
              <a:latin typeface="Trebuchet MS"/>
              <a:cs typeface="Trebuchet MS"/>
            </a:endParaRPr>
          </a:p>
          <a:p>
            <a:pPr marL="151765" indent="-139700">
              <a:spcBef>
                <a:spcPts val="945"/>
              </a:spcBef>
              <a:buAutoNum type="alphaUcPeriod"/>
              <a:tabLst>
                <a:tab pos="152400" algn="l"/>
              </a:tabLst>
            </a:pPr>
            <a:r>
              <a:rPr sz="1100" spc="15" dirty="0">
                <a:solidFill>
                  <a:srgbClr val="231F20"/>
                </a:solidFill>
                <a:latin typeface="Trebuchet MS"/>
                <a:cs typeface="Trebuchet MS"/>
              </a:rPr>
              <a:t>Á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ea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dev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oluta</a:t>
            </a:r>
            <a:endParaRPr sz="1100">
              <a:latin typeface="Trebuchet MS"/>
              <a:cs typeface="Trebuchet MS"/>
            </a:endParaRPr>
          </a:p>
          <a:p>
            <a:pPr marL="12700" marR="22225">
              <a:lnSpc>
                <a:spcPts val="1270"/>
              </a:lnSpc>
              <a:spcBef>
                <a:spcPts val="1025"/>
              </a:spcBef>
              <a:buAutoNum type="alphaUcPeriod"/>
              <a:tabLst>
                <a:tab pos="160020" algn="l"/>
              </a:tabLst>
            </a:pP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I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mó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ebido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doação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da  União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ou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Estad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18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om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lei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5" dirty="0">
                <a:solidFill>
                  <a:srgbClr val="231F20"/>
                </a:solidFill>
                <a:latin typeface="Trebuchet MS"/>
                <a:cs typeface="Trebuchet MS"/>
              </a:rPr>
              <a:t>já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ap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- 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da</a:t>
            </a:r>
            <a:endParaRPr sz="1100">
              <a:latin typeface="Trebuchet MS"/>
              <a:cs typeface="Trebuchet MS"/>
            </a:endParaRPr>
          </a:p>
          <a:p>
            <a:pPr marL="12700" marR="5080">
              <a:lnSpc>
                <a:spcPts val="1270"/>
              </a:lnSpc>
              <a:spcBef>
                <a:spcPts val="985"/>
              </a:spcBef>
              <a:buAutoNum type="alphaUcPeriod"/>
              <a:tabLst>
                <a:tab pos="139700" algn="l"/>
              </a:tabLst>
            </a:pP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I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mó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ebido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doação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de  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pessoa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física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ou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jur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ídica,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tr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és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de 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omessa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doação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i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etra</a:t>
            </a:r>
            <a:r>
              <a:rPr sz="1100" spc="-7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á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ou 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irrevogável</a:t>
            </a:r>
            <a:endParaRPr sz="1100">
              <a:latin typeface="Trebuchet MS"/>
              <a:cs typeface="Trebuchet MS"/>
            </a:endParaRPr>
          </a:p>
          <a:p>
            <a:pPr marL="12700" marR="52069" algn="just">
              <a:lnSpc>
                <a:spcPts val="1270"/>
              </a:lnSpc>
              <a:spcBef>
                <a:spcPts val="980"/>
              </a:spcBef>
              <a:buAutoNum type="alphaUcPeriod"/>
              <a:tabLst>
                <a:tab pos="125730" algn="l"/>
              </a:tabLst>
            </a:pP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I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mó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eis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es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ola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es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100" spc="-8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é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xis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es  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em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Trebuchet MS"/>
                <a:cs typeface="Trebuchet MS"/>
              </a:rPr>
              <a:t>us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18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estando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ese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i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-  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30" dirty="0">
                <a:solidFill>
                  <a:srgbClr val="231F20"/>
                </a:solidFill>
                <a:latin typeface="Trebuchet MS"/>
                <a:cs typeface="Trebuchet MS"/>
              </a:rPr>
              <a:t>esse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40" dirty="0">
                <a:solidFill>
                  <a:srgbClr val="231F20"/>
                </a:solidFill>
                <a:latin typeface="Trebuchet MS"/>
                <a:cs typeface="Trebuchet MS"/>
              </a:rPr>
              <a:t>social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50" dirty="0">
                <a:solidFill>
                  <a:srgbClr val="231F20"/>
                </a:solidFill>
                <a:latin typeface="Trebuchet MS"/>
                <a:cs typeface="Trebuchet MS"/>
              </a:rPr>
              <a:t>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65" dirty="0">
                <a:solidFill>
                  <a:srgbClr val="231F20"/>
                </a:solidFill>
                <a:latin typeface="Trebuchet MS"/>
                <a:cs typeface="Trebuchet MS"/>
              </a:rPr>
              <a:t>c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omp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15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10" dirty="0">
                <a:solidFill>
                  <a:srgbClr val="231F20"/>
                </a:solidFill>
                <a:latin typeface="Trebuchet MS"/>
                <a:cs typeface="Trebuchet MS"/>
              </a:rPr>
              <a:t>ado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cus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o  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benefício</a:t>
            </a:r>
            <a:endParaRPr sz="1100">
              <a:latin typeface="Trebuchet MS"/>
              <a:cs typeface="Trebuchet MS"/>
            </a:endParaRPr>
          </a:p>
          <a:p>
            <a:pPr marL="12700" marR="138430">
              <a:lnSpc>
                <a:spcPts val="1260"/>
              </a:lnSpc>
              <a:spcBef>
                <a:spcPts val="990"/>
              </a:spcBef>
              <a:buAutoNum type="alphaUcPeriod"/>
              <a:tabLst>
                <a:tab pos="161925" algn="l"/>
              </a:tabLst>
            </a:pP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I</a:t>
            </a:r>
            <a:r>
              <a:rPr sz="1100" dirty="0">
                <a:solidFill>
                  <a:srgbClr val="231F20"/>
                </a:solidFill>
                <a:latin typeface="Trebuchet MS"/>
                <a:cs typeface="Trebuchet MS"/>
              </a:rPr>
              <a:t>mó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v</a:t>
            </a:r>
            <a:r>
              <a:rPr sz="1100" spc="-60" dirty="0">
                <a:solidFill>
                  <a:srgbClr val="231F20"/>
                </a:solidFill>
                <a:latin typeface="Trebuchet MS"/>
                <a:cs typeface="Trebuchet MS"/>
              </a:rPr>
              <a:t>el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op</a:t>
            </a:r>
            <a:r>
              <a:rPr sz="1100" spc="-7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1100" spc="-35" dirty="0">
                <a:solidFill>
                  <a:srgbClr val="231F20"/>
                </a:solidFill>
                <a:latin typeface="Trebuchet MS"/>
                <a:cs typeface="Trebuchet MS"/>
              </a:rPr>
              <a:t>iedade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90" dirty="0">
                <a:solidFill>
                  <a:srgbClr val="231F20"/>
                </a:solidFill>
                <a:latin typeface="Trebuchet MS"/>
                <a:cs typeface="Trebuchet MS"/>
              </a:rPr>
              <a:t>f</a:t>
            </a:r>
            <a:r>
              <a:rPr sz="1100" spc="-55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1100" spc="-85" dirty="0">
                <a:solidFill>
                  <a:srgbClr val="231F20"/>
                </a:solidFill>
                <a:latin typeface="Trebuchet MS"/>
                <a:cs typeface="Trebuchet MS"/>
              </a:rPr>
              <a:t>t</a:t>
            </a:r>
            <a:r>
              <a:rPr sz="1100" spc="5" dirty="0">
                <a:solidFill>
                  <a:srgbClr val="231F20"/>
                </a:solidFill>
                <a:latin typeface="Trebuchet MS"/>
                <a:cs typeface="Trebuchet MS"/>
              </a:rPr>
              <a:t>o  </a:t>
            </a:r>
            <a:r>
              <a:rPr sz="1100" spc="10" dirty="0">
                <a:solidFill>
                  <a:srgbClr val="231F20"/>
                </a:solidFill>
                <a:latin typeface="Trebuchet MS"/>
                <a:cs typeface="Trebuchet MS"/>
              </a:rPr>
              <a:t>do</a:t>
            </a:r>
            <a:r>
              <a:rPr sz="11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00" spc="-20" dirty="0">
                <a:solidFill>
                  <a:srgbClr val="231F20"/>
                </a:solidFill>
                <a:latin typeface="Trebuchet MS"/>
                <a:cs typeface="Trebuchet MS"/>
              </a:rPr>
              <a:t>município</a:t>
            </a:r>
            <a:endParaRPr sz="11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79511" y="2618913"/>
            <a:ext cx="1744980" cy="10979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180"/>
              </a:spcBef>
            </a:pPr>
            <a:r>
              <a:rPr sz="1200" spc="5" dirty="0">
                <a:solidFill>
                  <a:srgbClr val="FECF0B"/>
                </a:solidFill>
                <a:latin typeface="Trebuchet MS"/>
                <a:cs typeface="Trebuchet MS"/>
              </a:rPr>
              <a:t>Ob</a:t>
            </a:r>
            <a:r>
              <a:rPr sz="1200" spc="-25" dirty="0">
                <a:solidFill>
                  <a:srgbClr val="FECF0B"/>
                </a:solidFill>
                <a:latin typeface="Trebuchet MS"/>
                <a:cs typeface="Trebuchet MS"/>
              </a:rPr>
              <a:t>s</a:t>
            </a:r>
            <a:r>
              <a:rPr sz="1200" spc="-204" dirty="0">
                <a:solidFill>
                  <a:srgbClr val="FECF0B"/>
                </a:solidFill>
                <a:latin typeface="Trebuchet MS"/>
                <a:cs typeface="Trebuchet MS"/>
              </a:rPr>
              <a:t>:</a:t>
            </a:r>
            <a:r>
              <a:rPr sz="1200" spc="-195" dirty="0">
                <a:solidFill>
                  <a:srgbClr val="FECF0B"/>
                </a:solidFill>
                <a:latin typeface="Trebuchet MS"/>
                <a:cs typeface="Trebuchet MS"/>
              </a:rPr>
              <a:t>.</a:t>
            </a:r>
            <a:r>
              <a:rPr sz="1200" spc="-130" dirty="0">
                <a:solidFill>
                  <a:srgbClr val="FECF0B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pl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apena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pl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no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ap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li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caçã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onst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uçã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ou 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ampl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açã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ni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dad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sin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esp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po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ti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du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95" dirty="0">
                <a:solidFill>
                  <a:srgbClr val="FFFFFF"/>
                </a:solidFill>
                <a:latin typeface="Trebuchet MS"/>
                <a:cs typeface="Trebuchet MS"/>
              </a:rPr>
              <a:t>.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937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271221" y="326389"/>
            <a:ext cx="558800" cy="608965"/>
            <a:chOff x="271221" y="326387"/>
            <a:chExt cx="558800" cy="608965"/>
          </a:xfrm>
        </p:grpSpPr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170" y="326387"/>
              <a:ext cx="420662" cy="50192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71221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77090" y="-65395"/>
            <a:ext cx="6027329" cy="8322872"/>
          </a:xfrm>
          <a:custGeom>
            <a:avLst/>
            <a:gdLst/>
            <a:ahLst/>
            <a:cxnLst/>
            <a:rect l="l" t="t" r="r" b="b"/>
            <a:pathLst>
              <a:path w="5328285" h="7349490">
                <a:moveTo>
                  <a:pt x="0" y="7349299"/>
                </a:moveTo>
                <a:lnTo>
                  <a:pt x="5328005" y="7349299"/>
                </a:lnTo>
                <a:lnTo>
                  <a:pt x="5328005" y="0"/>
                </a:lnTo>
                <a:lnTo>
                  <a:pt x="0" y="0"/>
                </a:lnTo>
                <a:lnTo>
                  <a:pt x="0" y="7349299"/>
                </a:lnTo>
                <a:close/>
              </a:path>
            </a:pathLst>
          </a:custGeom>
          <a:solidFill>
            <a:srgbClr val="2898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50751" y="523151"/>
            <a:ext cx="819785" cy="15709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5800"/>
              </a:lnSpc>
              <a:spcBef>
                <a:spcPts val="80"/>
              </a:spcBef>
            </a:pPr>
            <a:r>
              <a:rPr sz="675" spc="-15" baseline="6172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ie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450" spc="-3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çã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450" spc="-15" dirty="0">
                <a:solidFill>
                  <a:srgbClr val="FFFFFF"/>
                </a:solidFill>
                <a:latin typeface="Trebuchet MS"/>
                <a:cs typeface="Trebuchet MS"/>
              </a:rPr>
              <a:t>apl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r>
              <a:rPr sz="450" spc="-2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450" spc="-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450" spc="-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450" spc="-3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450" spc="-20" dirty="0">
                <a:solidFill>
                  <a:srgbClr val="FFFFFF"/>
                </a:solidFill>
                <a:latin typeface="Trebuchet MS"/>
                <a:cs typeface="Trebuchet MS"/>
              </a:rPr>
              <a:t>ec</a:t>
            </a:r>
            <a:r>
              <a:rPr sz="450" spc="-10" dirty="0">
                <a:solidFill>
                  <a:srgbClr val="FFFFFF"/>
                </a:solidFill>
                <a:latin typeface="Trebuchet MS"/>
                <a:cs typeface="Trebuchet MS"/>
              </a:rPr>
              <a:t>urs</a:t>
            </a:r>
            <a:r>
              <a:rPr sz="45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45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45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67201" y="555572"/>
            <a:ext cx="3977640" cy="6946900"/>
            <a:chOff x="967201" y="555572"/>
            <a:chExt cx="3977640" cy="6946900"/>
          </a:xfrm>
        </p:grpSpPr>
        <p:sp>
          <p:nvSpPr>
            <p:cNvPr id="8" name="object 8"/>
            <p:cNvSpPr/>
            <p:nvPr/>
          </p:nvSpPr>
          <p:spPr>
            <a:xfrm>
              <a:off x="969106" y="557477"/>
              <a:ext cx="53975" cy="99695"/>
            </a:xfrm>
            <a:custGeom>
              <a:avLst/>
              <a:gdLst/>
              <a:ahLst/>
              <a:cxnLst/>
              <a:rect l="l" t="t" r="r" b="b"/>
              <a:pathLst>
                <a:path w="53975" h="99695">
                  <a:moveTo>
                    <a:pt x="0" y="99339"/>
                  </a:moveTo>
                  <a:lnTo>
                    <a:pt x="12827" y="99390"/>
                  </a:lnTo>
                  <a:lnTo>
                    <a:pt x="13017" y="54444"/>
                  </a:lnTo>
                  <a:lnTo>
                    <a:pt x="50596" y="54610"/>
                  </a:lnTo>
                  <a:lnTo>
                    <a:pt x="50634" y="44005"/>
                  </a:lnTo>
                  <a:lnTo>
                    <a:pt x="13055" y="43827"/>
                  </a:lnTo>
                  <a:lnTo>
                    <a:pt x="13208" y="10820"/>
                  </a:lnTo>
                  <a:lnTo>
                    <a:pt x="53886" y="10998"/>
                  </a:lnTo>
                  <a:lnTo>
                    <a:pt x="53936" y="241"/>
                  </a:lnTo>
                  <a:lnTo>
                    <a:pt x="431" y="0"/>
                  </a:lnTo>
                  <a:lnTo>
                    <a:pt x="0" y="993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0165" y="557790"/>
              <a:ext cx="73660" cy="101600"/>
            </a:xfrm>
            <a:custGeom>
              <a:avLst/>
              <a:gdLst/>
              <a:ahLst/>
              <a:cxnLst/>
              <a:rect l="l" t="t" r="r" b="b"/>
              <a:pathLst>
                <a:path w="73659" h="101600">
                  <a:moveTo>
                    <a:pt x="266" y="0"/>
                  </a:moveTo>
                  <a:lnTo>
                    <a:pt x="0" y="58508"/>
                  </a:lnTo>
                  <a:lnTo>
                    <a:pt x="21343" y="98749"/>
                  </a:lnTo>
                  <a:lnTo>
                    <a:pt x="35483" y="101104"/>
                  </a:lnTo>
                  <a:lnTo>
                    <a:pt x="50441" y="98740"/>
                  </a:lnTo>
                  <a:lnTo>
                    <a:pt x="62382" y="91151"/>
                  </a:lnTo>
                  <a:lnTo>
                    <a:pt x="70313" y="77823"/>
                  </a:lnTo>
                  <a:lnTo>
                    <a:pt x="73240" y="58242"/>
                  </a:lnTo>
                  <a:lnTo>
                    <a:pt x="73507" y="317"/>
                  </a:lnTo>
                  <a:lnTo>
                    <a:pt x="60540" y="266"/>
                  </a:lnTo>
                  <a:lnTo>
                    <a:pt x="60286" y="59067"/>
                  </a:lnTo>
                  <a:lnTo>
                    <a:pt x="58519" y="73275"/>
                  </a:lnTo>
                  <a:lnTo>
                    <a:pt x="53625" y="83118"/>
                  </a:lnTo>
                  <a:lnTo>
                    <a:pt x="45988" y="88832"/>
                  </a:lnTo>
                  <a:lnTo>
                    <a:pt x="35991" y="90652"/>
                  </a:lnTo>
                  <a:lnTo>
                    <a:pt x="26782" y="88787"/>
                  </a:lnTo>
                  <a:lnTo>
                    <a:pt x="19470" y="83078"/>
                  </a:lnTo>
                  <a:lnTo>
                    <a:pt x="14665" y="73209"/>
                  </a:lnTo>
                  <a:lnTo>
                    <a:pt x="12979" y="58864"/>
                  </a:lnTo>
                  <a:lnTo>
                    <a:pt x="13233" y="50"/>
                  </a:lnTo>
                  <a:lnTo>
                    <a:pt x="266" y="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34753" y="558201"/>
              <a:ext cx="75565" cy="99695"/>
            </a:xfrm>
            <a:custGeom>
              <a:avLst/>
              <a:gdLst/>
              <a:ahLst/>
              <a:cxnLst/>
              <a:rect l="l" t="t" r="r" b="b"/>
              <a:pathLst>
                <a:path w="75565" h="99695">
                  <a:moveTo>
                    <a:pt x="12090" y="99390"/>
                  </a:moveTo>
                  <a:lnTo>
                    <a:pt x="12280" y="56946"/>
                  </a:lnTo>
                  <a:lnTo>
                    <a:pt x="12274" y="45340"/>
                  </a:lnTo>
                  <a:lnTo>
                    <a:pt x="12133" y="34964"/>
                  </a:lnTo>
                  <a:lnTo>
                    <a:pt x="11846" y="25333"/>
                  </a:lnTo>
                  <a:lnTo>
                    <a:pt x="11404" y="15963"/>
                  </a:lnTo>
                  <a:lnTo>
                    <a:pt x="11849" y="15824"/>
                  </a:lnTo>
                  <a:lnTo>
                    <a:pt x="61594" y="99606"/>
                  </a:lnTo>
                  <a:lnTo>
                    <a:pt x="74574" y="99656"/>
                  </a:lnTo>
                  <a:lnTo>
                    <a:pt x="75006" y="330"/>
                  </a:lnTo>
                  <a:lnTo>
                    <a:pt x="62928" y="279"/>
                  </a:lnTo>
                  <a:lnTo>
                    <a:pt x="62737" y="41833"/>
                  </a:lnTo>
                  <a:lnTo>
                    <a:pt x="62758" y="52880"/>
                  </a:lnTo>
                  <a:lnTo>
                    <a:pt x="62949" y="63084"/>
                  </a:lnTo>
                  <a:lnTo>
                    <a:pt x="63361" y="72873"/>
                  </a:lnTo>
                  <a:lnTo>
                    <a:pt x="64046" y="82677"/>
                  </a:lnTo>
                  <a:lnTo>
                    <a:pt x="63741" y="82816"/>
                  </a:lnTo>
                  <a:lnTo>
                    <a:pt x="14439" y="63"/>
                  </a:lnTo>
                  <a:lnTo>
                    <a:pt x="431" y="0"/>
                  </a:lnTo>
                  <a:lnTo>
                    <a:pt x="0" y="99339"/>
                  </a:lnTo>
                  <a:lnTo>
                    <a:pt x="12090" y="99390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30994" y="557945"/>
              <a:ext cx="61594" cy="100330"/>
            </a:xfrm>
            <a:custGeom>
              <a:avLst/>
              <a:gdLst/>
              <a:ahLst/>
              <a:cxnLst/>
              <a:rect l="l" t="t" r="r" b="b"/>
              <a:pathLst>
                <a:path w="61594" h="100329">
                  <a:moveTo>
                    <a:pt x="0" y="100012"/>
                  </a:moveTo>
                  <a:lnTo>
                    <a:pt x="12827" y="100063"/>
                  </a:lnTo>
                  <a:lnTo>
                    <a:pt x="12992" y="60274"/>
                  </a:lnTo>
                  <a:lnTo>
                    <a:pt x="15951" y="61023"/>
                  </a:lnTo>
                  <a:lnTo>
                    <a:pt x="19481" y="61188"/>
                  </a:lnTo>
                  <a:lnTo>
                    <a:pt x="23317" y="61201"/>
                  </a:lnTo>
                  <a:lnTo>
                    <a:pt x="32391" y="60550"/>
                  </a:lnTo>
                  <a:lnTo>
                    <a:pt x="61480" y="29235"/>
                  </a:lnTo>
                  <a:lnTo>
                    <a:pt x="61518" y="20396"/>
                  </a:lnTo>
                  <a:lnTo>
                    <a:pt x="25057" y="50"/>
                  </a:lnTo>
                  <a:lnTo>
                    <a:pt x="14731" y="0"/>
                  </a:lnTo>
                  <a:lnTo>
                    <a:pt x="6616" y="850"/>
                  </a:lnTo>
                  <a:lnTo>
                    <a:pt x="419" y="1854"/>
                  </a:lnTo>
                  <a:lnTo>
                    <a:pt x="0" y="100012"/>
                  </a:lnTo>
                  <a:close/>
                </a:path>
                <a:path w="61594" h="100329">
                  <a:moveTo>
                    <a:pt x="13208" y="11188"/>
                  </a:moveTo>
                  <a:lnTo>
                    <a:pt x="15417" y="10617"/>
                  </a:lnTo>
                  <a:lnTo>
                    <a:pt x="19710" y="10198"/>
                  </a:lnTo>
                  <a:lnTo>
                    <a:pt x="25298" y="10223"/>
                  </a:lnTo>
                  <a:lnTo>
                    <a:pt x="34923" y="11461"/>
                  </a:lnTo>
                  <a:lnTo>
                    <a:pt x="42300" y="15105"/>
                  </a:lnTo>
                  <a:lnTo>
                    <a:pt x="47015" y="21194"/>
                  </a:lnTo>
                  <a:lnTo>
                    <a:pt x="48653" y="29768"/>
                  </a:lnTo>
                  <a:lnTo>
                    <a:pt x="46894" y="38865"/>
                  </a:lnTo>
                  <a:lnTo>
                    <a:pt x="41927" y="45500"/>
                  </a:lnTo>
                  <a:lnTo>
                    <a:pt x="34071" y="49549"/>
                  </a:lnTo>
                  <a:lnTo>
                    <a:pt x="23647" y="50888"/>
                  </a:lnTo>
                  <a:lnTo>
                    <a:pt x="19367" y="50876"/>
                  </a:lnTo>
                  <a:lnTo>
                    <a:pt x="15836" y="50558"/>
                  </a:lnTo>
                  <a:lnTo>
                    <a:pt x="13042" y="49809"/>
                  </a:lnTo>
                  <a:lnTo>
                    <a:pt x="13208" y="1118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8610" y="559019"/>
              <a:ext cx="83185" cy="99695"/>
            </a:xfrm>
            <a:custGeom>
              <a:avLst/>
              <a:gdLst/>
              <a:ahLst/>
              <a:cxnLst/>
              <a:rect l="l" t="t" r="r" b="b"/>
              <a:pathLst>
                <a:path w="83184" h="99695">
                  <a:moveTo>
                    <a:pt x="58953" y="68199"/>
                  </a:moveTo>
                  <a:lnTo>
                    <a:pt x="69418" y="99491"/>
                  </a:lnTo>
                  <a:lnTo>
                    <a:pt x="83121" y="99555"/>
                  </a:lnTo>
                  <a:lnTo>
                    <a:pt x="49669" y="76"/>
                  </a:lnTo>
                  <a:lnTo>
                    <a:pt x="34188" y="0"/>
                  </a:lnTo>
                  <a:lnTo>
                    <a:pt x="0" y="99187"/>
                  </a:lnTo>
                  <a:lnTo>
                    <a:pt x="13271" y="99250"/>
                  </a:lnTo>
                  <a:lnTo>
                    <a:pt x="23723" y="68046"/>
                  </a:lnTo>
                  <a:lnTo>
                    <a:pt x="58953" y="68199"/>
                  </a:lnTo>
                  <a:close/>
                </a:path>
                <a:path w="83184" h="99695">
                  <a:moveTo>
                    <a:pt x="26403" y="58039"/>
                  </a:moveTo>
                  <a:lnTo>
                    <a:pt x="36283" y="29337"/>
                  </a:lnTo>
                  <a:lnTo>
                    <a:pt x="38214" y="23304"/>
                  </a:lnTo>
                  <a:lnTo>
                    <a:pt x="39865" y="17272"/>
                  </a:lnTo>
                  <a:lnTo>
                    <a:pt x="41363" y="11379"/>
                  </a:lnTo>
                  <a:lnTo>
                    <a:pt x="41655" y="11379"/>
                  </a:lnTo>
                  <a:lnTo>
                    <a:pt x="43103" y="17132"/>
                  </a:lnTo>
                  <a:lnTo>
                    <a:pt x="44551" y="23037"/>
                  </a:lnTo>
                  <a:lnTo>
                    <a:pt x="46723" y="29540"/>
                  </a:lnTo>
                  <a:lnTo>
                    <a:pt x="56337" y="58166"/>
                  </a:lnTo>
                  <a:lnTo>
                    <a:pt x="26403" y="58039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5606" y="559302"/>
              <a:ext cx="56515" cy="99695"/>
            </a:xfrm>
            <a:custGeom>
              <a:avLst/>
              <a:gdLst/>
              <a:ahLst/>
              <a:cxnLst/>
              <a:rect l="l" t="t" r="r" b="b"/>
              <a:pathLst>
                <a:path w="56515" h="99695">
                  <a:moveTo>
                    <a:pt x="51688" y="42367"/>
                  </a:moveTo>
                  <a:lnTo>
                    <a:pt x="13068" y="42202"/>
                  </a:lnTo>
                  <a:lnTo>
                    <a:pt x="13207" y="10807"/>
                  </a:lnTo>
                  <a:lnTo>
                    <a:pt x="54038" y="10985"/>
                  </a:lnTo>
                  <a:lnTo>
                    <a:pt x="54076" y="228"/>
                  </a:lnTo>
                  <a:lnTo>
                    <a:pt x="431" y="0"/>
                  </a:lnTo>
                  <a:lnTo>
                    <a:pt x="0" y="99326"/>
                  </a:lnTo>
                  <a:lnTo>
                    <a:pt x="55854" y="99568"/>
                  </a:lnTo>
                  <a:lnTo>
                    <a:pt x="55905" y="88811"/>
                  </a:lnTo>
                  <a:lnTo>
                    <a:pt x="12865" y="88633"/>
                  </a:lnTo>
                  <a:lnTo>
                    <a:pt x="13017" y="52819"/>
                  </a:lnTo>
                  <a:lnTo>
                    <a:pt x="51638" y="52984"/>
                  </a:lnTo>
                  <a:lnTo>
                    <a:pt x="51688" y="42367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52388" y="558115"/>
              <a:ext cx="60325" cy="102870"/>
            </a:xfrm>
            <a:custGeom>
              <a:avLst/>
              <a:gdLst/>
              <a:ahLst/>
              <a:cxnLst/>
              <a:rect l="l" t="t" r="r" b="b"/>
              <a:pathLst>
                <a:path w="60325" h="102870">
                  <a:moveTo>
                    <a:pt x="0" y="95948"/>
                  </a:moveTo>
                  <a:lnTo>
                    <a:pt x="4837" y="98473"/>
                  </a:lnTo>
                  <a:lnTo>
                    <a:pt x="11045" y="100563"/>
                  </a:lnTo>
                  <a:lnTo>
                    <a:pt x="18059" y="101993"/>
                  </a:lnTo>
                  <a:lnTo>
                    <a:pt x="25311" y="102539"/>
                  </a:lnTo>
                  <a:lnTo>
                    <a:pt x="40647" y="100271"/>
                  </a:lnTo>
                  <a:lnTo>
                    <a:pt x="51535" y="94032"/>
                  </a:lnTo>
                  <a:lnTo>
                    <a:pt x="58038" y="84900"/>
                  </a:lnTo>
                  <a:lnTo>
                    <a:pt x="60223" y="73952"/>
                  </a:lnTo>
                  <a:lnTo>
                    <a:pt x="58672" y="64141"/>
                  </a:lnTo>
                  <a:lnTo>
                    <a:pt x="53928" y="56292"/>
                  </a:lnTo>
                  <a:lnTo>
                    <a:pt x="46030" y="49949"/>
                  </a:lnTo>
                  <a:lnTo>
                    <a:pt x="35013" y="44653"/>
                  </a:lnTo>
                  <a:lnTo>
                    <a:pt x="26157" y="40693"/>
                  </a:lnTo>
                  <a:lnTo>
                    <a:pt x="20023" y="36509"/>
                  </a:lnTo>
                  <a:lnTo>
                    <a:pt x="16463" y="31587"/>
                  </a:lnTo>
                  <a:lnTo>
                    <a:pt x="15328" y="25412"/>
                  </a:lnTo>
                  <a:lnTo>
                    <a:pt x="15367" y="18643"/>
                  </a:lnTo>
                  <a:lnTo>
                    <a:pt x="20561" y="10553"/>
                  </a:lnTo>
                  <a:lnTo>
                    <a:pt x="34124" y="10617"/>
                  </a:lnTo>
                  <a:lnTo>
                    <a:pt x="43116" y="10655"/>
                  </a:lnTo>
                  <a:lnTo>
                    <a:pt x="49733" y="13627"/>
                  </a:lnTo>
                  <a:lnTo>
                    <a:pt x="52971" y="15405"/>
                  </a:lnTo>
                  <a:lnTo>
                    <a:pt x="56553" y="4965"/>
                  </a:lnTo>
                  <a:lnTo>
                    <a:pt x="52133" y="2438"/>
                  </a:lnTo>
                  <a:lnTo>
                    <a:pt x="44767" y="50"/>
                  </a:lnTo>
                  <a:lnTo>
                    <a:pt x="34607" y="0"/>
                  </a:lnTo>
                  <a:lnTo>
                    <a:pt x="21427" y="1983"/>
                  </a:lnTo>
                  <a:lnTo>
                    <a:pt x="11260" y="7583"/>
                  </a:lnTo>
                  <a:lnTo>
                    <a:pt x="4705" y="16100"/>
                  </a:lnTo>
                  <a:lnTo>
                    <a:pt x="2362" y="26835"/>
                  </a:lnTo>
                  <a:lnTo>
                    <a:pt x="4140" y="36338"/>
                  </a:lnTo>
                  <a:lnTo>
                    <a:pt x="9326" y="44035"/>
                  </a:lnTo>
                  <a:lnTo>
                    <a:pt x="17558" y="50196"/>
                  </a:lnTo>
                  <a:lnTo>
                    <a:pt x="28473" y="55092"/>
                  </a:lnTo>
                  <a:lnTo>
                    <a:pt x="37036" y="59088"/>
                  </a:lnTo>
                  <a:lnTo>
                    <a:pt x="42822" y="63487"/>
                  </a:lnTo>
                  <a:lnTo>
                    <a:pt x="46091" y="68647"/>
                  </a:lnTo>
                  <a:lnTo>
                    <a:pt x="47104" y="74929"/>
                  </a:lnTo>
                  <a:lnTo>
                    <a:pt x="45674" y="81799"/>
                  </a:lnTo>
                  <a:lnTo>
                    <a:pt x="41581" y="87137"/>
                  </a:lnTo>
                  <a:lnTo>
                    <a:pt x="35033" y="90585"/>
                  </a:lnTo>
                  <a:lnTo>
                    <a:pt x="26238" y="91782"/>
                  </a:lnTo>
                  <a:lnTo>
                    <a:pt x="17399" y="91744"/>
                  </a:lnTo>
                  <a:lnTo>
                    <a:pt x="9017" y="88760"/>
                  </a:lnTo>
                  <a:lnTo>
                    <a:pt x="3289" y="85204"/>
                  </a:lnTo>
                  <a:lnTo>
                    <a:pt x="0" y="95948"/>
                  </a:lnTo>
                  <a:close/>
                </a:path>
              </a:pathLst>
            </a:custGeom>
            <a:ln w="36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0155" y="7342378"/>
              <a:ext cx="81031" cy="1596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5249" y="2426107"/>
              <a:ext cx="380580" cy="152202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15250" y="2426182"/>
              <a:ext cx="381000" cy="1522095"/>
            </a:xfrm>
            <a:custGeom>
              <a:avLst/>
              <a:gdLst/>
              <a:ahLst/>
              <a:cxnLst/>
              <a:rect l="l" t="t" r="r" b="b"/>
              <a:pathLst>
                <a:path w="381000" h="1522095">
                  <a:moveTo>
                    <a:pt x="17002" y="0"/>
                  </a:moveTo>
                  <a:lnTo>
                    <a:pt x="0" y="4770"/>
                  </a:lnTo>
                  <a:lnTo>
                    <a:pt x="8220" y="14617"/>
                  </a:lnTo>
                  <a:lnTo>
                    <a:pt x="16347" y="28798"/>
                  </a:lnTo>
                  <a:lnTo>
                    <a:pt x="32621" y="71232"/>
                  </a:lnTo>
                  <a:lnTo>
                    <a:pt x="49425" y="134214"/>
                  </a:lnTo>
                  <a:lnTo>
                    <a:pt x="58215" y="174080"/>
                  </a:lnTo>
                  <a:lnTo>
                    <a:pt x="67365" y="219887"/>
                  </a:lnTo>
                  <a:lnTo>
                    <a:pt x="76950" y="271902"/>
                  </a:lnTo>
                  <a:lnTo>
                    <a:pt x="87045" y="330393"/>
                  </a:lnTo>
                  <a:lnTo>
                    <a:pt x="97727" y="395629"/>
                  </a:lnTo>
                  <a:lnTo>
                    <a:pt x="109070" y="467876"/>
                  </a:lnTo>
                  <a:lnTo>
                    <a:pt x="121151" y="547403"/>
                  </a:lnTo>
                  <a:lnTo>
                    <a:pt x="134045" y="634478"/>
                  </a:lnTo>
                  <a:lnTo>
                    <a:pt x="147828" y="729368"/>
                  </a:lnTo>
                  <a:lnTo>
                    <a:pt x="148018" y="730588"/>
                  </a:lnTo>
                  <a:lnTo>
                    <a:pt x="156819" y="775092"/>
                  </a:lnTo>
                  <a:lnTo>
                    <a:pt x="165612" y="820331"/>
                  </a:lnTo>
                  <a:lnTo>
                    <a:pt x="174392" y="866300"/>
                  </a:lnTo>
                  <a:lnTo>
                    <a:pt x="183154" y="912995"/>
                  </a:lnTo>
                  <a:lnTo>
                    <a:pt x="191893" y="960409"/>
                  </a:lnTo>
                  <a:lnTo>
                    <a:pt x="200604" y="1008539"/>
                  </a:lnTo>
                  <a:lnTo>
                    <a:pt x="209283" y="1057379"/>
                  </a:lnTo>
                  <a:lnTo>
                    <a:pt x="217925" y="1106924"/>
                  </a:lnTo>
                  <a:lnTo>
                    <a:pt x="226524" y="1157169"/>
                  </a:lnTo>
                  <a:lnTo>
                    <a:pt x="235076" y="1208109"/>
                  </a:lnTo>
                  <a:lnTo>
                    <a:pt x="243576" y="1259740"/>
                  </a:lnTo>
                  <a:lnTo>
                    <a:pt x="252020" y="1312057"/>
                  </a:lnTo>
                  <a:lnTo>
                    <a:pt x="260402" y="1365053"/>
                  </a:lnTo>
                  <a:lnTo>
                    <a:pt x="268717" y="1418725"/>
                  </a:lnTo>
                  <a:lnTo>
                    <a:pt x="276961" y="1473068"/>
                  </a:lnTo>
                  <a:lnTo>
                    <a:pt x="311816" y="1512834"/>
                  </a:lnTo>
                  <a:lnTo>
                    <a:pt x="344978" y="1521944"/>
                  </a:lnTo>
                  <a:lnTo>
                    <a:pt x="370035" y="1508822"/>
                  </a:lnTo>
                  <a:lnTo>
                    <a:pt x="380565" y="1481932"/>
                  </a:lnTo>
                  <a:lnTo>
                    <a:pt x="380314" y="1481932"/>
                  </a:lnTo>
                  <a:lnTo>
                    <a:pt x="369250" y="1474403"/>
                  </a:lnTo>
                  <a:lnTo>
                    <a:pt x="347173" y="1442459"/>
                  </a:lnTo>
                  <a:lnTo>
                    <a:pt x="325217" y="1390115"/>
                  </a:lnTo>
                  <a:lnTo>
                    <a:pt x="303449" y="1319907"/>
                  </a:lnTo>
                  <a:lnTo>
                    <a:pt x="292657" y="1278897"/>
                  </a:lnTo>
                  <a:lnTo>
                    <a:pt x="281937" y="1234373"/>
                  </a:lnTo>
                  <a:lnTo>
                    <a:pt x="271297" y="1186650"/>
                  </a:lnTo>
                  <a:lnTo>
                    <a:pt x="260747" y="1136048"/>
                  </a:lnTo>
                  <a:lnTo>
                    <a:pt x="250294" y="1082881"/>
                  </a:lnTo>
                  <a:lnTo>
                    <a:pt x="239946" y="1027469"/>
                  </a:lnTo>
                  <a:lnTo>
                    <a:pt x="229713" y="970127"/>
                  </a:lnTo>
                  <a:lnTo>
                    <a:pt x="219602" y="911173"/>
                  </a:lnTo>
                  <a:lnTo>
                    <a:pt x="209622" y="850924"/>
                  </a:lnTo>
                  <a:lnTo>
                    <a:pt x="199781" y="789697"/>
                  </a:lnTo>
                  <a:lnTo>
                    <a:pt x="190087" y="727809"/>
                  </a:lnTo>
                  <a:lnTo>
                    <a:pt x="180550" y="665577"/>
                  </a:lnTo>
                  <a:lnTo>
                    <a:pt x="171177" y="603318"/>
                  </a:lnTo>
                  <a:lnTo>
                    <a:pt x="161977" y="541350"/>
                  </a:lnTo>
                  <a:lnTo>
                    <a:pt x="152958" y="479989"/>
                  </a:lnTo>
                  <a:lnTo>
                    <a:pt x="127070" y="302720"/>
                  </a:lnTo>
                  <a:lnTo>
                    <a:pt x="118859" y="246959"/>
                  </a:lnTo>
                  <a:lnTo>
                    <a:pt x="110871" y="193390"/>
                  </a:lnTo>
                  <a:lnTo>
                    <a:pt x="94704" y="111171"/>
                  </a:lnTo>
                  <a:lnTo>
                    <a:pt x="76098" y="55095"/>
                  </a:lnTo>
                  <a:lnTo>
                    <a:pt x="56187" y="20789"/>
                  </a:lnTo>
                  <a:lnTo>
                    <a:pt x="36110" y="3882"/>
                  </a:lnTo>
                  <a:lnTo>
                    <a:pt x="17002" y="0"/>
                  </a:lnTo>
                  <a:close/>
                </a:path>
                <a:path w="381000" h="1522095">
                  <a:moveTo>
                    <a:pt x="380565" y="1481896"/>
                  </a:moveTo>
                  <a:lnTo>
                    <a:pt x="380314" y="1481932"/>
                  </a:lnTo>
                  <a:lnTo>
                    <a:pt x="380565" y="1481932"/>
                  </a:lnTo>
                  <a:close/>
                </a:path>
              </a:pathLst>
            </a:custGeom>
            <a:solidFill>
              <a:srgbClr val="7883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27376" y="6685960"/>
              <a:ext cx="356870" cy="673100"/>
            </a:xfrm>
            <a:custGeom>
              <a:avLst/>
              <a:gdLst/>
              <a:ahLst/>
              <a:cxnLst/>
              <a:rect l="l" t="t" r="r" b="b"/>
              <a:pathLst>
                <a:path w="356869" h="673100">
                  <a:moveTo>
                    <a:pt x="335305" y="0"/>
                  </a:moveTo>
                  <a:lnTo>
                    <a:pt x="0" y="53111"/>
                  </a:lnTo>
                  <a:lnTo>
                    <a:pt x="9905" y="106610"/>
                  </a:lnTo>
                  <a:lnTo>
                    <a:pt x="22652" y="161630"/>
                  </a:lnTo>
                  <a:lnTo>
                    <a:pt x="37732" y="217427"/>
                  </a:lnTo>
                  <a:lnTo>
                    <a:pt x="54637" y="273254"/>
                  </a:lnTo>
                  <a:lnTo>
                    <a:pt x="72858" y="328366"/>
                  </a:lnTo>
                  <a:lnTo>
                    <a:pt x="91886" y="382018"/>
                  </a:lnTo>
                  <a:lnTo>
                    <a:pt x="111213" y="433464"/>
                  </a:lnTo>
                  <a:lnTo>
                    <a:pt x="130330" y="481960"/>
                  </a:lnTo>
                  <a:lnTo>
                    <a:pt x="148729" y="526759"/>
                  </a:lnTo>
                  <a:lnTo>
                    <a:pt x="165900" y="567117"/>
                  </a:lnTo>
                  <a:lnTo>
                    <a:pt x="181336" y="602288"/>
                  </a:lnTo>
                  <a:lnTo>
                    <a:pt x="204965" y="654088"/>
                  </a:lnTo>
                  <a:lnTo>
                    <a:pt x="238226" y="673023"/>
                  </a:lnTo>
                  <a:lnTo>
                    <a:pt x="308648" y="661873"/>
                  </a:lnTo>
                  <a:lnTo>
                    <a:pt x="336975" y="611184"/>
                  </a:lnTo>
                  <a:lnTo>
                    <a:pt x="344113" y="547023"/>
                  </a:lnTo>
                  <a:lnTo>
                    <a:pt x="347750" y="506707"/>
                  </a:lnTo>
                  <a:lnTo>
                    <a:pt x="351081" y="461666"/>
                  </a:lnTo>
                  <a:lnTo>
                    <a:pt x="353846" y="412472"/>
                  </a:lnTo>
                  <a:lnTo>
                    <a:pt x="355782" y="359699"/>
                  </a:lnTo>
                  <a:lnTo>
                    <a:pt x="356627" y="303920"/>
                  </a:lnTo>
                  <a:lnTo>
                    <a:pt x="356118" y="245708"/>
                  </a:lnTo>
                  <a:lnTo>
                    <a:pt x="353994" y="185637"/>
                  </a:lnTo>
                  <a:lnTo>
                    <a:pt x="349991" y="124279"/>
                  </a:lnTo>
                  <a:lnTo>
                    <a:pt x="343849" y="62209"/>
                  </a:lnTo>
                  <a:lnTo>
                    <a:pt x="335305" y="0"/>
                  </a:lnTo>
                  <a:close/>
                </a:path>
              </a:pathLst>
            </a:custGeom>
            <a:solidFill>
              <a:srgbClr val="D0D2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268" y="1821357"/>
              <a:ext cx="1005062" cy="486318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15186" y="4377108"/>
              <a:ext cx="744220" cy="2307590"/>
            </a:xfrm>
            <a:custGeom>
              <a:avLst/>
              <a:gdLst/>
              <a:ahLst/>
              <a:cxnLst/>
              <a:rect l="l" t="t" r="r" b="b"/>
              <a:pathLst>
                <a:path w="744219" h="2307590">
                  <a:moveTo>
                    <a:pt x="443119" y="0"/>
                  </a:moveTo>
                  <a:lnTo>
                    <a:pt x="0" y="70178"/>
                  </a:lnTo>
                  <a:lnTo>
                    <a:pt x="8291" y="116163"/>
                  </a:lnTo>
                  <a:lnTo>
                    <a:pt x="16701" y="163141"/>
                  </a:lnTo>
                  <a:lnTo>
                    <a:pt x="25215" y="211058"/>
                  </a:lnTo>
                  <a:lnTo>
                    <a:pt x="33826" y="259855"/>
                  </a:lnTo>
                  <a:lnTo>
                    <a:pt x="42528" y="309474"/>
                  </a:lnTo>
                  <a:lnTo>
                    <a:pt x="51317" y="359859"/>
                  </a:lnTo>
                  <a:lnTo>
                    <a:pt x="60186" y="410951"/>
                  </a:lnTo>
                  <a:lnTo>
                    <a:pt x="69128" y="462693"/>
                  </a:lnTo>
                  <a:lnTo>
                    <a:pt x="78139" y="515027"/>
                  </a:lnTo>
                  <a:lnTo>
                    <a:pt x="96341" y="621242"/>
                  </a:lnTo>
                  <a:lnTo>
                    <a:pt x="114746" y="729134"/>
                  </a:lnTo>
                  <a:lnTo>
                    <a:pt x="189441" y="1168260"/>
                  </a:lnTo>
                  <a:lnTo>
                    <a:pt x="208149" y="1277626"/>
                  </a:lnTo>
                  <a:lnTo>
                    <a:pt x="217476" y="1331930"/>
                  </a:lnTo>
                  <a:lnTo>
                    <a:pt x="226776" y="1385904"/>
                  </a:lnTo>
                  <a:lnTo>
                    <a:pt x="236045" y="1439491"/>
                  </a:lnTo>
                  <a:lnTo>
                    <a:pt x="245275" y="1492633"/>
                  </a:lnTo>
                  <a:lnTo>
                    <a:pt x="254463" y="1545273"/>
                  </a:lnTo>
                  <a:lnTo>
                    <a:pt x="263600" y="1597352"/>
                  </a:lnTo>
                  <a:lnTo>
                    <a:pt x="272682" y="1648814"/>
                  </a:lnTo>
                  <a:lnTo>
                    <a:pt x="281703" y="1699601"/>
                  </a:lnTo>
                  <a:lnTo>
                    <a:pt x="290656" y="1749654"/>
                  </a:lnTo>
                  <a:lnTo>
                    <a:pt x="299536" y="1798917"/>
                  </a:lnTo>
                  <a:lnTo>
                    <a:pt x="308337" y="1847332"/>
                  </a:lnTo>
                  <a:lnTo>
                    <a:pt x="317054" y="1894841"/>
                  </a:lnTo>
                  <a:lnTo>
                    <a:pt x="325679" y="1941387"/>
                  </a:lnTo>
                  <a:lnTo>
                    <a:pt x="334208" y="1986911"/>
                  </a:lnTo>
                  <a:lnTo>
                    <a:pt x="342634" y="2031357"/>
                  </a:lnTo>
                  <a:lnTo>
                    <a:pt x="350951" y="2074667"/>
                  </a:lnTo>
                  <a:lnTo>
                    <a:pt x="359155" y="2116783"/>
                  </a:lnTo>
                  <a:lnTo>
                    <a:pt x="367238" y="2157647"/>
                  </a:lnTo>
                  <a:lnTo>
                    <a:pt x="375195" y="2197202"/>
                  </a:lnTo>
                  <a:lnTo>
                    <a:pt x="383020" y="2235391"/>
                  </a:lnTo>
                  <a:lnTo>
                    <a:pt x="398249" y="2307432"/>
                  </a:lnTo>
                  <a:lnTo>
                    <a:pt x="744147" y="2252649"/>
                  </a:lnTo>
                  <a:lnTo>
                    <a:pt x="736399" y="2179419"/>
                  </a:lnTo>
                  <a:lnTo>
                    <a:pt x="732100" y="2140672"/>
                  </a:lnTo>
                  <a:lnTo>
                    <a:pt x="727533" y="2100581"/>
                  </a:lnTo>
                  <a:lnTo>
                    <a:pt x="722707" y="2059201"/>
                  </a:lnTo>
                  <a:lnTo>
                    <a:pt x="717635" y="2016589"/>
                  </a:lnTo>
                  <a:lnTo>
                    <a:pt x="712326" y="1972803"/>
                  </a:lnTo>
                  <a:lnTo>
                    <a:pt x="706792" y="1927899"/>
                  </a:lnTo>
                  <a:lnTo>
                    <a:pt x="701044" y="1881934"/>
                  </a:lnTo>
                  <a:lnTo>
                    <a:pt x="695092" y="1834965"/>
                  </a:lnTo>
                  <a:lnTo>
                    <a:pt x="688948" y="1787049"/>
                  </a:lnTo>
                  <a:lnTo>
                    <a:pt x="682622" y="1738242"/>
                  </a:lnTo>
                  <a:lnTo>
                    <a:pt x="676125" y="1688602"/>
                  </a:lnTo>
                  <a:lnTo>
                    <a:pt x="669468" y="1638184"/>
                  </a:lnTo>
                  <a:lnTo>
                    <a:pt x="662662" y="1587047"/>
                  </a:lnTo>
                  <a:lnTo>
                    <a:pt x="655718" y="1535247"/>
                  </a:lnTo>
                  <a:lnTo>
                    <a:pt x="648647" y="1482840"/>
                  </a:lnTo>
                  <a:lnTo>
                    <a:pt x="641459" y="1429883"/>
                  </a:lnTo>
                  <a:lnTo>
                    <a:pt x="634165" y="1376434"/>
                  </a:lnTo>
                  <a:lnTo>
                    <a:pt x="626777" y="1322549"/>
                  </a:lnTo>
                  <a:lnTo>
                    <a:pt x="619305" y="1268286"/>
                  </a:lnTo>
                  <a:lnTo>
                    <a:pt x="604153" y="1158848"/>
                  </a:lnTo>
                  <a:lnTo>
                    <a:pt x="588796" y="1048576"/>
                  </a:lnTo>
                  <a:lnTo>
                    <a:pt x="573321" y="937925"/>
                  </a:lnTo>
                  <a:lnTo>
                    <a:pt x="511988" y="500617"/>
                  </a:lnTo>
                  <a:lnTo>
                    <a:pt x="497231" y="394888"/>
                  </a:lnTo>
                  <a:lnTo>
                    <a:pt x="482878" y="291507"/>
                  </a:lnTo>
                  <a:lnTo>
                    <a:pt x="475881" y="240839"/>
                  </a:lnTo>
                  <a:lnTo>
                    <a:pt x="469018" y="190929"/>
                  </a:lnTo>
                  <a:lnTo>
                    <a:pt x="462299" y="141833"/>
                  </a:lnTo>
                  <a:lnTo>
                    <a:pt x="455735" y="93608"/>
                  </a:lnTo>
                  <a:lnTo>
                    <a:pt x="449338" y="46311"/>
                  </a:lnTo>
                  <a:lnTo>
                    <a:pt x="443119" y="0"/>
                  </a:lnTo>
                  <a:close/>
                </a:path>
              </a:pathLst>
            </a:custGeom>
            <a:solidFill>
              <a:srgbClr val="1736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8311" y="6629768"/>
              <a:ext cx="365073" cy="1093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0964" y="6662986"/>
              <a:ext cx="363003" cy="6955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2019" y="4357086"/>
              <a:ext cx="468019" cy="23274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5861" y="4377105"/>
              <a:ext cx="467766" cy="226766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13719" y="4367863"/>
              <a:ext cx="446405" cy="88900"/>
            </a:xfrm>
            <a:custGeom>
              <a:avLst/>
              <a:gdLst/>
              <a:ahLst/>
              <a:cxnLst/>
              <a:rect l="l" t="t" r="r" b="b"/>
              <a:pathLst>
                <a:path w="446405" h="88900">
                  <a:moveTo>
                    <a:pt x="443128" y="0"/>
                  </a:moveTo>
                  <a:lnTo>
                    <a:pt x="0" y="70192"/>
                  </a:lnTo>
                  <a:lnTo>
                    <a:pt x="2921" y="88658"/>
                  </a:lnTo>
                  <a:lnTo>
                    <a:pt x="446049" y="18465"/>
                  </a:lnTo>
                  <a:lnTo>
                    <a:pt x="443128" y="0"/>
                  </a:lnTo>
                  <a:close/>
                </a:path>
              </a:pathLst>
            </a:custGeom>
            <a:solidFill>
              <a:srgbClr val="0F1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6920" y="1894064"/>
              <a:ext cx="509270" cy="22418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4343" y="1843694"/>
              <a:ext cx="713771" cy="227575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5610" y="2916983"/>
              <a:ext cx="1645996" cy="13997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05918" y="5483383"/>
              <a:ext cx="1438135" cy="13997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0638" y="5661183"/>
              <a:ext cx="1733638" cy="13997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711200" y="1087333"/>
            <a:ext cx="4349750" cy="6430222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ct val="79300"/>
              </a:lnSpc>
              <a:spcBef>
                <a:spcPts val="620"/>
              </a:spcBef>
            </a:pPr>
            <a:r>
              <a:rPr sz="2100" spc="10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oc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2100" spc="-60" dirty="0">
                <a:solidFill>
                  <a:srgbClr val="FFFFFF"/>
                </a:solidFill>
                <a:latin typeface="Trebuchet MS"/>
                <a:cs typeface="Trebuchet MS"/>
              </a:rPr>
              <a:t>me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taç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21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1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100" spc="85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ida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2100" spc="-15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6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epa</a:t>
            </a:r>
            <a:r>
              <a:rPr sz="2100" spc="-3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100" spc="-65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15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FUNPAES</a:t>
            </a:r>
            <a:endParaRPr sz="2100">
              <a:latin typeface="Trebuchet MS"/>
              <a:cs typeface="Trebuchet MS"/>
            </a:endParaRPr>
          </a:p>
          <a:p>
            <a:pPr marL="2488565" marR="165735">
              <a:lnSpc>
                <a:spcPts val="1400"/>
              </a:lnSpc>
              <a:spcBef>
                <a:spcPts val="464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ó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pi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in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titu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fun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un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cipa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õe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tabele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ida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s  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pel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ta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ua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11.25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7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202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>
              <a:latin typeface="Trebuchet MS"/>
              <a:cs typeface="Trebuchet MS"/>
            </a:endParaRPr>
          </a:p>
          <a:p>
            <a:pPr>
              <a:spcBef>
                <a:spcPts val="20"/>
              </a:spcBef>
            </a:pPr>
            <a:endParaRPr sz="1500">
              <a:latin typeface="Trebuchet MS"/>
              <a:cs typeface="Trebuchet MS"/>
            </a:endParaRPr>
          </a:p>
          <a:p>
            <a:pPr marL="2488565"/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ges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und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endParaRPr sz="1200">
              <a:latin typeface="Trebuchet MS"/>
              <a:cs typeface="Trebuchet MS"/>
            </a:endParaRPr>
          </a:p>
          <a:p>
            <a:pPr>
              <a:spcBef>
                <a:spcPts val="55"/>
              </a:spcBef>
            </a:pPr>
            <a:endParaRPr sz="1700">
              <a:latin typeface="Trebuchet MS"/>
              <a:cs typeface="Trebuchet MS"/>
            </a:endParaRPr>
          </a:p>
          <a:p>
            <a:pPr marL="2488565"/>
            <a:r>
              <a:rPr sz="1200" spc="-20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pon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ab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lidad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endParaRPr sz="1200">
              <a:latin typeface="Trebuchet MS"/>
              <a:cs typeface="Trebuchet MS"/>
            </a:endParaRPr>
          </a:p>
          <a:p>
            <a:pPr>
              <a:spcBef>
                <a:spcPts val="20"/>
              </a:spcBef>
            </a:pPr>
            <a:endParaRPr>
              <a:latin typeface="Trebuchet MS"/>
              <a:cs typeface="Trebuchet MS"/>
            </a:endParaRPr>
          </a:p>
          <a:p>
            <a:pPr marL="2488565" marR="182880" algn="just">
              <a:lnSpc>
                <a:spcPts val="1400"/>
              </a:lnSpc>
            </a:pPr>
            <a:r>
              <a:rPr sz="1200" spc="5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çã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qu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60" dirty="0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st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tui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u 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oo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en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do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nicipa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PAES</a:t>
            </a:r>
            <a:endParaRPr sz="1200">
              <a:latin typeface="Trebuchet MS"/>
              <a:cs typeface="Trebuchet MS"/>
            </a:endParaRPr>
          </a:p>
          <a:p>
            <a:pPr>
              <a:spcBef>
                <a:spcPts val="35"/>
              </a:spcBef>
            </a:pPr>
            <a:endParaRPr sz="1750">
              <a:latin typeface="Trebuchet MS"/>
              <a:cs typeface="Trebuchet MS"/>
            </a:endParaRPr>
          </a:p>
          <a:p>
            <a:pPr marL="2488565" marR="343535">
              <a:lnSpc>
                <a:spcPts val="1400"/>
              </a:lnSpc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mp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v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açã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15" dirty="0">
                <a:solidFill>
                  <a:srgbClr val="FFFFFF"/>
                </a:solidFill>
                <a:latin typeface="Trebuchet MS"/>
                <a:cs typeface="Trebuchet MS"/>
              </a:rPr>
              <a:t>ns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çã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nic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e  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it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açã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ad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st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fun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un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60" dirty="0">
                <a:solidFill>
                  <a:srgbClr val="FFFFFF"/>
                </a:solidFill>
                <a:latin typeface="Trebuchet MS"/>
                <a:cs typeface="Trebuchet MS"/>
              </a:rPr>
              <a:t>cipa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(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CN</a:t>
            </a:r>
            <a:r>
              <a:rPr sz="1200" spc="-13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J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>
              <a:latin typeface="Trebuchet MS"/>
              <a:cs typeface="Trebuchet MS"/>
            </a:endParaRPr>
          </a:p>
          <a:p>
            <a:pPr marL="2488565" algn="just">
              <a:spcBef>
                <a:spcPts val="1095"/>
              </a:spcBef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edi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ta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FUN</a:t>
            </a:r>
            <a:r>
              <a:rPr sz="1200" spc="-145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AE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endParaRPr sz="1200">
              <a:latin typeface="Trebuchet MS"/>
              <a:cs typeface="Trebuchet MS"/>
            </a:endParaRPr>
          </a:p>
          <a:p>
            <a:pPr>
              <a:spcBef>
                <a:spcPts val="20"/>
              </a:spcBef>
            </a:pPr>
            <a:endParaRPr>
              <a:latin typeface="Trebuchet MS"/>
              <a:cs typeface="Trebuchet MS"/>
            </a:endParaRPr>
          </a:p>
          <a:p>
            <a:pPr marL="2488565" marR="248285">
              <a:lnSpc>
                <a:spcPts val="1400"/>
              </a:lnSpc>
            </a:pP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tr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b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nc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á</a:t>
            </a:r>
            <a:r>
              <a:rPr sz="1200" spc="-80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0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a 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vin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ul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2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100" dirty="0">
                <a:solidFill>
                  <a:srgbClr val="FFFFFF"/>
                </a:solidFill>
                <a:latin typeface="Trebuchet MS"/>
                <a:cs typeface="Trebuchet MS"/>
              </a:rPr>
              <a:t>F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und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30" dirty="0">
                <a:solidFill>
                  <a:srgbClr val="FFFFFF"/>
                </a:solidFill>
                <a:latin typeface="Trebuchet MS"/>
                <a:cs typeface="Trebuchet MS"/>
              </a:rPr>
              <a:t>Municipal</a:t>
            </a:r>
            <a:endParaRPr sz="1200">
              <a:latin typeface="Trebuchet MS"/>
              <a:cs typeface="Trebuchet MS"/>
            </a:endParaRPr>
          </a:p>
          <a:p>
            <a:pPr>
              <a:spcBef>
                <a:spcPts val="40"/>
              </a:spcBef>
            </a:pPr>
            <a:endParaRPr sz="1750">
              <a:latin typeface="Trebuchet MS"/>
              <a:cs typeface="Trebuchet MS"/>
            </a:endParaRPr>
          </a:p>
          <a:p>
            <a:pPr marL="2488565" marR="262890">
              <a:lnSpc>
                <a:spcPts val="1400"/>
              </a:lnSpc>
            </a:pPr>
            <a:r>
              <a:rPr sz="1200" spc="-5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85" dirty="0">
                <a:solidFill>
                  <a:srgbClr val="FFFFFF"/>
                </a:solidFill>
                <a:latin typeface="Trebuchet MS"/>
                <a:cs typeface="Trebuchet MS"/>
              </a:rPr>
              <a:t>l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2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pl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ca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ç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1200" spc="-45" dirty="0">
                <a:solidFill>
                  <a:srgbClr val="FFFFFF"/>
                </a:solidFill>
                <a:latin typeface="Trebuchet MS"/>
                <a:cs typeface="Trebuchet MS"/>
              </a:rPr>
              <a:t>ev</a:t>
            </a:r>
            <a:r>
              <a:rPr sz="1200" spc="-7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1200" spc="-35" dirty="0">
                <a:solidFill>
                  <a:srgbClr val="FFFFFF"/>
                </a:solidFill>
                <a:latin typeface="Trebuchet MS"/>
                <a:cs typeface="Trebuchet MS"/>
              </a:rPr>
              <a:t>da</a:t>
            </a:r>
            <a:r>
              <a:rPr sz="1200" spc="-10" dirty="0">
                <a:solidFill>
                  <a:srgbClr val="FFFFFF"/>
                </a:solidFill>
                <a:latin typeface="Trebuchet MS"/>
                <a:cs typeface="Trebuchet MS"/>
              </a:rPr>
              <a:t>m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5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t</a:t>
            </a:r>
            <a:r>
              <a:rPr sz="1200" spc="-55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12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p</a:t>
            </a:r>
            <a:r>
              <a:rPr sz="1200" spc="-9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1200" spc="-65" dirty="0">
                <a:solidFill>
                  <a:srgbClr val="FFFFFF"/>
                </a:solidFill>
                <a:latin typeface="Trebuchet MS"/>
                <a:cs typeface="Trebuchet MS"/>
              </a:rPr>
              <a:t>ee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1200" spc="-70" dirty="0">
                <a:solidFill>
                  <a:srgbClr val="FFFFFF"/>
                </a:solidFill>
                <a:latin typeface="Trebuchet MS"/>
                <a:cs typeface="Trebuchet MS"/>
              </a:rPr>
              <a:t>c</a:t>
            </a:r>
            <a:r>
              <a:rPr sz="1200" dirty="0">
                <a:solidFill>
                  <a:srgbClr val="FFFFFF"/>
                </a:solidFill>
                <a:latin typeface="Trebuchet MS"/>
                <a:cs typeface="Trebuchet MS"/>
              </a:rPr>
              <a:t>h</a:t>
            </a:r>
            <a:r>
              <a:rPr sz="1200" spc="-40" dirty="0">
                <a:solidFill>
                  <a:srgbClr val="FFFFFF"/>
                </a:solidFill>
                <a:latin typeface="Trebuchet MS"/>
                <a:cs typeface="Trebuchet MS"/>
              </a:rPr>
              <a:t>id</a:t>
            </a:r>
            <a:r>
              <a:rPr sz="1200" spc="10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-134321" y="1790049"/>
            <a:ext cx="6141927" cy="6426111"/>
            <a:chOff x="-77092" y="1778609"/>
            <a:chExt cx="6141927" cy="6426111"/>
          </a:xfrm>
        </p:grpSpPr>
        <p:sp>
          <p:nvSpPr>
            <p:cNvPr id="33" name="object 33"/>
            <p:cNvSpPr/>
            <p:nvPr/>
          </p:nvSpPr>
          <p:spPr>
            <a:xfrm>
              <a:off x="2504842" y="1820929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5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6" y="331368"/>
                  </a:lnTo>
                  <a:lnTo>
                    <a:pt x="20751" y="331368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5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68"/>
                  </a:lnTo>
                  <a:lnTo>
                    <a:pt x="20641" y="320955"/>
                  </a:lnTo>
                  <a:close/>
                </a:path>
                <a:path w="338455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68"/>
                  </a:lnTo>
                  <a:lnTo>
                    <a:pt x="334856" y="331368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5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5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5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466340" y="1848091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19">
                  <a:moveTo>
                    <a:pt x="11684" y="25400"/>
                  </a:moveTo>
                  <a:lnTo>
                    <a:pt x="10769" y="25400"/>
                  </a:lnTo>
                  <a:lnTo>
                    <a:pt x="10680" y="25908"/>
                  </a:lnTo>
                  <a:lnTo>
                    <a:pt x="11684" y="25552"/>
                  </a:lnTo>
                  <a:lnTo>
                    <a:pt x="11684" y="25400"/>
                  </a:lnTo>
                  <a:close/>
                </a:path>
                <a:path w="393700" h="363219">
                  <a:moveTo>
                    <a:pt x="23685" y="33020"/>
                  </a:moveTo>
                  <a:lnTo>
                    <a:pt x="21882" y="29337"/>
                  </a:lnTo>
                  <a:lnTo>
                    <a:pt x="21386" y="33020"/>
                  </a:lnTo>
                  <a:lnTo>
                    <a:pt x="23685" y="33020"/>
                  </a:lnTo>
                  <a:close/>
                </a:path>
                <a:path w="393700" h="363219">
                  <a:moveTo>
                    <a:pt x="24790" y="34213"/>
                  </a:moveTo>
                  <a:lnTo>
                    <a:pt x="24726" y="34074"/>
                  </a:lnTo>
                  <a:lnTo>
                    <a:pt x="24587" y="33807"/>
                  </a:lnTo>
                  <a:lnTo>
                    <a:pt x="24434" y="34124"/>
                  </a:lnTo>
                  <a:lnTo>
                    <a:pt x="24561" y="34188"/>
                  </a:lnTo>
                  <a:lnTo>
                    <a:pt x="24790" y="34213"/>
                  </a:lnTo>
                  <a:close/>
                </a:path>
                <a:path w="393700" h="363219">
                  <a:moveTo>
                    <a:pt x="58813" y="43180"/>
                  </a:moveTo>
                  <a:lnTo>
                    <a:pt x="58572" y="43116"/>
                  </a:lnTo>
                  <a:lnTo>
                    <a:pt x="58813" y="43180"/>
                  </a:lnTo>
                  <a:close/>
                </a:path>
                <a:path w="393700" h="363219">
                  <a:moveTo>
                    <a:pt x="63411" y="24130"/>
                  </a:moveTo>
                  <a:lnTo>
                    <a:pt x="63004" y="20320"/>
                  </a:lnTo>
                  <a:lnTo>
                    <a:pt x="62941" y="23749"/>
                  </a:lnTo>
                  <a:lnTo>
                    <a:pt x="63411" y="24130"/>
                  </a:lnTo>
                  <a:close/>
                </a:path>
                <a:path w="393700" h="363219">
                  <a:moveTo>
                    <a:pt x="82054" y="48260"/>
                  </a:moveTo>
                  <a:lnTo>
                    <a:pt x="79933" y="50800"/>
                  </a:lnTo>
                  <a:lnTo>
                    <a:pt x="81927" y="50800"/>
                  </a:lnTo>
                  <a:lnTo>
                    <a:pt x="82054" y="48260"/>
                  </a:lnTo>
                  <a:close/>
                </a:path>
                <a:path w="393700" h="363219">
                  <a:moveTo>
                    <a:pt x="86499" y="50800"/>
                  </a:moveTo>
                  <a:lnTo>
                    <a:pt x="81927" y="50800"/>
                  </a:lnTo>
                  <a:lnTo>
                    <a:pt x="81673" y="55880"/>
                  </a:lnTo>
                  <a:lnTo>
                    <a:pt x="86499" y="50800"/>
                  </a:lnTo>
                  <a:close/>
                </a:path>
                <a:path w="393700" h="363219">
                  <a:moveTo>
                    <a:pt x="88912" y="58293"/>
                  </a:moveTo>
                  <a:lnTo>
                    <a:pt x="88493" y="57150"/>
                  </a:lnTo>
                  <a:lnTo>
                    <a:pt x="88900" y="58420"/>
                  </a:lnTo>
                  <a:lnTo>
                    <a:pt x="88912" y="58293"/>
                  </a:lnTo>
                  <a:close/>
                </a:path>
                <a:path w="393700" h="363219">
                  <a:moveTo>
                    <a:pt x="98564" y="38100"/>
                  </a:moveTo>
                  <a:lnTo>
                    <a:pt x="98475" y="37757"/>
                  </a:lnTo>
                  <a:lnTo>
                    <a:pt x="98082" y="38100"/>
                  </a:lnTo>
                  <a:lnTo>
                    <a:pt x="98564" y="38100"/>
                  </a:lnTo>
                  <a:close/>
                </a:path>
                <a:path w="393700" h="363219">
                  <a:moveTo>
                    <a:pt x="99085" y="61620"/>
                  </a:moveTo>
                  <a:lnTo>
                    <a:pt x="98818" y="61010"/>
                  </a:lnTo>
                  <a:lnTo>
                    <a:pt x="96405" y="64770"/>
                  </a:lnTo>
                  <a:lnTo>
                    <a:pt x="99085" y="61620"/>
                  </a:lnTo>
                  <a:close/>
                </a:path>
                <a:path w="393700" h="363219">
                  <a:moveTo>
                    <a:pt x="99669" y="59690"/>
                  </a:moveTo>
                  <a:lnTo>
                    <a:pt x="98564" y="60452"/>
                  </a:lnTo>
                  <a:lnTo>
                    <a:pt x="98818" y="61010"/>
                  </a:lnTo>
                  <a:lnTo>
                    <a:pt x="99669" y="59690"/>
                  </a:lnTo>
                  <a:close/>
                </a:path>
                <a:path w="393700" h="363219">
                  <a:moveTo>
                    <a:pt x="99847" y="57670"/>
                  </a:moveTo>
                  <a:lnTo>
                    <a:pt x="99771" y="57492"/>
                  </a:lnTo>
                  <a:lnTo>
                    <a:pt x="99758" y="57365"/>
                  </a:lnTo>
                  <a:lnTo>
                    <a:pt x="98437" y="57937"/>
                  </a:lnTo>
                  <a:lnTo>
                    <a:pt x="98894" y="57950"/>
                  </a:lnTo>
                  <a:lnTo>
                    <a:pt x="99847" y="57670"/>
                  </a:lnTo>
                  <a:close/>
                </a:path>
                <a:path w="393700" h="363219">
                  <a:moveTo>
                    <a:pt x="100749" y="59690"/>
                  </a:moveTo>
                  <a:lnTo>
                    <a:pt x="99085" y="61620"/>
                  </a:lnTo>
                  <a:lnTo>
                    <a:pt x="100368" y="64503"/>
                  </a:lnTo>
                  <a:lnTo>
                    <a:pt x="100749" y="59690"/>
                  </a:lnTo>
                  <a:close/>
                </a:path>
                <a:path w="393700" h="363219">
                  <a:moveTo>
                    <a:pt x="102692" y="38100"/>
                  </a:moveTo>
                  <a:lnTo>
                    <a:pt x="100609" y="38100"/>
                  </a:lnTo>
                  <a:lnTo>
                    <a:pt x="102108" y="39763"/>
                  </a:lnTo>
                  <a:lnTo>
                    <a:pt x="102692" y="38100"/>
                  </a:lnTo>
                  <a:close/>
                </a:path>
                <a:path w="393700" h="363219">
                  <a:moveTo>
                    <a:pt x="106502" y="38100"/>
                  </a:moveTo>
                  <a:lnTo>
                    <a:pt x="104635" y="36830"/>
                  </a:lnTo>
                  <a:lnTo>
                    <a:pt x="104813" y="38100"/>
                  </a:lnTo>
                  <a:lnTo>
                    <a:pt x="106502" y="38100"/>
                  </a:lnTo>
                  <a:close/>
                </a:path>
                <a:path w="393700" h="363219">
                  <a:moveTo>
                    <a:pt x="106934" y="69367"/>
                  </a:moveTo>
                  <a:lnTo>
                    <a:pt x="105067" y="69850"/>
                  </a:lnTo>
                  <a:lnTo>
                    <a:pt x="106845" y="70840"/>
                  </a:lnTo>
                  <a:lnTo>
                    <a:pt x="106934" y="69367"/>
                  </a:lnTo>
                  <a:close/>
                </a:path>
                <a:path w="393700" h="363219">
                  <a:moveTo>
                    <a:pt x="109639" y="72390"/>
                  </a:moveTo>
                  <a:lnTo>
                    <a:pt x="106845" y="70840"/>
                  </a:lnTo>
                  <a:lnTo>
                    <a:pt x="106768" y="72390"/>
                  </a:lnTo>
                  <a:lnTo>
                    <a:pt x="109639" y="72390"/>
                  </a:lnTo>
                  <a:close/>
                </a:path>
                <a:path w="393700" h="363219">
                  <a:moveTo>
                    <a:pt x="115912" y="76200"/>
                  </a:moveTo>
                  <a:lnTo>
                    <a:pt x="114744" y="75755"/>
                  </a:lnTo>
                  <a:lnTo>
                    <a:pt x="114909" y="76200"/>
                  </a:lnTo>
                  <a:lnTo>
                    <a:pt x="115912" y="76200"/>
                  </a:lnTo>
                  <a:close/>
                </a:path>
                <a:path w="393700" h="363219">
                  <a:moveTo>
                    <a:pt x="156362" y="95923"/>
                  </a:moveTo>
                  <a:lnTo>
                    <a:pt x="154076" y="97650"/>
                  </a:lnTo>
                  <a:lnTo>
                    <a:pt x="155702" y="98513"/>
                  </a:lnTo>
                  <a:lnTo>
                    <a:pt x="155613" y="96977"/>
                  </a:lnTo>
                  <a:lnTo>
                    <a:pt x="156362" y="95923"/>
                  </a:lnTo>
                  <a:close/>
                </a:path>
                <a:path w="393700" h="363219">
                  <a:moveTo>
                    <a:pt x="192214" y="113703"/>
                  </a:moveTo>
                  <a:lnTo>
                    <a:pt x="191008" y="113728"/>
                  </a:lnTo>
                  <a:lnTo>
                    <a:pt x="191528" y="113804"/>
                  </a:lnTo>
                  <a:lnTo>
                    <a:pt x="191897" y="113792"/>
                  </a:lnTo>
                  <a:lnTo>
                    <a:pt x="192214" y="113703"/>
                  </a:lnTo>
                  <a:close/>
                </a:path>
                <a:path w="393700" h="363219">
                  <a:moveTo>
                    <a:pt x="199085" y="116852"/>
                  </a:moveTo>
                  <a:lnTo>
                    <a:pt x="198450" y="117208"/>
                  </a:lnTo>
                  <a:lnTo>
                    <a:pt x="198081" y="117525"/>
                  </a:lnTo>
                  <a:lnTo>
                    <a:pt x="198310" y="117729"/>
                  </a:lnTo>
                  <a:lnTo>
                    <a:pt x="199085" y="116852"/>
                  </a:lnTo>
                  <a:close/>
                </a:path>
                <a:path w="393700" h="363219">
                  <a:moveTo>
                    <a:pt x="203390" y="119380"/>
                  </a:moveTo>
                  <a:lnTo>
                    <a:pt x="202577" y="119380"/>
                  </a:lnTo>
                  <a:lnTo>
                    <a:pt x="201231" y="118110"/>
                  </a:lnTo>
                  <a:lnTo>
                    <a:pt x="198932" y="127000"/>
                  </a:lnTo>
                  <a:lnTo>
                    <a:pt x="203390" y="119380"/>
                  </a:lnTo>
                  <a:close/>
                </a:path>
                <a:path w="393700" h="363219">
                  <a:moveTo>
                    <a:pt x="204101" y="116840"/>
                  </a:moveTo>
                  <a:lnTo>
                    <a:pt x="202768" y="115570"/>
                  </a:lnTo>
                  <a:lnTo>
                    <a:pt x="202476" y="116840"/>
                  </a:lnTo>
                  <a:lnTo>
                    <a:pt x="204101" y="116840"/>
                  </a:lnTo>
                  <a:close/>
                </a:path>
                <a:path w="393700" h="363219">
                  <a:moveTo>
                    <a:pt x="204495" y="119380"/>
                  </a:moveTo>
                  <a:lnTo>
                    <a:pt x="204139" y="118110"/>
                  </a:lnTo>
                  <a:lnTo>
                    <a:pt x="203390" y="119380"/>
                  </a:lnTo>
                  <a:lnTo>
                    <a:pt x="204495" y="119380"/>
                  </a:lnTo>
                  <a:close/>
                </a:path>
                <a:path w="393700" h="363219">
                  <a:moveTo>
                    <a:pt x="205689" y="130810"/>
                  </a:moveTo>
                  <a:lnTo>
                    <a:pt x="204889" y="124460"/>
                  </a:lnTo>
                  <a:lnTo>
                    <a:pt x="203365" y="124460"/>
                  </a:lnTo>
                  <a:lnTo>
                    <a:pt x="202184" y="128270"/>
                  </a:lnTo>
                  <a:lnTo>
                    <a:pt x="204698" y="128270"/>
                  </a:lnTo>
                  <a:lnTo>
                    <a:pt x="205384" y="132080"/>
                  </a:lnTo>
                  <a:lnTo>
                    <a:pt x="205689" y="130810"/>
                  </a:lnTo>
                  <a:close/>
                </a:path>
                <a:path w="393700" h="363219">
                  <a:moveTo>
                    <a:pt x="205955" y="124460"/>
                  </a:moveTo>
                  <a:lnTo>
                    <a:pt x="205828" y="124015"/>
                  </a:lnTo>
                  <a:lnTo>
                    <a:pt x="205422" y="122631"/>
                  </a:lnTo>
                  <a:lnTo>
                    <a:pt x="205308" y="123190"/>
                  </a:lnTo>
                  <a:lnTo>
                    <a:pt x="204736" y="123190"/>
                  </a:lnTo>
                  <a:lnTo>
                    <a:pt x="204889" y="124460"/>
                  </a:lnTo>
                  <a:lnTo>
                    <a:pt x="205066" y="124460"/>
                  </a:lnTo>
                  <a:lnTo>
                    <a:pt x="205955" y="124460"/>
                  </a:lnTo>
                  <a:close/>
                </a:path>
                <a:path w="393700" h="363219">
                  <a:moveTo>
                    <a:pt x="207238" y="123190"/>
                  </a:moveTo>
                  <a:lnTo>
                    <a:pt x="205587" y="123190"/>
                  </a:lnTo>
                  <a:lnTo>
                    <a:pt x="205828" y="124015"/>
                  </a:lnTo>
                  <a:lnTo>
                    <a:pt x="207238" y="123190"/>
                  </a:lnTo>
                  <a:close/>
                </a:path>
                <a:path w="393700" h="363219">
                  <a:moveTo>
                    <a:pt x="209067" y="92227"/>
                  </a:moveTo>
                  <a:lnTo>
                    <a:pt x="208280" y="92278"/>
                  </a:lnTo>
                  <a:lnTo>
                    <a:pt x="207772" y="92570"/>
                  </a:lnTo>
                  <a:lnTo>
                    <a:pt x="207479" y="93065"/>
                  </a:lnTo>
                  <a:lnTo>
                    <a:pt x="208267" y="93052"/>
                  </a:lnTo>
                  <a:lnTo>
                    <a:pt x="208851" y="92837"/>
                  </a:lnTo>
                  <a:lnTo>
                    <a:pt x="209067" y="92227"/>
                  </a:lnTo>
                  <a:close/>
                </a:path>
                <a:path w="393700" h="363219">
                  <a:moveTo>
                    <a:pt x="217347" y="131254"/>
                  </a:moveTo>
                  <a:lnTo>
                    <a:pt x="215976" y="130810"/>
                  </a:lnTo>
                  <a:lnTo>
                    <a:pt x="216509" y="132918"/>
                  </a:lnTo>
                  <a:lnTo>
                    <a:pt x="217347" y="131254"/>
                  </a:lnTo>
                  <a:close/>
                </a:path>
                <a:path w="393700" h="363219">
                  <a:moveTo>
                    <a:pt x="217893" y="138430"/>
                  </a:moveTo>
                  <a:lnTo>
                    <a:pt x="216509" y="132918"/>
                  </a:lnTo>
                  <a:lnTo>
                    <a:pt x="216293" y="133350"/>
                  </a:lnTo>
                  <a:lnTo>
                    <a:pt x="215328" y="135890"/>
                  </a:lnTo>
                  <a:lnTo>
                    <a:pt x="217893" y="138430"/>
                  </a:lnTo>
                  <a:close/>
                </a:path>
                <a:path w="393700" h="363219">
                  <a:moveTo>
                    <a:pt x="249669" y="146888"/>
                  </a:moveTo>
                  <a:lnTo>
                    <a:pt x="249161" y="147091"/>
                  </a:lnTo>
                  <a:lnTo>
                    <a:pt x="248805" y="147523"/>
                  </a:lnTo>
                  <a:lnTo>
                    <a:pt x="248945" y="148285"/>
                  </a:lnTo>
                  <a:lnTo>
                    <a:pt x="249085" y="147789"/>
                  </a:lnTo>
                  <a:lnTo>
                    <a:pt x="249377" y="147332"/>
                  </a:lnTo>
                  <a:lnTo>
                    <a:pt x="249669" y="146888"/>
                  </a:lnTo>
                  <a:close/>
                </a:path>
                <a:path w="393700" h="363219">
                  <a:moveTo>
                    <a:pt x="258787" y="141249"/>
                  </a:moveTo>
                  <a:lnTo>
                    <a:pt x="258762" y="140970"/>
                  </a:lnTo>
                  <a:lnTo>
                    <a:pt x="258432" y="140970"/>
                  </a:lnTo>
                  <a:lnTo>
                    <a:pt x="257644" y="142240"/>
                  </a:lnTo>
                  <a:lnTo>
                    <a:pt x="258787" y="141249"/>
                  </a:lnTo>
                  <a:close/>
                </a:path>
                <a:path w="393700" h="363219">
                  <a:moveTo>
                    <a:pt x="260845" y="133350"/>
                  </a:moveTo>
                  <a:lnTo>
                    <a:pt x="259295" y="132486"/>
                  </a:lnTo>
                  <a:lnTo>
                    <a:pt x="259892" y="133350"/>
                  </a:lnTo>
                  <a:lnTo>
                    <a:pt x="260845" y="133350"/>
                  </a:lnTo>
                  <a:close/>
                </a:path>
                <a:path w="393700" h="363219">
                  <a:moveTo>
                    <a:pt x="266065" y="157480"/>
                  </a:moveTo>
                  <a:lnTo>
                    <a:pt x="260324" y="158750"/>
                  </a:lnTo>
                  <a:lnTo>
                    <a:pt x="258610" y="157480"/>
                  </a:lnTo>
                  <a:lnTo>
                    <a:pt x="259511" y="158750"/>
                  </a:lnTo>
                  <a:lnTo>
                    <a:pt x="258140" y="158750"/>
                  </a:lnTo>
                  <a:lnTo>
                    <a:pt x="257454" y="160020"/>
                  </a:lnTo>
                  <a:lnTo>
                    <a:pt x="263702" y="160020"/>
                  </a:lnTo>
                  <a:lnTo>
                    <a:pt x="261670" y="162560"/>
                  </a:lnTo>
                  <a:lnTo>
                    <a:pt x="263093" y="162560"/>
                  </a:lnTo>
                  <a:lnTo>
                    <a:pt x="263321" y="163830"/>
                  </a:lnTo>
                  <a:lnTo>
                    <a:pt x="264858" y="161290"/>
                  </a:lnTo>
                  <a:lnTo>
                    <a:pt x="265061" y="160947"/>
                  </a:lnTo>
                  <a:lnTo>
                    <a:pt x="264744" y="161290"/>
                  </a:lnTo>
                  <a:lnTo>
                    <a:pt x="266065" y="157480"/>
                  </a:lnTo>
                  <a:close/>
                </a:path>
                <a:path w="393700" h="363219">
                  <a:moveTo>
                    <a:pt x="266661" y="159283"/>
                  </a:moveTo>
                  <a:lnTo>
                    <a:pt x="266407" y="158750"/>
                  </a:lnTo>
                  <a:lnTo>
                    <a:pt x="265061" y="160947"/>
                  </a:lnTo>
                  <a:lnTo>
                    <a:pt x="266661" y="159283"/>
                  </a:lnTo>
                  <a:close/>
                </a:path>
                <a:path w="393700" h="363219">
                  <a:moveTo>
                    <a:pt x="286169" y="183515"/>
                  </a:moveTo>
                  <a:lnTo>
                    <a:pt x="286131" y="183349"/>
                  </a:lnTo>
                  <a:lnTo>
                    <a:pt x="286004" y="183527"/>
                  </a:lnTo>
                  <a:lnTo>
                    <a:pt x="286169" y="183515"/>
                  </a:lnTo>
                  <a:close/>
                </a:path>
                <a:path w="393700" h="363219">
                  <a:moveTo>
                    <a:pt x="290144" y="185356"/>
                  </a:moveTo>
                  <a:lnTo>
                    <a:pt x="286169" y="184150"/>
                  </a:lnTo>
                  <a:lnTo>
                    <a:pt x="286778" y="186690"/>
                  </a:lnTo>
                  <a:lnTo>
                    <a:pt x="289293" y="186690"/>
                  </a:lnTo>
                  <a:lnTo>
                    <a:pt x="290144" y="185356"/>
                  </a:lnTo>
                  <a:close/>
                </a:path>
                <a:path w="393700" h="363219">
                  <a:moveTo>
                    <a:pt x="290525" y="177330"/>
                  </a:moveTo>
                  <a:lnTo>
                    <a:pt x="282257" y="182537"/>
                  </a:lnTo>
                  <a:lnTo>
                    <a:pt x="285508" y="181267"/>
                  </a:lnTo>
                  <a:lnTo>
                    <a:pt x="285838" y="182105"/>
                  </a:lnTo>
                  <a:lnTo>
                    <a:pt x="286131" y="183349"/>
                  </a:lnTo>
                  <a:lnTo>
                    <a:pt x="290525" y="177330"/>
                  </a:lnTo>
                  <a:close/>
                </a:path>
                <a:path w="393700" h="363219">
                  <a:moveTo>
                    <a:pt x="291426" y="183375"/>
                  </a:moveTo>
                  <a:lnTo>
                    <a:pt x="290144" y="185356"/>
                  </a:lnTo>
                  <a:lnTo>
                    <a:pt x="290322" y="185420"/>
                  </a:lnTo>
                  <a:lnTo>
                    <a:pt x="291426" y="183375"/>
                  </a:lnTo>
                  <a:close/>
                </a:path>
                <a:path w="393700" h="363219">
                  <a:moveTo>
                    <a:pt x="292392" y="189052"/>
                  </a:moveTo>
                  <a:lnTo>
                    <a:pt x="292138" y="189230"/>
                  </a:lnTo>
                  <a:lnTo>
                    <a:pt x="292188" y="190500"/>
                  </a:lnTo>
                  <a:lnTo>
                    <a:pt x="292392" y="189052"/>
                  </a:lnTo>
                  <a:close/>
                </a:path>
                <a:path w="393700" h="363219">
                  <a:moveTo>
                    <a:pt x="294208" y="190309"/>
                  </a:moveTo>
                  <a:lnTo>
                    <a:pt x="293128" y="190500"/>
                  </a:lnTo>
                  <a:lnTo>
                    <a:pt x="294030" y="190500"/>
                  </a:lnTo>
                  <a:lnTo>
                    <a:pt x="294208" y="190309"/>
                  </a:lnTo>
                  <a:close/>
                </a:path>
                <a:path w="393700" h="363219">
                  <a:moveTo>
                    <a:pt x="306158" y="177342"/>
                  </a:moveTo>
                  <a:lnTo>
                    <a:pt x="305854" y="176530"/>
                  </a:lnTo>
                  <a:lnTo>
                    <a:pt x="305854" y="176682"/>
                  </a:lnTo>
                  <a:lnTo>
                    <a:pt x="306146" y="177355"/>
                  </a:lnTo>
                  <a:close/>
                </a:path>
                <a:path w="393700" h="363219">
                  <a:moveTo>
                    <a:pt x="324383" y="226263"/>
                  </a:moveTo>
                  <a:lnTo>
                    <a:pt x="323786" y="226631"/>
                  </a:lnTo>
                  <a:lnTo>
                    <a:pt x="323481" y="227215"/>
                  </a:lnTo>
                  <a:lnTo>
                    <a:pt x="323875" y="228130"/>
                  </a:lnTo>
                  <a:lnTo>
                    <a:pt x="323850" y="227368"/>
                  </a:lnTo>
                  <a:lnTo>
                    <a:pt x="324078" y="226771"/>
                  </a:lnTo>
                  <a:lnTo>
                    <a:pt x="324383" y="226263"/>
                  </a:lnTo>
                  <a:close/>
                </a:path>
                <a:path w="393700" h="363219">
                  <a:moveTo>
                    <a:pt x="324612" y="177634"/>
                  </a:moveTo>
                  <a:lnTo>
                    <a:pt x="322770" y="179527"/>
                  </a:lnTo>
                  <a:lnTo>
                    <a:pt x="321183" y="181584"/>
                  </a:lnTo>
                  <a:lnTo>
                    <a:pt x="322249" y="182105"/>
                  </a:lnTo>
                  <a:lnTo>
                    <a:pt x="322592" y="182918"/>
                  </a:lnTo>
                  <a:lnTo>
                    <a:pt x="322643" y="183819"/>
                  </a:lnTo>
                  <a:lnTo>
                    <a:pt x="323253" y="181216"/>
                  </a:lnTo>
                  <a:lnTo>
                    <a:pt x="324612" y="177634"/>
                  </a:lnTo>
                  <a:close/>
                </a:path>
                <a:path w="393700" h="363219">
                  <a:moveTo>
                    <a:pt x="340245" y="232689"/>
                  </a:moveTo>
                  <a:lnTo>
                    <a:pt x="339991" y="233032"/>
                  </a:lnTo>
                  <a:lnTo>
                    <a:pt x="340245" y="232689"/>
                  </a:lnTo>
                  <a:close/>
                </a:path>
                <a:path w="393700" h="363219">
                  <a:moveTo>
                    <a:pt x="342569" y="246380"/>
                  </a:moveTo>
                  <a:lnTo>
                    <a:pt x="339775" y="250190"/>
                  </a:lnTo>
                  <a:lnTo>
                    <a:pt x="341896" y="248920"/>
                  </a:lnTo>
                  <a:lnTo>
                    <a:pt x="342506" y="249618"/>
                  </a:lnTo>
                  <a:lnTo>
                    <a:pt x="342519" y="248920"/>
                  </a:lnTo>
                  <a:lnTo>
                    <a:pt x="342569" y="246380"/>
                  </a:lnTo>
                  <a:close/>
                </a:path>
                <a:path w="393700" h="363219">
                  <a:moveTo>
                    <a:pt x="343268" y="247370"/>
                  </a:moveTo>
                  <a:lnTo>
                    <a:pt x="342798" y="247650"/>
                  </a:lnTo>
                  <a:lnTo>
                    <a:pt x="343268" y="247650"/>
                  </a:lnTo>
                  <a:lnTo>
                    <a:pt x="343268" y="247370"/>
                  </a:lnTo>
                  <a:close/>
                </a:path>
                <a:path w="393700" h="363219">
                  <a:moveTo>
                    <a:pt x="343471" y="250710"/>
                  </a:moveTo>
                  <a:lnTo>
                    <a:pt x="342506" y="249618"/>
                  </a:lnTo>
                  <a:lnTo>
                    <a:pt x="342455" y="252730"/>
                  </a:lnTo>
                  <a:lnTo>
                    <a:pt x="343471" y="250710"/>
                  </a:lnTo>
                  <a:close/>
                </a:path>
                <a:path w="393700" h="363219">
                  <a:moveTo>
                    <a:pt x="345833" y="256489"/>
                  </a:moveTo>
                  <a:lnTo>
                    <a:pt x="345579" y="254063"/>
                  </a:lnTo>
                  <a:lnTo>
                    <a:pt x="344551" y="254292"/>
                  </a:lnTo>
                  <a:lnTo>
                    <a:pt x="341312" y="252209"/>
                  </a:lnTo>
                  <a:lnTo>
                    <a:pt x="342963" y="254863"/>
                  </a:lnTo>
                  <a:lnTo>
                    <a:pt x="344004" y="254622"/>
                  </a:lnTo>
                  <a:lnTo>
                    <a:pt x="345833" y="256489"/>
                  </a:lnTo>
                  <a:close/>
                </a:path>
                <a:path w="393700" h="363219">
                  <a:moveTo>
                    <a:pt x="349224" y="250190"/>
                  </a:moveTo>
                  <a:lnTo>
                    <a:pt x="344919" y="247650"/>
                  </a:lnTo>
                  <a:lnTo>
                    <a:pt x="343687" y="247650"/>
                  </a:lnTo>
                  <a:lnTo>
                    <a:pt x="344373" y="248920"/>
                  </a:lnTo>
                  <a:lnTo>
                    <a:pt x="343471" y="250710"/>
                  </a:lnTo>
                  <a:lnTo>
                    <a:pt x="344131" y="251460"/>
                  </a:lnTo>
                  <a:lnTo>
                    <a:pt x="346278" y="251460"/>
                  </a:lnTo>
                  <a:lnTo>
                    <a:pt x="349224" y="250190"/>
                  </a:lnTo>
                  <a:close/>
                </a:path>
                <a:path w="393700" h="363219">
                  <a:moveTo>
                    <a:pt x="351040" y="258305"/>
                  </a:moveTo>
                  <a:lnTo>
                    <a:pt x="347687" y="259791"/>
                  </a:lnTo>
                  <a:lnTo>
                    <a:pt x="349478" y="260248"/>
                  </a:lnTo>
                  <a:lnTo>
                    <a:pt x="349745" y="259384"/>
                  </a:lnTo>
                  <a:lnTo>
                    <a:pt x="350329" y="259054"/>
                  </a:lnTo>
                  <a:lnTo>
                    <a:pt x="351040" y="258305"/>
                  </a:lnTo>
                  <a:close/>
                </a:path>
                <a:path w="393700" h="363219">
                  <a:moveTo>
                    <a:pt x="353441" y="249796"/>
                  </a:moveTo>
                  <a:lnTo>
                    <a:pt x="351485" y="247891"/>
                  </a:lnTo>
                  <a:lnTo>
                    <a:pt x="350456" y="248132"/>
                  </a:lnTo>
                  <a:lnTo>
                    <a:pt x="350240" y="249034"/>
                  </a:lnTo>
                  <a:lnTo>
                    <a:pt x="351040" y="249694"/>
                  </a:lnTo>
                  <a:lnTo>
                    <a:pt x="351955" y="249910"/>
                  </a:lnTo>
                  <a:lnTo>
                    <a:pt x="352755" y="250583"/>
                  </a:lnTo>
                  <a:lnTo>
                    <a:pt x="353441" y="249796"/>
                  </a:lnTo>
                  <a:close/>
                </a:path>
                <a:path w="393700" h="363219">
                  <a:moveTo>
                    <a:pt x="361378" y="234950"/>
                  </a:moveTo>
                  <a:lnTo>
                    <a:pt x="361213" y="233413"/>
                  </a:lnTo>
                  <a:lnTo>
                    <a:pt x="359003" y="233108"/>
                  </a:lnTo>
                  <a:lnTo>
                    <a:pt x="358902" y="233438"/>
                  </a:lnTo>
                  <a:lnTo>
                    <a:pt x="358902" y="233718"/>
                  </a:lnTo>
                  <a:lnTo>
                    <a:pt x="358838" y="234035"/>
                  </a:lnTo>
                  <a:lnTo>
                    <a:pt x="359702" y="234696"/>
                  </a:lnTo>
                  <a:lnTo>
                    <a:pt x="360553" y="235394"/>
                  </a:lnTo>
                  <a:lnTo>
                    <a:pt x="360959" y="236562"/>
                  </a:lnTo>
                  <a:lnTo>
                    <a:pt x="361378" y="234950"/>
                  </a:lnTo>
                  <a:close/>
                </a:path>
                <a:path w="393700" h="363219">
                  <a:moveTo>
                    <a:pt x="363270" y="281482"/>
                  </a:moveTo>
                  <a:lnTo>
                    <a:pt x="362966" y="279844"/>
                  </a:lnTo>
                  <a:lnTo>
                    <a:pt x="362902" y="282333"/>
                  </a:lnTo>
                  <a:lnTo>
                    <a:pt x="363270" y="281482"/>
                  </a:lnTo>
                  <a:close/>
                </a:path>
                <a:path w="393700" h="363219">
                  <a:moveTo>
                    <a:pt x="364286" y="276136"/>
                  </a:moveTo>
                  <a:lnTo>
                    <a:pt x="363867" y="274739"/>
                  </a:lnTo>
                  <a:lnTo>
                    <a:pt x="363855" y="273037"/>
                  </a:lnTo>
                  <a:lnTo>
                    <a:pt x="363054" y="273392"/>
                  </a:lnTo>
                  <a:lnTo>
                    <a:pt x="363118" y="275882"/>
                  </a:lnTo>
                  <a:lnTo>
                    <a:pt x="363575" y="275691"/>
                  </a:lnTo>
                  <a:lnTo>
                    <a:pt x="363943" y="275869"/>
                  </a:lnTo>
                  <a:lnTo>
                    <a:pt x="364286" y="276136"/>
                  </a:lnTo>
                  <a:close/>
                </a:path>
                <a:path w="393700" h="363219">
                  <a:moveTo>
                    <a:pt x="365353" y="277787"/>
                  </a:moveTo>
                  <a:lnTo>
                    <a:pt x="365188" y="277406"/>
                  </a:lnTo>
                  <a:lnTo>
                    <a:pt x="364858" y="276580"/>
                  </a:lnTo>
                  <a:lnTo>
                    <a:pt x="364286" y="276136"/>
                  </a:lnTo>
                  <a:lnTo>
                    <a:pt x="364502" y="276860"/>
                  </a:lnTo>
                  <a:lnTo>
                    <a:pt x="364756" y="277545"/>
                  </a:lnTo>
                  <a:lnTo>
                    <a:pt x="365353" y="277787"/>
                  </a:lnTo>
                  <a:close/>
                </a:path>
                <a:path w="393700" h="363219">
                  <a:moveTo>
                    <a:pt x="365950" y="291807"/>
                  </a:moveTo>
                  <a:lnTo>
                    <a:pt x="364858" y="291287"/>
                  </a:lnTo>
                  <a:lnTo>
                    <a:pt x="364451" y="292112"/>
                  </a:lnTo>
                  <a:lnTo>
                    <a:pt x="365950" y="291807"/>
                  </a:lnTo>
                  <a:close/>
                </a:path>
                <a:path w="393700" h="363219">
                  <a:moveTo>
                    <a:pt x="367411" y="283743"/>
                  </a:moveTo>
                  <a:lnTo>
                    <a:pt x="364871" y="283667"/>
                  </a:lnTo>
                  <a:lnTo>
                    <a:pt x="364744" y="285115"/>
                  </a:lnTo>
                  <a:lnTo>
                    <a:pt x="367411" y="283743"/>
                  </a:lnTo>
                  <a:close/>
                </a:path>
                <a:path w="393700" h="363219">
                  <a:moveTo>
                    <a:pt x="367423" y="275043"/>
                  </a:moveTo>
                  <a:lnTo>
                    <a:pt x="366979" y="275005"/>
                  </a:lnTo>
                  <a:lnTo>
                    <a:pt x="366420" y="275170"/>
                  </a:lnTo>
                  <a:lnTo>
                    <a:pt x="367030" y="275043"/>
                  </a:lnTo>
                  <a:lnTo>
                    <a:pt x="367423" y="275043"/>
                  </a:lnTo>
                  <a:close/>
                </a:path>
                <a:path w="393700" h="363219">
                  <a:moveTo>
                    <a:pt x="367728" y="275132"/>
                  </a:moveTo>
                  <a:lnTo>
                    <a:pt x="367449" y="275043"/>
                  </a:lnTo>
                  <a:lnTo>
                    <a:pt x="367728" y="275132"/>
                  </a:lnTo>
                  <a:close/>
                </a:path>
                <a:path w="393700" h="363219">
                  <a:moveTo>
                    <a:pt x="369722" y="276860"/>
                  </a:moveTo>
                  <a:lnTo>
                    <a:pt x="367779" y="275590"/>
                  </a:lnTo>
                  <a:lnTo>
                    <a:pt x="369112" y="276860"/>
                  </a:lnTo>
                  <a:lnTo>
                    <a:pt x="368782" y="277787"/>
                  </a:lnTo>
                  <a:lnTo>
                    <a:pt x="369722" y="276860"/>
                  </a:lnTo>
                  <a:close/>
                </a:path>
                <a:path w="393700" h="363219">
                  <a:moveTo>
                    <a:pt x="369976" y="265430"/>
                  </a:moveTo>
                  <a:lnTo>
                    <a:pt x="367614" y="265430"/>
                  </a:lnTo>
                  <a:lnTo>
                    <a:pt x="369062" y="266700"/>
                  </a:lnTo>
                  <a:lnTo>
                    <a:pt x="369976" y="265430"/>
                  </a:lnTo>
                  <a:close/>
                </a:path>
                <a:path w="393700" h="363219">
                  <a:moveTo>
                    <a:pt x="370179" y="300189"/>
                  </a:moveTo>
                  <a:lnTo>
                    <a:pt x="369798" y="298932"/>
                  </a:lnTo>
                  <a:lnTo>
                    <a:pt x="368566" y="298284"/>
                  </a:lnTo>
                  <a:lnTo>
                    <a:pt x="368312" y="299720"/>
                  </a:lnTo>
                  <a:lnTo>
                    <a:pt x="368719" y="299948"/>
                  </a:lnTo>
                  <a:lnTo>
                    <a:pt x="368490" y="300342"/>
                  </a:lnTo>
                  <a:lnTo>
                    <a:pt x="368896" y="300558"/>
                  </a:lnTo>
                  <a:lnTo>
                    <a:pt x="370179" y="300189"/>
                  </a:lnTo>
                  <a:close/>
                </a:path>
                <a:path w="393700" h="363219">
                  <a:moveTo>
                    <a:pt x="371436" y="292049"/>
                  </a:moveTo>
                  <a:lnTo>
                    <a:pt x="371030" y="292036"/>
                  </a:lnTo>
                  <a:lnTo>
                    <a:pt x="371157" y="292252"/>
                  </a:lnTo>
                  <a:lnTo>
                    <a:pt x="371436" y="292049"/>
                  </a:lnTo>
                  <a:close/>
                </a:path>
                <a:path w="393700" h="363219">
                  <a:moveTo>
                    <a:pt x="373659" y="290347"/>
                  </a:moveTo>
                  <a:lnTo>
                    <a:pt x="371436" y="292049"/>
                  </a:lnTo>
                  <a:lnTo>
                    <a:pt x="372833" y="292061"/>
                  </a:lnTo>
                  <a:lnTo>
                    <a:pt x="373659" y="290347"/>
                  </a:lnTo>
                  <a:close/>
                </a:path>
                <a:path w="393700" h="363219">
                  <a:moveTo>
                    <a:pt x="373659" y="286334"/>
                  </a:moveTo>
                  <a:lnTo>
                    <a:pt x="372440" y="285902"/>
                  </a:lnTo>
                  <a:lnTo>
                    <a:pt x="371894" y="285191"/>
                  </a:lnTo>
                  <a:lnTo>
                    <a:pt x="372122" y="285610"/>
                  </a:lnTo>
                  <a:lnTo>
                    <a:pt x="372313" y="286054"/>
                  </a:lnTo>
                  <a:lnTo>
                    <a:pt x="372325" y="286524"/>
                  </a:lnTo>
                  <a:lnTo>
                    <a:pt x="373659" y="286334"/>
                  </a:lnTo>
                  <a:close/>
                </a:path>
                <a:path w="393700" h="363219">
                  <a:moveTo>
                    <a:pt x="373989" y="324472"/>
                  </a:moveTo>
                  <a:lnTo>
                    <a:pt x="373659" y="324231"/>
                  </a:lnTo>
                  <a:lnTo>
                    <a:pt x="373443" y="324142"/>
                  </a:lnTo>
                  <a:lnTo>
                    <a:pt x="373418" y="324662"/>
                  </a:lnTo>
                  <a:lnTo>
                    <a:pt x="373634" y="324510"/>
                  </a:lnTo>
                  <a:lnTo>
                    <a:pt x="373811" y="324497"/>
                  </a:lnTo>
                  <a:lnTo>
                    <a:pt x="373989" y="324472"/>
                  </a:lnTo>
                  <a:close/>
                </a:path>
                <a:path w="393700" h="363219">
                  <a:moveTo>
                    <a:pt x="375005" y="284099"/>
                  </a:moveTo>
                  <a:lnTo>
                    <a:pt x="373468" y="282841"/>
                  </a:lnTo>
                  <a:lnTo>
                    <a:pt x="371906" y="281635"/>
                  </a:lnTo>
                  <a:lnTo>
                    <a:pt x="369658" y="282511"/>
                  </a:lnTo>
                  <a:lnTo>
                    <a:pt x="370890" y="283540"/>
                  </a:lnTo>
                  <a:lnTo>
                    <a:pt x="371729" y="284873"/>
                  </a:lnTo>
                  <a:lnTo>
                    <a:pt x="371652" y="284708"/>
                  </a:lnTo>
                  <a:lnTo>
                    <a:pt x="375005" y="284099"/>
                  </a:lnTo>
                  <a:close/>
                </a:path>
                <a:path w="393700" h="363219">
                  <a:moveTo>
                    <a:pt x="375221" y="267398"/>
                  </a:moveTo>
                  <a:lnTo>
                    <a:pt x="375107" y="267677"/>
                  </a:lnTo>
                  <a:lnTo>
                    <a:pt x="375018" y="268135"/>
                  </a:lnTo>
                  <a:lnTo>
                    <a:pt x="374967" y="268909"/>
                  </a:lnTo>
                  <a:lnTo>
                    <a:pt x="375132" y="268439"/>
                  </a:lnTo>
                  <a:lnTo>
                    <a:pt x="375221" y="267931"/>
                  </a:lnTo>
                  <a:lnTo>
                    <a:pt x="375221" y="267398"/>
                  </a:lnTo>
                  <a:close/>
                </a:path>
                <a:path w="393700" h="363219">
                  <a:moveTo>
                    <a:pt x="375500" y="267042"/>
                  </a:moveTo>
                  <a:lnTo>
                    <a:pt x="375158" y="266382"/>
                  </a:lnTo>
                  <a:lnTo>
                    <a:pt x="375196" y="266839"/>
                  </a:lnTo>
                  <a:lnTo>
                    <a:pt x="375208" y="267398"/>
                  </a:lnTo>
                  <a:lnTo>
                    <a:pt x="375297" y="267157"/>
                  </a:lnTo>
                  <a:lnTo>
                    <a:pt x="375399" y="267017"/>
                  </a:lnTo>
                  <a:close/>
                </a:path>
                <a:path w="393700" h="363219">
                  <a:moveTo>
                    <a:pt x="376021" y="267957"/>
                  </a:moveTo>
                  <a:lnTo>
                    <a:pt x="375818" y="267093"/>
                  </a:lnTo>
                  <a:lnTo>
                    <a:pt x="375500" y="267042"/>
                  </a:lnTo>
                  <a:lnTo>
                    <a:pt x="376021" y="267957"/>
                  </a:lnTo>
                  <a:close/>
                </a:path>
                <a:path w="393700" h="363219">
                  <a:moveTo>
                    <a:pt x="376770" y="268998"/>
                  </a:moveTo>
                  <a:lnTo>
                    <a:pt x="376021" y="268287"/>
                  </a:lnTo>
                  <a:lnTo>
                    <a:pt x="376034" y="268668"/>
                  </a:lnTo>
                  <a:lnTo>
                    <a:pt x="376110" y="269227"/>
                  </a:lnTo>
                  <a:lnTo>
                    <a:pt x="376555" y="269201"/>
                  </a:lnTo>
                  <a:lnTo>
                    <a:pt x="376770" y="268998"/>
                  </a:lnTo>
                  <a:close/>
                </a:path>
                <a:path w="393700" h="363219">
                  <a:moveTo>
                    <a:pt x="377990" y="284022"/>
                  </a:moveTo>
                  <a:lnTo>
                    <a:pt x="377393" y="284480"/>
                  </a:lnTo>
                  <a:lnTo>
                    <a:pt x="377952" y="284276"/>
                  </a:lnTo>
                  <a:lnTo>
                    <a:pt x="377990" y="284022"/>
                  </a:lnTo>
                  <a:close/>
                </a:path>
                <a:path w="393700" h="363219">
                  <a:moveTo>
                    <a:pt x="378307" y="281940"/>
                  </a:moveTo>
                  <a:lnTo>
                    <a:pt x="377024" y="281584"/>
                  </a:lnTo>
                  <a:lnTo>
                    <a:pt x="376364" y="284480"/>
                  </a:lnTo>
                  <a:lnTo>
                    <a:pt x="378066" y="283489"/>
                  </a:lnTo>
                  <a:lnTo>
                    <a:pt x="378307" y="281940"/>
                  </a:lnTo>
                  <a:close/>
                </a:path>
                <a:path w="393700" h="363219">
                  <a:moveTo>
                    <a:pt x="378434" y="312178"/>
                  </a:moveTo>
                  <a:lnTo>
                    <a:pt x="376580" y="308800"/>
                  </a:lnTo>
                  <a:lnTo>
                    <a:pt x="374726" y="310959"/>
                  </a:lnTo>
                  <a:lnTo>
                    <a:pt x="376008" y="310667"/>
                  </a:lnTo>
                  <a:lnTo>
                    <a:pt x="375856" y="312762"/>
                  </a:lnTo>
                  <a:lnTo>
                    <a:pt x="377380" y="312077"/>
                  </a:lnTo>
                  <a:lnTo>
                    <a:pt x="378434" y="312178"/>
                  </a:lnTo>
                  <a:close/>
                </a:path>
                <a:path w="393700" h="363219">
                  <a:moveTo>
                    <a:pt x="378726" y="274320"/>
                  </a:moveTo>
                  <a:lnTo>
                    <a:pt x="377621" y="275285"/>
                  </a:lnTo>
                  <a:lnTo>
                    <a:pt x="375310" y="274320"/>
                  </a:lnTo>
                  <a:lnTo>
                    <a:pt x="377240" y="271780"/>
                  </a:lnTo>
                  <a:lnTo>
                    <a:pt x="378218" y="270510"/>
                  </a:lnTo>
                  <a:lnTo>
                    <a:pt x="377126" y="270510"/>
                  </a:lnTo>
                  <a:lnTo>
                    <a:pt x="376415" y="271780"/>
                  </a:lnTo>
                  <a:lnTo>
                    <a:pt x="376262" y="270510"/>
                  </a:lnTo>
                  <a:lnTo>
                    <a:pt x="376110" y="269240"/>
                  </a:lnTo>
                  <a:lnTo>
                    <a:pt x="375754" y="270510"/>
                  </a:lnTo>
                  <a:lnTo>
                    <a:pt x="374942" y="269240"/>
                  </a:lnTo>
                  <a:lnTo>
                    <a:pt x="374561" y="270510"/>
                  </a:lnTo>
                  <a:lnTo>
                    <a:pt x="374142" y="271780"/>
                  </a:lnTo>
                  <a:lnTo>
                    <a:pt x="370586" y="271780"/>
                  </a:lnTo>
                  <a:lnTo>
                    <a:pt x="370166" y="270510"/>
                  </a:lnTo>
                  <a:lnTo>
                    <a:pt x="369747" y="269240"/>
                  </a:lnTo>
                  <a:lnTo>
                    <a:pt x="369341" y="267970"/>
                  </a:lnTo>
                  <a:lnTo>
                    <a:pt x="367576" y="266700"/>
                  </a:lnTo>
                  <a:lnTo>
                    <a:pt x="367614" y="265430"/>
                  </a:lnTo>
                  <a:lnTo>
                    <a:pt x="367309" y="265430"/>
                  </a:lnTo>
                  <a:lnTo>
                    <a:pt x="369697" y="264160"/>
                  </a:lnTo>
                  <a:lnTo>
                    <a:pt x="369760" y="262890"/>
                  </a:lnTo>
                  <a:lnTo>
                    <a:pt x="369811" y="261658"/>
                  </a:lnTo>
                  <a:lnTo>
                    <a:pt x="372478" y="264553"/>
                  </a:lnTo>
                  <a:lnTo>
                    <a:pt x="372160" y="265468"/>
                  </a:lnTo>
                  <a:lnTo>
                    <a:pt x="375488" y="263880"/>
                  </a:lnTo>
                  <a:lnTo>
                    <a:pt x="374726" y="264629"/>
                  </a:lnTo>
                  <a:lnTo>
                    <a:pt x="377875" y="264274"/>
                  </a:lnTo>
                  <a:lnTo>
                    <a:pt x="372503" y="262394"/>
                  </a:lnTo>
                  <a:lnTo>
                    <a:pt x="371932" y="260350"/>
                  </a:lnTo>
                  <a:lnTo>
                    <a:pt x="371856" y="260083"/>
                  </a:lnTo>
                  <a:lnTo>
                    <a:pt x="371856" y="262166"/>
                  </a:lnTo>
                  <a:lnTo>
                    <a:pt x="369824" y="261454"/>
                  </a:lnTo>
                  <a:lnTo>
                    <a:pt x="369900" y="260350"/>
                  </a:lnTo>
                  <a:lnTo>
                    <a:pt x="371856" y="262166"/>
                  </a:lnTo>
                  <a:lnTo>
                    <a:pt x="371856" y="260083"/>
                  </a:lnTo>
                  <a:lnTo>
                    <a:pt x="371576" y="259080"/>
                  </a:lnTo>
                  <a:lnTo>
                    <a:pt x="372237" y="257810"/>
                  </a:lnTo>
                  <a:lnTo>
                    <a:pt x="372021" y="256540"/>
                  </a:lnTo>
                  <a:lnTo>
                    <a:pt x="371805" y="255270"/>
                  </a:lnTo>
                  <a:lnTo>
                    <a:pt x="370179" y="254000"/>
                  </a:lnTo>
                  <a:lnTo>
                    <a:pt x="370090" y="252730"/>
                  </a:lnTo>
                  <a:lnTo>
                    <a:pt x="369138" y="252437"/>
                  </a:lnTo>
                  <a:lnTo>
                    <a:pt x="369138" y="257175"/>
                  </a:lnTo>
                  <a:lnTo>
                    <a:pt x="369125" y="257810"/>
                  </a:lnTo>
                  <a:lnTo>
                    <a:pt x="368960" y="257810"/>
                  </a:lnTo>
                  <a:lnTo>
                    <a:pt x="369138" y="257175"/>
                  </a:lnTo>
                  <a:lnTo>
                    <a:pt x="369138" y="252437"/>
                  </a:lnTo>
                  <a:lnTo>
                    <a:pt x="365963" y="251460"/>
                  </a:lnTo>
                  <a:lnTo>
                    <a:pt x="368388" y="251460"/>
                  </a:lnTo>
                  <a:lnTo>
                    <a:pt x="364858" y="248920"/>
                  </a:lnTo>
                  <a:lnTo>
                    <a:pt x="365442" y="247650"/>
                  </a:lnTo>
                  <a:lnTo>
                    <a:pt x="364617" y="246380"/>
                  </a:lnTo>
                  <a:lnTo>
                    <a:pt x="363550" y="245110"/>
                  </a:lnTo>
                  <a:lnTo>
                    <a:pt x="362496" y="243840"/>
                  </a:lnTo>
                  <a:lnTo>
                    <a:pt x="359829" y="240753"/>
                  </a:lnTo>
                  <a:lnTo>
                    <a:pt x="361200" y="240347"/>
                  </a:lnTo>
                  <a:lnTo>
                    <a:pt x="361442" y="238671"/>
                  </a:lnTo>
                  <a:lnTo>
                    <a:pt x="361302" y="237490"/>
                  </a:lnTo>
                  <a:lnTo>
                    <a:pt x="360959" y="236575"/>
                  </a:lnTo>
                  <a:lnTo>
                    <a:pt x="360451" y="238760"/>
                  </a:lnTo>
                  <a:lnTo>
                    <a:pt x="359486" y="240347"/>
                  </a:lnTo>
                  <a:lnTo>
                    <a:pt x="358127" y="238760"/>
                  </a:lnTo>
                  <a:lnTo>
                    <a:pt x="358838" y="234950"/>
                  </a:lnTo>
                  <a:lnTo>
                    <a:pt x="357479" y="233680"/>
                  </a:lnTo>
                  <a:lnTo>
                    <a:pt x="355968" y="232410"/>
                  </a:lnTo>
                  <a:lnTo>
                    <a:pt x="355307" y="229870"/>
                  </a:lnTo>
                  <a:lnTo>
                    <a:pt x="357022" y="228600"/>
                  </a:lnTo>
                  <a:lnTo>
                    <a:pt x="355346" y="227330"/>
                  </a:lnTo>
                  <a:lnTo>
                    <a:pt x="355447" y="226060"/>
                  </a:lnTo>
                  <a:lnTo>
                    <a:pt x="355549" y="224790"/>
                  </a:lnTo>
                  <a:lnTo>
                    <a:pt x="355765" y="222250"/>
                  </a:lnTo>
                  <a:lnTo>
                    <a:pt x="353288" y="222250"/>
                  </a:lnTo>
                  <a:lnTo>
                    <a:pt x="355307" y="219710"/>
                  </a:lnTo>
                  <a:lnTo>
                    <a:pt x="354317" y="217170"/>
                  </a:lnTo>
                  <a:lnTo>
                    <a:pt x="350837" y="213360"/>
                  </a:lnTo>
                  <a:lnTo>
                    <a:pt x="348500" y="212090"/>
                  </a:lnTo>
                  <a:lnTo>
                    <a:pt x="347941" y="209550"/>
                  </a:lnTo>
                  <a:lnTo>
                    <a:pt x="345414" y="212090"/>
                  </a:lnTo>
                  <a:lnTo>
                    <a:pt x="344182" y="209550"/>
                  </a:lnTo>
                  <a:lnTo>
                    <a:pt x="342074" y="208280"/>
                  </a:lnTo>
                  <a:lnTo>
                    <a:pt x="339356" y="207010"/>
                  </a:lnTo>
                  <a:lnTo>
                    <a:pt x="337324" y="208280"/>
                  </a:lnTo>
                  <a:lnTo>
                    <a:pt x="334124" y="207010"/>
                  </a:lnTo>
                  <a:lnTo>
                    <a:pt x="334886" y="201930"/>
                  </a:lnTo>
                  <a:lnTo>
                    <a:pt x="333971" y="200660"/>
                  </a:lnTo>
                  <a:lnTo>
                    <a:pt x="333616" y="200164"/>
                  </a:lnTo>
                  <a:lnTo>
                    <a:pt x="333514" y="200660"/>
                  </a:lnTo>
                  <a:lnTo>
                    <a:pt x="333527" y="200037"/>
                  </a:lnTo>
                  <a:lnTo>
                    <a:pt x="332155" y="198120"/>
                  </a:lnTo>
                  <a:lnTo>
                    <a:pt x="333121" y="198120"/>
                  </a:lnTo>
                  <a:lnTo>
                    <a:pt x="333552" y="199390"/>
                  </a:lnTo>
                  <a:lnTo>
                    <a:pt x="333616" y="200164"/>
                  </a:lnTo>
                  <a:lnTo>
                    <a:pt x="334086" y="198120"/>
                  </a:lnTo>
                  <a:lnTo>
                    <a:pt x="334378" y="196850"/>
                  </a:lnTo>
                  <a:lnTo>
                    <a:pt x="331952" y="195580"/>
                  </a:lnTo>
                  <a:lnTo>
                    <a:pt x="326732" y="193040"/>
                  </a:lnTo>
                  <a:lnTo>
                    <a:pt x="324040" y="191770"/>
                  </a:lnTo>
                  <a:lnTo>
                    <a:pt x="324307" y="189230"/>
                  </a:lnTo>
                  <a:lnTo>
                    <a:pt x="322859" y="187960"/>
                  </a:lnTo>
                  <a:lnTo>
                    <a:pt x="322580" y="187960"/>
                  </a:lnTo>
                  <a:lnTo>
                    <a:pt x="322580" y="186690"/>
                  </a:lnTo>
                  <a:lnTo>
                    <a:pt x="322618" y="185420"/>
                  </a:lnTo>
                  <a:lnTo>
                    <a:pt x="322656" y="184150"/>
                  </a:lnTo>
                  <a:lnTo>
                    <a:pt x="322465" y="185420"/>
                  </a:lnTo>
                  <a:lnTo>
                    <a:pt x="322427" y="186690"/>
                  </a:lnTo>
                  <a:lnTo>
                    <a:pt x="321830" y="185420"/>
                  </a:lnTo>
                  <a:lnTo>
                    <a:pt x="320738" y="185420"/>
                  </a:lnTo>
                  <a:lnTo>
                    <a:pt x="319417" y="184150"/>
                  </a:lnTo>
                  <a:lnTo>
                    <a:pt x="321183" y="181610"/>
                  </a:lnTo>
                  <a:lnTo>
                    <a:pt x="320941" y="181610"/>
                  </a:lnTo>
                  <a:lnTo>
                    <a:pt x="320903" y="180340"/>
                  </a:lnTo>
                  <a:lnTo>
                    <a:pt x="319278" y="181610"/>
                  </a:lnTo>
                  <a:lnTo>
                    <a:pt x="318109" y="184150"/>
                  </a:lnTo>
                  <a:lnTo>
                    <a:pt x="315747" y="184150"/>
                  </a:lnTo>
                  <a:lnTo>
                    <a:pt x="316661" y="182880"/>
                  </a:lnTo>
                  <a:lnTo>
                    <a:pt x="318503" y="180340"/>
                  </a:lnTo>
                  <a:lnTo>
                    <a:pt x="312407" y="182880"/>
                  </a:lnTo>
                  <a:lnTo>
                    <a:pt x="313080" y="181610"/>
                  </a:lnTo>
                  <a:lnTo>
                    <a:pt x="314426" y="179070"/>
                  </a:lnTo>
                  <a:lnTo>
                    <a:pt x="315099" y="177800"/>
                  </a:lnTo>
                  <a:lnTo>
                    <a:pt x="312775" y="179070"/>
                  </a:lnTo>
                  <a:lnTo>
                    <a:pt x="311683" y="177800"/>
                  </a:lnTo>
                  <a:lnTo>
                    <a:pt x="309511" y="175260"/>
                  </a:lnTo>
                  <a:lnTo>
                    <a:pt x="306158" y="177342"/>
                  </a:lnTo>
                  <a:lnTo>
                    <a:pt x="306336" y="177800"/>
                  </a:lnTo>
                  <a:lnTo>
                    <a:pt x="306146" y="177355"/>
                  </a:lnTo>
                  <a:lnTo>
                    <a:pt x="305866" y="177520"/>
                  </a:lnTo>
                  <a:lnTo>
                    <a:pt x="305790" y="176530"/>
                  </a:lnTo>
                  <a:lnTo>
                    <a:pt x="305244" y="175260"/>
                  </a:lnTo>
                  <a:lnTo>
                    <a:pt x="303364" y="175260"/>
                  </a:lnTo>
                  <a:lnTo>
                    <a:pt x="305536" y="171450"/>
                  </a:lnTo>
                  <a:lnTo>
                    <a:pt x="299974" y="172720"/>
                  </a:lnTo>
                  <a:lnTo>
                    <a:pt x="300278" y="170180"/>
                  </a:lnTo>
                  <a:lnTo>
                    <a:pt x="300634" y="168910"/>
                  </a:lnTo>
                  <a:lnTo>
                    <a:pt x="303872" y="167640"/>
                  </a:lnTo>
                  <a:lnTo>
                    <a:pt x="297764" y="167640"/>
                  </a:lnTo>
                  <a:lnTo>
                    <a:pt x="300189" y="166370"/>
                  </a:lnTo>
                  <a:lnTo>
                    <a:pt x="294576" y="167640"/>
                  </a:lnTo>
                  <a:lnTo>
                    <a:pt x="296341" y="165100"/>
                  </a:lnTo>
                  <a:lnTo>
                    <a:pt x="291630" y="165100"/>
                  </a:lnTo>
                  <a:lnTo>
                    <a:pt x="292392" y="163830"/>
                  </a:lnTo>
                  <a:lnTo>
                    <a:pt x="292620" y="162560"/>
                  </a:lnTo>
                  <a:lnTo>
                    <a:pt x="292849" y="161290"/>
                  </a:lnTo>
                  <a:lnTo>
                    <a:pt x="290233" y="158750"/>
                  </a:lnTo>
                  <a:lnTo>
                    <a:pt x="287185" y="154940"/>
                  </a:lnTo>
                  <a:lnTo>
                    <a:pt x="284086" y="152400"/>
                  </a:lnTo>
                  <a:lnTo>
                    <a:pt x="280517" y="148590"/>
                  </a:lnTo>
                  <a:lnTo>
                    <a:pt x="278955" y="144780"/>
                  </a:lnTo>
                  <a:lnTo>
                    <a:pt x="275615" y="151130"/>
                  </a:lnTo>
                  <a:lnTo>
                    <a:pt x="275932" y="149860"/>
                  </a:lnTo>
                  <a:lnTo>
                    <a:pt x="276923" y="146050"/>
                  </a:lnTo>
                  <a:lnTo>
                    <a:pt x="277253" y="144780"/>
                  </a:lnTo>
                  <a:lnTo>
                    <a:pt x="278244" y="140970"/>
                  </a:lnTo>
                  <a:lnTo>
                    <a:pt x="274561" y="144780"/>
                  </a:lnTo>
                  <a:lnTo>
                    <a:pt x="275272" y="142240"/>
                  </a:lnTo>
                  <a:lnTo>
                    <a:pt x="275043" y="140970"/>
                  </a:lnTo>
                  <a:lnTo>
                    <a:pt x="276898" y="140970"/>
                  </a:lnTo>
                  <a:lnTo>
                    <a:pt x="272897" y="139700"/>
                  </a:lnTo>
                  <a:lnTo>
                    <a:pt x="273646" y="137160"/>
                  </a:lnTo>
                  <a:lnTo>
                    <a:pt x="274027" y="135890"/>
                  </a:lnTo>
                  <a:lnTo>
                    <a:pt x="269074" y="137160"/>
                  </a:lnTo>
                  <a:lnTo>
                    <a:pt x="269760" y="135890"/>
                  </a:lnTo>
                  <a:lnTo>
                    <a:pt x="271233" y="135890"/>
                  </a:lnTo>
                  <a:lnTo>
                    <a:pt x="271526" y="134620"/>
                  </a:lnTo>
                  <a:lnTo>
                    <a:pt x="269671" y="134620"/>
                  </a:lnTo>
                  <a:lnTo>
                    <a:pt x="270268" y="133350"/>
                  </a:lnTo>
                  <a:lnTo>
                    <a:pt x="272199" y="133350"/>
                  </a:lnTo>
                  <a:lnTo>
                    <a:pt x="268897" y="130810"/>
                  </a:lnTo>
                  <a:lnTo>
                    <a:pt x="265455" y="134620"/>
                  </a:lnTo>
                  <a:lnTo>
                    <a:pt x="262293" y="138430"/>
                  </a:lnTo>
                  <a:lnTo>
                    <a:pt x="262178" y="135890"/>
                  </a:lnTo>
                  <a:lnTo>
                    <a:pt x="262128" y="134620"/>
                  </a:lnTo>
                  <a:lnTo>
                    <a:pt x="261124" y="134620"/>
                  </a:lnTo>
                  <a:lnTo>
                    <a:pt x="258076" y="135890"/>
                  </a:lnTo>
                  <a:lnTo>
                    <a:pt x="258483" y="134620"/>
                  </a:lnTo>
                  <a:lnTo>
                    <a:pt x="258559" y="132080"/>
                  </a:lnTo>
                  <a:lnTo>
                    <a:pt x="259295" y="132486"/>
                  </a:lnTo>
                  <a:lnTo>
                    <a:pt x="259016" y="132080"/>
                  </a:lnTo>
                  <a:lnTo>
                    <a:pt x="255524" y="127000"/>
                  </a:lnTo>
                  <a:lnTo>
                    <a:pt x="253123" y="129540"/>
                  </a:lnTo>
                  <a:lnTo>
                    <a:pt x="253352" y="128270"/>
                  </a:lnTo>
                  <a:lnTo>
                    <a:pt x="251193" y="128270"/>
                  </a:lnTo>
                  <a:lnTo>
                    <a:pt x="248843" y="127000"/>
                  </a:lnTo>
                  <a:lnTo>
                    <a:pt x="248831" y="125730"/>
                  </a:lnTo>
                  <a:lnTo>
                    <a:pt x="246176" y="124460"/>
                  </a:lnTo>
                  <a:lnTo>
                    <a:pt x="246494" y="125730"/>
                  </a:lnTo>
                  <a:lnTo>
                    <a:pt x="242836" y="128270"/>
                  </a:lnTo>
                  <a:lnTo>
                    <a:pt x="243865" y="124460"/>
                  </a:lnTo>
                  <a:lnTo>
                    <a:pt x="241554" y="123190"/>
                  </a:lnTo>
                  <a:lnTo>
                    <a:pt x="241884" y="123190"/>
                  </a:lnTo>
                  <a:lnTo>
                    <a:pt x="239242" y="116840"/>
                  </a:lnTo>
                  <a:lnTo>
                    <a:pt x="239026" y="123190"/>
                  </a:lnTo>
                  <a:lnTo>
                    <a:pt x="236677" y="116840"/>
                  </a:lnTo>
                  <a:lnTo>
                    <a:pt x="235292" y="119380"/>
                  </a:lnTo>
                  <a:lnTo>
                    <a:pt x="231381" y="124460"/>
                  </a:lnTo>
                  <a:lnTo>
                    <a:pt x="232117" y="120650"/>
                  </a:lnTo>
                  <a:lnTo>
                    <a:pt x="233349" y="114300"/>
                  </a:lnTo>
                  <a:lnTo>
                    <a:pt x="229362" y="114300"/>
                  </a:lnTo>
                  <a:lnTo>
                    <a:pt x="229400" y="115570"/>
                  </a:lnTo>
                  <a:lnTo>
                    <a:pt x="226809" y="116840"/>
                  </a:lnTo>
                  <a:lnTo>
                    <a:pt x="229628" y="107950"/>
                  </a:lnTo>
                  <a:lnTo>
                    <a:pt x="230035" y="106680"/>
                  </a:lnTo>
                  <a:lnTo>
                    <a:pt x="228955" y="104140"/>
                  </a:lnTo>
                  <a:lnTo>
                    <a:pt x="230619" y="104140"/>
                  </a:lnTo>
                  <a:lnTo>
                    <a:pt x="228739" y="99060"/>
                  </a:lnTo>
                  <a:lnTo>
                    <a:pt x="228041" y="106680"/>
                  </a:lnTo>
                  <a:lnTo>
                    <a:pt x="224688" y="105410"/>
                  </a:lnTo>
                  <a:lnTo>
                    <a:pt x="225259" y="104140"/>
                  </a:lnTo>
                  <a:lnTo>
                    <a:pt x="226720" y="102870"/>
                  </a:lnTo>
                  <a:lnTo>
                    <a:pt x="228193" y="101600"/>
                  </a:lnTo>
                  <a:lnTo>
                    <a:pt x="226453" y="100330"/>
                  </a:lnTo>
                  <a:lnTo>
                    <a:pt x="226377" y="97790"/>
                  </a:lnTo>
                  <a:lnTo>
                    <a:pt x="217220" y="101600"/>
                  </a:lnTo>
                  <a:lnTo>
                    <a:pt x="216649" y="96520"/>
                  </a:lnTo>
                  <a:lnTo>
                    <a:pt x="216154" y="100330"/>
                  </a:lnTo>
                  <a:lnTo>
                    <a:pt x="214185" y="100330"/>
                  </a:lnTo>
                  <a:lnTo>
                    <a:pt x="211848" y="99060"/>
                  </a:lnTo>
                  <a:lnTo>
                    <a:pt x="211683" y="91440"/>
                  </a:lnTo>
                  <a:lnTo>
                    <a:pt x="207225" y="95250"/>
                  </a:lnTo>
                  <a:lnTo>
                    <a:pt x="207175" y="93980"/>
                  </a:lnTo>
                  <a:lnTo>
                    <a:pt x="205244" y="93980"/>
                  </a:lnTo>
                  <a:lnTo>
                    <a:pt x="201193" y="92710"/>
                  </a:lnTo>
                  <a:lnTo>
                    <a:pt x="198869" y="93980"/>
                  </a:lnTo>
                  <a:lnTo>
                    <a:pt x="199313" y="92710"/>
                  </a:lnTo>
                  <a:lnTo>
                    <a:pt x="200672" y="88900"/>
                  </a:lnTo>
                  <a:lnTo>
                    <a:pt x="197561" y="88900"/>
                  </a:lnTo>
                  <a:lnTo>
                    <a:pt x="191617" y="87630"/>
                  </a:lnTo>
                  <a:lnTo>
                    <a:pt x="188810" y="87630"/>
                  </a:lnTo>
                  <a:lnTo>
                    <a:pt x="190334" y="85090"/>
                  </a:lnTo>
                  <a:lnTo>
                    <a:pt x="191109" y="83820"/>
                  </a:lnTo>
                  <a:lnTo>
                    <a:pt x="185889" y="81280"/>
                  </a:lnTo>
                  <a:lnTo>
                    <a:pt x="186486" y="81280"/>
                  </a:lnTo>
                  <a:lnTo>
                    <a:pt x="183578" y="78740"/>
                  </a:lnTo>
                  <a:lnTo>
                    <a:pt x="179184" y="81280"/>
                  </a:lnTo>
                  <a:lnTo>
                    <a:pt x="178752" y="80010"/>
                  </a:lnTo>
                  <a:lnTo>
                    <a:pt x="179997" y="80010"/>
                  </a:lnTo>
                  <a:lnTo>
                    <a:pt x="176225" y="74930"/>
                  </a:lnTo>
                  <a:lnTo>
                    <a:pt x="175526" y="74930"/>
                  </a:lnTo>
                  <a:lnTo>
                    <a:pt x="169430" y="77470"/>
                  </a:lnTo>
                  <a:lnTo>
                    <a:pt x="170091" y="74930"/>
                  </a:lnTo>
                  <a:lnTo>
                    <a:pt x="170434" y="73660"/>
                  </a:lnTo>
                  <a:lnTo>
                    <a:pt x="168554" y="74930"/>
                  </a:lnTo>
                  <a:lnTo>
                    <a:pt x="167360" y="71120"/>
                  </a:lnTo>
                  <a:lnTo>
                    <a:pt x="166179" y="67310"/>
                  </a:lnTo>
                  <a:lnTo>
                    <a:pt x="165785" y="66040"/>
                  </a:lnTo>
                  <a:lnTo>
                    <a:pt x="159512" y="67310"/>
                  </a:lnTo>
                  <a:lnTo>
                    <a:pt x="160070" y="66040"/>
                  </a:lnTo>
                  <a:lnTo>
                    <a:pt x="160642" y="66040"/>
                  </a:lnTo>
                  <a:lnTo>
                    <a:pt x="156260" y="64770"/>
                  </a:lnTo>
                  <a:lnTo>
                    <a:pt x="152768" y="60960"/>
                  </a:lnTo>
                  <a:lnTo>
                    <a:pt x="149288" y="58420"/>
                  </a:lnTo>
                  <a:lnTo>
                    <a:pt x="144932" y="60960"/>
                  </a:lnTo>
                  <a:lnTo>
                    <a:pt x="140258" y="60960"/>
                  </a:lnTo>
                  <a:lnTo>
                    <a:pt x="144399" y="64770"/>
                  </a:lnTo>
                  <a:lnTo>
                    <a:pt x="137515" y="64770"/>
                  </a:lnTo>
                  <a:lnTo>
                    <a:pt x="138569" y="67310"/>
                  </a:lnTo>
                  <a:lnTo>
                    <a:pt x="136525" y="67310"/>
                  </a:lnTo>
                  <a:lnTo>
                    <a:pt x="135978" y="64770"/>
                  </a:lnTo>
                  <a:lnTo>
                    <a:pt x="135712" y="63500"/>
                  </a:lnTo>
                  <a:lnTo>
                    <a:pt x="135445" y="62230"/>
                  </a:lnTo>
                  <a:lnTo>
                    <a:pt x="137858" y="63500"/>
                  </a:lnTo>
                  <a:lnTo>
                    <a:pt x="139052" y="62230"/>
                  </a:lnTo>
                  <a:lnTo>
                    <a:pt x="141249" y="59690"/>
                  </a:lnTo>
                  <a:lnTo>
                    <a:pt x="133248" y="59690"/>
                  </a:lnTo>
                  <a:lnTo>
                    <a:pt x="135039" y="55880"/>
                  </a:lnTo>
                  <a:lnTo>
                    <a:pt x="131445" y="53784"/>
                  </a:lnTo>
                  <a:lnTo>
                    <a:pt x="131445" y="74930"/>
                  </a:lnTo>
                  <a:lnTo>
                    <a:pt x="128193" y="77241"/>
                  </a:lnTo>
                  <a:lnTo>
                    <a:pt x="128193" y="72390"/>
                  </a:lnTo>
                  <a:lnTo>
                    <a:pt x="128193" y="71120"/>
                  </a:lnTo>
                  <a:lnTo>
                    <a:pt x="131445" y="74930"/>
                  </a:lnTo>
                  <a:lnTo>
                    <a:pt x="131445" y="53784"/>
                  </a:lnTo>
                  <a:lnTo>
                    <a:pt x="128511" y="52070"/>
                  </a:lnTo>
                  <a:lnTo>
                    <a:pt x="122351" y="48260"/>
                  </a:lnTo>
                  <a:lnTo>
                    <a:pt x="120611" y="47167"/>
                  </a:lnTo>
                  <a:lnTo>
                    <a:pt x="120611" y="73660"/>
                  </a:lnTo>
                  <a:lnTo>
                    <a:pt x="120535" y="76949"/>
                  </a:lnTo>
                  <a:lnTo>
                    <a:pt x="118110" y="73660"/>
                  </a:lnTo>
                  <a:lnTo>
                    <a:pt x="120611" y="73660"/>
                  </a:lnTo>
                  <a:lnTo>
                    <a:pt x="120611" y="47167"/>
                  </a:lnTo>
                  <a:lnTo>
                    <a:pt x="120345" y="46990"/>
                  </a:lnTo>
                  <a:lnTo>
                    <a:pt x="116306" y="44450"/>
                  </a:lnTo>
                  <a:lnTo>
                    <a:pt x="110147" y="40640"/>
                  </a:lnTo>
                  <a:lnTo>
                    <a:pt x="109321" y="44450"/>
                  </a:lnTo>
                  <a:lnTo>
                    <a:pt x="106476" y="43180"/>
                  </a:lnTo>
                  <a:lnTo>
                    <a:pt x="106121" y="41910"/>
                  </a:lnTo>
                  <a:lnTo>
                    <a:pt x="106832" y="39370"/>
                  </a:lnTo>
                  <a:lnTo>
                    <a:pt x="108864" y="40640"/>
                  </a:lnTo>
                  <a:lnTo>
                    <a:pt x="108813" y="39370"/>
                  </a:lnTo>
                  <a:lnTo>
                    <a:pt x="108775" y="38100"/>
                  </a:lnTo>
                  <a:lnTo>
                    <a:pt x="104470" y="40640"/>
                  </a:lnTo>
                  <a:lnTo>
                    <a:pt x="104025" y="41910"/>
                  </a:lnTo>
                  <a:lnTo>
                    <a:pt x="102882" y="40640"/>
                  </a:lnTo>
                  <a:lnTo>
                    <a:pt x="102108" y="39763"/>
                  </a:lnTo>
                  <a:lnTo>
                    <a:pt x="101803" y="40640"/>
                  </a:lnTo>
                  <a:lnTo>
                    <a:pt x="99352" y="39370"/>
                  </a:lnTo>
                  <a:lnTo>
                    <a:pt x="98082" y="38100"/>
                  </a:lnTo>
                  <a:lnTo>
                    <a:pt x="96901" y="38100"/>
                  </a:lnTo>
                  <a:lnTo>
                    <a:pt x="97574" y="36830"/>
                  </a:lnTo>
                  <a:lnTo>
                    <a:pt x="98272" y="36830"/>
                  </a:lnTo>
                  <a:lnTo>
                    <a:pt x="98475" y="37757"/>
                  </a:lnTo>
                  <a:lnTo>
                    <a:pt x="99606" y="36830"/>
                  </a:lnTo>
                  <a:lnTo>
                    <a:pt x="99034" y="35560"/>
                  </a:lnTo>
                  <a:lnTo>
                    <a:pt x="98107" y="35560"/>
                  </a:lnTo>
                  <a:lnTo>
                    <a:pt x="94500" y="33020"/>
                  </a:lnTo>
                  <a:lnTo>
                    <a:pt x="94627" y="36830"/>
                  </a:lnTo>
                  <a:lnTo>
                    <a:pt x="92303" y="38100"/>
                  </a:lnTo>
                  <a:lnTo>
                    <a:pt x="91274" y="35788"/>
                  </a:lnTo>
                  <a:lnTo>
                    <a:pt x="91262" y="35560"/>
                  </a:lnTo>
                  <a:lnTo>
                    <a:pt x="91211" y="33020"/>
                  </a:lnTo>
                  <a:lnTo>
                    <a:pt x="78206" y="31750"/>
                  </a:lnTo>
                  <a:lnTo>
                    <a:pt x="77774" y="30480"/>
                  </a:lnTo>
                  <a:lnTo>
                    <a:pt x="77355" y="29210"/>
                  </a:lnTo>
                  <a:lnTo>
                    <a:pt x="74053" y="30480"/>
                  </a:lnTo>
                  <a:lnTo>
                    <a:pt x="71767" y="29210"/>
                  </a:lnTo>
                  <a:lnTo>
                    <a:pt x="69011" y="27940"/>
                  </a:lnTo>
                  <a:lnTo>
                    <a:pt x="69456" y="29210"/>
                  </a:lnTo>
                  <a:lnTo>
                    <a:pt x="68427" y="33020"/>
                  </a:lnTo>
                  <a:lnTo>
                    <a:pt x="66141" y="31750"/>
                  </a:lnTo>
                  <a:lnTo>
                    <a:pt x="66789" y="30480"/>
                  </a:lnTo>
                  <a:lnTo>
                    <a:pt x="70027" y="24130"/>
                  </a:lnTo>
                  <a:lnTo>
                    <a:pt x="62903" y="26670"/>
                  </a:lnTo>
                  <a:lnTo>
                    <a:pt x="62941" y="23749"/>
                  </a:lnTo>
                  <a:lnTo>
                    <a:pt x="57150" y="19050"/>
                  </a:lnTo>
                  <a:lnTo>
                    <a:pt x="56426" y="18465"/>
                  </a:lnTo>
                  <a:lnTo>
                    <a:pt x="56426" y="24130"/>
                  </a:lnTo>
                  <a:lnTo>
                    <a:pt x="54597" y="22860"/>
                  </a:lnTo>
                  <a:lnTo>
                    <a:pt x="56159" y="22148"/>
                  </a:lnTo>
                  <a:lnTo>
                    <a:pt x="56426" y="24130"/>
                  </a:lnTo>
                  <a:lnTo>
                    <a:pt x="56426" y="18465"/>
                  </a:lnTo>
                  <a:lnTo>
                    <a:pt x="55587" y="17780"/>
                  </a:lnTo>
                  <a:lnTo>
                    <a:pt x="55765" y="19202"/>
                  </a:lnTo>
                  <a:lnTo>
                    <a:pt x="50431" y="20320"/>
                  </a:lnTo>
                  <a:lnTo>
                    <a:pt x="47663" y="15240"/>
                  </a:lnTo>
                  <a:lnTo>
                    <a:pt x="46278" y="12700"/>
                  </a:lnTo>
                  <a:lnTo>
                    <a:pt x="39725" y="11430"/>
                  </a:lnTo>
                  <a:lnTo>
                    <a:pt x="39268" y="12700"/>
                  </a:lnTo>
                  <a:lnTo>
                    <a:pt x="39738" y="13970"/>
                  </a:lnTo>
                  <a:lnTo>
                    <a:pt x="37884" y="15240"/>
                  </a:lnTo>
                  <a:lnTo>
                    <a:pt x="36436" y="8890"/>
                  </a:lnTo>
                  <a:lnTo>
                    <a:pt x="35039" y="8890"/>
                  </a:lnTo>
                  <a:lnTo>
                    <a:pt x="33235" y="15240"/>
                  </a:lnTo>
                  <a:lnTo>
                    <a:pt x="32740" y="12700"/>
                  </a:lnTo>
                  <a:lnTo>
                    <a:pt x="32258" y="10160"/>
                  </a:lnTo>
                  <a:lnTo>
                    <a:pt x="32283" y="12700"/>
                  </a:lnTo>
                  <a:lnTo>
                    <a:pt x="31356" y="12700"/>
                  </a:lnTo>
                  <a:lnTo>
                    <a:pt x="26174" y="7620"/>
                  </a:lnTo>
                  <a:lnTo>
                    <a:pt x="6807" y="3810"/>
                  </a:lnTo>
                  <a:lnTo>
                    <a:pt x="584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43" y="20320"/>
                  </a:lnTo>
                  <a:lnTo>
                    <a:pt x="3873" y="24130"/>
                  </a:lnTo>
                  <a:lnTo>
                    <a:pt x="10363" y="27940"/>
                  </a:lnTo>
                  <a:lnTo>
                    <a:pt x="10566" y="26670"/>
                  </a:lnTo>
                  <a:lnTo>
                    <a:pt x="10680" y="25908"/>
                  </a:lnTo>
                  <a:lnTo>
                    <a:pt x="8496" y="26670"/>
                  </a:lnTo>
                  <a:lnTo>
                    <a:pt x="11620" y="21590"/>
                  </a:lnTo>
                  <a:lnTo>
                    <a:pt x="11684" y="25400"/>
                  </a:lnTo>
                  <a:lnTo>
                    <a:pt x="12115" y="25400"/>
                  </a:lnTo>
                  <a:lnTo>
                    <a:pt x="11684" y="25552"/>
                  </a:lnTo>
                  <a:lnTo>
                    <a:pt x="11734" y="27940"/>
                  </a:lnTo>
                  <a:lnTo>
                    <a:pt x="12611" y="27825"/>
                  </a:lnTo>
                  <a:lnTo>
                    <a:pt x="12750" y="27813"/>
                  </a:lnTo>
                  <a:lnTo>
                    <a:pt x="22250" y="26670"/>
                  </a:lnTo>
                  <a:lnTo>
                    <a:pt x="21894" y="29248"/>
                  </a:lnTo>
                  <a:lnTo>
                    <a:pt x="24117" y="30480"/>
                  </a:lnTo>
                  <a:lnTo>
                    <a:pt x="24130" y="31750"/>
                  </a:lnTo>
                  <a:lnTo>
                    <a:pt x="25488" y="30480"/>
                  </a:lnTo>
                  <a:lnTo>
                    <a:pt x="26873" y="31750"/>
                  </a:lnTo>
                  <a:lnTo>
                    <a:pt x="26873" y="33020"/>
                  </a:lnTo>
                  <a:lnTo>
                    <a:pt x="26416" y="34290"/>
                  </a:lnTo>
                  <a:lnTo>
                    <a:pt x="24803" y="34290"/>
                  </a:lnTo>
                  <a:lnTo>
                    <a:pt x="26047" y="38100"/>
                  </a:lnTo>
                  <a:lnTo>
                    <a:pt x="30556" y="36830"/>
                  </a:lnTo>
                  <a:lnTo>
                    <a:pt x="30988" y="36830"/>
                  </a:lnTo>
                  <a:lnTo>
                    <a:pt x="29159" y="35560"/>
                  </a:lnTo>
                  <a:lnTo>
                    <a:pt x="36029" y="35560"/>
                  </a:lnTo>
                  <a:lnTo>
                    <a:pt x="42824" y="40640"/>
                  </a:lnTo>
                  <a:lnTo>
                    <a:pt x="50165" y="40640"/>
                  </a:lnTo>
                  <a:lnTo>
                    <a:pt x="50190" y="39370"/>
                  </a:lnTo>
                  <a:lnTo>
                    <a:pt x="55702" y="38100"/>
                  </a:lnTo>
                  <a:lnTo>
                    <a:pt x="53352" y="41910"/>
                  </a:lnTo>
                  <a:lnTo>
                    <a:pt x="58572" y="43116"/>
                  </a:lnTo>
                  <a:lnTo>
                    <a:pt x="60020" y="41910"/>
                  </a:lnTo>
                  <a:lnTo>
                    <a:pt x="61620" y="41910"/>
                  </a:lnTo>
                  <a:lnTo>
                    <a:pt x="62941" y="43180"/>
                  </a:lnTo>
                  <a:lnTo>
                    <a:pt x="61087" y="43180"/>
                  </a:lnTo>
                  <a:lnTo>
                    <a:pt x="64198" y="46990"/>
                  </a:lnTo>
                  <a:lnTo>
                    <a:pt x="65112" y="46990"/>
                  </a:lnTo>
                  <a:lnTo>
                    <a:pt x="70281" y="43180"/>
                  </a:lnTo>
                  <a:lnTo>
                    <a:pt x="70205" y="45720"/>
                  </a:lnTo>
                  <a:lnTo>
                    <a:pt x="72085" y="44450"/>
                  </a:lnTo>
                  <a:lnTo>
                    <a:pt x="72580" y="43180"/>
                  </a:lnTo>
                  <a:lnTo>
                    <a:pt x="75311" y="44450"/>
                  </a:lnTo>
                  <a:lnTo>
                    <a:pt x="72529" y="44450"/>
                  </a:lnTo>
                  <a:lnTo>
                    <a:pt x="75615" y="48260"/>
                  </a:lnTo>
                  <a:lnTo>
                    <a:pt x="72351" y="49530"/>
                  </a:lnTo>
                  <a:lnTo>
                    <a:pt x="75717" y="55880"/>
                  </a:lnTo>
                  <a:lnTo>
                    <a:pt x="79933" y="50800"/>
                  </a:lnTo>
                  <a:lnTo>
                    <a:pt x="78486" y="50800"/>
                  </a:lnTo>
                  <a:lnTo>
                    <a:pt x="80340" y="49530"/>
                  </a:lnTo>
                  <a:lnTo>
                    <a:pt x="79997" y="46990"/>
                  </a:lnTo>
                  <a:lnTo>
                    <a:pt x="84124" y="46990"/>
                  </a:lnTo>
                  <a:lnTo>
                    <a:pt x="85534" y="48260"/>
                  </a:lnTo>
                  <a:lnTo>
                    <a:pt x="87172" y="48260"/>
                  </a:lnTo>
                  <a:lnTo>
                    <a:pt x="85293" y="55880"/>
                  </a:lnTo>
                  <a:lnTo>
                    <a:pt x="89522" y="57150"/>
                  </a:lnTo>
                  <a:lnTo>
                    <a:pt x="89115" y="57150"/>
                  </a:lnTo>
                  <a:lnTo>
                    <a:pt x="88912" y="58293"/>
                  </a:lnTo>
                  <a:lnTo>
                    <a:pt x="89433" y="59690"/>
                  </a:lnTo>
                  <a:lnTo>
                    <a:pt x="92417" y="57150"/>
                  </a:lnTo>
                  <a:lnTo>
                    <a:pt x="93306" y="59690"/>
                  </a:lnTo>
                  <a:lnTo>
                    <a:pt x="95885" y="57150"/>
                  </a:lnTo>
                  <a:lnTo>
                    <a:pt x="95796" y="59664"/>
                  </a:lnTo>
                  <a:lnTo>
                    <a:pt x="93878" y="60960"/>
                  </a:lnTo>
                  <a:lnTo>
                    <a:pt x="94183" y="63500"/>
                  </a:lnTo>
                  <a:lnTo>
                    <a:pt x="96012" y="62230"/>
                  </a:lnTo>
                  <a:lnTo>
                    <a:pt x="98564" y="60452"/>
                  </a:lnTo>
                  <a:lnTo>
                    <a:pt x="97663" y="58420"/>
                  </a:lnTo>
                  <a:lnTo>
                    <a:pt x="97256" y="58686"/>
                  </a:lnTo>
                  <a:lnTo>
                    <a:pt x="97942" y="57150"/>
                  </a:lnTo>
                  <a:lnTo>
                    <a:pt x="96329" y="57150"/>
                  </a:lnTo>
                  <a:lnTo>
                    <a:pt x="100634" y="52070"/>
                  </a:lnTo>
                  <a:lnTo>
                    <a:pt x="103124" y="57150"/>
                  </a:lnTo>
                  <a:lnTo>
                    <a:pt x="102450" y="57150"/>
                  </a:lnTo>
                  <a:lnTo>
                    <a:pt x="100876" y="58420"/>
                  </a:lnTo>
                  <a:lnTo>
                    <a:pt x="99860" y="58420"/>
                  </a:lnTo>
                  <a:lnTo>
                    <a:pt x="100330" y="59690"/>
                  </a:lnTo>
                  <a:lnTo>
                    <a:pt x="102247" y="58420"/>
                  </a:lnTo>
                  <a:lnTo>
                    <a:pt x="102743" y="59690"/>
                  </a:lnTo>
                  <a:lnTo>
                    <a:pt x="100495" y="64770"/>
                  </a:lnTo>
                  <a:lnTo>
                    <a:pt x="100368" y="64503"/>
                  </a:lnTo>
                  <a:lnTo>
                    <a:pt x="100164" y="67310"/>
                  </a:lnTo>
                  <a:lnTo>
                    <a:pt x="103390" y="64770"/>
                  </a:lnTo>
                  <a:lnTo>
                    <a:pt x="105016" y="63500"/>
                  </a:lnTo>
                  <a:lnTo>
                    <a:pt x="103657" y="66040"/>
                  </a:lnTo>
                  <a:lnTo>
                    <a:pt x="104292" y="66040"/>
                  </a:lnTo>
                  <a:lnTo>
                    <a:pt x="105765" y="64770"/>
                  </a:lnTo>
                  <a:lnTo>
                    <a:pt x="106553" y="66040"/>
                  </a:lnTo>
                  <a:lnTo>
                    <a:pt x="103543" y="68580"/>
                  </a:lnTo>
                  <a:lnTo>
                    <a:pt x="107124" y="66040"/>
                  </a:lnTo>
                  <a:lnTo>
                    <a:pt x="106934" y="69367"/>
                  </a:lnTo>
                  <a:lnTo>
                    <a:pt x="110058" y="68580"/>
                  </a:lnTo>
                  <a:lnTo>
                    <a:pt x="109004" y="66040"/>
                  </a:lnTo>
                  <a:lnTo>
                    <a:pt x="116230" y="64770"/>
                  </a:lnTo>
                  <a:lnTo>
                    <a:pt x="109105" y="73660"/>
                  </a:lnTo>
                  <a:lnTo>
                    <a:pt x="114744" y="75755"/>
                  </a:lnTo>
                  <a:lnTo>
                    <a:pt x="113474" y="72390"/>
                  </a:lnTo>
                  <a:lnTo>
                    <a:pt x="115354" y="72390"/>
                  </a:lnTo>
                  <a:lnTo>
                    <a:pt x="116306" y="73660"/>
                  </a:lnTo>
                  <a:lnTo>
                    <a:pt x="117398" y="74930"/>
                  </a:lnTo>
                  <a:lnTo>
                    <a:pt x="117487" y="76200"/>
                  </a:lnTo>
                  <a:lnTo>
                    <a:pt x="121856" y="78740"/>
                  </a:lnTo>
                  <a:lnTo>
                    <a:pt x="120916" y="77470"/>
                  </a:lnTo>
                  <a:lnTo>
                    <a:pt x="120688" y="77152"/>
                  </a:lnTo>
                  <a:lnTo>
                    <a:pt x="122567" y="73660"/>
                  </a:lnTo>
                  <a:lnTo>
                    <a:pt x="123253" y="72390"/>
                  </a:lnTo>
                  <a:lnTo>
                    <a:pt x="125552" y="72390"/>
                  </a:lnTo>
                  <a:lnTo>
                    <a:pt x="124307" y="74930"/>
                  </a:lnTo>
                  <a:lnTo>
                    <a:pt x="128193" y="78740"/>
                  </a:lnTo>
                  <a:lnTo>
                    <a:pt x="128193" y="77470"/>
                  </a:lnTo>
                  <a:lnTo>
                    <a:pt x="130556" y="77470"/>
                  </a:lnTo>
                  <a:lnTo>
                    <a:pt x="128651" y="80010"/>
                  </a:lnTo>
                  <a:lnTo>
                    <a:pt x="132105" y="78740"/>
                  </a:lnTo>
                  <a:lnTo>
                    <a:pt x="132588" y="80010"/>
                  </a:lnTo>
                  <a:lnTo>
                    <a:pt x="134505" y="82550"/>
                  </a:lnTo>
                  <a:lnTo>
                    <a:pt x="134861" y="80010"/>
                  </a:lnTo>
                  <a:lnTo>
                    <a:pt x="136004" y="78740"/>
                  </a:lnTo>
                  <a:lnTo>
                    <a:pt x="137147" y="77470"/>
                  </a:lnTo>
                  <a:lnTo>
                    <a:pt x="139268" y="78740"/>
                  </a:lnTo>
                  <a:lnTo>
                    <a:pt x="139903" y="81280"/>
                  </a:lnTo>
                  <a:lnTo>
                    <a:pt x="140347" y="81280"/>
                  </a:lnTo>
                  <a:lnTo>
                    <a:pt x="138874" y="82550"/>
                  </a:lnTo>
                  <a:lnTo>
                    <a:pt x="137134" y="85090"/>
                  </a:lnTo>
                  <a:lnTo>
                    <a:pt x="137058" y="81280"/>
                  </a:lnTo>
                  <a:lnTo>
                    <a:pt x="136499" y="82550"/>
                  </a:lnTo>
                  <a:lnTo>
                    <a:pt x="135585" y="82550"/>
                  </a:lnTo>
                  <a:lnTo>
                    <a:pt x="135039" y="83820"/>
                  </a:lnTo>
                  <a:lnTo>
                    <a:pt x="135661" y="86360"/>
                  </a:lnTo>
                  <a:lnTo>
                    <a:pt x="138925" y="86360"/>
                  </a:lnTo>
                  <a:lnTo>
                    <a:pt x="138861" y="85090"/>
                  </a:lnTo>
                  <a:lnTo>
                    <a:pt x="144907" y="83820"/>
                  </a:lnTo>
                  <a:lnTo>
                    <a:pt x="145084" y="85090"/>
                  </a:lnTo>
                  <a:lnTo>
                    <a:pt x="143243" y="86360"/>
                  </a:lnTo>
                  <a:lnTo>
                    <a:pt x="144233" y="86360"/>
                  </a:lnTo>
                  <a:lnTo>
                    <a:pt x="145440" y="85090"/>
                  </a:lnTo>
                  <a:lnTo>
                    <a:pt x="146812" y="86360"/>
                  </a:lnTo>
                  <a:lnTo>
                    <a:pt x="145402" y="87630"/>
                  </a:lnTo>
                  <a:lnTo>
                    <a:pt x="144360" y="90170"/>
                  </a:lnTo>
                  <a:lnTo>
                    <a:pt x="147281" y="90170"/>
                  </a:lnTo>
                  <a:lnTo>
                    <a:pt x="147078" y="91440"/>
                  </a:lnTo>
                  <a:lnTo>
                    <a:pt x="148043" y="93980"/>
                  </a:lnTo>
                  <a:lnTo>
                    <a:pt x="147116" y="93980"/>
                  </a:lnTo>
                  <a:lnTo>
                    <a:pt x="148666" y="96520"/>
                  </a:lnTo>
                  <a:lnTo>
                    <a:pt x="154635" y="92710"/>
                  </a:lnTo>
                  <a:lnTo>
                    <a:pt x="156362" y="95923"/>
                  </a:lnTo>
                  <a:lnTo>
                    <a:pt x="156705" y="96520"/>
                  </a:lnTo>
                  <a:lnTo>
                    <a:pt x="157073" y="95250"/>
                  </a:lnTo>
                  <a:lnTo>
                    <a:pt x="158369" y="95250"/>
                  </a:lnTo>
                  <a:lnTo>
                    <a:pt x="160845" y="97790"/>
                  </a:lnTo>
                  <a:lnTo>
                    <a:pt x="161861" y="101600"/>
                  </a:lnTo>
                  <a:lnTo>
                    <a:pt x="166636" y="100330"/>
                  </a:lnTo>
                  <a:lnTo>
                    <a:pt x="166408" y="105410"/>
                  </a:lnTo>
                  <a:lnTo>
                    <a:pt x="169379" y="105410"/>
                  </a:lnTo>
                  <a:lnTo>
                    <a:pt x="167093" y="100330"/>
                  </a:lnTo>
                  <a:lnTo>
                    <a:pt x="166535" y="99060"/>
                  </a:lnTo>
                  <a:lnTo>
                    <a:pt x="171500" y="100330"/>
                  </a:lnTo>
                  <a:lnTo>
                    <a:pt x="175133" y="100330"/>
                  </a:lnTo>
                  <a:lnTo>
                    <a:pt x="170840" y="104140"/>
                  </a:lnTo>
                  <a:lnTo>
                    <a:pt x="171297" y="105410"/>
                  </a:lnTo>
                  <a:lnTo>
                    <a:pt x="173812" y="104140"/>
                  </a:lnTo>
                  <a:lnTo>
                    <a:pt x="178523" y="102870"/>
                  </a:lnTo>
                  <a:lnTo>
                    <a:pt x="179514" y="106680"/>
                  </a:lnTo>
                  <a:lnTo>
                    <a:pt x="177825" y="106680"/>
                  </a:lnTo>
                  <a:lnTo>
                    <a:pt x="176834" y="105410"/>
                  </a:lnTo>
                  <a:lnTo>
                    <a:pt x="177723" y="109220"/>
                  </a:lnTo>
                  <a:lnTo>
                    <a:pt x="173329" y="110490"/>
                  </a:lnTo>
                  <a:lnTo>
                    <a:pt x="172212" y="109220"/>
                  </a:lnTo>
                  <a:lnTo>
                    <a:pt x="172491" y="113030"/>
                  </a:lnTo>
                  <a:lnTo>
                    <a:pt x="175704" y="110490"/>
                  </a:lnTo>
                  <a:lnTo>
                    <a:pt x="182003" y="111760"/>
                  </a:lnTo>
                  <a:lnTo>
                    <a:pt x="185229" y="110490"/>
                  </a:lnTo>
                  <a:lnTo>
                    <a:pt x="185699" y="111760"/>
                  </a:lnTo>
                  <a:lnTo>
                    <a:pt x="184721" y="111760"/>
                  </a:lnTo>
                  <a:lnTo>
                    <a:pt x="185331" y="116840"/>
                  </a:lnTo>
                  <a:lnTo>
                    <a:pt x="189674" y="107950"/>
                  </a:lnTo>
                  <a:lnTo>
                    <a:pt x="192468" y="111760"/>
                  </a:lnTo>
                  <a:lnTo>
                    <a:pt x="193319" y="113030"/>
                  </a:lnTo>
                  <a:lnTo>
                    <a:pt x="193509" y="114300"/>
                  </a:lnTo>
                  <a:lnTo>
                    <a:pt x="196532" y="114300"/>
                  </a:lnTo>
                  <a:lnTo>
                    <a:pt x="195618" y="115570"/>
                  </a:lnTo>
                  <a:lnTo>
                    <a:pt x="194945" y="115570"/>
                  </a:lnTo>
                  <a:lnTo>
                    <a:pt x="199250" y="116840"/>
                  </a:lnTo>
                  <a:lnTo>
                    <a:pt x="199085" y="118110"/>
                  </a:lnTo>
                  <a:lnTo>
                    <a:pt x="200329" y="116840"/>
                  </a:lnTo>
                  <a:lnTo>
                    <a:pt x="202653" y="115570"/>
                  </a:lnTo>
                  <a:lnTo>
                    <a:pt x="203720" y="115570"/>
                  </a:lnTo>
                  <a:lnTo>
                    <a:pt x="204101" y="116840"/>
                  </a:lnTo>
                  <a:lnTo>
                    <a:pt x="205714" y="116840"/>
                  </a:lnTo>
                  <a:lnTo>
                    <a:pt x="205473" y="119380"/>
                  </a:lnTo>
                  <a:lnTo>
                    <a:pt x="204495" y="119380"/>
                  </a:lnTo>
                  <a:lnTo>
                    <a:pt x="205422" y="122631"/>
                  </a:lnTo>
                  <a:lnTo>
                    <a:pt x="205574" y="121920"/>
                  </a:lnTo>
                  <a:lnTo>
                    <a:pt x="208013" y="120650"/>
                  </a:lnTo>
                  <a:lnTo>
                    <a:pt x="207670" y="121920"/>
                  </a:lnTo>
                  <a:lnTo>
                    <a:pt x="208153" y="123190"/>
                  </a:lnTo>
                  <a:lnTo>
                    <a:pt x="208508" y="124460"/>
                  </a:lnTo>
                  <a:lnTo>
                    <a:pt x="211366" y="124460"/>
                  </a:lnTo>
                  <a:lnTo>
                    <a:pt x="209791" y="127000"/>
                  </a:lnTo>
                  <a:lnTo>
                    <a:pt x="211404" y="127000"/>
                  </a:lnTo>
                  <a:lnTo>
                    <a:pt x="213029" y="128270"/>
                  </a:lnTo>
                  <a:lnTo>
                    <a:pt x="210807" y="130810"/>
                  </a:lnTo>
                  <a:lnTo>
                    <a:pt x="213067" y="130810"/>
                  </a:lnTo>
                  <a:lnTo>
                    <a:pt x="214020" y="129540"/>
                  </a:lnTo>
                  <a:lnTo>
                    <a:pt x="215950" y="129540"/>
                  </a:lnTo>
                  <a:lnTo>
                    <a:pt x="217589" y="130810"/>
                  </a:lnTo>
                  <a:lnTo>
                    <a:pt x="217347" y="131254"/>
                  </a:lnTo>
                  <a:lnTo>
                    <a:pt x="219837" y="132080"/>
                  </a:lnTo>
                  <a:lnTo>
                    <a:pt x="221437" y="134620"/>
                  </a:lnTo>
                  <a:lnTo>
                    <a:pt x="228231" y="134620"/>
                  </a:lnTo>
                  <a:lnTo>
                    <a:pt x="229158" y="137160"/>
                  </a:lnTo>
                  <a:lnTo>
                    <a:pt x="226593" y="137160"/>
                  </a:lnTo>
                  <a:lnTo>
                    <a:pt x="226568" y="138430"/>
                  </a:lnTo>
                  <a:lnTo>
                    <a:pt x="229819" y="137160"/>
                  </a:lnTo>
                  <a:lnTo>
                    <a:pt x="230136" y="137160"/>
                  </a:lnTo>
                  <a:lnTo>
                    <a:pt x="229146" y="138430"/>
                  </a:lnTo>
                  <a:lnTo>
                    <a:pt x="231089" y="138430"/>
                  </a:lnTo>
                  <a:lnTo>
                    <a:pt x="231457" y="134620"/>
                  </a:lnTo>
                  <a:lnTo>
                    <a:pt x="234048" y="135890"/>
                  </a:lnTo>
                  <a:lnTo>
                    <a:pt x="237070" y="132080"/>
                  </a:lnTo>
                  <a:lnTo>
                    <a:pt x="234505" y="143510"/>
                  </a:lnTo>
                  <a:lnTo>
                    <a:pt x="239725" y="140970"/>
                  </a:lnTo>
                  <a:lnTo>
                    <a:pt x="239674" y="142240"/>
                  </a:lnTo>
                  <a:lnTo>
                    <a:pt x="238048" y="143510"/>
                  </a:lnTo>
                  <a:lnTo>
                    <a:pt x="237350" y="144780"/>
                  </a:lnTo>
                  <a:lnTo>
                    <a:pt x="241554" y="144780"/>
                  </a:lnTo>
                  <a:lnTo>
                    <a:pt x="246786" y="143510"/>
                  </a:lnTo>
                  <a:lnTo>
                    <a:pt x="247548" y="147269"/>
                  </a:lnTo>
                  <a:lnTo>
                    <a:pt x="247548" y="147396"/>
                  </a:lnTo>
                  <a:lnTo>
                    <a:pt x="247700" y="148209"/>
                  </a:lnTo>
                  <a:lnTo>
                    <a:pt x="248069" y="149161"/>
                  </a:lnTo>
                  <a:lnTo>
                    <a:pt x="247561" y="146723"/>
                  </a:lnTo>
                  <a:lnTo>
                    <a:pt x="247624" y="143510"/>
                  </a:lnTo>
                  <a:lnTo>
                    <a:pt x="251828" y="142240"/>
                  </a:lnTo>
                  <a:lnTo>
                    <a:pt x="255333" y="142240"/>
                  </a:lnTo>
                  <a:lnTo>
                    <a:pt x="255320" y="142367"/>
                  </a:lnTo>
                  <a:lnTo>
                    <a:pt x="256159" y="141909"/>
                  </a:lnTo>
                  <a:lnTo>
                    <a:pt x="257644" y="141084"/>
                  </a:lnTo>
                  <a:lnTo>
                    <a:pt x="256984" y="141198"/>
                  </a:lnTo>
                  <a:lnTo>
                    <a:pt x="256235" y="141338"/>
                  </a:lnTo>
                  <a:lnTo>
                    <a:pt x="255600" y="141465"/>
                  </a:lnTo>
                  <a:lnTo>
                    <a:pt x="255689" y="140970"/>
                  </a:lnTo>
                  <a:lnTo>
                    <a:pt x="255917" y="139700"/>
                  </a:lnTo>
                  <a:lnTo>
                    <a:pt x="255917" y="138430"/>
                  </a:lnTo>
                  <a:lnTo>
                    <a:pt x="260235" y="139700"/>
                  </a:lnTo>
                  <a:lnTo>
                    <a:pt x="259118" y="140970"/>
                  </a:lnTo>
                  <a:lnTo>
                    <a:pt x="258787" y="141249"/>
                  </a:lnTo>
                  <a:lnTo>
                    <a:pt x="258978" y="143510"/>
                  </a:lnTo>
                  <a:lnTo>
                    <a:pt x="257048" y="144780"/>
                  </a:lnTo>
                  <a:lnTo>
                    <a:pt x="256197" y="145300"/>
                  </a:lnTo>
                  <a:lnTo>
                    <a:pt x="256197" y="149860"/>
                  </a:lnTo>
                  <a:lnTo>
                    <a:pt x="254876" y="149860"/>
                  </a:lnTo>
                  <a:lnTo>
                    <a:pt x="254850" y="147320"/>
                  </a:lnTo>
                  <a:lnTo>
                    <a:pt x="255511" y="148590"/>
                  </a:lnTo>
                  <a:lnTo>
                    <a:pt x="256019" y="148590"/>
                  </a:lnTo>
                  <a:lnTo>
                    <a:pt x="256197" y="149860"/>
                  </a:lnTo>
                  <a:lnTo>
                    <a:pt x="256197" y="145300"/>
                  </a:lnTo>
                  <a:lnTo>
                    <a:pt x="254965" y="146050"/>
                  </a:lnTo>
                  <a:lnTo>
                    <a:pt x="255320" y="143510"/>
                  </a:lnTo>
                  <a:lnTo>
                    <a:pt x="253149" y="144780"/>
                  </a:lnTo>
                  <a:lnTo>
                    <a:pt x="250875" y="146050"/>
                  </a:lnTo>
                  <a:lnTo>
                    <a:pt x="249669" y="147320"/>
                  </a:lnTo>
                  <a:lnTo>
                    <a:pt x="250710" y="147320"/>
                  </a:lnTo>
                  <a:lnTo>
                    <a:pt x="250240" y="148590"/>
                  </a:lnTo>
                  <a:lnTo>
                    <a:pt x="251879" y="148590"/>
                  </a:lnTo>
                  <a:lnTo>
                    <a:pt x="249936" y="152400"/>
                  </a:lnTo>
                  <a:lnTo>
                    <a:pt x="251142" y="151130"/>
                  </a:lnTo>
                  <a:lnTo>
                    <a:pt x="253339" y="156210"/>
                  </a:lnTo>
                  <a:lnTo>
                    <a:pt x="258787" y="154940"/>
                  </a:lnTo>
                  <a:lnTo>
                    <a:pt x="265150" y="152400"/>
                  </a:lnTo>
                  <a:lnTo>
                    <a:pt x="270687" y="154940"/>
                  </a:lnTo>
                  <a:lnTo>
                    <a:pt x="267589" y="156210"/>
                  </a:lnTo>
                  <a:lnTo>
                    <a:pt x="267182" y="158750"/>
                  </a:lnTo>
                  <a:lnTo>
                    <a:pt x="266661" y="159283"/>
                  </a:lnTo>
                  <a:lnTo>
                    <a:pt x="268833" y="163830"/>
                  </a:lnTo>
                  <a:lnTo>
                    <a:pt x="271614" y="163830"/>
                  </a:lnTo>
                  <a:lnTo>
                    <a:pt x="270408" y="165100"/>
                  </a:lnTo>
                  <a:lnTo>
                    <a:pt x="268681" y="166370"/>
                  </a:lnTo>
                  <a:lnTo>
                    <a:pt x="267055" y="165100"/>
                  </a:lnTo>
                  <a:lnTo>
                    <a:pt x="266242" y="170180"/>
                  </a:lnTo>
                  <a:lnTo>
                    <a:pt x="270332" y="166370"/>
                  </a:lnTo>
                  <a:lnTo>
                    <a:pt x="274421" y="162560"/>
                  </a:lnTo>
                  <a:lnTo>
                    <a:pt x="274027" y="166370"/>
                  </a:lnTo>
                  <a:lnTo>
                    <a:pt x="274916" y="166370"/>
                  </a:lnTo>
                  <a:lnTo>
                    <a:pt x="276644" y="170180"/>
                  </a:lnTo>
                  <a:lnTo>
                    <a:pt x="274358" y="170180"/>
                  </a:lnTo>
                  <a:lnTo>
                    <a:pt x="275666" y="171450"/>
                  </a:lnTo>
                  <a:lnTo>
                    <a:pt x="277990" y="173990"/>
                  </a:lnTo>
                  <a:lnTo>
                    <a:pt x="282956" y="176530"/>
                  </a:lnTo>
                  <a:lnTo>
                    <a:pt x="285597" y="176530"/>
                  </a:lnTo>
                  <a:lnTo>
                    <a:pt x="287578" y="175260"/>
                  </a:lnTo>
                  <a:lnTo>
                    <a:pt x="287147" y="176530"/>
                  </a:lnTo>
                  <a:lnTo>
                    <a:pt x="282968" y="179070"/>
                  </a:lnTo>
                  <a:lnTo>
                    <a:pt x="282079" y="180340"/>
                  </a:lnTo>
                  <a:lnTo>
                    <a:pt x="288785" y="177342"/>
                  </a:lnTo>
                  <a:lnTo>
                    <a:pt x="293547" y="175260"/>
                  </a:lnTo>
                  <a:lnTo>
                    <a:pt x="299351" y="172720"/>
                  </a:lnTo>
                  <a:lnTo>
                    <a:pt x="295833" y="175260"/>
                  </a:lnTo>
                  <a:lnTo>
                    <a:pt x="291426" y="183375"/>
                  </a:lnTo>
                  <a:lnTo>
                    <a:pt x="292569" y="181610"/>
                  </a:lnTo>
                  <a:lnTo>
                    <a:pt x="293509" y="181610"/>
                  </a:lnTo>
                  <a:lnTo>
                    <a:pt x="291884" y="186690"/>
                  </a:lnTo>
                  <a:lnTo>
                    <a:pt x="292938" y="185420"/>
                  </a:lnTo>
                  <a:lnTo>
                    <a:pt x="292392" y="189052"/>
                  </a:lnTo>
                  <a:lnTo>
                    <a:pt x="297827" y="185420"/>
                  </a:lnTo>
                  <a:lnTo>
                    <a:pt x="298780" y="186690"/>
                  </a:lnTo>
                  <a:lnTo>
                    <a:pt x="297878" y="186690"/>
                  </a:lnTo>
                  <a:lnTo>
                    <a:pt x="294208" y="190309"/>
                  </a:lnTo>
                  <a:lnTo>
                    <a:pt x="298907" y="189522"/>
                  </a:lnTo>
                  <a:lnTo>
                    <a:pt x="296456" y="193040"/>
                  </a:lnTo>
                  <a:lnTo>
                    <a:pt x="295681" y="194310"/>
                  </a:lnTo>
                  <a:lnTo>
                    <a:pt x="296354" y="194310"/>
                  </a:lnTo>
                  <a:lnTo>
                    <a:pt x="297942" y="198120"/>
                  </a:lnTo>
                  <a:lnTo>
                    <a:pt x="299135" y="198120"/>
                  </a:lnTo>
                  <a:lnTo>
                    <a:pt x="299123" y="195580"/>
                  </a:lnTo>
                  <a:lnTo>
                    <a:pt x="301396" y="199390"/>
                  </a:lnTo>
                  <a:lnTo>
                    <a:pt x="305981" y="195580"/>
                  </a:lnTo>
                  <a:lnTo>
                    <a:pt x="309041" y="193040"/>
                  </a:lnTo>
                  <a:lnTo>
                    <a:pt x="311835" y="196850"/>
                  </a:lnTo>
                  <a:lnTo>
                    <a:pt x="310426" y="196850"/>
                  </a:lnTo>
                  <a:lnTo>
                    <a:pt x="304571" y="200660"/>
                  </a:lnTo>
                  <a:lnTo>
                    <a:pt x="305435" y="203200"/>
                  </a:lnTo>
                  <a:lnTo>
                    <a:pt x="320878" y="195580"/>
                  </a:lnTo>
                  <a:lnTo>
                    <a:pt x="325615" y="198120"/>
                  </a:lnTo>
                  <a:lnTo>
                    <a:pt x="324624" y="199390"/>
                  </a:lnTo>
                  <a:lnTo>
                    <a:pt x="325882" y="199390"/>
                  </a:lnTo>
                  <a:lnTo>
                    <a:pt x="328345" y="200660"/>
                  </a:lnTo>
                  <a:lnTo>
                    <a:pt x="323113" y="201930"/>
                  </a:lnTo>
                  <a:lnTo>
                    <a:pt x="311251" y="204470"/>
                  </a:lnTo>
                  <a:lnTo>
                    <a:pt x="306273" y="205740"/>
                  </a:lnTo>
                  <a:lnTo>
                    <a:pt x="306171" y="208280"/>
                  </a:lnTo>
                  <a:lnTo>
                    <a:pt x="304825" y="207010"/>
                  </a:lnTo>
                  <a:lnTo>
                    <a:pt x="306539" y="209550"/>
                  </a:lnTo>
                  <a:lnTo>
                    <a:pt x="305701" y="210820"/>
                  </a:lnTo>
                  <a:lnTo>
                    <a:pt x="303555" y="209550"/>
                  </a:lnTo>
                  <a:lnTo>
                    <a:pt x="303022" y="209550"/>
                  </a:lnTo>
                  <a:lnTo>
                    <a:pt x="305765" y="214630"/>
                  </a:lnTo>
                  <a:lnTo>
                    <a:pt x="308711" y="212090"/>
                  </a:lnTo>
                  <a:lnTo>
                    <a:pt x="311619" y="215900"/>
                  </a:lnTo>
                  <a:lnTo>
                    <a:pt x="314071" y="213360"/>
                  </a:lnTo>
                  <a:lnTo>
                    <a:pt x="311708" y="212090"/>
                  </a:lnTo>
                  <a:lnTo>
                    <a:pt x="309321" y="212090"/>
                  </a:lnTo>
                  <a:lnTo>
                    <a:pt x="306908" y="210820"/>
                  </a:lnTo>
                  <a:lnTo>
                    <a:pt x="309778" y="208280"/>
                  </a:lnTo>
                  <a:lnTo>
                    <a:pt x="318020" y="207010"/>
                  </a:lnTo>
                  <a:lnTo>
                    <a:pt x="320052" y="210820"/>
                  </a:lnTo>
                  <a:lnTo>
                    <a:pt x="319468" y="212090"/>
                  </a:lnTo>
                  <a:lnTo>
                    <a:pt x="313994" y="214630"/>
                  </a:lnTo>
                  <a:lnTo>
                    <a:pt x="314413" y="214630"/>
                  </a:lnTo>
                  <a:lnTo>
                    <a:pt x="317487" y="215900"/>
                  </a:lnTo>
                  <a:lnTo>
                    <a:pt x="316953" y="217170"/>
                  </a:lnTo>
                  <a:lnTo>
                    <a:pt x="314198" y="217170"/>
                  </a:lnTo>
                  <a:lnTo>
                    <a:pt x="314413" y="219710"/>
                  </a:lnTo>
                  <a:lnTo>
                    <a:pt x="320700" y="217170"/>
                  </a:lnTo>
                  <a:lnTo>
                    <a:pt x="319265" y="222250"/>
                  </a:lnTo>
                  <a:lnTo>
                    <a:pt x="319633" y="222250"/>
                  </a:lnTo>
                  <a:lnTo>
                    <a:pt x="316801" y="227330"/>
                  </a:lnTo>
                  <a:lnTo>
                    <a:pt x="318795" y="226060"/>
                  </a:lnTo>
                  <a:lnTo>
                    <a:pt x="321576" y="222250"/>
                  </a:lnTo>
                  <a:lnTo>
                    <a:pt x="332689" y="213360"/>
                  </a:lnTo>
                  <a:lnTo>
                    <a:pt x="336092" y="212090"/>
                  </a:lnTo>
                  <a:lnTo>
                    <a:pt x="335699" y="218440"/>
                  </a:lnTo>
                  <a:lnTo>
                    <a:pt x="334441" y="220980"/>
                  </a:lnTo>
                  <a:lnTo>
                    <a:pt x="332422" y="224790"/>
                  </a:lnTo>
                  <a:lnTo>
                    <a:pt x="326136" y="223520"/>
                  </a:lnTo>
                  <a:lnTo>
                    <a:pt x="324396" y="227330"/>
                  </a:lnTo>
                  <a:lnTo>
                    <a:pt x="325310" y="226060"/>
                  </a:lnTo>
                  <a:lnTo>
                    <a:pt x="327469" y="226060"/>
                  </a:lnTo>
                  <a:lnTo>
                    <a:pt x="327266" y="227330"/>
                  </a:lnTo>
                  <a:lnTo>
                    <a:pt x="324459" y="227330"/>
                  </a:lnTo>
                  <a:lnTo>
                    <a:pt x="326085" y="229870"/>
                  </a:lnTo>
                  <a:lnTo>
                    <a:pt x="329628" y="227330"/>
                  </a:lnTo>
                  <a:lnTo>
                    <a:pt x="328307" y="233680"/>
                  </a:lnTo>
                  <a:lnTo>
                    <a:pt x="329488" y="228600"/>
                  </a:lnTo>
                  <a:lnTo>
                    <a:pt x="331635" y="229870"/>
                  </a:lnTo>
                  <a:lnTo>
                    <a:pt x="330123" y="231140"/>
                  </a:lnTo>
                  <a:lnTo>
                    <a:pt x="331609" y="232410"/>
                  </a:lnTo>
                  <a:lnTo>
                    <a:pt x="333349" y="231140"/>
                  </a:lnTo>
                  <a:lnTo>
                    <a:pt x="340258" y="229870"/>
                  </a:lnTo>
                  <a:lnTo>
                    <a:pt x="342442" y="231140"/>
                  </a:lnTo>
                  <a:lnTo>
                    <a:pt x="341503" y="231140"/>
                  </a:lnTo>
                  <a:lnTo>
                    <a:pt x="340245" y="233680"/>
                  </a:lnTo>
                  <a:lnTo>
                    <a:pt x="342392" y="237490"/>
                  </a:lnTo>
                  <a:lnTo>
                    <a:pt x="341884" y="240030"/>
                  </a:lnTo>
                  <a:lnTo>
                    <a:pt x="343979" y="243840"/>
                  </a:lnTo>
                  <a:lnTo>
                    <a:pt x="343344" y="245110"/>
                  </a:lnTo>
                  <a:lnTo>
                    <a:pt x="343268" y="247370"/>
                  </a:lnTo>
                  <a:lnTo>
                    <a:pt x="347154" y="245110"/>
                  </a:lnTo>
                  <a:lnTo>
                    <a:pt x="353250" y="245110"/>
                  </a:lnTo>
                  <a:lnTo>
                    <a:pt x="357428" y="247650"/>
                  </a:lnTo>
                  <a:lnTo>
                    <a:pt x="360159" y="250190"/>
                  </a:lnTo>
                  <a:lnTo>
                    <a:pt x="355231" y="251460"/>
                  </a:lnTo>
                  <a:lnTo>
                    <a:pt x="356158" y="251460"/>
                  </a:lnTo>
                  <a:lnTo>
                    <a:pt x="357212" y="254000"/>
                  </a:lnTo>
                  <a:lnTo>
                    <a:pt x="359791" y="255270"/>
                  </a:lnTo>
                  <a:lnTo>
                    <a:pt x="364248" y="255270"/>
                  </a:lnTo>
                  <a:lnTo>
                    <a:pt x="366128" y="256540"/>
                  </a:lnTo>
                  <a:lnTo>
                    <a:pt x="365582" y="259080"/>
                  </a:lnTo>
                  <a:lnTo>
                    <a:pt x="363562" y="262890"/>
                  </a:lnTo>
                  <a:lnTo>
                    <a:pt x="359829" y="261620"/>
                  </a:lnTo>
                  <a:lnTo>
                    <a:pt x="357924" y="262890"/>
                  </a:lnTo>
                  <a:lnTo>
                    <a:pt x="355727" y="261620"/>
                  </a:lnTo>
                  <a:lnTo>
                    <a:pt x="358025" y="259080"/>
                  </a:lnTo>
                  <a:lnTo>
                    <a:pt x="357035" y="256540"/>
                  </a:lnTo>
                  <a:lnTo>
                    <a:pt x="356717" y="259080"/>
                  </a:lnTo>
                  <a:lnTo>
                    <a:pt x="355358" y="259080"/>
                  </a:lnTo>
                  <a:lnTo>
                    <a:pt x="353809" y="257810"/>
                  </a:lnTo>
                  <a:lnTo>
                    <a:pt x="354203" y="256540"/>
                  </a:lnTo>
                  <a:lnTo>
                    <a:pt x="352463" y="259080"/>
                  </a:lnTo>
                  <a:lnTo>
                    <a:pt x="358355" y="266700"/>
                  </a:lnTo>
                  <a:lnTo>
                    <a:pt x="357657" y="273050"/>
                  </a:lnTo>
                  <a:lnTo>
                    <a:pt x="358965" y="273050"/>
                  </a:lnTo>
                  <a:lnTo>
                    <a:pt x="360540" y="274320"/>
                  </a:lnTo>
                  <a:lnTo>
                    <a:pt x="361480" y="273050"/>
                  </a:lnTo>
                  <a:lnTo>
                    <a:pt x="360502" y="271780"/>
                  </a:lnTo>
                  <a:lnTo>
                    <a:pt x="362356" y="269240"/>
                  </a:lnTo>
                  <a:lnTo>
                    <a:pt x="364883" y="273050"/>
                  </a:lnTo>
                  <a:lnTo>
                    <a:pt x="365277" y="270510"/>
                  </a:lnTo>
                  <a:lnTo>
                    <a:pt x="367690" y="271780"/>
                  </a:lnTo>
                  <a:lnTo>
                    <a:pt x="371360" y="273050"/>
                  </a:lnTo>
                  <a:lnTo>
                    <a:pt x="370928" y="276860"/>
                  </a:lnTo>
                  <a:lnTo>
                    <a:pt x="367690" y="279400"/>
                  </a:lnTo>
                  <a:lnTo>
                    <a:pt x="368668" y="278130"/>
                  </a:lnTo>
                  <a:lnTo>
                    <a:pt x="368782" y="277787"/>
                  </a:lnTo>
                  <a:lnTo>
                    <a:pt x="364604" y="281940"/>
                  </a:lnTo>
                  <a:lnTo>
                    <a:pt x="369557" y="281940"/>
                  </a:lnTo>
                  <a:lnTo>
                    <a:pt x="371259" y="279400"/>
                  </a:lnTo>
                  <a:lnTo>
                    <a:pt x="373634" y="280670"/>
                  </a:lnTo>
                  <a:lnTo>
                    <a:pt x="377024" y="281584"/>
                  </a:lnTo>
                  <a:lnTo>
                    <a:pt x="377837" y="278130"/>
                  </a:lnTo>
                  <a:lnTo>
                    <a:pt x="378726" y="274320"/>
                  </a:lnTo>
                  <a:close/>
                </a:path>
                <a:path w="393700" h="363219">
                  <a:moveTo>
                    <a:pt x="379044" y="347421"/>
                  </a:moveTo>
                  <a:lnTo>
                    <a:pt x="377723" y="347472"/>
                  </a:lnTo>
                  <a:lnTo>
                    <a:pt x="376453" y="348856"/>
                  </a:lnTo>
                  <a:lnTo>
                    <a:pt x="377812" y="350139"/>
                  </a:lnTo>
                  <a:lnTo>
                    <a:pt x="377151" y="349504"/>
                  </a:lnTo>
                  <a:lnTo>
                    <a:pt x="379044" y="347421"/>
                  </a:lnTo>
                  <a:close/>
                </a:path>
                <a:path w="393700" h="363219">
                  <a:moveTo>
                    <a:pt x="379526" y="320421"/>
                  </a:moveTo>
                  <a:lnTo>
                    <a:pt x="378434" y="320802"/>
                  </a:lnTo>
                  <a:lnTo>
                    <a:pt x="376872" y="321424"/>
                  </a:lnTo>
                  <a:lnTo>
                    <a:pt x="374777" y="322783"/>
                  </a:lnTo>
                  <a:lnTo>
                    <a:pt x="375170" y="323049"/>
                  </a:lnTo>
                  <a:lnTo>
                    <a:pt x="376199" y="323215"/>
                  </a:lnTo>
                  <a:lnTo>
                    <a:pt x="376047" y="324154"/>
                  </a:lnTo>
                  <a:lnTo>
                    <a:pt x="375958" y="324358"/>
                  </a:lnTo>
                  <a:lnTo>
                    <a:pt x="375348" y="325196"/>
                  </a:lnTo>
                  <a:lnTo>
                    <a:pt x="374815" y="324358"/>
                  </a:lnTo>
                  <a:lnTo>
                    <a:pt x="373989" y="324485"/>
                  </a:lnTo>
                  <a:lnTo>
                    <a:pt x="374713" y="325018"/>
                  </a:lnTo>
                  <a:lnTo>
                    <a:pt x="375996" y="326440"/>
                  </a:lnTo>
                  <a:lnTo>
                    <a:pt x="376643" y="325196"/>
                  </a:lnTo>
                  <a:lnTo>
                    <a:pt x="377012" y="324485"/>
                  </a:lnTo>
                  <a:lnTo>
                    <a:pt x="376961" y="324358"/>
                  </a:lnTo>
                  <a:lnTo>
                    <a:pt x="376682" y="324154"/>
                  </a:lnTo>
                  <a:lnTo>
                    <a:pt x="377431" y="322351"/>
                  </a:lnTo>
                  <a:lnTo>
                    <a:pt x="379526" y="320421"/>
                  </a:lnTo>
                  <a:close/>
                </a:path>
                <a:path w="393700" h="363219">
                  <a:moveTo>
                    <a:pt x="379882" y="276275"/>
                  </a:moveTo>
                  <a:lnTo>
                    <a:pt x="378866" y="274878"/>
                  </a:lnTo>
                  <a:lnTo>
                    <a:pt x="379349" y="275882"/>
                  </a:lnTo>
                  <a:lnTo>
                    <a:pt x="378879" y="276440"/>
                  </a:lnTo>
                  <a:lnTo>
                    <a:pt x="378612" y="277114"/>
                  </a:lnTo>
                  <a:lnTo>
                    <a:pt x="379234" y="276860"/>
                  </a:lnTo>
                  <a:lnTo>
                    <a:pt x="379882" y="276275"/>
                  </a:lnTo>
                  <a:close/>
                </a:path>
                <a:path w="393700" h="363219">
                  <a:moveTo>
                    <a:pt x="380276" y="276809"/>
                  </a:moveTo>
                  <a:lnTo>
                    <a:pt x="380009" y="276148"/>
                  </a:lnTo>
                  <a:lnTo>
                    <a:pt x="380009" y="276440"/>
                  </a:lnTo>
                  <a:lnTo>
                    <a:pt x="380276" y="276809"/>
                  </a:lnTo>
                  <a:close/>
                </a:path>
                <a:path w="393700" h="363219">
                  <a:moveTo>
                    <a:pt x="380644" y="320040"/>
                  </a:moveTo>
                  <a:lnTo>
                    <a:pt x="380238" y="319773"/>
                  </a:lnTo>
                  <a:lnTo>
                    <a:pt x="379526" y="320421"/>
                  </a:lnTo>
                  <a:lnTo>
                    <a:pt x="380644" y="320040"/>
                  </a:lnTo>
                  <a:close/>
                </a:path>
                <a:path w="393700" h="363219">
                  <a:moveTo>
                    <a:pt x="380657" y="291782"/>
                  </a:moveTo>
                  <a:lnTo>
                    <a:pt x="379272" y="292061"/>
                  </a:lnTo>
                  <a:lnTo>
                    <a:pt x="378739" y="292188"/>
                  </a:lnTo>
                  <a:lnTo>
                    <a:pt x="376809" y="290347"/>
                  </a:lnTo>
                  <a:lnTo>
                    <a:pt x="376288" y="290893"/>
                  </a:lnTo>
                  <a:lnTo>
                    <a:pt x="375907" y="292290"/>
                  </a:lnTo>
                  <a:lnTo>
                    <a:pt x="374688" y="294462"/>
                  </a:lnTo>
                  <a:lnTo>
                    <a:pt x="373888" y="295236"/>
                  </a:lnTo>
                  <a:lnTo>
                    <a:pt x="372656" y="294576"/>
                  </a:lnTo>
                  <a:lnTo>
                    <a:pt x="370763" y="292036"/>
                  </a:lnTo>
                  <a:lnTo>
                    <a:pt x="371030" y="292036"/>
                  </a:lnTo>
                  <a:lnTo>
                    <a:pt x="370801" y="291642"/>
                  </a:lnTo>
                  <a:lnTo>
                    <a:pt x="368579" y="287858"/>
                  </a:lnTo>
                  <a:lnTo>
                    <a:pt x="364642" y="289648"/>
                  </a:lnTo>
                  <a:lnTo>
                    <a:pt x="366725" y="291642"/>
                  </a:lnTo>
                  <a:lnTo>
                    <a:pt x="365950" y="291807"/>
                  </a:lnTo>
                  <a:lnTo>
                    <a:pt x="366115" y="291884"/>
                  </a:lnTo>
                  <a:lnTo>
                    <a:pt x="366750" y="291668"/>
                  </a:lnTo>
                  <a:lnTo>
                    <a:pt x="369544" y="293509"/>
                  </a:lnTo>
                  <a:lnTo>
                    <a:pt x="367588" y="296202"/>
                  </a:lnTo>
                  <a:lnTo>
                    <a:pt x="369747" y="297827"/>
                  </a:lnTo>
                  <a:lnTo>
                    <a:pt x="375818" y="295236"/>
                  </a:lnTo>
                  <a:lnTo>
                    <a:pt x="376948" y="294754"/>
                  </a:lnTo>
                  <a:lnTo>
                    <a:pt x="380149" y="292188"/>
                  </a:lnTo>
                  <a:lnTo>
                    <a:pt x="380657" y="291782"/>
                  </a:lnTo>
                  <a:close/>
                </a:path>
                <a:path w="393700" h="363219">
                  <a:moveTo>
                    <a:pt x="380796" y="281940"/>
                  </a:moveTo>
                  <a:lnTo>
                    <a:pt x="378066" y="283489"/>
                  </a:lnTo>
                  <a:lnTo>
                    <a:pt x="377990" y="284022"/>
                  </a:lnTo>
                  <a:lnTo>
                    <a:pt x="380796" y="281940"/>
                  </a:lnTo>
                  <a:close/>
                </a:path>
                <a:path w="393700" h="363219">
                  <a:moveTo>
                    <a:pt x="381000" y="283210"/>
                  </a:moveTo>
                  <a:lnTo>
                    <a:pt x="377952" y="284276"/>
                  </a:lnTo>
                  <a:lnTo>
                    <a:pt x="377926" y="284480"/>
                  </a:lnTo>
                  <a:lnTo>
                    <a:pt x="381000" y="283210"/>
                  </a:lnTo>
                  <a:close/>
                </a:path>
                <a:path w="393700" h="363219">
                  <a:moveTo>
                    <a:pt x="381101" y="291731"/>
                  </a:moveTo>
                  <a:lnTo>
                    <a:pt x="381063" y="291490"/>
                  </a:lnTo>
                  <a:lnTo>
                    <a:pt x="380669" y="291795"/>
                  </a:lnTo>
                  <a:lnTo>
                    <a:pt x="380822" y="291769"/>
                  </a:lnTo>
                  <a:lnTo>
                    <a:pt x="380949" y="291757"/>
                  </a:lnTo>
                  <a:lnTo>
                    <a:pt x="381101" y="291731"/>
                  </a:lnTo>
                  <a:close/>
                </a:path>
                <a:path w="393700" h="363219">
                  <a:moveTo>
                    <a:pt x="382104" y="362610"/>
                  </a:moveTo>
                  <a:lnTo>
                    <a:pt x="379844" y="360197"/>
                  </a:lnTo>
                  <a:lnTo>
                    <a:pt x="381127" y="362254"/>
                  </a:lnTo>
                  <a:lnTo>
                    <a:pt x="382104" y="362610"/>
                  </a:lnTo>
                  <a:close/>
                </a:path>
                <a:path w="393700" h="363219">
                  <a:moveTo>
                    <a:pt x="382231" y="353136"/>
                  </a:moveTo>
                  <a:lnTo>
                    <a:pt x="380822" y="350380"/>
                  </a:lnTo>
                  <a:lnTo>
                    <a:pt x="382054" y="348297"/>
                  </a:lnTo>
                  <a:lnTo>
                    <a:pt x="377825" y="349465"/>
                  </a:lnTo>
                  <a:lnTo>
                    <a:pt x="382231" y="353136"/>
                  </a:lnTo>
                  <a:close/>
                </a:path>
                <a:path w="393700" h="363219">
                  <a:moveTo>
                    <a:pt x="382536" y="353377"/>
                  </a:moveTo>
                  <a:lnTo>
                    <a:pt x="382231" y="353136"/>
                  </a:lnTo>
                  <a:lnTo>
                    <a:pt x="382435" y="353529"/>
                  </a:lnTo>
                  <a:lnTo>
                    <a:pt x="382536" y="353377"/>
                  </a:lnTo>
                  <a:close/>
                </a:path>
                <a:path w="393700" h="363219">
                  <a:moveTo>
                    <a:pt x="382866" y="285673"/>
                  </a:moveTo>
                  <a:lnTo>
                    <a:pt x="381165" y="284797"/>
                  </a:lnTo>
                  <a:lnTo>
                    <a:pt x="380568" y="286118"/>
                  </a:lnTo>
                  <a:lnTo>
                    <a:pt x="382866" y="285673"/>
                  </a:lnTo>
                  <a:close/>
                </a:path>
                <a:path w="393700" h="363219">
                  <a:moveTo>
                    <a:pt x="383197" y="357505"/>
                  </a:moveTo>
                  <a:lnTo>
                    <a:pt x="382892" y="354406"/>
                  </a:lnTo>
                  <a:lnTo>
                    <a:pt x="382435" y="353529"/>
                  </a:lnTo>
                  <a:lnTo>
                    <a:pt x="380885" y="355803"/>
                  </a:lnTo>
                  <a:lnTo>
                    <a:pt x="379895" y="356146"/>
                  </a:lnTo>
                  <a:lnTo>
                    <a:pt x="383197" y="357505"/>
                  </a:lnTo>
                  <a:close/>
                </a:path>
                <a:path w="393700" h="363219">
                  <a:moveTo>
                    <a:pt x="383387" y="318490"/>
                  </a:moveTo>
                  <a:lnTo>
                    <a:pt x="382346" y="318338"/>
                  </a:lnTo>
                  <a:lnTo>
                    <a:pt x="383273" y="319366"/>
                  </a:lnTo>
                  <a:lnTo>
                    <a:pt x="383387" y="318490"/>
                  </a:lnTo>
                  <a:close/>
                </a:path>
                <a:path w="393700" h="363219">
                  <a:moveTo>
                    <a:pt x="384213" y="327444"/>
                  </a:moveTo>
                  <a:lnTo>
                    <a:pt x="382714" y="326250"/>
                  </a:lnTo>
                  <a:lnTo>
                    <a:pt x="381000" y="323786"/>
                  </a:lnTo>
                  <a:lnTo>
                    <a:pt x="379056" y="326478"/>
                  </a:lnTo>
                  <a:lnTo>
                    <a:pt x="380847" y="327240"/>
                  </a:lnTo>
                  <a:lnTo>
                    <a:pt x="381952" y="325691"/>
                  </a:lnTo>
                  <a:lnTo>
                    <a:pt x="384213" y="327444"/>
                  </a:lnTo>
                  <a:close/>
                </a:path>
                <a:path w="393700" h="363219">
                  <a:moveTo>
                    <a:pt x="384263" y="293039"/>
                  </a:moveTo>
                  <a:lnTo>
                    <a:pt x="382803" y="291744"/>
                  </a:lnTo>
                  <a:lnTo>
                    <a:pt x="381889" y="291642"/>
                  </a:lnTo>
                  <a:lnTo>
                    <a:pt x="381101" y="291731"/>
                  </a:lnTo>
                  <a:lnTo>
                    <a:pt x="381812" y="296367"/>
                  </a:lnTo>
                  <a:lnTo>
                    <a:pt x="381406" y="296125"/>
                  </a:lnTo>
                  <a:lnTo>
                    <a:pt x="381889" y="296989"/>
                  </a:lnTo>
                  <a:lnTo>
                    <a:pt x="382054" y="295846"/>
                  </a:lnTo>
                  <a:lnTo>
                    <a:pt x="382803" y="294881"/>
                  </a:lnTo>
                  <a:lnTo>
                    <a:pt x="384263" y="293039"/>
                  </a:lnTo>
                  <a:close/>
                </a:path>
                <a:path w="393700" h="363219">
                  <a:moveTo>
                    <a:pt x="384365" y="300977"/>
                  </a:moveTo>
                  <a:lnTo>
                    <a:pt x="384251" y="301129"/>
                  </a:lnTo>
                  <a:lnTo>
                    <a:pt x="383933" y="301383"/>
                  </a:lnTo>
                  <a:lnTo>
                    <a:pt x="383768" y="301485"/>
                  </a:lnTo>
                  <a:lnTo>
                    <a:pt x="383895" y="301231"/>
                  </a:lnTo>
                  <a:lnTo>
                    <a:pt x="383476" y="301193"/>
                  </a:lnTo>
                  <a:lnTo>
                    <a:pt x="382828" y="301142"/>
                  </a:lnTo>
                  <a:lnTo>
                    <a:pt x="383070" y="299758"/>
                  </a:lnTo>
                  <a:lnTo>
                    <a:pt x="383438" y="300812"/>
                  </a:lnTo>
                  <a:lnTo>
                    <a:pt x="383832" y="301142"/>
                  </a:lnTo>
                  <a:lnTo>
                    <a:pt x="384073" y="301155"/>
                  </a:lnTo>
                  <a:lnTo>
                    <a:pt x="384073" y="300812"/>
                  </a:lnTo>
                  <a:lnTo>
                    <a:pt x="383476" y="299758"/>
                  </a:lnTo>
                  <a:lnTo>
                    <a:pt x="381889" y="296989"/>
                  </a:lnTo>
                  <a:lnTo>
                    <a:pt x="381749" y="297992"/>
                  </a:lnTo>
                  <a:lnTo>
                    <a:pt x="382079" y="299135"/>
                  </a:lnTo>
                  <a:lnTo>
                    <a:pt x="382816" y="301142"/>
                  </a:lnTo>
                  <a:lnTo>
                    <a:pt x="380174" y="300913"/>
                  </a:lnTo>
                  <a:lnTo>
                    <a:pt x="379018" y="299453"/>
                  </a:lnTo>
                  <a:lnTo>
                    <a:pt x="378625" y="298970"/>
                  </a:lnTo>
                  <a:lnTo>
                    <a:pt x="376301" y="300812"/>
                  </a:lnTo>
                  <a:lnTo>
                    <a:pt x="376313" y="301104"/>
                  </a:lnTo>
                  <a:lnTo>
                    <a:pt x="376999" y="303466"/>
                  </a:lnTo>
                  <a:lnTo>
                    <a:pt x="378739" y="302285"/>
                  </a:lnTo>
                  <a:lnTo>
                    <a:pt x="380111" y="303695"/>
                  </a:lnTo>
                  <a:lnTo>
                    <a:pt x="379641" y="302285"/>
                  </a:lnTo>
                  <a:lnTo>
                    <a:pt x="378675" y="299453"/>
                  </a:lnTo>
                  <a:lnTo>
                    <a:pt x="381774" y="304673"/>
                  </a:lnTo>
                  <a:lnTo>
                    <a:pt x="382549" y="301231"/>
                  </a:lnTo>
                  <a:lnTo>
                    <a:pt x="383184" y="302006"/>
                  </a:lnTo>
                  <a:lnTo>
                    <a:pt x="383413" y="302780"/>
                  </a:lnTo>
                  <a:lnTo>
                    <a:pt x="383654" y="303491"/>
                  </a:lnTo>
                  <a:lnTo>
                    <a:pt x="383806" y="302641"/>
                  </a:lnTo>
                  <a:lnTo>
                    <a:pt x="384200" y="301485"/>
                  </a:lnTo>
                  <a:lnTo>
                    <a:pt x="384314" y="301129"/>
                  </a:lnTo>
                  <a:lnTo>
                    <a:pt x="384365" y="300977"/>
                  </a:lnTo>
                  <a:close/>
                </a:path>
                <a:path w="393700" h="363219">
                  <a:moveTo>
                    <a:pt x="384898" y="290601"/>
                  </a:moveTo>
                  <a:lnTo>
                    <a:pt x="380657" y="289420"/>
                  </a:lnTo>
                  <a:lnTo>
                    <a:pt x="382168" y="290766"/>
                  </a:lnTo>
                  <a:lnTo>
                    <a:pt x="384898" y="290601"/>
                  </a:lnTo>
                  <a:close/>
                </a:path>
                <a:path w="393700" h="363219">
                  <a:moveTo>
                    <a:pt x="385330" y="321652"/>
                  </a:moveTo>
                  <a:lnTo>
                    <a:pt x="383273" y="319366"/>
                  </a:lnTo>
                  <a:lnTo>
                    <a:pt x="382981" y="321716"/>
                  </a:lnTo>
                  <a:lnTo>
                    <a:pt x="383641" y="321602"/>
                  </a:lnTo>
                  <a:lnTo>
                    <a:pt x="384556" y="321094"/>
                  </a:lnTo>
                  <a:lnTo>
                    <a:pt x="385330" y="321652"/>
                  </a:lnTo>
                  <a:close/>
                </a:path>
                <a:path w="393700" h="363219">
                  <a:moveTo>
                    <a:pt x="385610" y="336689"/>
                  </a:moveTo>
                  <a:lnTo>
                    <a:pt x="384492" y="335292"/>
                  </a:lnTo>
                  <a:lnTo>
                    <a:pt x="382181" y="332574"/>
                  </a:lnTo>
                  <a:lnTo>
                    <a:pt x="382257" y="333248"/>
                  </a:lnTo>
                  <a:lnTo>
                    <a:pt x="383387" y="334378"/>
                  </a:lnTo>
                  <a:lnTo>
                    <a:pt x="384517" y="335521"/>
                  </a:lnTo>
                  <a:lnTo>
                    <a:pt x="385610" y="336689"/>
                  </a:lnTo>
                  <a:close/>
                </a:path>
                <a:path w="393700" h="363219">
                  <a:moveTo>
                    <a:pt x="385749" y="311619"/>
                  </a:moveTo>
                  <a:lnTo>
                    <a:pt x="385635" y="311480"/>
                  </a:lnTo>
                  <a:lnTo>
                    <a:pt x="385381" y="311581"/>
                  </a:lnTo>
                  <a:lnTo>
                    <a:pt x="385330" y="311708"/>
                  </a:lnTo>
                  <a:lnTo>
                    <a:pt x="385749" y="311619"/>
                  </a:lnTo>
                  <a:close/>
                </a:path>
                <a:path w="393700" h="363219">
                  <a:moveTo>
                    <a:pt x="385914" y="307987"/>
                  </a:moveTo>
                  <a:lnTo>
                    <a:pt x="385584" y="306578"/>
                  </a:lnTo>
                  <a:lnTo>
                    <a:pt x="384327" y="305765"/>
                  </a:lnTo>
                  <a:lnTo>
                    <a:pt x="384048" y="304698"/>
                  </a:lnTo>
                  <a:lnTo>
                    <a:pt x="383667" y="303491"/>
                  </a:lnTo>
                  <a:lnTo>
                    <a:pt x="383400" y="304901"/>
                  </a:lnTo>
                  <a:lnTo>
                    <a:pt x="383374" y="306311"/>
                  </a:lnTo>
                  <a:lnTo>
                    <a:pt x="383590" y="307594"/>
                  </a:lnTo>
                  <a:lnTo>
                    <a:pt x="383247" y="307581"/>
                  </a:lnTo>
                  <a:lnTo>
                    <a:pt x="383006" y="307606"/>
                  </a:lnTo>
                  <a:lnTo>
                    <a:pt x="383184" y="307898"/>
                  </a:lnTo>
                  <a:lnTo>
                    <a:pt x="382879" y="308965"/>
                  </a:lnTo>
                  <a:lnTo>
                    <a:pt x="383590" y="309448"/>
                  </a:lnTo>
                  <a:lnTo>
                    <a:pt x="384454" y="309892"/>
                  </a:lnTo>
                  <a:lnTo>
                    <a:pt x="384073" y="309194"/>
                  </a:lnTo>
                  <a:lnTo>
                    <a:pt x="383781" y="308432"/>
                  </a:lnTo>
                  <a:lnTo>
                    <a:pt x="383603" y="307619"/>
                  </a:lnTo>
                  <a:lnTo>
                    <a:pt x="384416" y="307644"/>
                  </a:lnTo>
                  <a:lnTo>
                    <a:pt x="385914" y="307987"/>
                  </a:lnTo>
                  <a:close/>
                </a:path>
                <a:path w="393700" h="363219">
                  <a:moveTo>
                    <a:pt x="386029" y="299034"/>
                  </a:moveTo>
                  <a:lnTo>
                    <a:pt x="385343" y="298983"/>
                  </a:lnTo>
                  <a:lnTo>
                    <a:pt x="384937" y="299605"/>
                  </a:lnTo>
                  <a:lnTo>
                    <a:pt x="384632" y="300278"/>
                  </a:lnTo>
                  <a:lnTo>
                    <a:pt x="384365" y="300977"/>
                  </a:lnTo>
                  <a:lnTo>
                    <a:pt x="385038" y="300316"/>
                  </a:lnTo>
                  <a:lnTo>
                    <a:pt x="386029" y="299034"/>
                  </a:lnTo>
                  <a:close/>
                </a:path>
                <a:path w="393700" h="363219">
                  <a:moveTo>
                    <a:pt x="386194" y="316852"/>
                  </a:moveTo>
                  <a:lnTo>
                    <a:pt x="386143" y="315899"/>
                  </a:lnTo>
                  <a:lnTo>
                    <a:pt x="386105" y="314972"/>
                  </a:lnTo>
                  <a:lnTo>
                    <a:pt x="386105" y="315785"/>
                  </a:lnTo>
                  <a:lnTo>
                    <a:pt x="386118" y="316890"/>
                  </a:lnTo>
                  <a:close/>
                </a:path>
                <a:path w="393700" h="363219">
                  <a:moveTo>
                    <a:pt x="386194" y="310972"/>
                  </a:moveTo>
                  <a:lnTo>
                    <a:pt x="385749" y="310515"/>
                  </a:lnTo>
                  <a:lnTo>
                    <a:pt x="385064" y="310210"/>
                  </a:lnTo>
                  <a:lnTo>
                    <a:pt x="384454" y="309892"/>
                  </a:lnTo>
                  <a:lnTo>
                    <a:pt x="384746" y="310464"/>
                  </a:lnTo>
                  <a:lnTo>
                    <a:pt x="385114" y="310984"/>
                  </a:lnTo>
                  <a:lnTo>
                    <a:pt x="385559" y="311416"/>
                  </a:lnTo>
                  <a:lnTo>
                    <a:pt x="385724" y="311264"/>
                  </a:lnTo>
                  <a:lnTo>
                    <a:pt x="385965" y="311099"/>
                  </a:lnTo>
                  <a:lnTo>
                    <a:pt x="386194" y="310972"/>
                  </a:lnTo>
                  <a:close/>
                </a:path>
                <a:path w="393700" h="363219">
                  <a:moveTo>
                    <a:pt x="386270" y="317868"/>
                  </a:moveTo>
                  <a:lnTo>
                    <a:pt x="386257" y="317728"/>
                  </a:lnTo>
                  <a:lnTo>
                    <a:pt x="386016" y="317842"/>
                  </a:lnTo>
                  <a:lnTo>
                    <a:pt x="386270" y="317944"/>
                  </a:lnTo>
                  <a:close/>
                </a:path>
                <a:path w="393700" h="363219">
                  <a:moveTo>
                    <a:pt x="386803" y="310692"/>
                  </a:moveTo>
                  <a:lnTo>
                    <a:pt x="386549" y="310781"/>
                  </a:lnTo>
                  <a:lnTo>
                    <a:pt x="386194" y="310972"/>
                  </a:lnTo>
                  <a:lnTo>
                    <a:pt x="386334" y="311099"/>
                  </a:lnTo>
                  <a:lnTo>
                    <a:pt x="386803" y="310692"/>
                  </a:lnTo>
                  <a:close/>
                </a:path>
                <a:path w="393700" h="363219">
                  <a:moveTo>
                    <a:pt x="388023" y="323557"/>
                  </a:moveTo>
                  <a:lnTo>
                    <a:pt x="386283" y="321500"/>
                  </a:lnTo>
                  <a:lnTo>
                    <a:pt x="386295" y="323469"/>
                  </a:lnTo>
                  <a:lnTo>
                    <a:pt x="387045" y="323773"/>
                  </a:lnTo>
                  <a:lnTo>
                    <a:pt x="388023" y="323557"/>
                  </a:lnTo>
                  <a:close/>
                </a:path>
                <a:path w="393700" h="363219">
                  <a:moveTo>
                    <a:pt x="388137" y="333921"/>
                  </a:moveTo>
                  <a:lnTo>
                    <a:pt x="386943" y="333387"/>
                  </a:lnTo>
                  <a:lnTo>
                    <a:pt x="387604" y="334391"/>
                  </a:lnTo>
                  <a:lnTo>
                    <a:pt x="387997" y="334200"/>
                  </a:lnTo>
                  <a:lnTo>
                    <a:pt x="388137" y="333921"/>
                  </a:lnTo>
                  <a:close/>
                </a:path>
                <a:path w="393700" h="363219">
                  <a:moveTo>
                    <a:pt x="388581" y="315671"/>
                  </a:moveTo>
                  <a:lnTo>
                    <a:pt x="386194" y="316852"/>
                  </a:lnTo>
                  <a:lnTo>
                    <a:pt x="386207" y="317106"/>
                  </a:lnTo>
                  <a:lnTo>
                    <a:pt x="386257" y="317715"/>
                  </a:lnTo>
                  <a:lnTo>
                    <a:pt x="386778" y="317487"/>
                  </a:lnTo>
                  <a:lnTo>
                    <a:pt x="388137" y="316992"/>
                  </a:lnTo>
                  <a:lnTo>
                    <a:pt x="388581" y="315671"/>
                  </a:lnTo>
                  <a:close/>
                </a:path>
                <a:path w="393700" h="363219">
                  <a:moveTo>
                    <a:pt x="388988" y="336562"/>
                  </a:moveTo>
                  <a:lnTo>
                    <a:pt x="387616" y="334403"/>
                  </a:lnTo>
                  <a:lnTo>
                    <a:pt x="386943" y="334721"/>
                  </a:lnTo>
                  <a:lnTo>
                    <a:pt x="385584" y="334797"/>
                  </a:lnTo>
                  <a:lnTo>
                    <a:pt x="388124" y="335394"/>
                  </a:lnTo>
                  <a:lnTo>
                    <a:pt x="386867" y="335254"/>
                  </a:lnTo>
                  <a:lnTo>
                    <a:pt x="388073" y="335648"/>
                  </a:lnTo>
                  <a:lnTo>
                    <a:pt x="388988" y="336562"/>
                  </a:lnTo>
                  <a:close/>
                </a:path>
                <a:path w="393700" h="363219">
                  <a:moveTo>
                    <a:pt x="389026" y="341655"/>
                  </a:moveTo>
                  <a:lnTo>
                    <a:pt x="388378" y="337820"/>
                  </a:lnTo>
                  <a:lnTo>
                    <a:pt x="387489" y="338963"/>
                  </a:lnTo>
                  <a:lnTo>
                    <a:pt x="386930" y="340398"/>
                  </a:lnTo>
                  <a:lnTo>
                    <a:pt x="385445" y="338442"/>
                  </a:lnTo>
                  <a:lnTo>
                    <a:pt x="386054" y="342201"/>
                  </a:lnTo>
                  <a:lnTo>
                    <a:pt x="389026" y="341655"/>
                  </a:lnTo>
                  <a:close/>
                </a:path>
                <a:path w="393700" h="363219">
                  <a:moveTo>
                    <a:pt x="389445" y="303771"/>
                  </a:moveTo>
                  <a:lnTo>
                    <a:pt x="388950" y="303174"/>
                  </a:lnTo>
                  <a:lnTo>
                    <a:pt x="388277" y="302628"/>
                  </a:lnTo>
                  <a:lnTo>
                    <a:pt x="387210" y="302158"/>
                  </a:lnTo>
                  <a:lnTo>
                    <a:pt x="387718" y="302704"/>
                  </a:lnTo>
                  <a:lnTo>
                    <a:pt x="388556" y="303212"/>
                  </a:lnTo>
                  <a:lnTo>
                    <a:pt x="389445" y="303771"/>
                  </a:lnTo>
                  <a:close/>
                </a:path>
                <a:path w="393700" h="363219">
                  <a:moveTo>
                    <a:pt x="390156" y="322643"/>
                  </a:moveTo>
                  <a:lnTo>
                    <a:pt x="389153" y="323303"/>
                  </a:lnTo>
                  <a:lnTo>
                    <a:pt x="388023" y="323557"/>
                  </a:lnTo>
                  <a:lnTo>
                    <a:pt x="389178" y="324954"/>
                  </a:lnTo>
                  <a:lnTo>
                    <a:pt x="389724" y="324129"/>
                  </a:lnTo>
                  <a:lnTo>
                    <a:pt x="390156" y="322643"/>
                  </a:lnTo>
                  <a:close/>
                </a:path>
                <a:path w="393700" h="363219">
                  <a:moveTo>
                    <a:pt x="390334" y="341045"/>
                  </a:moveTo>
                  <a:lnTo>
                    <a:pt x="389813" y="339090"/>
                  </a:lnTo>
                  <a:lnTo>
                    <a:pt x="389597" y="341261"/>
                  </a:lnTo>
                  <a:lnTo>
                    <a:pt x="390334" y="341045"/>
                  </a:lnTo>
                  <a:close/>
                </a:path>
                <a:path w="393700" h="363219">
                  <a:moveTo>
                    <a:pt x="391236" y="340766"/>
                  </a:moveTo>
                  <a:lnTo>
                    <a:pt x="390334" y="341045"/>
                  </a:lnTo>
                  <a:lnTo>
                    <a:pt x="390728" y="342582"/>
                  </a:lnTo>
                  <a:lnTo>
                    <a:pt x="390906" y="342404"/>
                  </a:lnTo>
                  <a:lnTo>
                    <a:pt x="391121" y="341503"/>
                  </a:lnTo>
                  <a:lnTo>
                    <a:pt x="391236" y="340766"/>
                  </a:lnTo>
                  <a:close/>
                </a:path>
                <a:path w="393700" h="363219">
                  <a:moveTo>
                    <a:pt x="391464" y="322402"/>
                  </a:moveTo>
                  <a:lnTo>
                    <a:pt x="390563" y="322364"/>
                  </a:lnTo>
                  <a:lnTo>
                    <a:pt x="390169" y="322630"/>
                  </a:lnTo>
                  <a:lnTo>
                    <a:pt x="391464" y="322402"/>
                  </a:lnTo>
                  <a:close/>
                </a:path>
                <a:path w="393700" h="363219">
                  <a:moveTo>
                    <a:pt x="392544" y="341249"/>
                  </a:moveTo>
                  <a:lnTo>
                    <a:pt x="391160" y="342252"/>
                  </a:lnTo>
                  <a:lnTo>
                    <a:pt x="391274" y="343801"/>
                  </a:lnTo>
                  <a:lnTo>
                    <a:pt x="392544" y="341249"/>
                  </a:lnTo>
                  <a:close/>
                </a:path>
                <a:path w="393700" h="363219">
                  <a:moveTo>
                    <a:pt x="392760" y="314833"/>
                  </a:moveTo>
                  <a:lnTo>
                    <a:pt x="389382" y="312978"/>
                  </a:lnTo>
                  <a:lnTo>
                    <a:pt x="390550" y="313829"/>
                  </a:lnTo>
                  <a:lnTo>
                    <a:pt x="392760" y="314833"/>
                  </a:lnTo>
                  <a:close/>
                </a:path>
                <a:path w="393700" h="363219">
                  <a:moveTo>
                    <a:pt x="393217" y="307289"/>
                  </a:moveTo>
                  <a:lnTo>
                    <a:pt x="392645" y="305790"/>
                  </a:lnTo>
                  <a:lnTo>
                    <a:pt x="390956" y="304711"/>
                  </a:lnTo>
                  <a:lnTo>
                    <a:pt x="389445" y="303771"/>
                  </a:lnTo>
                  <a:lnTo>
                    <a:pt x="390398" y="304888"/>
                  </a:lnTo>
                  <a:lnTo>
                    <a:pt x="390448" y="306285"/>
                  </a:lnTo>
                  <a:lnTo>
                    <a:pt x="389356" y="308229"/>
                  </a:lnTo>
                  <a:lnTo>
                    <a:pt x="391210" y="308889"/>
                  </a:lnTo>
                  <a:lnTo>
                    <a:pt x="391998" y="306476"/>
                  </a:lnTo>
                  <a:lnTo>
                    <a:pt x="393217" y="307289"/>
                  </a:lnTo>
                  <a:close/>
                </a:path>
                <a:path w="393700" h="363219">
                  <a:moveTo>
                    <a:pt x="393458" y="335546"/>
                  </a:moveTo>
                  <a:lnTo>
                    <a:pt x="392582" y="333463"/>
                  </a:lnTo>
                  <a:lnTo>
                    <a:pt x="391629" y="333946"/>
                  </a:lnTo>
                  <a:lnTo>
                    <a:pt x="390093" y="335178"/>
                  </a:lnTo>
                  <a:lnTo>
                    <a:pt x="391604" y="337159"/>
                  </a:lnTo>
                  <a:lnTo>
                    <a:pt x="392569" y="336715"/>
                  </a:lnTo>
                  <a:lnTo>
                    <a:pt x="392734" y="334886"/>
                  </a:lnTo>
                  <a:lnTo>
                    <a:pt x="393458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499652" y="1778609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4" h="408305">
                  <a:moveTo>
                    <a:pt x="6540" y="391007"/>
                  </a:moveTo>
                  <a:lnTo>
                    <a:pt x="6210" y="391147"/>
                  </a:lnTo>
                  <a:lnTo>
                    <a:pt x="5892" y="391566"/>
                  </a:lnTo>
                  <a:lnTo>
                    <a:pt x="5613" y="392493"/>
                  </a:lnTo>
                  <a:lnTo>
                    <a:pt x="5753" y="392061"/>
                  </a:lnTo>
                  <a:lnTo>
                    <a:pt x="6172" y="391528"/>
                  </a:lnTo>
                  <a:lnTo>
                    <a:pt x="6540" y="391007"/>
                  </a:lnTo>
                  <a:close/>
                </a:path>
                <a:path w="372744" h="408305">
                  <a:moveTo>
                    <a:pt x="25323" y="400519"/>
                  </a:moveTo>
                  <a:lnTo>
                    <a:pt x="24879" y="400519"/>
                  </a:lnTo>
                  <a:lnTo>
                    <a:pt x="25120" y="401002"/>
                  </a:lnTo>
                  <a:lnTo>
                    <a:pt x="25323" y="400519"/>
                  </a:lnTo>
                  <a:close/>
                </a:path>
                <a:path w="372744" h="408305">
                  <a:moveTo>
                    <a:pt x="26123" y="403059"/>
                  </a:moveTo>
                  <a:lnTo>
                    <a:pt x="25120" y="401002"/>
                  </a:lnTo>
                  <a:lnTo>
                    <a:pt x="24790" y="401789"/>
                  </a:lnTo>
                  <a:lnTo>
                    <a:pt x="26123" y="403059"/>
                  </a:lnTo>
                  <a:close/>
                </a:path>
                <a:path w="372744" h="408305">
                  <a:moveTo>
                    <a:pt x="38989" y="386016"/>
                  </a:moveTo>
                  <a:lnTo>
                    <a:pt x="38455" y="386549"/>
                  </a:lnTo>
                  <a:lnTo>
                    <a:pt x="38912" y="386778"/>
                  </a:lnTo>
                  <a:lnTo>
                    <a:pt x="38989" y="386016"/>
                  </a:lnTo>
                  <a:close/>
                </a:path>
                <a:path w="372744" h="408305">
                  <a:moveTo>
                    <a:pt x="50634" y="376389"/>
                  </a:moveTo>
                  <a:lnTo>
                    <a:pt x="46113" y="377659"/>
                  </a:lnTo>
                  <a:lnTo>
                    <a:pt x="49072" y="378929"/>
                  </a:lnTo>
                  <a:lnTo>
                    <a:pt x="50634" y="376389"/>
                  </a:lnTo>
                  <a:close/>
                </a:path>
                <a:path w="372744" h="408305">
                  <a:moveTo>
                    <a:pt x="52222" y="375704"/>
                  </a:moveTo>
                  <a:lnTo>
                    <a:pt x="52070" y="375716"/>
                  </a:lnTo>
                  <a:lnTo>
                    <a:pt x="51943" y="375780"/>
                  </a:lnTo>
                  <a:lnTo>
                    <a:pt x="51777" y="375767"/>
                  </a:lnTo>
                  <a:lnTo>
                    <a:pt x="52031" y="376008"/>
                  </a:lnTo>
                  <a:lnTo>
                    <a:pt x="52222" y="375704"/>
                  </a:lnTo>
                  <a:close/>
                </a:path>
                <a:path w="372744" h="408305">
                  <a:moveTo>
                    <a:pt x="54241" y="337019"/>
                  </a:moveTo>
                  <a:lnTo>
                    <a:pt x="50139" y="335749"/>
                  </a:lnTo>
                  <a:lnTo>
                    <a:pt x="53721" y="337337"/>
                  </a:lnTo>
                  <a:lnTo>
                    <a:pt x="54241" y="337019"/>
                  </a:lnTo>
                  <a:close/>
                </a:path>
                <a:path w="372744" h="408305">
                  <a:moveTo>
                    <a:pt x="56311" y="371309"/>
                  </a:moveTo>
                  <a:lnTo>
                    <a:pt x="55346" y="371309"/>
                  </a:lnTo>
                  <a:lnTo>
                    <a:pt x="55321" y="371856"/>
                  </a:lnTo>
                  <a:lnTo>
                    <a:pt x="56311" y="371309"/>
                  </a:lnTo>
                  <a:close/>
                </a:path>
                <a:path w="372744" h="408305">
                  <a:moveTo>
                    <a:pt x="79692" y="298919"/>
                  </a:moveTo>
                  <a:lnTo>
                    <a:pt x="77762" y="301459"/>
                  </a:lnTo>
                  <a:lnTo>
                    <a:pt x="78409" y="301459"/>
                  </a:lnTo>
                  <a:lnTo>
                    <a:pt x="78727" y="303682"/>
                  </a:lnTo>
                  <a:lnTo>
                    <a:pt x="79692" y="298919"/>
                  </a:lnTo>
                  <a:close/>
                </a:path>
                <a:path w="372744" h="408305">
                  <a:moveTo>
                    <a:pt x="80111" y="305269"/>
                  </a:moveTo>
                  <a:lnTo>
                    <a:pt x="78778" y="303999"/>
                  </a:lnTo>
                  <a:lnTo>
                    <a:pt x="78727" y="303682"/>
                  </a:lnTo>
                  <a:lnTo>
                    <a:pt x="78155" y="306539"/>
                  </a:lnTo>
                  <a:lnTo>
                    <a:pt x="79984" y="305435"/>
                  </a:lnTo>
                  <a:lnTo>
                    <a:pt x="80111" y="305269"/>
                  </a:lnTo>
                  <a:close/>
                </a:path>
                <a:path w="372744" h="408305">
                  <a:moveTo>
                    <a:pt x="84188" y="327710"/>
                  </a:moveTo>
                  <a:lnTo>
                    <a:pt x="81826" y="326859"/>
                  </a:lnTo>
                  <a:lnTo>
                    <a:pt x="82753" y="328129"/>
                  </a:lnTo>
                  <a:lnTo>
                    <a:pt x="83070" y="328129"/>
                  </a:lnTo>
                  <a:lnTo>
                    <a:pt x="83083" y="328574"/>
                  </a:lnTo>
                  <a:lnTo>
                    <a:pt x="83616" y="329298"/>
                  </a:lnTo>
                  <a:lnTo>
                    <a:pt x="84188" y="327710"/>
                  </a:lnTo>
                  <a:close/>
                </a:path>
                <a:path w="372744" h="408305">
                  <a:moveTo>
                    <a:pt x="88836" y="329399"/>
                  </a:moveTo>
                  <a:lnTo>
                    <a:pt x="85890" y="323049"/>
                  </a:lnTo>
                  <a:lnTo>
                    <a:pt x="84188" y="327710"/>
                  </a:lnTo>
                  <a:lnTo>
                    <a:pt x="88836" y="329399"/>
                  </a:lnTo>
                  <a:close/>
                </a:path>
                <a:path w="372744" h="408305">
                  <a:moveTo>
                    <a:pt x="99542" y="314833"/>
                  </a:moveTo>
                  <a:lnTo>
                    <a:pt x="98386" y="312889"/>
                  </a:lnTo>
                  <a:lnTo>
                    <a:pt x="98958" y="314960"/>
                  </a:lnTo>
                  <a:lnTo>
                    <a:pt x="99542" y="314833"/>
                  </a:lnTo>
                  <a:close/>
                </a:path>
                <a:path w="372744" h="408305">
                  <a:moveTo>
                    <a:pt x="101396" y="317969"/>
                  </a:moveTo>
                  <a:lnTo>
                    <a:pt x="99568" y="314820"/>
                  </a:lnTo>
                  <a:lnTo>
                    <a:pt x="99606" y="314960"/>
                  </a:lnTo>
                  <a:lnTo>
                    <a:pt x="101396" y="317969"/>
                  </a:lnTo>
                  <a:close/>
                </a:path>
                <a:path w="372744" h="408305">
                  <a:moveTo>
                    <a:pt x="102641" y="314159"/>
                  </a:moveTo>
                  <a:lnTo>
                    <a:pt x="101625" y="312991"/>
                  </a:lnTo>
                  <a:lnTo>
                    <a:pt x="98044" y="311734"/>
                  </a:lnTo>
                  <a:lnTo>
                    <a:pt x="98526" y="312889"/>
                  </a:lnTo>
                  <a:lnTo>
                    <a:pt x="99568" y="314820"/>
                  </a:lnTo>
                  <a:lnTo>
                    <a:pt x="102641" y="314159"/>
                  </a:lnTo>
                  <a:close/>
                </a:path>
                <a:path w="372744" h="408305">
                  <a:moveTo>
                    <a:pt x="110210" y="309422"/>
                  </a:moveTo>
                  <a:lnTo>
                    <a:pt x="109410" y="309079"/>
                  </a:lnTo>
                  <a:lnTo>
                    <a:pt x="109435" y="310349"/>
                  </a:lnTo>
                  <a:lnTo>
                    <a:pt x="110210" y="309422"/>
                  </a:lnTo>
                  <a:close/>
                </a:path>
                <a:path w="372744" h="408305">
                  <a:moveTo>
                    <a:pt x="112623" y="306539"/>
                  </a:moveTo>
                  <a:lnTo>
                    <a:pt x="110210" y="309422"/>
                  </a:lnTo>
                  <a:lnTo>
                    <a:pt x="112344" y="310349"/>
                  </a:lnTo>
                  <a:lnTo>
                    <a:pt x="112623" y="306539"/>
                  </a:lnTo>
                  <a:close/>
                </a:path>
                <a:path w="372744" h="408305">
                  <a:moveTo>
                    <a:pt x="117741" y="301459"/>
                  </a:moveTo>
                  <a:lnTo>
                    <a:pt x="116941" y="302920"/>
                  </a:lnTo>
                  <a:lnTo>
                    <a:pt x="117436" y="302729"/>
                  </a:lnTo>
                  <a:lnTo>
                    <a:pt x="117741" y="301459"/>
                  </a:lnTo>
                  <a:close/>
                </a:path>
                <a:path w="372744" h="408305">
                  <a:moveTo>
                    <a:pt x="136004" y="174002"/>
                  </a:moveTo>
                  <a:lnTo>
                    <a:pt x="134061" y="177863"/>
                  </a:lnTo>
                  <a:lnTo>
                    <a:pt x="134747" y="178422"/>
                  </a:lnTo>
                  <a:lnTo>
                    <a:pt x="136004" y="174002"/>
                  </a:lnTo>
                  <a:close/>
                </a:path>
                <a:path w="372744" h="408305">
                  <a:moveTo>
                    <a:pt x="136728" y="178841"/>
                  </a:moveTo>
                  <a:lnTo>
                    <a:pt x="136029" y="178269"/>
                  </a:lnTo>
                  <a:lnTo>
                    <a:pt x="134759" y="178422"/>
                  </a:lnTo>
                  <a:lnTo>
                    <a:pt x="136728" y="178841"/>
                  </a:lnTo>
                  <a:close/>
                </a:path>
                <a:path w="372744" h="408305">
                  <a:moveTo>
                    <a:pt x="138760" y="278599"/>
                  </a:moveTo>
                  <a:lnTo>
                    <a:pt x="138582" y="278358"/>
                  </a:lnTo>
                  <a:lnTo>
                    <a:pt x="138264" y="279869"/>
                  </a:lnTo>
                  <a:lnTo>
                    <a:pt x="138760" y="278599"/>
                  </a:lnTo>
                  <a:close/>
                </a:path>
                <a:path w="372744" h="408305">
                  <a:moveTo>
                    <a:pt x="147815" y="267436"/>
                  </a:moveTo>
                  <a:lnTo>
                    <a:pt x="147599" y="266954"/>
                  </a:lnTo>
                  <a:lnTo>
                    <a:pt x="147586" y="267169"/>
                  </a:lnTo>
                  <a:lnTo>
                    <a:pt x="147701" y="267309"/>
                  </a:lnTo>
                  <a:lnTo>
                    <a:pt x="147815" y="267436"/>
                  </a:lnTo>
                  <a:close/>
                </a:path>
                <a:path w="372744" h="408305">
                  <a:moveTo>
                    <a:pt x="150190" y="268681"/>
                  </a:moveTo>
                  <a:lnTo>
                    <a:pt x="148666" y="268401"/>
                  </a:lnTo>
                  <a:lnTo>
                    <a:pt x="147815" y="267436"/>
                  </a:lnTo>
                  <a:lnTo>
                    <a:pt x="148971" y="270052"/>
                  </a:lnTo>
                  <a:lnTo>
                    <a:pt x="150190" y="268681"/>
                  </a:lnTo>
                  <a:close/>
                </a:path>
                <a:path w="372744" h="408305">
                  <a:moveTo>
                    <a:pt x="156337" y="182029"/>
                  </a:moveTo>
                  <a:lnTo>
                    <a:pt x="154889" y="185115"/>
                  </a:lnTo>
                  <a:lnTo>
                    <a:pt x="155232" y="185407"/>
                  </a:lnTo>
                  <a:lnTo>
                    <a:pt x="156337" y="182029"/>
                  </a:lnTo>
                  <a:close/>
                </a:path>
                <a:path w="372744" h="408305">
                  <a:moveTo>
                    <a:pt x="174866" y="234149"/>
                  </a:moveTo>
                  <a:lnTo>
                    <a:pt x="174510" y="233641"/>
                  </a:lnTo>
                  <a:lnTo>
                    <a:pt x="174155" y="234149"/>
                  </a:lnTo>
                  <a:lnTo>
                    <a:pt x="174866" y="234149"/>
                  </a:lnTo>
                  <a:close/>
                </a:path>
                <a:path w="372744" h="408305">
                  <a:moveTo>
                    <a:pt x="177393" y="225501"/>
                  </a:moveTo>
                  <a:lnTo>
                    <a:pt x="176237" y="226529"/>
                  </a:lnTo>
                  <a:lnTo>
                    <a:pt x="177177" y="227799"/>
                  </a:lnTo>
                  <a:lnTo>
                    <a:pt x="177393" y="225501"/>
                  </a:lnTo>
                  <a:close/>
                </a:path>
                <a:path w="372744" h="408305">
                  <a:moveTo>
                    <a:pt x="177673" y="225259"/>
                  </a:moveTo>
                  <a:lnTo>
                    <a:pt x="177419" y="225259"/>
                  </a:lnTo>
                  <a:lnTo>
                    <a:pt x="177393" y="225501"/>
                  </a:lnTo>
                  <a:lnTo>
                    <a:pt x="177673" y="225259"/>
                  </a:lnTo>
                  <a:close/>
                </a:path>
                <a:path w="372744" h="408305">
                  <a:moveTo>
                    <a:pt x="177711" y="230924"/>
                  </a:moveTo>
                  <a:lnTo>
                    <a:pt x="176987" y="230009"/>
                  </a:lnTo>
                  <a:lnTo>
                    <a:pt x="177228" y="230695"/>
                  </a:lnTo>
                  <a:lnTo>
                    <a:pt x="177469" y="231114"/>
                  </a:lnTo>
                  <a:lnTo>
                    <a:pt x="177711" y="230924"/>
                  </a:lnTo>
                  <a:close/>
                </a:path>
                <a:path w="372744" h="408305">
                  <a:moveTo>
                    <a:pt x="179768" y="225259"/>
                  </a:moveTo>
                  <a:lnTo>
                    <a:pt x="178333" y="225259"/>
                  </a:lnTo>
                  <a:lnTo>
                    <a:pt x="179768" y="226707"/>
                  </a:lnTo>
                  <a:lnTo>
                    <a:pt x="179768" y="225259"/>
                  </a:lnTo>
                  <a:close/>
                </a:path>
                <a:path w="372744" h="408305">
                  <a:moveTo>
                    <a:pt x="185318" y="225259"/>
                  </a:moveTo>
                  <a:lnTo>
                    <a:pt x="184391" y="225259"/>
                  </a:lnTo>
                  <a:lnTo>
                    <a:pt x="184188" y="223989"/>
                  </a:lnTo>
                  <a:lnTo>
                    <a:pt x="184200" y="223672"/>
                  </a:lnTo>
                  <a:lnTo>
                    <a:pt x="183997" y="225259"/>
                  </a:lnTo>
                  <a:lnTo>
                    <a:pt x="183019" y="225259"/>
                  </a:lnTo>
                  <a:lnTo>
                    <a:pt x="183908" y="225971"/>
                  </a:lnTo>
                  <a:lnTo>
                    <a:pt x="183845" y="226529"/>
                  </a:lnTo>
                  <a:lnTo>
                    <a:pt x="184594" y="226529"/>
                  </a:lnTo>
                  <a:lnTo>
                    <a:pt x="184848" y="226529"/>
                  </a:lnTo>
                  <a:lnTo>
                    <a:pt x="185318" y="225259"/>
                  </a:lnTo>
                  <a:close/>
                </a:path>
                <a:path w="372744" h="408305">
                  <a:moveTo>
                    <a:pt x="185839" y="232879"/>
                  </a:moveTo>
                  <a:lnTo>
                    <a:pt x="179768" y="226707"/>
                  </a:lnTo>
                  <a:lnTo>
                    <a:pt x="179768" y="227799"/>
                  </a:lnTo>
                  <a:lnTo>
                    <a:pt x="178333" y="229069"/>
                  </a:lnTo>
                  <a:lnTo>
                    <a:pt x="185839" y="232879"/>
                  </a:lnTo>
                  <a:close/>
                </a:path>
                <a:path w="372744" h="408305">
                  <a:moveTo>
                    <a:pt x="188874" y="226529"/>
                  </a:moveTo>
                  <a:lnTo>
                    <a:pt x="184848" y="226529"/>
                  </a:lnTo>
                  <a:lnTo>
                    <a:pt x="184391" y="227799"/>
                  </a:lnTo>
                  <a:lnTo>
                    <a:pt x="188785" y="229069"/>
                  </a:lnTo>
                  <a:lnTo>
                    <a:pt x="188874" y="226529"/>
                  </a:lnTo>
                  <a:close/>
                </a:path>
                <a:path w="372744" h="408305">
                  <a:moveTo>
                    <a:pt x="194665" y="216001"/>
                  </a:moveTo>
                  <a:lnTo>
                    <a:pt x="193141" y="215214"/>
                  </a:lnTo>
                  <a:lnTo>
                    <a:pt x="192417" y="216369"/>
                  </a:lnTo>
                  <a:lnTo>
                    <a:pt x="194665" y="216001"/>
                  </a:lnTo>
                  <a:close/>
                </a:path>
                <a:path w="372744" h="408305">
                  <a:moveTo>
                    <a:pt x="200380" y="215099"/>
                  </a:moveTo>
                  <a:lnTo>
                    <a:pt x="194665" y="216001"/>
                  </a:lnTo>
                  <a:lnTo>
                    <a:pt x="195351" y="216369"/>
                  </a:lnTo>
                  <a:lnTo>
                    <a:pt x="197510" y="217639"/>
                  </a:lnTo>
                  <a:lnTo>
                    <a:pt x="200380" y="215099"/>
                  </a:lnTo>
                  <a:close/>
                </a:path>
                <a:path w="372744" h="408305">
                  <a:moveTo>
                    <a:pt x="201333" y="203669"/>
                  </a:moveTo>
                  <a:lnTo>
                    <a:pt x="200875" y="203911"/>
                  </a:lnTo>
                  <a:lnTo>
                    <a:pt x="201053" y="204419"/>
                  </a:lnTo>
                  <a:lnTo>
                    <a:pt x="201333" y="203669"/>
                  </a:lnTo>
                  <a:close/>
                </a:path>
                <a:path w="372744" h="408305">
                  <a:moveTo>
                    <a:pt x="201688" y="206209"/>
                  </a:moveTo>
                  <a:lnTo>
                    <a:pt x="201053" y="204419"/>
                  </a:lnTo>
                  <a:lnTo>
                    <a:pt x="200393" y="206209"/>
                  </a:lnTo>
                  <a:lnTo>
                    <a:pt x="201688" y="206209"/>
                  </a:lnTo>
                  <a:close/>
                </a:path>
                <a:path w="372744" h="408305">
                  <a:moveTo>
                    <a:pt x="209994" y="178358"/>
                  </a:moveTo>
                  <a:lnTo>
                    <a:pt x="209600" y="177495"/>
                  </a:lnTo>
                  <a:lnTo>
                    <a:pt x="208927" y="175945"/>
                  </a:lnTo>
                  <a:lnTo>
                    <a:pt x="208991" y="176606"/>
                  </a:lnTo>
                  <a:lnTo>
                    <a:pt x="209054" y="177342"/>
                  </a:lnTo>
                  <a:lnTo>
                    <a:pt x="209130" y="178130"/>
                  </a:lnTo>
                  <a:lnTo>
                    <a:pt x="209994" y="178358"/>
                  </a:lnTo>
                  <a:close/>
                </a:path>
                <a:path w="372744" h="408305">
                  <a:moveTo>
                    <a:pt x="213918" y="184619"/>
                  </a:moveTo>
                  <a:lnTo>
                    <a:pt x="213779" y="184518"/>
                  </a:lnTo>
                  <a:lnTo>
                    <a:pt x="213918" y="184619"/>
                  </a:lnTo>
                  <a:close/>
                </a:path>
                <a:path w="372744" h="408305">
                  <a:moveTo>
                    <a:pt x="215239" y="185293"/>
                  </a:moveTo>
                  <a:lnTo>
                    <a:pt x="214757" y="185102"/>
                  </a:lnTo>
                  <a:lnTo>
                    <a:pt x="214337" y="184772"/>
                  </a:lnTo>
                  <a:lnTo>
                    <a:pt x="213918" y="184429"/>
                  </a:lnTo>
                  <a:lnTo>
                    <a:pt x="214071" y="184962"/>
                  </a:lnTo>
                  <a:lnTo>
                    <a:pt x="214464" y="185343"/>
                  </a:lnTo>
                  <a:lnTo>
                    <a:pt x="215239" y="185293"/>
                  </a:lnTo>
                  <a:close/>
                </a:path>
                <a:path w="372744" h="408305">
                  <a:moveTo>
                    <a:pt x="216014" y="186245"/>
                  </a:moveTo>
                  <a:lnTo>
                    <a:pt x="213487" y="186499"/>
                  </a:lnTo>
                  <a:lnTo>
                    <a:pt x="214198" y="186575"/>
                  </a:lnTo>
                  <a:lnTo>
                    <a:pt x="215023" y="186512"/>
                  </a:lnTo>
                  <a:lnTo>
                    <a:pt x="216014" y="186245"/>
                  </a:lnTo>
                  <a:close/>
                </a:path>
                <a:path w="372744" h="408305">
                  <a:moveTo>
                    <a:pt x="225564" y="176237"/>
                  </a:moveTo>
                  <a:lnTo>
                    <a:pt x="225361" y="175729"/>
                  </a:lnTo>
                  <a:lnTo>
                    <a:pt x="224002" y="176999"/>
                  </a:lnTo>
                  <a:lnTo>
                    <a:pt x="225564" y="176237"/>
                  </a:lnTo>
                  <a:close/>
                </a:path>
                <a:path w="372744" h="408305">
                  <a:moveTo>
                    <a:pt x="228219" y="170345"/>
                  </a:moveTo>
                  <a:lnTo>
                    <a:pt x="227139" y="169278"/>
                  </a:lnTo>
                  <a:lnTo>
                    <a:pt x="226961" y="169379"/>
                  </a:lnTo>
                  <a:lnTo>
                    <a:pt x="228219" y="170345"/>
                  </a:lnTo>
                  <a:close/>
                </a:path>
                <a:path w="372744" h="408305">
                  <a:moveTo>
                    <a:pt x="231902" y="173189"/>
                  </a:moveTo>
                  <a:lnTo>
                    <a:pt x="230251" y="171919"/>
                  </a:lnTo>
                  <a:lnTo>
                    <a:pt x="228612" y="170649"/>
                  </a:lnTo>
                  <a:lnTo>
                    <a:pt x="228219" y="170345"/>
                  </a:lnTo>
                  <a:lnTo>
                    <a:pt x="228523" y="170649"/>
                  </a:lnTo>
                  <a:lnTo>
                    <a:pt x="224675" y="169379"/>
                  </a:lnTo>
                  <a:lnTo>
                    <a:pt x="226618" y="175729"/>
                  </a:lnTo>
                  <a:lnTo>
                    <a:pt x="225564" y="176237"/>
                  </a:lnTo>
                  <a:lnTo>
                    <a:pt x="226377" y="178269"/>
                  </a:lnTo>
                  <a:lnTo>
                    <a:pt x="226542" y="178269"/>
                  </a:lnTo>
                  <a:lnTo>
                    <a:pt x="227685" y="171919"/>
                  </a:lnTo>
                  <a:lnTo>
                    <a:pt x="229743" y="174459"/>
                  </a:lnTo>
                  <a:lnTo>
                    <a:pt x="230060" y="173189"/>
                  </a:lnTo>
                  <a:lnTo>
                    <a:pt x="231902" y="173189"/>
                  </a:lnTo>
                  <a:close/>
                </a:path>
                <a:path w="372744" h="408305">
                  <a:moveTo>
                    <a:pt x="233743" y="166039"/>
                  </a:moveTo>
                  <a:lnTo>
                    <a:pt x="233540" y="165569"/>
                  </a:lnTo>
                  <a:lnTo>
                    <a:pt x="232841" y="164973"/>
                  </a:lnTo>
                  <a:lnTo>
                    <a:pt x="233743" y="166039"/>
                  </a:lnTo>
                  <a:close/>
                </a:path>
                <a:path w="372744" h="408305">
                  <a:moveTo>
                    <a:pt x="234454" y="164299"/>
                  </a:moveTo>
                  <a:lnTo>
                    <a:pt x="234340" y="163029"/>
                  </a:lnTo>
                  <a:lnTo>
                    <a:pt x="233908" y="163029"/>
                  </a:lnTo>
                  <a:lnTo>
                    <a:pt x="234454" y="164299"/>
                  </a:lnTo>
                  <a:close/>
                </a:path>
                <a:path w="372744" h="408305">
                  <a:moveTo>
                    <a:pt x="234784" y="161759"/>
                  </a:moveTo>
                  <a:lnTo>
                    <a:pt x="234238" y="161759"/>
                  </a:lnTo>
                  <a:lnTo>
                    <a:pt x="234340" y="163029"/>
                  </a:lnTo>
                  <a:lnTo>
                    <a:pt x="234784" y="161759"/>
                  </a:lnTo>
                  <a:close/>
                </a:path>
                <a:path w="372744" h="408305">
                  <a:moveTo>
                    <a:pt x="237642" y="170649"/>
                  </a:moveTo>
                  <a:lnTo>
                    <a:pt x="233743" y="166039"/>
                  </a:lnTo>
                  <a:lnTo>
                    <a:pt x="234619" y="168109"/>
                  </a:lnTo>
                  <a:lnTo>
                    <a:pt x="232460" y="169379"/>
                  </a:lnTo>
                  <a:lnTo>
                    <a:pt x="237642" y="170649"/>
                  </a:lnTo>
                  <a:close/>
                </a:path>
                <a:path w="372744" h="408305">
                  <a:moveTo>
                    <a:pt x="238404" y="161759"/>
                  </a:moveTo>
                  <a:lnTo>
                    <a:pt x="238340" y="161493"/>
                  </a:lnTo>
                  <a:lnTo>
                    <a:pt x="237985" y="161759"/>
                  </a:lnTo>
                  <a:lnTo>
                    <a:pt x="238404" y="161759"/>
                  </a:lnTo>
                  <a:close/>
                </a:path>
                <a:path w="372744" h="408305">
                  <a:moveTo>
                    <a:pt x="248361" y="154139"/>
                  </a:moveTo>
                  <a:lnTo>
                    <a:pt x="246748" y="150114"/>
                  </a:lnTo>
                  <a:lnTo>
                    <a:pt x="246748" y="152527"/>
                  </a:lnTo>
                  <a:lnTo>
                    <a:pt x="243928" y="149059"/>
                  </a:lnTo>
                  <a:lnTo>
                    <a:pt x="244424" y="149059"/>
                  </a:lnTo>
                  <a:lnTo>
                    <a:pt x="246748" y="152527"/>
                  </a:lnTo>
                  <a:lnTo>
                    <a:pt x="246748" y="150114"/>
                  </a:lnTo>
                  <a:lnTo>
                    <a:pt x="246329" y="149059"/>
                  </a:lnTo>
                  <a:lnTo>
                    <a:pt x="244805" y="145249"/>
                  </a:lnTo>
                  <a:lnTo>
                    <a:pt x="243293" y="141439"/>
                  </a:lnTo>
                  <a:lnTo>
                    <a:pt x="235788" y="141439"/>
                  </a:lnTo>
                  <a:lnTo>
                    <a:pt x="233413" y="141439"/>
                  </a:lnTo>
                  <a:lnTo>
                    <a:pt x="234175" y="145249"/>
                  </a:lnTo>
                  <a:lnTo>
                    <a:pt x="232257" y="143979"/>
                  </a:lnTo>
                  <a:lnTo>
                    <a:pt x="227088" y="142709"/>
                  </a:lnTo>
                  <a:lnTo>
                    <a:pt x="221869" y="154139"/>
                  </a:lnTo>
                  <a:lnTo>
                    <a:pt x="213753" y="155409"/>
                  </a:lnTo>
                  <a:lnTo>
                    <a:pt x="219659" y="159219"/>
                  </a:lnTo>
                  <a:lnTo>
                    <a:pt x="217030" y="158584"/>
                  </a:lnTo>
                  <a:lnTo>
                    <a:pt x="217030" y="179539"/>
                  </a:lnTo>
                  <a:lnTo>
                    <a:pt x="215036" y="179539"/>
                  </a:lnTo>
                  <a:lnTo>
                    <a:pt x="215620" y="178269"/>
                  </a:lnTo>
                  <a:lnTo>
                    <a:pt x="216712" y="178269"/>
                  </a:lnTo>
                  <a:lnTo>
                    <a:pt x="217030" y="179539"/>
                  </a:lnTo>
                  <a:lnTo>
                    <a:pt x="217030" y="158584"/>
                  </a:lnTo>
                  <a:lnTo>
                    <a:pt x="209143" y="156679"/>
                  </a:lnTo>
                  <a:lnTo>
                    <a:pt x="212737" y="160489"/>
                  </a:lnTo>
                  <a:lnTo>
                    <a:pt x="211277" y="159219"/>
                  </a:lnTo>
                  <a:lnTo>
                    <a:pt x="209905" y="159219"/>
                  </a:lnTo>
                  <a:lnTo>
                    <a:pt x="209727" y="157949"/>
                  </a:lnTo>
                  <a:lnTo>
                    <a:pt x="208229" y="161759"/>
                  </a:lnTo>
                  <a:lnTo>
                    <a:pt x="203911" y="160489"/>
                  </a:lnTo>
                  <a:lnTo>
                    <a:pt x="205308" y="164299"/>
                  </a:lnTo>
                  <a:lnTo>
                    <a:pt x="203835" y="164299"/>
                  </a:lnTo>
                  <a:lnTo>
                    <a:pt x="204165" y="163029"/>
                  </a:lnTo>
                  <a:lnTo>
                    <a:pt x="203200" y="161759"/>
                  </a:lnTo>
                  <a:lnTo>
                    <a:pt x="203390" y="164299"/>
                  </a:lnTo>
                  <a:lnTo>
                    <a:pt x="201460" y="163029"/>
                  </a:lnTo>
                  <a:lnTo>
                    <a:pt x="201828" y="161759"/>
                  </a:lnTo>
                  <a:lnTo>
                    <a:pt x="199250" y="164299"/>
                  </a:lnTo>
                  <a:lnTo>
                    <a:pt x="202577" y="168109"/>
                  </a:lnTo>
                  <a:lnTo>
                    <a:pt x="205765" y="171919"/>
                  </a:lnTo>
                  <a:lnTo>
                    <a:pt x="202361" y="171919"/>
                  </a:lnTo>
                  <a:lnTo>
                    <a:pt x="203606" y="175729"/>
                  </a:lnTo>
                  <a:lnTo>
                    <a:pt x="202031" y="174459"/>
                  </a:lnTo>
                  <a:lnTo>
                    <a:pt x="200088" y="174459"/>
                  </a:lnTo>
                  <a:lnTo>
                    <a:pt x="201345" y="171919"/>
                  </a:lnTo>
                  <a:lnTo>
                    <a:pt x="200253" y="173189"/>
                  </a:lnTo>
                  <a:lnTo>
                    <a:pt x="194030" y="176999"/>
                  </a:lnTo>
                  <a:lnTo>
                    <a:pt x="196659" y="179539"/>
                  </a:lnTo>
                  <a:lnTo>
                    <a:pt x="195668" y="179539"/>
                  </a:lnTo>
                  <a:lnTo>
                    <a:pt x="195148" y="180809"/>
                  </a:lnTo>
                  <a:lnTo>
                    <a:pt x="192976" y="183349"/>
                  </a:lnTo>
                  <a:lnTo>
                    <a:pt x="192544" y="183349"/>
                  </a:lnTo>
                  <a:lnTo>
                    <a:pt x="190741" y="185889"/>
                  </a:lnTo>
                  <a:lnTo>
                    <a:pt x="191757" y="185889"/>
                  </a:lnTo>
                  <a:lnTo>
                    <a:pt x="194233" y="189699"/>
                  </a:lnTo>
                  <a:lnTo>
                    <a:pt x="190792" y="188429"/>
                  </a:lnTo>
                  <a:lnTo>
                    <a:pt x="189534" y="189699"/>
                  </a:lnTo>
                  <a:lnTo>
                    <a:pt x="189242" y="189699"/>
                  </a:lnTo>
                  <a:lnTo>
                    <a:pt x="183070" y="190969"/>
                  </a:lnTo>
                  <a:lnTo>
                    <a:pt x="188747" y="192239"/>
                  </a:lnTo>
                  <a:lnTo>
                    <a:pt x="182321" y="193509"/>
                  </a:lnTo>
                  <a:lnTo>
                    <a:pt x="184581" y="196049"/>
                  </a:lnTo>
                  <a:lnTo>
                    <a:pt x="188645" y="199859"/>
                  </a:lnTo>
                  <a:lnTo>
                    <a:pt x="178701" y="196049"/>
                  </a:lnTo>
                  <a:lnTo>
                    <a:pt x="178244" y="199859"/>
                  </a:lnTo>
                  <a:lnTo>
                    <a:pt x="180187" y="201129"/>
                  </a:lnTo>
                  <a:lnTo>
                    <a:pt x="180543" y="203669"/>
                  </a:lnTo>
                  <a:lnTo>
                    <a:pt x="175374" y="200952"/>
                  </a:lnTo>
                  <a:lnTo>
                    <a:pt x="175577" y="200736"/>
                  </a:lnTo>
                  <a:lnTo>
                    <a:pt x="175882" y="199745"/>
                  </a:lnTo>
                  <a:lnTo>
                    <a:pt x="175564" y="199440"/>
                  </a:lnTo>
                  <a:lnTo>
                    <a:pt x="174917" y="198805"/>
                  </a:lnTo>
                  <a:lnTo>
                    <a:pt x="174929" y="200723"/>
                  </a:lnTo>
                  <a:lnTo>
                    <a:pt x="173316" y="199859"/>
                  </a:lnTo>
                  <a:lnTo>
                    <a:pt x="170903" y="198589"/>
                  </a:lnTo>
                  <a:lnTo>
                    <a:pt x="169164" y="199859"/>
                  </a:lnTo>
                  <a:lnTo>
                    <a:pt x="168516" y="198589"/>
                  </a:lnTo>
                  <a:lnTo>
                    <a:pt x="168948" y="198589"/>
                  </a:lnTo>
                  <a:lnTo>
                    <a:pt x="169024" y="197319"/>
                  </a:lnTo>
                  <a:lnTo>
                    <a:pt x="163322" y="198589"/>
                  </a:lnTo>
                  <a:lnTo>
                    <a:pt x="171323" y="201129"/>
                  </a:lnTo>
                  <a:lnTo>
                    <a:pt x="169659" y="203669"/>
                  </a:lnTo>
                  <a:lnTo>
                    <a:pt x="167767" y="202399"/>
                  </a:lnTo>
                  <a:lnTo>
                    <a:pt x="166497" y="199859"/>
                  </a:lnTo>
                  <a:lnTo>
                    <a:pt x="164668" y="201129"/>
                  </a:lnTo>
                  <a:lnTo>
                    <a:pt x="162712" y="201129"/>
                  </a:lnTo>
                  <a:lnTo>
                    <a:pt x="164922" y="210019"/>
                  </a:lnTo>
                  <a:lnTo>
                    <a:pt x="160007" y="210019"/>
                  </a:lnTo>
                  <a:lnTo>
                    <a:pt x="163182" y="211289"/>
                  </a:lnTo>
                  <a:lnTo>
                    <a:pt x="162966" y="212559"/>
                  </a:lnTo>
                  <a:lnTo>
                    <a:pt x="161734" y="215099"/>
                  </a:lnTo>
                  <a:lnTo>
                    <a:pt x="154317" y="213829"/>
                  </a:lnTo>
                  <a:lnTo>
                    <a:pt x="155168" y="215912"/>
                  </a:lnTo>
                  <a:lnTo>
                    <a:pt x="154686" y="215607"/>
                  </a:lnTo>
                  <a:lnTo>
                    <a:pt x="154597" y="216382"/>
                  </a:lnTo>
                  <a:lnTo>
                    <a:pt x="154813" y="216928"/>
                  </a:lnTo>
                  <a:lnTo>
                    <a:pt x="155232" y="217309"/>
                  </a:lnTo>
                  <a:lnTo>
                    <a:pt x="155346" y="216535"/>
                  </a:lnTo>
                  <a:lnTo>
                    <a:pt x="155270" y="216141"/>
                  </a:lnTo>
                  <a:lnTo>
                    <a:pt x="156413" y="218909"/>
                  </a:lnTo>
                  <a:lnTo>
                    <a:pt x="155905" y="218909"/>
                  </a:lnTo>
                  <a:lnTo>
                    <a:pt x="155524" y="217639"/>
                  </a:lnTo>
                  <a:lnTo>
                    <a:pt x="155232" y="217639"/>
                  </a:lnTo>
                  <a:lnTo>
                    <a:pt x="154914" y="220179"/>
                  </a:lnTo>
                  <a:lnTo>
                    <a:pt x="152742" y="223989"/>
                  </a:lnTo>
                  <a:lnTo>
                    <a:pt x="153936" y="226529"/>
                  </a:lnTo>
                  <a:lnTo>
                    <a:pt x="149669" y="225259"/>
                  </a:lnTo>
                  <a:lnTo>
                    <a:pt x="147891" y="229069"/>
                  </a:lnTo>
                  <a:lnTo>
                    <a:pt x="146456" y="232879"/>
                  </a:lnTo>
                  <a:lnTo>
                    <a:pt x="143154" y="231609"/>
                  </a:lnTo>
                  <a:lnTo>
                    <a:pt x="139700" y="236689"/>
                  </a:lnTo>
                  <a:lnTo>
                    <a:pt x="139128" y="235419"/>
                  </a:lnTo>
                  <a:lnTo>
                    <a:pt x="136271" y="237959"/>
                  </a:lnTo>
                  <a:lnTo>
                    <a:pt x="137782" y="243039"/>
                  </a:lnTo>
                  <a:lnTo>
                    <a:pt x="136766" y="243039"/>
                  </a:lnTo>
                  <a:lnTo>
                    <a:pt x="136550" y="241769"/>
                  </a:lnTo>
                  <a:lnTo>
                    <a:pt x="136245" y="241769"/>
                  </a:lnTo>
                  <a:lnTo>
                    <a:pt x="131394" y="244309"/>
                  </a:lnTo>
                  <a:lnTo>
                    <a:pt x="131724" y="250659"/>
                  </a:lnTo>
                  <a:lnTo>
                    <a:pt x="129247" y="249389"/>
                  </a:lnTo>
                  <a:lnTo>
                    <a:pt x="129717" y="251929"/>
                  </a:lnTo>
                  <a:lnTo>
                    <a:pt x="122135" y="251929"/>
                  </a:lnTo>
                  <a:lnTo>
                    <a:pt x="122135" y="290639"/>
                  </a:lnTo>
                  <a:lnTo>
                    <a:pt x="115938" y="288759"/>
                  </a:lnTo>
                  <a:lnTo>
                    <a:pt x="120700" y="286219"/>
                  </a:lnTo>
                  <a:lnTo>
                    <a:pt x="122135" y="290639"/>
                  </a:lnTo>
                  <a:lnTo>
                    <a:pt x="122135" y="251929"/>
                  </a:lnTo>
                  <a:lnTo>
                    <a:pt x="120764" y="251929"/>
                  </a:lnTo>
                  <a:lnTo>
                    <a:pt x="119849" y="258279"/>
                  </a:lnTo>
                  <a:lnTo>
                    <a:pt x="119291" y="257009"/>
                  </a:lnTo>
                  <a:lnTo>
                    <a:pt x="116420" y="260819"/>
                  </a:lnTo>
                  <a:lnTo>
                    <a:pt x="111950" y="262089"/>
                  </a:lnTo>
                  <a:lnTo>
                    <a:pt x="108966" y="265899"/>
                  </a:lnTo>
                  <a:lnTo>
                    <a:pt x="110566" y="269709"/>
                  </a:lnTo>
                  <a:lnTo>
                    <a:pt x="110007" y="274789"/>
                  </a:lnTo>
                  <a:lnTo>
                    <a:pt x="113893" y="272249"/>
                  </a:lnTo>
                  <a:lnTo>
                    <a:pt x="112991" y="278599"/>
                  </a:lnTo>
                  <a:lnTo>
                    <a:pt x="115658" y="278599"/>
                  </a:lnTo>
                  <a:lnTo>
                    <a:pt x="114846" y="279869"/>
                  </a:lnTo>
                  <a:lnTo>
                    <a:pt x="109931" y="279869"/>
                  </a:lnTo>
                  <a:lnTo>
                    <a:pt x="111099" y="277329"/>
                  </a:lnTo>
                  <a:lnTo>
                    <a:pt x="111747" y="277329"/>
                  </a:lnTo>
                  <a:lnTo>
                    <a:pt x="108153" y="273519"/>
                  </a:lnTo>
                  <a:lnTo>
                    <a:pt x="106210" y="281139"/>
                  </a:lnTo>
                  <a:lnTo>
                    <a:pt x="103466" y="278599"/>
                  </a:lnTo>
                  <a:lnTo>
                    <a:pt x="98437" y="283679"/>
                  </a:lnTo>
                  <a:lnTo>
                    <a:pt x="93002" y="288759"/>
                  </a:lnTo>
                  <a:lnTo>
                    <a:pt x="87591" y="292569"/>
                  </a:lnTo>
                  <a:lnTo>
                    <a:pt x="82613" y="297649"/>
                  </a:lnTo>
                  <a:lnTo>
                    <a:pt x="86575" y="300189"/>
                  </a:lnTo>
                  <a:lnTo>
                    <a:pt x="84315" y="301459"/>
                  </a:lnTo>
                  <a:lnTo>
                    <a:pt x="83007" y="301459"/>
                  </a:lnTo>
                  <a:lnTo>
                    <a:pt x="81013" y="300189"/>
                  </a:lnTo>
                  <a:lnTo>
                    <a:pt x="82638" y="298919"/>
                  </a:lnTo>
                  <a:lnTo>
                    <a:pt x="79997" y="298919"/>
                  </a:lnTo>
                  <a:lnTo>
                    <a:pt x="81813" y="302920"/>
                  </a:lnTo>
                  <a:lnTo>
                    <a:pt x="82372" y="303999"/>
                  </a:lnTo>
                  <a:lnTo>
                    <a:pt x="79984" y="305435"/>
                  </a:lnTo>
                  <a:lnTo>
                    <a:pt x="78168" y="307809"/>
                  </a:lnTo>
                  <a:lnTo>
                    <a:pt x="76530" y="307809"/>
                  </a:lnTo>
                  <a:lnTo>
                    <a:pt x="76250" y="309079"/>
                  </a:lnTo>
                  <a:lnTo>
                    <a:pt x="75565" y="307809"/>
                  </a:lnTo>
                  <a:lnTo>
                    <a:pt x="76390" y="307809"/>
                  </a:lnTo>
                  <a:lnTo>
                    <a:pt x="75565" y="306539"/>
                  </a:lnTo>
                  <a:lnTo>
                    <a:pt x="74510" y="306539"/>
                  </a:lnTo>
                  <a:lnTo>
                    <a:pt x="74231" y="307809"/>
                  </a:lnTo>
                  <a:lnTo>
                    <a:pt x="71374" y="310349"/>
                  </a:lnTo>
                  <a:lnTo>
                    <a:pt x="74993" y="311619"/>
                  </a:lnTo>
                  <a:lnTo>
                    <a:pt x="75133" y="314159"/>
                  </a:lnTo>
                  <a:lnTo>
                    <a:pt x="73418" y="314159"/>
                  </a:lnTo>
                  <a:lnTo>
                    <a:pt x="70281" y="312889"/>
                  </a:lnTo>
                  <a:lnTo>
                    <a:pt x="65303" y="325589"/>
                  </a:lnTo>
                  <a:lnTo>
                    <a:pt x="62826" y="325589"/>
                  </a:lnTo>
                  <a:lnTo>
                    <a:pt x="63119" y="328129"/>
                  </a:lnTo>
                  <a:lnTo>
                    <a:pt x="61518" y="330669"/>
                  </a:lnTo>
                  <a:lnTo>
                    <a:pt x="59321" y="333209"/>
                  </a:lnTo>
                  <a:lnTo>
                    <a:pt x="60350" y="333209"/>
                  </a:lnTo>
                  <a:lnTo>
                    <a:pt x="63576" y="334479"/>
                  </a:lnTo>
                  <a:lnTo>
                    <a:pt x="61544" y="337019"/>
                  </a:lnTo>
                  <a:lnTo>
                    <a:pt x="56083" y="330669"/>
                  </a:lnTo>
                  <a:lnTo>
                    <a:pt x="55854" y="338289"/>
                  </a:lnTo>
                  <a:lnTo>
                    <a:pt x="53721" y="337337"/>
                  </a:lnTo>
                  <a:lnTo>
                    <a:pt x="52120" y="338340"/>
                  </a:lnTo>
                  <a:lnTo>
                    <a:pt x="52120" y="343369"/>
                  </a:lnTo>
                  <a:lnTo>
                    <a:pt x="50228" y="344639"/>
                  </a:lnTo>
                  <a:lnTo>
                    <a:pt x="49911" y="342900"/>
                  </a:lnTo>
                  <a:lnTo>
                    <a:pt x="52120" y="343369"/>
                  </a:lnTo>
                  <a:lnTo>
                    <a:pt x="52120" y="338340"/>
                  </a:lnTo>
                  <a:lnTo>
                    <a:pt x="46113" y="342099"/>
                  </a:lnTo>
                  <a:lnTo>
                    <a:pt x="47218" y="342328"/>
                  </a:lnTo>
                  <a:lnTo>
                    <a:pt x="46316" y="347179"/>
                  </a:lnTo>
                  <a:lnTo>
                    <a:pt x="38417" y="349719"/>
                  </a:lnTo>
                  <a:lnTo>
                    <a:pt x="35128" y="354799"/>
                  </a:lnTo>
                  <a:lnTo>
                    <a:pt x="35864" y="356069"/>
                  </a:lnTo>
                  <a:lnTo>
                    <a:pt x="37769" y="356069"/>
                  </a:lnTo>
                  <a:lnTo>
                    <a:pt x="38100" y="357339"/>
                  </a:lnTo>
                  <a:lnTo>
                    <a:pt x="31940" y="357339"/>
                  </a:lnTo>
                  <a:lnTo>
                    <a:pt x="31534" y="358609"/>
                  </a:lnTo>
                  <a:lnTo>
                    <a:pt x="35852" y="362419"/>
                  </a:lnTo>
                  <a:lnTo>
                    <a:pt x="31597" y="361149"/>
                  </a:lnTo>
                  <a:lnTo>
                    <a:pt x="33807" y="362419"/>
                  </a:lnTo>
                  <a:lnTo>
                    <a:pt x="33528" y="362419"/>
                  </a:lnTo>
                  <a:lnTo>
                    <a:pt x="26250" y="368769"/>
                  </a:lnTo>
                  <a:lnTo>
                    <a:pt x="20675" y="377659"/>
                  </a:lnTo>
                  <a:lnTo>
                    <a:pt x="14439" y="385279"/>
                  </a:lnTo>
                  <a:lnTo>
                    <a:pt x="5219" y="389089"/>
                  </a:lnTo>
                  <a:lnTo>
                    <a:pt x="7874" y="389089"/>
                  </a:lnTo>
                  <a:lnTo>
                    <a:pt x="7315" y="390359"/>
                  </a:lnTo>
                  <a:lnTo>
                    <a:pt x="6553" y="391629"/>
                  </a:lnTo>
                  <a:lnTo>
                    <a:pt x="7467" y="391629"/>
                  </a:lnTo>
                  <a:lnTo>
                    <a:pt x="8547" y="392899"/>
                  </a:lnTo>
                  <a:lnTo>
                    <a:pt x="9753" y="394169"/>
                  </a:lnTo>
                  <a:lnTo>
                    <a:pt x="3365" y="395439"/>
                  </a:lnTo>
                  <a:lnTo>
                    <a:pt x="5816" y="399249"/>
                  </a:lnTo>
                  <a:lnTo>
                    <a:pt x="0" y="400519"/>
                  </a:lnTo>
                  <a:lnTo>
                    <a:pt x="2590" y="403059"/>
                  </a:lnTo>
                  <a:lnTo>
                    <a:pt x="3111" y="401789"/>
                  </a:lnTo>
                  <a:lnTo>
                    <a:pt x="5181" y="405599"/>
                  </a:lnTo>
                  <a:lnTo>
                    <a:pt x="12750" y="405599"/>
                  </a:lnTo>
                  <a:lnTo>
                    <a:pt x="16992" y="408139"/>
                  </a:lnTo>
                  <a:lnTo>
                    <a:pt x="14617" y="404329"/>
                  </a:lnTo>
                  <a:lnTo>
                    <a:pt x="26911" y="408139"/>
                  </a:lnTo>
                  <a:lnTo>
                    <a:pt x="25374" y="404329"/>
                  </a:lnTo>
                  <a:lnTo>
                    <a:pt x="24358" y="401789"/>
                  </a:lnTo>
                  <a:lnTo>
                    <a:pt x="23850" y="400519"/>
                  </a:lnTo>
                  <a:lnTo>
                    <a:pt x="24879" y="400519"/>
                  </a:lnTo>
                  <a:lnTo>
                    <a:pt x="25260" y="399249"/>
                  </a:lnTo>
                  <a:lnTo>
                    <a:pt x="27559" y="397979"/>
                  </a:lnTo>
                  <a:lnTo>
                    <a:pt x="27863" y="397979"/>
                  </a:lnTo>
                  <a:lnTo>
                    <a:pt x="31483" y="392899"/>
                  </a:lnTo>
                  <a:lnTo>
                    <a:pt x="35090" y="392899"/>
                  </a:lnTo>
                  <a:lnTo>
                    <a:pt x="40970" y="387819"/>
                  </a:lnTo>
                  <a:lnTo>
                    <a:pt x="38912" y="386778"/>
                  </a:lnTo>
                  <a:lnTo>
                    <a:pt x="38658" y="389089"/>
                  </a:lnTo>
                  <a:lnTo>
                    <a:pt x="36068" y="384009"/>
                  </a:lnTo>
                  <a:lnTo>
                    <a:pt x="39065" y="385330"/>
                  </a:lnTo>
                  <a:lnTo>
                    <a:pt x="38989" y="386016"/>
                  </a:lnTo>
                  <a:lnTo>
                    <a:pt x="39497" y="385521"/>
                  </a:lnTo>
                  <a:lnTo>
                    <a:pt x="41808" y="386549"/>
                  </a:lnTo>
                  <a:lnTo>
                    <a:pt x="42481" y="381469"/>
                  </a:lnTo>
                  <a:lnTo>
                    <a:pt x="43167" y="376389"/>
                  </a:lnTo>
                  <a:lnTo>
                    <a:pt x="46113" y="377659"/>
                  </a:lnTo>
                  <a:lnTo>
                    <a:pt x="46888" y="376389"/>
                  </a:lnTo>
                  <a:lnTo>
                    <a:pt x="47675" y="375119"/>
                  </a:lnTo>
                  <a:lnTo>
                    <a:pt x="49441" y="376389"/>
                  </a:lnTo>
                  <a:lnTo>
                    <a:pt x="48755" y="375119"/>
                  </a:lnTo>
                  <a:lnTo>
                    <a:pt x="48082" y="373849"/>
                  </a:lnTo>
                  <a:lnTo>
                    <a:pt x="49377" y="372579"/>
                  </a:lnTo>
                  <a:lnTo>
                    <a:pt x="51574" y="373849"/>
                  </a:lnTo>
                  <a:lnTo>
                    <a:pt x="52755" y="375119"/>
                  </a:lnTo>
                  <a:lnTo>
                    <a:pt x="52374" y="375119"/>
                  </a:lnTo>
                  <a:lnTo>
                    <a:pt x="52387" y="376389"/>
                  </a:lnTo>
                  <a:lnTo>
                    <a:pt x="55118" y="376389"/>
                  </a:lnTo>
                  <a:lnTo>
                    <a:pt x="55321" y="371856"/>
                  </a:lnTo>
                  <a:lnTo>
                    <a:pt x="54013" y="372579"/>
                  </a:lnTo>
                  <a:lnTo>
                    <a:pt x="56946" y="366229"/>
                  </a:lnTo>
                  <a:lnTo>
                    <a:pt x="63906" y="361149"/>
                  </a:lnTo>
                  <a:lnTo>
                    <a:pt x="65252" y="354799"/>
                  </a:lnTo>
                  <a:lnTo>
                    <a:pt x="63919" y="353529"/>
                  </a:lnTo>
                  <a:lnTo>
                    <a:pt x="65176" y="348449"/>
                  </a:lnTo>
                  <a:lnTo>
                    <a:pt x="67538" y="352259"/>
                  </a:lnTo>
                  <a:lnTo>
                    <a:pt x="69456" y="348449"/>
                  </a:lnTo>
                  <a:lnTo>
                    <a:pt x="70104" y="347179"/>
                  </a:lnTo>
                  <a:lnTo>
                    <a:pt x="69900" y="345909"/>
                  </a:lnTo>
                  <a:lnTo>
                    <a:pt x="70104" y="344639"/>
                  </a:lnTo>
                  <a:lnTo>
                    <a:pt x="70307" y="343369"/>
                  </a:lnTo>
                  <a:lnTo>
                    <a:pt x="71374" y="343369"/>
                  </a:lnTo>
                  <a:lnTo>
                    <a:pt x="71678" y="344639"/>
                  </a:lnTo>
                  <a:lnTo>
                    <a:pt x="75323" y="343369"/>
                  </a:lnTo>
                  <a:lnTo>
                    <a:pt x="75476" y="345909"/>
                  </a:lnTo>
                  <a:lnTo>
                    <a:pt x="76047" y="343369"/>
                  </a:lnTo>
                  <a:lnTo>
                    <a:pt x="76911" y="339559"/>
                  </a:lnTo>
                  <a:lnTo>
                    <a:pt x="75603" y="342099"/>
                  </a:lnTo>
                  <a:lnTo>
                    <a:pt x="74714" y="338289"/>
                  </a:lnTo>
                  <a:lnTo>
                    <a:pt x="74409" y="337019"/>
                  </a:lnTo>
                  <a:lnTo>
                    <a:pt x="74117" y="335749"/>
                  </a:lnTo>
                  <a:lnTo>
                    <a:pt x="76314" y="337019"/>
                  </a:lnTo>
                  <a:lnTo>
                    <a:pt x="75946" y="335749"/>
                  </a:lnTo>
                  <a:lnTo>
                    <a:pt x="75577" y="334479"/>
                  </a:lnTo>
                  <a:lnTo>
                    <a:pt x="74841" y="334479"/>
                  </a:lnTo>
                  <a:lnTo>
                    <a:pt x="76149" y="331939"/>
                  </a:lnTo>
                  <a:lnTo>
                    <a:pt x="76161" y="334479"/>
                  </a:lnTo>
                  <a:lnTo>
                    <a:pt x="79806" y="331939"/>
                  </a:lnTo>
                  <a:lnTo>
                    <a:pt x="80098" y="335749"/>
                  </a:lnTo>
                  <a:lnTo>
                    <a:pt x="87401" y="334479"/>
                  </a:lnTo>
                  <a:lnTo>
                    <a:pt x="85547" y="331939"/>
                  </a:lnTo>
                  <a:lnTo>
                    <a:pt x="84607" y="330669"/>
                  </a:lnTo>
                  <a:lnTo>
                    <a:pt x="83616" y="329298"/>
                  </a:lnTo>
                  <a:lnTo>
                    <a:pt x="83121" y="330669"/>
                  </a:lnTo>
                  <a:lnTo>
                    <a:pt x="83083" y="328574"/>
                  </a:lnTo>
                  <a:lnTo>
                    <a:pt x="82753" y="328129"/>
                  </a:lnTo>
                  <a:lnTo>
                    <a:pt x="80772" y="328129"/>
                  </a:lnTo>
                  <a:lnTo>
                    <a:pt x="81000" y="324319"/>
                  </a:lnTo>
                  <a:lnTo>
                    <a:pt x="82600" y="323049"/>
                  </a:lnTo>
                  <a:lnTo>
                    <a:pt x="83870" y="321779"/>
                  </a:lnTo>
                  <a:lnTo>
                    <a:pt x="90487" y="325589"/>
                  </a:lnTo>
                  <a:lnTo>
                    <a:pt x="93319" y="321779"/>
                  </a:lnTo>
                  <a:lnTo>
                    <a:pt x="93014" y="323049"/>
                  </a:lnTo>
                  <a:lnTo>
                    <a:pt x="95288" y="323049"/>
                  </a:lnTo>
                  <a:lnTo>
                    <a:pt x="94729" y="321779"/>
                  </a:lnTo>
                  <a:lnTo>
                    <a:pt x="93599" y="319239"/>
                  </a:lnTo>
                  <a:lnTo>
                    <a:pt x="96862" y="319239"/>
                  </a:lnTo>
                  <a:lnTo>
                    <a:pt x="96189" y="317969"/>
                  </a:lnTo>
                  <a:lnTo>
                    <a:pt x="94843" y="315429"/>
                  </a:lnTo>
                  <a:lnTo>
                    <a:pt x="97205" y="316941"/>
                  </a:lnTo>
                  <a:lnTo>
                    <a:pt x="97840" y="319239"/>
                  </a:lnTo>
                  <a:lnTo>
                    <a:pt x="100126" y="319239"/>
                  </a:lnTo>
                  <a:lnTo>
                    <a:pt x="99783" y="317969"/>
                  </a:lnTo>
                  <a:lnTo>
                    <a:pt x="98958" y="314960"/>
                  </a:lnTo>
                  <a:lnTo>
                    <a:pt x="96786" y="315429"/>
                  </a:lnTo>
                  <a:lnTo>
                    <a:pt x="96888" y="315785"/>
                  </a:lnTo>
                  <a:lnTo>
                    <a:pt x="96570" y="315429"/>
                  </a:lnTo>
                  <a:lnTo>
                    <a:pt x="95465" y="314159"/>
                  </a:lnTo>
                  <a:lnTo>
                    <a:pt x="93573" y="317969"/>
                  </a:lnTo>
                  <a:lnTo>
                    <a:pt x="94183" y="315429"/>
                  </a:lnTo>
                  <a:lnTo>
                    <a:pt x="91478" y="310349"/>
                  </a:lnTo>
                  <a:lnTo>
                    <a:pt x="96037" y="309079"/>
                  </a:lnTo>
                  <a:lnTo>
                    <a:pt x="96545" y="310349"/>
                  </a:lnTo>
                  <a:lnTo>
                    <a:pt x="96735" y="311619"/>
                  </a:lnTo>
                  <a:lnTo>
                    <a:pt x="96735" y="311899"/>
                  </a:lnTo>
                  <a:lnTo>
                    <a:pt x="96545" y="311912"/>
                  </a:lnTo>
                  <a:lnTo>
                    <a:pt x="96418" y="311899"/>
                  </a:lnTo>
                  <a:lnTo>
                    <a:pt x="96596" y="313309"/>
                  </a:lnTo>
                  <a:lnTo>
                    <a:pt x="96735" y="312889"/>
                  </a:lnTo>
                  <a:lnTo>
                    <a:pt x="98386" y="312889"/>
                  </a:lnTo>
                  <a:lnTo>
                    <a:pt x="97713" y="311619"/>
                  </a:lnTo>
                  <a:lnTo>
                    <a:pt x="98044" y="311734"/>
                  </a:lnTo>
                  <a:lnTo>
                    <a:pt x="97472" y="310349"/>
                  </a:lnTo>
                  <a:lnTo>
                    <a:pt x="99314" y="310349"/>
                  </a:lnTo>
                  <a:lnTo>
                    <a:pt x="101625" y="312991"/>
                  </a:lnTo>
                  <a:lnTo>
                    <a:pt x="104927" y="314159"/>
                  </a:lnTo>
                  <a:lnTo>
                    <a:pt x="103644" y="310349"/>
                  </a:lnTo>
                  <a:lnTo>
                    <a:pt x="103212" y="309079"/>
                  </a:lnTo>
                  <a:lnTo>
                    <a:pt x="105194" y="311619"/>
                  </a:lnTo>
                  <a:lnTo>
                    <a:pt x="105181" y="310349"/>
                  </a:lnTo>
                  <a:lnTo>
                    <a:pt x="104838" y="309079"/>
                  </a:lnTo>
                  <a:lnTo>
                    <a:pt x="105473" y="307809"/>
                  </a:lnTo>
                  <a:lnTo>
                    <a:pt x="107162" y="311619"/>
                  </a:lnTo>
                  <a:lnTo>
                    <a:pt x="106451" y="307809"/>
                  </a:lnTo>
                  <a:lnTo>
                    <a:pt x="109410" y="309079"/>
                  </a:lnTo>
                  <a:lnTo>
                    <a:pt x="109347" y="305269"/>
                  </a:lnTo>
                  <a:lnTo>
                    <a:pt x="106426" y="305269"/>
                  </a:lnTo>
                  <a:lnTo>
                    <a:pt x="107137" y="301459"/>
                  </a:lnTo>
                  <a:lnTo>
                    <a:pt x="107619" y="298919"/>
                  </a:lnTo>
                  <a:lnTo>
                    <a:pt x="114261" y="307809"/>
                  </a:lnTo>
                  <a:lnTo>
                    <a:pt x="116344" y="303999"/>
                  </a:lnTo>
                  <a:lnTo>
                    <a:pt x="116941" y="302920"/>
                  </a:lnTo>
                  <a:lnTo>
                    <a:pt x="114185" y="303999"/>
                  </a:lnTo>
                  <a:lnTo>
                    <a:pt x="114160" y="301459"/>
                  </a:lnTo>
                  <a:lnTo>
                    <a:pt x="115455" y="301459"/>
                  </a:lnTo>
                  <a:lnTo>
                    <a:pt x="117398" y="300189"/>
                  </a:lnTo>
                  <a:lnTo>
                    <a:pt x="119037" y="300189"/>
                  </a:lnTo>
                  <a:lnTo>
                    <a:pt x="120751" y="297649"/>
                  </a:lnTo>
                  <a:lnTo>
                    <a:pt x="121615" y="296379"/>
                  </a:lnTo>
                  <a:lnTo>
                    <a:pt x="119710" y="297307"/>
                  </a:lnTo>
                  <a:lnTo>
                    <a:pt x="119418" y="296964"/>
                  </a:lnTo>
                  <a:lnTo>
                    <a:pt x="119418" y="297446"/>
                  </a:lnTo>
                  <a:lnTo>
                    <a:pt x="116408" y="298919"/>
                  </a:lnTo>
                  <a:lnTo>
                    <a:pt x="116395" y="296379"/>
                  </a:lnTo>
                  <a:lnTo>
                    <a:pt x="119418" y="297446"/>
                  </a:lnTo>
                  <a:lnTo>
                    <a:pt x="119418" y="296964"/>
                  </a:lnTo>
                  <a:lnTo>
                    <a:pt x="118935" y="296379"/>
                  </a:lnTo>
                  <a:lnTo>
                    <a:pt x="116827" y="293839"/>
                  </a:lnTo>
                  <a:lnTo>
                    <a:pt x="117335" y="291299"/>
                  </a:lnTo>
                  <a:lnTo>
                    <a:pt x="119481" y="293839"/>
                  </a:lnTo>
                  <a:lnTo>
                    <a:pt x="124294" y="291299"/>
                  </a:lnTo>
                  <a:lnTo>
                    <a:pt x="122529" y="290753"/>
                  </a:lnTo>
                  <a:lnTo>
                    <a:pt x="123202" y="288759"/>
                  </a:lnTo>
                  <a:lnTo>
                    <a:pt x="125298" y="291299"/>
                  </a:lnTo>
                  <a:lnTo>
                    <a:pt x="125260" y="288759"/>
                  </a:lnTo>
                  <a:lnTo>
                    <a:pt x="125247" y="287489"/>
                  </a:lnTo>
                  <a:lnTo>
                    <a:pt x="126263" y="287489"/>
                  </a:lnTo>
                  <a:lnTo>
                    <a:pt x="128663" y="286219"/>
                  </a:lnTo>
                  <a:lnTo>
                    <a:pt x="126758" y="284949"/>
                  </a:lnTo>
                  <a:lnTo>
                    <a:pt x="125018" y="282409"/>
                  </a:lnTo>
                  <a:lnTo>
                    <a:pt x="125742" y="281139"/>
                  </a:lnTo>
                  <a:lnTo>
                    <a:pt x="126479" y="279869"/>
                  </a:lnTo>
                  <a:lnTo>
                    <a:pt x="128778" y="279869"/>
                  </a:lnTo>
                  <a:lnTo>
                    <a:pt x="127914" y="282409"/>
                  </a:lnTo>
                  <a:lnTo>
                    <a:pt x="129781" y="279869"/>
                  </a:lnTo>
                  <a:lnTo>
                    <a:pt x="130619" y="281139"/>
                  </a:lnTo>
                  <a:lnTo>
                    <a:pt x="131762" y="283679"/>
                  </a:lnTo>
                  <a:lnTo>
                    <a:pt x="129451" y="283679"/>
                  </a:lnTo>
                  <a:lnTo>
                    <a:pt x="129717" y="284949"/>
                  </a:lnTo>
                  <a:lnTo>
                    <a:pt x="130302" y="286219"/>
                  </a:lnTo>
                  <a:lnTo>
                    <a:pt x="132867" y="286219"/>
                  </a:lnTo>
                  <a:lnTo>
                    <a:pt x="133438" y="282409"/>
                  </a:lnTo>
                  <a:lnTo>
                    <a:pt x="132867" y="282409"/>
                  </a:lnTo>
                  <a:lnTo>
                    <a:pt x="133045" y="276059"/>
                  </a:lnTo>
                  <a:lnTo>
                    <a:pt x="134340" y="276059"/>
                  </a:lnTo>
                  <a:lnTo>
                    <a:pt x="134823" y="278599"/>
                  </a:lnTo>
                  <a:lnTo>
                    <a:pt x="135229" y="277329"/>
                  </a:lnTo>
                  <a:lnTo>
                    <a:pt x="134696" y="276059"/>
                  </a:lnTo>
                  <a:lnTo>
                    <a:pt x="135445" y="274789"/>
                  </a:lnTo>
                  <a:lnTo>
                    <a:pt x="136931" y="276059"/>
                  </a:lnTo>
                  <a:lnTo>
                    <a:pt x="138582" y="278358"/>
                  </a:lnTo>
                  <a:lnTo>
                    <a:pt x="139344" y="274789"/>
                  </a:lnTo>
                  <a:lnTo>
                    <a:pt x="140296" y="276059"/>
                  </a:lnTo>
                  <a:lnTo>
                    <a:pt x="145872" y="276059"/>
                  </a:lnTo>
                  <a:lnTo>
                    <a:pt x="145554" y="274789"/>
                  </a:lnTo>
                  <a:lnTo>
                    <a:pt x="144907" y="272249"/>
                  </a:lnTo>
                  <a:lnTo>
                    <a:pt x="143954" y="268439"/>
                  </a:lnTo>
                  <a:lnTo>
                    <a:pt x="147510" y="267169"/>
                  </a:lnTo>
                  <a:lnTo>
                    <a:pt x="147193" y="267169"/>
                  </a:lnTo>
                  <a:lnTo>
                    <a:pt x="147421" y="265899"/>
                  </a:lnTo>
                  <a:lnTo>
                    <a:pt x="149898" y="263359"/>
                  </a:lnTo>
                  <a:lnTo>
                    <a:pt x="153847" y="263359"/>
                  </a:lnTo>
                  <a:lnTo>
                    <a:pt x="153962" y="259549"/>
                  </a:lnTo>
                  <a:lnTo>
                    <a:pt x="158432" y="260819"/>
                  </a:lnTo>
                  <a:lnTo>
                    <a:pt x="158838" y="259549"/>
                  </a:lnTo>
                  <a:lnTo>
                    <a:pt x="159258" y="258279"/>
                  </a:lnTo>
                  <a:lnTo>
                    <a:pt x="159664" y="257009"/>
                  </a:lnTo>
                  <a:lnTo>
                    <a:pt x="152666" y="258279"/>
                  </a:lnTo>
                  <a:lnTo>
                    <a:pt x="154736" y="254469"/>
                  </a:lnTo>
                  <a:lnTo>
                    <a:pt x="156044" y="250659"/>
                  </a:lnTo>
                  <a:lnTo>
                    <a:pt x="158203" y="255739"/>
                  </a:lnTo>
                  <a:lnTo>
                    <a:pt x="159854" y="255739"/>
                  </a:lnTo>
                  <a:lnTo>
                    <a:pt x="159448" y="253199"/>
                  </a:lnTo>
                  <a:lnTo>
                    <a:pt x="158305" y="248119"/>
                  </a:lnTo>
                  <a:lnTo>
                    <a:pt x="162915" y="248119"/>
                  </a:lnTo>
                  <a:lnTo>
                    <a:pt x="162788" y="249389"/>
                  </a:lnTo>
                  <a:lnTo>
                    <a:pt x="161785" y="249389"/>
                  </a:lnTo>
                  <a:lnTo>
                    <a:pt x="161366" y="250659"/>
                  </a:lnTo>
                  <a:lnTo>
                    <a:pt x="164668" y="249389"/>
                  </a:lnTo>
                  <a:lnTo>
                    <a:pt x="165519" y="254469"/>
                  </a:lnTo>
                  <a:lnTo>
                    <a:pt x="163144" y="255739"/>
                  </a:lnTo>
                  <a:lnTo>
                    <a:pt x="167043" y="255739"/>
                  </a:lnTo>
                  <a:lnTo>
                    <a:pt x="165442" y="251929"/>
                  </a:lnTo>
                  <a:lnTo>
                    <a:pt x="167830" y="248119"/>
                  </a:lnTo>
                  <a:lnTo>
                    <a:pt x="168630" y="246849"/>
                  </a:lnTo>
                  <a:lnTo>
                    <a:pt x="167043" y="243039"/>
                  </a:lnTo>
                  <a:lnTo>
                    <a:pt x="169278" y="243039"/>
                  </a:lnTo>
                  <a:lnTo>
                    <a:pt x="168922" y="244309"/>
                  </a:lnTo>
                  <a:lnTo>
                    <a:pt x="173812" y="244309"/>
                  </a:lnTo>
                  <a:lnTo>
                    <a:pt x="166192" y="237959"/>
                  </a:lnTo>
                  <a:lnTo>
                    <a:pt x="167944" y="236689"/>
                  </a:lnTo>
                  <a:lnTo>
                    <a:pt x="169710" y="235419"/>
                  </a:lnTo>
                  <a:lnTo>
                    <a:pt x="172593" y="235419"/>
                  </a:lnTo>
                  <a:lnTo>
                    <a:pt x="172631" y="236308"/>
                  </a:lnTo>
                  <a:lnTo>
                    <a:pt x="172466" y="237375"/>
                  </a:lnTo>
                  <a:lnTo>
                    <a:pt x="172631" y="236880"/>
                  </a:lnTo>
                  <a:lnTo>
                    <a:pt x="172656" y="236689"/>
                  </a:lnTo>
                  <a:lnTo>
                    <a:pt x="172681" y="236512"/>
                  </a:lnTo>
                  <a:lnTo>
                    <a:pt x="172859" y="235419"/>
                  </a:lnTo>
                  <a:lnTo>
                    <a:pt x="173278" y="232879"/>
                  </a:lnTo>
                  <a:lnTo>
                    <a:pt x="173990" y="232879"/>
                  </a:lnTo>
                  <a:lnTo>
                    <a:pt x="174510" y="233641"/>
                  </a:lnTo>
                  <a:lnTo>
                    <a:pt x="176847" y="230339"/>
                  </a:lnTo>
                  <a:lnTo>
                    <a:pt x="176999" y="230339"/>
                  </a:lnTo>
                  <a:lnTo>
                    <a:pt x="176530" y="229069"/>
                  </a:lnTo>
                  <a:lnTo>
                    <a:pt x="176123" y="226529"/>
                  </a:lnTo>
                  <a:lnTo>
                    <a:pt x="176022" y="225259"/>
                  </a:lnTo>
                  <a:lnTo>
                    <a:pt x="177419" y="225259"/>
                  </a:lnTo>
                  <a:lnTo>
                    <a:pt x="177533" y="223989"/>
                  </a:lnTo>
                  <a:lnTo>
                    <a:pt x="179768" y="225259"/>
                  </a:lnTo>
                  <a:lnTo>
                    <a:pt x="183019" y="225259"/>
                  </a:lnTo>
                  <a:lnTo>
                    <a:pt x="182092" y="223989"/>
                  </a:lnTo>
                  <a:lnTo>
                    <a:pt x="181178" y="222719"/>
                  </a:lnTo>
                  <a:lnTo>
                    <a:pt x="184226" y="222719"/>
                  </a:lnTo>
                  <a:lnTo>
                    <a:pt x="184200" y="223672"/>
                  </a:lnTo>
                  <a:lnTo>
                    <a:pt x="184315" y="222719"/>
                  </a:lnTo>
                  <a:lnTo>
                    <a:pt x="185293" y="222719"/>
                  </a:lnTo>
                  <a:lnTo>
                    <a:pt x="186220" y="221449"/>
                  </a:lnTo>
                  <a:lnTo>
                    <a:pt x="186080" y="220179"/>
                  </a:lnTo>
                  <a:lnTo>
                    <a:pt x="188163" y="221449"/>
                  </a:lnTo>
                  <a:lnTo>
                    <a:pt x="188671" y="220179"/>
                  </a:lnTo>
                  <a:lnTo>
                    <a:pt x="189814" y="218909"/>
                  </a:lnTo>
                  <a:lnTo>
                    <a:pt x="192481" y="221449"/>
                  </a:lnTo>
                  <a:lnTo>
                    <a:pt x="193052" y="218909"/>
                  </a:lnTo>
                  <a:lnTo>
                    <a:pt x="191541" y="217639"/>
                  </a:lnTo>
                  <a:lnTo>
                    <a:pt x="191122" y="216369"/>
                  </a:lnTo>
                  <a:lnTo>
                    <a:pt x="192913" y="215099"/>
                  </a:lnTo>
                  <a:lnTo>
                    <a:pt x="193141" y="215214"/>
                  </a:lnTo>
                  <a:lnTo>
                    <a:pt x="194792" y="212559"/>
                  </a:lnTo>
                  <a:lnTo>
                    <a:pt x="197866" y="211289"/>
                  </a:lnTo>
                  <a:lnTo>
                    <a:pt x="198170" y="208749"/>
                  </a:lnTo>
                  <a:lnTo>
                    <a:pt x="198970" y="204939"/>
                  </a:lnTo>
                  <a:lnTo>
                    <a:pt x="200875" y="203911"/>
                  </a:lnTo>
                  <a:lnTo>
                    <a:pt x="200787" y="203669"/>
                  </a:lnTo>
                  <a:lnTo>
                    <a:pt x="201333" y="203669"/>
                  </a:lnTo>
                  <a:lnTo>
                    <a:pt x="202006" y="203669"/>
                  </a:lnTo>
                  <a:lnTo>
                    <a:pt x="202234" y="202399"/>
                  </a:lnTo>
                  <a:lnTo>
                    <a:pt x="199364" y="201129"/>
                  </a:lnTo>
                  <a:lnTo>
                    <a:pt x="199834" y="199859"/>
                  </a:lnTo>
                  <a:lnTo>
                    <a:pt x="200317" y="198589"/>
                  </a:lnTo>
                  <a:lnTo>
                    <a:pt x="197764" y="196049"/>
                  </a:lnTo>
                  <a:lnTo>
                    <a:pt x="208178" y="199859"/>
                  </a:lnTo>
                  <a:lnTo>
                    <a:pt x="207187" y="196049"/>
                  </a:lnTo>
                  <a:lnTo>
                    <a:pt x="206857" y="194779"/>
                  </a:lnTo>
                  <a:lnTo>
                    <a:pt x="208153" y="194779"/>
                  </a:lnTo>
                  <a:lnTo>
                    <a:pt x="208280" y="196049"/>
                  </a:lnTo>
                  <a:lnTo>
                    <a:pt x="209499" y="197319"/>
                  </a:lnTo>
                  <a:lnTo>
                    <a:pt x="209816" y="194779"/>
                  </a:lnTo>
                  <a:lnTo>
                    <a:pt x="210134" y="192239"/>
                  </a:lnTo>
                  <a:lnTo>
                    <a:pt x="210337" y="192239"/>
                  </a:lnTo>
                  <a:lnTo>
                    <a:pt x="209689" y="187159"/>
                  </a:lnTo>
                  <a:lnTo>
                    <a:pt x="209969" y="187159"/>
                  </a:lnTo>
                  <a:lnTo>
                    <a:pt x="209448" y="182079"/>
                  </a:lnTo>
                  <a:lnTo>
                    <a:pt x="209130" y="178269"/>
                  </a:lnTo>
                  <a:lnTo>
                    <a:pt x="205600" y="178269"/>
                  </a:lnTo>
                  <a:lnTo>
                    <a:pt x="206197" y="175729"/>
                  </a:lnTo>
                  <a:lnTo>
                    <a:pt x="206794" y="173189"/>
                  </a:lnTo>
                  <a:lnTo>
                    <a:pt x="207568" y="174459"/>
                  </a:lnTo>
                  <a:lnTo>
                    <a:pt x="208229" y="174459"/>
                  </a:lnTo>
                  <a:lnTo>
                    <a:pt x="208927" y="176999"/>
                  </a:lnTo>
                  <a:lnTo>
                    <a:pt x="208826" y="175729"/>
                  </a:lnTo>
                  <a:lnTo>
                    <a:pt x="210705" y="175729"/>
                  </a:lnTo>
                  <a:lnTo>
                    <a:pt x="211772" y="176999"/>
                  </a:lnTo>
                  <a:lnTo>
                    <a:pt x="212610" y="179539"/>
                  </a:lnTo>
                  <a:lnTo>
                    <a:pt x="209994" y="179539"/>
                  </a:lnTo>
                  <a:lnTo>
                    <a:pt x="210985" y="180809"/>
                  </a:lnTo>
                  <a:lnTo>
                    <a:pt x="212191" y="183349"/>
                  </a:lnTo>
                  <a:lnTo>
                    <a:pt x="213779" y="184518"/>
                  </a:lnTo>
                  <a:lnTo>
                    <a:pt x="213842" y="183349"/>
                  </a:lnTo>
                  <a:lnTo>
                    <a:pt x="214045" y="183349"/>
                  </a:lnTo>
                  <a:lnTo>
                    <a:pt x="214325" y="184619"/>
                  </a:lnTo>
                  <a:lnTo>
                    <a:pt x="215023" y="184619"/>
                  </a:lnTo>
                  <a:lnTo>
                    <a:pt x="214757" y="183349"/>
                  </a:lnTo>
                  <a:lnTo>
                    <a:pt x="218376" y="184619"/>
                  </a:lnTo>
                  <a:lnTo>
                    <a:pt x="217322" y="183349"/>
                  </a:lnTo>
                  <a:lnTo>
                    <a:pt x="222656" y="182079"/>
                  </a:lnTo>
                  <a:lnTo>
                    <a:pt x="222250" y="178269"/>
                  </a:lnTo>
                  <a:lnTo>
                    <a:pt x="222110" y="176999"/>
                  </a:lnTo>
                  <a:lnTo>
                    <a:pt x="221653" y="175729"/>
                  </a:lnTo>
                  <a:lnTo>
                    <a:pt x="220751" y="173189"/>
                  </a:lnTo>
                  <a:lnTo>
                    <a:pt x="219837" y="170649"/>
                  </a:lnTo>
                  <a:lnTo>
                    <a:pt x="222580" y="164299"/>
                  </a:lnTo>
                  <a:lnTo>
                    <a:pt x="223799" y="168109"/>
                  </a:lnTo>
                  <a:lnTo>
                    <a:pt x="225958" y="168109"/>
                  </a:lnTo>
                  <a:lnTo>
                    <a:pt x="227139" y="169278"/>
                  </a:lnTo>
                  <a:lnTo>
                    <a:pt x="231825" y="166839"/>
                  </a:lnTo>
                  <a:lnTo>
                    <a:pt x="232029" y="164299"/>
                  </a:lnTo>
                  <a:lnTo>
                    <a:pt x="232841" y="164973"/>
                  </a:lnTo>
                  <a:lnTo>
                    <a:pt x="230111" y="161759"/>
                  </a:lnTo>
                  <a:lnTo>
                    <a:pt x="234238" y="161759"/>
                  </a:lnTo>
                  <a:lnTo>
                    <a:pt x="236004" y="160489"/>
                  </a:lnTo>
                  <a:lnTo>
                    <a:pt x="237769" y="159219"/>
                  </a:lnTo>
                  <a:lnTo>
                    <a:pt x="238340" y="161493"/>
                  </a:lnTo>
                  <a:lnTo>
                    <a:pt x="241414" y="159219"/>
                  </a:lnTo>
                  <a:lnTo>
                    <a:pt x="246989" y="152895"/>
                  </a:lnTo>
                  <a:lnTo>
                    <a:pt x="247815" y="154139"/>
                  </a:lnTo>
                  <a:lnTo>
                    <a:pt x="248361" y="154139"/>
                  </a:lnTo>
                  <a:close/>
                </a:path>
                <a:path w="372744" h="408305">
                  <a:moveTo>
                    <a:pt x="251523" y="113804"/>
                  </a:moveTo>
                  <a:lnTo>
                    <a:pt x="248932" y="113271"/>
                  </a:lnTo>
                  <a:lnTo>
                    <a:pt x="245376" y="112026"/>
                  </a:lnTo>
                  <a:lnTo>
                    <a:pt x="247345" y="113779"/>
                  </a:lnTo>
                  <a:lnTo>
                    <a:pt x="249466" y="115277"/>
                  </a:lnTo>
                  <a:lnTo>
                    <a:pt x="249885" y="114223"/>
                  </a:lnTo>
                  <a:lnTo>
                    <a:pt x="250659" y="113880"/>
                  </a:lnTo>
                  <a:lnTo>
                    <a:pt x="251523" y="113804"/>
                  </a:lnTo>
                  <a:close/>
                </a:path>
                <a:path w="372744" h="408305">
                  <a:moveTo>
                    <a:pt x="252450" y="149987"/>
                  </a:moveTo>
                  <a:lnTo>
                    <a:pt x="246443" y="145554"/>
                  </a:lnTo>
                  <a:lnTo>
                    <a:pt x="251561" y="153860"/>
                  </a:lnTo>
                  <a:lnTo>
                    <a:pt x="250342" y="150583"/>
                  </a:lnTo>
                  <a:lnTo>
                    <a:pt x="251193" y="150279"/>
                  </a:lnTo>
                  <a:lnTo>
                    <a:pt x="252450" y="149987"/>
                  </a:lnTo>
                  <a:close/>
                </a:path>
                <a:path w="372744" h="408305">
                  <a:moveTo>
                    <a:pt x="252641" y="150063"/>
                  </a:moveTo>
                  <a:lnTo>
                    <a:pt x="252501" y="149974"/>
                  </a:lnTo>
                  <a:lnTo>
                    <a:pt x="252628" y="150114"/>
                  </a:lnTo>
                  <a:close/>
                </a:path>
                <a:path w="372744" h="408305">
                  <a:moveTo>
                    <a:pt x="253377" y="146519"/>
                  </a:moveTo>
                  <a:lnTo>
                    <a:pt x="252476" y="146011"/>
                  </a:lnTo>
                  <a:lnTo>
                    <a:pt x="253339" y="146710"/>
                  </a:lnTo>
                  <a:lnTo>
                    <a:pt x="253377" y="146519"/>
                  </a:lnTo>
                  <a:close/>
                </a:path>
                <a:path w="372744" h="408305">
                  <a:moveTo>
                    <a:pt x="255574" y="147789"/>
                  </a:moveTo>
                  <a:lnTo>
                    <a:pt x="254660" y="147789"/>
                  </a:lnTo>
                  <a:lnTo>
                    <a:pt x="253339" y="146710"/>
                  </a:lnTo>
                  <a:lnTo>
                    <a:pt x="252628" y="150329"/>
                  </a:lnTo>
                  <a:lnTo>
                    <a:pt x="255143" y="150329"/>
                  </a:lnTo>
                  <a:lnTo>
                    <a:pt x="255574" y="147789"/>
                  </a:lnTo>
                  <a:close/>
                </a:path>
                <a:path w="372744" h="408305">
                  <a:moveTo>
                    <a:pt x="259384" y="143979"/>
                  </a:moveTo>
                  <a:lnTo>
                    <a:pt x="259308" y="142709"/>
                  </a:lnTo>
                  <a:lnTo>
                    <a:pt x="259016" y="142455"/>
                  </a:lnTo>
                  <a:lnTo>
                    <a:pt x="259384" y="143979"/>
                  </a:lnTo>
                  <a:close/>
                </a:path>
                <a:path w="372744" h="408305">
                  <a:moveTo>
                    <a:pt x="268008" y="269913"/>
                  </a:moveTo>
                  <a:lnTo>
                    <a:pt x="267208" y="269798"/>
                  </a:lnTo>
                  <a:lnTo>
                    <a:pt x="267233" y="268554"/>
                  </a:lnTo>
                  <a:lnTo>
                    <a:pt x="264807" y="271780"/>
                  </a:lnTo>
                  <a:lnTo>
                    <a:pt x="265633" y="274904"/>
                  </a:lnTo>
                  <a:lnTo>
                    <a:pt x="268008" y="269913"/>
                  </a:lnTo>
                  <a:close/>
                </a:path>
                <a:path w="372744" h="408305">
                  <a:moveTo>
                    <a:pt x="269494" y="270141"/>
                  </a:moveTo>
                  <a:lnTo>
                    <a:pt x="268046" y="269925"/>
                  </a:lnTo>
                  <a:lnTo>
                    <a:pt x="268109" y="270421"/>
                  </a:lnTo>
                  <a:lnTo>
                    <a:pt x="269494" y="270141"/>
                  </a:lnTo>
                  <a:close/>
                </a:path>
                <a:path w="372744" h="408305">
                  <a:moveTo>
                    <a:pt x="269951" y="272592"/>
                  </a:moveTo>
                  <a:lnTo>
                    <a:pt x="268109" y="270421"/>
                  </a:lnTo>
                  <a:lnTo>
                    <a:pt x="268427" y="273011"/>
                  </a:lnTo>
                  <a:lnTo>
                    <a:pt x="269951" y="272592"/>
                  </a:lnTo>
                  <a:close/>
                </a:path>
                <a:path w="372744" h="408305">
                  <a:moveTo>
                    <a:pt x="270776" y="270217"/>
                  </a:moveTo>
                  <a:lnTo>
                    <a:pt x="270154" y="270078"/>
                  </a:lnTo>
                  <a:lnTo>
                    <a:pt x="269786" y="270090"/>
                  </a:lnTo>
                  <a:lnTo>
                    <a:pt x="269494" y="270141"/>
                  </a:lnTo>
                  <a:lnTo>
                    <a:pt x="269862" y="270192"/>
                  </a:lnTo>
                  <a:lnTo>
                    <a:pt x="270268" y="270230"/>
                  </a:lnTo>
                  <a:lnTo>
                    <a:pt x="270776" y="270217"/>
                  </a:lnTo>
                  <a:close/>
                </a:path>
                <a:path w="372744" h="408305">
                  <a:moveTo>
                    <a:pt x="271221" y="130009"/>
                  </a:moveTo>
                  <a:lnTo>
                    <a:pt x="269595" y="127469"/>
                  </a:lnTo>
                  <a:lnTo>
                    <a:pt x="266014" y="121119"/>
                  </a:lnTo>
                  <a:lnTo>
                    <a:pt x="263855" y="117309"/>
                  </a:lnTo>
                  <a:lnTo>
                    <a:pt x="263144" y="116039"/>
                  </a:lnTo>
                  <a:lnTo>
                    <a:pt x="263677" y="113499"/>
                  </a:lnTo>
                  <a:lnTo>
                    <a:pt x="261645" y="113499"/>
                  </a:lnTo>
                  <a:lnTo>
                    <a:pt x="255536" y="113499"/>
                  </a:lnTo>
                  <a:lnTo>
                    <a:pt x="254774" y="114769"/>
                  </a:lnTo>
                  <a:lnTo>
                    <a:pt x="252844" y="114769"/>
                  </a:lnTo>
                  <a:lnTo>
                    <a:pt x="252196" y="116039"/>
                  </a:lnTo>
                  <a:lnTo>
                    <a:pt x="251815" y="117309"/>
                  </a:lnTo>
                  <a:lnTo>
                    <a:pt x="249466" y="116039"/>
                  </a:lnTo>
                  <a:lnTo>
                    <a:pt x="247764" y="116039"/>
                  </a:lnTo>
                  <a:lnTo>
                    <a:pt x="249593" y="117309"/>
                  </a:lnTo>
                  <a:lnTo>
                    <a:pt x="251536" y="118579"/>
                  </a:lnTo>
                  <a:lnTo>
                    <a:pt x="251434" y="119849"/>
                  </a:lnTo>
                  <a:lnTo>
                    <a:pt x="251625" y="121119"/>
                  </a:lnTo>
                  <a:lnTo>
                    <a:pt x="247726" y="118579"/>
                  </a:lnTo>
                  <a:lnTo>
                    <a:pt x="250482" y="124929"/>
                  </a:lnTo>
                  <a:lnTo>
                    <a:pt x="246138" y="122389"/>
                  </a:lnTo>
                  <a:lnTo>
                    <a:pt x="247243" y="123659"/>
                  </a:lnTo>
                  <a:lnTo>
                    <a:pt x="246227" y="124612"/>
                  </a:lnTo>
                  <a:lnTo>
                    <a:pt x="246227" y="131279"/>
                  </a:lnTo>
                  <a:lnTo>
                    <a:pt x="245275" y="131279"/>
                  </a:lnTo>
                  <a:lnTo>
                    <a:pt x="245554" y="130441"/>
                  </a:lnTo>
                  <a:lnTo>
                    <a:pt x="246227" y="131279"/>
                  </a:lnTo>
                  <a:lnTo>
                    <a:pt x="246227" y="124612"/>
                  </a:lnTo>
                  <a:lnTo>
                    <a:pt x="243141" y="127469"/>
                  </a:lnTo>
                  <a:lnTo>
                    <a:pt x="245338" y="130175"/>
                  </a:lnTo>
                  <a:lnTo>
                    <a:pt x="243001" y="131279"/>
                  </a:lnTo>
                  <a:lnTo>
                    <a:pt x="243154" y="133819"/>
                  </a:lnTo>
                  <a:lnTo>
                    <a:pt x="240207" y="131279"/>
                  </a:lnTo>
                  <a:lnTo>
                    <a:pt x="241579" y="136359"/>
                  </a:lnTo>
                  <a:lnTo>
                    <a:pt x="237363" y="136359"/>
                  </a:lnTo>
                  <a:lnTo>
                    <a:pt x="236639" y="132549"/>
                  </a:lnTo>
                  <a:lnTo>
                    <a:pt x="236664" y="138899"/>
                  </a:lnTo>
                  <a:lnTo>
                    <a:pt x="235343" y="136359"/>
                  </a:lnTo>
                  <a:lnTo>
                    <a:pt x="235673" y="140169"/>
                  </a:lnTo>
                  <a:lnTo>
                    <a:pt x="242785" y="140169"/>
                  </a:lnTo>
                  <a:lnTo>
                    <a:pt x="242277" y="138899"/>
                  </a:lnTo>
                  <a:lnTo>
                    <a:pt x="241769" y="137629"/>
                  </a:lnTo>
                  <a:lnTo>
                    <a:pt x="244335" y="141439"/>
                  </a:lnTo>
                  <a:lnTo>
                    <a:pt x="252476" y="146011"/>
                  </a:lnTo>
                  <a:lnTo>
                    <a:pt x="249974" y="143979"/>
                  </a:lnTo>
                  <a:lnTo>
                    <a:pt x="250355" y="142709"/>
                  </a:lnTo>
                  <a:lnTo>
                    <a:pt x="255562" y="145249"/>
                  </a:lnTo>
                  <a:lnTo>
                    <a:pt x="253428" y="143979"/>
                  </a:lnTo>
                  <a:lnTo>
                    <a:pt x="257175" y="143979"/>
                  </a:lnTo>
                  <a:lnTo>
                    <a:pt x="256184" y="142709"/>
                  </a:lnTo>
                  <a:lnTo>
                    <a:pt x="253225" y="138899"/>
                  </a:lnTo>
                  <a:lnTo>
                    <a:pt x="254533" y="137629"/>
                  </a:lnTo>
                  <a:lnTo>
                    <a:pt x="255054" y="138899"/>
                  </a:lnTo>
                  <a:lnTo>
                    <a:pt x="259016" y="142455"/>
                  </a:lnTo>
                  <a:lnTo>
                    <a:pt x="257911" y="137769"/>
                  </a:lnTo>
                  <a:lnTo>
                    <a:pt x="261404" y="140169"/>
                  </a:lnTo>
                  <a:lnTo>
                    <a:pt x="262153" y="140169"/>
                  </a:lnTo>
                  <a:lnTo>
                    <a:pt x="265912" y="138899"/>
                  </a:lnTo>
                  <a:lnTo>
                    <a:pt x="266217" y="137629"/>
                  </a:lnTo>
                  <a:lnTo>
                    <a:pt x="263931" y="137629"/>
                  </a:lnTo>
                  <a:lnTo>
                    <a:pt x="267855" y="135089"/>
                  </a:lnTo>
                  <a:lnTo>
                    <a:pt x="266636" y="133819"/>
                  </a:lnTo>
                  <a:lnTo>
                    <a:pt x="264210" y="131279"/>
                  </a:lnTo>
                  <a:lnTo>
                    <a:pt x="262991" y="130009"/>
                  </a:lnTo>
                  <a:lnTo>
                    <a:pt x="260565" y="127469"/>
                  </a:lnTo>
                  <a:lnTo>
                    <a:pt x="264058" y="124929"/>
                  </a:lnTo>
                  <a:lnTo>
                    <a:pt x="264629" y="126199"/>
                  </a:lnTo>
                  <a:lnTo>
                    <a:pt x="268998" y="131279"/>
                  </a:lnTo>
                  <a:lnTo>
                    <a:pt x="271221" y="130009"/>
                  </a:lnTo>
                  <a:close/>
                </a:path>
                <a:path w="372744" h="408305">
                  <a:moveTo>
                    <a:pt x="293039" y="108419"/>
                  </a:moveTo>
                  <a:lnTo>
                    <a:pt x="292290" y="108115"/>
                  </a:lnTo>
                  <a:lnTo>
                    <a:pt x="292328" y="108419"/>
                  </a:lnTo>
                  <a:lnTo>
                    <a:pt x="293039" y="108419"/>
                  </a:lnTo>
                  <a:close/>
                </a:path>
                <a:path w="372744" h="408305">
                  <a:moveTo>
                    <a:pt x="294970" y="108356"/>
                  </a:moveTo>
                  <a:lnTo>
                    <a:pt x="294208" y="108508"/>
                  </a:lnTo>
                  <a:lnTo>
                    <a:pt x="293585" y="108394"/>
                  </a:lnTo>
                  <a:lnTo>
                    <a:pt x="293039" y="108165"/>
                  </a:lnTo>
                  <a:lnTo>
                    <a:pt x="293484" y="108699"/>
                  </a:lnTo>
                  <a:lnTo>
                    <a:pt x="294106" y="108915"/>
                  </a:lnTo>
                  <a:lnTo>
                    <a:pt x="294970" y="108356"/>
                  </a:lnTo>
                  <a:close/>
                </a:path>
                <a:path w="372744" h="408305">
                  <a:moveTo>
                    <a:pt x="295122" y="70777"/>
                  </a:moveTo>
                  <a:lnTo>
                    <a:pt x="293547" y="70764"/>
                  </a:lnTo>
                  <a:lnTo>
                    <a:pt x="292138" y="71170"/>
                  </a:lnTo>
                  <a:lnTo>
                    <a:pt x="292442" y="73329"/>
                  </a:lnTo>
                  <a:lnTo>
                    <a:pt x="292785" y="73367"/>
                  </a:lnTo>
                  <a:lnTo>
                    <a:pt x="293027" y="73304"/>
                  </a:lnTo>
                  <a:lnTo>
                    <a:pt x="293344" y="73304"/>
                  </a:lnTo>
                  <a:lnTo>
                    <a:pt x="293725" y="72351"/>
                  </a:lnTo>
                  <a:lnTo>
                    <a:pt x="294182" y="71450"/>
                  </a:lnTo>
                  <a:lnTo>
                    <a:pt x="295122" y="70777"/>
                  </a:lnTo>
                  <a:close/>
                </a:path>
                <a:path w="372744" h="408305">
                  <a:moveTo>
                    <a:pt x="299656" y="71539"/>
                  </a:moveTo>
                  <a:lnTo>
                    <a:pt x="298500" y="69710"/>
                  </a:lnTo>
                  <a:lnTo>
                    <a:pt x="296887" y="69862"/>
                  </a:lnTo>
                  <a:lnTo>
                    <a:pt x="295859" y="70256"/>
                  </a:lnTo>
                  <a:lnTo>
                    <a:pt x="295122" y="70777"/>
                  </a:lnTo>
                  <a:lnTo>
                    <a:pt x="297256" y="70789"/>
                  </a:lnTo>
                  <a:lnTo>
                    <a:pt x="299656" y="71539"/>
                  </a:lnTo>
                  <a:close/>
                </a:path>
                <a:path w="372744" h="408305">
                  <a:moveTo>
                    <a:pt x="301891" y="285648"/>
                  </a:moveTo>
                  <a:lnTo>
                    <a:pt x="296621" y="288683"/>
                  </a:lnTo>
                  <a:lnTo>
                    <a:pt x="297040" y="289179"/>
                  </a:lnTo>
                  <a:lnTo>
                    <a:pt x="301891" y="285648"/>
                  </a:lnTo>
                  <a:close/>
                </a:path>
                <a:path w="372744" h="408305">
                  <a:moveTo>
                    <a:pt x="309270" y="86626"/>
                  </a:moveTo>
                  <a:lnTo>
                    <a:pt x="309194" y="85572"/>
                  </a:lnTo>
                  <a:lnTo>
                    <a:pt x="308521" y="85953"/>
                  </a:lnTo>
                  <a:lnTo>
                    <a:pt x="308622" y="86131"/>
                  </a:lnTo>
                  <a:lnTo>
                    <a:pt x="309105" y="86664"/>
                  </a:lnTo>
                  <a:lnTo>
                    <a:pt x="309270" y="86626"/>
                  </a:lnTo>
                  <a:close/>
                </a:path>
                <a:path w="372744" h="408305">
                  <a:moveTo>
                    <a:pt x="309460" y="86664"/>
                  </a:moveTo>
                  <a:lnTo>
                    <a:pt x="309270" y="86626"/>
                  </a:lnTo>
                  <a:lnTo>
                    <a:pt x="309460" y="86664"/>
                  </a:lnTo>
                  <a:close/>
                </a:path>
                <a:path w="372744" h="408305">
                  <a:moveTo>
                    <a:pt x="309460" y="85166"/>
                  </a:moveTo>
                  <a:lnTo>
                    <a:pt x="309194" y="85572"/>
                  </a:lnTo>
                  <a:lnTo>
                    <a:pt x="309359" y="85953"/>
                  </a:lnTo>
                  <a:lnTo>
                    <a:pt x="309410" y="85559"/>
                  </a:lnTo>
                  <a:lnTo>
                    <a:pt x="309460" y="85166"/>
                  </a:lnTo>
                  <a:close/>
                </a:path>
                <a:path w="372744" h="408305">
                  <a:moveTo>
                    <a:pt x="309613" y="86550"/>
                  </a:moveTo>
                  <a:lnTo>
                    <a:pt x="309359" y="85953"/>
                  </a:lnTo>
                  <a:lnTo>
                    <a:pt x="309448" y="86588"/>
                  </a:lnTo>
                  <a:lnTo>
                    <a:pt x="309613" y="86550"/>
                  </a:lnTo>
                  <a:close/>
                </a:path>
                <a:path w="372744" h="408305">
                  <a:moveTo>
                    <a:pt x="312521" y="325970"/>
                  </a:moveTo>
                  <a:lnTo>
                    <a:pt x="312267" y="323545"/>
                  </a:lnTo>
                  <a:lnTo>
                    <a:pt x="311238" y="323773"/>
                  </a:lnTo>
                  <a:lnTo>
                    <a:pt x="308000" y="321691"/>
                  </a:lnTo>
                  <a:lnTo>
                    <a:pt x="309651" y="324345"/>
                  </a:lnTo>
                  <a:lnTo>
                    <a:pt x="310692" y="324104"/>
                  </a:lnTo>
                  <a:lnTo>
                    <a:pt x="312521" y="325970"/>
                  </a:lnTo>
                  <a:close/>
                </a:path>
                <a:path w="372744" h="408305">
                  <a:moveTo>
                    <a:pt x="312585" y="89369"/>
                  </a:moveTo>
                  <a:lnTo>
                    <a:pt x="311099" y="86829"/>
                  </a:lnTo>
                  <a:lnTo>
                    <a:pt x="311556" y="86131"/>
                  </a:lnTo>
                  <a:lnTo>
                    <a:pt x="309613" y="86550"/>
                  </a:lnTo>
                  <a:lnTo>
                    <a:pt x="309499" y="86829"/>
                  </a:lnTo>
                  <a:lnTo>
                    <a:pt x="309245" y="86829"/>
                  </a:lnTo>
                  <a:lnTo>
                    <a:pt x="308356" y="86829"/>
                  </a:lnTo>
                  <a:lnTo>
                    <a:pt x="309676" y="87617"/>
                  </a:lnTo>
                  <a:lnTo>
                    <a:pt x="312585" y="89369"/>
                  </a:lnTo>
                  <a:close/>
                </a:path>
                <a:path w="372744" h="408305">
                  <a:moveTo>
                    <a:pt x="313118" y="81749"/>
                  </a:moveTo>
                  <a:lnTo>
                    <a:pt x="310235" y="79209"/>
                  </a:lnTo>
                  <a:lnTo>
                    <a:pt x="309460" y="85166"/>
                  </a:lnTo>
                  <a:lnTo>
                    <a:pt x="310057" y="84289"/>
                  </a:lnTo>
                  <a:lnTo>
                    <a:pt x="312305" y="84975"/>
                  </a:lnTo>
                  <a:lnTo>
                    <a:pt x="312762" y="84289"/>
                  </a:lnTo>
                  <a:lnTo>
                    <a:pt x="313118" y="81749"/>
                  </a:lnTo>
                  <a:close/>
                </a:path>
                <a:path w="372744" h="408305">
                  <a:moveTo>
                    <a:pt x="314223" y="85559"/>
                  </a:moveTo>
                  <a:lnTo>
                    <a:pt x="312305" y="84975"/>
                  </a:lnTo>
                  <a:lnTo>
                    <a:pt x="311556" y="86131"/>
                  </a:lnTo>
                  <a:lnTo>
                    <a:pt x="314223" y="85559"/>
                  </a:lnTo>
                  <a:close/>
                </a:path>
                <a:path w="372744" h="408305">
                  <a:moveTo>
                    <a:pt x="317576" y="52730"/>
                  </a:moveTo>
                  <a:lnTo>
                    <a:pt x="314896" y="50203"/>
                  </a:lnTo>
                  <a:lnTo>
                    <a:pt x="315836" y="50647"/>
                  </a:lnTo>
                  <a:lnTo>
                    <a:pt x="314337" y="47891"/>
                  </a:lnTo>
                  <a:lnTo>
                    <a:pt x="314972" y="56476"/>
                  </a:lnTo>
                  <a:lnTo>
                    <a:pt x="316649" y="52743"/>
                  </a:lnTo>
                  <a:lnTo>
                    <a:pt x="317576" y="52730"/>
                  </a:lnTo>
                  <a:close/>
                </a:path>
                <a:path w="372744" h="408305">
                  <a:moveTo>
                    <a:pt x="318046" y="49326"/>
                  </a:moveTo>
                  <a:lnTo>
                    <a:pt x="317792" y="49326"/>
                  </a:lnTo>
                  <a:lnTo>
                    <a:pt x="317639" y="49263"/>
                  </a:lnTo>
                  <a:lnTo>
                    <a:pt x="317436" y="49390"/>
                  </a:lnTo>
                  <a:lnTo>
                    <a:pt x="317182" y="49695"/>
                  </a:lnTo>
                  <a:lnTo>
                    <a:pt x="317563" y="49517"/>
                  </a:lnTo>
                  <a:lnTo>
                    <a:pt x="318046" y="49326"/>
                  </a:lnTo>
                  <a:close/>
                </a:path>
                <a:path w="372744" h="408305">
                  <a:moveTo>
                    <a:pt x="318211" y="48387"/>
                  </a:moveTo>
                  <a:lnTo>
                    <a:pt x="317550" y="48856"/>
                  </a:lnTo>
                  <a:lnTo>
                    <a:pt x="317627" y="49161"/>
                  </a:lnTo>
                  <a:lnTo>
                    <a:pt x="318211" y="48387"/>
                  </a:lnTo>
                  <a:close/>
                </a:path>
                <a:path w="372744" h="408305">
                  <a:moveTo>
                    <a:pt x="319278" y="47904"/>
                  </a:moveTo>
                  <a:lnTo>
                    <a:pt x="319087" y="47510"/>
                  </a:lnTo>
                  <a:lnTo>
                    <a:pt x="318820" y="47383"/>
                  </a:lnTo>
                  <a:lnTo>
                    <a:pt x="318503" y="48285"/>
                  </a:lnTo>
                  <a:lnTo>
                    <a:pt x="318820" y="48145"/>
                  </a:lnTo>
                  <a:lnTo>
                    <a:pt x="319278" y="47904"/>
                  </a:lnTo>
                  <a:close/>
                </a:path>
                <a:path w="372744" h="408305">
                  <a:moveTo>
                    <a:pt x="319468" y="49047"/>
                  </a:moveTo>
                  <a:lnTo>
                    <a:pt x="318998" y="49060"/>
                  </a:lnTo>
                  <a:lnTo>
                    <a:pt x="318516" y="49149"/>
                  </a:lnTo>
                  <a:lnTo>
                    <a:pt x="318058" y="49314"/>
                  </a:lnTo>
                  <a:lnTo>
                    <a:pt x="318338" y="49326"/>
                  </a:lnTo>
                  <a:lnTo>
                    <a:pt x="318770" y="49263"/>
                  </a:lnTo>
                  <a:lnTo>
                    <a:pt x="319468" y="49047"/>
                  </a:lnTo>
                  <a:close/>
                </a:path>
                <a:path w="372744" h="408305">
                  <a:moveTo>
                    <a:pt x="324027" y="41529"/>
                  </a:moveTo>
                  <a:lnTo>
                    <a:pt x="323583" y="41998"/>
                  </a:lnTo>
                  <a:lnTo>
                    <a:pt x="323748" y="42075"/>
                  </a:lnTo>
                  <a:lnTo>
                    <a:pt x="324027" y="41529"/>
                  </a:lnTo>
                  <a:close/>
                </a:path>
                <a:path w="372744" h="408305">
                  <a:moveTo>
                    <a:pt x="325005" y="42900"/>
                  </a:moveTo>
                  <a:lnTo>
                    <a:pt x="324777" y="42684"/>
                  </a:lnTo>
                  <a:lnTo>
                    <a:pt x="324523" y="42443"/>
                  </a:lnTo>
                  <a:lnTo>
                    <a:pt x="323748" y="42075"/>
                  </a:lnTo>
                  <a:lnTo>
                    <a:pt x="322999" y="43459"/>
                  </a:lnTo>
                  <a:lnTo>
                    <a:pt x="323634" y="42684"/>
                  </a:lnTo>
                  <a:lnTo>
                    <a:pt x="324319" y="42913"/>
                  </a:lnTo>
                  <a:lnTo>
                    <a:pt x="325005" y="42900"/>
                  </a:lnTo>
                  <a:close/>
                </a:path>
                <a:path w="372744" h="408305">
                  <a:moveTo>
                    <a:pt x="327863" y="53809"/>
                  </a:moveTo>
                  <a:lnTo>
                    <a:pt x="327736" y="52552"/>
                  </a:lnTo>
                  <a:lnTo>
                    <a:pt x="327863" y="53809"/>
                  </a:lnTo>
                  <a:close/>
                </a:path>
                <a:path w="372744" h="408305">
                  <a:moveTo>
                    <a:pt x="328434" y="54648"/>
                  </a:moveTo>
                  <a:lnTo>
                    <a:pt x="328079" y="54140"/>
                  </a:lnTo>
                  <a:lnTo>
                    <a:pt x="327914" y="53771"/>
                  </a:lnTo>
                  <a:lnTo>
                    <a:pt x="328053" y="54190"/>
                  </a:lnTo>
                  <a:lnTo>
                    <a:pt x="328434" y="54648"/>
                  </a:lnTo>
                  <a:close/>
                </a:path>
                <a:path w="372744" h="408305">
                  <a:moveTo>
                    <a:pt x="330301" y="41706"/>
                  </a:moveTo>
                  <a:lnTo>
                    <a:pt x="327202" y="39839"/>
                  </a:lnTo>
                  <a:lnTo>
                    <a:pt x="329806" y="41935"/>
                  </a:lnTo>
                  <a:lnTo>
                    <a:pt x="330301" y="41706"/>
                  </a:lnTo>
                  <a:close/>
                </a:path>
                <a:path w="372744" h="408305">
                  <a:moveTo>
                    <a:pt x="330390" y="57391"/>
                  </a:moveTo>
                  <a:lnTo>
                    <a:pt x="330022" y="57048"/>
                  </a:lnTo>
                  <a:lnTo>
                    <a:pt x="330047" y="56642"/>
                  </a:lnTo>
                  <a:lnTo>
                    <a:pt x="330161" y="56222"/>
                  </a:lnTo>
                  <a:lnTo>
                    <a:pt x="329057" y="57124"/>
                  </a:lnTo>
                  <a:lnTo>
                    <a:pt x="327507" y="57746"/>
                  </a:lnTo>
                  <a:lnTo>
                    <a:pt x="328142" y="58356"/>
                  </a:lnTo>
                  <a:lnTo>
                    <a:pt x="330390" y="57391"/>
                  </a:lnTo>
                  <a:close/>
                </a:path>
                <a:path w="372744" h="408305">
                  <a:moveTo>
                    <a:pt x="331419" y="42379"/>
                  </a:moveTo>
                  <a:lnTo>
                    <a:pt x="330492" y="41617"/>
                  </a:lnTo>
                  <a:lnTo>
                    <a:pt x="330301" y="41706"/>
                  </a:lnTo>
                  <a:lnTo>
                    <a:pt x="331419" y="42379"/>
                  </a:lnTo>
                  <a:close/>
                </a:path>
                <a:path w="372744" h="408305">
                  <a:moveTo>
                    <a:pt x="331597" y="41109"/>
                  </a:moveTo>
                  <a:lnTo>
                    <a:pt x="328295" y="39839"/>
                  </a:lnTo>
                  <a:lnTo>
                    <a:pt x="330492" y="41617"/>
                  </a:lnTo>
                  <a:lnTo>
                    <a:pt x="331597" y="41109"/>
                  </a:lnTo>
                  <a:close/>
                </a:path>
                <a:path w="372744" h="408305">
                  <a:moveTo>
                    <a:pt x="331749" y="37782"/>
                  </a:moveTo>
                  <a:lnTo>
                    <a:pt x="330301" y="35941"/>
                  </a:lnTo>
                  <a:lnTo>
                    <a:pt x="330365" y="37782"/>
                  </a:lnTo>
                  <a:lnTo>
                    <a:pt x="331749" y="37782"/>
                  </a:lnTo>
                  <a:close/>
                </a:path>
                <a:path w="372744" h="408305">
                  <a:moveTo>
                    <a:pt x="331927" y="43649"/>
                  </a:moveTo>
                  <a:lnTo>
                    <a:pt x="329806" y="41935"/>
                  </a:lnTo>
                  <a:lnTo>
                    <a:pt x="328866" y="42379"/>
                  </a:lnTo>
                  <a:lnTo>
                    <a:pt x="329069" y="44018"/>
                  </a:lnTo>
                  <a:lnTo>
                    <a:pt x="331927" y="43649"/>
                  </a:lnTo>
                  <a:close/>
                </a:path>
                <a:path w="372744" h="408305">
                  <a:moveTo>
                    <a:pt x="334556" y="55079"/>
                  </a:moveTo>
                  <a:lnTo>
                    <a:pt x="332917" y="51269"/>
                  </a:lnTo>
                  <a:lnTo>
                    <a:pt x="332371" y="49999"/>
                  </a:lnTo>
                  <a:lnTo>
                    <a:pt x="329133" y="49999"/>
                  </a:lnTo>
                  <a:lnTo>
                    <a:pt x="329488" y="47459"/>
                  </a:lnTo>
                  <a:lnTo>
                    <a:pt x="329171" y="44919"/>
                  </a:lnTo>
                  <a:lnTo>
                    <a:pt x="329069" y="44018"/>
                  </a:lnTo>
                  <a:lnTo>
                    <a:pt x="322008" y="44919"/>
                  </a:lnTo>
                  <a:lnTo>
                    <a:pt x="323100" y="45402"/>
                  </a:lnTo>
                  <a:lnTo>
                    <a:pt x="323773" y="47459"/>
                  </a:lnTo>
                  <a:lnTo>
                    <a:pt x="319125" y="46189"/>
                  </a:lnTo>
                  <a:lnTo>
                    <a:pt x="319989" y="47459"/>
                  </a:lnTo>
                  <a:lnTo>
                    <a:pt x="321322" y="47459"/>
                  </a:lnTo>
                  <a:lnTo>
                    <a:pt x="319290" y="48729"/>
                  </a:lnTo>
                  <a:lnTo>
                    <a:pt x="319443" y="48729"/>
                  </a:lnTo>
                  <a:lnTo>
                    <a:pt x="319633" y="49999"/>
                  </a:lnTo>
                  <a:lnTo>
                    <a:pt x="321779" y="49999"/>
                  </a:lnTo>
                  <a:lnTo>
                    <a:pt x="322821" y="52539"/>
                  </a:lnTo>
                  <a:lnTo>
                    <a:pt x="320154" y="55079"/>
                  </a:lnTo>
                  <a:lnTo>
                    <a:pt x="320243" y="57619"/>
                  </a:lnTo>
                  <a:lnTo>
                    <a:pt x="318884" y="57619"/>
                  </a:lnTo>
                  <a:lnTo>
                    <a:pt x="319722" y="56349"/>
                  </a:lnTo>
                  <a:lnTo>
                    <a:pt x="318325" y="55079"/>
                  </a:lnTo>
                  <a:lnTo>
                    <a:pt x="318452" y="57619"/>
                  </a:lnTo>
                  <a:lnTo>
                    <a:pt x="316522" y="56349"/>
                  </a:lnTo>
                  <a:lnTo>
                    <a:pt x="314706" y="56972"/>
                  </a:lnTo>
                  <a:lnTo>
                    <a:pt x="314693" y="56349"/>
                  </a:lnTo>
                  <a:lnTo>
                    <a:pt x="314045" y="56349"/>
                  </a:lnTo>
                  <a:lnTo>
                    <a:pt x="314248" y="57137"/>
                  </a:lnTo>
                  <a:lnTo>
                    <a:pt x="312877" y="57619"/>
                  </a:lnTo>
                  <a:lnTo>
                    <a:pt x="314121" y="53809"/>
                  </a:lnTo>
                  <a:lnTo>
                    <a:pt x="311975" y="56349"/>
                  </a:lnTo>
                  <a:lnTo>
                    <a:pt x="309753" y="56349"/>
                  </a:lnTo>
                  <a:lnTo>
                    <a:pt x="307682" y="57619"/>
                  </a:lnTo>
                  <a:lnTo>
                    <a:pt x="307403" y="58889"/>
                  </a:lnTo>
                  <a:lnTo>
                    <a:pt x="306044" y="58889"/>
                  </a:lnTo>
                  <a:lnTo>
                    <a:pt x="306946" y="62699"/>
                  </a:lnTo>
                  <a:lnTo>
                    <a:pt x="306374" y="61429"/>
                  </a:lnTo>
                  <a:lnTo>
                    <a:pt x="304266" y="65239"/>
                  </a:lnTo>
                  <a:lnTo>
                    <a:pt x="303784" y="65239"/>
                  </a:lnTo>
                  <a:lnTo>
                    <a:pt x="300355" y="67779"/>
                  </a:lnTo>
                  <a:lnTo>
                    <a:pt x="300228" y="74129"/>
                  </a:lnTo>
                  <a:lnTo>
                    <a:pt x="293357" y="74129"/>
                  </a:lnTo>
                  <a:lnTo>
                    <a:pt x="292747" y="75399"/>
                  </a:lnTo>
                  <a:lnTo>
                    <a:pt x="292214" y="76669"/>
                  </a:lnTo>
                  <a:lnTo>
                    <a:pt x="289915" y="77939"/>
                  </a:lnTo>
                  <a:lnTo>
                    <a:pt x="287997" y="76669"/>
                  </a:lnTo>
                  <a:lnTo>
                    <a:pt x="287185" y="79209"/>
                  </a:lnTo>
                  <a:lnTo>
                    <a:pt x="282321" y="79209"/>
                  </a:lnTo>
                  <a:lnTo>
                    <a:pt x="283375" y="81749"/>
                  </a:lnTo>
                  <a:lnTo>
                    <a:pt x="277660" y="77939"/>
                  </a:lnTo>
                  <a:lnTo>
                    <a:pt x="275818" y="86829"/>
                  </a:lnTo>
                  <a:lnTo>
                    <a:pt x="272656" y="88099"/>
                  </a:lnTo>
                  <a:lnTo>
                    <a:pt x="274637" y="90639"/>
                  </a:lnTo>
                  <a:lnTo>
                    <a:pt x="272859" y="91909"/>
                  </a:lnTo>
                  <a:lnTo>
                    <a:pt x="271907" y="94449"/>
                  </a:lnTo>
                  <a:lnTo>
                    <a:pt x="270700" y="96989"/>
                  </a:lnTo>
                  <a:lnTo>
                    <a:pt x="272656" y="98259"/>
                  </a:lnTo>
                  <a:lnTo>
                    <a:pt x="272427" y="102069"/>
                  </a:lnTo>
                  <a:lnTo>
                    <a:pt x="266865" y="102069"/>
                  </a:lnTo>
                  <a:lnTo>
                    <a:pt x="265582" y="103339"/>
                  </a:lnTo>
                  <a:lnTo>
                    <a:pt x="264287" y="104609"/>
                  </a:lnTo>
                  <a:lnTo>
                    <a:pt x="263779" y="103339"/>
                  </a:lnTo>
                  <a:lnTo>
                    <a:pt x="265569" y="103339"/>
                  </a:lnTo>
                  <a:lnTo>
                    <a:pt x="258114" y="102069"/>
                  </a:lnTo>
                  <a:lnTo>
                    <a:pt x="261251" y="112229"/>
                  </a:lnTo>
                  <a:lnTo>
                    <a:pt x="263944" y="112229"/>
                  </a:lnTo>
                  <a:lnTo>
                    <a:pt x="264210" y="110959"/>
                  </a:lnTo>
                  <a:lnTo>
                    <a:pt x="266115" y="112229"/>
                  </a:lnTo>
                  <a:lnTo>
                    <a:pt x="266344" y="110959"/>
                  </a:lnTo>
                  <a:lnTo>
                    <a:pt x="266788" y="108419"/>
                  </a:lnTo>
                  <a:lnTo>
                    <a:pt x="268960" y="113499"/>
                  </a:lnTo>
                  <a:lnTo>
                    <a:pt x="272618" y="124929"/>
                  </a:lnTo>
                  <a:lnTo>
                    <a:pt x="273443" y="130009"/>
                  </a:lnTo>
                  <a:lnTo>
                    <a:pt x="275742" y="130009"/>
                  </a:lnTo>
                  <a:lnTo>
                    <a:pt x="275386" y="131279"/>
                  </a:lnTo>
                  <a:lnTo>
                    <a:pt x="277088" y="128739"/>
                  </a:lnTo>
                  <a:lnTo>
                    <a:pt x="279006" y="130009"/>
                  </a:lnTo>
                  <a:lnTo>
                    <a:pt x="278015" y="131279"/>
                  </a:lnTo>
                  <a:lnTo>
                    <a:pt x="277558" y="132549"/>
                  </a:lnTo>
                  <a:lnTo>
                    <a:pt x="282625" y="128739"/>
                  </a:lnTo>
                  <a:lnTo>
                    <a:pt x="279666" y="126199"/>
                  </a:lnTo>
                  <a:lnTo>
                    <a:pt x="283108" y="123659"/>
                  </a:lnTo>
                  <a:lnTo>
                    <a:pt x="280644" y="121119"/>
                  </a:lnTo>
                  <a:lnTo>
                    <a:pt x="278892" y="128739"/>
                  </a:lnTo>
                  <a:lnTo>
                    <a:pt x="275932" y="126199"/>
                  </a:lnTo>
                  <a:lnTo>
                    <a:pt x="273710" y="117309"/>
                  </a:lnTo>
                  <a:lnTo>
                    <a:pt x="277228" y="114769"/>
                  </a:lnTo>
                  <a:lnTo>
                    <a:pt x="279095" y="116039"/>
                  </a:lnTo>
                  <a:lnTo>
                    <a:pt x="281559" y="121119"/>
                  </a:lnTo>
                  <a:lnTo>
                    <a:pt x="282549" y="122389"/>
                  </a:lnTo>
                  <a:lnTo>
                    <a:pt x="281990" y="119849"/>
                  </a:lnTo>
                  <a:lnTo>
                    <a:pt x="283591" y="117309"/>
                  </a:lnTo>
                  <a:lnTo>
                    <a:pt x="284543" y="117309"/>
                  </a:lnTo>
                  <a:lnTo>
                    <a:pt x="284734" y="119849"/>
                  </a:lnTo>
                  <a:lnTo>
                    <a:pt x="287451" y="119849"/>
                  </a:lnTo>
                  <a:lnTo>
                    <a:pt x="286004" y="117309"/>
                  </a:lnTo>
                  <a:lnTo>
                    <a:pt x="284543" y="114769"/>
                  </a:lnTo>
                  <a:lnTo>
                    <a:pt x="283819" y="113499"/>
                  </a:lnTo>
                  <a:lnTo>
                    <a:pt x="288467" y="114769"/>
                  </a:lnTo>
                  <a:lnTo>
                    <a:pt x="289344" y="114769"/>
                  </a:lnTo>
                  <a:lnTo>
                    <a:pt x="294081" y="116039"/>
                  </a:lnTo>
                  <a:lnTo>
                    <a:pt x="292582" y="114769"/>
                  </a:lnTo>
                  <a:lnTo>
                    <a:pt x="290449" y="113499"/>
                  </a:lnTo>
                  <a:lnTo>
                    <a:pt x="288315" y="112229"/>
                  </a:lnTo>
                  <a:lnTo>
                    <a:pt x="284594" y="108419"/>
                  </a:lnTo>
                  <a:lnTo>
                    <a:pt x="280860" y="104609"/>
                  </a:lnTo>
                  <a:lnTo>
                    <a:pt x="278384" y="102069"/>
                  </a:lnTo>
                  <a:lnTo>
                    <a:pt x="276796" y="99529"/>
                  </a:lnTo>
                  <a:lnTo>
                    <a:pt x="285838" y="99529"/>
                  </a:lnTo>
                  <a:lnTo>
                    <a:pt x="289445" y="100799"/>
                  </a:lnTo>
                  <a:lnTo>
                    <a:pt x="289941" y="107149"/>
                  </a:lnTo>
                  <a:lnTo>
                    <a:pt x="292290" y="108115"/>
                  </a:lnTo>
                  <a:lnTo>
                    <a:pt x="292036" y="105879"/>
                  </a:lnTo>
                  <a:lnTo>
                    <a:pt x="293395" y="105879"/>
                  </a:lnTo>
                  <a:lnTo>
                    <a:pt x="294030" y="108419"/>
                  </a:lnTo>
                  <a:lnTo>
                    <a:pt x="295300" y="107149"/>
                  </a:lnTo>
                  <a:lnTo>
                    <a:pt x="294462" y="105879"/>
                  </a:lnTo>
                  <a:lnTo>
                    <a:pt x="292785" y="103339"/>
                  </a:lnTo>
                  <a:lnTo>
                    <a:pt x="293700" y="103339"/>
                  </a:lnTo>
                  <a:lnTo>
                    <a:pt x="294487" y="100799"/>
                  </a:lnTo>
                  <a:lnTo>
                    <a:pt x="295948" y="102069"/>
                  </a:lnTo>
                  <a:lnTo>
                    <a:pt x="297675" y="100799"/>
                  </a:lnTo>
                  <a:lnTo>
                    <a:pt x="295300" y="99529"/>
                  </a:lnTo>
                  <a:lnTo>
                    <a:pt x="293243" y="93179"/>
                  </a:lnTo>
                  <a:lnTo>
                    <a:pt x="294030" y="90639"/>
                  </a:lnTo>
                  <a:lnTo>
                    <a:pt x="294640" y="90639"/>
                  </a:lnTo>
                  <a:lnTo>
                    <a:pt x="296506" y="91909"/>
                  </a:lnTo>
                  <a:lnTo>
                    <a:pt x="296900" y="91630"/>
                  </a:lnTo>
                  <a:lnTo>
                    <a:pt x="298246" y="90639"/>
                  </a:lnTo>
                  <a:lnTo>
                    <a:pt x="299986" y="89369"/>
                  </a:lnTo>
                  <a:lnTo>
                    <a:pt x="302971" y="89369"/>
                  </a:lnTo>
                  <a:lnTo>
                    <a:pt x="306006" y="85559"/>
                  </a:lnTo>
                  <a:lnTo>
                    <a:pt x="306959" y="86829"/>
                  </a:lnTo>
                  <a:lnTo>
                    <a:pt x="308483" y="85966"/>
                  </a:lnTo>
                  <a:lnTo>
                    <a:pt x="308114" y="85559"/>
                  </a:lnTo>
                  <a:lnTo>
                    <a:pt x="305841" y="83019"/>
                  </a:lnTo>
                  <a:lnTo>
                    <a:pt x="305587" y="81749"/>
                  </a:lnTo>
                  <a:lnTo>
                    <a:pt x="304800" y="77939"/>
                  </a:lnTo>
                  <a:lnTo>
                    <a:pt x="304546" y="76669"/>
                  </a:lnTo>
                  <a:lnTo>
                    <a:pt x="306184" y="72859"/>
                  </a:lnTo>
                  <a:lnTo>
                    <a:pt x="307886" y="69049"/>
                  </a:lnTo>
                  <a:lnTo>
                    <a:pt x="309486" y="74129"/>
                  </a:lnTo>
                  <a:lnTo>
                    <a:pt x="309435" y="72859"/>
                  </a:lnTo>
                  <a:lnTo>
                    <a:pt x="314794" y="69049"/>
                  </a:lnTo>
                  <a:lnTo>
                    <a:pt x="307581" y="62699"/>
                  </a:lnTo>
                  <a:lnTo>
                    <a:pt x="313982" y="61429"/>
                  </a:lnTo>
                  <a:lnTo>
                    <a:pt x="317715" y="62699"/>
                  </a:lnTo>
                  <a:lnTo>
                    <a:pt x="318338" y="66509"/>
                  </a:lnTo>
                  <a:lnTo>
                    <a:pt x="320243" y="67779"/>
                  </a:lnTo>
                  <a:lnTo>
                    <a:pt x="318998" y="70319"/>
                  </a:lnTo>
                  <a:lnTo>
                    <a:pt x="315709" y="69049"/>
                  </a:lnTo>
                  <a:lnTo>
                    <a:pt x="314401" y="70319"/>
                  </a:lnTo>
                  <a:lnTo>
                    <a:pt x="317144" y="70319"/>
                  </a:lnTo>
                  <a:lnTo>
                    <a:pt x="317207" y="71589"/>
                  </a:lnTo>
                  <a:lnTo>
                    <a:pt x="316369" y="72859"/>
                  </a:lnTo>
                  <a:lnTo>
                    <a:pt x="314998" y="72859"/>
                  </a:lnTo>
                  <a:lnTo>
                    <a:pt x="318249" y="74129"/>
                  </a:lnTo>
                  <a:lnTo>
                    <a:pt x="323405" y="66509"/>
                  </a:lnTo>
                  <a:lnTo>
                    <a:pt x="328853" y="63969"/>
                  </a:lnTo>
                  <a:lnTo>
                    <a:pt x="328777" y="62699"/>
                  </a:lnTo>
                  <a:lnTo>
                    <a:pt x="329158" y="61429"/>
                  </a:lnTo>
                  <a:lnTo>
                    <a:pt x="327761" y="61429"/>
                  </a:lnTo>
                  <a:lnTo>
                    <a:pt x="326910" y="62699"/>
                  </a:lnTo>
                  <a:lnTo>
                    <a:pt x="324104" y="61429"/>
                  </a:lnTo>
                  <a:lnTo>
                    <a:pt x="326694" y="57619"/>
                  </a:lnTo>
                  <a:lnTo>
                    <a:pt x="324421" y="57619"/>
                  </a:lnTo>
                  <a:lnTo>
                    <a:pt x="324586" y="56349"/>
                  </a:lnTo>
                  <a:lnTo>
                    <a:pt x="324599" y="51269"/>
                  </a:lnTo>
                  <a:lnTo>
                    <a:pt x="327774" y="51269"/>
                  </a:lnTo>
                  <a:lnTo>
                    <a:pt x="330631" y="52539"/>
                  </a:lnTo>
                  <a:lnTo>
                    <a:pt x="327736" y="52539"/>
                  </a:lnTo>
                  <a:lnTo>
                    <a:pt x="334556" y="55079"/>
                  </a:lnTo>
                  <a:close/>
                </a:path>
                <a:path w="372744" h="408305">
                  <a:moveTo>
                    <a:pt x="334746" y="46126"/>
                  </a:moveTo>
                  <a:lnTo>
                    <a:pt x="334645" y="46253"/>
                  </a:lnTo>
                  <a:lnTo>
                    <a:pt x="332613" y="43535"/>
                  </a:lnTo>
                  <a:lnTo>
                    <a:pt x="331825" y="47231"/>
                  </a:lnTo>
                  <a:lnTo>
                    <a:pt x="333565" y="48895"/>
                  </a:lnTo>
                  <a:lnTo>
                    <a:pt x="333971" y="47421"/>
                  </a:lnTo>
                  <a:lnTo>
                    <a:pt x="334746" y="46126"/>
                  </a:lnTo>
                  <a:close/>
                </a:path>
                <a:path w="372744" h="408305">
                  <a:moveTo>
                    <a:pt x="334873" y="34518"/>
                  </a:moveTo>
                  <a:lnTo>
                    <a:pt x="333413" y="32219"/>
                  </a:lnTo>
                  <a:lnTo>
                    <a:pt x="334467" y="36372"/>
                  </a:lnTo>
                  <a:lnTo>
                    <a:pt x="334873" y="34518"/>
                  </a:lnTo>
                  <a:close/>
                </a:path>
                <a:path w="372744" h="408305">
                  <a:moveTo>
                    <a:pt x="335889" y="44894"/>
                  </a:moveTo>
                  <a:lnTo>
                    <a:pt x="335114" y="43789"/>
                  </a:lnTo>
                  <a:lnTo>
                    <a:pt x="335292" y="45046"/>
                  </a:lnTo>
                  <a:lnTo>
                    <a:pt x="334937" y="45834"/>
                  </a:lnTo>
                  <a:lnTo>
                    <a:pt x="335191" y="45453"/>
                  </a:lnTo>
                  <a:lnTo>
                    <a:pt x="335483" y="45097"/>
                  </a:lnTo>
                  <a:lnTo>
                    <a:pt x="335889" y="44894"/>
                  </a:lnTo>
                  <a:close/>
                </a:path>
                <a:path w="372744" h="408305">
                  <a:moveTo>
                    <a:pt x="336461" y="35407"/>
                  </a:moveTo>
                  <a:lnTo>
                    <a:pt x="336283" y="35179"/>
                  </a:lnTo>
                  <a:lnTo>
                    <a:pt x="336194" y="35052"/>
                  </a:lnTo>
                  <a:lnTo>
                    <a:pt x="336016" y="35191"/>
                  </a:lnTo>
                  <a:lnTo>
                    <a:pt x="336461" y="35407"/>
                  </a:lnTo>
                  <a:close/>
                </a:path>
                <a:path w="372744" h="408305">
                  <a:moveTo>
                    <a:pt x="338010" y="52273"/>
                  </a:moveTo>
                  <a:lnTo>
                    <a:pt x="335635" y="50431"/>
                  </a:lnTo>
                  <a:lnTo>
                    <a:pt x="336638" y="52743"/>
                  </a:lnTo>
                  <a:lnTo>
                    <a:pt x="338010" y="52273"/>
                  </a:lnTo>
                  <a:close/>
                </a:path>
                <a:path w="372744" h="408305">
                  <a:moveTo>
                    <a:pt x="340093" y="32067"/>
                  </a:moveTo>
                  <a:lnTo>
                    <a:pt x="339077" y="32435"/>
                  </a:lnTo>
                  <a:lnTo>
                    <a:pt x="337921" y="32219"/>
                  </a:lnTo>
                  <a:lnTo>
                    <a:pt x="335724" y="31750"/>
                  </a:lnTo>
                  <a:lnTo>
                    <a:pt x="335407" y="33566"/>
                  </a:lnTo>
                  <a:lnTo>
                    <a:pt x="335762" y="34417"/>
                  </a:lnTo>
                  <a:lnTo>
                    <a:pt x="336194" y="35052"/>
                  </a:lnTo>
                  <a:lnTo>
                    <a:pt x="339623" y="32410"/>
                  </a:lnTo>
                  <a:lnTo>
                    <a:pt x="339636" y="32867"/>
                  </a:lnTo>
                  <a:lnTo>
                    <a:pt x="340093" y="32067"/>
                  </a:lnTo>
                  <a:close/>
                </a:path>
                <a:path w="372744" h="408305">
                  <a:moveTo>
                    <a:pt x="341058" y="43345"/>
                  </a:moveTo>
                  <a:lnTo>
                    <a:pt x="340398" y="42113"/>
                  </a:lnTo>
                  <a:lnTo>
                    <a:pt x="338556" y="42113"/>
                  </a:lnTo>
                  <a:lnTo>
                    <a:pt x="341058" y="43345"/>
                  </a:lnTo>
                  <a:close/>
                </a:path>
                <a:path w="372744" h="408305">
                  <a:moveTo>
                    <a:pt x="341376" y="43497"/>
                  </a:moveTo>
                  <a:lnTo>
                    <a:pt x="341058" y="43345"/>
                  </a:lnTo>
                  <a:lnTo>
                    <a:pt x="341249" y="43700"/>
                  </a:lnTo>
                  <a:lnTo>
                    <a:pt x="341376" y="43497"/>
                  </a:lnTo>
                  <a:close/>
                </a:path>
                <a:path w="372744" h="408305">
                  <a:moveTo>
                    <a:pt x="341655" y="24549"/>
                  </a:moveTo>
                  <a:lnTo>
                    <a:pt x="341591" y="23596"/>
                  </a:lnTo>
                  <a:lnTo>
                    <a:pt x="341553" y="22580"/>
                  </a:lnTo>
                  <a:lnTo>
                    <a:pt x="341363" y="23291"/>
                  </a:lnTo>
                  <a:lnTo>
                    <a:pt x="341299" y="24117"/>
                  </a:lnTo>
                  <a:lnTo>
                    <a:pt x="341503" y="25234"/>
                  </a:lnTo>
                  <a:lnTo>
                    <a:pt x="341655" y="24549"/>
                  </a:lnTo>
                  <a:close/>
                </a:path>
                <a:path w="372744" h="408305">
                  <a:moveTo>
                    <a:pt x="342061" y="28181"/>
                  </a:moveTo>
                  <a:lnTo>
                    <a:pt x="341172" y="27901"/>
                  </a:lnTo>
                  <a:lnTo>
                    <a:pt x="339623" y="27635"/>
                  </a:lnTo>
                  <a:lnTo>
                    <a:pt x="339940" y="28232"/>
                  </a:lnTo>
                  <a:lnTo>
                    <a:pt x="340652" y="28295"/>
                  </a:lnTo>
                  <a:lnTo>
                    <a:pt x="341350" y="28257"/>
                  </a:lnTo>
                  <a:lnTo>
                    <a:pt x="342061" y="28181"/>
                  </a:lnTo>
                  <a:close/>
                </a:path>
                <a:path w="372744" h="408305">
                  <a:moveTo>
                    <a:pt x="342176" y="38544"/>
                  </a:moveTo>
                  <a:lnTo>
                    <a:pt x="340690" y="37388"/>
                  </a:lnTo>
                  <a:lnTo>
                    <a:pt x="336461" y="35407"/>
                  </a:lnTo>
                  <a:lnTo>
                    <a:pt x="337096" y="36207"/>
                  </a:lnTo>
                  <a:lnTo>
                    <a:pt x="337731" y="36906"/>
                  </a:lnTo>
                  <a:lnTo>
                    <a:pt x="337070" y="39357"/>
                  </a:lnTo>
                  <a:lnTo>
                    <a:pt x="338480" y="39801"/>
                  </a:lnTo>
                  <a:lnTo>
                    <a:pt x="342176" y="38544"/>
                  </a:lnTo>
                  <a:close/>
                </a:path>
                <a:path w="372744" h="408305">
                  <a:moveTo>
                    <a:pt x="342595" y="38874"/>
                  </a:moveTo>
                  <a:lnTo>
                    <a:pt x="342582" y="38404"/>
                  </a:lnTo>
                  <a:lnTo>
                    <a:pt x="342176" y="38544"/>
                  </a:lnTo>
                  <a:lnTo>
                    <a:pt x="342595" y="38874"/>
                  </a:lnTo>
                  <a:close/>
                </a:path>
                <a:path w="372744" h="408305">
                  <a:moveTo>
                    <a:pt x="343281" y="29413"/>
                  </a:moveTo>
                  <a:lnTo>
                    <a:pt x="343001" y="29413"/>
                  </a:lnTo>
                  <a:lnTo>
                    <a:pt x="343090" y="29603"/>
                  </a:lnTo>
                  <a:lnTo>
                    <a:pt x="343217" y="29603"/>
                  </a:lnTo>
                  <a:lnTo>
                    <a:pt x="343281" y="29413"/>
                  </a:lnTo>
                  <a:close/>
                </a:path>
                <a:path w="372744" h="408305">
                  <a:moveTo>
                    <a:pt x="343395" y="48260"/>
                  </a:moveTo>
                  <a:lnTo>
                    <a:pt x="343382" y="48107"/>
                  </a:lnTo>
                  <a:lnTo>
                    <a:pt x="342900" y="47637"/>
                  </a:lnTo>
                  <a:lnTo>
                    <a:pt x="343395" y="48260"/>
                  </a:lnTo>
                  <a:close/>
                </a:path>
                <a:path w="372744" h="408305">
                  <a:moveTo>
                    <a:pt x="344347" y="49479"/>
                  </a:moveTo>
                  <a:lnTo>
                    <a:pt x="343395" y="48260"/>
                  </a:lnTo>
                  <a:lnTo>
                    <a:pt x="343433" y="49491"/>
                  </a:lnTo>
                  <a:lnTo>
                    <a:pt x="344347" y="49479"/>
                  </a:lnTo>
                  <a:close/>
                </a:path>
                <a:path w="372744" h="408305">
                  <a:moveTo>
                    <a:pt x="344436" y="27609"/>
                  </a:moveTo>
                  <a:lnTo>
                    <a:pt x="343674" y="27876"/>
                  </a:lnTo>
                  <a:lnTo>
                    <a:pt x="342887" y="28079"/>
                  </a:lnTo>
                  <a:lnTo>
                    <a:pt x="342061" y="28181"/>
                  </a:lnTo>
                  <a:lnTo>
                    <a:pt x="342239" y="28232"/>
                  </a:lnTo>
                  <a:lnTo>
                    <a:pt x="342620" y="28359"/>
                  </a:lnTo>
                  <a:lnTo>
                    <a:pt x="342798" y="28473"/>
                  </a:lnTo>
                  <a:lnTo>
                    <a:pt x="342519" y="28473"/>
                  </a:lnTo>
                  <a:lnTo>
                    <a:pt x="342569" y="28663"/>
                  </a:lnTo>
                  <a:lnTo>
                    <a:pt x="342709" y="28841"/>
                  </a:lnTo>
                  <a:lnTo>
                    <a:pt x="342988" y="29400"/>
                  </a:lnTo>
                  <a:lnTo>
                    <a:pt x="341744" y="29819"/>
                  </a:lnTo>
                  <a:lnTo>
                    <a:pt x="342404" y="29044"/>
                  </a:lnTo>
                  <a:lnTo>
                    <a:pt x="342366" y="28346"/>
                  </a:lnTo>
                  <a:lnTo>
                    <a:pt x="342239" y="28232"/>
                  </a:lnTo>
                  <a:lnTo>
                    <a:pt x="340093" y="32054"/>
                  </a:lnTo>
                  <a:lnTo>
                    <a:pt x="340982" y="31737"/>
                  </a:lnTo>
                  <a:lnTo>
                    <a:pt x="341744" y="30937"/>
                  </a:lnTo>
                  <a:lnTo>
                    <a:pt x="342658" y="29819"/>
                  </a:lnTo>
                  <a:lnTo>
                    <a:pt x="343001" y="29413"/>
                  </a:lnTo>
                  <a:lnTo>
                    <a:pt x="343281" y="29400"/>
                  </a:lnTo>
                  <a:lnTo>
                    <a:pt x="343535" y="28740"/>
                  </a:lnTo>
                  <a:lnTo>
                    <a:pt x="343928" y="28219"/>
                  </a:lnTo>
                  <a:lnTo>
                    <a:pt x="344436" y="27609"/>
                  </a:lnTo>
                  <a:close/>
                </a:path>
                <a:path w="372744" h="408305">
                  <a:moveTo>
                    <a:pt x="345033" y="20574"/>
                  </a:moveTo>
                  <a:lnTo>
                    <a:pt x="344525" y="18719"/>
                  </a:lnTo>
                  <a:lnTo>
                    <a:pt x="342226" y="19189"/>
                  </a:lnTo>
                  <a:lnTo>
                    <a:pt x="342188" y="17805"/>
                  </a:lnTo>
                  <a:lnTo>
                    <a:pt x="341350" y="18973"/>
                  </a:lnTo>
                  <a:lnTo>
                    <a:pt x="341541" y="22580"/>
                  </a:lnTo>
                  <a:lnTo>
                    <a:pt x="341896" y="21259"/>
                  </a:lnTo>
                  <a:lnTo>
                    <a:pt x="342925" y="20586"/>
                  </a:lnTo>
                  <a:lnTo>
                    <a:pt x="345033" y="20574"/>
                  </a:lnTo>
                  <a:close/>
                </a:path>
                <a:path w="372744" h="408305">
                  <a:moveTo>
                    <a:pt x="346735" y="42113"/>
                  </a:moveTo>
                  <a:lnTo>
                    <a:pt x="342595" y="38874"/>
                  </a:lnTo>
                  <a:lnTo>
                    <a:pt x="342671" y="41173"/>
                  </a:lnTo>
                  <a:lnTo>
                    <a:pt x="341388" y="43954"/>
                  </a:lnTo>
                  <a:lnTo>
                    <a:pt x="341249" y="43700"/>
                  </a:lnTo>
                  <a:lnTo>
                    <a:pt x="338747" y="47650"/>
                  </a:lnTo>
                  <a:lnTo>
                    <a:pt x="342087" y="50406"/>
                  </a:lnTo>
                  <a:lnTo>
                    <a:pt x="342900" y="47637"/>
                  </a:lnTo>
                  <a:lnTo>
                    <a:pt x="343242" y="44411"/>
                  </a:lnTo>
                  <a:lnTo>
                    <a:pt x="346481" y="44869"/>
                  </a:lnTo>
                  <a:lnTo>
                    <a:pt x="346544" y="44411"/>
                  </a:lnTo>
                  <a:lnTo>
                    <a:pt x="346608" y="43954"/>
                  </a:lnTo>
                  <a:lnTo>
                    <a:pt x="346684" y="43345"/>
                  </a:lnTo>
                  <a:lnTo>
                    <a:pt x="346735" y="42113"/>
                  </a:lnTo>
                  <a:close/>
                </a:path>
                <a:path w="372744" h="408305">
                  <a:moveTo>
                    <a:pt x="347941" y="33299"/>
                  </a:moveTo>
                  <a:lnTo>
                    <a:pt x="346075" y="32372"/>
                  </a:lnTo>
                  <a:lnTo>
                    <a:pt x="346468" y="30518"/>
                  </a:lnTo>
                  <a:lnTo>
                    <a:pt x="343814" y="33769"/>
                  </a:lnTo>
                  <a:lnTo>
                    <a:pt x="346405" y="28663"/>
                  </a:lnTo>
                  <a:lnTo>
                    <a:pt x="343217" y="29603"/>
                  </a:lnTo>
                  <a:lnTo>
                    <a:pt x="343204" y="29819"/>
                  </a:lnTo>
                  <a:lnTo>
                    <a:pt x="344182" y="31737"/>
                  </a:lnTo>
                  <a:lnTo>
                    <a:pt x="343954" y="32372"/>
                  </a:lnTo>
                  <a:lnTo>
                    <a:pt x="343357" y="33972"/>
                  </a:lnTo>
                  <a:lnTo>
                    <a:pt x="346151" y="35153"/>
                  </a:lnTo>
                  <a:lnTo>
                    <a:pt x="347484" y="33769"/>
                  </a:lnTo>
                  <a:lnTo>
                    <a:pt x="347941" y="33299"/>
                  </a:lnTo>
                  <a:close/>
                </a:path>
                <a:path w="372744" h="408305">
                  <a:moveTo>
                    <a:pt x="348678" y="18288"/>
                  </a:moveTo>
                  <a:lnTo>
                    <a:pt x="348653" y="16903"/>
                  </a:lnTo>
                  <a:lnTo>
                    <a:pt x="348145" y="14592"/>
                  </a:lnTo>
                  <a:lnTo>
                    <a:pt x="348678" y="18288"/>
                  </a:lnTo>
                  <a:close/>
                </a:path>
                <a:path w="372744" h="408305">
                  <a:moveTo>
                    <a:pt x="348957" y="21717"/>
                  </a:moveTo>
                  <a:lnTo>
                    <a:pt x="348373" y="21513"/>
                  </a:lnTo>
                  <a:lnTo>
                    <a:pt x="348576" y="21691"/>
                  </a:lnTo>
                  <a:lnTo>
                    <a:pt x="348932" y="21894"/>
                  </a:lnTo>
                  <a:lnTo>
                    <a:pt x="348945" y="21767"/>
                  </a:lnTo>
                  <a:close/>
                </a:path>
                <a:path w="372744" h="408305">
                  <a:moveTo>
                    <a:pt x="349173" y="24790"/>
                  </a:moveTo>
                  <a:lnTo>
                    <a:pt x="349046" y="23863"/>
                  </a:lnTo>
                  <a:lnTo>
                    <a:pt x="348691" y="24511"/>
                  </a:lnTo>
                  <a:lnTo>
                    <a:pt x="348259" y="25133"/>
                  </a:lnTo>
                  <a:lnTo>
                    <a:pt x="347687" y="25666"/>
                  </a:lnTo>
                  <a:lnTo>
                    <a:pt x="347294" y="24968"/>
                  </a:lnTo>
                  <a:lnTo>
                    <a:pt x="346735" y="23558"/>
                  </a:lnTo>
                  <a:lnTo>
                    <a:pt x="345821" y="24511"/>
                  </a:lnTo>
                  <a:lnTo>
                    <a:pt x="345859" y="25946"/>
                  </a:lnTo>
                  <a:lnTo>
                    <a:pt x="345173" y="26708"/>
                  </a:lnTo>
                  <a:lnTo>
                    <a:pt x="344436" y="27609"/>
                  </a:lnTo>
                  <a:lnTo>
                    <a:pt x="345681" y="27152"/>
                  </a:lnTo>
                  <a:lnTo>
                    <a:pt x="346798" y="26492"/>
                  </a:lnTo>
                  <a:lnTo>
                    <a:pt x="347687" y="25692"/>
                  </a:lnTo>
                  <a:lnTo>
                    <a:pt x="347865" y="25984"/>
                  </a:lnTo>
                  <a:lnTo>
                    <a:pt x="348018" y="26174"/>
                  </a:lnTo>
                  <a:lnTo>
                    <a:pt x="348157" y="25882"/>
                  </a:lnTo>
                  <a:lnTo>
                    <a:pt x="349173" y="25628"/>
                  </a:lnTo>
                  <a:lnTo>
                    <a:pt x="349173" y="24790"/>
                  </a:lnTo>
                  <a:close/>
                </a:path>
                <a:path w="372744" h="408305">
                  <a:moveTo>
                    <a:pt x="349605" y="42087"/>
                  </a:moveTo>
                  <a:lnTo>
                    <a:pt x="349592" y="41630"/>
                  </a:lnTo>
                  <a:lnTo>
                    <a:pt x="348640" y="40703"/>
                  </a:lnTo>
                  <a:lnTo>
                    <a:pt x="347751" y="41630"/>
                  </a:lnTo>
                  <a:lnTo>
                    <a:pt x="347802" y="43014"/>
                  </a:lnTo>
                  <a:lnTo>
                    <a:pt x="349161" y="42545"/>
                  </a:lnTo>
                  <a:lnTo>
                    <a:pt x="349148" y="42087"/>
                  </a:lnTo>
                  <a:lnTo>
                    <a:pt x="349605" y="42087"/>
                  </a:lnTo>
                  <a:close/>
                </a:path>
                <a:path w="372744" h="408305">
                  <a:moveTo>
                    <a:pt x="349631" y="22212"/>
                  </a:moveTo>
                  <a:lnTo>
                    <a:pt x="349427" y="22148"/>
                  </a:lnTo>
                  <a:lnTo>
                    <a:pt x="349161" y="22021"/>
                  </a:lnTo>
                  <a:lnTo>
                    <a:pt x="348932" y="21894"/>
                  </a:lnTo>
                  <a:lnTo>
                    <a:pt x="348818" y="22479"/>
                  </a:lnTo>
                  <a:lnTo>
                    <a:pt x="348957" y="23190"/>
                  </a:lnTo>
                  <a:lnTo>
                    <a:pt x="349046" y="23863"/>
                  </a:lnTo>
                  <a:lnTo>
                    <a:pt x="349326" y="23329"/>
                  </a:lnTo>
                  <a:lnTo>
                    <a:pt x="349542" y="22783"/>
                  </a:lnTo>
                  <a:lnTo>
                    <a:pt x="349631" y="22212"/>
                  </a:lnTo>
                  <a:close/>
                </a:path>
                <a:path w="372744" h="408305">
                  <a:moveTo>
                    <a:pt x="349999" y="22275"/>
                  </a:moveTo>
                  <a:lnTo>
                    <a:pt x="349694" y="21971"/>
                  </a:lnTo>
                  <a:lnTo>
                    <a:pt x="349643" y="22136"/>
                  </a:lnTo>
                  <a:lnTo>
                    <a:pt x="349872" y="22288"/>
                  </a:lnTo>
                  <a:lnTo>
                    <a:pt x="349999" y="22275"/>
                  </a:lnTo>
                  <a:close/>
                </a:path>
                <a:path w="372744" h="408305">
                  <a:moveTo>
                    <a:pt x="353529" y="18986"/>
                  </a:moveTo>
                  <a:lnTo>
                    <a:pt x="352755" y="19456"/>
                  </a:lnTo>
                  <a:lnTo>
                    <a:pt x="352272" y="19824"/>
                  </a:lnTo>
                  <a:lnTo>
                    <a:pt x="352691" y="19558"/>
                  </a:lnTo>
                  <a:lnTo>
                    <a:pt x="353529" y="18986"/>
                  </a:lnTo>
                  <a:close/>
                </a:path>
                <a:path w="372744" h="408305">
                  <a:moveTo>
                    <a:pt x="354393" y="18618"/>
                  </a:moveTo>
                  <a:lnTo>
                    <a:pt x="354241" y="18326"/>
                  </a:lnTo>
                  <a:lnTo>
                    <a:pt x="354088" y="18453"/>
                  </a:lnTo>
                  <a:lnTo>
                    <a:pt x="353606" y="18148"/>
                  </a:lnTo>
                  <a:lnTo>
                    <a:pt x="352437" y="17297"/>
                  </a:lnTo>
                  <a:lnTo>
                    <a:pt x="351180" y="17602"/>
                  </a:lnTo>
                  <a:lnTo>
                    <a:pt x="353453" y="18948"/>
                  </a:lnTo>
                  <a:lnTo>
                    <a:pt x="353872" y="18630"/>
                  </a:lnTo>
                  <a:lnTo>
                    <a:pt x="354076" y="18465"/>
                  </a:lnTo>
                  <a:lnTo>
                    <a:pt x="354304" y="18580"/>
                  </a:lnTo>
                  <a:close/>
                </a:path>
                <a:path w="372744" h="408305">
                  <a:moveTo>
                    <a:pt x="356082" y="29578"/>
                  </a:moveTo>
                  <a:lnTo>
                    <a:pt x="354685" y="28663"/>
                  </a:lnTo>
                  <a:lnTo>
                    <a:pt x="354190" y="27736"/>
                  </a:lnTo>
                  <a:lnTo>
                    <a:pt x="352450" y="30975"/>
                  </a:lnTo>
                  <a:lnTo>
                    <a:pt x="355231" y="31432"/>
                  </a:lnTo>
                  <a:lnTo>
                    <a:pt x="354279" y="30518"/>
                  </a:lnTo>
                  <a:lnTo>
                    <a:pt x="356082" y="29578"/>
                  </a:lnTo>
                  <a:close/>
                </a:path>
                <a:path w="372744" h="408305">
                  <a:moveTo>
                    <a:pt x="357085" y="20027"/>
                  </a:moveTo>
                  <a:lnTo>
                    <a:pt x="356336" y="20396"/>
                  </a:lnTo>
                  <a:lnTo>
                    <a:pt x="356819" y="21323"/>
                  </a:lnTo>
                  <a:lnTo>
                    <a:pt x="357085" y="20027"/>
                  </a:lnTo>
                  <a:close/>
                </a:path>
                <a:path w="372744" h="408305">
                  <a:moveTo>
                    <a:pt x="357822" y="12357"/>
                  </a:moveTo>
                  <a:lnTo>
                    <a:pt x="356895" y="12357"/>
                  </a:lnTo>
                  <a:lnTo>
                    <a:pt x="355523" y="12801"/>
                  </a:lnTo>
                  <a:lnTo>
                    <a:pt x="354571" y="11874"/>
                  </a:lnTo>
                  <a:lnTo>
                    <a:pt x="355079" y="12623"/>
                  </a:lnTo>
                  <a:lnTo>
                    <a:pt x="356616" y="13258"/>
                  </a:lnTo>
                  <a:lnTo>
                    <a:pt x="357479" y="14020"/>
                  </a:lnTo>
                  <a:lnTo>
                    <a:pt x="357822" y="12357"/>
                  </a:lnTo>
                  <a:close/>
                </a:path>
                <a:path w="372744" h="408305">
                  <a:moveTo>
                    <a:pt x="358470" y="15455"/>
                  </a:moveTo>
                  <a:lnTo>
                    <a:pt x="358228" y="14681"/>
                  </a:lnTo>
                  <a:lnTo>
                    <a:pt x="357492" y="14020"/>
                  </a:lnTo>
                  <a:lnTo>
                    <a:pt x="356984" y="16510"/>
                  </a:lnTo>
                  <a:lnTo>
                    <a:pt x="358470" y="15455"/>
                  </a:lnTo>
                  <a:close/>
                </a:path>
                <a:path w="372744" h="408305">
                  <a:moveTo>
                    <a:pt x="359092" y="19037"/>
                  </a:moveTo>
                  <a:lnTo>
                    <a:pt x="358609" y="18567"/>
                  </a:lnTo>
                  <a:lnTo>
                    <a:pt x="357682" y="18097"/>
                  </a:lnTo>
                  <a:lnTo>
                    <a:pt x="357657" y="17183"/>
                  </a:lnTo>
                  <a:lnTo>
                    <a:pt x="357085" y="20027"/>
                  </a:lnTo>
                  <a:lnTo>
                    <a:pt x="359092" y="19037"/>
                  </a:lnTo>
                  <a:close/>
                </a:path>
                <a:path w="372744" h="408305">
                  <a:moveTo>
                    <a:pt x="360057" y="22491"/>
                  </a:moveTo>
                  <a:lnTo>
                    <a:pt x="359143" y="21805"/>
                  </a:lnTo>
                  <a:lnTo>
                    <a:pt x="359156" y="22250"/>
                  </a:lnTo>
                  <a:lnTo>
                    <a:pt x="360057" y="22491"/>
                  </a:lnTo>
                  <a:close/>
                </a:path>
                <a:path w="372744" h="408305">
                  <a:moveTo>
                    <a:pt x="365061" y="3644"/>
                  </a:moveTo>
                  <a:lnTo>
                    <a:pt x="364134" y="3175"/>
                  </a:lnTo>
                  <a:lnTo>
                    <a:pt x="362750" y="4089"/>
                  </a:lnTo>
                  <a:lnTo>
                    <a:pt x="362750" y="3162"/>
                  </a:lnTo>
                  <a:lnTo>
                    <a:pt x="361861" y="5003"/>
                  </a:lnTo>
                  <a:lnTo>
                    <a:pt x="362788" y="5473"/>
                  </a:lnTo>
                  <a:lnTo>
                    <a:pt x="364642" y="5956"/>
                  </a:lnTo>
                  <a:lnTo>
                    <a:pt x="365061" y="3644"/>
                  </a:lnTo>
                  <a:close/>
                </a:path>
                <a:path w="372744" h="408305">
                  <a:moveTo>
                    <a:pt x="365099" y="19558"/>
                  </a:moveTo>
                  <a:lnTo>
                    <a:pt x="364604" y="17703"/>
                  </a:lnTo>
                  <a:lnTo>
                    <a:pt x="362750" y="17691"/>
                  </a:lnTo>
                  <a:lnTo>
                    <a:pt x="362724" y="16789"/>
                  </a:lnTo>
                  <a:lnTo>
                    <a:pt x="361873" y="19532"/>
                  </a:lnTo>
                  <a:lnTo>
                    <a:pt x="365099" y="19558"/>
                  </a:lnTo>
                  <a:close/>
                </a:path>
                <a:path w="372744" h="408305">
                  <a:moveTo>
                    <a:pt x="365658" y="8318"/>
                  </a:moveTo>
                  <a:lnTo>
                    <a:pt x="365264" y="8128"/>
                  </a:lnTo>
                  <a:lnTo>
                    <a:pt x="364985" y="8178"/>
                  </a:lnTo>
                  <a:lnTo>
                    <a:pt x="365353" y="9410"/>
                  </a:lnTo>
                  <a:lnTo>
                    <a:pt x="365658" y="8318"/>
                  </a:lnTo>
                  <a:close/>
                </a:path>
                <a:path w="372744" h="408305">
                  <a:moveTo>
                    <a:pt x="366915" y="22021"/>
                  </a:moveTo>
                  <a:lnTo>
                    <a:pt x="364693" y="22313"/>
                  </a:lnTo>
                  <a:lnTo>
                    <a:pt x="364705" y="22758"/>
                  </a:lnTo>
                  <a:lnTo>
                    <a:pt x="362927" y="23202"/>
                  </a:lnTo>
                  <a:lnTo>
                    <a:pt x="360057" y="22491"/>
                  </a:lnTo>
                  <a:lnTo>
                    <a:pt x="361099" y="23241"/>
                  </a:lnTo>
                  <a:lnTo>
                    <a:pt x="362496" y="24142"/>
                  </a:lnTo>
                  <a:lnTo>
                    <a:pt x="364756" y="25069"/>
                  </a:lnTo>
                  <a:lnTo>
                    <a:pt x="364744" y="24599"/>
                  </a:lnTo>
                  <a:lnTo>
                    <a:pt x="364261" y="23685"/>
                  </a:lnTo>
                  <a:lnTo>
                    <a:pt x="365175" y="23228"/>
                  </a:lnTo>
                  <a:lnTo>
                    <a:pt x="366318" y="23241"/>
                  </a:lnTo>
                  <a:lnTo>
                    <a:pt x="365975" y="24142"/>
                  </a:lnTo>
                  <a:lnTo>
                    <a:pt x="366560" y="24739"/>
                  </a:lnTo>
                  <a:lnTo>
                    <a:pt x="366687" y="23228"/>
                  </a:lnTo>
                  <a:lnTo>
                    <a:pt x="366915" y="22021"/>
                  </a:lnTo>
                  <a:close/>
                </a:path>
                <a:path w="372744" h="408305">
                  <a:moveTo>
                    <a:pt x="367055" y="25107"/>
                  </a:moveTo>
                  <a:lnTo>
                    <a:pt x="366814" y="25019"/>
                  </a:lnTo>
                  <a:lnTo>
                    <a:pt x="366699" y="24892"/>
                  </a:lnTo>
                  <a:lnTo>
                    <a:pt x="366560" y="24752"/>
                  </a:lnTo>
                  <a:lnTo>
                    <a:pt x="366572" y="25158"/>
                  </a:lnTo>
                  <a:lnTo>
                    <a:pt x="366636" y="25387"/>
                  </a:lnTo>
                  <a:lnTo>
                    <a:pt x="367055" y="25107"/>
                  </a:lnTo>
                  <a:close/>
                </a:path>
                <a:path w="372744" h="408305">
                  <a:moveTo>
                    <a:pt x="367233" y="9652"/>
                  </a:moveTo>
                  <a:lnTo>
                    <a:pt x="366052" y="7353"/>
                  </a:lnTo>
                  <a:lnTo>
                    <a:pt x="366750" y="8394"/>
                  </a:lnTo>
                  <a:lnTo>
                    <a:pt x="366255" y="7239"/>
                  </a:lnTo>
                  <a:lnTo>
                    <a:pt x="366318" y="6007"/>
                  </a:lnTo>
                  <a:lnTo>
                    <a:pt x="365658" y="8318"/>
                  </a:lnTo>
                  <a:lnTo>
                    <a:pt x="366318" y="8648"/>
                  </a:lnTo>
                  <a:lnTo>
                    <a:pt x="367233" y="9652"/>
                  </a:lnTo>
                  <a:close/>
                </a:path>
                <a:path w="372744" h="408305">
                  <a:moveTo>
                    <a:pt x="368566" y="8509"/>
                  </a:moveTo>
                  <a:lnTo>
                    <a:pt x="367741" y="13589"/>
                  </a:lnTo>
                  <a:lnTo>
                    <a:pt x="368198" y="13131"/>
                  </a:lnTo>
                  <a:lnTo>
                    <a:pt x="368566" y="8509"/>
                  </a:lnTo>
                  <a:close/>
                </a:path>
                <a:path w="372744" h="408305">
                  <a:moveTo>
                    <a:pt x="369201" y="2768"/>
                  </a:moveTo>
                  <a:lnTo>
                    <a:pt x="368566" y="2349"/>
                  </a:lnTo>
                  <a:lnTo>
                    <a:pt x="367576" y="3898"/>
                  </a:lnTo>
                  <a:lnTo>
                    <a:pt x="369201" y="2768"/>
                  </a:lnTo>
                  <a:close/>
                </a:path>
                <a:path w="372744" h="408305">
                  <a:moveTo>
                    <a:pt x="369366" y="1130"/>
                  </a:moveTo>
                  <a:lnTo>
                    <a:pt x="369138" y="1104"/>
                  </a:lnTo>
                  <a:lnTo>
                    <a:pt x="368871" y="1016"/>
                  </a:lnTo>
                  <a:lnTo>
                    <a:pt x="368376" y="1473"/>
                  </a:lnTo>
                  <a:lnTo>
                    <a:pt x="367792" y="1828"/>
                  </a:lnTo>
                  <a:lnTo>
                    <a:pt x="368566" y="2349"/>
                  </a:lnTo>
                  <a:lnTo>
                    <a:pt x="369366" y="1130"/>
                  </a:lnTo>
                  <a:close/>
                </a:path>
                <a:path w="372744" h="408305">
                  <a:moveTo>
                    <a:pt x="369849" y="0"/>
                  </a:moveTo>
                  <a:lnTo>
                    <a:pt x="367271" y="571"/>
                  </a:lnTo>
                  <a:lnTo>
                    <a:pt x="368871" y="1003"/>
                  </a:lnTo>
                  <a:lnTo>
                    <a:pt x="369849" y="0"/>
                  </a:lnTo>
                  <a:close/>
                </a:path>
                <a:path w="372744" h="408305">
                  <a:moveTo>
                    <a:pt x="372198" y="4864"/>
                  </a:moveTo>
                  <a:lnTo>
                    <a:pt x="369862" y="2984"/>
                  </a:lnTo>
                  <a:lnTo>
                    <a:pt x="367601" y="5740"/>
                  </a:lnTo>
                  <a:lnTo>
                    <a:pt x="368985" y="5753"/>
                  </a:lnTo>
                  <a:lnTo>
                    <a:pt x="370357" y="5308"/>
                  </a:lnTo>
                  <a:lnTo>
                    <a:pt x="369938" y="7620"/>
                  </a:lnTo>
                  <a:lnTo>
                    <a:pt x="372198" y="4864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496172" y="1833219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60" h="348614">
                  <a:moveTo>
                    <a:pt x="2362" y="342404"/>
                  </a:moveTo>
                  <a:lnTo>
                    <a:pt x="2184" y="341401"/>
                  </a:lnTo>
                  <a:lnTo>
                    <a:pt x="0" y="342138"/>
                  </a:lnTo>
                  <a:lnTo>
                    <a:pt x="2362" y="342404"/>
                  </a:lnTo>
                  <a:close/>
                </a:path>
                <a:path w="340360" h="348614">
                  <a:moveTo>
                    <a:pt x="3390" y="347052"/>
                  </a:moveTo>
                  <a:lnTo>
                    <a:pt x="101" y="345046"/>
                  </a:lnTo>
                  <a:lnTo>
                    <a:pt x="2108" y="348081"/>
                  </a:lnTo>
                  <a:lnTo>
                    <a:pt x="2247" y="347637"/>
                  </a:lnTo>
                  <a:lnTo>
                    <a:pt x="2501" y="346773"/>
                  </a:lnTo>
                  <a:lnTo>
                    <a:pt x="3390" y="347052"/>
                  </a:lnTo>
                  <a:close/>
                </a:path>
                <a:path w="340360" h="348614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60" h="348614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60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60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60" h="348614">
                  <a:moveTo>
                    <a:pt x="273265" y="79413"/>
                  </a:moveTo>
                  <a:lnTo>
                    <a:pt x="273177" y="78930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35" y="78041"/>
                  </a:lnTo>
                  <a:lnTo>
                    <a:pt x="272796" y="79502"/>
                  </a:lnTo>
                  <a:lnTo>
                    <a:pt x="273265" y="79413"/>
                  </a:lnTo>
                  <a:close/>
                </a:path>
                <a:path w="340360" h="348614">
                  <a:moveTo>
                    <a:pt x="275894" y="78930"/>
                  </a:moveTo>
                  <a:lnTo>
                    <a:pt x="275399" y="77431"/>
                  </a:lnTo>
                  <a:lnTo>
                    <a:pt x="273304" y="79413"/>
                  </a:lnTo>
                  <a:lnTo>
                    <a:pt x="275894" y="78930"/>
                  </a:lnTo>
                  <a:close/>
                </a:path>
                <a:path w="340360" h="348614">
                  <a:moveTo>
                    <a:pt x="277926" y="81610"/>
                  </a:moveTo>
                  <a:lnTo>
                    <a:pt x="272796" y="79552"/>
                  </a:lnTo>
                  <a:lnTo>
                    <a:pt x="272707" y="80352"/>
                  </a:lnTo>
                  <a:lnTo>
                    <a:pt x="271449" y="80416"/>
                  </a:lnTo>
                  <a:lnTo>
                    <a:pt x="274802" y="82651"/>
                  </a:lnTo>
                  <a:lnTo>
                    <a:pt x="277926" y="81610"/>
                  </a:lnTo>
                  <a:close/>
                </a:path>
                <a:path w="340360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60" h="348614">
                  <a:moveTo>
                    <a:pt x="314007" y="20624"/>
                  </a:moveTo>
                  <a:lnTo>
                    <a:pt x="313055" y="20167"/>
                  </a:lnTo>
                  <a:lnTo>
                    <a:pt x="311785" y="22491"/>
                  </a:lnTo>
                  <a:lnTo>
                    <a:pt x="312293" y="23406"/>
                  </a:lnTo>
                  <a:lnTo>
                    <a:pt x="313220" y="23393"/>
                  </a:lnTo>
                  <a:lnTo>
                    <a:pt x="313626" y="22466"/>
                  </a:lnTo>
                  <a:lnTo>
                    <a:pt x="313588" y="21539"/>
                  </a:lnTo>
                  <a:lnTo>
                    <a:pt x="314007" y="20624"/>
                  </a:lnTo>
                  <a:close/>
                </a:path>
                <a:path w="340360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60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60" h="348614">
                  <a:moveTo>
                    <a:pt x="333870" y="2781"/>
                  </a:moveTo>
                  <a:lnTo>
                    <a:pt x="333502" y="2438"/>
                  </a:lnTo>
                  <a:lnTo>
                    <a:pt x="333527" y="2032"/>
                  </a:lnTo>
                  <a:lnTo>
                    <a:pt x="333641" y="1612"/>
                  </a:lnTo>
                  <a:lnTo>
                    <a:pt x="332536" y="2514"/>
                  </a:lnTo>
                  <a:lnTo>
                    <a:pt x="330987" y="3136"/>
                  </a:lnTo>
                  <a:lnTo>
                    <a:pt x="331622" y="3746"/>
                  </a:lnTo>
                  <a:lnTo>
                    <a:pt x="333870" y="2781"/>
                  </a:lnTo>
                  <a:close/>
                </a:path>
                <a:path w="340360" h="348614">
                  <a:moveTo>
                    <a:pt x="334695" y="635"/>
                  </a:moveTo>
                  <a:lnTo>
                    <a:pt x="334670" y="0"/>
                  </a:lnTo>
                  <a:lnTo>
                    <a:pt x="334403" y="292"/>
                  </a:lnTo>
                  <a:lnTo>
                    <a:pt x="333832" y="952"/>
                  </a:lnTo>
                  <a:lnTo>
                    <a:pt x="333641" y="1612"/>
                  </a:lnTo>
                  <a:lnTo>
                    <a:pt x="334225" y="1168"/>
                  </a:lnTo>
                  <a:lnTo>
                    <a:pt x="334695" y="635"/>
                  </a:lnTo>
                  <a:close/>
                </a:path>
                <a:path w="340360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504842" y="2878428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5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6" y="331368"/>
                  </a:lnTo>
                  <a:lnTo>
                    <a:pt x="20751" y="331368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5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68"/>
                  </a:lnTo>
                  <a:lnTo>
                    <a:pt x="20641" y="320955"/>
                  </a:lnTo>
                  <a:close/>
                </a:path>
                <a:path w="338455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68"/>
                  </a:lnTo>
                  <a:lnTo>
                    <a:pt x="334856" y="331368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5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5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5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466340" y="2905582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20">
                  <a:moveTo>
                    <a:pt x="11684" y="25400"/>
                  </a:moveTo>
                  <a:lnTo>
                    <a:pt x="10769" y="25400"/>
                  </a:lnTo>
                  <a:lnTo>
                    <a:pt x="10680" y="25908"/>
                  </a:lnTo>
                  <a:lnTo>
                    <a:pt x="11684" y="25565"/>
                  </a:lnTo>
                  <a:lnTo>
                    <a:pt x="11684" y="25400"/>
                  </a:lnTo>
                  <a:close/>
                </a:path>
                <a:path w="393700" h="363220">
                  <a:moveTo>
                    <a:pt x="23685" y="33020"/>
                  </a:moveTo>
                  <a:lnTo>
                    <a:pt x="21882" y="29349"/>
                  </a:lnTo>
                  <a:lnTo>
                    <a:pt x="21386" y="33020"/>
                  </a:lnTo>
                  <a:lnTo>
                    <a:pt x="23685" y="33020"/>
                  </a:lnTo>
                  <a:close/>
                </a:path>
                <a:path w="393700" h="363220">
                  <a:moveTo>
                    <a:pt x="24790" y="34226"/>
                  </a:moveTo>
                  <a:lnTo>
                    <a:pt x="24726" y="34086"/>
                  </a:lnTo>
                  <a:lnTo>
                    <a:pt x="24587" y="33820"/>
                  </a:lnTo>
                  <a:lnTo>
                    <a:pt x="24434" y="34137"/>
                  </a:lnTo>
                  <a:lnTo>
                    <a:pt x="24561" y="34201"/>
                  </a:lnTo>
                  <a:lnTo>
                    <a:pt x="24790" y="34226"/>
                  </a:lnTo>
                  <a:close/>
                </a:path>
                <a:path w="393700" h="363220">
                  <a:moveTo>
                    <a:pt x="58813" y="43180"/>
                  </a:moveTo>
                  <a:lnTo>
                    <a:pt x="58572" y="43129"/>
                  </a:lnTo>
                  <a:lnTo>
                    <a:pt x="58813" y="43180"/>
                  </a:lnTo>
                  <a:close/>
                </a:path>
                <a:path w="393700" h="363220">
                  <a:moveTo>
                    <a:pt x="63411" y="24130"/>
                  </a:moveTo>
                  <a:lnTo>
                    <a:pt x="63004" y="20320"/>
                  </a:lnTo>
                  <a:lnTo>
                    <a:pt x="62941" y="23761"/>
                  </a:lnTo>
                  <a:lnTo>
                    <a:pt x="63411" y="24130"/>
                  </a:lnTo>
                  <a:close/>
                </a:path>
                <a:path w="393700" h="363220">
                  <a:moveTo>
                    <a:pt x="82054" y="48260"/>
                  </a:moveTo>
                  <a:lnTo>
                    <a:pt x="79933" y="50800"/>
                  </a:lnTo>
                  <a:lnTo>
                    <a:pt x="81927" y="50800"/>
                  </a:lnTo>
                  <a:lnTo>
                    <a:pt x="82054" y="48260"/>
                  </a:lnTo>
                  <a:close/>
                </a:path>
                <a:path w="393700" h="363220">
                  <a:moveTo>
                    <a:pt x="86499" y="50800"/>
                  </a:moveTo>
                  <a:lnTo>
                    <a:pt x="81927" y="50800"/>
                  </a:lnTo>
                  <a:lnTo>
                    <a:pt x="81673" y="55880"/>
                  </a:lnTo>
                  <a:lnTo>
                    <a:pt x="86499" y="50800"/>
                  </a:lnTo>
                  <a:close/>
                </a:path>
                <a:path w="393700" h="363220">
                  <a:moveTo>
                    <a:pt x="88912" y="58305"/>
                  </a:moveTo>
                  <a:lnTo>
                    <a:pt x="88493" y="57150"/>
                  </a:lnTo>
                  <a:lnTo>
                    <a:pt x="88900" y="58420"/>
                  </a:lnTo>
                  <a:close/>
                </a:path>
                <a:path w="393700" h="363220">
                  <a:moveTo>
                    <a:pt x="98564" y="38100"/>
                  </a:moveTo>
                  <a:lnTo>
                    <a:pt x="98475" y="37769"/>
                  </a:lnTo>
                  <a:lnTo>
                    <a:pt x="98082" y="38100"/>
                  </a:lnTo>
                  <a:lnTo>
                    <a:pt x="98564" y="38100"/>
                  </a:lnTo>
                  <a:close/>
                </a:path>
                <a:path w="393700" h="363220">
                  <a:moveTo>
                    <a:pt x="99085" y="61633"/>
                  </a:moveTo>
                  <a:lnTo>
                    <a:pt x="98818" y="61010"/>
                  </a:lnTo>
                  <a:lnTo>
                    <a:pt x="96405" y="64770"/>
                  </a:lnTo>
                  <a:lnTo>
                    <a:pt x="99085" y="61633"/>
                  </a:lnTo>
                  <a:close/>
                </a:path>
                <a:path w="393700" h="363220">
                  <a:moveTo>
                    <a:pt x="99669" y="59690"/>
                  </a:moveTo>
                  <a:lnTo>
                    <a:pt x="98564" y="60452"/>
                  </a:lnTo>
                  <a:lnTo>
                    <a:pt x="98818" y="61010"/>
                  </a:lnTo>
                  <a:lnTo>
                    <a:pt x="99669" y="59690"/>
                  </a:lnTo>
                  <a:close/>
                </a:path>
                <a:path w="393700" h="363220">
                  <a:moveTo>
                    <a:pt x="99847" y="57670"/>
                  </a:moveTo>
                  <a:lnTo>
                    <a:pt x="99771" y="57492"/>
                  </a:lnTo>
                  <a:lnTo>
                    <a:pt x="99758" y="57365"/>
                  </a:lnTo>
                  <a:lnTo>
                    <a:pt x="98437" y="57937"/>
                  </a:lnTo>
                  <a:lnTo>
                    <a:pt x="98894" y="57950"/>
                  </a:lnTo>
                  <a:lnTo>
                    <a:pt x="99847" y="57670"/>
                  </a:lnTo>
                  <a:close/>
                </a:path>
                <a:path w="393700" h="363220">
                  <a:moveTo>
                    <a:pt x="100749" y="59690"/>
                  </a:moveTo>
                  <a:lnTo>
                    <a:pt x="99085" y="61633"/>
                  </a:lnTo>
                  <a:lnTo>
                    <a:pt x="100368" y="64516"/>
                  </a:lnTo>
                  <a:lnTo>
                    <a:pt x="100749" y="59690"/>
                  </a:lnTo>
                  <a:close/>
                </a:path>
                <a:path w="393700" h="363220">
                  <a:moveTo>
                    <a:pt x="102692" y="38100"/>
                  </a:moveTo>
                  <a:lnTo>
                    <a:pt x="100609" y="38100"/>
                  </a:lnTo>
                  <a:lnTo>
                    <a:pt x="102108" y="39776"/>
                  </a:lnTo>
                  <a:lnTo>
                    <a:pt x="102692" y="38100"/>
                  </a:lnTo>
                  <a:close/>
                </a:path>
                <a:path w="393700" h="363220">
                  <a:moveTo>
                    <a:pt x="106502" y="38100"/>
                  </a:moveTo>
                  <a:lnTo>
                    <a:pt x="104635" y="36830"/>
                  </a:lnTo>
                  <a:lnTo>
                    <a:pt x="104813" y="38100"/>
                  </a:lnTo>
                  <a:lnTo>
                    <a:pt x="106502" y="38100"/>
                  </a:lnTo>
                  <a:close/>
                </a:path>
                <a:path w="393700" h="363220">
                  <a:moveTo>
                    <a:pt x="106934" y="69380"/>
                  </a:moveTo>
                  <a:lnTo>
                    <a:pt x="105067" y="69850"/>
                  </a:lnTo>
                  <a:lnTo>
                    <a:pt x="106845" y="70840"/>
                  </a:lnTo>
                  <a:lnTo>
                    <a:pt x="106934" y="69380"/>
                  </a:lnTo>
                  <a:close/>
                </a:path>
                <a:path w="393700" h="363220">
                  <a:moveTo>
                    <a:pt x="109639" y="72390"/>
                  </a:moveTo>
                  <a:lnTo>
                    <a:pt x="106845" y="70840"/>
                  </a:lnTo>
                  <a:lnTo>
                    <a:pt x="106768" y="72390"/>
                  </a:lnTo>
                  <a:lnTo>
                    <a:pt x="109639" y="72390"/>
                  </a:lnTo>
                  <a:close/>
                </a:path>
                <a:path w="393700" h="363220">
                  <a:moveTo>
                    <a:pt x="115912" y="76200"/>
                  </a:moveTo>
                  <a:lnTo>
                    <a:pt x="114744" y="75768"/>
                  </a:lnTo>
                  <a:lnTo>
                    <a:pt x="114909" y="76200"/>
                  </a:lnTo>
                  <a:lnTo>
                    <a:pt x="115912" y="76200"/>
                  </a:lnTo>
                  <a:close/>
                </a:path>
                <a:path w="393700" h="363220">
                  <a:moveTo>
                    <a:pt x="156362" y="95935"/>
                  </a:moveTo>
                  <a:lnTo>
                    <a:pt x="154076" y="97663"/>
                  </a:lnTo>
                  <a:lnTo>
                    <a:pt x="155702" y="98526"/>
                  </a:lnTo>
                  <a:lnTo>
                    <a:pt x="155613" y="96989"/>
                  </a:lnTo>
                  <a:lnTo>
                    <a:pt x="156362" y="95935"/>
                  </a:lnTo>
                  <a:close/>
                </a:path>
                <a:path w="393700" h="363220">
                  <a:moveTo>
                    <a:pt x="192214" y="113715"/>
                  </a:moveTo>
                  <a:lnTo>
                    <a:pt x="191008" y="113741"/>
                  </a:lnTo>
                  <a:lnTo>
                    <a:pt x="191528" y="113817"/>
                  </a:lnTo>
                  <a:lnTo>
                    <a:pt x="191897" y="113804"/>
                  </a:lnTo>
                  <a:lnTo>
                    <a:pt x="192214" y="113715"/>
                  </a:lnTo>
                  <a:close/>
                </a:path>
                <a:path w="393700" h="363220">
                  <a:moveTo>
                    <a:pt x="199085" y="116865"/>
                  </a:moveTo>
                  <a:lnTo>
                    <a:pt x="198450" y="117221"/>
                  </a:lnTo>
                  <a:lnTo>
                    <a:pt x="198081" y="117538"/>
                  </a:lnTo>
                  <a:lnTo>
                    <a:pt x="198310" y="117741"/>
                  </a:lnTo>
                  <a:lnTo>
                    <a:pt x="199085" y="116865"/>
                  </a:lnTo>
                  <a:close/>
                </a:path>
                <a:path w="393700" h="363220">
                  <a:moveTo>
                    <a:pt x="203390" y="119380"/>
                  </a:moveTo>
                  <a:lnTo>
                    <a:pt x="202577" y="119380"/>
                  </a:lnTo>
                  <a:lnTo>
                    <a:pt x="201231" y="118110"/>
                  </a:lnTo>
                  <a:lnTo>
                    <a:pt x="198932" y="127000"/>
                  </a:lnTo>
                  <a:lnTo>
                    <a:pt x="203390" y="119380"/>
                  </a:lnTo>
                  <a:close/>
                </a:path>
                <a:path w="393700" h="363220">
                  <a:moveTo>
                    <a:pt x="204101" y="116840"/>
                  </a:moveTo>
                  <a:lnTo>
                    <a:pt x="202768" y="115570"/>
                  </a:lnTo>
                  <a:lnTo>
                    <a:pt x="202476" y="116840"/>
                  </a:lnTo>
                  <a:lnTo>
                    <a:pt x="204101" y="116840"/>
                  </a:lnTo>
                  <a:close/>
                </a:path>
                <a:path w="393700" h="363220">
                  <a:moveTo>
                    <a:pt x="204495" y="119380"/>
                  </a:moveTo>
                  <a:lnTo>
                    <a:pt x="204139" y="118110"/>
                  </a:lnTo>
                  <a:lnTo>
                    <a:pt x="203390" y="119380"/>
                  </a:lnTo>
                  <a:lnTo>
                    <a:pt x="204495" y="119380"/>
                  </a:lnTo>
                  <a:close/>
                </a:path>
                <a:path w="393700" h="363220">
                  <a:moveTo>
                    <a:pt x="205689" y="130810"/>
                  </a:moveTo>
                  <a:lnTo>
                    <a:pt x="204889" y="124460"/>
                  </a:lnTo>
                  <a:lnTo>
                    <a:pt x="203365" y="124460"/>
                  </a:lnTo>
                  <a:lnTo>
                    <a:pt x="202184" y="128270"/>
                  </a:lnTo>
                  <a:lnTo>
                    <a:pt x="204698" y="128270"/>
                  </a:lnTo>
                  <a:lnTo>
                    <a:pt x="205384" y="132080"/>
                  </a:lnTo>
                  <a:lnTo>
                    <a:pt x="205689" y="130810"/>
                  </a:lnTo>
                  <a:close/>
                </a:path>
                <a:path w="393700" h="363220">
                  <a:moveTo>
                    <a:pt x="205955" y="124460"/>
                  </a:moveTo>
                  <a:lnTo>
                    <a:pt x="205828" y="124015"/>
                  </a:lnTo>
                  <a:lnTo>
                    <a:pt x="205422" y="122631"/>
                  </a:lnTo>
                  <a:lnTo>
                    <a:pt x="205308" y="123190"/>
                  </a:lnTo>
                  <a:lnTo>
                    <a:pt x="204736" y="123190"/>
                  </a:lnTo>
                  <a:lnTo>
                    <a:pt x="204889" y="124460"/>
                  </a:lnTo>
                  <a:lnTo>
                    <a:pt x="205066" y="124460"/>
                  </a:lnTo>
                  <a:lnTo>
                    <a:pt x="205955" y="124460"/>
                  </a:lnTo>
                  <a:close/>
                </a:path>
                <a:path w="393700" h="363220">
                  <a:moveTo>
                    <a:pt x="207238" y="123190"/>
                  </a:moveTo>
                  <a:lnTo>
                    <a:pt x="205587" y="123190"/>
                  </a:lnTo>
                  <a:lnTo>
                    <a:pt x="205828" y="124015"/>
                  </a:lnTo>
                  <a:lnTo>
                    <a:pt x="207238" y="123190"/>
                  </a:lnTo>
                  <a:close/>
                </a:path>
                <a:path w="393700" h="363220">
                  <a:moveTo>
                    <a:pt x="209067" y="92227"/>
                  </a:moveTo>
                  <a:lnTo>
                    <a:pt x="208280" y="92278"/>
                  </a:lnTo>
                  <a:lnTo>
                    <a:pt x="207772" y="92570"/>
                  </a:lnTo>
                  <a:lnTo>
                    <a:pt x="207479" y="93065"/>
                  </a:lnTo>
                  <a:lnTo>
                    <a:pt x="208267" y="93052"/>
                  </a:lnTo>
                  <a:lnTo>
                    <a:pt x="208851" y="92837"/>
                  </a:lnTo>
                  <a:lnTo>
                    <a:pt x="209067" y="92227"/>
                  </a:lnTo>
                  <a:close/>
                </a:path>
                <a:path w="393700" h="363220">
                  <a:moveTo>
                    <a:pt x="217347" y="131267"/>
                  </a:moveTo>
                  <a:lnTo>
                    <a:pt x="215976" y="130810"/>
                  </a:lnTo>
                  <a:lnTo>
                    <a:pt x="216509" y="132930"/>
                  </a:lnTo>
                  <a:lnTo>
                    <a:pt x="217347" y="131267"/>
                  </a:lnTo>
                  <a:close/>
                </a:path>
                <a:path w="393700" h="363220">
                  <a:moveTo>
                    <a:pt x="217893" y="138430"/>
                  </a:moveTo>
                  <a:lnTo>
                    <a:pt x="216509" y="132930"/>
                  </a:lnTo>
                  <a:lnTo>
                    <a:pt x="216293" y="133350"/>
                  </a:lnTo>
                  <a:lnTo>
                    <a:pt x="215328" y="135890"/>
                  </a:lnTo>
                  <a:lnTo>
                    <a:pt x="217893" y="138430"/>
                  </a:lnTo>
                  <a:close/>
                </a:path>
                <a:path w="393700" h="363220">
                  <a:moveTo>
                    <a:pt x="249669" y="146900"/>
                  </a:moveTo>
                  <a:lnTo>
                    <a:pt x="249161" y="147104"/>
                  </a:lnTo>
                  <a:lnTo>
                    <a:pt x="248805" y="147535"/>
                  </a:lnTo>
                  <a:lnTo>
                    <a:pt x="248945" y="148297"/>
                  </a:lnTo>
                  <a:lnTo>
                    <a:pt x="249085" y="147802"/>
                  </a:lnTo>
                  <a:lnTo>
                    <a:pt x="249377" y="147345"/>
                  </a:lnTo>
                  <a:lnTo>
                    <a:pt x="249669" y="146900"/>
                  </a:lnTo>
                  <a:close/>
                </a:path>
                <a:path w="393700" h="363220">
                  <a:moveTo>
                    <a:pt x="258787" y="141262"/>
                  </a:moveTo>
                  <a:lnTo>
                    <a:pt x="258762" y="140970"/>
                  </a:lnTo>
                  <a:lnTo>
                    <a:pt x="258432" y="140970"/>
                  </a:lnTo>
                  <a:lnTo>
                    <a:pt x="257644" y="142240"/>
                  </a:lnTo>
                  <a:lnTo>
                    <a:pt x="258787" y="141262"/>
                  </a:lnTo>
                  <a:close/>
                </a:path>
                <a:path w="393700" h="363220">
                  <a:moveTo>
                    <a:pt x="260845" y="133350"/>
                  </a:moveTo>
                  <a:lnTo>
                    <a:pt x="259295" y="132499"/>
                  </a:lnTo>
                  <a:lnTo>
                    <a:pt x="259892" y="133350"/>
                  </a:lnTo>
                  <a:lnTo>
                    <a:pt x="260845" y="133350"/>
                  </a:lnTo>
                  <a:close/>
                </a:path>
                <a:path w="393700" h="363220">
                  <a:moveTo>
                    <a:pt x="266065" y="157480"/>
                  </a:moveTo>
                  <a:lnTo>
                    <a:pt x="260324" y="158750"/>
                  </a:lnTo>
                  <a:lnTo>
                    <a:pt x="258610" y="157480"/>
                  </a:lnTo>
                  <a:lnTo>
                    <a:pt x="259511" y="158750"/>
                  </a:lnTo>
                  <a:lnTo>
                    <a:pt x="258140" y="158750"/>
                  </a:lnTo>
                  <a:lnTo>
                    <a:pt x="257454" y="160020"/>
                  </a:lnTo>
                  <a:lnTo>
                    <a:pt x="263702" y="160020"/>
                  </a:lnTo>
                  <a:lnTo>
                    <a:pt x="261670" y="162560"/>
                  </a:lnTo>
                  <a:lnTo>
                    <a:pt x="263093" y="162560"/>
                  </a:lnTo>
                  <a:lnTo>
                    <a:pt x="263321" y="163830"/>
                  </a:lnTo>
                  <a:lnTo>
                    <a:pt x="264858" y="161290"/>
                  </a:lnTo>
                  <a:lnTo>
                    <a:pt x="265061" y="160947"/>
                  </a:lnTo>
                  <a:lnTo>
                    <a:pt x="264744" y="161290"/>
                  </a:lnTo>
                  <a:lnTo>
                    <a:pt x="266065" y="157480"/>
                  </a:lnTo>
                  <a:close/>
                </a:path>
                <a:path w="393700" h="363220">
                  <a:moveTo>
                    <a:pt x="266661" y="159296"/>
                  </a:moveTo>
                  <a:lnTo>
                    <a:pt x="266407" y="158750"/>
                  </a:lnTo>
                  <a:lnTo>
                    <a:pt x="265061" y="160947"/>
                  </a:lnTo>
                  <a:lnTo>
                    <a:pt x="266661" y="159296"/>
                  </a:lnTo>
                  <a:close/>
                </a:path>
                <a:path w="393700" h="363220">
                  <a:moveTo>
                    <a:pt x="286169" y="183527"/>
                  </a:moveTo>
                  <a:lnTo>
                    <a:pt x="286131" y="183362"/>
                  </a:lnTo>
                  <a:lnTo>
                    <a:pt x="286004" y="183540"/>
                  </a:lnTo>
                  <a:lnTo>
                    <a:pt x="286169" y="183527"/>
                  </a:lnTo>
                  <a:close/>
                </a:path>
                <a:path w="393700" h="363220">
                  <a:moveTo>
                    <a:pt x="290144" y="185369"/>
                  </a:moveTo>
                  <a:lnTo>
                    <a:pt x="286169" y="184150"/>
                  </a:lnTo>
                  <a:lnTo>
                    <a:pt x="286778" y="186690"/>
                  </a:lnTo>
                  <a:lnTo>
                    <a:pt x="289293" y="186690"/>
                  </a:lnTo>
                  <a:lnTo>
                    <a:pt x="290144" y="185369"/>
                  </a:lnTo>
                  <a:close/>
                </a:path>
                <a:path w="393700" h="363220">
                  <a:moveTo>
                    <a:pt x="290525" y="177342"/>
                  </a:moveTo>
                  <a:lnTo>
                    <a:pt x="282257" y="182549"/>
                  </a:lnTo>
                  <a:lnTo>
                    <a:pt x="285508" y="181279"/>
                  </a:lnTo>
                  <a:lnTo>
                    <a:pt x="285838" y="182118"/>
                  </a:lnTo>
                  <a:lnTo>
                    <a:pt x="286131" y="183362"/>
                  </a:lnTo>
                  <a:lnTo>
                    <a:pt x="290525" y="177342"/>
                  </a:lnTo>
                  <a:close/>
                </a:path>
                <a:path w="393700" h="363220">
                  <a:moveTo>
                    <a:pt x="291426" y="183375"/>
                  </a:moveTo>
                  <a:lnTo>
                    <a:pt x="290144" y="185369"/>
                  </a:lnTo>
                  <a:lnTo>
                    <a:pt x="290322" y="185420"/>
                  </a:lnTo>
                  <a:lnTo>
                    <a:pt x="291426" y="183375"/>
                  </a:lnTo>
                  <a:close/>
                </a:path>
                <a:path w="393700" h="363220">
                  <a:moveTo>
                    <a:pt x="292392" y="189052"/>
                  </a:moveTo>
                  <a:lnTo>
                    <a:pt x="292138" y="189230"/>
                  </a:lnTo>
                  <a:lnTo>
                    <a:pt x="292188" y="190500"/>
                  </a:lnTo>
                  <a:lnTo>
                    <a:pt x="292392" y="189052"/>
                  </a:lnTo>
                  <a:close/>
                </a:path>
                <a:path w="393700" h="363220">
                  <a:moveTo>
                    <a:pt x="294208" y="190322"/>
                  </a:moveTo>
                  <a:lnTo>
                    <a:pt x="293128" y="190500"/>
                  </a:lnTo>
                  <a:lnTo>
                    <a:pt x="294030" y="190500"/>
                  </a:lnTo>
                  <a:lnTo>
                    <a:pt x="294208" y="190322"/>
                  </a:lnTo>
                  <a:close/>
                </a:path>
                <a:path w="393700" h="363220">
                  <a:moveTo>
                    <a:pt x="306158" y="177342"/>
                  </a:moveTo>
                  <a:lnTo>
                    <a:pt x="305854" y="176530"/>
                  </a:lnTo>
                  <a:lnTo>
                    <a:pt x="305854" y="176682"/>
                  </a:lnTo>
                  <a:lnTo>
                    <a:pt x="306146" y="177355"/>
                  </a:lnTo>
                  <a:close/>
                </a:path>
                <a:path w="393700" h="363220">
                  <a:moveTo>
                    <a:pt x="324383" y="226263"/>
                  </a:moveTo>
                  <a:lnTo>
                    <a:pt x="323786" y="226631"/>
                  </a:lnTo>
                  <a:lnTo>
                    <a:pt x="323481" y="227215"/>
                  </a:lnTo>
                  <a:lnTo>
                    <a:pt x="323875" y="228130"/>
                  </a:lnTo>
                  <a:lnTo>
                    <a:pt x="323850" y="227368"/>
                  </a:lnTo>
                  <a:lnTo>
                    <a:pt x="324078" y="226771"/>
                  </a:lnTo>
                  <a:lnTo>
                    <a:pt x="324383" y="226263"/>
                  </a:lnTo>
                  <a:close/>
                </a:path>
                <a:path w="393700" h="363220">
                  <a:moveTo>
                    <a:pt x="324612" y="177647"/>
                  </a:moveTo>
                  <a:lnTo>
                    <a:pt x="322770" y="179539"/>
                  </a:lnTo>
                  <a:lnTo>
                    <a:pt x="321183" y="181597"/>
                  </a:lnTo>
                  <a:lnTo>
                    <a:pt x="322249" y="182118"/>
                  </a:lnTo>
                  <a:lnTo>
                    <a:pt x="322592" y="182930"/>
                  </a:lnTo>
                  <a:lnTo>
                    <a:pt x="322643" y="183832"/>
                  </a:lnTo>
                  <a:lnTo>
                    <a:pt x="323253" y="181229"/>
                  </a:lnTo>
                  <a:lnTo>
                    <a:pt x="324612" y="177647"/>
                  </a:lnTo>
                  <a:close/>
                </a:path>
                <a:path w="393700" h="363220">
                  <a:moveTo>
                    <a:pt x="340245" y="232689"/>
                  </a:moveTo>
                  <a:lnTo>
                    <a:pt x="339991" y="233032"/>
                  </a:lnTo>
                  <a:lnTo>
                    <a:pt x="340245" y="232689"/>
                  </a:lnTo>
                  <a:close/>
                </a:path>
                <a:path w="393700" h="363220">
                  <a:moveTo>
                    <a:pt x="342569" y="246380"/>
                  </a:moveTo>
                  <a:lnTo>
                    <a:pt x="339775" y="250190"/>
                  </a:lnTo>
                  <a:lnTo>
                    <a:pt x="341896" y="248920"/>
                  </a:lnTo>
                  <a:lnTo>
                    <a:pt x="342506" y="249618"/>
                  </a:lnTo>
                  <a:lnTo>
                    <a:pt x="342519" y="248920"/>
                  </a:lnTo>
                  <a:lnTo>
                    <a:pt x="342569" y="246380"/>
                  </a:lnTo>
                  <a:close/>
                </a:path>
                <a:path w="393700" h="363220">
                  <a:moveTo>
                    <a:pt x="343268" y="247370"/>
                  </a:moveTo>
                  <a:lnTo>
                    <a:pt x="342798" y="247650"/>
                  </a:lnTo>
                  <a:lnTo>
                    <a:pt x="343268" y="247650"/>
                  </a:lnTo>
                  <a:lnTo>
                    <a:pt x="343268" y="247370"/>
                  </a:lnTo>
                  <a:close/>
                </a:path>
                <a:path w="393700" h="363220">
                  <a:moveTo>
                    <a:pt x="343471" y="250710"/>
                  </a:moveTo>
                  <a:lnTo>
                    <a:pt x="342506" y="249618"/>
                  </a:lnTo>
                  <a:lnTo>
                    <a:pt x="342455" y="252730"/>
                  </a:lnTo>
                  <a:lnTo>
                    <a:pt x="343471" y="250710"/>
                  </a:lnTo>
                  <a:close/>
                </a:path>
                <a:path w="393700" h="363220">
                  <a:moveTo>
                    <a:pt x="345833" y="256489"/>
                  </a:moveTo>
                  <a:lnTo>
                    <a:pt x="345579" y="254063"/>
                  </a:lnTo>
                  <a:lnTo>
                    <a:pt x="344551" y="254292"/>
                  </a:lnTo>
                  <a:lnTo>
                    <a:pt x="341312" y="252209"/>
                  </a:lnTo>
                  <a:lnTo>
                    <a:pt x="342963" y="254863"/>
                  </a:lnTo>
                  <a:lnTo>
                    <a:pt x="344004" y="254622"/>
                  </a:lnTo>
                  <a:lnTo>
                    <a:pt x="345833" y="256489"/>
                  </a:lnTo>
                  <a:close/>
                </a:path>
                <a:path w="393700" h="363220">
                  <a:moveTo>
                    <a:pt x="349224" y="250190"/>
                  </a:moveTo>
                  <a:lnTo>
                    <a:pt x="344919" y="247650"/>
                  </a:lnTo>
                  <a:lnTo>
                    <a:pt x="343687" y="247650"/>
                  </a:lnTo>
                  <a:lnTo>
                    <a:pt x="344373" y="248920"/>
                  </a:lnTo>
                  <a:lnTo>
                    <a:pt x="343471" y="250710"/>
                  </a:lnTo>
                  <a:lnTo>
                    <a:pt x="344131" y="251460"/>
                  </a:lnTo>
                  <a:lnTo>
                    <a:pt x="346278" y="251460"/>
                  </a:lnTo>
                  <a:lnTo>
                    <a:pt x="349224" y="250190"/>
                  </a:lnTo>
                  <a:close/>
                </a:path>
                <a:path w="393700" h="363220">
                  <a:moveTo>
                    <a:pt x="351040" y="258318"/>
                  </a:moveTo>
                  <a:lnTo>
                    <a:pt x="347687" y="259803"/>
                  </a:lnTo>
                  <a:lnTo>
                    <a:pt x="349478" y="260261"/>
                  </a:lnTo>
                  <a:lnTo>
                    <a:pt x="349745" y="259397"/>
                  </a:lnTo>
                  <a:lnTo>
                    <a:pt x="350329" y="259067"/>
                  </a:lnTo>
                  <a:lnTo>
                    <a:pt x="351040" y="258318"/>
                  </a:lnTo>
                  <a:close/>
                </a:path>
                <a:path w="393700" h="363220">
                  <a:moveTo>
                    <a:pt x="353441" y="249796"/>
                  </a:moveTo>
                  <a:lnTo>
                    <a:pt x="351485" y="247891"/>
                  </a:lnTo>
                  <a:lnTo>
                    <a:pt x="350456" y="248132"/>
                  </a:lnTo>
                  <a:lnTo>
                    <a:pt x="350240" y="249034"/>
                  </a:lnTo>
                  <a:lnTo>
                    <a:pt x="351040" y="249694"/>
                  </a:lnTo>
                  <a:lnTo>
                    <a:pt x="351955" y="249910"/>
                  </a:lnTo>
                  <a:lnTo>
                    <a:pt x="352755" y="250583"/>
                  </a:lnTo>
                  <a:lnTo>
                    <a:pt x="353441" y="249796"/>
                  </a:lnTo>
                  <a:close/>
                </a:path>
                <a:path w="393700" h="363220">
                  <a:moveTo>
                    <a:pt x="361378" y="234962"/>
                  </a:moveTo>
                  <a:lnTo>
                    <a:pt x="361213" y="233426"/>
                  </a:lnTo>
                  <a:lnTo>
                    <a:pt x="359003" y="233121"/>
                  </a:lnTo>
                  <a:lnTo>
                    <a:pt x="358902" y="233451"/>
                  </a:lnTo>
                  <a:lnTo>
                    <a:pt x="358902" y="233730"/>
                  </a:lnTo>
                  <a:lnTo>
                    <a:pt x="358838" y="234048"/>
                  </a:lnTo>
                  <a:lnTo>
                    <a:pt x="359702" y="234708"/>
                  </a:lnTo>
                  <a:lnTo>
                    <a:pt x="360553" y="235407"/>
                  </a:lnTo>
                  <a:lnTo>
                    <a:pt x="360959" y="236575"/>
                  </a:lnTo>
                  <a:lnTo>
                    <a:pt x="361378" y="234962"/>
                  </a:lnTo>
                  <a:close/>
                </a:path>
                <a:path w="393700" h="363220">
                  <a:moveTo>
                    <a:pt x="363270" y="281495"/>
                  </a:moveTo>
                  <a:lnTo>
                    <a:pt x="362966" y="279857"/>
                  </a:lnTo>
                  <a:lnTo>
                    <a:pt x="362902" y="282346"/>
                  </a:lnTo>
                  <a:lnTo>
                    <a:pt x="363270" y="281495"/>
                  </a:lnTo>
                  <a:close/>
                </a:path>
                <a:path w="393700" h="363220">
                  <a:moveTo>
                    <a:pt x="364286" y="276136"/>
                  </a:moveTo>
                  <a:lnTo>
                    <a:pt x="363867" y="274739"/>
                  </a:lnTo>
                  <a:lnTo>
                    <a:pt x="363855" y="273037"/>
                  </a:lnTo>
                  <a:lnTo>
                    <a:pt x="363054" y="273392"/>
                  </a:lnTo>
                  <a:lnTo>
                    <a:pt x="363118" y="275882"/>
                  </a:lnTo>
                  <a:lnTo>
                    <a:pt x="363575" y="275691"/>
                  </a:lnTo>
                  <a:lnTo>
                    <a:pt x="363943" y="275869"/>
                  </a:lnTo>
                  <a:lnTo>
                    <a:pt x="364286" y="276136"/>
                  </a:lnTo>
                  <a:close/>
                </a:path>
                <a:path w="393700" h="363220">
                  <a:moveTo>
                    <a:pt x="365353" y="277799"/>
                  </a:moveTo>
                  <a:lnTo>
                    <a:pt x="365188" y="277418"/>
                  </a:lnTo>
                  <a:lnTo>
                    <a:pt x="364858" y="276593"/>
                  </a:lnTo>
                  <a:lnTo>
                    <a:pt x="364286" y="276148"/>
                  </a:lnTo>
                  <a:lnTo>
                    <a:pt x="364502" y="276872"/>
                  </a:lnTo>
                  <a:lnTo>
                    <a:pt x="364756" y="277558"/>
                  </a:lnTo>
                  <a:lnTo>
                    <a:pt x="365353" y="277799"/>
                  </a:lnTo>
                  <a:close/>
                </a:path>
                <a:path w="393700" h="363220">
                  <a:moveTo>
                    <a:pt x="365950" y="291807"/>
                  </a:moveTo>
                  <a:lnTo>
                    <a:pt x="364858" y="291299"/>
                  </a:lnTo>
                  <a:lnTo>
                    <a:pt x="364451" y="292125"/>
                  </a:lnTo>
                  <a:lnTo>
                    <a:pt x="365950" y="291807"/>
                  </a:lnTo>
                  <a:close/>
                </a:path>
                <a:path w="393700" h="363220">
                  <a:moveTo>
                    <a:pt x="367411" y="283743"/>
                  </a:moveTo>
                  <a:lnTo>
                    <a:pt x="364871" y="283667"/>
                  </a:lnTo>
                  <a:lnTo>
                    <a:pt x="364744" y="285115"/>
                  </a:lnTo>
                  <a:lnTo>
                    <a:pt x="367411" y="283743"/>
                  </a:lnTo>
                  <a:close/>
                </a:path>
                <a:path w="393700" h="363220">
                  <a:moveTo>
                    <a:pt x="367423" y="275043"/>
                  </a:moveTo>
                  <a:lnTo>
                    <a:pt x="366979" y="275005"/>
                  </a:lnTo>
                  <a:lnTo>
                    <a:pt x="366420" y="275170"/>
                  </a:lnTo>
                  <a:lnTo>
                    <a:pt x="367030" y="275043"/>
                  </a:lnTo>
                  <a:lnTo>
                    <a:pt x="367423" y="275043"/>
                  </a:lnTo>
                  <a:close/>
                </a:path>
                <a:path w="393700" h="363220">
                  <a:moveTo>
                    <a:pt x="367728" y="275132"/>
                  </a:moveTo>
                  <a:lnTo>
                    <a:pt x="367449" y="275043"/>
                  </a:lnTo>
                  <a:lnTo>
                    <a:pt x="367728" y="275132"/>
                  </a:lnTo>
                  <a:close/>
                </a:path>
                <a:path w="393700" h="363220">
                  <a:moveTo>
                    <a:pt x="369722" y="276860"/>
                  </a:moveTo>
                  <a:lnTo>
                    <a:pt x="367779" y="275590"/>
                  </a:lnTo>
                  <a:lnTo>
                    <a:pt x="369112" y="276860"/>
                  </a:lnTo>
                  <a:lnTo>
                    <a:pt x="368782" y="277787"/>
                  </a:lnTo>
                  <a:lnTo>
                    <a:pt x="369722" y="276860"/>
                  </a:lnTo>
                  <a:close/>
                </a:path>
                <a:path w="393700" h="363220">
                  <a:moveTo>
                    <a:pt x="369976" y="265430"/>
                  </a:moveTo>
                  <a:lnTo>
                    <a:pt x="367614" y="265430"/>
                  </a:lnTo>
                  <a:lnTo>
                    <a:pt x="369062" y="266700"/>
                  </a:lnTo>
                  <a:lnTo>
                    <a:pt x="369976" y="265430"/>
                  </a:lnTo>
                  <a:close/>
                </a:path>
                <a:path w="393700" h="363220">
                  <a:moveTo>
                    <a:pt x="370179" y="300202"/>
                  </a:moveTo>
                  <a:lnTo>
                    <a:pt x="369798" y="298945"/>
                  </a:lnTo>
                  <a:lnTo>
                    <a:pt x="368566" y="298297"/>
                  </a:lnTo>
                  <a:lnTo>
                    <a:pt x="368312" y="299732"/>
                  </a:lnTo>
                  <a:lnTo>
                    <a:pt x="368719" y="299961"/>
                  </a:lnTo>
                  <a:lnTo>
                    <a:pt x="368490" y="300355"/>
                  </a:lnTo>
                  <a:lnTo>
                    <a:pt x="368896" y="300570"/>
                  </a:lnTo>
                  <a:lnTo>
                    <a:pt x="370179" y="300202"/>
                  </a:lnTo>
                  <a:close/>
                </a:path>
                <a:path w="393700" h="363220">
                  <a:moveTo>
                    <a:pt x="371436" y="292049"/>
                  </a:moveTo>
                  <a:lnTo>
                    <a:pt x="371030" y="292049"/>
                  </a:lnTo>
                  <a:lnTo>
                    <a:pt x="371157" y="292265"/>
                  </a:lnTo>
                  <a:lnTo>
                    <a:pt x="371436" y="292049"/>
                  </a:lnTo>
                  <a:close/>
                </a:path>
                <a:path w="393700" h="363220">
                  <a:moveTo>
                    <a:pt x="373659" y="290360"/>
                  </a:moveTo>
                  <a:lnTo>
                    <a:pt x="371436" y="292049"/>
                  </a:lnTo>
                  <a:lnTo>
                    <a:pt x="372833" y="292074"/>
                  </a:lnTo>
                  <a:lnTo>
                    <a:pt x="373659" y="290360"/>
                  </a:lnTo>
                  <a:close/>
                </a:path>
                <a:path w="393700" h="363220">
                  <a:moveTo>
                    <a:pt x="373659" y="286346"/>
                  </a:moveTo>
                  <a:lnTo>
                    <a:pt x="372440" y="285915"/>
                  </a:lnTo>
                  <a:lnTo>
                    <a:pt x="371894" y="285203"/>
                  </a:lnTo>
                  <a:lnTo>
                    <a:pt x="372122" y="285623"/>
                  </a:lnTo>
                  <a:lnTo>
                    <a:pt x="372313" y="286067"/>
                  </a:lnTo>
                  <a:lnTo>
                    <a:pt x="372325" y="286537"/>
                  </a:lnTo>
                  <a:lnTo>
                    <a:pt x="373659" y="286346"/>
                  </a:lnTo>
                  <a:close/>
                </a:path>
                <a:path w="393700" h="363220">
                  <a:moveTo>
                    <a:pt x="373989" y="324485"/>
                  </a:moveTo>
                  <a:lnTo>
                    <a:pt x="373659" y="324243"/>
                  </a:lnTo>
                  <a:lnTo>
                    <a:pt x="373443" y="324154"/>
                  </a:lnTo>
                  <a:lnTo>
                    <a:pt x="373418" y="324675"/>
                  </a:lnTo>
                  <a:lnTo>
                    <a:pt x="373634" y="324523"/>
                  </a:lnTo>
                  <a:lnTo>
                    <a:pt x="373811" y="324510"/>
                  </a:lnTo>
                  <a:lnTo>
                    <a:pt x="373989" y="324485"/>
                  </a:lnTo>
                  <a:close/>
                </a:path>
                <a:path w="393700" h="363220">
                  <a:moveTo>
                    <a:pt x="375005" y="284099"/>
                  </a:moveTo>
                  <a:lnTo>
                    <a:pt x="373468" y="282841"/>
                  </a:lnTo>
                  <a:lnTo>
                    <a:pt x="371906" y="281635"/>
                  </a:lnTo>
                  <a:lnTo>
                    <a:pt x="369658" y="282511"/>
                  </a:lnTo>
                  <a:lnTo>
                    <a:pt x="370890" y="283540"/>
                  </a:lnTo>
                  <a:lnTo>
                    <a:pt x="371729" y="284873"/>
                  </a:lnTo>
                  <a:lnTo>
                    <a:pt x="371652" y="284708"/>
                  </a:lnTo>
                  <a:lnTo>
                    <a:pt x="375005" y="284099"/>
                  </a:lnTo>
                  <a:close/>
                </a:path>
                <a:path w="393700" h="363220">
                  <a:moveTo>
                    <a:pt x="375221" y="267398"/>
                  </a:moveTo>
                  <a:lnTo>
                    <a:pt x="375107" y="267677"/>
                  </a:lnTo>
                  <a:lnTo>
                    <a:pt x="375018" y="268135"/>
                  </a:lnTo>
                  <a:lnTo>
                    <a:pt x="374967" y="268909"/>
                  </a:lnTo>
                  <a:lnTo>
                    <a:pt x="375132" y="268439"/>
                  </a:lnTo>
                  <a:lnTo>
                    <a:pt x="375221" y="267931"/>
                  </a:lnTo>
                  <a:lnTo>
                    <a:pt x="375221" y="267398"/>
                  </a:lnTo>
                  <a:close/>
                </a:path>
                <a:path w="393700" h="363220">
                  <a:moveTo>
                    <a:pt x="375500" y="267042"/>
                  </a:moveTo>
                  <a:lnTo>
                    <a:pt x="375158" y="266382"/>
                  </a:lnTo>
                  <a:lnTo>
                    <a:pt x="375196" y="266839"/>
                  </a:lnTo>
                  <a:lnTo>
                    <a:pt x="375208" y="267398"/>
                  </a:lnTo>
                  <a:lnTo>
                    <a:pt x="375297" y="267157"/>
                  </a:lnTo>
                  <a:lnTo>
                    <a:pt x="375399" y="267017"/>
                  </a:lnTo>
                  <a:close/>
                </a:path>
                <a:path w="393700" h="363220">
                  <a:moveTo>
                    <a:pt x="376021" y="267957"/>
                  </a:moveTo>
                  <a:lnTo>
                    <a:pt x="375818" y="267093"/>
                  </a:lnTo>
                  <a:lnTo>
                    <a:pt x="375500" y="267042"/>
                  </a:lnTo>
                  <a:lnTo>
                    <a:pt x="376021" y="267957"/>
                  </a:lnTo>
                  <a:close/>
                </a:path>
                <a:path w="393700" h="363220">
                  <a:moveTo>
                    <a:pt x="376770" y="269011"/>
                  </a:moveTo>
                  <a:lnTo>
                    <a:pt x="376021" y="268300"/>
                  </a:lnTo>
                  <a:lnTo>
                    <a:pt x="376034" y="268681"/>
                  </a:lnTo>
                  <a:lnTo>
                    <a:pt x="376110" y="269240"/>
                  </a:lnTo>
                  <a:lnTo>
                    <a:pt x="376555" y="269214"/>
                  </a:lnTo>
                  <a:lnTo>
                    <a:pt x="376770" y="269011"/>
                  </a:lnTo>
                  <a:close/>
                </a:path>
                <a:path w="393700" h="363220">
                  <a:moveTo>
                    <a:pt x="377990" y="284035"/>
                  </a:moveTo>
                  <a:lnTo>
                    <a:pt x="377393" y="284480"/>
                  </a:lnTo>
                  <a:lnTo>
                    <a:pt x="377952" y="284276"/>
                  </a:lnTo>
                  <a:lnTo>
                    <a:pt x="377990" y="284035"/>
                  </a:lnTo>
                  <a:close/>
                </a:path>
                <a:path w="393700" h="363220">
                  <a:moveTo>
                    <a:pt x="378307" y="281940"/>
                  </a:moveTo>
                  <a:lnTo>
                    <a:pt x="377024" y="281597"/>
                  </a:lnTo>
                  <a:lnTo>
                    <a:pt x="376364" y="284480"/>
                  </a:lnTo>
                  <a:lnTo>
                    <a:pt x="378066" y="283502"/>
                  </a:lnTo>
                  <a:lnTo>
                    <a:pt x="378307" y="281940"/>
                  </a:lnTo>
                  <a:close/>
                </a:path>
                <a:path w="393700" h="363220">
                  <a:moveTo>
                    <a:pt x="378434" y="312178"/>
                  </a:moveTo>
                  <a:lnTo>
                    <a:pt x="376580" y="308800"/>
                  </a:lnTo>
                  <a:lnTo>
                    <a:pt x="374726" y="310959"/>
                  </a:lnTo>
                  <a:lnTo>
                    <a:pt x="376008" y="310667"/>
                  </a:lnTo>
                  <a:lnTo>
                    <a:pt x="375856" y="312762"/>
                  </a:lnTo>
                  <a:lnTo>
                    <a:pt x="377380" y="312077"/>
                  </a:lnTo>
                  <a:lnTo>
                    <a:pt x="378434" y="312178"/>
                  </a:lnTo>
                  <a:close/>
                </a:path>
                <a:path w="393700" h="363220">
                  <a:moveTo>
                    <a:pt x="378726" y="274320"/>
                  </a:moveTo>
                  <a:lnTo>
                    <a:pt x="377621" y="275297"/>
                  </a:lnTo>
                  <a:lnTo>
                    <a:pt x="375310" y="274320"/>
                  </a:lnTo>
                  <a:lnTo>
                    <a:pt x="377240" y="271780"/>
                  </a:lnTo>
                  <a:lnTo>
                    <a:pt x="378218" y="270510"/>
                  </a:lnTo>
                  <a:lnTo>
                    <a:pt x="377126" y="270510"/>
                  </a:lnTo>
                  <a:lnTo>
                    <a:pt x="376415" y="271780"/>
                  </a:lnTo>
                  <a:lnTo>
                    <a:pt x="376262" y="270510"/>
                  </a:lnTo>
                  <a:lnTo>
                    <a:pt x="376110" y="269240"/>
                  </a:lnTo>
                  <a:lnTo>
                    <a:pt x="375754" y="270510"/>
                  </a:lnTo>
                  <a:lnTo>
                    <a:pt x="374942" y="269240"/>
                  </a:lnTo>
                  <a:lnTo>
                    <a:pt x="374561" y="270510"/>
                  </a:lnTo>
                  <a:lnTo>
                    <a:pt x="374142" y="271780"/>
                  </a:lnTo>
                  <a:lnTo>
                    <a:pt x="370586" y="271780"/>
                  </a:lnTo>
                  <a:lnTo>
                    <a:pt x="370166" y="270510"/>
                  </a:lnTo>
                  <a:lnTo>
                    <a:pt x="369747" y="269240"/>
                  </a:lnTo>
                  <a:lnTo>
                    <a:pt x="369341" y="267970"/>
                  </a:lnTo>
                  <a:lnTo>
                    <a:pt x="367576" y="266700"/>
                  </a:lnTo>
                  <a:lnTo>
                    <a:pt x="367614" y="265430"/>
                  </a:lnTo>
                  <a:lnTo>
                    <a:pt x="367309" y="265430"/>
                  </a:lnTo>
                  <a:lnTo>
                    <a:pt x="369697" y="264160"/>
                  </a:lnTo>
                  <a:lnTo>
                    <a:pt x="369760" y="262890"/>
                  </a:lnTo>
                  <a:lnTo>
                    <a:pt x="369811" y="261670"/>
                  </a:lnTo>
                  <a:lnTo>
                    <a:pt x="372478" y="264566"/>
                  </a:lnTo>
                  <a:lnTo>
                    <a:pt x="372160" y="265480"/>
                  </a:lnTo>
                  <a:lnTo>
                    <a:pt x="375488" y="263893"/>
                  </a:lnTo>
                  <a:lnTo>
                    <a:pt x="374726" y="264642"/>
                  </a:lnTo>
                  <a:lnTo>
                    <a:pt x="377875" y="264287"/>
                  </a:lnTo>
                  <a:lnTo>
                    <a:pt x="372516" y="262407"/>
                  </a:lnTo>
                  <a:lnTo>
                    <a:pt x="371932" y="260350"/>
                  </a:lnTo>
                  <a:lnTo>
                    <a:pt x="371881" y="260172"/>
                  </a:lnTo>
                  <a:lnTo>
                    <a:pt x="371881" y="262191"/>
                  </a:lnTo>
                  <a:lnTo>
                    <a:pt x="369824" y="261467"/>
                  </a:lnTo>
                  <a:lnTo>
                    <a:pt x="369900" y="260350"/>
                  </a:lnTo>
                  <a:lnTo>
                    <a:pt x="371881" y="262191"/>
                  </a:lnTo>
                  <a:lnTo>
                    <a:pt x="371881" y="260172"/>
                  </a:lnTo>
                  <a:lnTo>
                    <a:pt x="371576" y="259080"/>
                  </a:lnTo>
                  <a:lnTo>
                    <a:pt x="372237" y="257810"/>
                  </a:lnTo>
                  <a:lnTo>
                    <a:pt x="372021" y="256540"/>
                  </a:lnTo>
                  <a:lnTo>
                    <a:pt x="371805" y="255270"/>
                  </a:lnTo>
                  <a:lnTo>
                    <a:pt x="370179" y="254000"/>
                  </a:lnTo>
                  <a:lnTo>
                    <a:pt x="370090" y="252730"/>
                  </a:lnTo>
                  <a:lnTo>
                    <a:pt x="369138" y="252437"/>
                  </a:lnTo>
                  <a:lnTo>
                    <a:pt x="369138" y="257175"/>
                  </a:lnTo>
                  <a:lnTo>
                    <a:pt x="369125" y="257810"/>
                  </a:lnTo>
                  <a:lnTo>
                    <a:pt x="368960" y="257810"/>
                  </a:lnTo>
                  <a:lnTo>
                    <a:pt x="369138" y="257175"/>
                  </a:lnTo>
                  <a:lnTo>
                    <a:pt x="369138" y="252437"/>
                  </a:lnTo>
                  <a:lnTo>
                    <a:pt x="365963" y="251460"/>
                  </a:lnTo>
                  <a:lnTo>
                    <a:pt x="368388" y="251460"/>
                  </a:lnTo>
                  <a:lnTo>
                    <a:pt x="364858" y="248920"/>
                  </a:lnTo>
                  <a:lnTo>
                    <a:pt x="365442" y="247650"/>
                  </a:lnTo>
                  <a:lnTo>
                    <a:pt x="364617" y="246380"/>
                  </a:lnTo>
                  <a:lnTo>
                    <a:pt x="363550" y="245110"/>
                  </a:lnTo>
                  <a:lnTo>
                    <a:pt x="362496" y="243840"/>
                  </a:lnTo>
                  <a:lnTo>
                    <a:pt x="359829" y="240753"/>
                  </a:lnTo>
                  <a:lnTo>
                    <a:pt x="361200" y="240347"/>
                  </a:lnTo>
                  <a:lnTo>
                    <a:pt x="361442" y="238671"/>
                  </a:lnTo>
                  <a:lnTo>
                    <a:pt x="361302" y="237490"/>
                  </a:lnTo>
                  <a:lnTo>
                    <a:pt x="360959" y="236575"/>
                  </a:lnTo>
                  <a:lnTo>
                    <a:pt x="360451" y="238760"/>
                  </a:lnTo>
                  <a:lnTo>
                    <a:pt x="359486" y="240347"/>
                  </a:lnTo>
                  <a:lnTo>
                    <a:pt x="358127" y="238760"/>
                  </a:lnTo>
                  <a:lnTo>
                    <a:pt x="358838" y="234950"/>
                  </a:lnTo>
                  <a:lnTo>
                    <a:pt x="357479" y="233680"/>
                  </a:lnTo>
                  <a:lnTo>
                    <a:pt x="355968" y="232410"/>
                  </a:lnTo>
                  <a:lnTo>
                    <a:pt x="355307" y="229870"/>
                  </a:lnTo>
                  <a:lnTo>
                    <a:pt x="357022" y="228600"/>
                  </a:lnTo>
                  <a:lnTo>
                    <a:pt x="355346" y="227330"/>
                  </a:lnTo>
                  <a:lnTo>
                    <a:pt x="355447" y="226060"/>
                  </a:lnTo>
                  <a:lnTo>
                    <a:pt x="355549" y="224790"/>
                  </a:lnTo>
                  <a:lnTo>
                    <a:pt x="355765" y="222250"/>
                  </a:lnTo>
                  <a:lnTo>
                    <a:pt x="353288" y="222250"/>
                  </a:lnTo>
                  <a:lnTo>
                    <a:pt x="355307" y="219710"/>
                  </a:lnTo>
                  <a:lnTo>
                    <a:pt x="354317" y="217170"/>
                  </a:lnTo>
                  <a:lnTo>
                    <a:pt x="350837" y="213360"/>
                  </a:lnTo>
                  <a:lnTo>
                    <a:pt x="348500" y="212090"/>
                  </a:lnTo>
                  <a:lnTo>
                    <a:pt x="347941" y="209550"/>
                  </a:lnTo>
                  <a:lnTo>
                    <a:pt x="345414" y="212090"/>
                  </a:lnTo>
                  <a:lnTo>
                    <a:pt x="344182" y="209550"/>
                  </a:lnTo>
                  <a:lnTo>
                    <a:pt x="342074" y="208280"/>
                  </a:lnTo>
                  <a:lnTo>
                    <a:pt x="339356" y="207010"/>
                  </a:lnTo>
                  <a:lnTo>
                    <a:pt x="337324" y="208280"/>
                  </a:lnTo>
                  <a:lnTo>
                    <a:pt x="334124" y="207010"/>
                  </a:lnTo>
                  <a:lnTo>
                    <a:pt x="334886" y="201930"/>
                  </a:lnTo>
                  <a:lnTo>
                    <a:pt x="333971" y="200660"/>
                  </a:lnTo>
                  <a:lnTo>
                    <a:pt x="333616" y="200177"/>
                  </a:lnTo>
                  <a:lnTo>
                    <a:pt x="333514" y="200660"/>
                  </a:lnTo>
                  <a:lnTo>
                    <a:pt x="333527" y="200037"/>
                  </a:lnTo>
                  <a:lnTo>
                    <a:pt x="332155" y="198120"/>
                  </a:lnTo>
                  <a:lnTo>
                    <a:pt x="333121" y="198120"/>
                  </a:lnTo>
                  <a:lnTo>
                    <a:pt x="333552" y="199390"/>
                  </a:lnTo>
                  <a:lnTo>
                    <a:pt x="333616" y="200177"/>
                  </a:lnTo>
                  <a:lnTo>
                    <a:pt x="334086" y="198120"/>
                  </a:lnTo>
                  <a:lnTo>
                    <a:pt x="334378" y="196850"/>
                  </a:lnTo>
                  <a:lnTo>
                    <a:pt x="331952" y="195580"/>
                  </a:lnTo>
                  <a:lnTo>
                    <a:pt x="326732" y="193040"/>
                  </a:lnTo>
                  <a:lnTo>
                    <a:pt x="324040" y="191770"/>
                  </a:lnTo>
                  <a:lnTo>
                    <a:pt x="324307" y="189230"/>
                  </a:lnTo>
                  <a:lnTo>
                    <a:pt x="322859" y="187960"/>
                  </a:lnTo>
                  <a:lnTo>
                    <a:pt x="322580" y="187960"/>
                  </a:lnTo>
                  <a:lnTo>
                    <a:pt x="322580" y="186690"/>
                  </a:lnTo>
                  <a:lnTo>
                    <a:pt x="322618" y="185420"/>
                  </a:lnTo>
                  <a:lnTo>
                    <a:pt x="322656" y="184150"/>
                  </a:lnTo>
                  <a:lnTo>
                    <a:pt x="322465" y="185420"/>
                  </a:lnTo>
                  <a:lnTo>
                    <a:pt x="322427" y="186690"/>
                  </a:lnTo>
                  <a:lnTo>
                    <a:pt x="321830" y="185420"/>
                  </a:lnTo>
                  <a:lnTo>
                    <a:pt x="320738" y="185420"/>
                  </a:lnTo>
                  <a:lnTo>
                    <a:pt x="319417" y="184150"/>
                  </a:lnTo>
                  <a:lnTo>
                    <a:pt x="321183" y="181610"/>
                  </a:lnTo>
                  <a:lnTo>
                    <a:pt x="320941" y="181610"/>
                  </a:lnTo>
                  <a:lnTo>
                    <a:pt x="320903" y="180340"/>
                  </a:lnTo>
                  <a:lnTo>
                    <a:pt x="319278" y="181610"/>
                  </a:lnTo>
                  <a:lnTo>
                    <a:pt x="318109" y="184150"/>
                  </a:lnTo>
                  <a:lnTo>
                    <a:pt x="315747" y="184150"/>
                  </a:lnTo>
                  <a:lnTo>
                    <a:pt x="316661" y="182880"/>
                  </a:lnTo>
                  <a:lnTo>
                    <a:pt x="318503" y="180340"/>
                  </a:lnTo>
                  <a:lnTo>
                    <a:pt x="312407" y="182880"/>
                  </a:lnTo>
                  <a:lnTo>
                    <a:pt x="313080" y="181610"/>
                  </a:lnTo>
                  <a:lnTo>
                    <a:pt x="314426" y="179070"/>
                  </a:lnTo>
                  <a:lnTo>
                    <a:pt x="315099" y="177800"/>
                  </a:lnTo>
                  <a:lnTo>
                    <a:pt x="312775" y="179070"/>
                  </a:lnTo>
                  <a:lnTo>
                    <a:pt x="311683" y="177800"/>
                  </a:lnTo>
                  <a:lnTo>
                    <a:pt x="309511" y="175260"/>
                  </a:lnTo>
                  <a:lnTo>
                    <a:pt x="306158" y="177342"/>
                  </a:lnTo>
                  <a:lnTo>
                    <a:pt x="306336" y="177800"/>
                  </a:lnTo>
                  <a:lnTo>
                    <a:pt x="306146" y="177355"/>
                  </a:lnTo>
                  <a:lnTo>
                    <a:pt x="305866" y="177533"/>
                  </a:lnTo>
                  <a:lnTo>
                    <a:pt x="305790" y="176530"/>
                  </a:lnTo>
                  <a:lnTo>
                    <a:pt x="305244" y="175260"/>
                  </a:lnTo>
                  <a:lnTo>
                    <a:pt x="303364" y="175260"/>
                  </a:lnTo>
                  <a:lnTo>
                    <a:pt x="305536" y="171450"/>
                  </a:lnTo>
                  <a:lnTo>
                    <a:pt x="299974" y="172720"/>
                  </a:lnTo>
                  <a:lnTo>
                    <a:pt x="300278" y="170180"/>
                  </a:lnTo>
                  <a:lnTo>
                    <a:pt x="300634" y="168910"/>
                  </a:lnTo>
                  <a:lnTo>
                    <a:pt x="303872" y="167640"/>
                  </a:lnTo>
                  <a:lnTo>
                    <a:pt x="297764" y="167640"/>
                  </a:lnTo>
                  <a:lnTo>
                    <a:pt x="300189" y="166370"/>
                  </a:lnTo>
                  <a:lnTo>
                    <a:pt x="294576" y="167640"/>
                  </a:lnTo>
                  <a:lnTo>
                    <a:pt x="296341" y="165100"/>
                  </a:lnTo>
                  <a:lnTo>
                    <a:pt x="291630" y="165100"/>
                  </a:lnTo>
                  <a:lnTo>
                    <a:pt x="292392" y="163830"/>
                  </a:lnTo>
                  <a:lnTo>
                    <a:pt x="292620" y="162560"/>
                  </a:lnTo>
                  <a:lnTo>
                    <a:pt x="292849" y="161290"/>
                  </a:lnTo>
                  <a:lnTo>
                    <a:pt x="290233" y="158750"/>
                  </a:lnTo>
                  <a:lnTo>
                    <a:pt x="287185" y="154940"/>
                  </a:lnTo>
                  <a:lnTo>
                    <a:pt x="284086" y="152400"/>
                  </a:lnTo>
                  <a:lnTo>
                    <a:pt x="280517" y="148590"/>
                  </a:lnTo>
                  <a:lnTo>
                    <a:pt x="278955" y="144780"/>
                  </a:lnTo>
                  <a:lnTo>
                    <a:pt x="275615" y="151130"/>
                  </a:lnTo>
                  <a:lnTo>
                    <a:pt x="275932" y="149860"/>
                  </a:lnTo>
                  <a:lnTo>
                    <a:pt x="276923" y="146050"/>
                  </a:lnTo>
                  <a:lnTo>
                    <a:pt x="277253" y="144780"/>
                  </a:lnTo>
                  <a:lnTo>
                    <a:pt x="278244" y="140970"/>
                  </a:lnTo>
                  <a:lnTo>
                    <a:pt x="274561" y="144780"/>
                  </a:lnTo>
                  <a:lnTo>
                    <a:pt x="275272" y="142240"/>
                  </a:lnTo>
                  <a:lnTo>
                    <a:pt x="275043" y="140970"/>
                  </a:lnTo>
                  <a:lnTo>
                    <a:pt x="276898" y="140970"/>
                  </a:lnTo>
                  <a:lnTo>
                    <a:pt x="272897" y="139700"/>
                  </a:lnTo>
                  <a:lnTo>
                    <a:pt x="273646" y="137160"/>
                  </a:lnTo>
                  <a:lnTo>
                    <a:pt x="274027" y="135890"/>
                  </a:lnTo>
                  <a:lnTo>
                    <a:pt x="269074" y="137160"/>
                  </a:lnTo>
                  <a:lnTo>
                    <a:pt x="269760" y="135890"/>
                  </a:lnTo>
                  <a:lnTo>
                    <a:pt x="271233" y="135890"/>
                  </a:lnTo>
                  <a:lnTo>
                    <a:pt x="271526" y="134620"/>
                  </a:lnTo>
                  <a:lnTo>
                    <a:pt x="269671" y="134620"/>
                  </a:lnTo>
                  <a:lnTo>
                    <a:pt x="270268" y="133350"/>
                  </a:lnTo>
                  <a:lnTo>
                    <a:pt x="272199" y="133350"/>
                  </a:lnTo>
                  <a:lnTo>
                    <a:pt x="268897" y="130810"/>
                  </a:lnTo>
                  <a:lnTo>
                    <a:pt x="265455" y="134620"/>
                  </a:lnTo>
                  <a:lnTo>
                    <a:pt x="262293" y="138430"/>
                  </a:lnTo>
                  <a:lnTo>
                    <a:pt x="262178" y="135890"/>
                  </a:lnTo>
                  <a:lnTo>
                    <a:pt x="262128" y="134620"/>
                  </a:lnTo>
                  <a:lnTo>
                    <a:pt x="261124" y="134620"/>
                  </a:lnTo>
                  <a:lnTo>
                    <a:pt x="258076" y="135890"/>
                  </a:lnTo>
                  <a:lnTo>
                    <a:pt x="258483" y="134620"/>
                  </a:lnTo>
                  <a:lnTo>
                    <a:pt x="258559" y="132080"/>
                  </a:lnTo>
                  <a:lnTo>
                    <a:pt x="259295" y="132499"/>
                  </a:lnTo>
                  <a:lnTo>
                    <a:pt x="259016" y="132080"/>
                  </a:lnTo>
                  <a:lnTo>
                    <a:pt x="255524" y="127000"/>
                  </a:lnTo>
                  <a:lnTo>
                    <a:pt x="253123" y="129540"/>
                  </a:lnTo>
                  <a:lnTo>
                    <a:pt x="253352" y="128270"/>
                  </a:lnTo>
                  <a:lnTo>
                    <a:pt x="251193" y="128270"/>
                  </a:lnTo>
                  <a:lnTo>
                    <a:pt x="248843" y="127000"/>
                  </a:lnTo>
                  <a:lnTo>
                    <a:pt x="248831" y="125730"/>
                  </a:lnTo>
                  <a:lnTo>
                    <a:pt x="246176" y="124460"/>
                  </a:lnTo>
                  <a:lnTo>
                    <a:pt x="246494" y="125730"/>
                  </a:lnTo>
                  <a:lnTo>
                    <a:pt x="242836" y="128270"/>
                  </a:lnTo>
                  <a:lnTo>
                    <a:pt x="243865" y="124460"/>
                  </a:lnTo>
                  <a:lnTo>
                    <a:pt x="241554" y="123190"/>
                  </a:lnTo>
                  <a:lnTo>
                    <a:pt x="241884" y="123190"/>
                  </a:lnTo>
                  <a:lnTo>
                    <a:pt x="239242" y="116840"/>
                  </a:lnTo>
                  <a:lnTo>
                    <a:pt x="239026" y="123190"/>
                  </a:lnTo>
                  <a:lnTo>
                    <a:pt x="236677" y="116840"/>
                  </a:lnTo>
                  <a:lnTo>
                    <a:pt x="235292" y="119380"/>
                  </a:lnTo>
                  <a:lnTo>
                    <a:pt x="231381" y="124460"/>
                  </a:lnTo>
                  <a:lnTo>
                    <a:pt x="232117" y="120650"/>
                  </a:lnTo>
                  <a:lnTo>
                    <a:pt x="233349" y="114300"/>
                  </a:lnTo>
                  <a:lnTo>
                    <a:pt x="229362" y="114300"/>
                  </a:lnTo>
                  <a:lnTo>
                    <a:pt x="229400" y="115570"/>
                  </a:lnTo>
                  <a:lnTo>
                    <a:pt x="226809" y="116840"/>
                  </a:lnTo>
                  <a:lnTo>
                    <a:pt x="229628" y="107950"/>
                  </a:lnTo>
                  <a:lnTo>
                    <a:pt x="230035" y="106680"/>
                  </a:lnTo>
                  <a:lnTo>
                    <a:pt x="228955" y="104140"/>
                  </a:lnTo>
                  <a:lnTo>
                    <a:pt x="230619" y="104140"/>
                  </a:lnTo>
                  <a:lnTo>
                    <a:pt x="228739" y="99060"/>
                  </a:lnTo>
                  <a:lnTo>
                    <a:pt x="228041" y="106680"/>
                  </a:lnTo>
                  <a:lnTo>
                    <a:pt x="224688" y="105410"/>
                  </a:lnTo>
                  <a:lnTo>
                    <a:pt x="225259" y="104140"/>
                  </a:lnTo>
                  <a:lnTo>
                    <a:pt x="226720" y="102870"/>
                  </a:lnTo>
                  <a:lnTo>
                    <a:pt x="228193" y="101600"/>
                  </a:lnTo>
                  <a:lnTo>
                    <a:pt x="226453" y="100330"/>
                  </a:lnTo>
                  <a:lnTo>
                    <a:pt x="226377" y="97790"/>
                  </a:lnTo>
                  <a:lnTo>
                    <a:pt x="217220" y="101600"/>
                  </a:lnTo>
                  <a:lnTo>
                    <a:pt x="216649" y="96520"/>
                  </a:lnTo>
                  <a:lnTo>
                    <a:pt x="216154" y="100330"/>
                  </a:lnTo>
                  <a:lnTo>
                    <a:pt x="214185" y="100330"/>
                  </a:lnTo>
                  <a:lnTo>
                    <a:pt x="211848" y="99060"/>
                  </a:lnTo>
                  <a:lnTo>
                    <a:pt x="211683" y="91440"/>
                  </a:lnTo>
                  <a:lnTo>
                    <a:pt x="207225" y="95250"/>
                  </a:lnTo>
                  <a:lnTo>
                    <a:pt x="207175" y="93980"/>
                  </a:lnTo>
                  <a:lnTo>
                    <a:pt x="205244" y="93980"/>
                  </a:lnTo>
                  <a:lnTo>
                    <a:pt x="201193" y="92710"/>
                  </a:lnTo>
                  <a:lnTo>
                    <a:pt x="198869" y="93980"/>
                  </a:lnTo>
                  <a:lnTo>
                    <a:pt x="199313" y="92710"/>
                  </a:lnTo>
                  <a:lnTo>
                    <a:pt x="200672" y="88900"/>
                  </a:lnTo>
                  <a:lnTo>
                    <a:pt x="197561" y="88900"/>
                  </a:lnTo>
                  <a:lnTo>
                    <a:pt x="191617" y="87630"/>
                  </a:lnTo>
                  <a:lnTo>
                    <a:pt x="188810" y="87630"/>
                  </a:lnTo>
                  <a:lnTo>
                    <a:pt x="190334" y="85090"/>
                  </a:lnTo>
                  <a:lnTo>
                    <a:pt x="191109" y="83820"/>
                  </a:lnTo>
                  <a:lnTo>
                    <a:pt x="185889" y="81280"/>
                  </a:lnTo>
                  <a:lnTo>
                    <a:pt x="186486" y="81280"/>
                  </a:lnTo>
                  <a:lnTo>
                    <a:pt x="183578" y="78740"/>
                  </a:lnTo>
                  <a:lnTo>
                    <a:pt x="179184" y="81280"/>
                  </a:lnTo>
                  <a:lnTo>
                    <a:pt x="178752" y="80010"/>
                  </a:lnTo>
                  <a:lnTo>
                    <a:pt x="179997" y="80010"/>
                  </a:lnTo>
                  <a:lnTo>
                    <a:pt x="176225" y="74930"/>
                  </a:lnTo>
                  <a:lnTo>
                    <a:pt x="175526" y="74930"/>
                  </a:lnTo>
                  <a:lnTo>
                    <a:pt x="169430" y="77470"/>
                  </a:lnTo>
                  <a:lnTo>
                    <a:pt x="170091" y="74930"/>
                  </a:lnTo>
                  <a:lnTo>
                    <a:pt x="170434" y="73660"/>
                  </a:lnTo>
                  <a:lnTo>
                    <a:pt x="168554" y="74930"/>
                  </a:lnTo>
                  <a:lnTo>
                    <a:pt x="167360" y="71120"/>
                  </a:lnTo>
                  <a:lnTo>
                    <a:pt x="166179" y="67310"/>
                  </a:lnTo>
                  <a:lnTo>
                    <a:pt x="165785" y="66040"/>
                  </a:lnTo>
                  <a:lnTo>
                    <a:pt x="159512" y="67310"/>
                  </a:lnTo>
                  <a:lnTo>
                    <a:pt x="160070" y="66040"/>
                  </a:lnTo>
                  <a:lnTo>
                    <a:pt x="160642" y="66040"/>
                  </a:lnTo>
                  <a:lnTo>
                    <a:pt x="156260" y="64770"/>
                  </a:lnTo>
                  <a:lnTo>
                    <a:pt x="152768" y="60960"/>
                  </a:lnTo>
                  <a:lnTo>
                    <a:pt x="149288" y="58420"/>
                  </a:lnTo>
                  <a:lnTo>
                    <a:pt x="144932" y="60960"/>
                  </a:lnTo>
                  <a:lnTo>
                    <a:pt x="140258" y="60960"/>
                  </a:lnTo>
                  <a:lnTo>
                    <a:pt x="144399" y="64770"/>
                  </a:lnTo>
                  <a:lnTo>
                    <a:pt x="137515" y="64770"/>
                  </a:lnTo>
                  <a:lnTo>
                    <a:pt x="138569" y="67310"/>
                  </a:lnTo>
                  <a:lnTo>
                    <a:pt x="136525" y="67310"/>
                  </a:lnTo>
                  <a:lnTo>
                    <a:pt x="135978" y="64770"/>
                  </a:lnTo>
                  <a:lnTo>
                    <a:pt x="135712" y="63500"/>
                  </a:lnTo>
                  <a:lnTo>
                    <a:pt x="135445" y="62230"/>
                  </a:lnTo>
                  <a:lnTo>
                    <a:pt x="137858" y="63500"/>
                  </a:lnTo>
                  <a:lnTo>
                    <a:pt x="139052" y="62230"/>
                  </a:lnTo>
                  <a:lnTo>
                    <a:pt x="141249" y="59690"/>
                  </a:lnTo>
                  <a:lnTo>
                    <a:pt x="133248" y="59690"/>
                  </a:lnTo>
                  <a:lnTo>
                    <a:pt x="135039" y="55880"/>
                  </a:lnTo>
                  <a:lnTo>
                    <a:pt x="131445" y="53784"/>
                  </a:lnTo>
                  <a:lnTo>
                    <a:pt x="131445" y="74930"/>
                  </a:lnTo>
                  <a:lnTo>
                    <a:pt x="128193" y="77254"/>
                  </a:lnTo>
                  <a:lnTo>
                    <a:pt x="128193" y="72390"/>
                  </a:lnTo>
                  <a:lnTo>
                    <a:pt x="128193" y="71120"/>
                  </a:lnTo>
                  <a:lnTo>
                    <a:pt x="131445" y="74930"/>
                  </a:lnTo>
                  <a:lnTo>
                    <a:pt x="131445" y="53784"/>
                  </a:lnTo>
                  <a:lnTo>
                    <a:pt x="128511" y="52070"/>
                  </a:lnTo>
                  <a:lnTo>
                    <a:pt x="122351" y="48260"/>
                  </a:lnTo>
                  <a:lnTo>
                    <a:pt x="120611" y="47167"/>
                  </a:lnTo>
                  <a:lnTo>
                    <a:pt x="120611" y="73660"/>
                  </a:lnTo>
                  <a:lnTo>
                    <a:pt x="120535" y="76949"/>
                  </a:lnTo>
                  <a:lnTo>
                    <a:pt x="118110" y="73660"/>
                  </a:lnTo>
                  <a:lnTo>
                    <a:pt x="120611" y="73660"/>
                  </a:lnTo>
                  <a:lnTo>
                    <a:pt x="120611" y="47167"/>
                  </a:lnTo>
                  <a:lnTo>
                    <a:pt x="120345" y="46990"/>
                  </a:lnTo>
                  <a:lnTo>
                    <a:pt x="116306" y="44450"/>
                  </a:lnTo>
                  <a:lnTo>
                    <a:pt x="110147" y="40640"/>
                  </a:lnTo>
                  <a:lnTo>
                    <a:pt x="109321" y="44450"/>
                  </a:lnTo>
                  <a:lnTo>
                    <a:pt x="106476" y="43180"/>
                  </a:lnTo>
                  <a:lnTo>
                    <a:pt x="106121" y="41910"/>
                  </a:lnTo>
                  <a:lnTo>
                    <a:pt x="106832" y="39370"/>
                  </a:lnTo>
                  <a:lnTo>
                    <a:pt x="108864" y="40640"/>
                  </a:lnTo>
                  <a:lnTo>
                    <a:pt x="108813" y="39370"/>
                  </a:lnTo>
                  <a:lnTo>
                    <a:pt x="108775" y="38100"/>
                  </a:lnTo>
                  <a:lnTo>
                    <a:pt x="104470" y="40640"/>
                  </a:lnTo>
                  <a:lnTo>
                    <a:pt x="104025" y="41910"/>
                  </a:lnTo>
                  <a:lnTo>
                    <a:pt x="102882" y="40640"/>
                  </a:lnTo>
                  <a:lnTo>
                    <a:pt x="102108" y="39776"/>
                  </a:lnTo>
                  <a:lnTo>
                    <a:pt x="101803" y="40640"/>
                  </a:lnTo>
                  <a:lnTo>
                    <a:pt x="99352" y="39370"/>
                  </a:lnTo>
                  <a:lnTo>
                    <a:pt x="98082" y="38100"/>
                  </a:lnTo>
                  <a:lnTo>
                    <a:pt x="96901" y="38100"/>
                  </a:lnTo>
                  <a:lnTo>
                    <a:pt x="97574" y="36830"/>
                  </a:lnTo>
                  <a:lnTo>
                    <a:pt x="98272" y="36830"/>
                  </a:lnTo>
                  <a:lnTo>
                    <a:pt x="98475" y="37769"/>
                  </a:lnTo>
                  <a:lnTo>
                    <a:pt x="99606" y="36830"/>
                  </a:lnTo>
                  <a:lnTo>
                    <a:pt x="99034" y="35560"/>
                  </a:lnTo>
                  <a:lnTo>
                    <a:pt x="98107" y="35560"/>
                  </a:lnTo>
                  <a:lnTo>
                    <a:pt x="94500" y="33020"/>
                  </a:lnTo>
                  <a:lnTo>
                    <a:pt x="94627" y="36830"/>
                  </a:lnTo>
                  <a:lnTo>
                    <a:pt x="92303" y="38100"/>
                  </a:lnTo>
                  <a:lnTo>
                    <a:pt x="91274" y="35801"/>
                  </a:lnTo>
                  <a:lnTo>
                    <a:pt x="91262" y="35560"/>
                  </a:lnTo>
                  <a:lnTo>
                    <a:pt x="91211" y="33020"/>
                  </a:lnTo>
                  <a:lnTo>
                    <a:pt x="78206" y="31750"/>
                  </a:lnTo>
                  <a:lnTo>
                    <a:pt x="77774" y="30480"/>
                  </a:lnTo>
                  <a:lnTo>
                    <a:pt x="77355" y="29210"/>
                  </a:lnTo>
                  <a:lnTo>
                    <a:pt x="74053" y="30480"/>
                  </a:lnTo>
                  <a:lnTo>
                    <a:pt x="71767" y="29210"/>
                  </a:lnTo>
                  <a:lnTo>
                    <a:pt x="69011" y="27940"/>
                  </a:lnTo>
                  <a:lnTo>
                    <a:pt x="69456" y="29210"/>
                  </a:lnTo>
                  <a:lnTo>
                    <a:pt x="68427" y="33020"/>
                  </a:lnTo>
                  <a:lnTo>
                    <a:pt x="66141" y="31750"/>
                  </a:lnTo>
                  <a:lnTo>
                    <a:pt x="66789" y="30480"/>
                  </a:lnTo>
                  <a:lnTo>
                    <a:pt x="70027" y="24130"/>
                  </a:lnTo>
                  <a:lnTo>
                    <a:pt x="62903" y="26670"/>
                  </a:lnTo>
                  <a:lnTo>
                    <a:pt x="62941" y="23761"/>
                  </a:lnTo>
                  <a:lnTo>
                    <a:pt x="57150" y="19050"/>
                  </a:lnTo>
                  <a:lnTo>
                    <a:pt x="56426" y="18465"/>
                  </a:lnTo>
                  <a:lnTo>
                    <a:pt x="56426" y="24130"/>
                  </a:lnTo>
                  <a:lnTo>
                    <a:pt x="54597" y="22860"/>
                  </a:lnTo>
                  <a:lnTo>
                    <a:pt x="56159" y="22148"/>
                  </a:lnTo>
                  <a:lnTo>
                    <a:pt x="56426" y="24130"/>
                  </a:lnTo>
                  <a:lnTo>
                    <a:pt x="56426" y="18465"/>
                  </a:lnTo>
                  <a:lnTo>
                    <a:pt x="55587" y="17780"/>
                  </a:lnTo>
                  <a:lnTo>
                    <a:pt x="55765" y="19202"/>
                  </a:lnTo>
                  <a:lnTo>
                    <a:pt x="50431" y="20320"/>
                  </a:lnTo>
                  <a:lnTo>
                    <a:pt x="47663" y="15240"/>
                  </a:lnTo>
                  <a:lnTo>
                    <a:pt x="46278" y="12700"/>
                  </a:lnTo>
                  <a:lnTo>
                    <a:pt x="39725" y="11430"/>
                  </a:lnTo>
                  <a:lnTo>
                    <a:pt x="39268" y="12700"/>
                  </a:lnTo>
                  <a:lnTo>
                    <a:pt x="39738" y="13970"/>
                  </a:lnTo>
                  <a:lnTo>
                    <a:pt x="37884" y="15240"/>
                  </a:lnTo>
                  <a:lnTo>
                    <a:pt x="36436" y="8890"/>
                  </a:lnTo>
                  <a:lnTo>
                    <a:pt x="35039" y="8890"/>
                  </a:lnTo>
                  <a:lnTo>
                    <a:pt x="33235" y="15240"/>
                  </a:lnTo>
                  <a:lnTo>
                    <a:pt x="32740" y="12700"/>
                  </a:lnTo>
                  <a:lnTo>
                    <a:pt x="32258" y="10160"/>
                  </a:lnTo>
                  <a:lnTo>
                    <a:pt x="32283" y="12700"/>
                  </a:lnTo>
                  <a:lnTo>
                    <a:pt x="31356" y="12700"/>
                  </a:lnTo>
                  <a:lnTo>
                    <a:pt x="26174" y="7620"/>
                  </a:lnTo>
                  <a:lnTo>
                    <a:pt x="6807" y="3810"/>
                  </a:lnTo>
                  <a:lnTo>
                    <a:pt x="584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43" y="20320"/>
                  </a:lnTo>
                  <a:lnTo>
                    <a:pt x="3873" y="24130"/>
                  </a:lnTo>
                  <a:lnTo>
                    <a:pt x="10363" y="27940"/>
                  </a:lnTo>
                  <a:lnTo>
                    <a:pt x="10566" y="26670"/>
                  </a:lnTo>
                  <a:lnTo>
                    <a:pt x="10680" y="25908"/>
                  </a:lnTo>
                  <a:lnTo>
                    <a:pt x="8496" y="26670"/>
                  </a:lnTo>
                  <a:lnTo>
                    <a:pt x="11620" y="21590"/>
                  </a:lnTo>
                  <a:lnTo>
                    <a:pt x="11684" y="25400"/>
                  </a:lnTo>
                  <a:lnTo>
                    <a:pt x="12141" y="25400"/>
                  </a:lnTo>
                  <a:lnTo>
                    <a:pt x="11684" y="25565"/>
                  </a:lnTo>
                  <a:lnTo>
                    <a:pt x="11734" y="27940"/>
                  </a:lnTo>
                  <a:lnTo>
                    <a:pt x="12611" y="27838"/>
                  </a:lnTo>
                  <a:lnTo>
                    <a:pt x="12750" y="27813"/>
                  </a:lnTo>
                  <a:lnTo>
                    <a:pt x="22250" y="26670"/>
                  </a:lnTo>
                  <a:lnTo>
                    <a:pt x="21894" y="29260"/>
                  </a:lnTo>
                  <a:lnTo>
                    <a:pt x="24117" y="30480"/>
                  </a:lnTo>
                  <a:lnTo>
                    <a:pt x="24130" y="31750"/>
                  </a:lnTo>
                  <a:lnTo>
                    <a:pt x="25488" y="30480"/>
                  </a:lnTo>
                  <a:lnTo>
                    <a:pt x="26873" y="31750"/>
                  </a:lnTo>
                  <a:lnTo>
                    <a:pt x="26873" y="33020"/>
                  </a:lnTo>
                  <a:lnTo>
                    <a:pt x="26416" y="34290"/>
                  </a:lnTo>
                  <a:lnTo>
                    <a:pt x="24803" y="34290"/>
                  </a:lnTo>
                  <a:lnTo>
                    <a:pt x="26047" y="38100"/>
                  </a:lnTo>
                  <a:lnTo>
                    <a:pt x="30556" y="36830"/>
                  </a:lnTo>
                  <a:lnTo>
                    <a:pt x="30988" y="36830"/>
                  </a:lnTo>
                  <a:lnTo>
                    <a:pt x="29159" y="35560"/>
                  </a:lnTo>
                  <a:lnTo>
                    <a:pt x="36029" y="35560"/>
                  </a:lnTo>
                  <a:lnTo>
                    <a:pt x="42824" y="40640"/>
                  </a:lnTo>
                  <a:lnTo>
                    <a:pt x="50165" y="40640"/>
                  </a:lnTo>
                  <a:lnTo>
                    <a:pt x="50190" y="39370"/>
                  </a:lnTo>
                  <a:lnTo>
                    <a:pt x="55702" y="38100"/>
                  </a:lnTo>
                  <a:lnTo>
                    <a:pt x="53352" y="41910"/>
                  </a:lnTo>
                  <a:lnTo>
                    <a:pt x="58572" y="43129"/>
                  </a:lnTo>
                  <a:lnTo>
                    <a:pt x="60020" y="41910"/>
                  </a:lnTo>
                  <a:lnTo>
                    <a:pt x="61620" y="41910"/>
                  </a:lnTo>
                  <a:lnTo>
                    <a:pt x="62941" y="43180"/>
                  </a:lnTo>
                  <a:lnTo>
                    <a:pt x="61087" y="43180"/>
                  </a:lnTo>
                  <a:lnTo>
                    <a:pt x="64198" y="46990"/>
                  </a:lnTo>
                  <a:lnTo>
                    <a:pt x="65112" y="46990"/>
                  </a:lnTo>
                  <a:lnTo>
                    <a:pt x="70281" y="43180"/>
                  </a:lnTo>
                  <a:lnTo>
                    <a:pt x="70205" y="45720"/>
                  </a:lnTo>
                  <a:lnTo>
                    <a:pt x="72085" y="44450"/>
                  </a:lnTo>
                  <a:lnTo>
                    <a:pt x="72580" y="43180"/>
                  </a:lnTo>
                  <a:lnTo>
                    <a:pt x="75311" y="44450"/>
                  </a:lnTo>
                  <a:lnTo>
                    <a:pt x="72529" y="44450"/>
                  </a:lnTo>
                  <a:lnTo>
                    <a:pt x="75615" y="48260"/>
                  </a:lnTo>
                  <a:lnTo>
                    <a:pt x="72351" y="49530"/>
                  </a:lnTo>
                  <a:lnTo>
                    <a:pt x="75717" y="55880"/>
                  </a:lnTo>
                  <a:lnTo>
                    <a:pt x="79933" y="50800"/>
                  </a:lnTo>
                  <a:lnTo>
                    <a:pt x="78486" y="50800"/>
                  </a:lnTo>
                  <a:lnTo>
                    <a:pt x="80340" y="49530"/>
                  </a:lnTo>
                  <a:lnTo>
                    <a:pt x="79997" y="46990"/>
                  </a:lnTo>
                  <a:lnTo>
                    <a:pt x="84124" y="46990"/>
                  </a:lnTo>
                  <a:lnTo>
                    <a:pt x="85534" y="48260"/>
                  </a:lnTo>
                  <a:lnTo>
                    <a:pt x="87172" y="48260"/>
                  </a:lnTo>
                  <a:lnTo>
                    <a:pt x="85293" y="55880"/>
                  </a:lnTo>
                  <a:lnTo>
                    <a:pt x="89522" y="57150"/>
                  </a:lnTo>
                  <a:lnTo>
                    <a:pt x="89115" y="57150"/>
                  </a:lnTo>
                  <a:lnTo>
                    <a:pt x="88912" y="58305"/>
                  </a:lnTo>
                  <a:lnTo>
                    <a:pt x="89433" y="59690"/>
                  </a:lnTo>
                  <a:lnTo>
                    <a:pt x="92417" y="57150"/>
                  </a:lnTo>
                  <a:lnTo>
                    <a:pt x="93306" y="59690"/>
                  </a:lnTo>
                  <a:lnTo>
                    <a:pt x="95885" y="57150"/>
                  </a:lnTo>
                  <a:lnTo>
                    <a:pt x="95796" y="59677"/>
                  </a:lnTo>
                  <a:lnTo>
                    <a:pt x="93878" y="60960"/>
                  </a:lnTo>
                  <a:lnTo>
                    <a:pt x="94183" y="63500"/>
                  </a:lnTo>
                  <a:lnTo>
                    <a:pt x="96012" y="62230"/>
                  </a:lnTo>
                  <a:lnTo>
                    <a:pt x="98564" y="60452"/>
                  </a:lnTo>
                  <a:lnTo>
                    <a:pt x="97663" y="58420"/>
                  </a:lnTo>
                  <a:lnTo>
                    <a:pt x="97256" y="58686"/>
                  </a:lnTo>
                  <a:lnTo>
                    <a:pt x="97942" y="57150"/>
                  </a:lnTo>
                  <a:lnTo>
                    <a:pt x="96329" y="57150"/>
                  </a:lnTo>
                  <a:lnTo>
                    <a:pt x="100634" y="52070"/>
                  </a:lnTo>
                  <a:lnTo>
                    <a:pt x="103124" y="57150"/>
                  </a:lnTo>
                  <a:lnTo>
                    <a:pt x="102450" y="57150"/>
                  </a:lnTo>
                  <a:lnTo>
                    <a:pt x="100876" y="58420"/>
                  </a:lnTo>
                  <a:lnTo>
                    <a:pt x="99860" y="58420"/>
                  </a:lnTo>
                  <a:lnTo>
                    <a:pt x="100330" y="59690"/>
                  </a:lnTo>
                  <a:lnTo>
                    <a:pt x="102247" y="58420"/>
                  </a:lnTo>
                  <a:lnTo>
                    <a:pt x="102743" y="59690"/>
                  </a:lnTo>
                  <a:lnTo>
                    <a:pt x="100495" y="64770"/>
                  </a:lnTo>
                  <a:lnTo>
                    <a:pt x="100368" y="64516"/>
                  </a:lnTo>
                  <a:lnTo>
                    <a:pt x="100164" y="67310"/>
                  </a:lnTo>
                  <a:lnTo>
                    <a:pt x="103390" y="64770"/>
                  </a:lnTo>
                  <a:lnTo>
                    <a:pt x="105016" y="63500"/>
                  </a:lnTo>
                  <a:lnTo>
                    <a:pt x="103657" y="66040"/>
                  </a:lnTo>
                  <a:lnTo>
                    <a:pt x="104292" y="66040"/>
                  </a:lnTo>
                  <a:lnTo>
                    <a:pt x="105765" y="64770"/>
                  </a:lnTo>
                  <a:lnTo>
                    <a:pt x="106553" y="66040"/>
                  </a:lnTo>
                  <a:lnTo>
                    <a:pt x="103543" y="68580"/>
                  </a:lnTo>
                  <a:lnTo>
                    <a:pt x="107124" y="66040"/>
                  </a:lnTo>
                  <a:lnTo>
                    <a:pt x="106934" y="69380"/>
                  </a:lnTo>
                  <a:lnTo>
                    <a:pt x="110058" y="68580"/>
                  </a:lnTo>
                  <a:lnTo>
                    <a:pt x="109004" y="66040"/>
                  </a:lnTo>
                  <a:lnTo>
                    <a:pt x="116230" y="64770"/>
                  </a:lnTo>
                  <a:lnTo>
                    <a:pt x="109105" y="73660"/>
                  </a:lnTo>
                  <a:lnTo>
                    <a:pt x="114744" y="75768"/>
                  </a:lnTo>
                  <a:lnTo>
                    <a:pt x="113474" y="72390"/>
                  </a:lnTo>
                  <a:lnTo>
                    <a:pt x="115354" y="72390"/>
                  </a:lnTo>
                  <a:lnTo>
                    <a:pt x="116306" y="73660"/>
                  </a:lnTo>
                  <a:lnTo>
                    <a:pt x="117398" y="74930"/>
                  </a:lnTo>
                  <a:lnTo>
                    <a:pt x="117487" y="76200"/>
                  </a:lnTo>
                  <a:lnTo>
                    <a:pt x="121856" y="78740"/>
                  </a:lnTo>
                  <a:lnTo>
                    <a:pt x="120916" y="77470"/>
                  </a:lnTo>
                  <a:lnTo>
                    <a:pt x="120688" y="77165"/>
                  </a:lnTo>
                  <a:lnTo>
                    <a:pt x="122567" y="73660"/>
                  </a:lnTo>
                  <a:lnTo>
                    <a:pt x="123253" y="72390"/>
                  </a:lnTo>
                  <a:lnTo>
                    <a:pt x="125552" y="72390"/>
                  </a:lnTo>
                  <a:lnTo>
                    <a:pt x="124307" y="74930"/>
                  </a:lnTo>
                  <a:lnTo>
                    <a:pt x="128193" y="78740"/>
                  </a:lnTo>
                  <a:lnTo>
                    <a:pt x="128193" y="77470"/>
                  </a:lnTo>
                  <a:lnTo>
                    <a:pt x="130556" y="77470"/>
                  </a:lnTo>
                  <a:lnTo>
                    <a:pt x="128651" y="80010"/>
                  </a:lnTo>
                  <a:lnTo>
                    <a:pt x="132105" y="78740"/>
                  </a:lnTo>
                  <a:lnTo>
                    <a:pt x="132588" y="80010"/>
                  </a:lnTo>
                  <a:lnTo>
                    <a:pt x="134505" y="82550"/>
                  </a:lnTo>
                  <a:lnTo>
                    <a:pt x="134861" y="80010"/>
                  </a:lnTo>
                  <a:lnTo>
                    <a:pt x="136004" y="78740"/>
                  </a:lnTo>
                  <a:lnTo>
                    <a:pt x="137147" y="77470"/>
                  </a:lnTo>
                  <a:lnTo>
                    <a:pt x="139268" y="78740"/>
                  </a:lnTo>
                  <a:lnTo>
                    <a:pt x="139903" y="81280"/>
                  </a:lnTo>
                  <a:lnTo>
                    <a:pt x="140347" y="81280"/>
                  </a:lnTo>
                  <a:lnTo>
                    <a:pt x="138874" y="82550"/>
                  </a:lnTo>
                  <a:lnTo>
                    <a:pt x="137134" y="85090"/>
                  </a:lnTo>
                  <a:lnTo>
                    <a:pt x="137058" y="81280"/>
                  </a:lnTo>
                  <a:lnTo>
                    <a:pt x="136499" y="82550"/>
                  </a:lnTo>
                  <a:lnTo>
                    <a:pt x="135585" y="82550"/>
                  </a:lnTo>
                  <a:lnTo>
                    <a:pt x="135039" y="83820"/>
                  </a:lnTo>
                  <a:lnTo>
                    <a:pt x="135661" y="86360"/>
                  </a:lnTo>
                  <a:lnTo>
                    <a:pt x="138925" y="86360"/>
                  </a:lnTo>
                  <a:lnTo>
                    <a:pt x="138861" y="85090"/>
                  </a:lnTo>
                  <a:lnTo>
                    <a:pt x="144907" y="83820"/>
                  </a:lnTo>
                  <a:lnTo>
                    <a:pt x="145084" y="85090"/>
                  </a:lnTo>
                  <a:lnTo>
                    <a:pt x="143243" y="86360"/>
                  </a:lnTo>
                  <a:lnTo>
                    <a:pt x="144233" y="86360"/>
                  </a:lnTo>
                  <a:lnTo>
                    <a:pt x="145440" y="85090"/>
                  </a:lnTo>
                  <a:lnTo>
                    <a:pt x="146812" y="86360"/>
                  </a:lnTo>
                  <a:lnTo>
                    <a:pt x="145402" y="87630"/>
                  </a:lnTo>
                  <a:lnTo>
                    <a:pt x="144360" y="90170"/>
                  </a:lnTo>
                  <a:lnTo>
                    <a:pt x="147281" y="90170"/>
                  </a:lnTo>
                  <a:lnTo>
                    <a:pt x="147078" y="91440"/>
                  </a:lnTo>
                  <a:lnTo>
                    <a:pt x="148043" y="93980"/>
                  </a:lnTo>
                  <a:lnTo>
                    <a:pt x="147116" y="93980"/>
                  </a:lnTo>
                  <a:lnTo>
                    <a:pt x="148666" y="96520"/>
                  </a:lnTo>
                  <a:lnTo>
                    <a:pt x="154635" y="92710"/>
                  </a:lnTo>
                  <a:lnTo>
                    <a:pt x="156375" y="95923"/>
                  </a:lnTo>
                  <a:lnTo>
                    <a:pt x="156705" y="96520"/>
                  </a:lnTo>
                  <a:lnTo>
                    <a:pt x="157073" y="95250"/>
                  </a:lnTo>
                  <a:lnTo>
                    <a:pt x="158369" y="95250"/>
                  </a:lnTo>
                  <a:lnTo>
                    <a:pt x="160845" y="97790"/>
                  </a:lnTo>
                  <a:lnTo>
                    <a:pt x="161861" y="101600"/>
                  </a:lnTo>
                  <a:lnTo>
                    <a:pt x="166636" y="100330"/>
                  </a:lnTo>
                  <a:lnTo>
                    <a:pt x="166408" y="105410"/>
                  </a:lnTo>
                  <a:lnTo>
                    <a:pt x="169379" y="105410"/>
                  </a:lnTo>
                  <a:lnTo>
                    <a:pt x="167093" y="100330"/>
                  </a:lnTo>
                  <a:lnTo>
                    <a:pt x="166535" y="99060"/>
                  </a:lnTo>
                  <a:lnTo>
                    <a:pt x="171500" y="100330"/>
                  </a:lnTo>
                  <a:lnTo>
                    <a:pt x="175133" y="100330"/>
                  </a:lnTo>
                  <a:lnTo>
                    <a:pt x="170840" y="104140"/>
                  </a:lnTo>
                  <a:lnTo>
                    <a:pt x="171297" y="105410"/>
                  </a:lnTo>
                  <a:lnTo>
                    <a:pt x="173812" y="104140"/>
                  </a:lnTo>
                  <a:lnTo>
                    <a:pt x="178523" y="102870"/>
                  </a:lnTo>
                  <a:lnTo>
                    <a:pt x="179514" y="106680"/>
                  </a:lnTo>
                  <a:lnTo>
                    <a:pt x="177825" y="106680"/>
                  </a:lnTo>
                  <a:lnTo>
                    <a:pt x="176834" y="105410"/>
                  </a:lnTo>
                  <a:lnTo>
                    <a:pt x="177723" y="109220"/>
                  </a:lnTo>
                  <a:lnTo>
                    <a:pt x="173329" y="110490"/>
                  </a:lnTo>
                  <a:lnTo>
                    <a:pt x="172212" y="109220"/>
                  </a:lnTo>
                  <a:lnTo>
                    <a:pt x="172491" y="113030"/>
                  </a:lnTo>
                  <a:lnTo>
                    <a:pt x="175704" y="110490"/>
                  </a:lnTo>
                  <a:lnTo>
                    <a:pt x="182003" y="111760"/>
                  </a:lnTo>
                  <a:lnTo>
                    <a:pt x="185229" y="110490"/>
                  </a:lnTo>
                  <a:lnTo>
                    <a:pt x="185699" y="111760"/>
                  </a:lnTo>
                  <a:lnTo>
                    <a:pt x="184721" y="111760"/>
                  </a:lnTo>
                  <a:lnTo>
                    <a:pt x="185331" y="116840"/>
                  </a:lnTo>
                  <a:lnTo>
                    <a:pt x="189674" y="107950"/>
                  </a:lnTo>
                  <a:lnTo>
                    <a:pt x="192468" y="111760"/>
                  </a:lnTo>
                  <a:lnTo>
                    <a:pt x="193319" y="113030"/>
                  </a:lnTo>
                  <a:lnTo>
                    <a:pt x="193509" y="114300"/>
                  </a:lnTo>
                  <a:lnTo>
                    <a:pt x="196532" y="114300"/>
                  </a:lnTo>
                  <a:lnTo>
                    <a:pt x="195618" y="115570"/>
                  </a:lnTo>
                  <a:lnTo>
                    <a:pt x="194945" y="115570"/>
                  </a:lnTo>
                  <a:lnTo>
                    <a:pt x="199250" y="116840"/>
                  </a:lnTo>
                  <a:lnTo>
                    <a:pt x="199085" y="118110"/>
                  </a:lnTo>
                  <a:lnTo>
                    <a:pt x="200329" y="116840"/>
                  </a:lnTo>
                  <a:lnTo>
                    <a:pt x="202653" y="115570"/>
                  </a:lnTo>
                  <a:lnTo>
                    <a:pt x="203720" y="115570"/>
                  </a:lnTo>
                  <a:lnTo>
                    <a:pt x="204101" y="116840"/>
                  </a:lnTo>
                  <a:lnTo>
                    <a:pt x="205714" y="116840"/>
                  </a:lnTo>
                  <a:lnTo>
                    <a:pt x="205473" y="119380"/>
                  </a:lnTo>
                  <a:lnTo>
                    <a:pt x="204495" y="119380"/>
                  </a:lnTo>
                  <a:lnTo>
                    <a:pt x="205422" y="122631"/>
                  </a:lnTo>
                  <a:lnTo>
                    <a:pt x="205574" y="121920"/>
                  </a:lnTo>
                  <a:lnTo>
                    <a:pt x="208013" y="120650"/>
                  </a:lnTo>
                  <a:lnTo>
                    <a:pt x="207670" y="121920"/>
                  </a:lnTo>
                  <a:lnTo>
                    <a:pt x="208153" y="123190"/>
                  </a:lnTo>
                  <a:lnTo>
                    <a:pt x="208508" y="124460"/>
                  </a:lnTo>
                  <a:lnTo>
                    <a:pt x="211366" y="124460"/>
                  </a:lnTo>
                  <a:lnTo>
                    <a:pt x="209791" y="127000"/>
                  </a:lnTo>
                  <a:lnTo>
                    <a:pt x="211404" y="127000"/>
                  </a:lnTo>
                  <a:lnTo>
                    <a:pt x="213029" y="128270"/>
                  </a:lnTo>
                  <a:lnTo>
                    <a:pt x="210807" y="130810"/>
                  </a:lnTo>
                  <a:lnTo>
                    <a:pt x="213067" y="130810"/>
                  </a:lnTo>
                  <a:lnTo>
                    <a:pt x="214020" y="129540"/>
                  </a:lnTo>
                  <a:lnTo>
                    <a:pt x="215950" y="129540"/>
                  </a:lnTo>
                  <a:lnTo>
                    <a:pt x="217589" y="130810"/>
                  </a:lnTo>
                  <a:lnTo>
                    <a:pt x="217347" y="131267"/>
                  </a:lnTo>
                  <a:lnTo>
                    <a:pt x="219837" y="132080"/>
                  </a:lnTo>
                  <a:lnTo>
                    <a:pt x="221437" y="134620"/>
                  </a:lnTo>
                  <a:lnTo>
                    <a:pt x="228231" y="134620"/>
                  </a:lnTo>
                  <a:lnTo>
                    <a:pt x="229158" y="137160"/>
                  </a:lnTo>
                  <a:lnTo>
                    <a:pt x="226593" y="137160"/>
                  </a:lnTo>
                  <a:lnTo>
                    <a:pt x="226568" y="138430"/>
                  </a:lnTo>
                  <a:lnTo>
                    <a:pt x="229819" y="137160"/>
                  </a:lnTo>
                  <a:lnTo>
                    <a:pt x="230136" y="137160"/>
                  </a:lnTo>
                  <a:lnTo>
                    <a:pt x="229146" y="138430"/>
                  </a:lnTo>
                  <a:lnTo>
                    <a:pt x="231089" y="138430"/>
                  </a:lnTo>
                  <a:lnTo>
                    <a:pt x="231457" y="134620"/>
                  </a:lnTo>
                  <a:lnTo>
                    <a:pt x="234048" y="135890"/>
                  </a:lnTo>
                  <a:lnTo>
                    <a:pt x="237070" y="132080"/>
                  </a:lnTo>
                  <a:lnTo>
                    <a:pt x="234505" y="143510"/>
                  </a:lnTo>
                  <a:lnTo>
                    <a:pt x="239725" y="140970"/>
                  </a:lnTo>
                  <a:lnTo>
                    <a:pt x="239674" y="142240"/>
                  </a:lnTo>
                  <a:lnTo>
                    <a:pt x="238048" y="143510"/>
                  </a:lnTo>
                  <a:lnTo>
                    <a:pt x="237350" y="144780"/>
                  </a:lnTo>
                  <a:lnTo>
                    <a:pt x="241554" y="144780"/>
                  </a:lnTo>
                  <a:lnTo>
                    <a:pt x="246786" y="143510"/>
                  </a:lnTo>
                  <a:lnTo>
                    <a:pt x="247548" y="147281"/>
                  </a:lnTo>
                  <a:lnTo>
                    <a:pt x="247548" y="147408"/>
                  </a:lnTo>
                  <a:lnTo>
                    <a:pt x="247700" y="148221"/>
                  </a:lnTo>
                  <a:lnTo>
                    <a:pt x="248069" y="149174"/>
                  </a:lnTo>
                  <a:lnTo>
                    <a:pt x="247561" y="146735"/>
                  </a:lnTo>
                  <a:lnTo>
                    <a:pt x="247624" y="143510"/>
                  </a:lnTo>
                  <a:lnTo>
                    <a:pt x="251828" y="142240"/>
                  </a:lnTo>
                  <a:lnTo>
                    <a:pt x="255333" y="142240"/>
                  </a:lnTo>
                  <a:lnTo>
                    <a:pt x="255320" y="142379"/>
                  </a:lnTo>
                  <a:lnTo>
                    <a:pt x="256159" y="141922"/>
                  </a:lnTo>
                  <a:lnTo>
                    <a:pt x="257644" y="141097"/>
                  </a:lnTo>
                  <a:lnTo>
                    <a:pt x="256984" y="141211"/>
                  </a:lnTo>
                  <a:lnTo>
                    <a:pt x="256235" y="141351"/>
                  </a:lnTo>
                  <a:lnTo>
                    <a:pt x="255587" y="141478"/>
                  </a:lnTo>
                  <a:lnTo>
                    <a:pt x="255689" y="140970"/>
                  </a:lnTo>
                  <a:lnTo>
                    <a:pt x="255917" y="139700"/>
                  </a:lnTo>
                  <a:lnTo>
                    <a:pt x="255917" y="138430"/>
                  </a:lnTo>
                  <a:lnTo>
                    <a:pt x="260235" y="139700"/>
                  </a:lnTo>
                  <a:lnTo>
                    <a:pt x="259118" y="140970"/>
                  </a:lnTo>
                  <a:lnTo>
                    <a:pt x="258787" y="141262"/>
                  </a:lnTo>
                  <a:lnTo>
                    <a:pt x="258978" y="143510"/>
                  </a:lnTo>
                  <a:lnTo>
                    <a:pt x="257048" y="144780"/>
                  </a:lnTo>
                  <a:lnTo>
                    <a:pt x="256197" y="145300"/>
                  </a:lnTo>
                  <a:lnTo>
                    <a:pt x="256197" y="149860"/>
                  </a:lnTo>
                  <a:lnTo>
                    <a:pt x="254876" y="149860"/>
                  </a:lnTo>
                  <a:lnTo>
                    <a:pt x="254850" y="147320"/>
                  </a:lnTo>
                  <a:lnTo>
                    <a:pt x="255511" y="148590"/>
                  </a:lnTo>
                  <a:lnTo>
                    <a:pt x="256019" y="148590"/>
                  </a:lnTo>
                  <a:lnTo>
                    <a:pt x="256197" y="149860"/>
                  </a:lnTo>
                  <a:lnTo>
                    <a:pt x="256197" y="145300"/>
                  </a:lnTo>
                  <a:lnTo>
                    <a:pt x="254965" y="146050"/>
                  </a:lnTo>
                  <a:lnTo>
                    <a:pt x="255320" y="143510"/>
                  </a:lnTo>
                  <a:lnTo>
                    <a:pt x="253149" y="144780"/>
                  </a:lnTo>
                  <a:lnTo>
                    <a:pt x="250875" y="146050"/>
                  </a:lnTo>
                  <a:lnTo>
                    <a:pt x="249669" y="147320"/>
                  </a:lnTo>
                  <a:lnTo>
                    <a:pt x="250710" y="147320"/>
                  </a:lnTo>
                  <a:lnTo>
                    <a:pt x="250240" y="148590"/>
                  </a:lnTo>
                  <a:lnTo>
                    <a:pt x="251879" y="148590"/>
                  </a:lnTo>
                  <a:lnTo>
                    <a:pt x="249936" y="152400"/>
                  </a:lnTo>
                  <a:lnTo>
                    <a:pt x="251142" y="151130"/>
                  </a:lnTo>
                  <a:lnTo>
                    <a:pt x="253339" y="156210"/>
                  </a:lnTo>
                  <a:lnTo>
                    <a:pt x="258787" y="154940"/>
                  </a:lnTo>
                  <a:lnTo>
                    <a:pt x="265150" y="152400"/>
                  </a:lnTo>
                  <a:lnTo>
                    <a:pt x="270687" y="154940"/>
                  </a:lnTo>
                  <a:lnTo>
                    <a:pt x="267589" y="156210"/>
                  </a:lnTo>
                  <a:lnTo>
                    <a:pt x="267182" y="158750"/>
                  </a:lnTo>
                  <a:lnTo>
                    <a:pt x="266661" y="159296"/>
                  </a:lnTo>
                  <a:lnTo>
                    <a:pt x="268833" y="163830"/>
                  </a:lnTo>
                  <a:lnTo>
                    <a:pt x="271614" y="163830"/>
                  </a:lnTo>
                  <a:lnTo>
                    <a:pt x="270408" y="165100"/>
                  </a:lnTo>
                  <a:lnTo>
                    <a:pt x="268681" y="166370"/>
                  </a:lnTo>
                  <a:lnTo>
                    <a:pt x="267055" y="165100"/>
                  </a:lnTo>
                  <a:lnTo>
                    <a:pt x="266242" y="170180"/>
                  </a:lnTo>
                  <a:lnTo>
                    <a:pt x="270332" y="166370"/>
                  </a:lnTo>
                  <a:lnTo>
                    <a:pt x="274421" y="162560"/>
                  </a:lnTo>
                  <a:lnTo>
                    <a:pt x="274027" y="166370"/>
                  </a:lnTo>
                  <a:lnTo>
                    <a:pt x="274916" y="166370"/>
                  </a:lnTo>
                  <a:lnTo>
                    <a:pt x="276644" y="170180"/>
                  </a:lnTo>
                  <a:lnTo>
                    <a:pt x="274358" y="170180"/>
                  </a:lnTo>
                  <a:lnTo>
                    <a:pt x="275666" y="171450"/>
                  </a:lnTo>
                  <a:lnTo>
                    <a:pt x="277990" y="173990"/>
                  </a:lnTo>
                  <a:lnTo>
                    <a:pt x="282956" y="176530"/>
                  </a:lnTo>
                  <a:lnTo>
                    <a:pt x="285597" y="176530"/>
                  </a:lnTo>
                  <a:lnTo>
                    <a:pt x="287578" y="175260"/>
                  </a:lnTo>
                  <a:lnTo>
                    <a:pt x="287147" y="176530"/>
                  </a:lnTo>
                  <a:lnTo>
                    <a:pt x="282968" y="179070"/>
                  </a:lnTo>
                  <a:lnTo>
                    <a:pt x="282079" y="180340"/>
                  </a:lnTo>
                  <a:lnTo>
                    <a:pt x="288785" y="177342"/>
                  </a:lnTo>
                  <a:lnTo>
                    <a:pt x="293547" y="175260"/>
                  </a:lnTo>
                  <a:lnTo>
                    <a:pt x="299351" y="172720"/>
                  </a:lnTo>
                  <a:lnTo>
                    <a:pt x="295833" y="175260"/>
                  </a:lnTo>
                  <a:lnTo>
                    <a:pt x="291426" y="183375"/>
                  </a:lnTo>
                  <a:lnTo>
                    <a:pt x="292569" y="181610"/>
                  </a:lnTo>
                  <a:lnTo>
                    <a:pt x="293509" y="181610"/>
                  </a:lnTo>
                  <a:lnTo>
                    <a:pt x="291884" y="186690"/>
                  </a:lnTo>
                  <a:lnTo>
                    <a:pt x="292938" y="185420"/>
                  </a:lnTo>
                  <a:lnTo>
                    <a:pt x="292392" y="189052"/>
                  </a:lnTo>
                  <a:lnTo>
                    <a:pt x="297827" y="185420"/>
                  </a:lnTo>
                  <a:lnTo>
                    <a:pt x="298780" y="186690"/>
                  </a:lnTo>
                  <a:lnTo>
                    <a:pt x="297878" y="186690"/>
                  </a:lnTo>
                  <a:lnTo>
                    <a:pt x="294208" y="190322"/>
                  </a:lnTo>
                  <a:lnTo>
                    <a:pt x="298907" y="189534"/>
                  </a:lnTo>
                  <a:lnTo>
                    <a:pt x="296456" y="193040"/>
                  </a:lnTo>
                  <a:lnTo>
                    <a:pt x="295681" y="194310"/>
                  </a:lnTo>
                  <a:lnTo>
                    <a:pt x="296354" y="194310"/>
                  </a:lnTo>
                  <a:lnTo>
                    <a:pt x="297942" y="198120"/>
                  </a:lnTo>
                  <a:lnTo>
                    <a:pt x="299135" y="198120"/>
                  </a:lnTo>
                  <a:lnTo>
                    <a:pt x="299123" y="195580"/>
                  </a:lnTo>
                  <a:lnTo>
                    <a:pt x="301396" y="199390"/>
                  </a:lnTo>
                  <a:lnTo>
                    <a:pt x="305981" y="195580"/>
                  </a:lnTo>
                  <a:lnTo>
                    <a:pt x="309041" y="193040"/>
                  </a:lnTo>
                  <a:lnTo>
                    <a:pt x="311835" y="196850"/>
                  </a:lnTo>
                  <a:lnTo>
                    <a:pt x="310426" y="196850"/>
                  </a:lnTo>
                  <a:lnTo>
                    <a:pt x="304571" y="200660"/>
                  </a:lnTo>
                  <a:lnTo>
                    <a:pt x="305435" y="203200"/>
                  </a:lnTo>
                  <a:lnTo>
                    <a:pt x="320878" y="195580"/>
                  </a:lnTo>
                  <a:lnTo>
                    <a:pt x="325615" y="198120"/>
                  </a:lnTo>
                  <a:lnTo>
                    <a:pt x="324624" y="199390"/>
                  </a:lnTo>
                  <a:lnTo>
                    <a:pt x="325882" y="199390"/>
                  </a:lnTo>
                  <a:lnTo>
                    <a:pt x="328345" y="200660"/>
                  </a:lnTo>
                  <a:lnTo>
                    <a:pt x="323113" y="201930"/>
                  </a:lnTo>
                  <a:lnTo>
                    <a:pt x="311251" y="204470"/>
                  </a:lnTo>
                  <a:lnTo>
                    <a:pt x="306273" y="205740"/>
                  </a:lnTo>
                  <a:lnTo>
                    <a:pt x="306171" y="208280"/>
                  </a:lnTo>
                  <a:lnTo>
                    <a:pt x="304825" y="207010"/>
                  </a:lnTo>
                  <a:lnTo>
                    <a:pt x="306539" y="209550"/>
                  </a:lnTo>
                  <a:lnTo>
                    <a:pt x="305701" y="210820"/>
                  </a:lnTo>
                  <a:lnTo>
                    <a:pt x="303555" y="209550"/>
                  </a:lnTo>
                  <a:lnTo>
                    <a:pt x="303022" y="209550"/>
                  </a:lnTo>
                  <a:lnTo>
                    <a:pt x="305765" y="214630"/>
                  </a:lnTo>
                  <a:lnTo>
                    <a:pt x="308711" y="212090"/>
                  </a:lnTo>
                  <a:lnTo>
                    <a:pt x="311619" y="215900"/>
                  </a:lnTo>
                  <a:lnTo>
                    <a:pt x="314071" y="213360"/>
                  </a:lnTo>
                  <a:lnTo>
                    <a:pt x="311708" y="212090"/>
                  </a:lnTo>
                  <a:lnTo>
                    <a:pt x="309321" y="212090"/>
                  </a:lnTo>
                  <a:lnTo>
                    <a:pt x="306908" y="210820"/>
                  </a:lnTo>
                  <a:lnTo>
                    <a:pt x="309778" y="208280"/>
                  </a:lnTo>
                  <a:lnTo>
                    <a:pt x="318020" y="207010"/>
                  </a:lnTo>
                  <a:lnTo>
                    <a:pt x="320052" y="210820"/>
                  </a:lnTo>
                  <a:lnTo>
                    <a:pt x="319468" y="212090"/>
                  </a:lnTo>
                  <a:lnTo>
                    <a:pt x="313994" y="214630"/>
                  </a:lnTo>
                  <a:lnTo>
                    <a:pt x="314413" y="214630"/>
                  </a:lnTo>
                  <a:lnTo>
                    <a:pt x="317487" y="215900"/>
                  </a:lnTo>
                  <a:lnTo>
                    <a:pt x="316953" y="217170"/>
                  </a:lnTo>
                  <a:lnTo>
                    <a:pt x="314198" y="217170"/>
                  </a:lnTo>
                  <a:lnTo>
                    <a:pt x="314413" y="219710"/>
                  </a:lnTo>
                  <a:lnTo>
                    <a:pt x="320700" y="217170"/>
                  </a:lnTo>
                  <a:lnTo>
                    <a:pt x="319265" y="222250"/>
                  </a:lnTo>
                  <a:lnTo>
                    <a:pt x="319633" y="222250"/>
                  </a:lnTo>
                  <a:lnTo>
                    <a:pt x="316801" y="227330"/>
                  </a:lnTo>
                  <a:lnTo>
                    <a:pt x="318795" y="226060"/>
                  </a:lnTo>
                  <a:lnTo>
                    <a:pt x="321576" y="222250"/>
                  </a:lnTo>
                  <a:lnTo>
                    <a:pt x="332689" y="213360"/>
                  </a:lnTo>
                  <a:lnTo>
                    <a:pt x="336092" y="212090"/>
                  </a:lnTo>
                  <a:lnTo>
                    <a:pt x="335699" y="218440"/>
                  </a:lnTo>
                  <a:lnTo>
                    <a:pt x="334441" y="220980"/>
                  </a:lnTo>
                  <a:lnTo>
                    <a:pt x="332422" y="224790"/>
                  </a:lnTo>
                  <a:lnTo>
                    <a:pt x="326136" y="223520"/>
                  </a:lnTo>
                  <a:lnTo>
                    <a:pt x="324396" y="227330"/>
                  </a:lnTo>
                  <a:lnTo>
                    <a:pt x="325310" y="226060"/>
                  </a:lnTo>
                  <a:lnTo>
                    <a:pt x="327469" y="226060"/>
                  </a:lnTo>
                  <a:lnTo>
                    <a:pt x="327266" y="227330"/>
                  </a:lnTo>
                  <a:lnTo>
                    <a:pt x="324459" y="227330"/>
                  </a:lnTo>
                  <a:lnTo>
                    <a:pt x="326085" y="229870"/>
                  </a:lnTo>
                  <a:lnTo>
                    <a:pt x="329628" y="227330"/>
                  </a:lnTo>
                  <a:lnTo>
                    <a:pt x="328307" y="233680"/>
                  </a:lnTo>
                  <a:lnTo>
                    <a:pt x="329488" y="228600"/>
                  </a:lnTo>
                  <a:lnTo>
                    <a:pt x="331635" y="229870"/>
                  </a:lnTo>
                  <a:lnTo>
                    <a:pt x="330123" y="231140"/>
                  </a:lnTo>
                  <a:lnTo>
                    <a:pt x="331609" y="232410"/>
                  </a:lnTo>
                  <a:lnTo>
                    <a:pt x="333349" y="231140"/>
                  </a:lnTo>
                  <a:lnTo>
                    <a:pt x="340258" y="229870"/>
                  </a:lnTo>
                  <a:lnTo>
                    <a:pt x="342442" y="231140"/>
                  </a:lnTo>
                  <a:lnTo>
                    <a:pt x="341503" y="231140"/>
                  </a:lnTo>
                  <a:lnTo>
                    <a:pt x="340245" y="233680"/>
                  </a:lnTo>
                  <a:lnTo>
                    <a:pt x="342392" y="237490"/>
                  </a:lnTo>
                  <a:lnTo>
                    <a:pt x="341884" y="240030"/>
                  </a:lnTo>
                  <a:lnTo>
                    <a:pt x="343979" y="243840"/>
                  </a:lnTo>
                  <a:lnTo>
                    <a:pt x="343344" y="245110"/>
                  </a:lnTo>
                  <a:lnTo>
                    <a:pt x="343268" y="247370"/>
                  </a:lnTo>
                  <a:lnTo>
                    <a:pt x="347154" y="245110"/>
                  </a:lnTo>
                  <a:lnTo>
                    <a:pt x="353250" y="245110"/>
                  </a:lnTo>
                  <a:lnTo>
                    <a:pt x="357428" y="247650"/>
                  </a:lnTo>
                  <a:lnTo>
                    <a:pt x="360159" y="250190"/>
                  </a:lnTo>
                  <a:lnTo>
                    <a:pt x="355231" y="251460"/>
                  </a:lnTo>
                  <a:lnTo>
                    <a:pt x="356158" y="251460"/>
                  </a:lnTo>
                  <a:lnTo>
                    <a:pt x="357212" y="254000"/>
                  </a:lnTo>
                  <a:lnTo>
                    <a:pt x="359791" y="255270"/>
                  </a:lnTo>
                  <a:lnTo>
                    <a:pt x="364248" y="255270"/>
                  </a:lnTo>
                  <a:lnTo>
                    <a:pt x="366128" y="256540"/>
                  </a:lnTo>
                  <a:lnTo>
                    <a:pt x="365582" y="259080"/>
                  </a:lnTo>
                  <a:lnTo>
                    <a:pt x="363562" y="262890"/>
                  </a:lnTo>
                  <a:lnTo>
                    <a:pt x="359829" y="261620"/>
                  </a:lnTo>
                  <a:lnTo>
                    <a:pt x="357924" y="262890"/>
                  </a:lnTo>
                  <a:lnTo>
                    <a:pt x="355727" y="261620"/>
                  </a:lnTo>
                  <a:lnTo>
                    <a:pt x="358025" y="259080"/>
                  </a:lnTo>
                  <a:lnTo>
                    <a:pt x="357035" y="256540"/>
                  </a:lnTo>
                  <a:lnTo>
                    <a:pt x="356717" y="259080"/>
                  </a:lnTo>
                  <a:lnTo>
                    <a:pt x="355358" y="259080"/>
                  </a:lnTo>
                  <a:lnTo>
                    <a:pt x="353809" y="257810"/>
                  </a:lnTo>
                  <a:lnTo>
                    <a:pt x="354203" y="256540"/>
                  </a:lnTo>
                  <a:lnTo>
                    <a:pt x="352463" y="259080"/>
                  </a:lnTo>
                  <a:lnTo>
                    <a:pt x="358355" y="266700"/>
                  </a:lnTo>
                  <a:lnTo>
                    <a:pt x="357657" y="273050"/>
                  </a:lnTo>
                  <a:lnTo>
                    <a:pt x="358965" y="273050"/>
                  </a:lnTo>
                  <a:lnTo>
                    <a:pt x="360540" y="274320"/>
                  </a:lnTo>
                  <a:lnTo>
                    <a:pt x="361480" y="273050"/>
                  </a:lnTo>
                  <a:lnTo>
                    <a:pt x="360502" y="271780"/>
                  </a:lnTo>
                  <a:lnTo>
                    <a:pt x="362356" y="269240"/>
                  </a:lnTo>
                  <a:lnTo>
                    <a:pt x="364883" y="273050"/>
                  </a:lnTo>
                  <a:lnTo>
                    <a:pt x="365277" y="270510"/>
                  </a:lnTo>
                  <a:lnTo>
                    <a:pt x="367690" y="271780"/>
                  </a:lnTo>
                  <a:lnTo>
                    <a:pt x="371360" y="273050"/>
                  </a:lnTo>
                  <a:lnTo>
                    <a:pt x="370928" y="276860"/>
                  </a:lnTo>
                  <a:lnTo>
                    <a:pt x="367690" y="279400"/>
                  </a:lnTo>
                  <a:lnTo>
                    <a:pt x="368668" y="278130"/>
                  </a:lnTo>
                  <a:lnTo>
                    <a:pt x="368782" y="277787"/>
                  </a:lnTo>
                  <a:lnTo>
                    <a:pt x="364604" y="281940"/>
                  </a:lnTo>
                  <a:lnTo>
                    <a:pt x="369557" y="281940"/>
                  </a:lnTo>
                  <a:lnTo>
                    <a:pt x="371259" y="279400"/>
                  </a:lnTo>
                  <a:lnTo>
                    <a:pt x="373634" y="280670"/>
                  </a:lnTo>
                  <a:lnTo>
                    <a:pt x="377024" y="281597"/>
                  </a:lnTo>
                  <a:lnTo>
                    <a:pt x="377837" y="278130"/>
                  </a:lnTo>
                  <a:lnTo>
                    <a:pt x="378726" y="274320"/>
                  </a:lnTo>
                  <a:close/>
                </a:path>
                <a:path w="393700" h="363220">
                  <a:moveTo>
                    <a:pt x="379044" y="347433"/>
                  </a:moveTo>
                  <a:lnTo>
                    <a:pt x="377723" y="347484"/>
                  </a:lnTo>
                  <a:lnTo>
                    <a:pt x="376453" y="348869"/>
                  </a:lnTo>
                  <a:lnTo>
                    <a:pt x="377812" y="350151"/>
                  </a:lnTo>
                  <a:lnTo>
                    <a:pt x="377151" y="349516"/>
                  </a:lnTo>
                  <a:lnTo>
                    <a:pt x="379044" y="347433"/>
                  </a:lnTo>
                  <a:close/>
                </a:path>
                <a:path w="393700" h="363220">
                  <a:moveTo>
                    <a:pt x="379526" y="320433"/>
                  </a:moveTo>
                  <a:lnTo>
                    <a:pt x="378434" y="320802"/>
                  </a:lnTo>
                  <a:lnTo>
                    <a:pt x="376872" y="321424"/>
                  </a:lnTo>
                  <a:lnTo>
                    <a:pt x="374777" y="322783"/>
                  </a:lnTo>
                  <a:lnTo>
                    <a:pt x="375170" y="323049"/>
                  </a:lnTo>
                  <a:lnTo>
                    <a:pt x="376199" y="323215"/>
                  </a:lnTo>
                  <a:lnTo>
                    <a:pt x="376047" y="324154"/>
                  </a:lnTo>
                  <a:lnTo>
                    <a:pt x="375958" y="324358"/>
                  </a:lnTo>
                  <a:lnTo>
                    <a:pt x="375348" y="325196"/>
                  </a:lnTo>
                  <a:lnTo>
                    <a:pt x="374815" y="324358"/>
                  </a:lnTo>
                  <a:lnTo>
                    <a:pt x="373989" y="324485"/>
                  </a:lnTo>
                  <a:lnTo>
                    <a:pt x="374713" y="325018"/>
                  </a:lnTo>
                  <a:lnTo>
                    <a:pt x="375996" y="326440"/>
                  </a:lnTo>
                  <a:lnTo>
                    <a:pt x="376643" y="325196"/>
                  </a:lnTo>
                  <a:lnTo>
                    <a:pt x="377012" y="324485"/>
                  </a:lnTo>
                  <a:lnTo>
                    <a:pt x="376961" y="324358"/>
                  </a:lnTo>
                  <a:lnTo>
                    <a:pt x="376682" y="324154"/>
                  </a:lnTo>
                  <a:lnTo>
                    <a:pt x="377431" y="322351"/>
                  </a:lnTo>
                  <a:lnTo>
                    <a:pt x="379526" y="320433"/>
                  </a:lnTo>
                  <a:close/>
                </a:path>
                <a:path w="393700" h="363220">
                  <a:moveTo>
                    <a:pt x="379882" y="276275"/>
                  </a:moveTo>
                  <a:lnTo>
                    <a:pt x="378866" y="274891"/>
                  </a:lnTo>
                  <a:lnTo>
                    <a:pt x="379349" y="275894"/>
                  </a:lnTo>
                  <a:lnTo>
                    <a:pt x="378879" y="276453"/>
                  </a:lnTo>
                  <a:lnTo>
                    <a:pt x="378612" y="277126"/>
                  </a:lnTo>
                  <a:lnTo>
                    <a:pt x="379234" y="276872"/>
                  </a:lnTo>
                  <a:lnTo>
                    <a:pt x="379882" y="276275"/>
                  </a:lnTo>
                  <a:close/>
                </a:path>
                <a:path w="393700" h="363220">
                  <a:moveTo>
                    <a:pt x="380276" y="276821"/>
                  </a:moveTo>
                  <a:lnTo>
                    <a:pt x="380009" y="276161"/>
                  </a:lnTo>
                  <a:lnTo>
                    <a:pt x="380009" y="276453"/>
                  </a:lnTo>
                  <a:lnTo>
                    <a:pt x="380276" y="276821"/>
                  </a:lnTo>
                  <a:close/>
                </a:path>
                <a:path w="393700" h="363220">
                  <a:moveTo>
                    <a:pt x="380644" y="320040"/>
                  </a:moveTo>
                  <a:lnTo>
                    <a:pt x="380238" y="319773"/>
                  </a:lnTo>
                  <a:lnTo>
                    <a:pt x="379526" y="320433"/>
                  </a:lnTo>
                  <a:lnTo>
                    <a:pt x="380644" y="320040"/>
                  </a:lnTo>
                  <a:close/>
                </a:path>
                <a:path w="393700" h="363220">
                  <a:moveTo>
                    <a:pt x="380657" y="291795"/>
                  </a:moveTo>
                  <a:lnTo>
                    <a:pt x="379272" y="292074"/>
                  </a:lnTo>
                  <a:lnTo>
                    <a:pt x="378739" y="292201"/>
                  </a:lnTo>
                  <a:lnTo>
                    <a:pt x="376809" y="290360"/>
                  </a:lnTo>
                  <a:lnTo>
                    <a:pt x="376288" y="290906"/>
                  </a:lnTo>
                  <a:lnTo>
                    <a:pt x="375907" y="292303"/>
                  </a:lnTo>
                  <a:lnTo>
                    <a:pt x="374688" y="294474"/>
                  </a:lnTo>
                  <a:lnTo>
                    <a:pt x="373888" y="295249"/>
                  </a:lnTo>
                  <a:lnTo>
                    <a:pt x="372656" y="294589"/>
                  </a:lnTo>
                  <a:lnTo>
                    <a:pt x="370763" y="292049"/>
                  </a:lnTo>
                  <a:lnTo>
                    <a:pt x="371030" y="292049"/>
                  </a:lnTo>
                  <a:lnTo>
                    <a:pt x="370801" y="291655"/>
                  </a:lnTo>
                  <a:lnTo>
                    <a:pt x="368579" y="287870"/>
                  </a:lnTo>
                  <a:lnTo>
                    <a:pt x="364642" y="289661"/>
                  </a:lnTo>
                  <a:lnTo>
                    <a:pt x="366725" y="291655"/>
                  </a:lnTo>
                  <a:lnTo>
                    <a:pt x="365950" y="291807"/>
                  </a:lnTo>
                  <a:lnTo>
                    <a:pt x="366115" y="291896"/>
                  </a:lnTo>
                  <a:lnTo>
                    <a:pt x="366750" y="291680"/>
                  </a:lnTo>
                  <a:lnTo>
                    <a:pt x="369544" y="293522"/>
                  </a:lnTo>
                  <a:lnTo>
                    <a:pt x="367588" y="296214"/>
                  </a:lnTo>
                  <a:lnTo>
                    <a:pt x="369747" y="297840"/>
                  </a:lnTo>
                  <a:lnTo>
                    <a:pt x="375818" y="295249"/>
                  </a:lnTo>
                  <a:lnTo>
                    <a:pt x="376948" y="294767"/>
                  </a:lnTo>
                  <a:lnTo>
                    <a:pt x="380149" y="292201"/>
                  </a:lnTo>
                  <a:lnTo>
                    <a:pt x="380657" y="291795"/>
                  </a:lnTo>
                  <a:close/>
                </a:path>
                <a:path w="393700" h="363220">
                  <a:moveTo>
                    <a:pt x="380796" y="281940"/>
                  </a:moveTo>
                  <a:lnTo>
                    <a:pt x="378066" y="283502"/>
                  </a:lnTo>
                  <a:lnTo>
                    <a:pt x="377990" y="284035"/>
                  </a:lnTo>
                  <a:lnTo>
                    <a:pt x="380796" y="281940"/>
                  </a:lnTo>
                  <a:close/>
                </a:path>
                <a:path w="393700" h="363220">
                  <a:moveTo>
                    <a:pt x="381000" y="283210"/>
                  </a:moveTo>
                  <a:lnTo>
                    <a:pt x="377952" y="284276"/>
                  </a:lnTo>
                  <a:lnTo>
                    <a:pt x="377926" y="284480"/>
                  </a:lnTo>
                  <a:lnTo>
                    <a:pt x="381000" y="283210"/>
                  </a:lnTo>
                  <a:close/>
                </a:path>
                <a:path w="393700" h="363220">
                  <a:moveTo>
                    <a:pt x="381101" y="291731"/>
                  </a:moveTo>
                  <a:lnTo>
                    <a:pt x="381063" y="291490"/>
                  </a:lnTo>
                  <a:lnTo>
                    <a:pt x="380669" y="291795"/>
                  </a:lnTo>
                  <a:lnTo>
                    <a:pt x="380822" y="291769"/>
                  </a:lnTo>
                  <a:lnTo>
                    <a:pt x="380949" y="291757"/>
                  </a:lnTo>
                  <a:lnTo>
                    <a:pt x="381101" y="291731"/>
                  </a:lnTo>
                  <a:close/>
                </a:path>
                <a:path w="393700" h="363220">
                  <a:moveTo>
                    <a:pt x="382104" y="362623"/>
                  </a:moveTo>
                  <a:lnTo>
                    <a:pt x="379844" y="360210"/>
                  </a:lnTo>
                  <a:lnTo>
                    <a:pt x="381127" y="362267"/>
                  </a:lnTo>
                  <a:lnTo>
                    <a:pt x="382104" y="362623"/>
                  </a:lnTo>
                  <a:close/>
                </a:path>
                <a:path w="393700" h="363220">
                  <a:moveTo>
                    <a:pt x="382231" y="353136"/>
                  </a:moveTo>
                  <a:lnTo>
                    <a:pt x="380822" y="350393"/>
                  </a:lnTo>
                  <a:lnTo>
                    <a:pt x="382054" y="348310"/>
                  </a:lnTo>
                  <a:lnTo>
                    <a:pt x="377825" y="349478"/>
                  </a:lnTo>
                  <a:lnTo>
                    <a:pt x="382231" y="353136"/>
                  </a:lnTo>
                  <a:close/>
                </a:path>
                <a:path w="393700" h="363220">
                  <a:moveTo>
                    <a:pt x="382536" y="353390"/>
                  </a:moveTo>
                  <a:lnTo>
                    <a:pt x="382231" y="353136"/>
                  </a:lnTo>
                  <a:lnTo>
                    <a:pt x="382435" y="353529"/>
                  </a:lnTo>
                  <a:lnTo>
                    <a:pt x="382536" y="353390"/>
                  </a:lnTo>
                  <a:close/>
                </a:path>
                <a:path w="393700" h="363220">
                  <a:moveTo>
                    <a:pt x="382866" y="285686"/>
                  </a:moveTo>
                  <a:lnTo>
                    <a:pt x="381165" y="284810"/>
                  </a:lnTo>
                  <a:lnTo>
                    <a:pt x="380568" y="286131"/>
                  </a:lnTo>
                  <a:lnTo>
                    <a:pt x="382866" y="285686"/>
                  </a:lnTo>
                  <a:close/>
                </a:path>
                <a:path w="393700" h="363220">
                  <a:moveTo>
                    <a:pt x="383197" y="357517"/>
                  </a:moveTo>
                  <a:lnTo>
                    <a:pt x="382892" y="354418"/>
                  </a:lnTo>
                  <a:lnTo>
                    <a:pt x="382435" y="353529"/>
                  </a:lnTo>
                  <a:lnTo>
                    <a:pt x="380885" y="355815"/>
                  </a:lnTo>
                  <a:lnTo>
                    <a:pt x="379895" y="356158"/>
                  </a:lnTo>
                  <a:lnTo>
                    <a:pt x="383197" y="357517"/>
                  </a:lnTo>
                  <a:close/>
                </a:path>
                <a:path w="393700" h="363220">
                  <a:moveTo>
                    <a:pt x="383387" y="318490"/>
                  </a:moveTo>
                  <a:lnTo>
                    <a:pt x="382346" y="318338"/>
                  </a:lnTo>
                  <a:lnTo>
                    <a:pt x="383273" y="319366"/>
                  </a:lnTo>
                  <a:lnTo>
                    <a:pt x="383387" y="318490"/>
                  </a:lnTo>
                  <a:close/>
                </a:path>
                <a:path w="393700" h="363220">
                  <a:moveTo>
                    <a:pt x="384213" y="327456"/>
                  </a:moveTo>
                  <a:lnTo>
                    <a:pt x="382714" y="326263"/>
                  </a:lnTo>
                  <a:lnTo>
                    <a:pt x="381000" y="323799"/>
                  </a:lnTo>
                  <a:lnTo>
                    <a:pt x="379056" y="326491"/>
                  </a:lnTo>
                  <a:lnTo>
                    <a:pt x="380847" y="327253"/>
                  </a:lnTo>
                  <a:lnTo>
                    <a:pt x="381952" y="325704"/>
                  </a:lnTo>
                  <a:lnTo>
                    <a:pt x="384213" y="327456"/>
                  </a:lnTo>
                  <a:close/>
                </a:path>
                <a:path w="393700" h="363220">
                  <a:moveTo>
                    <a:pt x="384263" y="293052"/>
                  </a:moveTo>
                  <a:lnTo>
                    <a:pt x="382803" y="291757"/>
                  </a:lnTo>
                  <a:lnTo>
                    <a:pt x="381889" y="291655"/>
                  </a:lnTo>
                  <a:lnTo>
                    <a:pt x="381101" y="291744"/>
                  </a:lnTo>
                  <a:lnTo>
                    <a:pt x="381812" y="296379"/>
                  </a:lnTo>
                  <a:lnTo>
                    <a:pt x="381406" y="296138"/>
                  </a:lnTo>
                  <a:lnTo>
                    <a:pt x="381889" y="297002"/>
                  </a:lnTo>
                  <a:lnTo>
                    <a:pt x="382054" y="295859"/>
                  </a:lnTo>
                  <a:lnTo>
                    <a:pt x="382803" y="294894"/>
                  </a:lnTo>
                  <a:lnTo>
                    <a:pt x="384263" y="293052"/>
                  </a:lnTo>
                  <a:close/>
                </a:path>
                <a:path w="393700" h="363220">
                  <a:moveTo>
                    <a:pt x="384365" y="300990"/>
                  </a:moveTo>
                  <a:lnTo>
                    <a:pt x="384251" y="301142"/>
                  </a:lnTo>
                  <a:lnTo>
                    <a:pt x="383933" y="301396"/>
                  </a:lnTo>
                  <a:lnTo>
                    <a:pt x="383768" y="301498"/>
                  </a:lnTo>
                  <a:lnTo>
                    <a:pt x="383895" y="301244"/>
                  </a:lnTo>
                  <a:lnTo>
                    <a:pt x="383476" y="301205"/>
                  </a:lnTo>
                  <a:lnTo>
                    <a:pt x="382828" y="301155"/>
                  </a:lnTo>
                  <a:lnTo>
                    <a:pt x="383070" y="299770"/>
                  </a:lnTo>
                  <a:lnTo>
                    <a:pt x="383438" y="300824"/>
                  </a:lnTo>
                  <a:lnTo>
                    <a:pt x="383832" y="301155"/>
                  </a:lnTo>
                  <a:lnTo>
                    <a:pt x="384073" y="301167"/>
                  </a:lnTo>
                  <a:lnTo>
                    <a:pt x="384073" y="300824"/>
                  </a:lnTo>
                  <a:lnTo>
                    <a:pt x="383476" y="299770"/>
                  </a:lnTo>
                  <a:lnTo>
                    <a:pt x="381889" y="297002"/>
                  </a:lnTo>
                  <a:lnTo>
                    <a:pt x="381749" y="298005"/>
                  </a:lnTo>
                  <a:lnTo>
                    <a:pt x="382079" y="299148"/>
                  </a:lnTo>
                  <a:lnTo>
                    <a:pt x="382816" y="301155"/>
                  </a:lnTo>
                  <a:lnTo>
                    <a:pt x="380174" y="300926"/>
                  </a:lnTo>
                  <a:lnTo>
                    <a:pt x="379018" y="299466"/>
                  </a:lnTo>
                  <a:lnTo>
                    <a:pt x="378625" y="298983"/>
                  </a:lnTo>
                  <a:lnTo>
                    <a:pt x="376301" y="300824"/>
                  </a:lnTo>
                  <a:lnTo>
                    <a:pt x="376313" y="301117"/>
                  </a:lnTo>
                  <a:lnTo>
                    <a:pt x="376999" y="303479"/>
                  </a:lnTo>
                  <a:lnTo>
                    <a:pt x="378739" y="302298"/>
                  </a:lnTo>
                  <a:lnTo>
                    <a:pt x="380111" y="303707"/>
                  </a:lnTo>
                  <a:lnTo>
                    <a:pt x="379641" y="302298"/>
                  </a:lnTo>
                  <a:lnTo>
                    <a:pt x="378675" y="299466"/>
                  </a:lnTo>
                  <a:lnTo>
                    <a:pt x="381774" y="304685"/>
                  </a:lnTo>
                  <a:lnTo>
                    <a:pt x="382549" y="301244"/>
                  </a:lnTo>
                  <a:lnTo>
                    <a:pt x="383184" y="302018"/>
                  </a:lnTo>
                  <a:lnTo>
                    <a:pt x="383413" y="302793"/>
                  </a:lnTo>
                  <a:lnTo>
                    <a:pt x="383654" y="303504"/>
                  </a:lnTo>
                  <a:lnTo>
                    <a:pt x="383806" y="302653"/>
                  </a:lnTo>
                  <a:lnTo>
                    <a:pt x="384200" y="301498"/>
                  </a:lnTo>
                  <a:lnTo>
                    <a:pt x="384314" y="301142"/>
                  </a:lnTo>
                  <a:lnTo>
                    <a:pt x="384365" y="300990"/>
                  </a:lnTo>
                  <a:close/>
                </a:path>
                <a:path w="393700" h="363220">
                  <a:moveTo>
                    <a:pt x="384898" y="290601"/>
                  </a:moveTo>
                  <a:lnTo>
                    <a:pt x="380657" y="289420"/>
                  </a:lnTo>
                  <a:lnTo>
                    <a:pt x="382168" y="290766"/>
                  </a:lnTo>
                  <a:lnTo>
                    <a:pt x="384898" y="290601"/>
                  </a:lnTo>
                  <a:close/>
                </a:path>
                <a:path w="393700" h="363220">
                  <a:moveTo>
                    <a:pt x="385330" y="321652"/>
                  </a:moveTo>
                  <a:lnTo>
                    <a:pt x="383273" y="319366"/>
                  </a:lnTo>
                  <a:lnTo>
                    <a:pt x="382981" y="321716"/>
                  </a:lnTo>
                  <a:lnTo>
                    <a:pt x="383641" y="321602"/>
                  </a:lnTo>
                  <a:lnTo>
                    <a:pt x="384556" y="321094"/>
                  </a:lnTo>
                  <a:lnTo>
                    <a:pt x="385330" y="321652"/>
                  </a:lnTo>
                  <a:close/>
                </a:path>
                <a:path w="393700" h="363220">
                  <a:moveTo>
                    <a:pt x="385610" y="336689"/>
                  </a:moveTo>
                  <a:lnTo>
                    <a:pt x="384492" y="335292"/>
                  </a:lnTo>
                  <a:lnTo>
                    <a:pt x="382181" y="332574"/>
                  </a:lnTo>
                  <a:lnTo>
                    <a:pt x="382257" y="333248"/>
                  </a:lnTo>
                  <a:lnTo>
                    <a:pt x="383387" y="334378"/>
                  </a:lnTo>
                  <a:lnTo>
                    <a:pt x="384517" y="335521"/>
                  </a:lnTo>
                  <a:lnTo>
                    <a:pt x="385610" y="336689"/>
                  </a:lnTo>
                  <a:close/>
                </a:path>
                <a:path w="393700" h="363220">
                  <a:moveTo>
                    <a:pt x="385914" y="308000"/>
                  </a:moveTo>
                  <a:lnTo>
                    <a:pt x="385584" y="306590"/>
                  </a:lnTo>
                  <a:lnTo>
                    <a:pt x="384327" y="305777"/>
                  </a:lnTo>
                  <a:lnTo>
                    <a:pt x="384048" y="304711"/>
                  </a:lnTo>
                  <a:lnTo>
                    <a:pt x="383667" y="303504"/>
                  </a:lnTo>
                  <a:lnTo>
                    <a:pt x="383400" y="304914"/>
                  </a:lnTo>
                  <a:lnTo>
                    <a:pt x="383374" y="306324"/>
                  </a:lnTo>
                  <a:lnTo>
                    <a:pt x="383590" y="307606"/>
                  </a:lnTo>
                  <a:lnTo>
                    <a:pt x="383247" y="307594"/>
                  </a:lnTo>
                  <a:lnTo>
                    <a:pt x="383006" y="307619"/>
                  </a:lnTo>
                  <a:lnTo>
                    <a:pt x="383184" y="307911"/>
                  </a:lnTo>
                  <a:lnTo>
                    <a:pt x="382879" y="308978"/>
                  </a:lnTo>
                  <a:lnTo>
                    <a:pt x="383590" y="309460"/>
                  </a:lnTo>
                  <a:lnTo>
                    <a:pt x="384454" y="309905"/>
                  </a:lnTo>
                  <a:lnTo>
                    <a:pt x="384073" y="309206"/>
                  </a:lnTo>
                  <a:lnTo>
                    <a:pt x="383781" y="308444"/>
                  </a:lnTo>
                  <a:lnTo>
                    <a:pt x="383603" y="307632"/>
                  </a:lnTo>
                  <a:lnTo>
                    <a:pt x="384416" y="307657"/>
                  </a:lnTo>
                  <a:lnTo>
                    <a:pt x="385914" y="308000"/>
                  </a:lnTo>
                  <a:close/>
                </a:path>
                <a:path w="393700" h="363220">
                  <a:moveTo>
                    <a:pt x="386029" y="299034"/>
                  </a:moveTo>
                  <a:lnTo>
                    <a:pt x="385343" y="298983"/>
                  </a:lnTo>
                  <a:lnTo>
                    <a:pt x="384937" y="299605"/>
                  </a:lnTo>
                  <a:lnTo>
                    <a:pt x="384632" y="300278"/>
                  </a:lnTo>
                  <a:lnTo>
                    <a:pt x="384365" y="300977"/>
                  </a:lnTo>
                  <a:lnTo>
                    <a:pt x="385038" y="300316"/>
                  </a:lnTo>
                  <a:lnTo>
                    <a:pt x="386029" y="299034"/>
                  </a:lnTo>
                  <a:close/>
                </a:path>
                <a:path w="393700" h="363220">
                  <a:moveTo>
                    <a:pt x="386194" y="316865"/>
                  </a:moveTo>
                  <a:lnTo>
                    <a:pt x="386143" y="315912"/>
                  </a:lnTo>
                  <a:lnTo>
                    <a:pt x="386105" y="314985"/>
                  </a:lnTo>
                  <a:lnTo>
                    <a:pt x="386105" y="315798"/>
                  </a:lnTo>
                  <a:lnTo>
                    <a:pt x="386118" y="316903"/>
                  </a:lnTo>
                  <a:close/>
                </a:path>
                <a:path w="393700" h="363220">
                  <a:moveTo>
                    <a:pt x="386194" y="310984"/>
                  </a:moveTo>
                  <a:lnTo>
                    <a:pt x="385749" y="310527"/>
                  </a:lnTo>
                  <a:lnTo>
                    <a:pt x="385064" y="310222"/>
                  </a:lnTo>
                  <a:lnTo>
                    <a:pt x="384454" y="309905"/>
                  </a:lnTo>
                  <a:lnTo>
                    <a:pt x="384746" y="310476"/>
                  </a:lnTo>
                  <a:lnTo>
                    <a:pt x="385114" y="310997"/>
                  </a:lnTo>
                  <a:lnTo>
                    <a:pt x="385546" y="311429"/>
                  </a:lnTo>
                  <a:lnTo>
                    <a:pt x="385381" y="311581"/>
                  </a:lnTo>
                  <a:lnTo>
                    <a:pt x="385330" y="311708"/>
                  </a:lnTo>
                  <a:lnTo>
                    <a:pt x="385749" y="311619"/>
                  </a:lnTo>
                  <a:lnTo>
                    <a:pt x="385635" y="311480"/>
                  </a:lnTo>
                  <a:lnTo>
                    <a:pt x="385724" y="311277"/>
                  </a:lnTo>
                  <a:lnTo>
                    <a:pt x="385965" y="311111"/>
                  </a:lnTo>
                  <a:lnTo>
                    <a:pt x="386194" y="310984"/>
                  </a:lnTo>
                  <a:close/>
                </a:path>
                <a:path w="393700" h="363220">
                  <a:moveTo>
                    <a:pt x="386270" y="317868"/>
                  </a:moveTo>
                  <a:lnTo>
                    <a:pt x="386257" y="317728"/>
                  </a:lnTo>
                  <a:lnTo>
                    <a:pt x="386016" y="317842"/>
                  </a:lnTo>
                  <a:lnTo>
                    <a:pt x="386270" y="317944"/>
                  </a:lnTo>
                  <a:close/>
                </a:path>
                <a:path w="393700" h="363220">
                  <a:moveTo>
                    <a:pt x="386803" y="310705"/>
                  </a:moveTo>
                  <a:lnTo>
                    <a:pt x="386549" y="310794"/>
                  </a:lnTo>
                  <a:lnTo>
                    <a:pt x="386194" y="310984"/>
                  </a:lnTo>
                  <a:lnTo>
                    <a:pt x="386334" y="311111"/>
                  </a:lnTo>
                  <a:lnTo>
                    <a:pt x="386803" y="310705"/>
                  </a:lnTo>
                  <a:close/>
                </a:path>
                <a:path w="393700" h="363220">
                  <a:moveTo>
                    <a:pt x="388023" y="323557"/>
                  </a:moveTo>
                  <a:lnTo>
                    <a:pt x="386283" y="321500"/>
                  </a:lnTo>
                  <a:lnTo>
                    <a:pt x="386295" y="323469"/>
                  </a:lnTo>
                  <a:lnTo>
                    <a:pt x="387045" y="323773"/>
                  </a:lnTo>
                  <a:lnTo>
                    <a:pt x="388023" y="323557"/>
                  </a:lnTo>
                  <a:close/>
                </a:path>
                <a:path w="393700" h="363220">
                  <a:moveTo>
                    <a:pt x="388137" y="333933"/>
                  </a:moveTo>
                  <a:lnTo>
                    <a:pt x="386943" y="333400"/>
                  </a:lnTo>
                  <a:lnTo>
                    <a:pt x="387604" y="334403"/>
                  </a:lnTo>
                  <a:lnTo>
                    <a:pt x="387997" y="334213"/>
                  </a:lnTo>
                  <a:lnTo>
                    <a:pt x="388137" y="333933"/>
                  </a:lnTo>
                  <a:close/>
                </a:path>
                <a:path w="393700" h="363220">
                  <a:moveTo>
                    <a:pt x="388581" y="315683"/>
                  </a:moveTo>
                  <a:lnTo>
                    <a:pt x="386194" y="316865"/>
                  </a:lnTo>
                  <a:lnTo>
                    <a:pt x="386207" y="317119"/>
                  </a:lnTo>
                  <a:lnTo>
                    <a:pt x="386257" y="317728"/>
                  </a:lnTo>
                  <a:lnTo>
                    <a:pt x="386778" y="317500"/>
                  </a:lnTo>
                  <a:lnTo>
                    <a:pt x="388137" y="317004"/>
                  </a:lnTo>
                  <a:lnTo>
                    <a:pt x="388581" y="315683"/>
                  </a:lnTo>
                  <a:close/>
                </a:path>
                <a:path w="393700" h="363220">
                  <a:moveTo>
                    <a:pt x="388988" y="336562"/>
                  </a:moveTo>
                  <a:lnTo>
                    <a:pt x="387616" y="334403"/>
                  </a:lnTo>
                  <a:lnTo>
                    <a:pt x="386943" y="334721"/>
                  </a:lnTo>
                  <a:lnTo>
                    <a:pt x="385584" y="334797"/>
                  </a:lnTo>
                  <a:lnTo>
                    <a:pt x="388124" y="335394"/>
                  </a:lnTo>
                  <a:lnTo>
                    <a:pt x="386867" y="335254"/>
                  </a:lnTo>
                  <a:lnTo>
                    <a:pt x="388073" y="335648"/>
                  </a:lnTo>
                  <a:lnTo>
                    <a:pt x="388988" y="336562"/>
                  </a:lnTo>
                  <a:close/>
                </a:path>
                <a:path w="393700" h="363220">
                  <a:moveTo>
                    <a:pt x="389026" y="341668"/>
                  </a:moveTo>
                  <a:lnTo>
                    <a:pt x="388378" y="337832"/>
                  </a:lnTo>
                  <a:lnTo>
                    <a:pt x="387489" y="338975"/>
                  </a:lnTo>
                  <a:lnTo>
                    <a:pt x="386930" y="340410"/>
                  </a:lnTo>
                  <a:lnTo>
                    <a:pt x="385445" y="338455"/>
                  </a:lnTo>
                  <a:lnTo>
                    <a:pt x="386054" y="342214"/>
                  </a:lnTo>
                  <a:lnTo>
                    <a:pt x="389026" y="341668"/>
                  </a:lnTo>
                  <a:close/>
                </a:path>
                <a:path w="393700" h="363220">
                  <a:moveTo>
                    <a:pt x="389445" y="303771"/>
                  </a:moveTo>
                  <a:lnTo>
                    <a:pt x="388950" y="303174"/>
                  </a:lnTo>
                  <a:lnTo>
                    <a:pt x="388277" y="302628"/>
                  </a:lnTo>
                  <a:lnTo>
                    <a:pt x="387210" y="302158"/>
                  </a:lnTo>
                  <a:lnTo>
                    <a:pt x="387718" y="302704"/>
                  </a:lnTo>
                  <a:lnTo>
                    <a:pt x="388556" y="303212"/>
                  </a:lnTo>
                  <a:lnTo>
                    <a:pt x="389445" y="303771"/>
                  </a:lnTo>
                  <a:close/>
                </a:path>
                <a:path w="393700" h="363220">
                  <a:moveTo>
                    <a:pt x="390156" y="322643"/>
                  </a:moveTo>
                  <a:lnTo>
                    <a:pt x="389153" y="323316"/>
                  </a:lnTo>
                  <a:lnTo>
                    <a:pt x="388023" y="323570"/>
                  </a:lnTo>
                  <a:lnTo>
                    <a:pt x="389178" y="324967"/>
                  </a:lnTo>
                  <a:lnTo>
                    <a:pt x="389724" y="324142"/>
                  </a:lnTo>
                  <a:lnTo>
                    <a:pt x="390156" y="322643"/>
                  </a:lnTo>
                  <a:close/>
                </a:path>
                <a:path w="393700" h="363220">
                  <a:moveTo>
                    <a:pt x="390334" y="341045"/>
                  </a:moveTo>
                  <a:lnTo>
                    <a:pt x="389813" y="339102"/>
                  </a:lnTo>
                  <a:lnTo>
                    <a:pt x="389597" y="341274"/>
                  </a:lnTo>
                  <a:lnTo>
                    <a:pt x="390334" y="341045"/>
                  </a:lnTo>
                  <a:close/>
                </a:path>
                <a:path w="393700" h="363220">
                  <a:moveTo>
                    <a:pt x="391236" y="340779"/>
                  </a:moveTo>
                  <a:lnTo>
                    <a:pt x="390334" y="341045"/>
                  </a:lnTo>
                  <a:lnTo>
                    <a:pt x="390728" y="342595"/>
                  </a:lnTo>
                  <a:lnTo>
                    <a:pt x="390906" y="342417"/>
                  </a:lnTo>
                  <a:lnTo>
                    <a:pt x="391121" y="341515"/>
                  </a:lnTo>
                  <a:lnTo>
                    <a:pt x="391236" y="340779"/>
                  </a:lnTo>
                  <a:close/>
                </a:path>
                <a:path w="393700" h="363220">
                  <a:moveTo>
                    <a:pt x="391464" y="322414"/>
                  </a:moveTo>
                  <a:lnTo>
                    <a:pt x="390563" y="322376"/>
                  </a:lnTo>
                  <a:lnTo>
                    <a:pt x="390169" y="322643"/>
                  </a:lnTo>
                  <a:lnTo>
                    <a:pt x="391464" y="322414"/>
                  </a:lnTo>
                  <a:close/>
                </a:path>
                <a:path w="393700" h="363220">
                  <a:moveTo>
                    <a:pt x="392544" y="341261"/>
                  </a:moveTo>
                  <a:lnTo>
                    <a:pt x="391160" y="342265"/>
                  </a:lnTo>
                  <a:lnTo>
                    <a:pt x="391274" y="343814"/>
                  </a:lnTo>
                  <a:lnTo>
                    <a:pt x="392544" y="341261"/>
                  </a:lnTo>
                  <a:close/>
                </a:path>
                <a:path w="393700" h="363220">
                  <a:moveTo>
                    <a:pt x="392760" y="314833"/>
                  </a:moveTo>
                  <a:lnTo>
                    <a:pt x="389382" y="312978"/>
                  </a:lnTo>
                  <a:lnTo>
                    <a:pt x="390550" y="313829"/>
                  </a:lnTo>
                  <a:lnTo>
                    <a:pt x="392760" y="314833"/>
                  </a:lnTo>
                  <a:close/>
                </a:path>
                <a:path w="393700" h="363220">
                  <a:moveTo>
                    <a:pt x="393217" y="307289"/>
                  </a:moveTo>
                  <a:lnTo>
                    <a:pt x="392645" y="305790"/>
                  </a:lnTo>
                  <a:lnTo>
                    <a:pt x="390956" y="304711"/>
                  </a:lnTo>
                  <a:lnTo>
                    <a:pt x="389445" y="303771"/>
                  </a:lnTo>
                  <a:lnTo>
                    <a:pt x="390398" y="304888"/>
                  </a:lnTo>
                  <a:lnTo>
                    <a:pt x="390448" y="306285"/>
                  </a:lnTo>
                  <a:lnTo>
                    <a:pt x="389356" y="308229"/>
                  </a:lnTo>
                  <a:lnTo>
                    <a:pt x="391210" y="308889"/>
                  </a:lnTo>
                  <a:lnTo>
                    <a:pt x="391998" y="306476"/>
                  </a:lnTo>
                  <a:lnTo>
                    <a:pt x="393217" y="307289"/>
                  </a:lnTo>
                  <a:close/>
                </a:path>
                <a:path w="393700" h="363220">
                  <a:moveTo>
                    <a:pt x="393458" y="335546"/>
                  </a:moveTo>
                  <a:lnTo>
                    <a:pt x="392582" y="333463"/>
                  </a:lnTo>
                  <a:lnTo>
                    <a:pt x="391629" y="333946"/>
                  </a:lnTo>
                  <a:lnTo>
                    <a:pt x="390093" y="335178"/>
                  </a:lnTo>
                  <a:lnTo>
                    <a:pt x="391604" y="337159"/>
                  </a:lnTo>
                  <a:lnTo>
                    <a:pt x="392569" y="336715"/>
                  </a:lnTo>
                  <a:lnTo>
                    <a:pt x="392734" y="334886"/>
                  </a:lnTo>
                  <a:lnTo>
                    <a:pt x="393458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499652" y="2836113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4" h="408305">
                  <a:moveTo>
                    <a:pt x="6540" y="390994"/>
                  </a:moveTo>
                  <a:lnTo>
                    <a:pt x="6210" y="391134"/>
                  </a:lnTo>
                  <a:lnTo>
                    <a:pt x="5892" y="391553"/>
                  </a:lnTo>
                  <a:lnTo>
                    <a:pt x="5613" y="392480"/>
                  </a:lnTo>
                  <a:lnTo>
                    <a:pt x="5753" y="392049"/>
                  </a:lnTo>
                  <a:lnTo>
                    <a:pt x="6172" y="391515"/>
                  </a:lnTo>
                  <a:lnTo>
                    <a:pt x="6540" y="390994"/>
                  </a:lnTo>
                  <a:close/>
                </a:path>
                <a:path w="372744" h="408305">
                  <a:moveTo>
                    <a:pt x="25323" y="400507"/>
                  </a:moveTo>
                  <a:lnTo>
                    <a:pt x="24879" y="400507"/>
                  </a:lnTo>
                  <a:lnTo>
                    <a:pt x="25120" y="401002"/>
                  </a:lnTo>
                  <a:lnTo>
                    <a:pt x="25323" y="400507"/>
                  </a:lnTo>
                  <a:close/>
                </a:path>
                <a:path w="372744" h="408305">
                  <a:moveTo>
                    <a:pt x="26123" y="403047"/>
                  </a:moveTo>
                  <a:lnTo>
                    <a:pt x="25120" y="401002"/>
                  </a:lnTo>
                  <a:lnTo>
                    <a:pt x="24790" y="401777"/>
                  </a:lnTo>
                  <a:lnTo>
                    <a:pt x="26123" y="403047"/>
                  </a:lnTo>
                  <a:close/>
                </a:path>
                <a:path w="372744" h="408305">
                  <a:moveTo>
                    <a:pt x="38989" y="386016"/>
                  </a:moveTo>
                  <a:lnTo>
                    <a:pt x="38455" y="386537"/>
                  </a:lnTo>
                  <a:lnTo>
                    <a:pt x="38912" y="386765"/>
                  </a:lnTo>
                  <a:lnTo>
                    <a:pt x="38989" y="386016"/>
                  </a:lnTo>
                  <a:close/>
                </a:path>
                <a:path w="372744" h="408305">
                  <a:moveTo>
                    <a:pt x="50634" y="376377"/>
                  </a:moveTo>
                  <a:lnTo>
                    <a:pt x="46113" y="377647"/>
                  </a:lnTo>
                  <a:lnTo>
                    <a:pt x="49072" y="378917"/>
                  </a:lnTo>
                  <a:lnTo>
                    <a:pt x="50634" y="376377"/>
                  </a:lnTo>
                  <a:close/>
                </a:path>
                <a:path w="372744" h="408305">
                  <a:moveTo>
                    <a:pt x="52222" y="375704"/>
                  </a:moveTo>
                  <a:lnTo>
                    <a:pt x="52070" y="375716"/>
                  </a:lnTo>
                  <a:lnTo>
                    <a:pt x="51943" y="375780"/>
                  </a:lnTo>
                  <a:lnTo>
                    <a:pt x="51777" y="375767"/>
                  </a:lnTo>
                  <a:lnTo>
                    <a:pt x="52031" y="376008"/>
                  </a:lnTo>
                  <a:lnTo>
                    <a:pt x="52222" y="375704"/>
                  </a:lnTo>
                  <a:close/>
                </a:path>
                <a:path w="372744" h="408305">
                  <a:moveTo>
                    <a:pt x="54241" y="337007"/>
                  </a:moveTo>
                  <a:lnTo>
                    <a:pt x="50139" y="335737"/>
                  </a:lnTo>
                  <a:lnTo>
                    <a:pt x="53721" y="337337"/>
                  </a:lnTo>
                  <a:lnTo>
                    <a:pt x="54241" y="337007"/>
                  </a:lnTo>
                  <a:close/>
                </a:path>
                <a:path w="372744" h="408305">
                  <a:moveTo>
                    <a:pt x="56311" y="371297"/>
                  </a:moveTo>
                  <a:lnTo>
                    <a:pt x="55346" y="371297"/>
                  </a:lnTo>
                  <a:lnTo>
                    <a:pt x="55321" y="371843"/>
                  </a:lnTo>
                  <a:lnTo>
                    <a:pt x="56311" y="371297"/>
                  </a:lnTo>
                  <a:close/>
                </a:path>
                <a:path w="372744" h="408305">
                  <a:moveTo>
                    <a:pt x="79692" y="298907"/>
                  </a:moveTo>
                  <a:lnTo>
                    <a:pt x="77762" y="301447"/>
                  </a:lnTo>
                  <a:lnTo>
                    <a:pt x="78409" y="301447"/>
                  </a:lnTo>
                  <a:lnTo>
                    <a:pt x="78727" y="303669"/>
                  </a:lnTo>
                  <a:lnTo>
                    <a:pt x="79692" y="298907"/>
                  </a:lnTo>
                  <a:close/>
                </a:path>
                <a:path w="372744" h="408305">
                  <a:moveTo>
                    <a:pt x="80111" y="305257"/>
                  </a:moveTo>
                  <a:lnTo>
                    <a:pt x="78778" y="303987"/>
                  </a:lnTo>
                  <a:lnTo>
                    <a:pt x="78727" y="303669"/>
                  </a:lnTo>
                  <a:lnTo>
                    <a:pt x="78155" y="306527"/>
                  </a:lnTo>
                  <a:lnTo>
                    <a:pt x="79984" y="305435"/>
                  </a:lnTo>
                  <a:lnTo>
                    <a:pt x="80111" y="305257"/>
                  </a:lnTo>
                  <a:close/>
                </a:path>
                <a:path w="372744" h="408305">
                  <a:moveTo>
                    <a:pt x="84188" y="327710"/>
                  </a:moveTo>
                  <a:lnTo>
                    <a:pt x="81826" y="326847"/>
                  </a:lnTo>
                  <a:lnTo>
                    <a:pt x="82753" y="328117"/>
                  </a:lnTo>
                  <a:lnTo>
                    <a:pt x="83070" y="328117"/>
                  </a:lnTo>
                  <a:lnTo>
                    <a:pt x="83083" y="328561"/>
                  </a:lnTo>
                  <a:lnTo>
                    <a:pt x="83616" y="329298"/>
                  </a:lnTo>
                  <a:lnTo>
                    <a:pt x="84188" y="327710"/>
                  </a:lnTo>
                  <a:close/>
                </a:path>
                <a:path w="372744" h="408305">
                  <a:moveTo>
                    <a:pt x="88836" y="329387"/>
                  </a:moveTo>
                  <a:lnTo>
                    <a:pt x="85890" y="323037"/>
                  </a:lnTo>
                  <a:lnTo>
                    <a:pt x="84188" y="327710"/>
                  </a:lnTo>
                  <a:lnTo>
                    <a:pt x="88836" y="329387"/>
                  </a:lnTo>
                  <a:close/>
                </a:path>
                <a:path w="372744" h="408305">
                  <a:moveTo>
                    <a:pt x="99542" y="314820"/>
                  </a:moveTo>
                  <a:lnTo>
                    <a:pt x="98386" y="312877"/>
                  </a:lnTo>
                  <a:lnTo>
                    <a:pt x="98958" y="314947"/>
                  </a:lnTo>
                  <a:lnTo>
                    <a:pt x="99542" y="314820"/>
                  </a:lnTo>
                  <a:close/>
                </a:path>
                <a:path w="372744" h="408305">
                  <a:moveTo>
                    <a:pt x="101396" y="317957"/>
                  </a:moveTo>
                  <a:lnTo>
                    <a:pt x="99568" y="314820"/>
                  </a:lnTo>
                  <a:lnTo>
                    <a:pt x="99606" y="314947"/>
                  </a:lnTo>
                  <a:lnTo>
                    <a:pt x="101396" y="317957"/>
                  </a:lnTo>
                  <a:close/>
                </a:path>
                <a:path w="372744" h="408305">
                  <a:moveTo>
                    <a:pt x="102641" y="314147"/>
                  </a:moveTo>
                  <a:lnTo>
                    <a:pt x="101625" y="312991"/>
                  </a:lnTo>
                  <a:lnTo>
                    <a:pt x="98044" y="311734"/>
                  </a:lnTo>
                  <a:lnTo>
                    <a:pt x="98526" y="312877"/>
                  </a:lnTo>
                  <a:lnTo>
                    <a:pt x="99568" y="314820"/>
                  </a:lnTo>
                  <a:lnTo>
                    <a:pt x="102641" y="314147"/>
                  </a:lnTo>
                  <a:close/>
                </a:path>
                <a:path w="372744" h="408305">
                  <a:moveTo>
                    <a:pt x="110210" y="309422"/>
                  </a:moveTo>
                  <a:lnTo>
                    <a:pt x="109410" y="309079"/>
                  </a:lnTo>
                  <a:lnTo>
                    <a:pt x="109435" y="310337"/>
                  </a:lnTo>
                  <a:lnTo>
                    <a:pt x="110210" y="309422"/>
                  </a:lnTo>
                  <a:close/>
                </a:path>
                <a:path w="372744" h="408305">
                  <a:moveTo>
                    <a:pt x="112623" y="306527"/>
                  </a:moveTo>
                  <a:lnTo>
                    <a:pt x="110210" y="309422"/>
                  </a:lnTo>
                  <a:lnTo>
                    <a:pt x="112344" y="310337"/>
                  </a:lnTo>
                  <a:lnTo>
                    <a:pt x="112623" y="306527"/>
                  </a:lnTo>
                  <a:close/>
                </a:path>
                <a:path w="372744" h="408305">
                  <a:moveTo>
                    <a:pt x="117741" y="301447"/>
                  </a:moveTo>
                  <a:lnTo>
                    <a:pt x="116941" y="302920"/>
                  </a:lnTo>
                  <a:lnTo>
                    <a:pt x="117436" y="302717"/>
                  </a:lnTo>
                  <a:lnTo>
                    <a:pt x="117741" y="301447"/>
                  </a:lnTo>
                  <a:close/>
                </a:path>
                <a:path w="372744" h="408305">
                  <a:moveTo>
                    <a:pt x="136004" y="174002"/>
                  </a:moveTo>
                  <a:lnTo>
                    <a:pt x="134061" y="177863"/>
                  </a:lnTo>
                  <a:lnTo>
                    <a:pt x="134747" y="178422"/>
                  </a:lnTo>
                  <a:lnTo>
                    <a:pt x="136004" y="174002"/>
                  </a:lnTo>
                  <a:close/>
                </a:path>
                <a:path w="372744" h="408305">
                  <a:moveTo>
                    <a:pt x="136728" y="178841"/>
                  </a:moveTo>
                  <a:lnTo>
                    <a:pt x="136029" y="178269"/>
                  </a:lnTo>
                  <a:lnTo>
                    <a:pt x="134759" y="178422"/>
                  </a:lnTo>
                  <a:lnTo>
                    <a:pt x="136728" y="178841"/>
                  </a:lnTo>
                  <a:close/>
                </a:path>
                <a:path w="372744" h="408305">
                  <a:moveTo>
                    <a:pt x="138760" y="278587"/>
                  </a:moveTo>
                  <a:lnTo>
                    <a:pt x="138582" y="278345"/>
                  </a:lnTo>
                  <a:lnTo>
                    <a:pt x="138264" y="279857"/>
                  </a:lnTo>
                  <a:lnTo>
                    <a:pt x="138760" y="278587"/>
                  </a:lnTo>
                  <a:close/>
                </a:path>
                <a:path w="372744" h="408305">
                  <a:moveTo>
                    <a:pt x="147815" y="267423"/>
                  </a:moveTo>
                  <a:lnTo>
                    <a:pt x="147599" y="266941"/>
                  </a:lnTo>
                  <a:lnTo>
                    <a:pt x="147586" y="267157"/>
                  </a:lnTo>
                  <a:lnTo>
                    <a:pt x="147701" y="267296"/>
                  </a:lnTo>
                  <a:lnTo>
                    <a:pt x="147815" y="267423"/>
                  </a:lnTo>
                  <a:close/>
                </a:path>
                <a:path w="372744" h="408305">
                  <a:moveTo>
                    <a:pt x="150190" y="268668"/>
                  </a:moveTo>
                  <a:lnTo>
                    <a:pt x="148666" y="268389"/>
                  </a:lnTo>
                  <a:lnTo>
                    <a:pt x="147815" y="267423"/>
                  </a:lnTo>
                  <a:lnTo>
                    <a:pt x="148971" y="270040"/>
                  </a:lnTo>
                  <a:lnTo>
                    <a:pt x="150190" y="268668"/>
                  </a:lnTo>
                  <a:close/>
                </a:path>
                <a:path w="372744" h="408305">
                  <a:moveTo>
                    <a:pt x="156337" y="182029"/>
                  </a:moveTo>
                  <a:lnTo>
                    <a:pt x="154889" y="185115"/>
                  </a:lnTo>
                  <a:lnTo>
                    <a:pt x="155232" y="185407"/>
                  </a:lnTo>
                  <a:lnTo>
                    <a:pt x="156337" y="182029"/>
                  </a:lnTo>
                  <a:close/>
                </a:path>
                <a:path w="372744" h="408305">
                  <a:moveTo>
                    <a:pt x="174866" y="234137"/>
                  </a:moveTo>
                  <a:lnTo>
                    <a:pt x="174510" y="233629"/>
                  </a:lnTo>
                  <a:lnTo>
                    <a:pt x="174155" y="234137"/>
                  </a:lnTo>
                  <a:lnTo>
                    <a:pt x="174866" y="234137"/>
                  </a:lnTo>
                  <a:close/>
                </a:path>
                <a:path w="372744" h="408305">
                  <a:moveTo>
                    <a:pt x="177393" y="225501"/>
                  </a:moveTo>
                  <a:lnTo>
                    <a:pt x="176237" y="226517"/>
                  </a:lnTo>
                  <a:lnTo>
                    <a:pt x="177177" y="227787"/>
                  </a:lnTo>
                  <a:lnTo>
                    <a:pt x="177393" y="225501"/>
                  </a:lnTo>
                  <a:close/>
                </a:path>
                <a:path w="372744" h="408305">
                  <a:moveTo>
                    <a:pt x="177673" y="225247"/>
                  </a:moveTo>
                  <a:lnTo>
                    <a:pt x="177419" y="225247"/>
                  </a:lnTo>
                  <a:lnTo>
                    <a:pt x="177393" y="225501"/>
                  </a:lnTo>
                  <a:lnTo>
                    <a:pt x="177673" y="225247"/>
                  </a:lnTo>
                  <a:close/>
                </a:path>
                <a:path w="372744" h="408305">
                  <a:moveTo>
                    <a:pt x="177711" y="230924"/>
                  </a:moveTo>
                  <a:lnTo>
                    <a:pt x="176987" y="230009"/>
                  </a:lnTo>
                  <a:lnTo>
                    <a:pt x="177228" y="230695"/>
                  </a:lnTo>
                  <a:lnTo>
                    <a:pt x="177469" y="231114"/>
                  </a:lnTo>
                  <a:lnTo>
                    <a:pt x="177711" y="230924"/>
                  </a:lnTo>
                  <a:close/>
                </a:path>
                <a:path w="372744" h="408305">
                  <a:moveTo>
                    <a:pt x="179768" y="225247"/>
                  </a:moveTo>
                  <a:lnTo>
                    <a:pt x="178333" y="225247"/>
                  </a:lnTo>
                  <a:lnTo>
                    <a:pt x="179768" y="226707"/>
                  </a:lnTo>
                  <a:lnTo>
                    <a:pt x="179768" y="225247"/>
                  </a:lnTo>
                  <a:close/>
                </a:path>
                <a:path w="372744" h="408305">
                  <a:moveTo>
                    <a:pt x="185318" y="225247"/>
                  </a:moveTo>
                  <a:lnTo>
                    <a:pt x="184391" y="225247"/>
                  </a:lnTo>
                  <a:lnTo>
                    <a:pt x="184188" y="223977"/>
                  </a:lnTo>
                  <a:lnTo>
                    <a:pt x="184200" y="223659"/>
                  </a:lnTo>
                  <a:lnTo>
                    <a:pt x="183997" y="225247"/>
                  </a:lnTo>
                  <a:lnTo>
                    <a:pt x="183019" y="225247"/>
                  </a:lnTo>
                  <a:lnTo>
                    <a:pt x="183908" y="225971"/>
                  </a:lnTo>
                  <a:lnTo>
                    <a:pt x="183845" y="226517"/>
                  </a:lnTo>
                  <a:lnTo>
                    <a:pt x="184594" y="226517"/>
                  </a:lnTo>
                  <a:lnTo>
                    <a:pt x="184848" y="226517"/>
                  </a:lnTo>
                  <a:lnTo>
                    <a:pt x="185318" y="225247"/>
                  </a:lnTo>
                  <a:close/>
                </a:path>
                <a:path w="372744" h="408305">
                  <a:moveTo>
                    <a:pt x="185839" y="232867"/>
                  </a:moveTo>
                  <a:lnTo>
                    <a:pt x="179768" y="226707"/>
                  </a:lnTo>
                  <a:lnTo>
                    <a:pt x="179768" y="227787"/>
                  </a:lnTo>
                  <a:lnTo>
                    <a:pt x="178333" y="229057"/>
                  </a:lnTo>
                  <a:lnTo>
                    <a:pt x="185839" y="232867"/>
                  </a:lnTo>
                  <a:close/>
                </a:path>
                <a:path w="372744" h="408305">
                  <a:moveTo>
                    <a:pt x="188874" y="226517"/>
                  </a:moveTo>
                  <a:lnTo>
                    <a:pt x="184848" y="226517"/>
                  </a:lnTo>
                  <a:lnTo>
                    <a:pt x="184391" y="227787"/>
                  </a:lnTo>
                  <a:lnTo>
                    <a:pt x="188785" y="229057"/>
                  </a:lnTo>
                  <a:lnTo>
                    <a:pt x="188874" y="226517"/>
                  </a:lnTo>
                  <a:close/>
                </a:path>
                <a:path w="372744" h="408305">
                  <a:moveTo>
                    <a:pt x="194665" y="216001"/>
                  </a:moveTo>
                  <a:lnTo>
                    <a:pt x="193141" y="215201"/>
                  </a:lnTo>
                  <a:lnTo>
                    <a:pt x="192417" y="216357"/>
                  </a:lnTo>
                  <a:lnTo>
                    <a:pt x="194665" y="216001"/>
                  </a:lnTo>
                  <a:close/>
                </a:path>
                <a:path w="372744" h="408305">
                  <a:moveTo>
                    <a:pt x="200380" y="215087"/>
                  </a:moveTo>
                  <a:lnTo>
                    <a:pt x="194665" y="216001"/>
                  </a:lnTo>
                  <a:lnTo>
                    <a:pt x="195351" y="216357"/>
                  </a:lnTo>
                  <a:lnTo>
                    <a:pt x="197510" y="217627"/>
                  </a:lnTo>
                  <a:lnTo>
                    <a:pt x="200380" y="215087"/>
                  </a:lnTo>
                  <a:close/>
                </a:path>
                <a:path w="372744" h="408305">
                  <a:moveTo>
                    <a:pt x="201333" y="203657"/>
                  </a:moveTo>
                  <a:lnTo>
                    <a:pt x="200875" y="203911"/>
                  </a:lnTo>
                  <a:lnTo>
                    <a:pt x="201053" y="204419"/>
                  </a:lnTo>
                  <a:lnTo>
                    <a:pt x="201333" y="203657"/>
                  </a:lnTo>
                  <a:close/>
                </a:path>
                <a:path w="372744" h="408305">
                  <a:moveTo>
                    <a:pt x="201688" y="206197"/>
                  </a:moveTo>
                  <a:lnTo>
                    <a:pt x="201053" y="204419"/>
                  </a:lnTo>
                  <a:lnTo>
                    <a:pt x="200393" y="206197"/>
                  </a:lnTo>
                  <a:lnTo>
                    <a:pt x="201688" y="206197"/>
                  </a:lnTo>
                  <a:close/>
                </a:path>
                <a:path w="372744" h="408305">
                  <a:moveTo>
                    <a:pt x="209994" y="178358"/>
                  </a:moveTo>
                  <a:lnTo>
                    <a:pt x="209600" y="177495"/>
                  </a:lnTo>
                  <a:lnTo>
                    <a:pt x="208927" y="175945"/>
                  </a:lnTo>
                  <a:lnTo>
                    <a:pt x="208991" y="176606"/>
                  </a:lnTo>
                  <a:lnTo>
                    <a:pt x="209054" y="177342"/>
                  </a:lnTo>
                  <a:lnTo>
                    <a:pt x="209130" y="178130"/>
                  </a:lnTo>
                  <a:lnTo>
                    <a:pt x="209994" y="178358"/>
                  </a:lnTo>
                  <a:close/>
                </a:path>
                <a:path w="372744" h="408305">
                  <a:moveTo>
                    <a:pt x="213918" y="184607"/>
                  </a:moveTo>
                  <a:lnTo>
                    <a:pt x="213779" y="184505"/>
                  </a:lnTo>
                  <a:lnTo>
                    <a:pt x="213918" y="184607"/>
                  </a:lnTo>
                  <a:close/>
                </a:path>
                <a:path w="372744" h="408305">
                  <a:moveTo>
                    <a:pt x="215239" y="185293"/>
                  </a:moveTo>
                  <a:lnTo>
                    <a:pt x="214757" y="185102"/>
                  </a:lnTo>
                  <a:lnTo>
                    <a:pt x="214337" y="184772"/>
                  </a:lnTo>
                  <a:lnTo>
                    <a:pt x="213918" y="184429"/>
                  </a:lnTo>
                  <a:lnTo>
                    <a:pt x="214071" y="184962"/>
                  </a:lnTo>
                  <a:lnTo>
                    <a:pt x="214464" y="185343"/>
                  </a:lnTo>
                  <a:lnTo>
                    <a:pt x="215239" y="185293"/>
                  </a:lnTo>
                  <a:close/>
                </a:path>
                <a:path w="372744" h="408305">
                  <a:moveTo>
                    <a:pt x="216014" y="186245"/>
                  </a:moveTo>
                  <a:lnTo>
                    <a:pt x="213487" y="186499"/>
                  </a:lnTo>
                  <a:lnTo>
                    <a:pt x="214198" y="186575"/>
                  </a:lnTo>
                  <a:lnTo>
                    <a:pt x="215023" y="186512"/>
                  </a:lnTo>
                  <a:lnTo>
                    <a:pt x="216014" y="186245"/>
                  </a:lnTo>
                  <a:close/>
                </a:path>
                <a:path w="372744" h="408305">
                  <a:moveTo>
                    <a:pt x="225564" y="176237"/>
                  </a:moveTo>
                  <a:lnTo>
                    <a:pt x="225361" y="175717"/>
                  </a:lnTo>
                  <a:lnTo>
                    <a:pt x="224002" y="176987"/>
                  </a:lnTo>
                  <a:lnTo>
                    <a:pt x="225564" y="176237"/>
                  </a:lnTo>
                  <a:close/>
                </a:path>
                <a:path w="372744" h="408305">
                  <a:moveTo>
                    <a:pt x="228219" y="170345"/>
                  </a:moveTo>
                  <a:lnTo>
                    <a:pt x="227139" y="169278"/>
                  </a:lnTo>
                  <a:lnTo>
                    <a:pt x="226961" y="169367"/>
                  </a:lnTo>
                  <a:lnTo>
                    <a:pt x="228219" y="170345"/>
                  </a:lnTo>
                  <a:close/>
                </a:path>
                <a:path w="372744" h="408305">
                  <a:moveTo>
                    <a:pt x="231902" y="173177"/>
                  </a:moveTo>
                  <a:lnTo>
                    <a:pt x="230251" y="171907"/>
                  </a:lnTo>
                  <a:lnTo>
                    <a:pt x="228612" y="170637"/>
                  </a:lnTo>
                  <a:lnTo>
                    <a:pt x="228219" y="170345"/>
                  </a:lnTo>
                  <a:lnTo>
                    <a:pt x="228523" y="170637"/>
                  </a:lnTo>
                  <a:lnTo>
                    <a:pt x="224675" y="169367"/>
                  </a:lnTo>
                  <a:lnTo>
                    <a:pt x="226618" y="175717"/>
                  </a:lnTo>
                  <a:lnTo>
                    <a:pt x="225564" y="176237"/>
                  </a:lnTo>
                  <a:lnTo>
                    <a:pt x="226377" y="178257"/>
                  </a:lnTo>
                  <a:lnTo>
                    <a:pt x="226542" y="178257"/>
                  </a:lnTo>
                  <a:lnTo>
                    <a:pt x="227685" y="171907"/>
                  </a:lnTo>
                  <a:lnTo>
                    <a:pt x="229743" y="174447"/>
                  </a:lnTo>
                  <a:lnTo>
                    <a:pt x="230060" y="173177"/>
                  </a:lnTo>
                  <a:lnTo>
                    <a:pt x="231902" y="173177"/>
                  </a:lnTo>
                  <a:close/>
                </a:path>
                <a:path w="372744" h="408305">
                  <a:moveTo>
                    <a:pt x="233743" y="166039"/>
                  </a:moveTo>
                  <a:lnTo>
                    <a:pt x="233540" y="165557"/>
                  </a:lnTo>
                  <a:lnTo>
                    <a:pt x="232841" y="164973"/>
                  </a:lnTo>
                  <a:lnTo>
                    <a:pt x="233743" y="166039"/>
                  </a:lnTo>
                  <a:close/>
                </a:path>
                <a:path w="372744" h="408305">
                  <a:moveTo>
                    <a:pt x="234454" y="164287"/>
                  </a:moveTo>
                  <a:lnTo>
                    <a:pt x="234340" y="163017"/>
                  </a:lnTo>
                  <a:lnTo>
                    <a:pt x="233908" y="163017"/>
                  </a:lnTo>
                  <a:lnTo>
                    <a:pt x="234454" y="164287"/>
                  </a:lnTo>
                  <a:close/>
                </a:path>
                <a:path w="372744" h="408305">
                  <a:moveTo>
                    <a:pt x="234784" y="161747"/>
                  </a:moveTo>
                  <a:lnTo>
                    <a:pt x="234238" y="161747"/>
                  </a:lnTo>
                  <a:lnTo>
                    <a:pt x="234340" y="163017"/>
                  </a:lnTo>
                  <a:lnTo>
                    <a:pt x="234784" y="161747"/>
                  </a:lnTo>
                  <a:close/>
                </a:path>
                <a:path w="372744" h="408305">
                  <a:moveTo>
                    <a:pt x="237642" y="170637"/>
                  </a:moveTo>
                  <a:lnTo>
                    <a:pt x="233743" y="166039"/>
                  </a:lnTo>
                  <a:lnTo>
                    <a:pt x="234619" y="168097"/>
                  </a:lnTo>
                  <a:lnTo>
                    <a:pt x="232460" y="169367"/>
                  </a:lnTo>
                  <a:lnTo>
                    <a:pt x="237642" y="170637"/>
                  </a:lnTo>
                  <a:close/>
                </a:path>
                <a:path w="372744" h="408305">
                  <a:moveTo>
                    <a:pt x="238404" y="161747"/>
                  </a:moveTo>
                  <a:lnTo>
                    <a:pt x="238340" y="161493"/>
                  </a:lnTo>
                  <a:lnTo>
                    <a:pt x="237985" y="161747"/>
                  </a:lnTo>
                  <a:lnTo>
                    <a:pt x="238404" y="161747"/>
                  </a:lnTo>
                  <a:close/>
                </a:path>
                <a:path w="372744" h="408305">
                  <a:moveTo>
                    <a:pt x="248361" y="154127"/>
                  </a:moveTo>
                  <a:lnTo>
                    <a:pt x="246748" y="150101"/>
                  </a:lnTo>
                  <a:lnTo>
                    <a:pt x="246748" y="152527"/>
                  </a:lnTo>
                  <a:lnTo>
                    <a:pt x="243928" y="149047"/>
                  </a:lnTo>
                  <a:lnTo>
                    <a:pt x="244424" y="149047"/>
                  </a:lnTo>
                  <a:lnTo>
                    <a:pt x="246748" y="152527"/>
                  </a:lnTo>
                  <a:lnTo>
                    <a:pt x="246748" y="150101"/>
                  </a:lnTo>
                  <a:lnTo>
                    <a:pt x="246329" y="149047"/>
                  </a:lnTo>
                  <a:lnTo>
                    <a:pt x="244805" y="145237"/>
                  </a:lnTo>
                  <a:lnTo>
                    <a:pt x="243293" y="141427"/>
                  </a:lnTo>
                  <a:lnTo>
                    <a:pt x="235788" y="141427"/>
                  </a:lnTo>
                  <a:lnTo>
                    <a:pt x="233413" y="141427"/>
                  </a:lnTo>
                  <a:lnTo>
                    <a:pt x="234175" y="145237"/>
                  </a:lnTo>
                  <a:lnTo>
                    <a:pt x="232257" y="143967"/>
                  </a:lnTo>
                  <a:lnTo>
                    <a:pt x="227088" y="142697"/>
                  </a:lnTo>
                  <a:lnTo>
                    <a:pt x="221869" y="154127"/>
                  </a:lnTo>
                  <a:lnTo>
                    <a:pt x="213753" y="155397"/>
                  </a:lnTo>
                  <a:lnTo>
                    <a:pt x="219659" y="159207"/>
                  </a:lnTo>
                  <a:lnTo>
                    <a:pt x="217030" y="158572"/>
                  </a:lnTo>
                  <a:lnTo>
                    <a:pt x="217030" y="179527"/>
                  </a:lnTo>
                  <a:lnTo>
                    <a:pt x="215036" y="179527"/>
                  </a:lnTo>
                  <a:lnTo>
                    <a:pt x="215620" y="178257"/>
                  </a:lnTo>
                  <a:lnTo>
                    <a:pt x="216712" y="178257"/>
                  </a:lnTo>
                  <a:lnTo>
                    <a:pt x="217030" y="179527"/>
                  </a:lnTo>
                  <a:lnTo>
                    <a:pt x="217030" y="158572"/>
                  </a:lnTo>
                  <a:lnTo>
                    <a:pt x="209143" y="156667"/>
                  </a:lnTo>
                  <a:lnTo>
                    <a:pt x="212737" y="160477"/>
                  </a:lnTo>
                  <a:lnTo>
                    <a:pt x="211277" y="159207"/>
                  </a:lnTo>
                  <a:lnTo>
                    <a:pt x="209905" y="159207"/>
                  </a:lnTo>
                  <a:lnTo>
                    <a:pt x="209727" y="157937"/>
                  </a:lnTo>
                  <a:lnTo>
                    <a:pt x="208229" y="161747"/>
                  </a:lnTo>
                  <a:lnTo>
                    <a:pt x="203911" y="160477"/>
                  </a:lnTo>
                  <a:lnTo>
                    <a:pt x="205308" y="164287"/>
                  </a:lnTo>
                  <a:lnTo>
                    <a:pt x="203835" y="164287"/>
                  </a:lnTo>
                  <a:lnTo>
                    <a:pt x="204165" y="163017"/>
                  </a:lnTo>
                  <a:lnTo>
                    <a:pt x="203200" y="161747"/>
                  </a:lnTo>
                  <a:lnTo>
                    <a:pt x="203390" y="164287"/>
                  </a:lnTo>
                  <a:lnTo>
                    <a:pt x="201460" y="163017"/>
                  </a:lnTo>
                  <a:lnTo>
                    <a:pt x="201828" y="161747"/>
                  </a:lnTo>
                  <a:lnTo>
                    <a:pt x="199250" y="164287"/>
                  </a:lnTo>
                  <a:lnTo>
                    <a:pt x="202577" y="168097"/>
                  </a:lnTo>
                  <a:lnTo>
                    <a:pt x="205765" y="171907"/>
                  </a:lnTo>
                  <a:lnTo>
                    <a:pt x="202361" y="171907"/>
                  </a:lnTo>
                  <a:lnTo>
                    <a:pt x="203606" y="175717"/>
                  </a:lnTo>
                  <a:lnTo>
                    <a:pt x="202031" y="174447"/>
                  </a:lnTo>
                  <a:lnTo>
                    <a:pt x="200088" y="174447"/>
                  </a:lnTo>
                  <a:lnTo>
                    <a:pt x="201345" y="171907"/>
                  </a:lnTo>
                  <a:lnTo>
                    <a:pt x="200253" y="173177"/>
                  </a:lnTo>
                  <a:lnTo>
                    <a:pt x="194030" y="176987"/>
                  </a:lnTo>
                  <a:lnTo>
                    <a:pt x="196659" y="179527"/>
                  </a:lnTo>
                  <a:lnTo>
                    <a:pt x="195668" y="179527"/>
                  </a:lnTo>
                  <a:lnTo>
                    <a:pt x="195148" y="180797"/>
                  </a:lnTo>
                  <a:lnTo>
                    <a:pt x="192976" y="183337"/>
                  </a:lnTo>
                  <a:lnTo>
                    <a:pt x="192544" y="183337"/>
                  </a:lnTo>
                  <a:lnTo>
                    <a:pt x="190741" y="185877"/>
                  </a:lnTo>
                  <a:lnTo>
                    <a:pt x="191757" y="185877"/>
                  </a:lnTo>
                  <a:lnTo>
                    <a:pt x="194233" y="189687"/>
                  </a:lnTo>
                  <a:lnTo>
                    <a:pt x="190792" y="188417"/>
                  </a:lnTo>
                  <a:lnTo>
                    <a:pt x="189534" y="189687"/>
                  </a:lnTo>
                  <a:lnTo>
                    <a:pt x="189242" y="189687"/>
                  </a:lnTo>
                  <a:lnTo>
                    <a:pt x="183070" y="190957"/>
                  </a:lnTo>
                  <a:lnTo>
                    <a:pt x="188747" y="192227"/>
                  </a:lnTo>
                  <a:lnTo>
                    <a:pt x="182321" y="193497"/>
                  </a:lnTo>
                  <a:lnTo>
                    <a:pt x="184581" y="196037"/>
                  </a:lnTo>
                  <a:lnTo>
                    <a:pt x="188645" y="199847"/>
                  </a:lnTo>
                  <a:lnTo>
                    <a:pt x="178701" y="196037"/>
                  </a:lnTo>
                  <a:lnTo>
                    <a:pt x="178244" y="199847"/>
                  </a:lnTo>
                  <a:lnTo>
                    <a:pt x="180187" y="201117"/>
                  </a:lnTo>
                  <a:lnTo>
                    <a:pt x="180543" y="203657"/>
                  </a:lnTo>
                  <a:lnTo>
                    <a:pt x="175387" y="200952"/>
                  </a:lnTo>
                  <a:lnTo>
                    <a:pt x="175577" y="200736"/>
                  </a:lnTo>
                  <a:lnTo>
                    <a:pt x="175882" y="199745"/>
                  </a:lnTo>
                  <a:lnTo>
                    <a:pt x="175564" y="199440"/>
                  </a:lnTo>
                  <a:lnTo>
                    <a:pt x="174917" y="198805"/>
                  </a:lnTo>
                  <a:lnTo>
                    <a:pt x="174929" y="200710"/>
                  </a:lnTo>
                  <a:lnTo>
                    <a:pt x="173316" y="199847"/>
                  </a:lnTo>
                  <a:lnTo>
                    <a:pt x="170903" y="198577"/>
                  </a:lnTo>
                  <a:lnTo>
                    <a:pt x="169164" y="199847"/>
                  </a:lnTo>
                  <a:lnTo>
                    <a:pt x="168516" y="198577"/>
                  </a:lnTo>
                  <a:lnTo>
                    <a:pt x="168948" y="198577"/>
                  </a:lnTo>
                  <a:lnTo>
                    <a:pt x="169024" y="197307"/>
                  </a:lnTo>
                  <a:lnTo>
                    <a:pt x="163322" y="198577"/>
                  </a:lnTo>
                  <a:lnTo>
                    <a:pt x="171323" y="201117"/>
                  </a:lnTo>
                  <a:lnTo>
                    <a:pt x="169659" y="203657"/>
                  </a:lnTo>
                  <a:lnTo>
                    <a:pt x="167767" y="202387"/>
                  </a:lnTo>
                  <a:lnTo>
                    <a:pt x="166497" y="199847"/>
                  </a:lnTo>
                  <a:lnTo>
                    <a:pt x="164668" y="201117"/>
                  </a:lnTo>
                  <a:lnTo>
                    <a:pt x="162712" y="201117"/>
                  </a:lnTo>
                  <a:lnTo>
                    <a:pt x="164922" y="210007"/>
                  </a:lnTo>
                  <a:lnTo>
                    <a:pt x="160007" y="210007"/>
                  </a:lnTo>
                  <a:lnTo>
                    <a:pt x="163182" y="211277"/>
                  </a:lnTo>
                  <a:lnTo>
                    <a:pt x="162966" y="212547"/>
                  </a:lnTo>
                  <a:lnTo>
                    <a:pt x="161734" y="215087"/>
                  </a:lnTo>
                  <a:lnTo>
                    <a:pt x="154317" y="213817"/>
                  </a:lnTo>
                  <a:lnTo>
                    <a:pt x="155168" y="215912"/>
                  </a:lnTo>
                  <a:lnTo>
                    <a:pt x="154686" y="215607"/>
                  </a:lnTo>
                  <a:lnTo>
                    <a:pt x="154597" y="216382"/>
                  </a:lnTo>
                  <a:lnTo>
                    <a:pt x="154813" y="216928"/>
                  </a:lnTo>
                  <a:lnTo>
                    <a:pt x="155232" y="217309"/>
                  </a:lnTo>
                  <a:lnTo>
                    <a:pt x="155346" y="216535"/>
                  </a:lnTo>
                  <a:lnTo>
                    <a:pt x="155257" y="216128"/>
                  </a:lnTo>
                  <a:lnTo>
                    <a:pt x="156413" y="218897"/>
                  </a:lnTo>
                  <a:lnTo>
                    <a:pt x="155905" y="218897"/>
                  </a:lnTo>
                  <a:lnTo>
                    <a:pt x="155524" y="217627"/>
                  </a:lnTo>
                  <a:lnTo>
                    <a:pt x="155232" y="217627"/>
                  </a:lnTo>
                  <a:lnTo>
                    <a:pt x="154914" y="220167"/>
                  </a:lnTo>
                  <a:lnTo>
                    <a:pt x="152742" y="223977"/>
                  </a:lnTo>
                  <a:lnTo>
                    <a:pt x="153936" y="226517"/>
                  </a:lnTo>
                  <a:lnTo>
                    <a:pt x="149669" y="225247"/>
                  </a:lnTo>
                  <a:lnTo>
                    <a:pt x="147891" y="229057"/>
                  </a:lnTo>
                  <a:lnTo>
                    <a:pt x="146456" y="232867"/>
                  </a:lnTo>
                  <a:lnTo>
                    <a:pt x="143154" y="231597"/>
                  </a:lnTo>
                  <a:lnTo>
                    <a:pt x="139700" y="236677"/>
                  </a:lnTo>
                  <a:lnTo>
                    <a:pt x="139128" y="235407"/>
                  </a:lnTo>
                  <a:lnTo>
                    <a:pt x="136271" y="237947"/>
                  </a:lnTo>
                  <a:lnTo>
                    <a:pt x="137782" y="243027"/>
                  </a:lnTo>
                  <a:lnTo>
                    <a:pt x="136766" y="243027"/>
                  </a:lnTo>
                  <a:lnTo>
                    <a:pt x="136550" y="241757"/>
                  </a:lnTo>
                  <a:lnTo>
                    <a:pt x="136245" y="241757"/>
                  </a:lnTo>
                  <a:lnTo>
                    <a:pt x="131394" y="244297"/>
                  </a:lnTo>
                  <a:lnTo>
                    <a:pt x="131724" y="250647"/>
                  </a:lnTo>
                  <a:lnTo>
                    <a:pt x="129247" y="249377"/>
                  </a:lnTo>
                  <a:lnTo>
                    <a:pt x="129717" y="251917"/>
                  </a:lnTo>
                  <a:lnTo>
                    <a:pt x="122135" y="251917"/>
                  </a:lnTo>
                  <a:lnTo>
                    <a:pt x="122135" y="290639"/>
                  </a:lnTo>
                  <a:lnTo>
                    <a:pt x="115938" y="288747"/>
                  </a:lnTo>
                  <a:lnTo>
                    <a:pt x="120700" y="286207"/>
                  </a:lnTo>
                  <a:lnTo>
                    <a:pt x="122135" y="290639"/>
                  </a:lnTo>
                  <a:lnTo>
                    <a:pt x="122135" y="251917"/>
                  </a:lnTo>
                  <a:lnTo>
                    <a:pt x="120764" y="251917"/>
                  </a:lnTo>
                  <a:lnTo>
                    <a:pt x="119849" y="258267"/>
                  </a:lnTo>
                  <a:lnTo>
                    <a:pt x="119291" y="256997"/>
                  </a:lnTo>
                  <a:lnTo>
                    <a:pt x="116420" y="260807"/>
                  </a:lnTo>
                  <a:lnTo>
                    <a:pt x="111950" y="262077"/>
                  </a:lnTo>
                  <a:lnTo>
                    <a:pt x="108966" y="265887"/>
                  </a:lnTo>
                  <a:lnTo>
                    <a:pt x="110566" y="269697"/>
                  </a:lnTo>
                  <a:lnTo>
                    <a:pt x="110007" y="274777"/>
                  </a:lnTo>
                  <a:lnTo>
                    <a:pt x="113893" y="272237"/>
                  </a:lnTo>
                  <a:lnTo>
                    <a:pt x="112991" y="278587"/>
                  </a:lnTo>
                  <a:lnTo>
                    <a:pt x="115658" y="278587"/>
                  </a:lnTo>
                  <a:lnTo>
                    <a:pt x="114846" y="279857"/>
                  </a:lnTo>
                  <a:lnTo>
                    <a:pt x="109931" y="279857"/>
                  </a:lnTo>
                  <a:lnTo>
                    <a:pt x="111099" y="277317"/>
                  </a:lnTo>
                  <a:lnTo>
                    <a:pt x="111747" y="277317"/>
                  </a:lnTo>
                  <a:lnTo>
                    <a:pt x="108153" y="273507"/>
                  </a:lnTo>
                  <a:lnTo>
                    <a:pt x="106210" y="281127"/>
                  </a:lnTo>
                  <a:lnTo>
                    <a:pt x="103466" y="278587"/>
                  </a:lnTo>
                  <a:lnTo>
                    <a:pt x="98437" y="283667"/>
                  </a:lnTo>
                  <a:lnTo>
                    <a:pt x="93002" y="288747"/>
                  </a:lnTo>
                  <a:lnTo>
                    <a:pt x="87591" y="292557"/>
                  </a:lnTo>
                  <a:lnTo>
                    <a:pt x="82613" y="297637"/>
                  </a:lnTo>
                  <a:lnTo>
                    <a:pt x="86575" y="300177"/>
                  </a:lnTo>
                  <a:lnTo>
                    <a:pt x="84315" y="301447"/>
                  </a:lnTo>
                  <a:lnTo>
                    <a:pt x="83007" y="301447"/>
                  </a:lnTo>
                  <a:lnTo>
                    <a:pt x="81013" y="300177"/>
                  </a:lnTo>
                  <a:lnTo>
                    <a:pt x="82638" y="298907"/>
                  </a:lnTo>
                  <a:lnTo>
                    <a:pt x="79997" y="298907"/>
                  </a:lnTo>
                  <a:lnTo>
                    <a:pt x="81813" y="302920"/>
                  </a:lnTo>
                  <a:lnTo>
                    <a:pt x="82372" y="303987"/>
                  </a:lnTo>
                  <a:lnTo>
                    <a:pt x="79984" y="305435"/>
                  </a:lnTo>
                  <a:lnTo>
                    <a:pt x="78168" y="307797"/>
                  </a:lnTo>
                  <a:lnTo>
                    <a:pt x="76530" y="307797"/>
                  </a:lnTo>
                  <a:lnTo>
                    <a:pt x="76250" y="309067"/>
                  </a:lnTo>
                  <a:lnTo>
                    <a:pt x="75565" y="307797"/>
                  </a:lnTo>
                  <a:lnTo>
                    <a:pt x="76390" y="307797"/>
                  </a:lnTo>
                  <a:lnTo>
                    <a:pt x="75565" y="306527"/>
                  </a:lnTo>
                  <a:lnTo>
                    <a:pt x="74510" y="306527"/>
                  </a:lnTo>
                  <a:lnTo>
                    <a:pt x="74231" y="307797"/>
                  </a:lnTo>
                  <a:lnTo>
                    <a:pt x="71374" y="310337"/>
                  </a:lnTo>
                  <a:lnTo>
                    <a:pt x="74993" y="311607"/>
                  </a:lnTo>
                  <a:lnTo>
                    <a:pt x="75133" y="314147"/>
                  </a:lnTo>
                  <a:lnTo>
                    <a:pt x="73418" y="314147"/>
                  </a:lnTo>
                  <a:lnTo>
                    <a:pt x="70281" y="312877"/>
                  </a:lnTo>
                  <a:lnTo>
                    <a:pt x="65303" y="325577"/>
                  </a:lnTo>
                  <a:lnTo>
                    <a:pt x="62826" y="325577"/>
                  </a:lnTo>
                  <a:lnTo>
                    <a:pt x="63119" y="328117"/>
                  </a:lnTo>
                  <a:lnTo>
                    <a:pt x="61518" y="330657"/>
                  </a:lnTo>
                  <a:lnTo>
                    <a:pt x="59321" y="333197"/>
                  </a:lnTo>
                  <a:lnTo>
                    <a:pt x="60350" y="333197"/>
                  </a:lnTo>
                  <a:lnTo>
                    <a:pt x="63576" y="334467"/>
                  </a:lnTo>
                  <a:lnTo>
                    <a:pt x="61544" y="337007"/>
                  </a:lnTo>
                  <a:lnTo>
                    <a:pt x="56083" y="330657"/>
                  </a:lnTo>
                  <a:lnTo>
                    <a:pt x="55854" y="338277"/>
                  </a:lnTo>
                  <a:lnTo>
                    <a:pt x="53721" y="337337"/>
                  </a:lnTo>
                  <a:lnTo>
                    <a:pt x="52120" y="338340"/>
                  </a:lnTo>
                  <a:lnTo>
                    <a:pt x="52120" y="343357"/>
                  </a:lnTo>
                  <a:lnTo>
                    <a:pt x="50228" y="344627"/>
                  </a:lnTo>
                  <a:lnTo>
                    <a:pt x="49911" y="342887"/>
                  </a:lnTo>
                  <a:lnTo>
                    <a:pt x="52120" y="343357"/>
                  </a:lnTo>
                  <a:lnTo>
                    <a:pt x="52120" y="338340"/>
                  </a:lnTo>
                  <a:lnTo>
                    <a:pt x="46113" y="342087"/>
                  </a:lnTo>
                  <a:lnTo>
                    <a:pt x="47218" y="342328"/>
                  </a:lnTo>
                  <a:lnTo>
                    <a:pt x="46316" y="347167"/>
                  </a:lnTo>
                  <a:lnTo>
                    <a:pt x="38417" y="349707"/>
                  </a:lnTo>
                  <a:lnTo>
                    <a:pt x="35128" y="354787"/>
                  </a:lnTo>
                  <a:lnTo>
                    <a:pt x="35864" y="356057"/>
                  </a:lnTo>
                  <a:lnTo>
                    <a:pt x="37769" y="356057"/>
                  </a:lnTo>
                  <a:lnTo>
                    <a:pt x="38100" y="357327"/>
                  </a:lnTo>
                  <a:lnTo>
                    <a:pt x="31940" y="357327"/>
                  </a:lnTo>
                  <a:lnTo>
                    <a:pt x="31534" y="358597"/>
                  </a:lnTo>
                  <a:lnTo>
                    <a:pt x="35852" y="362407"/>
                  </a:lnTo>
                  <a:lnTo>
                    <a:pt x="31597" y="361137"/>
                  </a:lnTo>
                  <a:lnTo>
                    <a:pt x="33807" y="362407"/>
                  </a:lnTo>
                  <a:lnTo>
                    <a:pt x="33528" y="362407"/>
                  </a:lnTo>
                  <a:lnTo>
                    <a:pt x="26250" y="368757"/>
                  </a:lnTo>
                  <a:lnTo>
                    <a:pt x="20675" y="377647"/>
                  </a:lnTo>
                  <a:lnTo>
                    <a:pt x="14439" y="385267"/>
                  </a:lnTo>
                  <a:lnTo>
                    <a:pt x="5219" y="389077"/>
                  </a:lnTo>
                  <a:lnTo>
                    <a:pt x="7874" y="389077"/>
                  </a:lnTo>
                  <a:lnTo>
                    <a:pt x="7315" y="390347"/>
                  </a:lnTo>
                  <a:lnTo>
                    <a:pt x="6553" y="391617"/>
                  </a:lnTo>
                  <a:lnTo>
                    <a:pt x="7467" y="391617"/>
                  </a:lnTo>
                  <a:lnTo>
                    <a:pt x="8547" y="392887"/>
                  </a:lnTo>
                  <a:lnTo>
                    <a:pt x="9753" y="394157"/>
                  </a:lnTo>
                  <a:lnTo>
                    <a:pt x="3365" y="395427"/>
                  </a:lnTo>
                  <a:lnTo>
                    <a:pt x="5816" y="399237"/>
                  </a:lnTo>
                  <a:lnTo>
                    <a:pt x="0" y="400507"/>
                  </a:lnTo>
                  <a:lnTo>
                    <a:pt x="2590" y="403047"/>
                  </a:lnTo>
                  <a:lnTo>
                    <a:pt x="3111" y="401777"/>
                  </a:lnTo>
                  <a:lnTo>
                    <a:pt x="5181" y="405587"/>
                  </a:lnTo>
                  <a:lnTo>
                    <a:pt x="12750" y="405587"/>
                  </a:lnTo>
                  <a:lnTo>
                    <a:pt x="16992" y="408127"/>
                  </a:lnTo>
                  <a:lnTo>
                    <a:pt x="14617" y="404317"/>
                  </a:lnTo>
                  <a:lnTo>
                    <a:pt x="26911" y="408127"/>
                  </a:lnTo>
                  <a:lnTo>
                    <a:pt x="25374" y="404317"/>
                  </a:lnTo>
                  <a:lnTo>
                    <a:pt x="24358" y="401777"/>
                  </a:lnTo>
                  <a:lnTo>
                    <a:pt x="23850" y="400507"/>
                  </a:lnTo>
                  <a:lnTo>
                    <a:pt x="24879" y="400507"/>
                  </a:lnTo>
                  <a:lnTo>
                    <a:pt x="25260" y="399237"/>
                  </a:lnTo>
                  <a:lnTo>
                    <a:pt x="27559" y="397967"/>
                  </a:lnTo>
                  <a:lnTo>
                    <a:pt x="27863" y="397967"/>
                  </a:lnTo>
                  <a:lnTo>
                    <a:pt x="31483" y="392887"/>
                  </a:lnTo>
                  <a:lnTo>
                    <a:pt x="35090" y="392887"/>
                  </a:lnTo>
                  <a:lnTo>
                    <a:pt x="40970" y="387807"/>
                  </a:lnTo>
                  <a:lnTo>
                    <a:pt x="38912" y="386765"/>
                  </a:lnTo>
                  <a:lnTo>
                    <a:pt x="38658" y="389077"/>
                  </a:lnTo>
                  <a:lnTo>
                    <a:pt x="36068" y="383997"/>
                  </a:lnTo>
                  <a:lnTo>
                    <a:pt x="39065" y="385330"/>
                  </a:lnTo>
                  <a:lnTo>
                    <a:pt x="38989" y="386016"/>
                  </a:lnTo>
                  <a:lnTo>
                    <a:pt x="39497" y="385521"/>
                  </a:lnTo>
                  <a:lnTo>
                    <a:pt x="41808" y="386537"/>
                  </a:lnTo>
                  <a:lnTo>
                    <a:pt x="42481" y="381457"/>
                  </a:lnTo>
                  <a:lnTo>
                    <a:pt x="43167" y="376377"/>
                  </a:lnTo>
                  <a:lnTo>
                    <a:pt x="46113" y="377647"/>
                  </a:lnTo>
                  <a:lnTo>
                    <a:pt x="46888" y="376377"/>
                  </a:lnTo>
                  <a:lnTo>
                    <a:pt x="47675" y="375107"/>
                  </a:lnTo>
                  <a:lnTo>
                    <a:pt x="49441" y="376377"/>
                  </a:lnTo>
                  <a:lnTo>
                    <a:pt x="48755" y="375107"/>
                  </a:lnTo>
                  <a:lnTo>
                    <a:pt x="48082" y="373837"/>
                  </a:lnTo>
                  <a:lnTo>
                    <a:pt x="49377" y="372567"/>
                  </a:lnTo>
                  <a:lnTo>
                    <a:pt x="51574" y="373837"/>
                  </a:lnTo>
                  <a:lnTo>
                    <a:pt x="52755" y="375107"/>
                  </a:lnTo>
                  <a:lnTo>
                    <a:pt x="52374" y="375107"/>
                  </a:lnTo>
                  <a:lnTo>
                    <a:pt x="52387" y="376377"/>
                  </a:lnTo>
                  <a:lnTo>
                    <a:pt x="55118" y="376377"/>
                  </a:lnTo>
                  <a:lnTo>
                    <a:pt x="55321" y="371843"/>
                  </a:lnTo>
                  <a:lnTo>
                    <a:pt x="54013" y="372567"/>
                  </a:lnTo>
                  <a:lnTo>
                    <a:pt x="56946" y="366217"/>
                  </a:lnTo>
                  <a:lnTo>
                    <a:pt x="63906" y="361137"/>
                  </a:lnTo>
                  <a:lnTo>
                    <a:pt x="65252" y="354787"/>
                  </a:lnTo>
                  <a:lnTo>
                    <a:pt x="63919" y="353517"/>
                  </a:lnTo>
                  <a:lnTo>
                    <a:pt x="65176" y="348437"/>
                  </a:lnTo>
                  <a:lnTo>
                    <a:pt x="67538" y="352247"/>
                  </a:lnTo>
                  <a:lnTo>
                    <a:pt x="69456" y="348437"/>
                  </a:lnTo>
                  <a:lnTo>
                    <a:pt x="70104" y="347167"/>
                  </a:lnTo>
                  <a:lnTo>
                    <a:pt x="69900" y="345897"/>
                  </a:lnTo>
                  <a:lnTo>
                    <a:pt x="70104" y="344627"/>
                  </a:lnTo>
                  <a:lnTo>
                    <a:pt x="70307" y="343357"/>
                  </a:lnTo>
                  <a:lnTo>
                    <a:pt x="71374" y="343357"/>
                  </a:lnTo>
                  <a:lnTo>
                    <a:pt x="71678" y="344627"/>
                  </a:lnTo>
                  <a:lnTo>
                    <a:pt x="75323" y="343357"/>
                  </a:lnTo>
                  <a:lnTo>
                    <a:pt x="75476" y="345897"/>
                  </a:lnTo>
                  <a:lnTo>
                    <a:pt x="76047" y="343357"/>
                  </a:lnTo>
                  <a:lnTo>
                    <a:pt x="76911" y="339547"/>
                  </a:lnTo>
                  <a:lnTo>
                    <a:pt x="75603" y="342087"/>
                  </a:lnTo>
                  <a:lnTo>
                    <a:pt x="74714" y="338277"/>
                  </a:lnTo>
                  <a:lnTo>
                    <a:pt x="74409" y="337007"/>
                  </a:lnTo>
                  <a:lnTo>
                    <a:pt x="74117" y="335737"/>
                  </a:lnTo>
                  <a:lnTo>
                    <a:pt x="76314" y="337007"/>
                  </a:lnTo>
                  <a:lnTo>
                    <a:pt x="75946" y="335737"/>
                  </a:lnTo>
                  <a:lnTo>
                    <a:pt x="75577" y="334467"/>
                  </a:lnTo>
                  <a:lnTo>
                    <a:pt x="74841" y="334467"/>
                  </a:lnTo>
                  <a:lnTo>
                    <a:pt x="76149" y="331927"/>
                  </a:lnTo>
                  <a:lnTo>
                    <a:pt x="76161" y="334467"/>
                  </a:lnTo>
                  <a:lnTo>
                    <a:pt x="79806" y="331927"/>
                  </a:lnTo>
                  <a:lnTo>
                    <a:pt x="80098" y="335737"/>
                  </a:lnTo>
                  <a:lnTo>
                    <a:pt x="87401" y="334467"/>
                  </a:lnTo>
                  <a:lnTo>
                    <a:pt x="85547" y="331927"/>
                  </a:lnTo>
                  <a:lnTo>
                    <a:pt x="84607" y="330657"/>
                  </a:lnTo>
                  <a:lnTo>
                    <a:pt x="83616" y="329298"/>
                  </a:lnTo>
                  <a:lnTo>
                    <a:pt x="83121" y="330657"/>
                  </a:lnTo>
                  <a:lnTo>
                    <a:pt x="83083" y="328561"/>
                  </a:lnTo>
                  <a:lnTo>
                    <a:pt x="82753" y="328117"/>
                  </a:lnTo>
                  <a:lnTo>
                    <a:pt x="80772" y="328117"/>
                  </a:lnTo>
                  <a:lnTo>
                    <a:pt x="81000" y="324307"/>
                  </a:lnTo>
                  <a:lnTo>
                    <a:pt x="82600" y="323037"/>
                  </a:lnTo>
                  <a:lnTo>
                    <a:pt x="83870" y="321767"/>
                  </a:lnTo>
                  <a:lnTo>
                    <a:pt x="90487" y="325577"/>
                  </a:lnTo>
                  <a:lnTo>
                    <a:pt x="93319" y="321767"/>
                  </a:lnTo>
                  <a:lnTo>
                    <a:pt x="93014" y="323037"/>
                  </a:lnTo>
                  <a:lnTo>
                    <a:pt x="95288" y="323037"/>
                  </a:lnTo>
                  <a:lnTo>
                    <a:pt x="94729" y="321767"/>
                  </a:lnTo>
                  <a:lnTo>
                    <a:pt x="93599" y="319227"/>
                  </a:lnTo>
                  <a:lnTo>
                    <a:pt x="96862" y="319227"/>
                  </a:lnTo>
                  <a:lnTo>
                    <a:pt x="96189" y="317957"/>
                  </a:lnTo>
                  <a:lnTo>
                    <a:pt x="94843" y="315417"/>
                  </a:lnTo>
                  <a:lnTo>
                    <a:pt x="97205" y="316941"/>
                  </a:lnTo>
                  <a:lnTo>
                    <a:pt x="97840" y="319227"/>
                  </a:lnTo>
                  <a:lnTo>
                    <a:pt x="100126" y="319227"/>
                  </a:lnTo>
                  <a:lnTo>
                    <a:pt x="99783" y="317957"/>
                  </a:lnTo>
                  <a:lnTo>
                    <a:pt x="98958" y="314947"/>
                  </a:lnTo>
                  <a:lnTo>
                    <a:pt x="96786" y="315417"/>
                  </a:lnTo>
                  <a:lnTo>
                    <a:pt x="96888" y="315772"/>
                  </a:lnTo>
                  <a:lnTo>
                    <a:pt x="96570" y="315417"/>
                  </a:lnTo>
                  <a:lnTo>
                    <a:pt x="95465" y="314147"/>
                  </a:lnTo>
                  <a:lnTo>
                    <a:pt x="93573" y="317957"/>
                  </a:lnTo>
                  <a:lnTo>
                    <a:pt x="94183" y="315417"/>
                  </a:lnTo>
                  <a:lnTo>
                    <a:pt x="91478" y="310337"/>
                  </a:lnTo>
                  <a:lnTo>
                    <a:pt x="95999" y="309079"/>
                  </a:lnTo>
                  <a:lnTo>
                    <a:pt x="96545" y="310337"/>
                  </a:lnTo>
                  <a:lnTo>
                    <a:pt x="96735" y="311607"/>
                  </a:lnTo>
                  <a:lnTo>
                    <a:pt x="96735" y="311886"/>
                  </a:lnTo>
                  <a:lnTo>
                    <a:pt x="96545" y="311899"/>
                  </a:lnTo>
                  <a:lnTo>
                    <a:pt x="96418" y="311886"/>
                  </a:lnTo>
                  <a:lnTo>
                    <a:pt x="96596" y="313296"/>
                  </a:lnTo>
                  <a:lnTo>
                    <a:pt x="96735" y="312877"/>
                  </a:lnTo>
                  <a:lnTo>
                    <a:pt x="98386" y="312877"/>
                  </a:lnTo>
                  <a:lnTo>
                    <a:pt x="97713" y="311607"/>
                  </a:lnTo>
                  <a:lnTo>
                    <a:pt x="98044" y="311734"/>
                  </a:lnTo>
                  <a:lnTo>
                    <a:pt x="97993" y="311607"/>
                  </a:lnTo>
                  <a:lnTo>
                    <a:pt x="97472" y="310337"/>
                  </a:lnTo>
                  <a:lnTo>
                    <a:pt x="99314" y="310337"/>
                  </a:lnTo>
                  <a:lnTo>
                    <a:pt x="101625" y="312991"/>
                  </a:lnTo>
                  <a:lnTo>
                    <a:pt x="104927" y="314147"/>
                  </a:lnTo>
                  <a:lnTo>
                    <a:pt x="103644" y="310337"/>
                  </a:lnTo>
                  <a:lnTo>
                    <a:pt x="103212" y="309092"/>
                  </a:lnTo>
                  <a:lnTo>
                    <a:pt x="105194" y="311607"/>
                  </a:lnTo>
                  <a:lnTo>
                    <a:pt x="105181" y="310337"/>
                  </a:lnTo>
                  <a:lnTo>
                    <a:pt x="104838" y="309067"/>
                  </a:lnTo>
                  <a:lnTo>
                    <a:pt x="105473" y="307797"/>
                  </a:lnTo>
                  <a:lnTo>
                    <a:pt x="107162" y="311607"/>
                  </a:lnTo>
                  <a:lnTo>
                    <a:pt x="106451" y="307797"/>
                  </a:lnTo>
                  <a:lnTo>
                    <a:pt x="109410" y="309079"/>
                  </a:lnTo>
                  <a:lnTo>
                    <a:pt x="109347" y="305257"/>
                  </a:lnTo>
                  <a:lnTo>
                    <a:pt x="106426" y="305257"/>
                  </a:lnTo>
                  <a:lnTo>
                    <a:pt x="107137" y="301447"/>
                  </a:lnTo>
                  <a:lnTo>
                    <a:pt x="107619" y="298907"/>
                  </a:lnTo>
                  <a:lnTo>
                    <a:pt x="114261" y="307797"/>
                  </a:lnTo>
                  <a:lnTo>
                    <a:pt x="116344" y="303987"/>
                  </a:lnTo>
                  <a:lnTo>
                    <a:pt x="116941" y="302920"/>
                  </a:lnTo>
                  <a:lnTo>
                    <a:pt x="114185" y="303987"/>
                  </a:lnTo>
                  <a:lnTo>
                    <a:pt x="114160" y="301447"/>
                  </a:lnTo>
                  <a:lnTo>
                    <a:pt x="115455" y="301447"/>
                  </a:lnTo>
                  <a:lnTo>
                    <a:pt x="117398" y="300177"/>
                  </a:lnTo>
                  <a:lnTo>
                    <a:pt x="119037" y="300177"/>
                  </a:lnTo>
                  <a:lnTo>
                    <a:pt x="120751" y="297637"/>
                  </a:lnTo>
                  <a:lnTo>
                    <a:pt x="121615" y="296367"/>
                  </a:lnTo>
                  <a:lnTo>
                    <a:pt x="119710" y="297307"/>
                  </a:lnTo>
                  <a:lnTo>
                    <a:pt x="119418" y="296964"/>
                  </a:lnTo>
                  <a:lnTo>
                    <a:pt x="119418" y="297446"/>
                  </a:lnTo>
                  <a:lnTo>
                    <a:pt x="116408" y="298907"/>
                  </a:lnTo>
                  <a:lnTo>
                    <a:pt x="116395" y="296367"/>
                  </a:lnTo>
                  <a:lnTo>
                    <a:pt x="119418" y="297446"/>
                  </a:lnTo>
                  <a:lnTo>
                    <a:pt x="119418" y="296964"/>
                  </a:lnTo>
                  <a:lnTo>
                    <a:pt x="118935" y="296367"/>
                  </a:lnTo>
                  <a:lnTo>
                    <a:pt x="116827" y="293827"/>
                  </a:lnTo>
                  <a:lnTo>
                    <a:pt x="117335" y="291287"/>
                  </a:lnTo>
                  <a:lnTo>
                    <a:pt x="119481" y="293827"/>
                  </a:lnTo>
                  <a:lnTo>
                    <a:pt x="124294" y="291287"/>
                  </a:lnTo>
                  <a:lnTo>
                    <a:pt x="122529" y="290753"/>
                  </a:lnTo>
                  <a:lnTo>
                    <a:pt x="123202" y="288747"/>
                  </a:lnTo>
                  <a:lnTo>
                    <a:pt x="125298" y="291287"/>
                  </a:lnTo>
                  <a:lnTo>
                    <a:pt x="125260" y="288747"/>
                  </a:lnTo>
                  <a:lnTo>
                    <a:pt x="125247" y="287477"/>
                  </a:lnTo>
                  <a:lnTo>
                    <a:pt x="126263" y="287477"/>
                  </a:lnTo>
                  <a:lnTo>
                    <a:pt x="128663" y="286207"/>
                  </a:lnTo>
                  <a:lnTo>
                    <a:pt x="126758" y="284937"/>
                  </a:lnTo>
                  <a:lnTo>
                    <a:pt x="125018" y="282397"/>
                  </a:lnTo>
                  <a:lnTo>
                    <a:pt x="125742" y="281127"/>
                  </a:lnTo>
                  <a:lnTo>
                    <a:pt x="126479" y="279857"/>
                  </a:lnTo>
                  <a:lnTo>
                    <a:pt x="128778" y="279857"/>
                  </a:lnTo>
                  <a:lnTo>
                    <a:pt x="127914" y="282397"/>
                  </a:lnTo>
                  <a:lnTo>
                    <a:pt x="129781" y="279857"/>
                  </a:lnTo>
                  <a:lnTo>
                    <a:pt x="130619" y="281127"/>
                  </a:lnTo>
                  <a:lnTo>
                    <a:pt x="131762" y="283667"/>
                  </a:lnTo>
                  <a:lnTo>
                    <a:pt x="129451" y="283667"/>
                  </a:lnTo>
                  <a:lnTo>
                    <a:pt x="129717" y="284937"/>
                  </a:lnTo>
                  <a:lnTo>
                    <a:pt x="130302" y="286207"/>
                  </a:lnTo>
                  <a:lnTo>
                    <a:pt x="132867" y="286207"/>
                  </a:lnTo>
                  <a:lnTo>
                    <a:pt x="133438" y="282397"/>
                  </a:lnTo>
                  <a:lnTo>
                    <a:pt x="132867" y="282397"/>
                  </a:lnTo>
                  <a:lnTo>
                    <a:pt x="133045" y="276047"/>
                  </a:lnTo>
                  <a:lnTo>
                    <a:pt x="134340" y="276047"/>
                  </a:lnTo>
                  <a:lnTo>
                    <a:pt x="134823" y="278587"/>
                  </a:lnTo>
                  <a:lnTo>
                    <a:pt x="135229" y="277317"/>
                  </a:lnTo>
                  <a:lnTo>
                    <a:pt x="134696" y="276047"/>
                  </a:lnTo>
                  <a:lnTo>
                    <a:pt x="135445" y="274777"/>
                  </a:lnTo>
                  <a:lnTo>
                    <a:pt x="136931" y="276047"/>
                  </a:lnTo>
                  <a:lnTo>
                    <a:pt x="138582" y="278345"/>
                  </a:lnTo>
                  <a:lnTo>
                    <a:pt x="139344" y="274777"/>
                  </a:lnTo>
                  <a:lnTo>
                    <a:pt x="140296" y="276047"/>
                  </a:lnTo>
                  <a:lnTo>
                    <a:pt x="145872" y="276047"/>
                  </a:lnTo>
                  <a:lnTo>
                    <a:pt x="145554" y="274777"/>
                  </a:lnTo>
                  <a:lnTo>
                    <a:pt x="144907" y="272237"/>
                  </a:lnTo>
                  <a:lnTo>
                    <a:pt x="143954" y="268427"/>
                  </a:lnTo>
                  <a:lnTo>
                    <a:pt x="147510" y="267157"/>
                  </a:lnTo>
                  <a:lnTo>
                    <a:pt x="147193" y="267157"/>
                  </a:lnTo>
                  <a:lnTo>
                    <a:pt x="147421" y="265887"/>
                  </a:lnTo>
                  <a:lnTo>
                    <a:pt x="149898" y="263347"/>
                  </a:lnTo>
                  <a:lnTo>
                    <a:pt x="153847" y="263347"/>
                  </a:lnTo>
                  <a:lnTo>
                    <a:pt x="153962" y="259537"/>
                  </a:lnTo>
                  <a:lnTo>
                    <a:pt x="158432" y="260807"/>
                  </a:lnTo>
                  <a:lnTo>
                    <a:pt x="158838" y="259537"/>
                  </a:lnTo>
                  <a:lnTo>
                    <a:pt x="159258" y="258267"/>
                  </a:lnTo>
                  <a:lnTo>
                    <a:pt x="159664" y="256997"/>
                  </a:lnTo>
                  <a:lnTo>
                    <a:pt x="152666" y="258267"/>
                  </a:lnTo>
                  <a:lnTo>
                    <a:pt x="154736" y="254457"/>
                  </a:lnTo>
                  <a:lnTo>
                    <a:pt x="156044" y="250647"/>
                  </a:lnTo>
                  <a:lnTo>
                    <a:pt x="158203" y="255727"/>
                  </a:lnTo>
                  <a:lnTo>
                    <a:pt x="159854" y="255727"/>
                  </a:lnTo>
                  <a:lnTo>
                    <a:pt x="159448" y="253187"/>
                  </a:lnTo>
                  <a:lnTo>
                    <a:pt x="158305" y="248107"/>
                  </a:lnTo>
                  <a:lnTo>
                    <a:pt x="162915" y="248107"/>
                  </a:lnTo>
                  <a:lnTo>
                    <a:pt x="162788" y="249377"/>
                  </a:lnTo>
                  <a:lnTo>
                    <a:pt x="161785" y="249377"/>
                  </a:lnTo>
                  <a:lnTo>
                    <a:pt x="161366" y="250647"/>
                  </a:lnTo>
                  <a:lnTo>
                    <a:pt x="164668" y="249377"/>
                  </a:lnTo>
                  <a:lnTo>
                    <a:pt x="165519" y="254457"/>
                  </a:lnTo>
                  <a:lnTo>
                    <a:pt x="163144" y="255727"/>
                  </a:lnTo>
                  <a:lnTo>
                    <a:pt x="167043" y="255727"/>
                  </a:lnTo>
                  <a:lnTo>
                    <a:pt x="165442" y="251917"/>
                  </a:lnTo>
                  <a:lnTo>
                    <a:pt x="167830" y="248107"/>
                  </a:lnTo>
                  <a:lnTo>
                    <a:pt x="168630" y="246837"/>
                  </a:lnTo>
                  <a:lnTo>
                    <a:pt x="167043" y="243027"/>
                  </a:lnTo>
                  <a:lnTo>
                    <a:pt x="169278" y="243027"/>
                  </a:lnTo>
                  <a:lnTo>
                    <a:pt x="168922" y="244297"/>
                  </a:lnTo>
                  <a:lnTo>
                    <a:pt x="173812" y="244297"/>
                  </a:lnTo>
                  <a:lnTo>
                    <a:pt x="166192" y="237947"/>
                  </a:lnTo>
                  <a:lnTo>
                    <a:pt x="167944" y="236677"/>
                  </a:lnTo>
                  <a:lnTo>
                    <a:pt x="169710" y="235407"/>
                  </a:lnTo>
                  <a:lnTo>
                    <a:pt x="172593" y="235407"/>
                  </a:lnTo>
                  <a:lnTo>
                    <a:pt x="172631" y="236308"/>
                  </a:lnTo>
                  <a:lnTo>
                    <a:pt x="172466" y="237375"/>
                  </a:lnTo>
                  <a:lnTo>
                    <a:pt x="172631" y="236880"/>
                  </a:lnTo>
                  <a:lnTo>
                    <a:pt x="172656" y="236677"/>
                  </a:lnTo>
                  <a:lnTo>
                    <a:pt x="172681" y="236512"/>
                  </a:lnTo>
                  <a:lnTo>
                    <a:pt x="172859" y="235407"/>
                  </a:lnTo>
                  <a:lnTo>
                    <a:pt x="173278" y="232867"/>
                  </a:lnTo>
                  <a:lnTo>
                    <a:pt x="173990" y="232867"/>
                  </a:lnTo>
                  <a:lnTo>
                    <a:pt x="174510" y="233629"/>
                  </a:lnTo>
                  <a:lnTo>
                    <a:pt x="176847" y="230327"/>
                  </a:lnTo>
                  <a:lnTo>
                    <a:pt x="176999" y="230327"/>
                  </a:lnTo>
                  <a:lnTo>
                    <a:pt x="176530" y="229057"/>
                  </a:lnTo>
                  <a:lnTo>
                    <a:pt x="176123" y="226517"/>
                  </a:lnTo>
                  <a:lnTo>
                    <a:pt x="176022" y="225247"/>
                  </a:lnTo>
                  <a:lnTo>
                    <a:pt x="177419" y="225247"/>
                  </a:lnTo>
                  <a:lnTo>
                    <a:pt x="177533" y="223977"/>
                  </a:lnTo>
                  <a:lnTo>
                    <a:pt x="179768" y="225247"/>
                  </a:lnTo>
                  <a:lnTo>
                    <a:pt x="183019" y="225247"/>
                  </a:lnTo>
                  <a:lnTo>
                    <a:pt x="182092" y="223977"/>
                  </a:lnTo>
                  <a:lnTo>
                    <a:pt x="181178" y="222707"/>
                  </a:lnTo>
                  <a:lnTo>
                    <a:pt x="184226" y="222707"/>
                  </a:lnTo>
                  <a:lnTo>
                    <a:pt x="184200" y="223659"/>
                  </a:lnTo>
                  <a:lnTo>
                    <a:pt x="184315" y="222707"/>
                  </a:lnTo>
                  <a:lnTo>
                    <a:pt x="185293" y="222707"/>
                  </a:lnTo>
                  <a:lnTo>
                    <a:pt x="186220" y="221437"/>
                  </a:lnTo>
                  <a:lnTo>
                    <a:pt x="186080" y="220167"/>
                  </a:lnTo>
                  <a:lnTo>
                    <a:pt x="188163" y="221437"/>
                  </a:lnTo>
                  <a:lnTo>
                    <a:pt x="188671" y="220167"/>
                  </a:lnTo>
                  <a:lnTo>
                    <a:pt x="189814" y="218897"/>
                  </a:lnTo>
                  <a:lnTo>
                    <a:pt x="192481" y="221437"/>
                  </a:lnTo>
                  <a:lnTo>
                    <a:pt x="193052" y="218897"/>
                  </a:lnTo>
                  <a:lnTo>
                    <a:pt x="191541" y="217627"/>
                  </a:lnTo>
                  <a:lnTo>
                    <a:pt x="191122" y="216357"/>
                  </a:lnTo>
                  <a:lnTo>
                    <a:pt x="192913" y="215087"/>
                  </a:lnTo>
                  <a:lnTo>
                    <a:pt x="193141" y="215201"/>
                  </a:lnTo>
                  <a:lnTo>
                    <a:pt x="194792" y="212547"/>
                  </a:lnTo>
                  <a:lnTo>
                    <a:pt x="197866" y="211277"/>
                  </a:lnTo>
                  <a:lnTo>
                    <a:pt x="198170" y="208737"/>
                  </a:lnTo>
                  <a:lnTo>
                    <a:pt x="198970" y="204927"/>
                  </a:lnTo>
                  <a:lnTo>
                    <a:pt x="200875" y="203911"/>
                  </a:lnTo>
                  <a:lnTo>
                    <a:pt x="200787" y="203657"/>
                  </a:lnTo>
                  <a:lnTo>
                    <a:pt x="201333" y="203657"/>
                  </a:lnTo>
                  <a:lnTo>
                    <a:pt x="202006" y="203657"/>
                  </a:lnTo>
                  <a:lnTo>
                    <a:pt x="202234" y="202387"/>
                  </a:lnTo>
                  <a:lnTo>
                    <a:pt x="199364" y="201117"/>
                  </a:lnTo>
                  <a:lnTo>
                    <a:pt x="199834" y="199847"/>
                  </a:lnTo>
                  <a:lnTo>
                    <a:pt x="200317" y="198577"/>
                  </a:lnTo>
                  <a:lnTo>
                    <a:pt x="197764" y="196037"/>
                  </a:lnTo>
                  <a:lnTo>
                    <a:pt x="208178" y="199847"/>
                  </a:lnTo>
                  <a:lnTo>
                    <a:pt x="207187" y="196037"/>
                  </a:lnTo>
                  <a:lnTo>
                    <a:pt x="206857" y="194767"/>
                  </a:lnTo>
                  <a:lnTo>
                    <a:pt x="208153" y="194767"/>
                  </a:lnTo>
                  <a:lnTo>
                    <a:pt x="208280" y="196037"/>
                  </a:lnTo>
                  <a:lnTo>
                    <a:pt x="209499" y="197307"/>
                  </a:lnTo>
                  <a:lnTo>
                    <a:pt x="209816" y="194767"/>
                  </a:lnTo>
                  <a:lnTo>
                    <a:pt x="210134" y="192227"/>
                  </a:lnTo>
                  <a:lnTo>
                    <a:pt x="210337" y="192227"/>
                  </a:lnTo>
                  <a:lnTo>
                    <a:pt x="209689" y="187147"/>
                  </a:lnTo>
                  <a:lnTo>
                    <a:pt x="209969" y="187147"/>
                  </a:lnTo>
                  <a:lnTo>
                    <a:pt x="209448" y="182067"/>
                  </a:lnTo>
                  <a:lnTo>
                    <a:pt x="209130" y="178257"/>
                  </a:lnTo>
                  <a:lnTo>
                    <a:pt x="205600" y="178257"/>
                  </a:lnTo>
                  <a:lnTo>
                    <a:pt x="206197" y="175717"/>
                  </a:lnTo>
                  <a:lnTo>
                    <a:pt x="206794" y="173177"/>
                  </a:lnTo>
                  <a:lnTo>
                    <a:pt x="207568" y="174447"/>
                  </a:lnTo>
                  <a:lnTo>
                    <a:pt x="208229" y="174447"/>
                  </a:lnTo>
                  <a:lnTo>
                    <a:pt x="208927" y="176987"/>
                  </a:lnTo>
                  <a:lnTo>
                    <a:pt x="208826" y="175717"/>
                  </a:lnTo>
                  <a:lnTo>
                    <a:pt x="210705" y="175717"/>
                  </a:lnTo>
                  <a:lnTo>
                    <a:pt x="211772" y="176987"/>
                  </a:lnTo>
                  <a:lnTo>
                    <a:pt x="212610" y="179527"/>
                  </a:lnTo>
                  <a:lnTo>
                    <a:pt x="209994" y="179527"/>
                  </a:lnTo>
                  <a:lnTo>
                    <a:pt x="210985" y="180797"/>
                  </a:lnTo>
                  <a:lnTo>
                    <a:pt x="212191" y="183337"/>
                  </a:lnTo>
                  <a:lnTo>
                    <a:pt x="213779" y="184505"/>
                  </a:lnTo>
                  <a:lnTo>
                    <a:pt x="213842" y="183337"/>
                  </a:lnTo>
                  <a:lnTo>
                    <a:pt x="214045" y="183337"/>
                  </a:lnTo>
                  <a:lnTo>
                    <a:pt x="214325" y="184607"/>
                  </a:lnTo>
                  <a:lnTo>
                    <a:pt x="215023" y="184607"/>
                  </a:lnTo>
                  <a:lnTo>
                    <a:pt x="214757" y="183337"/>
                  </a:lnTo>
                  <a:lnTo>
                    <a:pt x="218376" y="184607"/>
                  </a:lnTo>
                  <a:lnTo>
                    <a:pt x="217322" y="183337"/>
                  </a:lnTo>
                  <a:lnTo>
                    <a:pt x="222656" y="182067"/>
                  </a:lnTo>
                  <a:lnTo>
                    <a:pt x="222250" y="178257"/>
                  </a:lnTo>
                  <a:lnTo>
                    <a:pt x="222110" y="176987"/>
                  </a:lnTo>
                  <a:lnTo>
                    <a:pt x="221653" y="175717"/>
                  </a:lnTo>
                  <a:lnTo>
                    <a:pt x="220751" y="173177"/>
                  </a:lnTo>
                  <a:lnTo>
                    <a:pt x="219837" y="170637"/>
                  </a:lnTo>
                  <a:lnTo>
                    <a:pt x="222580" y="164287"/>
                  </a:lnTo>
                  <a:lnTo>
                    <a:pt x="223799" y="168097"/>
                  </a:lnTo>
                  <a:lnTo>
                    <a:pt x="225958" y="168097"/>
                  </a:lnTo>
                  <a:lnTo>
                    <a:pt x="227139" y="169278"/>
                  </a:lnTo>
                  <a:lnTo>
                    <a:pt x="231825" y="166827"/>
                  </a:lnTo>
                  <a:lnTo>
                    <a:pt x="232029" y="164287"/>
                  </a:lnTo>
                  <a:lnTo>
                    <a:pt x="232841" y="164973"/>
                  </a:lnTo>
                  <a:lnTo>
                    <a:pt x="230111" y="161747"/>
                  </a:lnTo>
                  <a:lnTo>
                    <a:pt x="234238" y="161747"/>
                  </a:lnTo>
                  <a:lnTo>
                    <a:pt x="236004" y="160477"/>
                  </a:lnTo>
                  <a:lnTo>
                    <a:pt x="237769" y="159207"/>
                  </a:lnTo>
                  <a:lnTo>
                    <a:pt x="238340" y="161493"/>
                  </a:lnTo>
                  <a:lnTo>
                    <a:pt x="241414" y="159207"/>
                  </a:lnTo>
                  <a:lnTo>
                    <a:pt x="246989" y="152895"/>
                  </a:lnTo>
                  <a:lnTo>
                    <a:pt x="247815" y="154127"/>
                  </a:lnTo>
                  <a:lnTo>
                    <a:pt x="248361" y="154127"/>
                  </a:lnTo>
                  <a:close/>
                </a:path>
                <a:path w="372744" h="408305">
                  <a:moveTo>
                    <a:pt x="251523" y="113804"/>
                  </a:moveTo>
                  <a:lnTo>
                    <a:pt x="248932" y="113271"/>
                  </a:lnTo>
                  <a:lnTo>
                    <a:pt x="245376" y="112026"/>
                  </a:lnTo>
                  <a:lnTo>
                    <a:pt x="247345" y="113779"/>
                  </a:lnTo>
                  <a:lnTo>
                    <a:pt x="249466" y="115277"/>
                  </a:lnTo>
                  <a:lnTo>
                    <a:pt x="249885" y="114223"/>
                  </a:lnTo>
                  <a:lnTo>
                    <a:pt x="250659" y="113880"/>
                  </a:lnTo>
                  <a:lnTo>
                    <a:pt x="251523" y="113804"/>
                  </a:lnTo>
                  <a:close/>
                </a:path>
                <a:path w="372744" h="408305">
                  <a:moveTo>
                    <a:pt x="252450" y="149974"/>
                  </a:moveTo>
                  <a:lnTo>
                    <a:pt x="246443" y="145542"/>
                  </a:lnTo>
                  <a:lnTo>
                    <a:pt x="251561" y="153847"/>
                  </a:lnTo>
                  <a:lnTo>
                    <a:pt x="250342" y="150571"/>
                  </a:lnTo>
                  <a:lnTo>
                    <a:pt x="251193" y="150266"/>
                  </a:lnTo>
                  <a:lnTo>
                    <a:pt x="252450" y="149974"/>
                  </a:lnTo>
                  <a:close/>
                </a:path>
                <a:path w="372744" h="408305">
                  <a:moveTo>
                    <a:pt x="252641" y="150063"/>
                  </a:moveTo>
                  <a:lnTo>
                    <a:pt x="252501" y="149974"/>
                  </a:lnTo>
                  <a:lnTo>
                    <a:pt x="252628" y="150114"/>
                  </a:lnTo>
                  <a:close/>
                </a:path>
                <a:path w="372744" h="408305">
                  <a:moveTo>
                    <a:pt x="253377" y="146507"/>
                  </a:moveTo>
                  <a:lnTo>
                    <a:pt x="252476" y="145999"/>
                  </a:lnTo>
                  <a:lnTo>
                    <a:pt x="253339" y="146710"/>
                  </a:lnTo>
                  <a:lnTo>
                    <a:pt x="253377" y="146507"/>
                  </a:lnTo>
                  <a:close/>
                </a:path>
                <a:path w="372744" h="408305">
                  <a:moveTo>
                    <a:pt x="255574" y="147777"/>
                  </a:moveTo>
                  <a:lnTo>
                    <a:pt x="254660" y="147777"/>
                  </a:lnTo>
                  <a:lnTo>
                    <a:pt x="253339" y="146710"/>
                  </a:lnTo>
                  <a:lnTo>
                    <a:pt x="252628" y="150317"/>
                  </a:lnTo>
                  <a:lnTo>
                    <a:pt x="255143" y="150317"/>
                  </a:lnTo>
                  <a:lnTo>
                    <a:pt x="255574" y="147777"/>
                  </a:lnTo>
                  <a:close/>
                </a:path>
                <a:path w="372744" h="408305">
                  <a:moveTo>
                    <a:pt x="259384" y="143967"/>
                  </a:moveTo>
                  <a:lnTo>
                    <a:pt x="259308" y="142697"/>
                  </a:lnTo>
                  <a:lnTo>
                    <a:pt x="259016" y="142443"/>
                  </a:lnTo>
                  <a:lnTo>
                    <a:pt x="259384" y="143967"/>
                  </a:lnTo>
                  <a:close/>
                </a:path>
                <a:path w="372744" h="408305">
                  <a:moveTo>
                    <a:pt x="268008" y="269913"/>
                  </a:moveTo>
                  <a:lnTo>
                    <a:pt x="267208" y="269786"/>
                  </a:lnTo>
                  <a:lnTo>
                    <a:pt x="267233" y="268541"/>
                  </a:lnTo>
                  <a:lnTo>
                    <a:pt x="264807" y="271767"/>
                  </a:lnTo>
                  <a:lnTo>
                    <a:pt x="265633" y="274891"/>
                  </a:lnTo>
                  <a:lnTo>
                    <a:pt x="268008" y="269913"/>
                  </a:lnTo>
                  <a:close/>
                </a:path>
                <a:path w="372744" h="408305">
                  <a:moveTo>
                    <a:pt x="269494" y="270129"/>
                  </a:moveTo>
                  <a:lnTo>
                    <a:pt x="268046" y="269913"/>
                  </a:lnTo>
                  <a:lnTo>
                    <a:pt x="268109" y="270408"/>
                  </a:lnTo>
                  <a:lnTo>
                    <a:pt x="269494" y="270129"/>
                  </a:lnTo>
                  <a:close/>
                </a:path>
                <a:path w="372744" h="408305">
                  <a:moveTo>
                    <a:pt x="269951" y="272580"/>
                  </a:moveTo>
                  <a:lnTo>
                    <a:pt x="268109" y="270421"/>
                  </a:lnTo>
                  <a:lnTo>
                    <a:pt x="268427" y="272999"/>
                  </a:lnTo>
                  <a:lnTo>
                    <a:pt x="269951" y="272580"/>
                  </a:lnTo>
                  <a:close/>
                </a:path>
                <a:path w="372744" h="408305">
                  <a:moveTo>
                    <a:pt x="270776" y="270217"/>
                  </a:moveTo>
                  <a:lnTo>
                    <a:pt x="270154" y="270078"/>
                  </a:lnTo>
                  <a:lnTo>
                    <a:pt x="269786" y="270090"/>
                  </a:lnTo>
                  <a:lnTo>
                    <a:pt x="269494" y="270141"/>
                  </a:lnTo>
                  <a:lnTo>
                    <a:pt x="269862" y="270192"/>
                  </a:lnTo>
                  <a:lnTo>
                    <a:pt x="270268" y="270230"/>
                  </a:lnTo>
                  <a:lnTo>
                    <a:pt x="270776" y="270217"/>
                  </a:lnTo>
                  <a:close/>
                </a:path>
                <a:path w="372744" h="408305">
                  <a:moveTo>
                    <a:pt x="271221" y="129997"/>
                  </a:moveTo>
                  <a:lnTo>
                    <a:pt x="269595" y="127457"/>
                  </a:lnTo>
                  <a:lnTo>
                    <a:pt x="266014" y="121107"/>
                  </a:lnTo>
                  <a:lnTo>
                    <a:pt x="263855" y="117297"/>
                  </a:lnTo>
                  <a:lnTo>
                    <a:pt x="263144" y="116027"/>
                  </a:lnTo>
                  <a:lnTo>
                    <a:pt x="263677" y="113487"/>
                  </a:lnTo>
                  <a:lnTo>
                    <a:pt x="261645" y="113487"/>
                  </a:lnTo>
                  <a:lnTo>
                    <a:pt x="255536" y="113487"/>
                  </a:lnTo>
                  <a:lnTo>
                    <a:pt x="254774" y="114757"/>
                  </a:lnTo>
                  <a:lnTo>
                    <a:pt x="252844" y="114757"/>
                  </a:lnTo>
                  <a:lnTo>
                    <a:pt x="252196" y="116027"/>
                  </a:lnTo>
                  <a:lnTo>
                    <a:pt x="251815" y="117297"/>
                  </a:lnTo>
                  <a:lnTo>
                    <a:pt x="249466" y="116027"/>
                  </a:lnTo>
                  <a:lnTo>
                    <a:pt x="247764" y="116027"/>
                  </a:lnTo>
                  <a:lnTo>
                    <a:pt x="249593" y="117297"/>
                  </a:lnTo>
                  <a:lnTo>
                    <a:pt x="251536" y="118567"/>
                  </a:lnTo>
                  <a:lnTo>
                    <a:pt x="251434" y="119837"/>
                  </a:lnTo>
                  <a:lnTo>
                    <a:pt x="251625" y="121107"/>
                  </a:lnTo>
                  <a:lnTo>
                    <a:pt x="247726" y="118567"/>
                  </a:lnTo>
                  <a:lnTo>
                    <a:pt x="250482" y="124917"/>
                  </a:lnTo>
                  <a:lnTo>
                    <a:pt x="246138" y="122377"/>
                  </a:lnTo>
                  <a:lnTo>
                    <a:pt x="247243" y="123647"/>
                  </a:lnTo>
                  <a:lnTo>
                    <a:pt x="246227" y="124599"/>
                  </a:lnTo>
                  <a:lnTo>
                    <a:pt x="246227" y="131267"/>
                  </a:lnTo>
                  <a:lnTo>
                    <a:pt x="245275" y="131267"/>
                  </a:lnTo>
                  <a:lnTo>
                    <a:pt x="245554" y="130441"/>
                  </a:lnTo>
                  <a:lnTo>
                    <a:pt x="246227" y="131267"/>
                  </a:lnTo>
                  <a:lnTo>
                    <a:pt x="246227" y="124599"/>
                  </a:lnTo>
                  <a:lnTo>
                    <a:pt x="243141" y="127457"/>
                  </a:lnTo>
                  <a:lnTo>
                    <a:pt x="245338" y="130175"/>
                  </a:lnTo>
                  <a:lnTo>
                    <a:pt x="243001" y="131267"/>
                  </a:lnTo>
                  <a:lnTo>
                    <a:pt x="243154" y="133807"/>
                  </a:lnTo>
                  <a:lnTo>
                    <a:pt x="240207" y="131267"/>
                  </a:lnTo>
                  <a:lnTo>
                    <a:pt x="241579" y="136347"/>
                  </a:lnTo>
                  <a:lnTo>
                    <a:pt x="237363" y="136347"/>
                  </a:lnTo>
                  <a:lnTo>
                    <a:pt x="236639" y="132537"/>
                  </a:lnTo>
                  <a:lnTo>
                    <a:pt x="236664" y="138887"/>
                  </a:lnTo>
                  <a:lnTo>
                    <a:pt x="235343" y="136347"/>
                  </a:lnTo>
                  <a:lnTo>
                    <a:pt x="235673" y="140157"/>
                  </a:lnTo>
                  <a:lnTo>
                    <a:pt x="242785" y="140157"/>
                  </a:lnTo>
                  <a:lnTo>
                    <a:pt x="242277" y="138887"/>
                  </a:lnTo>
                  <a:lnTo>
                    <a:pt x="241769" y="137617"/>
                  </a:lnTo>
                  <a:lnTo>
                    <a:pt x="244335" y="141427"/>
                  </a:lnTo>
                  <a:lnTo>
                    <a:pt x="252476" y="145999"/>
                  </a:lnTo>
                  <a:lnTo>
                    <a:pt x="249974" y="143967"/>
                  </a:lnTo>
                  <a:lnTo>
                    <a:pt x="250355" y="142697"/>
                  </a:lnTo>
                  <a:lnTo>
                    <a:pt x="255562" y="145237"/>
                  </a:lnTo>
                  <a:lnTo>
                    <a:pt x="253428" y="143967"/>
                  </a:lnTo>
                  <a:lnTo>
                    <a:pt x="257175" y="143967"/>
                  </a:lnTo>
                  <a:lnTo>
                    <a:pt x="256184" y="142697"/>
                  </a:lnTo>
                  <a:lnTo>
                    <a:pt x="253225" y="138887"/>
                  </a:lnTo>
                  <a:lnTo>
                    <a:pt x="254533" y="137617"/>
                  </a:lnTo>
                  <a:lnTo>
                    <a:pt x="255054" y="138887"/>
                  </a:lnTo>
                  <a:lnTo>
                    <a:pt x="259016" y="142443"/>
                  </a:lnTo>
                  <a:lnTo>
                    <a:pt x="257911" y="137769"/>
                  </a:lnTo>
                  <a:lnTo>
                    <a:pt x="261404" y="140157"/>
                  </a:lnTo>
                  <a:lnTo>
                    <a:pt x="262153" y="140157"/>
                  </a:lnTo>
                  <a:lnTo>
                    <a:pt x="265912" y="138887"/>
                  </a:lnTo>
                  <a:lnTo>
                    <a:pt x="266217" y="137617"/>
                  </a:lnTo>
                  <a:lnTo>
                    <a:pt x="263931" y="137617"/>
                  </a:lnTo>
                  <a:lnTo>
                    <a:pt x="267855" y="135077"/>
                  </a:lnTo>
                  <a:lnTo>
                    <a:pt x="266636" y="133807"/>
                  </a:lnTo>
                  <a:lnTo>
                    <a:pt x="264210" y="131267"/>
                  </a:lnTo>
                  <a:lnTo>
                    <a:pt x="262991" y="129997"/>
                  </a:lnTo>
                  <a:lnTo>
                    <a:pt x="260565" y="127457"/>
                  </a:lnTo>
                  <a:lnTo>
                    <a:pt x="264058" y="124917"/>
                  </a:lnTo>
                  <a:lnTo>
                    <a:pt x="264629" y="126187"/>
                  </a:lnTo>
                  <a:lnTo>
                    <a:pt x="268998" y="131267"/>
                  </a:lnTo>
                  <a:lnTo>
                    <a:pt x="271221" y="129997"/>
                  </a:lnTo>
                  <a:close/>
                </a:path>
                <a:path w="372744" h="408305">
                  <a:moveTo>
                    <a:pt x="293039" y="108407"/>
                  </a:moveTo>
                  <a:lnTo>
                    <a:pt x="292290" y="108102"/>
                  </a:lnTo>
                  <a:lnTo>
                    <a:pt x="292328" y="108407"/>
                  </a:lnTo>
                  <a:lnTo>
                    <a:pt x="293039" y="108407"/>
                  </a:lnTo>
                  <a:close/>
                </a:path>
                <a:path w="372744" h="408305">
                  <a:moveTo>
                    <a:pt x="294970" y="108343"/>
                  </a:moveTo>
                  <a:lnTo>
                    <a:pt x="294208" y="108496"/>
                  </a:lnTo>
                  <a:lnTo>
                    <a:pt x="293585" y="108381"/>
                  </a:lnTo>
                  <a:lnTo>
                    <a:pt x="293039" y="108153"/>
                  </a:lnTo>
                  <a:lnTo>
                    <a:pt x="293484" y="108686"/>
                  </a:lnTo>
                  <a:lnTo>
                    <a:pt x="294106" y="108902"/>
                  </a:lnTo>
                  <a:lnTo>
                    <a:pt x="294970" y="108343"/>
                  </a:lnTo>
                  <a:close/>
                </a:path>
                <a:path w="372744" h="408305">
                  <a:moveTo>
                    <a:pt x="295122" y="70764"/>
                  </a:moveTo>
                  <a:lnTo>
                    <a:pt x="293547" y="70751"/>
                  </a:lnTo>
                  <a:lnTo>
                    <a:pt x="292138" y="71158"/>
                  </a:lnTo>
                  <a:lnTo>
                    <a:pt x="292442" y="73317"/>
                  </a:lnTo>
                  <a:lnTo>
                    <a:pt x="292785" y="73355"/>
                  </a:lnTo>
                  <a:lnTo>
                    <a:pt x="293027" y="73291"/>
                  </a:lnTo>
                  <a:lnTo>
                    <a:pt x="293344" y="73291"/>
                  </a:lnTo>
                  <a:lnTo>
                    <a:pt x="293725" y="72339"/>
                  </a:lnTo>
                  <a:lnTo>
                    <a:pt x="294182" y="71437"/>
                  </a:lnTo>
                  <a:lnTo>
                    <a:pt x="295122" y="70764"/>
                  </a:lnTo>
                  <a:close/>
                </a:path>
                <a:path w="372744" h="408305">
                  <a:moveTo>
                    <a:pt x="299656" y="71526"/>
                  </a:moveTo>
                  <a:lnTo>
                    <a:pt x="298500" y="69697"/>
                  </a:lnTo>
                  <a:lnTo>
                    <a:pt x="296887" y="69850"/>
                  </a:lnTo>
                  <a:lnTo>
                    <a:pt x="295859" y="70243"/>
                  </a:lnTo>
                  <a:lnTo>
                    <a:pt x="295122" y="70764"/>
                  </a:lnTo>
                  <a:lnTo>
                    <a:pt x="297256" y="70777"/>
                  </a:lnTo>
                  <a:lnTo>
                    <a:pt x="299656" y="71526"/>
                  </a:lnTo>
                  <a:close/>
                </a:path>
                <a:path w="372744" h="408305">
                  <a:moveTo>
                    <a:pt x="301891" y="285648"/>
                  </a:moveTo>
                  <a:lnTo>
                    <a:pt x="296621" y="288683"/>
                  </a:lnTo>
                  <a:lnTo>
                    <a:pt x="297040" y="289179"/>
                  </a:lnTo>
                  <a:lnTo>
                    <a:pt x="301891" y="285648"/>
                  </a:lnTo>
                  <a:close/>
                </a:path>
                <a:path w="372744" h="408305">
                  <a:moveTo>
                    <a:pt x="309270" y="86626"/>
                  </a:moveTo>
                  <a:lnTo>
                    <a:pt x="309194" y="85559"/>
                  </a:lnTo>
                  <a:lnTo>
                    <a:pt x="308521" y="85940"/>
                  </a:lnTo>
                  <a:lnTo>
                    <a:pt x="308622" y="86131"/>
                  </a:lnTo>
                  <a:lnTo>
                    <a:pt x="309105" y="86664"/>
                  </a:lnTo>
                  <a:lnTo>
                    <a:pt x="309270" y="86626"/>
                  </a:lnTo>
                  <a:close/>
                </a:path>
                <a:path w="372744" h="408305">
                  <a:moveTo>
                    <a:pt x="309460" y="86664"/>
                  </a:moveTo>
                  <a:lnTo>
                    <a:pt x="309270" y="86626"/>
                  </a:lnTo>
                  <a:lnTo>
                    <a:pt x="309460" y="86664"/>
                  </a:lnTo>
                  <a:close/>
                </a:path>
                <a:path w="372744" h="408305">
                  <a:moveTo>
                    <a:pt x="309460" y="85153"/>
                  </a:moveTo>
                  <a:lnTo>
                    <a:pt x="309194" y="85559"/>
                  </a:lnTo>
                  <a:lnTo>
                    <a:pt x="309359" y="85940"/>
                  </a:lnTo>
                  <a:lnTo>
                    <a:pt x="309410" y="85547"/>
                  </a:lnTo>
                  <a:lnTo>
                    <a:pt x="309460" y="85153"/>
                  </a:lnTo>
                  <a:close/>
                </a:path>
                <a:path w="372744" h="408305">
                  <a:moveTo>
                    <a:pt x="309613" y="86550"/>
                  </a:moveTo>
                  <a:lnTo>
                    <a:pt x="309359" y="85940"/>
                  </a:lnTo>
                  <a:lnTo>
                    <a:pt x="309448" y="86588"/>
                  </a:lnTo>
                  <a:lnTo>
                    <a:pt x="309613" y="86550"/>
                  </a:lnTo>
                  <a:close/>
                </a:path>
                <a:path w="372744" h="408305">
                  <a:moveTo>
                    <a:pt x="312521" y="325958"/>
                  </a:moveTo>
                  <a:lnTo>
                    <a:pt x="312267" y="323532"/>
                  </a:lnTo>
                  <a:lnTo>
                    <a:pt x="311238" y="323761"/>
                  </a:lnTo>
                  <a:lnTo>
                    <a:pt x="308000" y="321678"/>
                  </a:lnTo>
                  <a:lnTo>
                    <a:pt x="309651" y="324332"/>
                  </a:lnTo>
                  <a:lnTo>
                    <a:pt x="310692" y="324091"/>
                  </a:lnTo>
                  <a:lnTo>
                    <a:pt x="312521" y="325958"/>
                  </a:lnTo>
                  <a:close/>
                </a:path>
                <a:path w="372744" h="408305">
                  <a:moveTo>
                    <a:pt x="312585" y="89357"/>
                  </a:moveTo>
                  <a:lnTo>
                    <a:pt x="311099" y="86817"/>
                  </a:lnTo>
                  <a:lnTo>
                    <a:pt x="311556" y="86131"/>
                  </a:lnTo>
                  <a:lnTo>
                    <a:pt x="309613" y="86550"/>
                  </a:lnTo>
                  <a:lnTo>
                    <a:pt x="309499" y="86817"/>
                  </a:lnTo>
                  <a:lnTo>
                    <a:pt x="309245" y="86817"/>
                  </a:lnTo>
                  <a:lnTo>
                    <a:pt x="308356" y="86817"/>
                  </a:lnTo>
                  <a:lnTo>
                    <a:pt x="309676" y="87617"/>
                  </a:lnTo>
                  <a:lnTo>
                    <a:pt x="312585" y="89357"/>
                  </a:lnTo>
                  <a:close/>
                </a:path>
                <a:path w="372744" h="408305">
                  <a:moveTo>
                    <a:pt x="313118" y="81737"/>
                  </a:moveTo>
                  <a:lnTo>
                    <a:pt x="310235" y="79197"/>
                  </a:lnTo>
                  <a:lnTo>
                    <a:pt x="309460" y="85153"/>
                  </a:lnTo>
                  <a:lnTo>
                    <a:pt x="310057" y="84277"/>
                  </a:lnTo>
                  <a:lnTo>
                    <a:pt x="312305" y="84963"/>
                  </a:lnTo>
                  <a:lnTo>
                    <a:pt x="312762" y="84277"/>
                  </a:lnTo>
                  <a:lnTo>
                    <a:pt x="313118" y="81737"/>
                  </a:lnTo>
                  <a:close/>
                </a:path>
                <a:path w="372744" h="408305">
                  <a:moveTo>
                    <a:pt x="314223" y="85547"/>
                  </a:moveTo>
                  <a:lnTo>
                    <a:pt x="312305" y="84963"/>
                  </a:lnTo>
                  <a:lnTo>
                    <a:pt x="311556" y="86131"/>
                  </a:lnTo>
                  <a:lnTo>
                    <a:pt x="314223" y="85547"/>
                  </a:lnTo>
                  <a:close/>
                </a:path>
                <a:path w="372744" h="408305">
                  <a:moveTo>
                    <a:pt x="317576" y="52730"/>
                  </a:moveTo>
                  <a:lnTo>
                    <a:pt x="314896" y="50203"/>
                  </a:lnTo>
                  <a:lnTo>
                    <a:pt x="315836" y="50647"/>
                  </a:lnTo>
                  <a:lnTo>
                    <a:pt x="314337" y="47891"/>
                  </a:lnTo>
                  <a:lnTo>
                    <a:pt x="314972" y="56476"/>
                  </a:lnTo>
                  <a:lnTo>
                    <a:pt x="316649" y="52743"/>
                  </a:lnTo>
                  <a:lnTo>
                    <a:pt x="317576" y="52730"/>
                  </a:lnTo>
                  <a:close/>
                </a:path>
                <a:path w="372744" h="408305">
                  <a:moveTo>
                    <a:pt x="318046" y="49314"/>
                  </a:moveTo>
                  <a:lnTo>
                    <a:pt x="317792" y="49314"/>
                  </a:lnTo>
                  <a:lnTo>
                    <a:pt x="317639" y="49250"/>
                  </a:lnTo>
                  <a:lnTo>
                    <a:pt x="317436" y="49377"/>
                  </a:lnTo>
                  <a:lnTo>
                    <a:pt x="317182" y="49682"/>
                  </a:lnTo>
                  <a:lnTo>
                    <a:pt x="317563" y="49504"/>
                  </a:lnTo>
                  <a:lnTo>
                    <a:pt x="318046" y="49314"/>
                  </a:lnTo>
                  <a:close/>
                </a:path>
                <a:path w="372744" h="408305">
                  <a:moveTo>
                    <a:pt x="318211" y="48387"/>
                  </a:moveTo>
                  <a:lnTo>
                    <a:pt x="317550" y="48856"/>
                  </a:lnTo>
                  <a:lnTo>
                    <a:pt x="317627" y="49161"/>
                  </a:lnTo>
                  <a:lnTo>
                    <a:pt x="318211" y="48387"/>
                  </a:lnTo>
                  <a:close/>
                </a:path>
                <a:path w="372744" h="408305">
                  <a:moveTo>
                    <a:pt x="319278" y="47904"/>
                  </a:moveTo>
                  <a:lnTo>
                    <a:pt x="319087" y="47510"/>
                  </a:lnTo>
                  <a:lnTo>
                    <a:pt x="318820" y="47383"/>
                  </a:lnTo>
                  <a:lnTo>
                    <a:pt x="318503" y="48285"/>
                  </a:lnTo>
                  <a:lnTo>
                    <a:pt x="318820" y="48145"/>
                  </a:lnTo>
                  <a:lnTo>
                    <a:pt x="319278" y="47904"/>
                  </a:lnTo>
                  <a:close/>
                </a:path>
                <a:path w="372744" h="408305">
                  <a:moveTo>
                    <a:pt x="319468" y="49047"/>
                  </a:moveTo>
                  <a:lnTo>
                    <a:pt x="318998" y="49060"/>
                  </a:lnTo>
                  <a:lnTo>
                    <a:pt x="318516" y="49149"/>
                  </a:lnTo>
                  <a:lnTo>
                    <a:pt x="318058" y="49314"/>
                  </a:lnTo>
                  <a:lnTo>
                    <a:pt x="318338" y="49326"/>
                  </a:lnTo>
                  <a:lnTo>
                    <a:pt x="318770" y="49263"/>
                  </a:lnTo>
                  <a:lnTo>
                    <a:pt x="319468" y="49047"/>
                  </a:lnTo>
                  <a:close/>
                </a:path>
                <a:path w="372744" h="408305">
                  <a:moveTo>
                    <a:pt x="324027" y="41529"/>
                  </a:moveTo>
                  <a:lnTo>
                    <a:pt x="323583" y="41998"/>
                  </a:lnTo>
                  <a:lnTo>
                    <a:pt x="323748" y="42062"/>
                  </a:lnTo>
                  <a:lnTo>
                    <a:pt x="324027" y="41529"/>
                  </a:lnTo>
                  <a:close/>
                </a:path>
                <a:path w="372744" h="408305">
                  <a:moveTo>
                    <a:pt x="325005" y="42900"/>
                  </a:moveTo>
                  <a:lnTo>
                    <a:pt x="324777" y="42684"/>
                  </a:lnTo>
                  <a:lnTo>
                    <a:pt x="324523" y="42443"/>
                  </a:lnTo>
                  <a:lnTo>
                    <a:pt x="323748" y="42062"/>
                  </a:lnTo>
                  <a:lnTo>
                    <a:pt x="322999" y="43459"/>
                  </a:lnTo>
                  <a:lnTo>
                    <a:pt x="323634" y="42684"/>
                  </a:lnTo>
                  <a:lnTo>
                    <a:pt x="324319" y="42913"/>
                  </a:lnTo>
                  <a:lnTo>
                    <a:pt x="325005" y="42900"/>
                  </a:lnTo>
                  <a:close/>
                </a:path>
                <a:path w="372744" h="408305">
                  <a:moveTo>
                    <a:pt x="327863" y="53797"/>
                  </a:moveTo>
                  <a:lnTo>
                    <a:pt x="327736" y="52552"/>
                  </a:lnTo>
                  <a:lnTo>
                    <a:pt x="327863" y="53797"/>
                  </a:lnTo>
                  <a:close/>
                </a:path>
                <a:path w="372744" h="408305">
                  <a:moveTo>
                    <a:pt x="328434" y="54648"/>
                  </a:moveTo>
                  <a:lnTo>
                    <a:pt x="328079" y="54140"/>
                  </a:lnTo>
                  <a:lnTo>
                    <a:pt x="327914" y="53771"/>
                  </a:lnTo>
                  <a:lnTo>
                    <a:pt x="328053" y="54190"/>
                  </a:lnTo>
                  <a:lnTo>
                    <a:pt x="328434" y="54648"/>
                  </a:lnTo>
                  <a:close/>
                </a:path>
                <a:path w="372744" h="408305">
                  <a:moveTo>
                    <a:pt x="330301" y="41706"/>
                  </a:moveTo>
                  <a:lnTo>
                    <a:pt x="327202" y="39827"/>
                  </a:lnTo>
                  <a:lnTo>
                    <a:pt x="329806" y="41935"/>
                  </a:lnTo>
                  <a:lnTo>
                    <a:pt x="330301" y="41706"/>
                  </a:lnTo>
                  <a:close/>
                </a:path>
                <a:path w="372744" h="408305">
                  <a:moveTo>
                    <a:pt x="330390" y="57391"/>
                  </a:moveTo>
                  <a:lnTo>
                    <a:pt x="330022" y="57048"/>
                  </a:lnTo>
                  <a:lnTo>
                    <a:pt x="330047" y="56642"/>
                  </a:lnTo>
                  <a:lnTo>
                    <a:pt x="330161" y="56222"/>
                  </a:lnTo>
                  <a:lnTo>
                    <a:pt x="329057" y="57124"/>
                  </a:lnTo>
                  <a:lnTo>
                    <a:pt x="327507" y="57746"/>
                  </a:lnTo>
                  <a:lnTo>
                    <a:pt x="328142" y="58356"/>
                  </a:lnTo>
                  <a:lnTo>
                    <a:pt x="330390" y="57391"/>
                  </a:lnTo>
                  <a:close/>
                </a:path>
                <a:path w="372744" h="408305">
                  <a:moveTo>
                    <a:pt x="331419" y="42367"/>
                  </a:moveTo>
                  <a:lnTo>
                    <a:pt x="330492" y="41617"/>
                  </a:lnTo>
                  <a:lnTo>
                    <a:pt x="330301" y="41706"/>
                  </a:lnTo>
                  <a:lnTo>
                    <a:pt x="331419" y="42367"/>
                  </a:lnTo>
                  <a:close/>
                </a:path>
                <a:path w="372744" h="408305">
                  <a:moveTo>
                    <a:pt x="331597" y="41097"/>
                  </a:moveTo>
                  <a:lnTo>
                    <a:pt x="328295" y="39827"/>
                  </a:lnTo>
                  <a:lnTo>
                    <a:pt x="330492" y="41617"/>
                  </a:lnTo>
                  <a:lnTo>
                    <a:pt x="331597" y="41097"/>
                  </a:lnTo>
                  <a:close/>
                </a:path>
                <a:path w="372744" h="408305">
                  <a:moveTo>
                    <a:pt x="331749" y="37769"/>
                  </a:moveTo>
                  <a:lnTo>
                    <a:pt x="330301" y="35928"/>
                  </a:lnTo>
                  <a:lnTo>
                    <a:pt x="330365" y="37769"/>
                  </a:lnTo>
                  <a:lnTo>
                    <a:pt x="331749" y="37769"/>
                  </a:lnTo>
                  <a:close/>
                </a:path>
                <a:path w="372744" h="408305">
                  <a:moveTo>
                    <a:pt x="331927" y="43637"/>
                  </a:moveTo>
                  <a:lnTo>
                    <a:pt x="329806" y="41935"/>
                  </a:lnTo>
                  <a:lnTo>
                    <a:pt x="328866" y="42367"/>
                  </a:lnTo>
                  <a:lnTo>
                    <a:pt x="329069" y="44005"/>
                  </a:lnTo>
                  <a:lnTo>
                    <a:pt x="331927" y="43637"/>
                  </a:lnTo>
                  <a:close/>
                </a:path>
                <a:path w="372744" h="408305">
                  <a:moveTo>
                    <a:pt x="334556" y="55067"/>
                  </a:moveTo>
                  <a:lnTo>
                    <a:pt x="332917" y="51257"/>
                  </a:lnTo>
                  <a:lnTo>
                    <a:pt x="332371" y="49987"/>
                  </a:lnTo>
                  <a:lnTo>
                    <a:pt x="329133" y="49987"/>
                  </a:lnTo>
                  <a:lnTo>
                    <a:pt x="329488" y="47447"/>
                  </a:lnTo>
                  <a:lnTo>
                    <a:pt x="329171" y="44907"/>
                  </a:lnTo>
                  <a:lnTo>
                    <a:pt x="329069" y="44005"/>
                  </a:lnTo>
                  <a:lnTo>
                    <a:pt x="322008" y="44907"/>
                  </a:lnTo>
                  <a:lnTo>
                    <a:pt x="323100" y="45402"/>
                  </a:lnTo>
                  <a:lnTo>
                    <a:pt x="323773" y="47447"/>
                  </a:lnTo>
                  <a:lnTo>
                    <a:pt x="319125" y="46177"/>
                  </a:lnTo>
                  <a:lnTo>
                    <a:pt x="319989" y="47447"/>
                  </a:lnTo>
                  <a:lnTo>
                    <a:pt x="321322" y="47447"/>
                  </a:lnTo>
                  <a:lnTo>
                    <a:pt x="319290" y="48717"/>
                  </a:lnTo>
                  <a:lnTo>
                    <a:pt x="319443" y="48717"/>
                  </a:lnTo>
                  <a:lnTo>
                    <a:pt x="319633" y="49987"/>
                  </a:lnTo>
                  <a:lnTo>
                    <a:pt x="321779" y="49987"/>
                  </a:lnTo>
                  <a:lnTo>
                    <a:pt x="322821" y="52527"/>
                  </a:lnTo>
                  <a:lnTo>
                    <a:pt x="320154" y="55067"/>
                  </a:lnTo>
                  <a:lnTo>
                    <a:pt x="320243" y="57607"/>
                  </a:lnTo>
                  <a:lnTo>
                    <a:pt x="318884" y="57607"/>
                  </a:lnTo>
                  <a:lnTo>
                    <a:pt x="319722" y="56337"/>
                  </a:lnTo>
                  <a:lnTo>
                    <a:pt x="318325" y="55067"/>
                  </a:lnTo>
                  <a:lnTo>
                    <a:pt x="318452" y="57607"/>
                  </a:lnTo>
                  <a:lnTo>
                    <a:pt x="316522" y="56337"/>
                  </a:lnTo>
                  <a:lnTo>
                    <a:pt x="314706" y="56972"/>
                  </a:lnTo>
                  <a:lnTo>
                    <a:pt x="314693" y="56337"/>
                  </a:lnTo>
                  <a:lnTo>
                    <a:pt x="314045" y="56337"/>
                  </a:lnTo>
                  <a:lnTo>
                    <a:pt x="314248" y="57137"/>
                  </a:lnTo>
                  <a:lnTo>
                    <a:pt x="312877" y="57607"/>
                  </a:lnTo>
                  <a:lnTo>
                    <a:pt x="314121" y="53797"/>
                  </a:lnTo>
                  <a:lnTo>
                    <a:pt x="311975" y="56337"/>
                  </a:lnTo>
                  <a:lnTo>
                    <a:pt x="309753" y="56337"/>
                  </a:lnTo>
                  <a:lnTo>
                    <a:pt x="307682" y="57607"/>
                  </a:lnTo>
                  <a:lnTo>
                    <a:pt x="307403" y="58877"/>
                  </a:lnTo>
                  <a:lnTo>
                    <a:pt x="306044" y="58877"/>
                  </a:lnTo>
                  <a:lnTo>
                    <a:pt x="306946" y="62687"/>
                  </a:lnTo>
                  <a:lnTo>
                    <a:pt x="306374" y="61417"/>
                  </a:lnTo>
                  <a:lnTo>
                    <a:pt x="304266" y="65227"/>
                  </a:lnTo>
                  <a:lnTo>
                    <a:pt x="303784" y="65227"/>
                  </a:lnTo>
                  <a:lnTo>
                    <a:pt x="300355" y="67767"/>
                  </a:lnTo>
                  <a:lnTo>
                    <a:pt x="300228" y="74117"/>
                  </a:lnTo>
                  <a:lnTo>
                    <a:pt x="293357" y="74117"/>
                  </a:lnTo>
                  <a:lnTo>
                    <a:pt x="292747" y="75387"/>
                  </a:lnTo>
                  <a:lnTo>
                    <a:pt x="292214" y="76657"/>
                  </a:lnTo>
                  <a:lnTo>
                    <a:pt x="289915" y="77927"/>
                  </a:lnTo>
                  <a:lnTo>
                    <a:pt x="287997" y="76657"/>
                  </a:lnTo>
                  <a:lnTo>
                    <a:pt x="287185" y="79197"/>
                  </a:lnTo>
                  <a:lnTo>
                    <a:pt x="282321" y="79197"/>
                  </a:lnTo>
                  <a:lnTo>
                    <a:pt x="283375" y="81737"/>
                  </a:lnTo>
                  <a:lnTo>
                    <a:pt x="277660" y="77927"/>
                  </a:lnTo>
                  <a:lnTo>
                    <a:pt x="275818" y="86817"/>
                  </a:lnTo>
                  <a:lnTo>
                    <a:pt x="272656" y="88087"/>
                  </a:lnTo>
                  <a:lnTo>
                    <a:pt x="274637" y="90627"/>
                  </a:lnTo>
                  <a:lnTo>
                    <a:pt x="272859" y="91897"/>
                  </a:lnTo>
                  <a:lnTo>
                    <a:pt x="271907" y="94437"/>
                  </a:lnTo>
                  <a:lnTo>
                    <a:pt x="270700" y="96977"/>
                  </a:lnTo>
                  <a:lnTo>
                    <a:pt x="272656" y="98247"/>
                  </a:lnTo>
                  <a:lnTo>
                    <a:pt x="272427" y="102057"/>
                  </a:lnTo>
                  <a:lnTo>
                    <a:pt x="266865" y="102057"/>
                  </a:lnTo>
                  <a:lnTo>
                    <a:pt x="265582" y="103327"/>
                  </a:lnTo>
                  <a:lnTo>
                    <a:pt x="264287" y="104597"/>
                  </a:lnTo>
                  <a:lnTo>
                    <a:pt x="263779" y="103327"/>
                  </a:lnTo>
                  <a:lnTo>
                    <a:pt x="265569" y="103327"/>
                  </a:lnTo>
                  <a:lnTo>
                    <a:pt x="258114" y="102057"/>
                  </a:lnTo>
                  <a:lnTo>
                    <a:pt x="261251" y="112217"/>
                  </a:lnTo>
                  <a:lnTo>
                    <a:pt x="263944" y="112217"/>
                  </a:lnTo>
                  <a:lnTo>
                    <a:pt x="264210" y="110947"/>
                  </a:lnTo>
                  <a:lnTo>
                    <a:pt x="266115" y="112217"/>
                  </a:lnTo>
                  <a:lnTo>
                    <a:pt x="266344" y="110947"/>
                  </a:lnTo>
                  <a:lnTo>
                    <a:pt x="266788" y="108407"/>
                  </a:lnTo>
                  <a:lnTo>
                    <a:pt x="268960" y="113487"/>
                  </a:lnTo>
                  <a:lnTo>
                    <a:pt x="272618" y="124917"/>
                  </a:lnTo>
                  <a:lnTo>
                    <a:pt x="273443" y="129997"/>
                  </a:lnTo>
                  <a:lnTo>
                    <a:pt x="275742" y="129997"/>
                  </a:lnTo>
                  <a:lnTo>
                    <a:pt x="275386" y="131267"/>
                  </a:lnTo>
                  <a:lnTo>
                    <a:pt x="277088" y="128727"/>
                  </a:lnTo>
                  <a:lnTo>
                    <a:pt x="279006" y="129997"/>
                  </a:lnTo>
                  <a:lnTo>
                    <a:pt x="278015" y="131267"/>
                  </a:lnTo>
                  <a:lnTo>
                    <a:pt x="277558" y="132537"/>
                  </a:lnTo>
                  <a:lnTo>
                    <a:pt x="282625" y="128727"/>
                  </a:lnTo>
                  <a:lnTo>
                    <a:pt x="279666" y="126187"/>
                  </a:lnTo>
                  <a:lnTo>
                    <a:pt x="283108" y="123647"/>
                  </a:lnTo>
                  <a:lnTo>
                    <a:pt x="280644" y="121107"/>
                  </a:lnTo>
                  <a:lnTo>
                    <a:pt x="278892" y="128727"/>
                  </a:lnTo>
                  <a:lnTo>
                    <a:pt x="275932" y="126187"/>
                  </a:lnTo>
                  <a:lnTo>
                    <a:pt x="273710" y="117297"/>
                  </a:lnTo>
                  <a:lnTo>
                    <a:pt x="277228" y="114757"/>
                  </a:lnTo>
                  <a:lnTo>
                    <a:pt x="279095" y="116027"/>
                  </a:lnTo>
                  <a:lnTo>
                    <a:pt x="281559" y="121107"/>
                  </a:lnTo>
                  <a:lnTo>
                    <a:pt x="282549" y="122377"/>
                  </a:lnTo>
                  <a:lnTo>
                    <a:pt x="281990" y="119837"/>
                  </a:lnTo>
                  <a:lnTo>
                    <a:pt x="283591" y="117297"/>
                  </a:lnTo>
                  <a:lnTo>
                    <a:pt x="284543" y="117297"/>
                  </a:lnTo>
                  <a:lnTo>
                    <a:pt x="284734" y="119837"/>
                  </a:lnTo>
                  <a:lnTo>
                    <a:pt x="287451" y="119837"/>
                  </a:lnTo>
                  <a:lnTo>
                    <a:pt x="286004" y="117297"/>
                  </a:lnTo>
                  <a:lnTo>
                    <a:pt x="284543" y="114757"/>
                  </a:lnTo>
                  <a:lnTo>
                    <a:pt x="283819" y="113487"/>
                  </a:lnTo>
                  <a:lnTo>
                    <a:pt x="288467" y="114757"/>
                  </a:lnTo>
                  <a:lnTo>
                    <a:pt x="289344" y="114757"/>
                  </a:lnTo>
                  <a:lnTo>
                    <a:pt x="294081" y="116027"/>
                  </a:lnTo>
                  <a:lnTo>
                    <a:pt x="292582" y="114757"/>
                  </a:lnTo>
                  <a:lnTo>
                    <a:pt x="290449" y="113487"/>
                  </a:lnTo>
                  <a:lnTo>
                    <a:pt x="288315" y="112217"/>
                  </a:lnTo>
                  <a:lnTo>
                    <a:pt x="284594" y="108407"/>
                  </a:lnTo>
                  <a:lnTo>
                    <a:pt x="280860" y="104597"/>
                  </a:lnTo>
                  <a:lnTo>
                    <a:pt x="278384" y="102057"/>
                  </a:lnTo>
                  <a:lnTo>
                    <a:pt x="276796" y="99517"/>
                  </a:lnTo>
                  <a:lnTo>
                    <a:pt x="285838" y="99517"/>
                  </a:lnTo>
                  <a:lnTo>
                    <a:pt x="289445" y="100787"/>
                  </a:lnTo>
                  <a:lnTo>
                    <a:pt x="289941" y="107137"/>
                  </a:lnTo>
                  <a:lnTo>
                    <a:pt x="292290" y="108102"/>
                  </a:lnTo>
                  <a:lnTo>
                    <a:pt x="292036" y="105867"/>
                  </a:lnTo>
                  <a:lnTo>
                    <a:pt x="293395" y="105867"/>
                  </a:lnTo>
                  <a:lnTo>
                    <a:pt x="294030" y="108407"/>
                  </a:lnTo>
                  <a:lnTo>
                    <a:pt x="295300" y="107137"/>
                  </a:lnTo>
                  <a:lnTo>
                    <a:pt x="294462" y="105867"/>
                  </a:lnTo>
                  <a:lnTo>
                    <a:pt x="292785" y="103327"/>
                  </a:lnTo>
                  <a:lnTo>
                    <a:pt x="293700" y="103327"/>
                  </a:lnTo>
                  <a:lnTo>
                    <a:pt x="294487" y="100787"/>
                  </a:lnTo>
                  <a:lnTo>
                    <a:pt x="295948" y="102057"/>
                  </a:lnTo>
                  <a:lnTo>
                    <a:pt x="297675" y="100787"/>
                  </a:lnTo>
                  <a:lnTo>
                    <a:pt x="295300" y="99517"/>
                  </a:lnTo>
                  <a:lnTo>
                    <a:pt x="293243" y="93167"/>
                  </a:lnTo>
                  <a:lnTo>
                    <a:pt x="294030" y="90627"/>
                  </a:lnTo>
                  <a:lnTo>
                    <a:pt x="294640" y="90627"/>
                  </a:lnTo>
                  <a:lnTo>
                    <a:pt x="296506" y="91897"/>
                  </a:lnTo>
                  <a:lnTo>
                    <a:pt x="296900" y="91617"/>
                  </a:lnTo>
                  <a:lnTo>
                    <a:pt x="298246" y="90627"/>
                  </a:lnTo>
                  <a:lnTo>
                    <a:pt x="299986" y="89357"/>
                  </a:lnTo>
                  <a:lnTo>
                    <a:pt x="302971" y="89357"/>
                  </a:lnTo>
                  <a:lnTo>
                    <a:pt x="306006" y="85547"/>
                  </a:lnTo>
                  <a:lnTo>
                    <a:pt x="306959" y="86817"/>
                  </a:lnTo>
                  <a:lnTo>
                    <a:pt x="308483" y="85966"/>
                  </a:lnTo>
                  <a:lnTo>
                    <a:pt x="308114" y="85547"/>
                  </a:lnTo>
                  <a:lnTo>
                    <a:pt x="305841" y="83007"/>
                  </a:lnTo>
                  <a:lnTo>
                    <a:pt x="305587" y="81737"/>
                  </a:lnTo>
                  <a:lnTo>
                    <a:pt x="304800" y="77927"/>
                  </a:lnTo>
                  <a:lnTo>
                    <a:pt x="304546" y="76657"/>
                  </a:lnTo>
                  <a:lnTo>
                    <a:pt x="306184" y="72847"/>
                  </a:lnTo>
                  <a:lnTo>
                    <a:pt x="307886" y="69037"/>
                  </a:lnTo>
                  <a:lnTo>
                    <a:pt x="309486" y="74117"/>
                  </a:lnTo>
                  <a:lnTo>
                    <a:pt x="309435" y="72847"/>
                  </a:lnTo>
                  <a:lnTo>
                    <a:pt x="314794" y="69037"/>
                  </a:lnTo>
                  <a:lnTo>
                    <a:pt x="307581" y="62687"/>
                  </a:lnTo>
                  <a:lnTo>
                    <a:pt x="313982" y="61417"/>
                  </a:lnTo>
                  <a:lnTo>
                    <a:pt x="317715" y="62687"/>
                  </a:lnTo>
                  <a:lnTo>
                    <a:pt x="318338" y="66497"/>
                  </a:lnTo>
                  <a:lnTo>
                    <a:pt x="320243" y="67767"/>
                  </a:lnTo>
                  <a:lnTo>
                    <a:pt x="318998" y="70307"/>
                  </a:lnTo>
                  <a:lnTo>
                    <a:pt x="315709" y="69037"/>
                  </a:lnTo>
                  <a:lnTo>
                    <a:pt x="314401" y="70307"/>
                  </a:lnTo>
                  <a:lnTo>
                    <a:pt x="317144" y="70307"/>
                  </a:lnTo>
                  <a:lnTo>
                    <a:pt x="317207" y="71577"/>
                  </a:lnTo>
                  <a:lnTo>
                    <a:pt x="316369" y="72847"/>
                  </a:lnTo>
                  <a:lnTo>
                    <a:pt x="314998" y="72847"/>
                  </a:lnTo>
                  <a:lnTo>
                    <a:pt x="318249" y="74117"/>
                  </a:lnTo>
                  <a:lnTo>
                    <a:pt x="323405" y="66497"/>
                  </a:lnTo>
                  <a:lnTo>
                    <a:pt x="328853" y="63957"/>
                  </a:lnTo>
                  <a:lnTo>
                    <a:pt x="328777" y="62687"/>
                  </a:lnTo>
                  <a:lnTo>
                    <a:pt x="329158" y="61417"/>
                  </a:lnTo>
                  <a:lnTo>
                    <a:pt x="327761" y="61417"/>
                  </a:lnTo>
                  <a:lnTo>
                    <a:pt x="326910" y="62687"/>
                  </a:lnTo>
                  <a:lnTo>
                    <a:pt x="324104" y="61417"/>
                  </a:lnTo>
                  <a:lnTo>
                    <a:pt x="326694" y="57607"/>
                  </a:lnTo>
                  <a:lnTo>
                    <a:pt x="324421" y="57607"/>
                  </a:lnTo>
                  <a:lnTo>
                    <a:pt x="324586" y="56337"/>
                  </a:lnTo>
                  <a:lnTo>
                    <a:pt x="324599" y="51257"/>
                  </a:lnTo>
                  <a:lnTo>
                    <a:pt x="327774" y="51257"/>
                  </a:lnTo>
                  <a:lnTo>
                    <a:pt x="330631" y="52527"/>
                  </a:lnTo>
                  <a:lnTo>
                    <a:pt x="327736" y="52527"/>
                  </a:lnTo>
                  <a:lnTo>
                    <a:pt x="334556" y="55067"/>
                  </a:lnTo>
                  <a:close/>
                </a:path>
                <a:path w="372744" h="408305">
                  <a:moveTo>
                    <a:pt x="334746" y="46113"/>
                  </a:moveTo>
                  <a:lnTo>
                    <a:pt x="334645" y="46240"/>
                  </a:lnTo>
                  <a:lnTo>
                    <a:pt x="332613" y="43522"/>
                  </a:lnTo>
                  <a:lnTo>
                    <a:pt x="331825" y="47218"/>
                  </a:lnTo>
                  <a:lnTo>
                    <a:pt x="333565" y="48882"/>
                  </a:lnTo>
                  <a:lnTo>
                    <a:pt x="333971" y="47409"/>
                  </a:lnTo>
                  <a:lnTo>
                    <a:pt x="334746" y="46113"/>
                  </a:lnTo>
                  <a:close/>
                </a:path>
                <a:path w="372744" h="408305">
                  <a:moveTo>
                    <a:pt x="334873" y="34518"/>
                  </a:moveTo>
                  <a:lnTo>
                    <a:pt x="333413" y="32219"/>
                  </a:lnTo>
                  <a:lnTo>
                    <a:pt x="334467" y="36372"/>
                  </a:lnTo>
                  <a:lnTo>
                    <a:pt x="334873" y="34518"/>
                  </a:lnTo>
                  <a:close/>
                </a:path>
                <a:path w="372744" h="408305">
                  <a:moveTo>
                    <a:pt x="335889" y="44894"/>
                  </a:moveTo>
                  <a:lnTo>
                    <a:pt x="335114" y="43789"/>
                  </a:lnTo>
                  <a:lnTo>
                    <a:pt x="335292" y="45046"/>
                  </a:lnTo>
                  <a:lnTo>
                    <a:pt x="334937" y="45834"/>
                  </a:lnTo>
                  <a:lnTo>
                    <a:pt x="335191" y="45453"/>
                  </a:lnTo>
                  <a:lnTo>
                    <a:pt x="335483" y="45097"/>
                  </a:lnTo>
                  <a:lnTo>
                    <a:pt x="335889" y="44894"/>
                  </a:lnTo>
                  <a:close/>
                </a:path>
                <a:path w="372744" h="408305">
                  <a:moveTo>
                    <a:pt x="336461" y="35407"/>
                  </a:moveTo>
                  <a:lnTo>
                    <a:pt x="336283" y="35179"/>
                  </a:lnTo>
                  <a:lnTo>
                    <a:pt x="336194" y="35052"/>
                  </a:lnTo>
                  <a:lnTo>
                    <a:pt x="336016" y="35191"/>
                  </a:lnTo>
                  <a:lnTo>
                    <a:pt x="336461" y="35407"/>
                  </a:lnTo>
                  <a:close/>
                </a:path>
                <a:path w="372744" h="408305">
                  <a:moveTo>
                    <a:pt x="338010" y="52260"/>
                  </a:moveTo>
                  <a:lnTo>
                    <a:pt x="335635" y="50419"/>
                  </a:lnTo>
                  <a:lnTo>
                    <a:pt x="336638" y="52730"/>
                  </a:lnTo>
                  <a:lnTo>
                    <a:pt x="338010" y="52260"/>
                  </a:lnTo>
                  <a:close/>
                </a:path>
                <a:path w="372744" h="408305">
                  <a:moveTo>
                    <a:pt x="340093" y="32054"/>
                  </a:moveTo>
                  <a:lnTo>
                    <a:pt x="339077" y="32423"/>
                  </a:lnTo>
                  <a:lnTo>
                    <a:pt x="337921" y="32207"/>
                  </a:lnTo>
                  <a:lnTo>
                    <a:pt x="335724" y="31737"/>
                  </a:lnTo>
                  <a:lnTo>
                    <a:pt x="335407" y="33553"/>
                  </a:lnTo>
                  <a:lnTo>
                    <a:pt x="335762" y="34404"/>
                  </a:lnTo>
                  <a:lnTo>
                    <a:pt x="336194" y="35052"/>
                  </a:lnTo>
                  <a:lnTo>
                    <a:pt x="339623" y="32397"/>
                  </a:lnTo>
                  <a:lnTo>
                    <a:pt x="339636" y="32854"/>
                  </a:lnTo>
                  <a:lnTo>
                    <a:pt x="340093" y="32054"/>
                  </a:lnTo>
                  <a:close/>
                </a:path>
                <a:path w="372744" h="408305">
                  <a:moveTo>
                    <a:pt x="341058" y="43332"/>
                  </a:moveTo>
                  <a:lnTo>
                    <a:pt x="340398" y="42100"/>
                  </a:lnTo>
                  <a:lnTo>
                    <a:pt x="338556" y="42100"/>
                  </a:lnTo>
                  <a:lnTo>
                    <a:pt x="341058" y="43332"/>
                  </a:lnTo>
                  <a:close/>
                </a:path>
                <a:path w="372744" h="408305">
                  <a:moveTo>
                    <a:pt x="341376" y="43484"/>
                  </a:moveTo>
                  <a:lnTo>
                    <a:pt x="341058" y="43332"/>
                  </a:lnTo>
                  <a:lnTo>
                    <a:pt x="341249" y="43688"/>
                  </a:lnTo>
                  <a:lnTo>
                    <a:pt x="341376" y="43484"/>
                  </a:lnTo>
                  <a:close/>
                </a:path>
                <a:path w="372744" h="408305">
                  <a:moveTo>
                    <a:pt x="341655" y="24536"/>
                  </a:moveTo>
                  <a:lnTo>
                    <a:pt x="341591" y="23583"/>
                  </a:lnTo>
                  <a:lnTo>
                    <a:pt x="341553" y="22567"/>
                  </a:lnTo>
                  <a:lnTo>
                    <a:pt x="341363" y="23279"/>
                  </a:lnTo>
                  <a:lnTo>
                    <a:pt x="341299" y="24104"/>
                  </a:lnTo>
                  <a:lnTo>
                    <a:pt x="341503" y="25222"/>
                  </a:lnTo>
                  <a:lnTo>
                    <a:pt x="341655" y="24536"/>
                  </a:lnTo>
                  <a:close/>
                </a:path>
                <a:path w="372744" h="408305">
                  <a:moveTo>
                    <a:pt x="342061" y="28168"/>
                  </a:moveTo>
                  <a:lnTo>
                    <a:pt x="341172" y="27889"/>
                  </a:lnTo>
                  <a:lnTo>
                    <a:pt x="339623" y="27622"/>
                  </a:lnTo>
                  <a:lnTo>
                    <a:pt x="339940" y="28219"/>
                  </a:lnTo>
                  <a:lnTo>
                    <a:pt x="340652" y="28282"/>
                  </a:lnTo>
                  <a:lnTo>
                    <a:pt x="341350" y="28244"/>
                  </a:lnTo>
                  <a:lnTo>
                    <a:pt x="342061" y="28168"/>
                  </a:lnTo>
                  <a:close/>
                </a:path>
                <a:path w="372744" h="408305">
                  <a:moveTo>
                    <a:pt x="342176" y="38531"/>
                  </a:moveTo>
                  <a:lnTo>
                    <a:pt x="340690" y="37376"/>
                  </a:lnTo>
                  <a:lnTo>
                    <a:pt x="336461" y="35407"/>
                  </a:lnTo>
                  <a:lnTo>
                    <a:pt x="337096" y="36195"/>
                  </a:lnTo>
                  <a:lnTo>
                    <a:pt x="337731" y="36893"/>
                  </a:lnTo>
                  <a:lnTo>
                    <a:pt x="337070" y="39344"/>
                  </a:lnTo>
                  <a:lnTo>
                    <a:pt x="338480" y="39789"/>
                  </a:lnTo>
                  <a:lnTo>
                    <a:pt x="342176" y="38531"/>
                  </a:lnTo>
                  <a:close/>
                </a:path>
                <a:path w="372744" h="408305">
                  <a:moveTo>
                    <a:pt x="342595" y="38874"/>
                  </a:moveTo>
                  <a:lnTo>
                    <a:pt x="342582" y="38392"/>
                  </a:lnTo>
                  <a:lnTo>
                    <a:pt x="342176" y="38531"/>
                  </a:lnTo>
                  <a:lnTo>
                    <a:pt x="342595" y="38874"/>
                  </a:lnTo>
                  <a:close/>
                </a:path>
                <a:path w="372744" h="408305">
                  <a:moveTo>
                    <a:pt x="343281" y="29413"/>
                  </a:moveTo>
                  <a:lnTo>
                    <a:pt x="343001" y="29413"/>
                  </a:lnTo>
                  <a:lnTo>
                    <a:pt x="343090" y="29603"/>
                  </a:lnTo>
                  <a:lnTo>
                    <a:pt x="343217" y="29603"/>
                  </a:lnTo>
                  <a:lnTo>
                    <a:pt x="343281" y="29413"/>
                  </a:lnTo>
                  <a:close/>
                </a:path>
                <a:path w="372744" h="408305">
                  <a:moveTo>
                    <a:pt x="343395" y="48247"/>
                  </a:moveTo>
                  <a:lnTo>
                    <a:pt x="343382" y="48094"/>
                  </a:lnTo>
                  <a:lnTo>
                    <a:pt x="342900" y="47625"/>
                  </a:lnTo>
                  <a:lnTo>
                    <a:pt x="343395" y="48247"/>
                  </a:lnTo>
                  <a:close/>
                </a:path>
                <a:path w="372744" h="408305">
                  <a:moveTo>
                    <a:pt x="344347" y="49466"/>
                  </a:moveTo>
                  <a:lnTo>
                    <a:pt x="343395" y="48247"/>
                  </a:lnTo>
                  <a:lnTo>
                    <a:pt x="343433" y="49479"/>
                  </a:lnTo>
                  <a:lnTo>
                    <a:pt x="344347" y="49466"/>
                  </a:lnTo>
                  <a:close/>
                </a:path>
                <a:path w="372744" h="408305">
                  <a:moveTo>
                    <a:pt x="344436" y="27609"/>
                  </a:moveTo>
                  <a:lnTo>
                    <a:pt x="343674" y="27876"/>
                  </a:lnTo>
                  <a:lnTo>
                    <a:pt x="342887" y="28079"/>
                  </a:lnTo>
                  <a:lnTo>
                    <a:pt x="342061" y="28181"/>
                  </a:lnTo>
                  <a:lnTo>
                    <a:pt x="342239" y="28232"/>
                  </a:lnTo>
                  <a:lnTo>
                    <a:pt x="342620" y="28359"/>
                  </a:lnTo>
                  <a:lnTo>
                    <a:pt x="342798" y="28473"/>
                  </a:lnTo>
                  <a:lnTo>
                    <a:pt x="342519" y="28473"/>
                  </a:lnTo>
                  <a:lnTo>
                    <a:pt x="342569" y="28663"/>
                  </a:lnTo>
                  <a:lnTo>
                    <a:pt x="342709" y="28841"/>
                  </a:lnTo>
                  <a:lnTo>
                    <a:pt x="342988" y="29400"/>
                  </a:lnTo>
                  <a:lnTo>
                    <a:pt x="341744" y="29819"/>
                  </a:lnTo>
                  <a:lnTo>
                    <a:pt x="342404" y="29044"/>
                  </a:lnTo>
                  <a:lnTo>
                    <a:pt x="342366" y="28346"/>
                  </a:lnTo>
                  <a:lnTo>
                    <a:pt x="342239" y="28232"/>
                  </a:lnTo>
                  <a:lnTo>
                    <a:pt x="340093" y="32054"/>
                  </a:lnTo>
                  <a:lnTo>
                    <a:pt x="340982" y="31737"/>
                  </a:lnTo>
                  <a:lnTo>
                    <a:pt x="341744" y="30937"/>
                  </a:lnTo>
                  <a:lnTo>
                    <a:pt x="342658" y="29819"/>
                  </a:lnTo>
                  <a:lnTo>
                    <a:pt x="343001" y="29413"/>
                  </a:lnTo>
                  <a:lnTo>
                    <a:pt x="343281" y="29400"/>
                  </a:lnTo>
                  <a:lnTo>
                    <a:pt x="343535" y="28740"/>
                  </a:lnTo>
                  <a:lnTo>
                    <a:pt x="343928" y="28219"/>
                  </a:lnTo>
                  <a:lnTo>
                    <a:pt x="344436" y="27609"/>
                  </a:lnTo>
                  <a:close/>
                </a:path>
                <a:path w="372744" h="408305">
                  <a:moveTo>
                    <a:pt x="345033" y="20574"/>
                  </a:moveTo>
                  <a:lnTo>
                    <a:pt x="344525" y="18719"/>
                  </a:lnTo>
                  <a:lnTo>
                    <a:pt x="342226" y="19189"/>
                  </a:lnTo>
                  <a:lnTo>
                    <a:pt x="342188" y="17805"/>
                  </a:lnTo>
                  <a:lnTo>
                    <a:pt x="341350" y="18973"/>
                  </a:lnTo>
                  <a:lnTo>
                    <a:pt x="341541" y="22580"/>
                  </a:lnTo>
                  <a:lnTo>
                    <a:pt x="341896" y="21259"/>
                  </a:lnTo>
                  <a:lnTo>
                    <a:pt x="342925" y="20586"/>
                  </a:lnTo>
                  <a:lnTo>
                    <a:pt x="345033" y="20574"/>
                  </a:lnTo>
                  <a:close/>
                </a:path>
                <a:path w="372744" h="408305">
                  <a:moveTo>
                    <a:pt x="346735" y="42100"/>
                  </a:moveTo>
                  <a:lnTo>
                    <a:pt x="342595" y="38874"/>
                  </a:lnTo>
                  <a:lnTo>
                    <a:pt x="342671" y="41160"/>
                  </a:lnTo>
                  <a:lnTo>
                    <a:pt x="341388" y="43942"/>
                  </a:lnTo>
                  <a:lnTo>
                    <a:pt x="341249" y="43688"/>
                  </a:lnTo>
                  <a:lnTo>
                    <a:pt x="338747" y="47637"/>
                  </a:lnTo>
                  <a:lnTo>
                    <a:pt x="342087" y="50393"/>
                  </a:lnTo>
                  <a:lnTo>
                    <a:pt x="342900" y="47625"/>
                  </a:lnTo>
                  <a:lnTo>
                    <a:pt x="343242" y="44399"/>
                  </a:lnTo>
                  <a:lnTo>
                    <a:pt x="346481" y="44856"/>
                  </a:lnTo>
                  <a:lnTo>
                    <a:pt x="346544" y="44399"/>
                  </a:lnTo>
                  <a:lnTo>
                    <a:pt x="346608" y="43942"/>
                  </a:lnTo>
                  <a:lnTo>
                    <a:pt x="346684" y="43332"/>
                  </a:lnTo>
                  <a:lnTo>
                    <a:pt x="346735" y="42100"/>
                  </a:lnTo>
                  <a:close/>
                </a:path>
                <a:path w="372744" h="408305">
                  <a:moveTo>
                    <a:pt x="347941" y="33299"/>
                  </a:moveTo>
                  <a:lnTo>
                    <a:pt x="346075" y="32372"/>
                  </a:lnTo>
                  <a:lnTo>
                    <a:pt x="346468" y="30518"/>
                  </a:lnTo>
                  <a:lnTo>
                    <a:pt x="343814" y="33769"/>
                  </a:lnTo>
                  <a:lnTo>
                    <a:pt x="346405" y="28663"/>
                  </a:lnTo>
                  <a:lnTo>
                    <a:pt x="343217" y="29603"/>
                  </a:lnTo>
                  <a:lnTo>
                    <a:pt x="343204" y="29819"/>
                  </a:lnTo>
                  <a:lnTo>
                    <a:pt x="344182" y="31737"/>
                  </a:lnTo>
                  <a:lnTo>
                    <a:pt x="343954" y="32372"/>
                  </a:lnTo>
                  <a:lnTo>
                    <a:pt x="343357" y="33972"/>
                  </a:lnTo>
                  <a:lnTo>
                    <a:pt x="346151" y="35153"/>
                  </a:lnTo>
                  <a:lnTo>
                    <a:pt x="347484" y="33769"/>
                  </a:lnTo>
                  <a:lnTo>
                    <a:pt x="347941" y="33299"/>
                  </a:lnTo>
                  <a:close/>
                </a:path>
                <a:path w="372744" h="408305">
                  <a:moveTo>
                    <a:pt x="348678" y="18275"/>
                  </a:moveTo>
                  <a:lnTo>
                    <a:pt x="348653" y="16891"/>
                  </a:lnTo>
                  <a:lnTo>
                    <a:pt x="348145" y="14579"/>
                  </a:lnTo>
                  <a:lnTo>
                    <a:pt x="348678" y="18275"/>
                  </a:lnTo>
                  <a:close/>
                </a:path>
                <a:path w="372744" h="408305">
                  <a:moveTo>
                    <a:pt x="348957" y="21717"/>
                  </a:moveTo>
                  <a:lnTo>
                    <a:pt x="348373" y="21513"/>
                  </a:lnTo>
                  <a:lnTo>
                    <a:pt x="348576" y="21691"/>
                  </a:lnTo>
                  <a:lnTo>
                    <a:pt x="348932" y="21894"/>
                  </a:lnTo>
                  <a:lnTo>
                    <a:pt x="348945" y="21767"/>
                  </a:lnTo>
                  <a:close/>
                </a:path>
                <a:path w="372744" h="408305">
                  <a:moveTo>
                    <a:pt x="349173" y="24790"/>
                  </a:moveTo>
                  <a:lnTo>
                    <a:pt x="349046" y="23863"/>
                  </a:lnTo>
                  <a:lnTo>
                    <a:pt x="348691" y="24511"/>
                  </a:lnTo>
                  <a:lnTo>
                    <a:pt x="348259" y="25133"/>
                  </a:lnTo>
                  <a:lnTo>
                    <a:pt x="347700" y="25666"/>
                  </a:lnTo>
                  <a:lnTo>
                    <a:pt x="347294" y="24955"/>
                  </a:lnTo>
                  <a:lnTo>
                    <a:pt x="346735" y="23545"/>
                  </a:lnTo>
                  <a:lnTo>
                    <a:pt x="345821" y="24498"/>
                  </a:lnTo>
                  <a:lnTo>
                    <a:pt x="345859" y="25933"/>
                  </a:lnTo>
                  <a:lnTo>
                    <a:pt x="345173" y="26695"/>
                  </a:lnTo>
                  <a:lnTo>
                    <a:pt x="344436" y="27597"/>
                  </a:lnTo>
                  <a:lnTo>
                    <a:pt x="345681" y="27139"/>
                  </a:lnTo>
                  <a:lnTo>
                    <a:pt x="346798" y="26479"/>
                  </a:lnTo>
                  <a:lnTo>
                    <a:pt x="347687" y="25679"/>
                  </a:lnTo>
                  <a:lnTo>
                    <a:pt x="347865" y="25984"/>
                  </a:lnTo>
                  <a:lnTo>
                    <a:pt x="348018" y="26174"/>
                  </a:lnTo>
                  <a:lnTo>
                    <a:pt x="348157" y="25882"/>
                  </a:lnTo>
                  <a:lnTo>
                    <a:pt x="349173" y="25628"/>
                  </a:lnTo>
                  <a:lnTo>
                    <a:pt x="349173" y="24790"/>
                  </a:lnTo>
                  <a:close/>
                </a:path>
                <a:path w="372744" h="408305">
                  <a:moveTo>
                    <a:pt x="349605" y="42075"/>
                  </a:moveTo>
                  <a:lnTo>
                    <a:pt x="349592" y="41617"/>
                  </a:lnTo>
                  <a:lnTo>
                    <a:pt x="348640" y="40690"/>
                  </a:lnTo>
                  <a:lnTo>
                    <a:pt x="347751" y="41617"/>
                  </a:lnTo>
                  <a:lnTo>
                    <a:pt x="347802" y="43002"/>
                  </a:lnTo>
                  <a:lnTo>
                    <a:pt x="349161" y="42532"/>
                  </a:lnTo>
                  <a:lnTo>
                    <a:pt x="349148" y="42075"/>
                  </a:lnTo>
                  <a:lnTo>
                    <a:pt x="349605" y="42075"/>
                  </a:lnTo>
                  <a:close/>
                </a:path>
                <a:path w="372744" h="408305">
                  <a:moveTo>
                    <a:pt x="349631" y="22212"/>
                  </a:moveTo>
                  <a:lnTo>
                    <a:pt x="349427" y="22148"/>
                  </a:lnTo>
                  <a:lnTo>
                    <a:pt x="349161" y="22021"/>
                  </a:lnTo>
                  <a:lnTo>
                    <a:pt x="348932" y="21894"/>
                  </a:lnTo>
                  <a:lnTo>
                    <a:pt x="348818" y="22479"/>
                  </a:lnTo>
                  <a:lnTo>
                    <a:pt x="348957" y="23190"/>
                  </a:lnTo>
                  <a:lnTo>
                    <a:pt x="349046" y="23863"/>
                  </a:lnTo>
                  <a:lnTo>
                    <a:pt x="349326" y="23329"/>
                  </a:lnTo>
                  <a:lnTo>
                    <a:pt x="349542" y="22783"/>
                  </a:lnTo>
                  <a:lnTo>
                    <a:pt x="349631" y="22212"/>
                  </a:lnTo>
                  <a:close/>
                </a:path>
                <a:path w="372744" h="408305">
                  <a:moveTo>
                    <a:pt x="349999" y="22263"/>
                  </a:moveTo>
                  <a:lnTo>
                    <a:pt x="349694" y="21958"/>
                  </a:lnTo>
                  <a:lnTo>
                    <a:pt x="349643" y="22123"/>
                  </a:lnTo>
                  <a:lnTo>
                    <a:pt x="349872" y="22275"/>
                  </a:lnTo>
                  <a:lnTo>
                    <a:pt x="349999" y="22263"/>
                  </a:lnTo>
                  <a:close/>
                </a:path>
                <a:path w="372744" h="408305">
                  <a:moveTo>
                    <a:pt x="353529" y="18986"/>
                  </a:moveTo>
                  <a:lnTo>
                    <a:pt x="352755" y="19456"/>
                  </a:lnTo>
                  <a:lnTo>
                    <a:pt x="352272" y="19824"/>
                  </a:lnTo>
                  <a:lnTo>
                    <a:pt x="352691" y="19558"/>
                  </a:lnTo>
                  <a:lnTo>
                    <a:pt x="353529" y="18986"/>
                  </a:lnTo>
                  <a:close/>
                </a:path>
                <a:path w="372744" h="408305">
                  <a:moveTo>
                    <a:pt x="354393" y="18605"/>
                  </a:moveTo>
                  <a:lnTo>
                    <a:pt x="354241" y="18313"/>
                  </a:lnTo>
                  <a:lnTo>
                    <a:pt x="354088" y="18440"/>
                  </a:lnTo>
                  <a:lnTo>
                    <a:pt x="353606" y="18135"/>
                  </a:lnTo>
                  <a:lnTo>
                    <a:pt x="352437" y="17284"/>
                  </a:lnTo>
                  <a:lnTo>
                    <a:pt x="351180" y="17589"/>
                  </a:lnTo>
                  <a:lnTo>
                    <a:pt x="353466" y="18935"/>
                  </a:lnTo>
                  <a:lnTo>
                    <a:pt x="353872" y="18618"/>
                  </a:lnTo>
                  <a:lnTo>
                    <a:pt x="354076" y="18453"/>
                  </a:lnTo>
                  <a:lnTo>
                    <a:pt x="354304" y="18567"/>
                  </a:lnTo>
                  <a:close/>
                </a:path>
                <a:path w="372744" h="408305">
                  <a:moveTo>
                    <a:pt x="356082" y="29578"/>
                  </a:moveTo>
                  <a:lnTo>
                    <a:pt x="354685" y="28663"/>
                  </a:lnTo>
                  <a:lnTo>
                    <a:pt x="354190" y="27736"/>
                  </a:lnTo>
                  <a:lnTo>
                    <a:pt x="352450" y="30975"/>
                  </a:lnTo>
                  <a:lnTo>
                    <a:pt x="355231" y="31432"/>
                  </a:lnTo>
                  <a:lnTo>
                    <a:pt x="354279" y="30518"/>
                  </a:lnTo>
                  <a:lnTo>
                    <a:pt x="356082" y="29578"/>
                  </a:lnTo>
                  <a:close/>
                </a:path>
                <a:path w="372744" h="408305">
                  <a:moveTo>
                    <a:pt x="357085" y="20015"/>
                  </a:moveTo>
                  <a:lnTo>
                    <a:pt x="356336" y="20383"/>
                  </a:lnTo>
                  <a:lnTo>
                    <a:pt x="356819" y="21310"/>
                  </a:lnTo>
                  <a:lnTo>
                    <a:pt x="357085" y="20015"/>
                  </a:lnTo>
                  <a:close/>
                </a:path>
                <a:path w="372744" h="408305">
                  <a:moveTo>
                    <a:pt x="357822" y="12344"/>
                  </a:moveTo>
                  <a:lnTo>
                    <a:pt x="356895" y="12344"/>
                  </a:lnTo>
                  <a:lnTo>
                    <a:pt x="355523" y="12788"/>
                  </a:lnTo>
                  <a:lnTo>
                    <a:pt x="354571" y="11861"/>
                  </a:lnTo>
                  <a:lnTo>
                    <a:pt x="355079" y="12611"/>
                  </a:lnTo>
                  <a:lnTo>
                    <a:pt x="356616" y="13246"/>
                  </a:lnTo>
                  <a:lnTo>
                    <a:pt x="357479" y="14008"/>
                  </a:lnTo>
                  <a:lnTo>
                    <a:pt x="357822" y="12344"/>
                  </a:lnTo>
                  <a:close/>
                </a:path>
                <a:path w="372744" h="408305">
                  <a:moveTo>
                    <a:pt x="358470" y="15443"/>
                  </a:moveTo>
                  <a:lnTo>
                    <a:pt x="358228" y="14668"/>
                  </a:lnTo>
                  <a:lnTo>
                    <a:pt x="357492" y="14008"/>
                  </a:lnTo>
                  <a:lnTo>
                    <a:pt x="356984" y="16497"/>
                  </a:lnTo>
                  <a:lnTo>
                    <a:pt x="358470" y="15443"/>
                  </a:lnTo>
                  <a:close/>
                </a:path>
                <a:path w="372744" h="408305">
                  <a:moveTo>
                    <a:pt x="359092" y="19024"/>
                  </a:moveTo>
                  <a:lnTo>
                    <a:pt x="358609" y="18554"/>
                  </a:lnTo>
                  <a:lnTo>
                    <a:pt x="357682" y="18084"/>
                  </a:lnTo>
                  <a:lnTo>
                    <a:pt x="357657" y="17170"/>
                  </a:lnTo>
                  <a:lnTo>
                    <a:pt x="357085" y="20015"/>
                  </a:lnTo>
                  <a:lnTo>
                    <a:pt x="359092" y="19024"/>
                  </a:lnTo>
                  <a:close/>
                </a:path>
                <a:path w="372744" h="408305">
                  <a:moveTo>
                    <a:pt x="360057" y="22479"/>
                  </a:moveTo>
                  <a:lnTo>
                    <a:pt x="359143" y="21805"/>
                  </a:lnTo>
                  <a:lnTo>
                    <a:pt x="359156" y="22250"/>
                  </a:lnTo>
                  <a:lnTo>
                    <a:pt x="360057" y="22479"/>
                  </a:lnTo>
                  <a:close/>
                </a:path>
                <a:path w="372744" h="408305">
                  <a:moveTo>
                    <a:pt x="365061" y="3644"/>
                  </a:moveTo>
                  <a:lnTo>
                    <a:pt x="364134" y="3175"/>
                  </a:lnTo>
                  <a:lnTo>
                    <a:pt x="362750" y="4089"/>
                  </a:lnTo>
                  <a:lnTo>
                    <a:pt x="362750" y="3162"/>
                  </a:lnTo>
                  <a:lnTo>
                    <a:pt x="361861" y="5003"/>
                  </a:lnTo>
                  <a:lnTo>
                    <a:pt x="362788" y="5473"/>
                  </a:lnTo>
                  <a:lnTo>
                    <a:pt x="364642" y="5956"/>
                  </a:lnTo>
                  <a:lnTo>
                    <a:pt x="365061" y="3644"/>
                  </a:lnTo>
                  <a:close/>
                </a:path>
                <a:path w="372744" h="408305">
                  <a:moveTo>
                    <a:pt x="365099" y="19558"/>
                  </a:moveTo>
                  <a:lnTo>
                    <a:pt x="364604" y="17703"/>
                  </a:lnTo>
                  <a:lnTo>
                    <a:pt x="362750" y="17691"/>
                  </a:lnTo>
                  <a:lnTo>
                    <a:pt x="362724" y="16789"/>
                  </a:lnTo>
                  <a:lnTo>
                    <a:pt x="361873" y="19532"/>
                  </a:lnTo>
                  <a:lnTo>
                    <a:pt x="365099" y="19558"/>
                  </a:lnTo>
                  <a:close/>
                </a:path>
                <a:path w="372744" h="408305">
                  <a:moveTo>
                    <a:pt x="365658" y="8318"/>
                  </a:moveTo>
                  <a:lnTo>
                    <a:pt x="365264" y="8128"/>
                  </a:lnTo>
                  <a:lnTo>
                    <a:pt x="364985" y="8178"/>
                  </a:lnTo>
                  <a:lnTo>
                    <a:pt x="365353" y="9410"/>
                  </a:lnTo>
                  <a:lnTo>
                    <a:pt x="365658" y="8318"/>
                  </a:lnTo>
                  <a:close/>
                </a:path>
                <a:path w="372744" h="408305">
                  <a:moveTo>
                    <a:pt x="366915" y="22021"/>
                  </a:moveTo>
                  <a:lnTo>
                    <a:pt x="364693" y="22313"/>
                  </a:lnTo>
                  <a:lnTo>
                    <a:pt x="364705" y="22758"/>
                  </a:lnTo>
                  <a:lnTo>
                    <a:pt x="362927" y="23202"/>
                  </a:lnTo>
                  <a:lnTo>
                    <a:pt x="360057" y="22479"/>
                  </a:lnTo>
                  <a:lnTo>
                    <a:pt x="361099" y="23241"/>
                  </a:lnTo>
                  <a:lnTo>
                    <a:pt x="362496" y="24142"/>
                  </a:lnTo>
                  <a:lnTo>
                    <a:pt x="364756" y="25069"/>
                  </a:lnTo>
                  <a:lnTo>
                    <a:pt x="364744" y="24599"/>
                  </a:lnTo>
                  <a:lnTo>
                    <a:pt x="364261" y="23685"/>
                  </a:lnTo>
                  <a:lnTo>
                    <a:pt x="365175" y="23228"/>
                  </a:lnTo>
                  <a:lnTo>
                    <a:pt x="366318" y="23241"/>
                  </a:lnTo>
                  <a:lnTo>
                    <a:pt x="365975" y="24142"/>
                  </a:lnTo>
                  <a:lnTo>
                    <a:pt x="366560" y="24739"/>
                  </a:lnTo>
                  <a:lnTo>
                    <a:pt x="366687" y="23228"/>
                  </a:lnTo>
                  <a:lnTo>
                    <a:pt x="366915" y="22021"/>
                  </a:lnTo>
                  <a:close/>
                </a:path>
                <a:path w="372744" h="408305">
                  <a:moveTo>
                    <a:pt x="367055" y="25095"/>
                  </a:moveTo>
                  <a:lnTo>
                    <a:pt x="366814" y="25006"/>
                  </a:lnTo>
                  <a:lnTo>
                    <a:pt x="366699" y="24879"/>
                  </a:lnTo>
                  <a:lnTo>
                    <a:pt x="366560" y="24739"/>
                  </a:lnTo>
                  <a:lnTo>
                    <a:pt x="366572" y="25146"/>
                  </a:lnTo>
                  <a:lnTo>
                    <a:pt x="366636" y="25374"/>
                  </a:lnTo>
                  <a:lnTo>
                    <a:pt x="367055" y="25095"/>
                  </a:lnTo>
                  <a:close/>
                </a:path>
                <a:path w="372744" h="408305">
                  <a:moveTo>
                    <a:pt x="367233" y="9652"/>
                  </a:moveTo>
                  <a:lnTo>
                    <a:pt x="366052" y="7353"/>
                  </a:lnTo>
                  <a:lnTo>
                    <a:pt x="366750" y="8394"/>
                  </a:lnTo>
                  <a:lnTo>
                    <a:pt x="366255" y="7239"/>
                  </a:lnTo>
                  <a:lnTo>
                    <a:pt x="366318" y="6007"/>
                  </a:lnTo>
                  <a:lnTo>
                    <a:pt x="365658" y="8318"/>
                  </a:lnTo>
                  <a:lnTo>
                    <a:pt x="366318" y="8648"/>
                  </a:lnTo>
                  <a:lnTo>
                    <a:pt x="367233" y="9652"/>
                  </a:lnTo>
                  <a:close/>
                </a:path>
                <a:path w="372744" h="408305">
                  <a:moveTo>
                    <a:pt x="368566" y="8509"/>
                  </a:moveTo>
                  <a:lnTo>
                    <a:pt x="367741" y="13589"/>
                  </a:lnTo>
                  <a:lnTo>
                    <a:pt x="368198" y="13131"/>
                  </a:lnTo>
                  <a:lnTo>
                    <a:pt x="368566" y="8509"/>
                  </a:lnTo>
                  <a:close/>
                </a:path>
                <a:path w="372744" h="408305">
                  <a:moveTo>
                    <a:pt x="369201" y="2755"/>
                  </a:moveTo>
                  <a:lnTo>
                    <a:pt x="368566" y="2336"/>
                  </a:lnTo>
                  <a:lnTo>
                    <a:pt x="367576" y="3886"/>
                  </a:lnTo>
                  <a:lnTo>
                    <a:pt x="369201" y="2755"/>
                  </a:lnTo>
                  <a:close/>
                </a:path>
                <a:path w="372744" h="408305">
                  <a:moveTo>
                    <a:pt x="369366" y="1117"/>
                  </a:moveTo>
                  <a:lnTo>
                    <a:pt x="369138" y="1092"/>
                  </a:lnTo>
                  <a:lnTo>
                    <a:pt x="368871" y="1003"/>
                  </a:lnTo>
                  <a:lnTo>
                    <a:pt x="368376" y="1460"/>
                  </a:lnTo>
                  <a:lnTo>
                    <a:pt x="367792" y="1816"/>
                  </a:lnTo>
                  <a:lnTo>
                    <a:pt x="368566" y="2336"/>
                  </a:lnTo>
                  <a:lnTo>
                    <a:pt x="369366" y="1117"/>
                  </a:lnTo>
                  <a:close/>
                </a:path>
                <a:path w="372744" h="408305">
                  <a:moveTo>
                    <a:pt x="369849" y="0"/>
                  </a:moveTo>
                  <a:lnTo>
                    <a:pt x="367271" y="571"/>
                  </a:lnTo>
                  <a:lnTo>
                    <a:pt x="368871" y="1003"/>
                  </a:lnTo>
                  <a:lnTo>
                    <a:pt x="369849" y="0"/>
                  </a:lnTo>
                  <a:close/>
                </a:path>
                <a:path w="372744" h="408305">
                  <a:moveTo>
                    <a:pt x="372198" y="4864"/>
                  </a:moveTo>
                  <a:lnTo>
                    <a:pt x="369862" y="2984"/>
                  </a:lnTo>
                  <a:lnTo>
                    <a:pt x="367601" y="5740"/>
                  </a:lnTo>
                  <a:lnTo>
                    <a:pt x="368985" y="5753"/>
                  </a:lnTo>
                  <a:lnTo>
                    <a:pt x="370357" y="5308"/>
                  </a:lnTo>
                  <a:lnTo>
                    <a:pt x="369938" y="7620"/>
                  </a:lnTo>
                  <a:lnTo>
                    <a:pt x="372198" y="4864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496172" y="2890710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60" h="348614">
                  <a:moveTo>
                    <a:pt x="2362" y="342417"/>
                  </a:moveTo>
                  <a:lnTo>
                    <a:pt x="2184" y="341414"/>
                  </a:lnTo>
                  <a:lnTo>
                    <a:pt x="0" y="342150"/>
                  </a:lnTo>
                  <a:lnTo>
                    <a:pt x="2362" y="342417"/>
                  </a:lnTo>
                  <a:close/>
                </a:path>
                <a:path w="340360" h="348614">
                  <a:moveTo>
                    <a:pt x="3390" y="347065"/>
                  </a:moveTo>
                  <a:lnTo>
                    <a:pt x="101" y="345059"/>
                  </a:lnTo>
                  <a:lnTo>
                    <a:pt x="2108" y="348094"/>
                  </a:lnTo>
                  <a:lnTo>
                    <a:pt x="2247" y="347649"/>
                  </a:lnTo>
                  <a:lnTo>
                    <a:pt x="2501" y="346786"/>
                  </a:lnTo>
                  <a:lnTo>
                    <a:pt x="3390" y="347065"/>
                  </a:lnTo>
                  <a:close/>
                </a:path>
                <a:path w="340360" h="348614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60" h="348614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60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60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60" h="348614">
                  <a:moveTo>
                    <a:pt x="272999" y="77254"/>
                  </a:move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close/>
                </a:path>
                <a:path w="340360" h="348614">
                  <a:moveTo>
                    <a:pt x="273265" y="79425"/>
                  </a:moveTo>
                  <a:lnTo>
                    <a:pt x="273177" y="78943"/>
                  </a:lnTo>
                  <a:lnTo>
                    <a:pt x="272948" y="78041"/>
                  </a:lnTo>
                  <a:lnTo>
                    <a:pt x="272796" y="79514"/>
                  </a:lnTo>
                  <a:lnTo>
                    <a:pt x="273265" y="79425"/>
                  </a:lnTo>
                  <a:close/>
                </a:path>
                <a:path w="340360" h="348614">
                  <a:moveTo>
                    <a:pt x="275894" y="78943"/>
                  </a:moveTo>
                  <a:lnTo>
                    <a:pt x="275399" y="77444"/>
                  </a:lnTo>
                  <a:lnTo>
                    <a:pt x="273304" y="79413"/>
                  </a:lnTo>
                  <a:lnTo>
                    <a:pt x="275894" y="78943"/>
                  </a:lnTo>
                  <a:close/>
                </a:path>
                <a:path w="340360" h="348614">
                  <a:moveTo>
                    <a:pt x="277926" y="81622"/>
                  </a:moveTo>
                  <a:lnTo>
                    <a:pt x="272796" y="79565"/>
                  </a:lnTo>
                  <a:lnTo>
                    <a:pt x="272707" y="80365"/>
                  </a:lnTo>
                  <a:lnTo>
                    <a:pt x="271449" y="80429"/>
                  </a:lnTo>
                  <a:lnTo>
                    <a:pt x="274802" y="82664"/>
                  </a:lnTo>
                  <a:lnTo>
                    <a:pt x="277926" y="81622"/>
                  </a:lnTo>
                  <a:close/>
                </a:path>
                <a:path w="340360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60" h="348614">
                  <a:moveTo>
                    <a:pt x="314007" y="20637"/>
                  </a:moveTo>
                  <a:lnTo>
                    <a:pt x="313055" y="20180"/>
                  </a:lnTo>
                  <a:lnTo>
                    <a:pt x="311785" y="22504"/>
                  </a:lnTo>
                  <a:lnTo>
                    <a:pt x="312293" y="23418"/>
                  </a:lnTo>
                  <a:lnTo>
                    <a:pt x="313220" y="23406"/>
                  </a:lnTo>
                  <a:lnTo>
                    <a:pt x="313626" y="22479"/>
                  </a:lnTo>
                  <a:lnTo>
                    <a:pt x="313588" y="21551"/>
                  </a:lnTo>
                  <a:lnTo>
                    <a:pt x="314007" y="20637"/>
                  </a:lnTo>
                  <a:close/>
                </a:path>
                <a:path w="340360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60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60" h="348614">
                  <a:moveTo>
                    <a:pt x="333870" y="2794"/>
                  </a:moveTo>
                  <a:lnTo>
                    <a:pt x="333502" y="2451"/>
                  </a:lnTo>
                  <a:lnTo>
                    <a:pt x="333527" y="2044"/>
                  </a:lnTo>
                  <a:lnTo>
                    <a:pt x="333641" y="1625"/>
                  </a:lnTo>
                  <a:lnTo>
                    <a:pt x="332536" y="2527"/>
                  </a:lnTo>
                  <a:lnTo>
                    <a:pt x="330987" y="3149"/>
                  </a:lnTo>
                  <a:lnTo>
                    <a:pt x="331622" y="3759"/>
                  </a:lnTo>
                  <a:lnTo>
                    <a:pt x="333870" y="2794"/>
                  </a:lnTo>
                  <a:close/>
                </a:path>
                <a:path w="340360" h="348614">
                  <a:moveTo>
                    <a:pt x="334695" y="635"/>
                  </a:moveTo>
                  <a:lnTo>
                    <a:pt x="334670" y="0"/>
                  </a:lnTo>
                  <a:lnTo>
                    <a:pt x="334403" y="292"/>
                  </a:lnTo>
                  <a:lnTo>
                    <a:pt x="333832" y="952"/>
                  </a:lnTo>
                  <a:lnTo>
                    <a:pt x="333641" y="1625"/>
                  </a:lnTo>
                  <a:lnTo>
                    <a:pt x="334225" y="1168"/>
                  </a:lnTo>
                  <a:lnTo>
                    <a:pt x="334695" y="635"/>
                  </a:lnTo>
                  <a:close/>
                </a:path>
                <a:path w="340360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04842" y="3386931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5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6" y="331368"/>
                  </a:lnTo>
                  <a:lnTo>
                    <a:pt x="20751" y="331368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5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68"/>
                  </a:lnTo>
                  <a:lnTo>
                    <a:pt x="20641" y="320955"/>
                  </a:lnTo>
                  <a:close/>
                </a:path>
                <a:path w="338455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68"/>
                  </a:lnTo>
                  <a:lnTo>
                    <a:pt x="334856" y="331368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5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5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5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466340" y="3414090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20">
                  <a:moveTo>
                    <a:pt x="11684" y="25400"/>
                  </a:moveTo>
                  <a:lnTo>
                    <a:pt x="10769" y="25400"/>
                  </a:lnTo>
                  <a:lnTo>
                    <a:pt x="10680" y="25908"/>
                  </a:lnTo>
                  <a:lnTo>
                    <a:pt x="11684" y="25552"/>
                  </a:lnTo>
                  <a:lnTo>
                    <a:pt x="11684" y="25400"/>
                  </a:lnTo>
                  <a:close/>
                </a:path>
                <a:path w="393700" h="363220">
                  <a:moveTo>
                    <a:pt x="23685" y="33020"/>
                  </a:moveTo>
                  <a:lnTo>
                    <a:pt x="21882" y="29349"/>
                  </a:lnTo>
                  <a:lnTo>
                    <a:pt x="21386" y="33020"/>
                  </a:lnTo>
                  <a:lnTo>
                    <a:pt x="23685" y="33020"/>
                  </a:lnTo>
                  <a:close/>
                </a:path>
                <a:path w="393700" h="363220">
                  <a:moveTo>
                    <a:pt x="24790" y="34213"/>
                  </a:moveTo>
                  <a:lnTo>
                    <a:pt x="24726" y="34074"/>
                  </a:lnTo>
                  <a:lnTo>
                    <a:pt x="24587" y="33807"/>
                  </a:lnTo>
                  <a:lnTo>
                    <a:pt x="24434" y="34124"/>
                  </a:lnTo>
                  <a:lnTo>
                    <a:pt x="24561" y="34188"/>
                  </a:lnTo>
                  <a:lnTo>
                    <a:pt x="24790" y="34213"/>
                  </a:lnTo>
                  <a:close/>
                </a:path>
                <a:path w="393700" h="363220">
                  <a:moveTo>
                    <a:pt x="58813" y="43180"/>
                  </a:moveTo>
                  <a:lnTo>
                    <a:pt x="58572" y="43116"/>
                  </a:lnTo>
                  <a:lnTo>
                    <a:pt x="58813" y="43180"/>
                  </a:lnTo>
                  <a:close/>
                </a:path>
                <a:path w="393700" h="363220">
                  <a:moveTo>
                    <a:pt x="63411" y="24130"/>
                  </a:moveTo>
                  <a:lnTo>
                    <a:pt x="63004" y="20320"/>
                  </a:lnTo>
                  <a:lnTo>
                    <a:pt x="62941" y="23749"/>
                  </a:lnTo>
                  <a:lnTo>
                    <a:pt x="63411" y="24130"/>
                  </a:lnTo>
                  <a:close/>
                </a:path>
                <a:path w="393700" h="363220">
                  <a:moveTo>
                    <a:pt x="82054" y="48260"/>
                  </a:moveTo>
                  <a:lnTo>
                    <a:pt x="79933" y="50800"/>
                  </a:lnTo>
                  <a:lnTo>
                    <a:pt x="81927" y="50800"/>
                  </a:lnTo>
                  <a:lnTo>
                    <a:pt x="82054" y="48260"/>
                  </a:lnTo>
                  <a:close/>
                </a:path>
                <a:path w="393700" h="363220">
                  <a:moveTo>
                    <a:pt x="86499" y="50800"/>
                  </a:moveTo>
                  <a:lnTo>
                    <a:pt x="81927" y="50800"/>
                  </a:lnTo>
                  <a:lnTo>
                    <a:pt x="81673" y="55880"/>
                  </a:lnTo>
                  <a:lnTo>
                    <a:pt x="86499" y="50800"/>
                  </a:lnTo>
                  <a:close/>
                </a:path>
                <a:path w="393700" h="363220">
                  <a:moveTo>
                    <a:pt x="88912" y="58293"/>
                  </a:moveTo>
                  <a:lnTo>
                    <a:pt x="88493" y="57150"/>
                  </a:lnTo>
                  <a:lnTo>
                    <a:pt x="88900" y="58420"/>
                  </a:lnTo>
                  <a:lnTo>
                    <a:pt x="88912" y="58293"/>
                  </a:lnTo>
                  <a:close/>
                </a:path>
                <a:path w="393700" h="363220">
                  <a:moveTo>
                    <a:pt x="98564" y="38100"/>
                  </a:moveTo>
                  <a:lnTo>
                    <a:pt x="98475" y="37757"/>
                  </a:lnTo>
                  <a:lnTo>
                    <a:pt x="98082" y="38100"/>
                  </a:lnTo>
                  <a:lnTo>
                    <a:pt x="98564" y="38100"/>
                  </a:lnTo>
                  <a:close/>
                </a:path>
                <a:path w="393700" h="363220">
                  <a:moveTo>
                    <a:pt x="99085" y="61620"/>
                  </a:moveTo>
                  <a:lnTo>
                    <a:pt x="98818" y="61010"/>
                  </a:lnTo>
                  <a:lnTo>
                    <a:pt x="96405" y="64770"/>
                  </a:lnTo>
                  <a:lnTo>
                    <a:pt x="99085" y="61620"/>
                  </a:lnTo>
                  <a:close/>
                </a:path>
                <a:path w="393700" h="363220">
                  <a:moveTo>
                    <a:pt x="99669" y="59690"/>
                  </a:moveTo>
                  <a:lnTo>
                    <a:pt x="98564" y="60452"/>
                  </a:lnTo>
                  <a:lnTo>
                    <a:pt x="98818" y="61010"/>
                  </a:lnTo>
                  <a:lnTo>
                    <a:pt x="99669" y="59690"/>
                  </a:lnTo>
                  <a:close/>
                </a:path>
                <a:path w="393700" h="363220">
                  <a:moveTo>
                    <a:pt x="99847" y="57670"/>
                  </a:moveTo>
                  <a:lnTo>
                    <a:pt x="99771" y="57492"/>
                  </a:lnTo>
                  <a:lnTo>
                    <a:pt x="99758" y="57365"/>
                  </a:lnTo>
                  <a:lnTo>
                    <a:pt x="98437" y="57937"/>
                  </a:lnTo>
                  <a:lnTo>
                    <a:pt x="98894" y="57950"/>
                  </a:lnTo>
                  <a:lnTo>
                    <a:pt x="99847" y="57670"/>
                  </a:lnTo>
                  <a:close/>
                </a:path>
                <a:path w="393700" h="363220">
                  <a:moveTo>
                    <a:pt x="100749" y="59690"/>
                  </a:moveTo>
                  <a:lnTo>
                    <a:pt x="99085" y="61620"/>
                  </a:lnTo>
                  <a:lnTo>
                    <a:pt x="100368" y="64503"/>
                  </a:lnTo>
                  <a:lnTo>
                    <a:pt x="100749" y="59690"/>
                  </a:lnTo>
                  <a:close/>
                </a:path>
                <a:path w="393700" h="363220">
                  <a:moveTo>
                    <a:pt x="102692" y="38100"/>
                  </a:moveTo>
                  <a:lnTo>
                    <a:pt x="100609" y="38100"/>
                  </a:lnTo>
                  <a:lnTo>
                    <a:pt x="102108" y="39763"/>
                  </a:lnTo>
                  <a:lnTo>
                    <a:pt x="102692" y="38100"/>
                  </a:lnTo>
                  <a:close/>
                </a:path>
                <a:path w="393700" h="363220">
                  <a:moveTo>
                    <a:pt x="106502" y="38100"/>
                  </a:moveTo>
                  <a:lnTo>
                    <a:pt x="104635" y="36830"/>
                  </a:lnTo>
                  <a:lnTo>
                    <a:pt x="104813" y="38100"/>
                  </a:lnTo>
                  <a:lnTo>
                    <a:pt x="106502" y="38100"/>
                  </a:lnTo>
                  <a:close/>
                </a:path>
                <a:path w="393700" h="363220">
                  <a:moveTo>
                    <a:pt x="106934" y="69367"/>
                  </a:moveTo>
                  <a:lnTo>
                    <a:pt x="105067" y="69850"/>
                  </a:lnTo>
                  <a:lnTo>
                    <a:pt x="106845" y="70840"/>
                  </a:lnTo>
                  <a:lnTo>
                    <a:pt x="106934" y="69367"/>
                  </a:lnTo>
                  <a:close/>
                </a:path>
                <a:path w="393700" h="363220">
                  <a:moveTo>
                    <a:pt x="109639" y="72390"/>
                  </a:moveTo>
                  <a:lnTo>
                    <a:pt x="106845" y="70840"/>
                  </a:lnTo>
                  <a:lnTo>
                    <a:pt x="106768" y="72390"/>
                  </a:lnTo>
                  <a:lnTo>
                    <a:pt x="109639" y="72390"/>
                  </a:lnTo>
                  <a:close/>
                </a:path>
                <a:path w="393700" h="363220">
                  <a:moveTo>
                    <a:pt x="115912" y="76200"/>
                  </a:moveTo>
                  <a:lnTo>
                    <a:pt x="114744" y="75755"/>
                  </a:lnTo>
                  <a:lnTo>
                    <a:pt x="114909" y="76200"/>
                  </a:lnTo>
                  <a:lnTo>
                    <a:pt x="115912" y="76200"/>
                  </a:lnTo>
                  <a:close/>
                </a:path>
                <a:path w="393700" h="363220">
                  <a:moveTo>
                    <a:pt x="156362" y="95935"/>
                  </a:moveTo>
                  <a:lnTo>
                    <a:pt x="154076" y="97663"/>
                  </a:lnTo>
                  <a:lnTo>
                    <a:pt x="155702" y="98526"/>
                  </a:lnTo>
                  <a:lnTo>
                    <a:pt x="155613" y="96989"/>
                  </a:lnTo>
                  <a:lnTo>
                    <a:pt x="156362" y="95935"/>
                  </a:lnTo>
                  <a:close/>
                </a:path>
                <a:path w="393700" h="363220">
                  <a:moveTo>
                    <a:pt x="192214" y="113703"/>
                  </a:moveTo>
                  <a:lnTo>
                    <a:pt x="191008" y="113728"/>
                  </a:lnTo>
                  <a:lnTo>
                    <a:pt x="191528" y="113804"/>
                  </a:lnTo>
                  <a:lnTo>
                    <a:pt x="191897" y="113792"/>
                  </a:lnTo>
                  <a:lnTo>
                    <a:pt x="192214" y="113703"/>
                  </a:lnTo>
                  <a:close/>
                </a:path>
                <a:path w="393700" h="363220">
                  <a:moveTo>
                    <a:pt x="199085" y="116852"/>
                  </a:moveTo>
                  <a:lnTo>
                    <a:pt x="198450" y="117208"/>
                  </a:lnTo>
                  <a:lnTo>
                    <a:pt x="198081" y="117525"/>
                  </a:lnTo>
                  <a:lnTo>
                    <a:pt x="198310" y="117729"/>
                  </a:lnTo>
                  <a:lnTo>
                    <a:pt x="199085" y="116852"/>
                  </a:lnTo>
                  <a:close/>
                </a:path>
                <a:path w="393700" h="363220">
                  <a:moveTo>
                    <a:pt x="203390" y="119380"/>
                  </a:moveTo>
                  <a:lnTo>
                    <a:pt x="202577" y="119380"/>
                  </a:lnTo>
                  <a:lnTo>
                    <a:pt x="201231" y="118110"/>
                  </a:lnTo>
                  <a:lnTo>
                    <a:pt x="198932" y="127000"/>
                  </a:lnTo>
                  <a:lnTo>
                    <a:pt x="203390" y="119380"/>
                  </a:lnTo>
                  <a:close/>
                </a:path>
                <a:path w="393700" h="363220">
                  <a:moveTo>
                    <a:pt x="204101" y="116840"/>
                  </a:moveTo>
                  <a:lnTo>
                    <a:pt x="202768" y="115570"/>
                  </a:lnTo>
                  <a:lnTo>
                    <a:pt x="202476" y="116840"/>
                  </a:lnTo>
                  <a:lnTo>
                    <a:pt x="204101" y="116840"/>
                  </a:lnTo>
                  <a:close/>
                </a:path>
                <a:path w="393700" h="363220">
                  <a:moveTo>
                    <a:pt x="204495" y="119380"/>
                  </a:moveTo>
                  <a:lnTo>
                    <a:pt x="204139" y="118110"/>
                  </a:lnTo>
                  <a:lnTo>
                    <a:pt x="203390" y="119380"/>
                  </a:lnTo>
                  <a:lnTo>
                    <a:pt x="204495" y="119380"/>
                  </a:lnTo>
                  <a:close/>
                </a:path>
                <a:path w="393700" h="363220">
                  <a:moveTo>
                    <a:pt x="205689" y="130810"/>
                  </a:moveTo>
                  <a:lnTo>
                    <a:pt x="204889" y="124460"/>
                  </a:lnTo>
                  <a:lnTo>
                    <a:pt x="203365" y="124460"/>
                  </a:lnTo>
                  <a:lnTo>
                    <a:pt x="202184" y="128270"/>
                  </a:lnTo>
                  <a:lnTo>
                    <a:pt x="204698" y="128270"/>
                  </a:lnTo>
                  <a:lnTo>
                    <a:pt x="205384" y="132080"/>
                  </a:lnTo>
                  <a:lnTo>
                    <a:pt x="205689" y="130810"/>
                  </a:lnTo>
                  <a:close/>
                </a:path>
                <a:path w="393700" h="363220">
                  <a:moveTo>
                    <a:pt x="205955" y="124460"/>
                  </a:moveTo>
                  <a:lnTo>
                    <a:pt x="205828" y="124015"/>
                  </a:lnTo>
                  <a:lnTo>
                    <a:pt x="205422" y="122631"/>
                  </a:lnTo>
                  <a:lnTo>
                    <a:pt x="205308" y="123190"/>
                  </a:lnTo>
                  <a:lnTo>
                    <a:pt x="204736" y="123190"/>
                  </a:lnTo>
                  <a:lnTo>
                    <a:pt x="204889" y="124460"/>
                  </a:lnTo>
                  <a:lnTo>
                    <a:pt x="205066" y="124460"/>
                  </a:lnTo>
                  <a:lnTo>
                    <a:pt x="205955" y="124460"/>
                  </a:lnTo>
                  <a:close/>
                </a:path>
                <a:path w="393700" h="363220">
                  <a:moveTo>
                    <a:pt x="207238" y="123190"/>
                  </a:moveTo>
                  <a:lnTo>
                    <a:pt x="205587" y="123190"/>
                  </a:lnTo>
                  <a:lnTo>
                    <a:pt x="205828" y="124015"/>
                  </a:lnTo>
                  <a:lnTo>
                    <a:pt x="207238" y="123190"/>
                  </a:lnTo>
                  <a:close/>
                </a:path>
                <a:path w="393700" h="363220">
                  <a:moveTo>
                    <a:pt x="209067" y="92227"/>
                  </a:moveTo>
                  <a:lnTo>
                    <a:pt x="208280" y="92278"/>
                  </a:lnTo>
                  <a:lnTo>
                    <a:pt x="207772" y="92570"/>
                  </a:lnTo>
                  <a:lnTo>
                    <a:pt x="207479" y="93065"/>
                  </a:lnTo>
                  <a:lnTo>
                    <a:pt x="208267" y="93052"/>
                  </a:lnTo>
                  <a:lnTo>
                    <a:pt x="208851" y="92837"/>
                  </a:lnTo>
                  <a:lnTo>
                    <a:pt x="209067" y="92227"/>
                  </a:lnTo>
                  <a:close/>
                </a:path>
                <a:path w="393700" h="363220">
                  <a:moveTo>
                    <a:pt x="217347" y="131254"/>
                  </a:moveTo>
                  <a:lnTo>
                    <a:pt x="215976" y="130810"/>
                  </a:lnTo>
                  <a:lnTo>
                    <a:pt x="216509" y="132918"/>
                  </a:lnTo>
                  <a:lnTo>
                    <a:pt x="217347" y="131254"/>
                  </a:lnTo>
                  <a:close/>
                </a:path>
                <a:path w="393700" h="363220">
                  <a:moveTo>
                    <a:pt x="217893" y="138430"/>
                  </a:moveTo>
                  <a:lnTo>
                    <a:pt x="216509" y="132918"/>
                  </a:lnTo>
                  <a:lnTo>
                    <a:pt x="216293" y="133350"/>
                  </a:lnTo>
                  <a:lnTo>
                    <a:pt x="215328" y="135890"/>
                  </a:lnTo>
                  <a:lnTo>
                    <a:pt x="217893" y="138430"/>
                  </a:lnTo>
                  <a:close/>
                </a:path>
                <a:path w="393700" h="363220">
                  <a:moveTo>
                    <a:pt x="249669" y="146888"/>
                  </a:moveTo>
                  <a:lnTo>
                    <a:pt x="249161" y="147091"/>
                  </a:lnTo>
                  <a:lnTo>
                    <a:pt x="248805" y="147523"/>
                  </a:lnTo>
                  <a:lnTo>
                    <a:pt x="248945" y="148285"/>
                  </a:lnTo>
                  <a:lnTo>
                    <a:pt x="249085" y="147789"/>
                  </a:lnTo>
                  <a:lnTo>
                    <a:pt x="249377" y="147332"/>
                  </a:lnTo>
                  <a:lnTo>
                    <a:pt x="249669" y="146888"/>
                  </a:lnTo>
                  <a:close/>
                </a:path>
                <a:path w="393700" h="363220">
                  <a:moveTo>
                    <a:pt x="258787" y="141249"/>
                  </a:moveTo>
                  <a:lnTo>
                    <a:pt x="258762" y="140970"/>
                  </a:lnTo>
                  <a:lnTo>
                    <a:pt x="258432" y="140970"/>
                  </a:lnTo>
                  <a:lnTo>
                    <a:pt x="257644" y="142240"/>
                  </a:lnTo>
                  <a:lnTo>
                    <a:pt x="258787" y="141249"/>
                  </a:lnTo>
                  <a:close/>
                </a:path>
                <a:path w="393700" h="363220">
                  <a:moveTo>
                    <a:pt x="260845" y="133350"/>
                  </a:moveTo>
                  <a:lnTo>
                    <a:pt x="259295" y="132486"/>
                  </a:lnTo>
                  <a:lnTo>
                    <a:pt x="259892" y="133350"/>
                  </a:lnTo>
                  <a:lnTo>
                    <a:pt x="260845" y="133350"/>
                  </a:lnTo>
                  <a:close/>
                </a:path>
                <a:path w="393700" h="363220">
                  <a:moveTo>
                    <a:pt x="266065" y="157480"/>
                  </a:moveTo>
                  <a:lnTo>
                    <a:pt x="260324" y="158750"/>
                  </a:lnTo>
                  <a:lnTo>
                    <a:pt x="258610" y="157480"/>
                  </a:lnTo>
                  <a:lnTo>
                    <a:pt x="259511" y="158750"/>
                  </a:lnTo>
                  <a:lnTo>
                    <a:pt x="258140" y="158750"/>
                  </a:lnTo>
                  <a:lnTo>
                    <a:pt x="257454" y="160020"/>
                  </a:lnTo>
                  <a:lnTo>
                    <a:pt x="263702" y="160020"/>
                  </a:lnTo>
                  <a:lnTo>
                    <a:pt x="261670" y="162560"/>
                  </a:lnTo>
                  <a:lnTo>
                    <a:pt x="263093" y="162560"/>
                  </a:lnTo>
                  <a:lnTo>
                    <a:pt x="263321" y="163830"/>
                  </a:lnTo>
                  <a:lnTo>
                    <a:pt x="264858" y="161290"/>
                  </a:lnTo>
                  <a:lnTo>
                    <a:pt x="265061" y="160947"/>
                  </a:lnTo>
                  <a:lnTo>
                    <a:pt x="264744" y="161290"/>
                  </a:lnTo>
                  <a:lnTo>
                    <a:pt x="266065" y="157480"/>
                  </a:lnTo>
                  <a:close/>
                </a:path>
                <a:path w="393700" h="363220">
                  <a:moveTo>
                    <a:pt x="266661" y="159283"/>
                  </a:moveTo>
                  <a:lnTo>
                    <a:pt x="266407" y="158750"/>
                  </a:lnTo>
                  <a:lnTo>
                    <a:pt x="265061" y="160947"/>
                  </a:lnTo>
                  <a:lnTo>
                    <a:pt x="266661" y="159283"/>
                  </a:lnTo>
                  <a:close/>
                </a:path>
                <a:path w="393700" h="363220">
                  <a:moveTo>
                    <a:pt x="286169" y="183515"/>
                  </a:moveTo>
                  <a:lnTo>
                    <a:pt x="286131" y="183349"/>
                  </a:lnTo>
                  <a:lnTo>
                    <a:pt x="286004" y="183527"/>
                  </a:lnTo>
                  <a:lnTo>
                    <a:pt x="286169" y="183515"/>
                  </a:lnTo>
                  <a:close/>
                </a:path>
                <a:path w="393700" h="363220">
                  <a:moveTo>
                    <a:pt x="290144" y="185356"/>
                  </a:moveTo>
                  <a:lnTo>
                    <a:pt x="286169" y="184150"/>
                  </a:lnTo>
                  <a:lnTo>
                    <a:pt x="286778" y="186690"/>
                  </a:lnTo>
                  <a:lnTo>
                    <a:pt x="289293" y="186690"/>
                  </a:lnTo>
                  <a:lnTo>
                    <a:pt x="290144" y="185356"/>
                  </a:lnTo>
                  <a:close/>
                </a:path>
                <a:path w="393700" h="363220">
                  <a:moveTo>
                    <a:pt x="290525" y="177330"/>
                  </a:moveTo>
                  <a:lnTo>
                    <a:pt x="282257" y="182537"/>
                  </a:lnTo>
                  <a:lnTo>
                    <a:pt x="285508" y="181267"/>
                  </a:lnTo>
                  <a:lnTo>
                    <a:pt x="285838" y="182105"/>
                  </a:lnTo>
                  <a:lnTo>
                    <a:pt x="286131" y="183349"/>
                  </a:lnTo>
                  <a:lnTo>
                    <a:pt x="290525" y="177330"/>
                  </a:lnTo>
                  <a:close/>
                </a:path>
                <a:path w="393700" h="363220">
                  <a:moveTo>
                    <a:pt x="291426" y="183375"/>
                  </a:moveTo>
                  <a:lnTo>
                    <a:pt x="290144" y="185356"/>
                  </a:lnTo>
                  <a:lnTo>
                    <a:pt x="290322" y="185420"/>
                  </a:lnTo>
                  <a:lnTo>
                    <a:pt x="291426" y="183375"/>
                  </a:lnTo>
                  <a:close/>
                </a:path>
                <a:path w="393700" h="363220">
                  <a:moveTo>
                    <a:pt x="292392" y="189052"/>
                  </a:moveTo>
                  <a:lnTo>
                    <a:pt x="292138" y="189230"/>
                  </a:lnTo>
                  <a:lnTo>
                    <a:pt x="292188" y="190500"/>
                  </a:lnTo>
                  <a:lnTo>
                    <a:pt x="292392" y="189052"/>
                  </a:lnTo>
                  <a:close/>
                </a:path>
                <a:path w="393700" h="363220">
                  <a:moveTo>
                    <a:pt x="294208" y="190309"/>
                  </a:moveTo>
                  <a:lnTo>
                    <a:pt x="293128" y="190500"/>
                  </a:lnTo>
                  <a:lnTo>
                    <a:pt x="294030" y="190500"/>
                  </a:lnTo>
                  <a:lnTo>
                    <a:pt x="294208" y="190309"/>
                  </a:lnTo>
                  <a:close/>
                </a:path>
                <a:path w="393700" h="363220">
                  <a:moveTo>
                    <a:pt x="306158" y="177342"/>
                  </a:moveTo>
                  <a:lnTo>
                    <a:pt x="305854" y="176530"/>
                  </a:lnTo>
                  <a:lnTo>
                    <a:pt x="305854" y="176682"/>
                  </a:lnTo>
                  <a:lnTo>
                    <a:pt x="306146" y="177355"/>
                  </a:lnTo>
                  <a:close/>
                </a:path>
                <a:path w="393700" h="363220">
                  <a:moveTo>
                    <a:pt x="324383" y="226263"/>
                  </a:moveTo>
                  <a:lnTo>
                    <a:pt x="323786" y="226631"/>
                  </a:lnTo>
                  <a:lnTo>
                    <a:pt x="323481" y="227215"/>
                  </a:lnTo>
                  <a:lnTo>
                    <a:pt x="323875" y="228130"/>
                  </a:lnTo>
                  <a:lnTo>
                    <a:pt x="323850" y="227368"/>
                  </a:lnTo>
                  <a:lnTo>
                    <a:pt x="324078" y="226771"/>
                  </a:lnTo>
                  <a:lnTo>
                    <a:pt x="324383" y="226263"/>
                  </a:lnTo>
                  <a:close/>
                </a:path>
                <a:path w="393700" h="363220">
                  <a:moveTo>
                    <a:pt x="324612" y="177634"/>
                  </a:moveTo>
                  <a:lnTo>
                    <a:pt x="322770" y="179527"/>
                  </a:lnTo>
                  <a:lnTo>
                    <a:pt x="321183" y="181584"/>
                  </a:lnTo>
                  <a:lnTo>
                    <a:pt x="322249" y="182105"/>
                  </a:lnTo>
                  <a:lnTo>
                    <a:pt x="322592" y="182918"/>
                  </a:lnTo>
                  <a:lnTo>
                    <a:pt x="322643" y="183819"/>
                  </a:lnTo>
                  <a:lnTo>
                    <a:pt x="323253" y="181216"/>
                  </a:lnTo>
                  <a:lnTo>
                    <a:pt x="324612" y="177634"/>
                  </a:lnTo>
                  <a:close/>
                </a:path>
                <a:path w="393700" h="363220">
                  <a:moveTo>
                    <a:pt x="340245" y="232689"/>
                  </a:moveTo>
                  <a:lnTo>
                    <a:pt x="339991" y="233032"/>
                  </a:lnTo>
                  <a:lnTo>
                    <a:pt x="340245" y="232689"/>
                  </a:lnTo>
                  <a:close/>
                </a:path>
                <a:path w="393700" h="363220">
                  <a:moveTo>
                    <a:pt x="342569" y="246380"/>
                  </a:moveTo>
                  <a:lnTo>
                    <a:pt x="339775" y="250190"/>
                  </a:lnTo>
                  <a:lnTo>
                    <a:pt x="341896" y="248920"/>
                  </a:lnTo>
                  <a:lnTo>
                    <a:pt x="342506" y="249618"/>
                  </a:lnTo>
                  <a:lnTo>
                    <a:pt x="342519" y="248920"/>
                  </a:lnTo>
                  <a:lnTo>
                    <a:pt x="342569" y="246380"/>
                  </a:lnTo>
                  <a:close/>
                </a:path>
                <a:path w="393700" h="363220">
                  <a:moveTo>
                    <a:pt x="343268" y="247370"/>
                  </a:moveTo>
                  <a:lnTo>
                    <a:pt x="342798" y="247650"/>
                  </a:lnTo>
                  <a:lnTo>
                    <a:pt x="343268" y="247650"/>
                  </a:lnTo>
                  <a:lnTo>
                    <a:pt x="343268" y="247370"/>
                  </a:lnTo>
                  <a:close/>
                </a:path>
                <a:path w="393700" h="363220">
                  <a:moveTo>
                    <a:pt x="343471" y="250710"/>
                  </a:moveTo>
                  <a:lnTo>
                    <a:pt x="342506" y="249618"/>
                  </a:lnTo>
                  <a:lnTo>
                    <a:pt x="342455" y="252730"/>
                  </a:lnTo>
                  <a:lnTo>
                    <a:pt x="343471" y="250710"/>
                  </a:lnTo>
                  <a:close/>
                </a:path>
                <a:path w="393700" h="363220">
                  <a:moveTo>
                    <a:pt x="345833" y="256489"/>
                  </a:moveTo>
                  <a:lnTo>
                    <a:pt x="345579" y="254063"/>
                  </a:lnTo>
                  <a:lnTo>
                    <a:pt x="344551" y="254292"/>
                  </a:lnTo>
                  <a:lnTo>
                    <a:pt x="341312" y="252209"/>
                  </a:lnTo>
                  <a:lnTo>
                    <a:pt x="342963" y="254863"/>
                  </a:lnTo>
                  <a:lnTo>
                    <a:pt x="344004" y="254622"/>
                  </a:lnTo>
                  <a:lnTo>
                    <a:pt x="345833" y="256489"/>
                  </a:lnTo>
                  <a:close/>
                </a:path>
                <a:path w="393700" h="363220">
                  <a:moveTo>
                    <a:pt x="349224" y="250190"/>
                  </a:moveTo>
                  <a:lnTo>
                    <a:pt x="344919" y="247650"/>
                  </a:lnTo>
                  <a:lnTo>
                    <a:pt x="343687" y="247650"/>
                  </a:lnTo>
                  <a:lnTo>
                    <a:pt x="344373" y="248920"/>
                  </a:lnTo>
                  <a:lnTo>
                    <a:pt x="343471" y="250710"/>
                  </a:lnTo>
                  <a:lnTo>
                    <a:pt x="344131" y="251460"/>
                  </a:lnTo>
                  <a:lnTo>
                    <a:pt x="346278" y="251460"/>
                  </a:lnTo>
                  <a:lnTo>
                    <a:pt x="349224" y="250190"/>
                  </a:lnTo>
                  <a:close/>
                </a:path>
                <a:path w="393700" h="363220">
                  <a:moveTo>
                    <a:pt x="351040" y="258305"/>
                  </a:moveTo>
                  <a:lnTo>
                    <a:pt x="347687" y="259791"/>
                  </a:lnTo>
                  <a:lnTo>
                    <a:pt x="349478" y="260248"/>
                  </a:lnTo>
                  <a:lnTo>
                    <a:pt x="349745" y="259384"/>
                  </a:lnTo>
                  <a:lnTo>
                    <a:pt x="350329" y="259054"/>
                  </a:lnTo>
                  <a:lnTo>
                    <a:pt x="351040" y="258305"/>
                  </a:lnTo>
                  <a:close/>
                </a:path>
                <a:path w="393700" h="363220">
                  <a:moveTo>
                    <a:pt x="353441" y="249796"/>
                  </a:moveTo>
                  <a:lnTo>
                    <a:pt x="351485" y="247891"/>
                  </a:lnTo>
                  <a:lnTo>
                    <a:pt x="350456" y="248132"/>
                  </a:lnTo>
                  <a:lnTo>
                    <a:pt x="350240" y="249034"/>
                  </a:lnTo>
                  <a:lnTo>
                    <a:pt x="351040" y="249694"/>
                  </a:lnTo>
                  <a:lnTo>
                    <a:pt x="351955" y="249910"/>
                  </a:lnTo>
                  <a:lnTo>
                    <a:pt x="352755" y="250583"/>
                  </a:lnTo>
                  <a:lnTo>
                    <a:pt x="353441" y="249796"/>
                  </a:lnTo>
                  <a:close/>
                </a:path>
                <a:path w="393700" h="363220">
                  <a:moveTo>
                    <a:pt x="361378" y="234950"/>
                  </a:moveTo>
                  <a:lnTo>
                    <a:pt x="361213" y="233413"/>
                  </a:lnTo>
                  <a:lnTo>
                    <a:pt x="359003" y="233108"/>
                  </a:lnTo>
                  <a:lnTo>
                    <a:pt x="358902" y="233438"/>
                  </a:lnTo>
                  <a:lnTo>
                    <a:pt x="358902" y="233718"/>
                  </a:lnTo>
                  <a:lnTo>
                    <a:pt x="358838" y="234035"/>
                  </a:lnTo>
                  <a:lnTo>
                    <a:pt x="359702" y="234696"/>
                  </a:lnTo>
                  <a:lnTo>
                    <a:pt x="360553" y="235394"/>
                  </a:lnTo>
                  <a:lnTo>
                    <a:pt x="360959" y="236562"/>
                  </a:lnTo>
                  <a:lnTo>
                    <a:pt x="361378" y="234950"/>
                  </a:lnTo>
                  <a:close/>
                </a:path>
                <a:path w="393700" h="363220">
                  <a:moveTo>
                    <a:pt x="363270" y="281482"/>
                  </a:moveTo>
                  <a:lnTo>
                    <a:pt x="362966" y="279844"/>
                  </a:lnTo>
                  <a:lnTo>
                    <a:pt x="362902" y="282333"/>
                  </a:lnTo>
                  <a:lnTo>
                    <a:pt x="363270" y="281482"/>
                  </a:lnTo>
                  <a:close/>
                </a:path>
                <a:path w="393700" h="363220">
                  <a:moveTo>
                    <a:pt x="364286" y="276136"/>
                  </a:moveTo>
                  <a:lnTo>
                    <a:pt x="363867" y="274739"/>
                  </a:lnTo>
                  <a:lnTo>
                    <a:pt x="363855" y="273037"/>
                  </a:lnTo>
                  <a:lnTo>
                    <a:pt x="363054" y="273392"/>
                  </a:lnTo>
                  <a:lnTo>
                    <a:pt x="363118" y="275882"/>
                  </a:lnTo>
                  <a:lnTo>
                    <a:pt x="363575" y="275691"/>
                  </a:lnTo>
                  <a:lnTo>
                    <a:pt x="363943" y="275869"/>
                  </a:lnTo>
                  <a:lnTo>
                    <a:pt x="364286" y="276136"/>
                  </a:lnTo>
                  <a:close/>
                </a:path>
                <a:path w="393700" h="363220">
                  <a:moveTo>
                    <a:pt x="365353" y="277787"/>
                  </a:moveTo>
                  <a:lnTo>
                    <a:pt x="365188" y="277406"/>
                  </a:lnTo>
                  <a:lnTo>
                    <a:pt x="364858" y="276580"/>
                  </a:lnTo>
                  <a:lnTo>
                    <a:pt x="364286" y="276136"/>
                  </a:lnTo>
                  <a:lnTo>
                    <a:pt x="364502" y="276860"/>
                  </a:lnTo>
                  <a:lnTo>
                    <a:pt x="364756" y="277545"/>
                  </a:lnTo>
                  <a:lnTo>
                    <a:pt x="365353" y="277787"/>
                  </a:lnTo>
                  <a:close/>
                </a:path>
                <a:path w="393700" h="363220">
                  <a:moveTo>
                    <a:pt x="365950" y="291807"/>
                  </a:moveTo>
                  <a:lnTo>
                    <a:pt x="364858" y="291287"/>
                  </a:lnTo>
                  <a:lnTo>
                    <a:pt x="364451" y="292112"/>
                  </a:lnTo>
                  <a:lnTo>
                    <a:pt x="365950" y="291807"/>
                  </a:lnTo>
                  <a:close/>
                </a:path>
                <a:path w="393700" h="363220">
                  <a:moveTo>
                    <a:pt x="367411" y="283743"/>
                  </a:moveTo>
                  <a:lnTo>
                    <a:pt x="364871" y="283667"/>
                  </a:lnTo>
                  <a:lnTo>
                    <a:pt x="364744" y="285115"/>
                  </a:lnTo>
                  <a:lnTo>
                    <a:pt x="367411" y="283743"/>
                  </a:lnTo>
                  <a:close/>
                </a:path>
                <a:path w="393700" h="363220">
                  <a:moveTo>
                    <a:pt x="367423" y="275043"/>
                  </a:moveTo>
                  <a:lnTo>
                    <a:pt x="366979" y="275005"/>
                  </a:lnTo>
                  <a:lnTo>
                    <a:pt x="366420" y="275170"/>
                  </a:lnTo>
                  <a:lnTo>
                    <a:pt x="367030" y="275043"/>
                  </a:lnTo>
                  <a:lnTo>
                    <a:pt x="367423" y="275043"/>
                  </a:lnTo>
                  <a:close/>
                </a:path>
                <a:path w="393700" h="363220">
                  <a:moveTo>
                    <a:pt x="367728" y="275132"/>
                  </a:moveTo>
                  <a:lnTo>
                    <a:pt x="367449" y="275043"/>
                  </a:lnTo>
                  <a:lnTo>
                    <a:pt x="367728" y="275132"/>
                  </a:lnTo>
                  <a:close/>
                </a:path>
                <a:path w="393700" h="363220">
                  <a:moveTo>
                    <a:pt x="369722" y="276860"/>
                  </a:moveTo>
                  <a:lnTo>
                    <a:pt x="367779" y="275590"/>
                  </a:lnTo>
                  <a:lnTo>
                    <a:pt x="369112" y="276860"/>
                  </a:lnTo>
                  <a:lnTo>
                    <a:pt x="368782" y="277787"/>
                  </a:lnTo>
                  <a:lnTo>
                    <a:pt x="369722" y="276860"/>
                  </a:lnTo>
                  <a:close/>
                </a:path>
                <a:path w="393700" h="363220">
                  <a:moveTo>
                    <a:pt x="369976" y="265430"/>
                  </a:moveTo>
                  <a:lnTo>
                    <a:pt x="367614" y="265430"/>
                  </a:lnTo>
                  <a:lnTo>
                    <a:pt x="369062" y="266700"/>
                  </a:lnTo>
                  <a:lnTo>
                    <a:pt x="369976" y="265430"/>
                  </a:lnTo>
                  <a:close/>
                </a:path>
                <a:path w="393700" h="363220">
                  <a:moveTo>
                    <a:pt x="370179" y="300189"/>
                  </a:moveTo>
                  <a:lnTo>
                    <a:pt x="369798" y="298932"/>
                  </a:lnTo>
                  <a:lnTo>
                    <a:pt x="368566" y="298284"/>
                  </a:lnTo>
                  <a:lnTo>
                    <a:pt x="368312" y="299720"/>
                  </a:lnTo>
                  <a:lnTo>
                    <a:pt x="368719" y="299948"/>
                  </a:lnTo>
                  <a:lnTo>
                    <a:pt x="368490" y="300342"/>
                  </a:lnTo>
                  <a:lnTo>
                    <a:pt x="368896" y="300558"/>
                  </a:lnTo>
                  <a:lnTo>
                    <a:pt x="370179" y="300189"/>
                  </a:lnTo>
                  <a:close/>
                </a:path>
                <a:path w="393700" h="363220">
                  <a:moveTo>
                    <a:pt x="371436" y="292049"/>
                  </a:moveTo>
                  <a:lnTo>
                    <a:pt x="371030" y="292036"/>
                  </a:lnTo>
                  <a:lnTo>
                    <a:pt x="371157" y="292252"/>
                  </a:lnTo>
                  <a:lnTo>
                    <a:pt x="371436" y="292049"/>
                  </a:lnTo>
                  <a:close/>
                </a:path>
                <a:path w="393700" h="363220">
                  <a:moveTo>
                    <a:pt x="373659" y="290347"/>
                  </a:moveTo>
                  <a:lnTo>
                    <a:pt x="371436" y="292049"/>
                  </a:lnTo>
                  <a:lnTo>
                    <a:pt x="372833" y="292061"/>
                  </a:lnTo>
                  <a:lnTo>
                    <a:pt x="373659" y="290347"/>
                  </a:lnTo>
                  <a:close/>
                </a:path>
                <a:path w="393700" h="363220">
                  <a:moveTo>
                    <a:pt x="373659" y="286334"/>
                  </a:moveTo>
                  <a:lnTo>
                    <a:pt x="372440" y="285902"/>
                  </a:lnTo>
                  <a:lnTo>
                    <a:pt x="371894" y="285191"/>
                  </a:lnTo>
                  <a:lnTo>
                    <a:pt x="372122" y="285610"/>
                  </a:lnTo>
                  <a:lnTo>
                    <a:pt x="372313" y="286054"/>
                  </a:lnTo>
                  <a:lnTo>
                    <a:pt x="372325" y="286524"/>
                  </a:lnTo>
                  <a:lnTo>
                    <a:pt x="373659" y="286334"/>
                  </a:lnTo>
                  <a:close/>
                </a:path>
                <a:path w="393700" h="363220">
                  <a:moveTo>
                    <a:pt x="373989" y="324472"/>
                  </a:moveTo>
                  <a:lnTo>
                    <a:pt x="373659" y="324231"/>
                  </a:lnTo>
                  <a:lnTo>
                    <a:pt x="373443" y="324142"/>
                  </a:lnTo>
                  <a:lnTo>
                    <a:pt x="373418" y="324662"/>
                  </a:lnTo>
                  <a:lnTo>
                    <a:pt x="373634" y="324510"/>
                  </a:lnTo>
                  <a:lnTo>
                    <a:pt x="373811" y="324497"/>
                  </a:lnTo>
                  <a:lnTo>
                    <a:pt x="373989" y="324472"/>
                  </a:lnTo>
                  <a:close/>
                </a:path>
                <a:path w="393700" h="363220">
                  <a:moveTo>
                    <a:pt x="375005" y="284099"/>
                  </a:moveTo>
                  <a:lnTo>
                    <a:pt x="373468" y="282841"/>
                  </a:lnTo>
                  <a:lnTo>
                    <a:pt x="371906" y="281635"/>
                  </a:lnTo>
                  <a:lnTo>
                    <a:pt x="369658" y="282511"/>
                  </a:lnTo>
                  <a:lnTo>
                    <a:pt x="370890" y="283540"/>
                  </a:lnTo>
                  <a:lnTo>
                    <a:pt x="371729" y="284873"/>
                  </a:lnTo>
                  <a:lnTo>
                    <a:pt x="371652" y="284708"/>
                  </a:lnTo>
                  <a:lnTo>
                    <a:pt x="375005" y="284099"/>
                  </a:lnTo>
                  <a:close/>
                </a:path>
                <a:path w="393700" h="363220">
                  <a:moveTo>
                    <a:pt x="375221" y="267398"/>
                  </a:moveTo>
                  <a:lnTo>
                    <a:pt x="375107" y="267677"/>
                  </a:lnTo>
                  <a:lnTo>
                    <a:pt x="375018" y="268135"/>
                  </a:lnTo>
                  <a:lnTo>
                    <a:pt x="374967" y="268909"/>
                  </a:lnTo>
                  <a:lnTo>
                    <a:pt x="375132" y="268439"/>
                  </a:lnTo>
                  <a:lnTo>
                    <a:pt x="375221" y="267931"/>
                  </a:lnTo>
                  <a:lnTo>
                    <a:pt x="375221" y="267398"/>
                  </a:lnTo>
                  <a:close/>
                </a:path>
                <a:path w="393700" h="363220">
                  <a:moveTo>
                    <a:pt x="375500" y="267042"/>
                  </a:moveTo>
                  <a:lnTo>
                    <a:pt x="375158" y="266382"/>
                  </a:lnTo>
                  <a:lnTo>
                    <a:pt x="375196" y="266839"/>
                  </a:lnTo>
                  <a:lnTo>
                    <a:pt x="375208" y="267398"/>
                  </a:lnTo>
                  <a:lnTo>
                    <a:pt x="375297" y="267157"/>
                  </a:lnTo>
                  <a:lnTo>
                    <a:pt x="375399" y="267017"/>
                  </a:lnTo>
                  <a:close/>
                </a:path>
                <a:path w="393700" h="363220">
                  <a:moveTo>
                    <a:pt x="376021" y="267957"/>
                  </a:moveTo>
                  <a:lnTo>
                    <a:pt x="375818" y="267093"/>
                  </a:lnTo>
                  <a:lnTo>
                    <a:pt x="375500" y="267042"/>
                  </a:lnTo>
                  <a:lnTo>
                    <a:pt x="376021" y="267957"/>
                  </a:lnTo>
                  <a:close/>
                </a:path>
                <a:path w="393700" h="363220">
                  <a:moveTo>
                    <a:pt x="376770" y="268998"/>
                  </a:moveTo>
                  <a:lnTo>
                    <a:pt x="376021" y="268287"/>
                  </a:lnTo>
                  <a:lnTo>
                    <a:pt x="376034" y="268668"/>
                  </a:lnTo>
                  <a:lnTo>
                    <a:pt x="376110" y="269227"/>
                  </a:lnTo>
                  <a:lnTo>
                    <a:pt x="376555" y="269201"/>
                  </a:lnTo>
                  <a:lnTo>
                    <a:pt x="376770" y="268998"/>
                  </a:lnTo>
                  <a:close/>
                </a:path>
                <a:path w="393700" h="363220">
                  <a:moveTo>
                    <a:pt x="377990" y="284022"/>
                  </a:moveTo>
                  <a:lnTo>
                    <a:pt x="377393" y="284480"/>
                  </a:lnTo>
                  <a:lnTo>
                    <a:pt x="377952" y="284276"/>
                  </a:lnTo>
                  <a:lnTo>
                    <a:pt x="377990" y="284022"/>
                  </a:lnTo>
                  <a:close/>
                </a:path>
                <a:path w="393700" h="363220">
                  <a:moveTo>
                    <a:pt x="378307" y="281940"/>
                  </a:moveTo>
                  <a:lnTo>
                    <a:pt x="377024" y="281584"/>
                  </a:lnTo>
                  <a:lnTo>
                    <a:pt x="376364" y="284480"/>
                  </a:lnTo>
                  <a:lnTo>
                    <a:pt x="378066" y="283502"/>
                  </a:lnTo>
                  <a:lnTo>
                    <a:pt x="378307" y="281940"/>
                  </a:lnTo>
                  <a:close/>
                </a:path>
                <a:path w="393700" h="363220">
                  <a:moveTo>
                    <a:pt x="378434" y="312178"/>
                  </a:moveTo>
                  <a:lnTo>
                    <a:pt x="376580" y="308800"/>
                  </a:lnTo>
                  <a:lnTo>
                    <a:pt x="374726" y="310959"/>
                  </a:lnTo>
                  <a:lnTo>
                    <a:pt x="376008" y="310667"/>
                  </a:lnTo>
                  <a:lnTo>
                    <a:pt x="375856" y="312762"/>
                  </a:lnTo>
                  <a:lnTo>
                    <a:pt x="377380" y="312077"/>
                  </a:lnTo>
                  <a:lnTo>
                    <a:pt x="378434" y="312178"/>
                  </a:lnTo>
                  <a:close/>
                </a:path>
                <a:path w="393700" h="363220">
                  <a:moveTo>
                    <a:pt x="378726" y="274320"/>
                  </a:moveTo>
                  <a:lnTo>
                    <a:pt x="377621" y="275285"/>
                  </a:lnTo>
                  <a:lnTo>
                    <a:pt x="375310" y="274320"/>
                  </a:lnTo>
                  <a:lnTo>
                    <a:pt x="377240" y="271780"/>
                  </a:lnTo>
                  <a:lnTo>
                    <a:pt x="378218" y="270510"/>
                  </a:lnTo>
                  <a:lnTo>
                    <a:pt x="377126" y="270510"/>
                  </a:lnTo>
                  <a:lnTo>
                    <a:pt x="376415" y="271780"/>
                  </a:lnTo>
                  <a:lnTo>
                    <a:pt x="376262" y="270510"/>
                  </a:lnTo>
                  <a:lnTo>
                    <a:pt x="376110" y="269240"/>
                  </a:lnTo>
                  <a:lnTo>
                    <a:pt x="375754" y="270510"/>
                  </a:lnTo>
                  <a:lnTo>
                    <a:pt x="374942" y="269240"/>
                  </a:lnTo>
                  <a:lnTo>
                    <a:pt x="374561" y="270510"/>
                  </a:lnTo>
                  <a:lnTo>
                    <a:pt x="374142" y="271780"/>
                  </a:lnTo>
                  <a:lnTo>
                    <a:pt x="370586" y="271780"/>
                  </a:lnTo>
                  <a:lnTo>
                    <a:pt x="370166" y="270510"/>
                  </a:lnTo>
                  <a:lnTo>
                    <a:pt x="369747" y="269240"/>
                  </a:lnTo>
                  <a:lnTo>
                    <a:pt x="369341" y="267970"/>
                  </a:lnTo>
                  <a:lnTo>
                    <a:pt x="367576" y="266700"/>
                  </a:lnTo>
                  <a:lnTo>
                    <a:pt x="367614" y="265430"/>
                  </a:lnTo>
                  <a:lnTo>
                    <a:pt x="367309" y="265430"/>
                  </a:lnTo>
                  <a:lnTo>
                    <a:pt x="369697" y="264160"/>
                  </a:lnTo>
                  <a:lnTo>
                    <a:pt x="369760" y="262890"/>
                  </a:lnTo>
                  <a:lnTo>
                    <a:pt x="369811" y="261658"/>
                  </a:lnTo>
                  <a:lnTo>
                    <a:pt x="372478" y="264553"/>
                  </a:lnTo>
                  <a:lnTo>
                    <a:pt x="372160" y="265468"/>
                  </a:lnTo>
                  <a:lnTo>
                    <a:pt x="375488" y="263880"/>
                  </a:lnTo>
                  <a:lnTo>
                    <a:pt x="374726" y="264629"/>
                  </a:lnTo>
                  <a:lnTo>
                    <a:pt x="377875" y="264274"/>
                  </a:lnTo>
                  <a:lnTo>
                    <a:pt x="372503" y="262394"/>
                  </a:lnTo>
                  <a:lnTo>
                    <a:pt x="371932" y="260350"/>
                  </a:lnTo>
                  <a:lnTo>
                    <a:pt x="371856" y="260083"/>
                  </a:lnTo>
                  <a:lnTo>
                    <a:pt x="371856" y="262166"/>
                  </a:lnTo>
                  <a:lnTo>
                    <a:pt x="369824" y="261454"/>
                  </a:lnTo>
                  <a:lnTo>
                    <a:pt x="369900" y="260350"/>
                  </a:lnTo>
                  <a:lnTo>
                    <a:pt x="371856" y="262166"/>
                  </a:lnTo>
                  <a:lnTo>
                    <a:pt x="371856" y="260083"/>
                  </a:lnTo>
                  <a:lnTo>
                    <a:pt x="371576" y="259080"/>
                  </a:lnTo>
                  <a:lnTo>
                    <a:pt x="372237" y="257810"/>
                  </a:lnTo>
                  <a:lnTo>
                    <a:pt x="372021" y="256540"/>
                  </a:lnTo>
                  <a:lnTo>
                    <a:pt x="371805" y="255270"/>
                  </a:lnTo>
                  <a:lnTo>
                    <a:pt x="370179" y="254000"/>
                  </a:lnTo>
                  <a:lnTo>
                    <a:pt x="370090" y="252730"/>
                  </a:lnTo>
                  <a:lnTo>
                    <a:pt x="369138" y="252437"/>
                  </a:lnTo>
                  <a:lnTo>
                    <a:pt x="369138" y="257175"/>
                  </a:lnTo>
                  <a:lnTo>
                    <a:pt x="369125" y="257810"/>
                  </a:lnTo>
                  <a:lnTo>
                    <a:pt x="368960" y="257810"/>
                  </a:lnTo>
                  <a:lnTo>
                    <a:pt x="369138" y="257175"/>
                  </a:lnTo>
                  <a:lnTo>
                    <a:pt x="369138" y="252437"/>
                  </a:lnTo>
                  <a:lnTo>
                    <a:pt x="365963" y="251460"/>
                  </a:lnTo>
                  <a:lnTo>
                    <a:pt x="368388" y="251460"/>
                  </a:lnTo>
                  <a:lnTo>
                    <a:pt x="364858" y="248920"/>
                  </a:lnTo>
                  <a:lnTo>
                    <a:pt x="365442" y="247650"/>
                  </a:lnTo>
                  <a:lnTo>
                    <a:pt x="364617" y="246380"/>
                  </a:lnTo>
                  <a:lnTo>
                    <a:pt x="363550" y="245110"/>
                  </a:lnTo>
                  <a:lnTo>
                    <a:pt x="362496" y="243840"/>
                  </a:lnTo>
                  <a:lnTo>
                    <a:pt x="359829" y="240753"/>
                  </a:lnTo>
                  <a:lnTo>
                    <a:pt x="361200" y="240347"/>
                  </a:lnTo>
                  <a:lnTo>
                    <a:pt x="361442" y="238671"/>
                  </a:lnTo>
                  <a:lnTo>
                    <a:pt x="361302" y="237490"/>
                  </a:lnTo>
                  <a:lnTo>
                    <a:pt x="360959" y="236575"/>
                  </a:lnTo>
                  <a:lnTo>
                    <a:pt x="360451" y="238760"/>
                  </a:lnTo>
                  <a:lnTo>
                    <a:pt x="359486" y="240347"/>
                  </a:lnTo>
                  <a:lnTo>
                    <a:pt x="358127" y="238760"/>
                  </a:lnTo>
                  <a:lnTo>
                    <a:pt x="358838" y="234950"/>
                  </a:lnTo>
                  <a:lnTo>
                    <a:pt x="357479" y="233680"/>
                  </a:lnTo>
                  <a:lnTo>
                    <a:pt x="355968" y="232410"/>
                  </a:lnTo>
                  <a:lnTo>
                    <a:pt x="355307" y="229870"/>
                  </a:lnTo>
                  <a:lnTo>
                    <a:pt x="357022" y="228600"/>
                  </a:lnTo>
                  <a:lnTo>
                    <a:pt x="355346" y="227330"/>
                  </a:lnTo>
                  <a:lnTo>
                    <a:pt x="355447" y="226060"/>
                  </a:lnTo>
                  <a:lnTo>
                    <a:pt x="355549" y="224790"/>
                  </a:lnTo>
                  <a:lnTo>
                    <a:pt x="355765" y="222250"/>
                  </a:lnTo>
                  <a:lnTo>
                    <a:pt x="353288" y="222250"/>
                  </a:lnTo>
                  <a:lnTo>
                    <a:pt x="355307" y="219710"/>
                  </a:lnTo>
                  <a:lnTo>
                    <a:pt x="354317" y="217170"/>
                  </a:lnTo>
                  <a:lnTo>
                    <a:pt x="350837" y="213360"/>
                  </a:lnTo>
                  <a:lnTo>
                    <a:pt x="348500" y="212090"/>
                  </a:lnTo>
                  <a:lnTo>
                    <a:pt x="347941" y="209550"/>
                  </a:lnTo>
                  <a:lnTo>
                    <a:pt x="345414" y="212090"/>
                  </a:lnTo>
                  <a:lnTo>
                    <a:pt x="344182" y="209550"/>
                  </a:lnTo>
                  <a:lnTo>
                    <a:pt x="342074" y="208280"/>
                  </a:lnTo>
                  <a:lnTo>
                    <a:pt x="339356" y="207010"/>
                  </a:lnTo>
                  <a:lnTo>
                    <a:pt x="337324" y="208280"/>
                  </a:lnTo>
                  <a:lnTo>
                    <a:pt x="334124" y="207010"/>
                  </a:lnTo>
                  <a:lnTo>
                    <a:pt x="334886" y="201930"/>
                  </a:lnTo>
                  <a:lnTo>
                    <a:pt x="333971" y="200660"/>
                  </a:lnTo>
                  <a:lnTo>
                    <a:pt x="333616" y="200164"/>
                  </a:lnTo>
                  <a:lnTo>
                    <a:pt x="333514" y="200660"/>
                  </a:lnTo>
                  <a:lnTo>
                    <a:pt x="333527" y="200037"/>
                  </a:lnTo>
                  <a:lnTo>
                    <a:pt x="332155" y="198120"/>
                  </a:lnTo>
                  <a:lnTo>
                    <a:pt x="333121" y="198120"/>
                  </a:lnTo>
                  <a:lnTo>
                    <a:pt x="333552" y="199390"/>
                  </a:lnTo>
                  <a:lnTo>
                    <a:pt x="333616" y="200164"/>
                  </a:lnTo>
                  <a:lnTo>
                    <a:pt x="334086" y="198120"/>
                  </a:lnTo>
                  <a:lnTo>
                    <a:pt x="334378" y="196850"/>
                  </a:lnTo>
                  <a:lnTo>
                    <a:pt x="331952" y="195580"/>
                  </a:lnTo>
                  <a:lnTo>
                    <a:pt x="326732" y="193040"/>
                  </a:lnTo>
                  <a:lnTo>
                    <a:pt x="324040" y="191770"/>
                  </a:lnTo>
                  <a:lnTo>
                    <a:pt x="324307" y="189230"/>
                  </a:lnTo>
                  <a:lnTo>
                    <a:pt x="322859" y="187960"/>
                  </a:lnTo>
                  <a:lnTo>
                    <a:pt x="322580" y="187960"/>
                  </a:lnTo>
                  <a:lnTo>
                    <a:pt x="322580" y="186690"/>
                  </a:lnTo>
                  <a:lnTo>
                    <a:pt x="322618" y="185420"/>
                  </a:lnTo>
                  <a:lnTo>
                    <a:pt x="322656" y="184150"/>
                  </a:lnTo>
                  <a:lnTo>
                    <a:pt x="322465" y="185420"/>
                  </a:lnTo>
                  <a:lnTo>
                    <a:pt x="322427" y="186690"/>
                  </a:lnTo>
                  <a:lnTo>
                    <a:pt x="321830" y="185420"/>
                  </a:lnTo>
                  <a:lnTo>
                    <a:pt x="320738" y="185420"/>
                  </a:lnTo>
                  <a:lnTo>
                    <a:pt x="319417" y="184150"/>
                  </a:lnTo>
                  <a:lnTo>
                    <a:pt x="321183" y="181610"/>
                  </a:lnTo>
                  <a:lnTo>
                    <a:pt x="320941" y="181610"/>
                  </a:lnTo>
                  <a:lnTo>
                    <a:pt x="320903" y="180340"/>
                  </a:lnTo>
                  <a:lnTo>
                    <a:pt x="319278" y="181610"/>
                  </a:lnTo>
                  <a:lnTo>
                    <a:pt x="318109" y="184150"/>
                  </a:lnTo>
                  <a:lnTo>
                    <a:pt x="315747" y="184150"/>
                  </a:lnTo>
                  <a:lnTo>
                    <a:pt x="316661" y="182880"/>
                  </a:lnTo>
                  <a:lnTo>
                    <a:pt x="318503" y="180340"/>
                  </a:lnTo>
                  <a:lnTo>
                    <a:pt x="312407" y="182880"/>
                  </a:lnTo>
                  <a:lnTo>
                    <a:pt x="313080" y="181610"/>
                  </a:lnTo>
                  <a:lnTo>
                    <a:pt x="314426" y="179070"/>
                  </a:lnTo>
                  <a:lnTo>
                    <a:pt x="315099" y="177800"/>
                  </a:lnTo>
                  <a:lnTo>
                    <a:pt x="312775" y="179070"/>
                  </a:lnTo>
                  <a:lnTo>
                    <a:pt x="311683" y="177800"/>
                  </a:lnTo>
                  <a:lnTo>
                    <a:pt x="309511" y="175260"/>
                  </a:lnTo>
                  <a:lnTo>
                    <a:pt x="306158" y="177342"/>
                  </a:lnTo>
                  <a:lnTo>
                    <a:pt x="306336" y="177800"/>
                  </a:lnTo>
                  <a:lnTo>
                    <a:pt x="306146" y="177355"/>
                  </a:lnTo>
                  <a:lnTo>
                    <a:pt x="305866" y="177520"/>
                  </a:lnTo>
                  <a:lnTo>
                    <a:pt x="305790" y="176530"/>
                  </a:lnTo>
                  <a:lnTo>
                    <a:pt x="305244" y="175260"/>
                  </a:lnTo>
                  <a:lnTo>
                    <a:pt x="303364" y="175260"/>
                  </a:lnTo>
                  <a:lnTo>
                    <a:pt x="305536" y="171450"/>
                  </a:lnTo>
                  <a:lnTo>
                    <a:pt x="299974" y="172720"/>
                  </a:lnTo>
                  <a:lnTo>
                    <a:pt x="300278" y="170180"/>
                  </a:lnTo>
                  <a:lnTo>
                    <a:pt x="300634" y="168910"/>
                  </a:lnTo>
                  <a:lnTo>
                    <a:pt x="303872" y="167640"/>
                  </a:lnTo>
                  <a:lnTo>
                    <a:pt x="297764" y="167640"/>
                  </a:lnTo>
                  <a:lnTo>
                    <a:pt x="300189" y="166370"/>
                  </a:lnTo>
                  <a:lnTo>
                    <a:pt x="294576" y="167640"/>
                  </a:lnTo>
                  <a:lnTo>
                    <a:pt x="296341" y="165100"/>
                  </a:lnTo>
                  <a:lnTo>
                    <a:pt x="291630" y="165100"/>
                  </a:lnTo>
                  <a:lnTo>
                    <a:pt x="292392" y="163830"/>
                  </a:lnTo>
                  <a:lnTo>
                    <a:pt x="292620" y="162560"/>
                  </a:lnTo>
                  <a:lnTo>
                    <a:pt x="292849" y="161290"/>
                  </a:lnTo>
                  <a:lnTo>
                    <a:pt x="290233" y="158750"/>
                  </a:lnTo>
                  <a:lnTo>
                    <a:pt x="287185" y="154940"/>
                  </a:lnTo>
                  <a:lnTo>
                    <a:pt x="284086" y="152400"/>
                  </a:lnTo>
                  <a:lnTo>
                    <a:pt x="280517" y="148590"/>
                  </a:lnTo>
                  <a:lnTo>
                    <a:pt x="278955" y="144780"/>
                  </a:lnTo>
                  <a:lnTo>
                    <a:pt x="275615" y="151130"/>
                  </a:lnTo>
                  <a:lnTo>
                    <a:pt x="275932" y="149860"/>
                  </a:lnTo>
                  <a:lnTo>
                    <a:pt x="276923" y="146050"/>
                  </a:lnTo>
                  <a:lnTo>
                    <a:pt x="277253" y="144780"/>
                  </a:lnTo>
                  <a:lnTo>
                    <a:pt x="278244" y="140970"/>
                  </a:lnTo>
                  <a:lnTo>
                    <a:pt x="274561" y="144780"/>
                  </a:lnTo>
                  <a:lnTo>
                    <a:pt x="275272" y="142240"/>
                  </a:lnTo>
                  <a:lnTo>
                    <a:pt x="275043" y="140970"/>
                  </a:lnTo>
                  <a:lnTo>
                    <a:pt x="276898" y="140970"/>
                  </a:lnTo>
                  <a:lnTo>
                    <a:pt x="272897" y="139700"/>
                  </a:lnTo>
                  <a:lnTo>
                    <a:pt x="273646" y="137160"/>
                  </a:lnTo>
                  <a:lnTo>
                    <a:pt x="274027" y="135890"/>
                  </a:lnTo>
                  <a:lnTo>
                    <a:pt x="269074" y="137160"/>
                  </a:lnTo>
                  <a:lnTo>
                    <a:pt x="269760" y="135890"/>
                  </a:lnTo>
                  <a:lnTo>
                    <a:pt x="271233" y="135890"/>
                  </a:lnTo>
                  <a:lnTo>
                    <a:pt x="271526" y="134620"/>
                  </a:lnTo>
                  <a:lnTo>
                    <a:pt x="269671" y="134620"/>
                  </a:lnTo>
                  <a:lnTo>
                    <a:pt x="270268" y="133350"/>
                  </a:lnTo>
                  <a:lnTo>
                    <a:pt x="272199" y="133350"/>
                  </a:lnTo>
                  <a:lnTo>
                    <a:pt x="268897" y="130810"/>
                  </a:lnTo>
                  <a:lnTo>
                    <a:pt x="265455" y="134620"/>
                  </a:lnTo>
                  <a:lnTo>
                    <a:pt x="262293" y="138430"/>
                  </a:lnTo>
                  <a:lnTo>
                    <a:pt x="262178" y="135890"/>
                  </a:lnTo>
                  <a:lnTo>
                    <a:pt x="262128" y="134620"/>
                  </a:lnTo>
                  <a:lnTo>
                    <a:pt x="261124" y="134620"/>
                  </a:lnTo>
                  <a:lnTo>
                    <a:pt x="258076" y="135890"/>
                  </a:lnTo>
                  <a:lnTo>
                    <a:pt x="258483" y="134620"/>
                  </a:lnTo>
                  <a:lnTo>
                    <a:pt x="258559" y="132080"/>
                  </a:lnTo>
                  <a:lnTo>
                    <a:pt x="259295" y="132486"/>
                  </a:lnTo>
                  <a:lnTo>
                    <a:pt x="259016" y="132080"/>
                  </a:lnTo>
                  <a:lnTo>
                    <a:pt x="255524" y="127000"/>
                  </a:lnTo>
                  <a:lnTo>
                    <a:pt x="253123" y="129540"/>
                  </a:lnTo>
                  <a:lnTo>
                    <a:pt x="253352" y="128270"/>
                  </a:lnTo>
                  <a:lnTo>
                    <a:pt x="251193" y="128270"/>
                  </a:lnTo>
                  <a:lnTo>
                    <a:pt x="248843" y="127000"/>
                  </a:lnTo>
                  <a:lnTo>
                    <a:pt x="248831" y="125730"/>
                  </a:lnTo>
                  <a:lnTo>
                    <a:pt x="246176" y="124460"/>
                  </a:lnTo>
                  <a:lnTo>
                    <a:pt x="246494" y="125730"/>
                  </a:lnTo>
                  <a:lnTo>
                    <a:pt x="242836" y="128270"/>
                  </a:lnTo>
                  <a:lnTo>
                    <a:pt x="243865" y="124460"/>
                  </a:lnTo>
                  <a:lnTo>
                    <a:pt x="241554" y="123190"/>
                  </a:lnTo>
                  <a:lnTo>
                    <a:pt x="241884" y="123190"/>
                  </a:lnTo>
                  <a:lnTo>
                    <a:pt x="239242" y="116840"/>
                  </a:lnTo>
                  <a:lnTo>
                    <a:pt x="239026" y="123190"/>
                  </a:lnTo>
                  <a:lnTo>
                    <a:pt x="236677" y="116840"/>
                  </a:lnTo>
                  <a:lnTo>
                    <a:pt x="235292" y="119380"/>
                  </a:lnTo>
                  <a:lnTo>
                    <a:pt x="231381" y="124460"/>
                  </a:lnTo>
                  <a:lnTo>
                    <a:pt x="232117" y="120650"/>
                  </a:lnTo>
                  <a:lnTo>
                    <a:pt x="233349" y="114300"/>
                  </a:lnTo>
                  <a:lnTo>
                    <a:pt x="229362" y="114300"/>
                  </a:lnTo>
                  <a:lnTo>
                    <a:pt x="229400" y="115570"/>
                  </a:lnTo>
                  <a:lnTo>
                    <a:pt x="226809" y="116840"/>
                  </a:lnTo>
                  <a:lnTo>
                    <a:pt x="229628" y="107950"/>
                  </a:lnTo>
                  <a:lnTo>
                    <a:pt x="230035" y="106680"/>
                  </a:lnTo>
                  <a:lnTo>
                    <a:pt x="228955" y="104140"/>
                  </a:lnTo>
                  <a:lnTo>
                    <a:pt x="230619" y="104140"/>
                  </a:lnTo>
                  <a:lnTo>
                    <a:pt x="228739" y="99060"/>
                  </a:lnTo>
                  <a:lnTo>
                    <a:pt x="228041" y="106680"/>
                  </a:lnTo>
                  <a:lnTo>
                    <a:pt x="224688" y="105410"/>
                  </a:lnTo>
                  <a:lnTo>
                    <a:pt x="225259" y="104140"/>
                  </a:lnTo>
                  <a:lnTo>
                    <a:pt x="226720" y="102870"/>
                  </a:lnTo>
                  <a:lnTo>
                    <a:pt x="228193" y="101600"/>
                  </a:lnTo>
                  <a:lnTo>
                    <a:pt x="226453" y="100330"/>
                  </a:lnTo>
                  <a:lnTo>
                    <a:pt x="226377" y="97790"/>
                  </a:lnTo>
                  <a:lnTo>
                    <a:pt x="217220" y="101600"/>
                  </a:lnTo>
                  <a:lnTo>
                    <a:pt x="216649" y="96520"/>
                  </a:lnTo>
                  <a:lnTo>
                    <a:pt x="216154" y="100330"/>
                  </a:lnTo>
                  <a:lnTo>
                    <a:pt x="214185" y="100330"/>
                  </a:lnTo>
                  <a:lnTo>
                    <a:pt x="211848" y="99060"/>
                  </a:lnTo>
                  <a:lnTo>
                    <a:pt x="211683" y="91440"/>
                  </a:lnTo>
                  <a:lnTo>
                    <a:pt x="207225" y="95250"/>
                  </a:lnTo>
                  <a:lnTo>
                    <a:pt x="207175" y="93980"/>
                  </a:lnTo>
                  <a:lnTo>
                    <a:pt x="205244" y="93980"/>
                  </a:lnTo>
                  <a:lnTo>
                    <a:pt x="201193" y="92710"/>
                  </a:lnTo>
                  <a:lnTo>
                    <a:pt x="198869" y="93980"/>
                  </a:lnTo>
                  <a:lnTo>
                    <a:pt x="199313" y="92710"/>
                  </a:lnTo>
                  <a:lnTo>
                    <a:pt x="200672" y="88900"/>
                  </a:lnTo>
                  <a:lnTo>
                    <a:pt x="197561" y="88900"/>
                  </a:lnTo>
                  <a:lnTo>
                    <a:pt x="191617" y="87630"/>
                  </a:lnTo>
                  <a:lnTo>
                    <a:pt x="188810" y="87630"/>
                  </a:lnTo>
                  <a:lnTo>
                    <a:pt x="190334" y="85090"/>
                  </a:lnTo>
                  <a:lnTo>
                    <a:pt x="191109" y="83820"/>
                  </a:lnTo>
                  <a:lnTo>
                    <a:pt x="185889" y="81280"/>
                  </a:lnTo>
                  <a:lnTo>
                    <a:pt x="186486" y="81280"/>
                  </a:lnTo>
                  <a:lnTo>
                    <a:pt x="183578" y="78740"/>
                  </a:lnTo>
                  <a:lnTo>
                    <a:pt x="179184" y="81280"/>
                  </a:lnTo>
                  <a:lnTo>
                    <a:pt x="178752" y="80010"/>
                  </a:lnTo>
                  <a:lnTo>
                    <a:pt x="179997" y="80010"/>
                  </a:lnTo>
                  <a:lnTo>
                    <a:pt x="176225" y="74930"/>
                  </a:lnTo>
                  <a:lnTo>
                    <a:pt x="175526" y="74930"/>
                  </a:lnTo>
                  <a:lnTo>
                    <a:pt x="169430" y="77470"/>
                  </a:lnTo>
                  <a:lnTo>
                    <a:pt x="170091" y="74930"/>
                  </a:lnTo>
                  <a:lnTo>
                    <a:pt x="170434" y="73660"/>
                  </a:lnTo>
                  <a:lnTo>
                    <a:pt x="168554" y="74930"/>
                  </a:lnTo>
                  <a:lnTo>
                    <a:pt x="167360" y="71120"/>
                  </a:lnTo>
                  <a:lnTo>
                    <a:pt x="166179" y="67310"/>
                  </a:lnTo>
                  <a:lnTo>
                    <a:pt x="165785" y="66040"/>
                  </a:lnTo>
                  <a:lnTo>
                    <a:pt x="159512" y="67310"/>
                  </a:lnTo>
                  <a:lnTo>
                    <a:pt x="160070" y="66040"/>
                  </a:lnTo>
                  <a:lnTo>
                    <a:pt x="160642" y="66040"/>
                  </a:lnTo>
                  <a:lnTo>
                    <a:pt x="156260" y="64770"/>
                  </a:lnTo>
                  <a:lnTo>
                    <a:pt x="152768" y="60960"/>
                  </a:lnTo>
                  <a:lnTo>
                    <a:pt x="149288" y="58420"/>
                  </a:lnTo>
                  <a:lnTo>
                    <a:pt x="144932" y="60960"/>
                  </a:lnTo>
                  <a:lnTo>
                    <a:pt x="140258" y="60960"/>
                  </a:lnTo>
                  <a:lnTo>
                    <a:pt x="144399" y="64770"/>
                  </a:lnTo>
                  <a:lnTo>
                    <a:pt x="137515" y="64770"/>
                  </a:lnTo>
                  <a:lnTo>
                    <a:pt x="138569" y="67310"/>
                  </a:lnTo>
                  <a:lnTo>
                    <a:pt x="136525" y="67310"/>
                  </a:lnTo>
                  <a:lnTo>
                    <a:pt x="135978" y="64770"/>
                  </a:lnTo>
                  <a:lnTo>
                    <a:pt x="135712" y="63500"/>
                  </a:lnTo>
                  <a:lnTo>
                    <a:pt x="135445" y="62230"/>
                  </a:lnTo>
                  <a:lnTo>
                    <a:pt x="137858" y="63500"/>
                  </a:lnTo>
                  <a:lnTo>
                    <a:pt x="139052" y="62230"/>
                  </a:lnTo>
                  <a:lnTo>
                    <a:pt x="141249" y="59690"/>
                  </a:lnTo>
                  <a:lnTo>
                    <a:pt x="133248" y="59690"/>
                  </a:lnTo>
                  <a:lnTo>
                    <a:pt x="135039" y="55880"/>
                  </a:lnTo>
                  <a:lnTo>
                    <a:pt x="131445" y="53784"/>
                  </a:lnTo>
                  <a:lnTo>
                    <a:pt x="131445" y="74930"/>
                  </a:lnTo>
                  <a:lnTo>
                    <a:pt x="128193" y="77254"/>
                  </a:lnTo>
                  <a:lnTo>
                    <a:pt x="128193" y="72390"/>
                  </a:lnTo>
                  <a:lnTo>
                    <a:pt x="128193" y="71120"/>
                  </a:lnTo>
                  <a:lnTo>
                    <a:pt x="131445" y="74930"/>
                  </a:lnTo>
                  <a:lnTo>
                    <a:pt x="131445" y="53784"/>
                  </a:lnTo>
                  <a:lnTo>
                    <a:pt x="128511" y="52070"/>
                  </a:lnTo>
                  <a:lnTo>
                    <a:pt x="122351" y="48260"/>
                  </a:lnTo>
                  <a:lnTo>
                    <a:pt x="120611" y="47167"/>
                  </a:lnTo>
                  <a:lnTo>
                    <a:pt x="120611" y="73660"/>
                  </a:lnTo>
                  <a:lnTo>
                    <a:pt x="120535" y="76949"/>
                  </a:lnTo>
                  <a:lnTo>
                    <a:pt x="118110" y="73660"/>
                  </a:lnTo>
                  <a:lnTo>
                    <a:pt x="120611" y="73660"/>
                  </a:lnTo>
                  <a:lnTo>
                    <a:pt x="120611" y="47167"/>
                  </a:lnTo>
                  <a:lnTo>
                    <a:pt x="120345" y="46990"/>
                  </a:lnTo>
                  <a:lnTo>
                    <a:pt x="116306" y="44450"/>
                  </a:lnTo>
                  <a:lnTo>
                    <a:pt x="110147" y="40640"/>
                  </a:lnTo>
                  <a:lnTo>
                    <a:pt x="109321" y="44450"/>
                  </a:lnTo>
                  <a:lnTo>
                    <a:pt x="106476" y="43180"/>
                  </a:lnTo>
                  <a:lnTo>
                    <a:pt x="106121" y="41910"/>
                  </a:lnTo>
                  <a:lnTo>
                    <a:pt x="106832" y="39370"/>
                  </a:lnTo>
                  <a:lnTo>
                    <a:pt x="108864" y="40640"/>
                  </a:lnTo>
                  <a:lnTo>
                    <a:pt x="108813" y="39370"/>
                  </a:lnTo>
                  <a:lnTo>
                    <a:pt x="108775" y="38100"/>
                  </a:lnTo>
                  <a:lnTo>
                    <a:pt x="104470" y="40640"/>
                  </a:lnTo>
                  <a:lnTo>
                    <a:pt x="104025" y="41910"/>
                  </a:lnTo>
                  <a:lnTo>
                    <a:pt x="102882" y="40640"/>
                  </a:lnTo>
                  <a:lnTo>
                    <a:pt x="102108" y="39763"/>
                  </a:lnTo>
                  <a:lnTo>
                    <a:pt x="101803" y="40640"/>
                  </a:lnTo>
                  <a:lnTo>
                    <a:pt x="99352" y="39370"/>
                  </a:lnTo>
                  <a:lnTo>
                    <a:pt x="98082" y="38100"/>
                  </a:lnTo>
                  <a:lnTo>
                    <a:pt x="96901" y="38100"/>
                  </a:lnTo>
                  <a:lnTo>
                    <a:pt x="97574" y="36830"/>
                  </a:lnTo>
                  <a:lnTo>
                    <a:pt x="98272" y="36830"/>
                  </a:lnTo>
                  <a:lnTo>
                    <a:pt x="98475" y="37757"/>
                  </a:lnTo>
                  <a:lnTo>
                    <a:pt x="99606" y="36830"/>
                  </a:lnTo>
                  <a:lnTo>
                    <a:pt x="99034" y="35560"/>
                  </a:lnTo>
                  <a:lnTo>
                    <a:pt x="98107" y="35560"/>
                  </a:lnTo>
                  <a:lnTo>
                    <a:pt x="94500" y="33020"/>
                  </a:lnTo>
                  <a:lnTo>
                    <a:pt x="94627" y="36830"/>
                  </a:lnTo>
                  <a:lnTo>
                    <a:pt x="92303" y="38100"/>
                  </a:lnTo>
                  <a:lnTo>
                    <a:pt x="91274" y="35788"/>
                  </a:lnTo>
                  <a:lnTo>
                    <a:pt x="91262" y="35560"/>
                  </a:lnTo>
                  <a:lnTo>
                    <a:pt x="91211" y="33020"/>
                  </a:lnTo>
                  <a:lnTo>
                    <a:pt x="78206" y="31750"/>
                  </a:lnTo>
                  <a:lnTo>
                    <a:pt x="77774" y="30480"/>
                  </a:lnTo>
                  <a:lnTo>
                    <a:pt x="77355" y="29210"/>
                  </a:lnTo>
                  <a:lnTo>
                    <a:pt x="74053" y="30480"/>
                  </a:lnTo>
                  <a:lnTo>
                    <a:pt x="71767" y="29210"/>
                  </a:lnTo>
                  <a:lnTo>
                    <a:pt x="69011" y="27940"/>
                  </a:lnTo>
                  <a:lnTo>
                    <a:pt x="69456" y="29210"/>
                  </a:lnTo>
                  <a:lnTo>
                    <a:pt x="68427" y="33020"/>
                  </a:lnTo>
                  <a:lnTo>
                    <a:pt x="66141" y="31750"/>
                  </a:lnTo>
                  <a:lnTo>
                    <a:pt x="66789" y="30480"/>
                  </a:lnTo>
                  <a:lnTo>
                    <a:pt x="70027" y="24130"/>
                  </a:lnTo>
                  <a:lnTo>
                    <a:pt x="62903" y="26670"/>
                  </a:lnTo>
                  <a:lnTo>
                    <a:pt x="62941" y="23749"/>
                  </a:lnTo>
                  <a:lnTo>
                    <a:pt x="57150" y="19050"/>
                  </a:lnTo>
                  <a:lnTo>
                    <a:pt x="56426" y="18465"/>
                  </a:lnTo>
                  <a:lnTo>
                    <a:pt x="56426" y="24130"/>
                  </a:lnTo>
                  <a:lnTo>
                    <a:pt x="54597" y="22860"/>
                  </a:lnTo>
                  <a:lnTo>
                    <a:pt x="56159" y="22148"/>
                  </a:lnTo>
                  <a:lnTo>
                    <a:pt x="56426" y="24130"/>
                  </a:lnTo>
                  <a:lnTo>
                    <a:pt x="56426" y="18465"/>
                  </a:lnTo>
                  <a:lnTo>
                    <a:pt x="55587" y="17780"/>
                  </a:lnTo>
                  <a:lnTo>
                    <a:pt x="55765" y="19202"/>
                  </a:lnTo>
                  <a:lnTo>
                    <a:pt x="50431" y="20320"/>
                  </a:lnTo>
                  <a:lnTo>
                    <a:pt x="47663" y="15240"/>
                  </a:lnTo>
                  <a:lnTo>
                    <a:pt x="46278" y="12700"/>
                  </a:lnTo>
                  <a:lnTo>
                    <a:pt x="39725" y="11430"/>
                  </a:lnTo>
                  <a:lnTo>
                    <a:pt x="39268" y="12700"/>
                  </a:lnTo>
                  <a:lnTo>
                    <a:pt x="39738" y="13970"/>
                  </a:lnTo>
                  <a:lnTo>
                    <a:pt x="37884" y="15240"/>
                  </a:lnTo>
                  <a:lnTo>
                    <a:pt x="36436" y="8890"/>
                  </a:lnTo>
                  <a:lnTo>
                    <a:pt x="35039" y="8890"/>
                  </a:lnTo>
                  <a:lnTo>
                    <a:pt x="33235" y="15240"/>
                  </a:lnTo>
                  <a:lnTo>
                    <a:pt x="32740" y="12700"/>
                  </a:lnTo>
                  <a:lnTo>
                    <a:pt x="32258" y="10160"/>
                  </a:lnTo>
                  <a:lnTo>
                    <a:pt x="32283" y="12700"/>
                  </a:lnTo>
                  <a:lnTo>
                    <a:pt x="31356" y="12700"/>
                  </a:lnTo>
                  <a:lnTo>
                    <a:pt x="26174" y="7620"/>
                  </a:lnTo>
                  <a:lnTo>
                    <a:pt x="6807" y="3810"/>
                  </a:lnTo>
                  <a:lnTo>
                    <a:pt x="584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43" y="20320"/>
                  </a:lnTo>
                  <a:lnTo>
                    <a:pt x="3873" y="24130"/>
                  </a:lnTo>
                  <a:lnTo>
                    <a:pt x="10363" y="27940"/>
                  </a:lnTo>
                  <a:lnTo>
                    <a:pt x="10566" y="26670"/>
                  </a:lnTo>
                  <a:lnTo>
                    <a:pt x="10680" y="25908"/>
                  </a:lnTo>
                  <a:lnTo>
                    <a:pt x="8496" y="26670"/>
                  </a:lnTo>
                  <a:lnTo>
                    <a:pt x="11620" y="21590"/>
                  </a:lnTo>
                  <a:lnTo>
                    <a:pt x="11684" y="25400"/>
                  </a:lnTo>
                  <a:lnTo>
                    <a:pt x="12115" y="25400"/>
                  </a:lnTo>
                  <a:lnTo>
                    <a:pt x="11684" y="25552"/>
                  </a:lnTo>
                  <a:lnTo>
                    <a:pt x="11734" y="27940"/>
                  </a:lnTo>
                  <a:lnTo>
                    <a:pt x="12611" y="27825"/>
                  </a:lnTo>
                  <a:lnTo>
                    <a:pt x="12750" y="27813"/>
                  </a:lnTo>
                  <a:lnTo>
                    <a:pt x="22250" y="26670"/>
                  </a:lnTo>
                  <a:lnTo>
                    <a:pt x="21894" y="29248"/>
                  </a:lnTo>
                  <a:lnTo>
                    <a:pt x="24117" y="30480"/>
                  </a:lnTo>
                  <a:lnTo>
                    <a:pt x="24130" y="31750"/>
                  </a:lnTo>
                  <a:lnTo>
                    <a:pt x="25488" y="30480"/>
                  </a:lnTo>
                  <a:lnTo>
                    <a:pt x="26873" y="31750"/>
                  </a:lnTo>
                  <a:lnTo>
                    <a:pt x="26873" y="33020"/>
                  </a:lnTo>
                  <a:lnTo>
                    <a:pt x="26416" y="34290"/>
                  </a:lnTo>
                  <a:lnTo>
                    <a:pt x="24803" y="34290"/>
                  </a:lnTo>
                  <a:lnTo>
                    <a:pt x="26047" y="38100"/>
                  </a:lnTo>
                  <a:lnTo>
                    <a:pt x="30556" y="36830"/>
                  </a:lnTo>
                  <a:lnTo>
                    <a:pt x="30988" y="36830"/>
                  </a:lnTo>
                  <a:lnTo>
                    <a:pt x="29159" y="35560"/>
                  </a:lnTo>
                  <a:lnTo>
                    <a:pt x="36029" y="35560"/>
                  </a:lnTo>
                  <a:lnTo>
                    <a:pt x="42824" y="40640"/>
                  </a:lnTo>
                  <a:lnTo>
                    <a:pt x="50165" y="40640"/>
                  </a:lnTo>
                  <a:lnTo>
                    <a:pt x="50190" y="39370"/>
                  </a:lnTo>
                  <a:lnTo>
                    <a:pt x="55702" y="38100"/>
                  </a:lnTo>
                  <a:lnTo>
                    <a:pt x="53352" y="41910"/>
                  </a:lnTo>
                  <a:lnTo>
                    <a:pt x="58572" y="43116"/>
                  </a:lnTo>
                  <a:lnTo>
                    <a:pt x="60020" y="41910"/>
                  </a:lnTo>
                  <a:lnTo>
                    <a:pt x="61620" y="41910"/>
                  </a:lnTo>
                  <a:lnTo>
                    <a:pt x="62941" y="43180"/>
                  </a:lnTo>
                  <a:lnTo>
                    <a:pt x="61087" y="43180"/>
                  </a:lnTo>
                  <a:lnTo>
                    <a:pt x="64198" y="46990"/>
                  </a:lnTo>
                  <a:lnTo>
                    <a:pt x="65112" y="46990"/>
                  </a:lnTo>
                  <a:lnTo>
                    <a:pt x="70281" y="43180"/>
                  </a:lnTo>
                  <a:lnTo>
                    <a:pt x="70205" y="45720"/>
                  </a:lnTo>
                  <a:lnTo>
                    <a:pt x="72085" y="44450"/>
                  </a:lnTo>
                  <a:lnTo>
                    <a:pt x="72580" y="43180"/>
                  </a:lnTo>
                  <a:lnTo>
                    <a:pt x="75311" y="44450"/>
                  </a:lnTo>
                  <a:lnTo>
                    <a:pt x="72529" y="44450"/>
                  </a:lnTo>
                  <a:lnTo>
                    <a:pt x="75615" y="48260"/>
                  </a:lnTo>
                  <a:lnTo>
                    <a:pt x="72351" y="49530"/>
                  </a:lnTo>
                  <a:lnTo>
                    <a:pt x="75717" y="55880"/>
                  </a:lnTo>
                  <a:lnTo>
                    <a:pt x="79933" y="50800"/>
                  </a:lnTo>
                  <a:lnTo>
                    <a:pt x="78486" y="50800"/>
                  </a:lnTo>
                  <a:lnTo>
                    <a:pt x="80340" y="49530"/>
                  </a:lnTo>
                  <a:lnTo>
                    <a:pt x="79997" y="46990"/>
                  </a:lnTo>
                  <a:lnTo>
                    <a:pt x="84124" y="46990"/>
                  </a:lnTo>
                  <a:lnTo>
                    <a:pt x="85534" y="48260"/>
                  </a:lnTo>
                  <a:lnTo>
                    <a:pt x="87172" y="48260"/>
                  </a:lnTo>
                  <a:lnTo>
                    <a:pt x="85293" y="55880"/>
                  </a:lnTo>
                  <a:lnTo>
                    <a:pt x="89522" y="57150"/>
                  </a:lnTo>
                  <a:lnTo>
                    <a:pt x="89115" y="57150"/>
                  </a:lnTo>
                  <a:lnTo>
                    <a:pt x="88912" y="58293"/>
                  </a:lnTo>
                  <a:lnTo>
                    <a:pt x="89433" y="59690"/>
                  </a:lnTo>
                  <a:lnTo>
                    <a:pt x="92417" y="57150"/>
                  </a:lnTo>
                  <a:lnTo>
                    <a:pt x="93306" y="59690"/>
                  </a:lnTo>
                  <a:lnTo>
                    <a:pt x="95885" y="57150"/>
                  </a:lnTo>
                  <a:lnTo>
                    <a:pt x="95796" y="59664"/>
                  </a:lnTo>
                  <a:lnTo>
                    <a:pt x="93878" y="60960"/>
                  </a:lnTo>
                  <a:lnTo>
                    <a:pt x="94183" y="63500"/>
                  </a:lnTo>
                  <a:lnTo>
                    <a:pt x="96012" y="62230"/>
                  </a:lnTo>
                  <a:lnTo>
                    <a:pt x="98564" y="60452"/>
                  </a:lnTo>
                  <a:lnTo>
                    <a:pt x="97663" y="58420"/>
                  </a:lnTo>
                  <a:lnTo>
                    <a:pt x="97256" y="58686"/>
                  </a:lnTo>
                  <a:lnTo>
                    <a:pt x="97942" y="57150"/>
                  </a:lnTo>
                  <a:lnTo>
                    <a:pt x="96329" y="57150"/>
                  </a:lnTo>
                  <a:lnTo>
                    <a:pt x="100634" y="52070"/>
                  </a:lnTo>
                  <a:lnTo>
                    <a:pt x="103124" y="57150"/>
                  </a:lnTo>
                  <a:lnTo>
                    <a:pt x="102450" y="57150"/>
                  </a:lnTo>
                  <a:lnTo>
                    <a:pt x="100876" y="58420"/>
                  </a:lnTo>
                  <a:lnTo>
                    <a:pt x="99860" y="58420"/>
                  </a:lnTo>
                  <a:lnTo>
                    <a:pt x="100330" y="59690"/>
                  </a:lnTo>
                  <a:lnTo>
                    <a:pt x="102247" y="58420"/>
                  </a:lnTo>
                  <a:lnTo>
                    <a:pt x="102743" y="59690"/>
                  </a:lnTo>
                  <a:lnTo>
                    <a:pt x="100495" y="64770"/>
                  </a:lnTo>
                  <a:lnTo>
                    <a:pt x="100368" y="64503"/>
                  </a:lnTo>
                  <a:lnTo>
                    <a:pt x="100164" y="67310"/>
                  </a:lnTo>
                  <a:lnTo>
                    <a:pt x="103390" y="64770"/>
                  </a:lnTo>
                  <a:lnTo>
                    <a:pt x="105016" y="63500"/>
                  </a:lnTo>
                  <a:lnTo>
                    <a:pt x="103657" y="66040"/>
                  </a:lnTo>
                  <a:lnTo>
                    <a:pt x="104292" y="66040"/>
                  </a:lnTo>
                  <a:lnTo>
                    <a:pt x="105765" y="64770"/>
                  </a:lnTo>
                  <a:lnTo>
                    <a:pt x="106553" y="66040"/>
                  </a:lnTo>
                  <a:lnTo>
                    <a:pt x="103543" y="68580"/>
                  </a:lnTo>
                  <a:lnTo>
                    <a:pt x="107124" y="66040"/>
                  </a:lnTo>
                  <a:lnTo>
                    <a:pt x="106934" y="69367"/>
                  </a:lnTo>
                  <a:lnTo>
                    <a:pt x="110058" y="68580"/>
                  </a:lnTo>
                  <a:lnTo>
                    <a:pt x="109004" y="66040"/>
                  </a:lnTo>
                  <a:lnTo>
                    <a:pt x="116230" y="64770"/>
                  </a:lnTo>
                  <a:lnTo>
                    <a:pt x="109105" y="73660"/>
                  </a:lnTo>
                  <a:lnTo>
                    <a:pt x="114744" y="75755"/>
                  </a:lnTo>
                  <a:lnTo>
                    <a:pt x="113474" y="72390"/>
                  </a:lnTo>
                  <a:lnTo>
                    <a:pt x="115354" y="72390"/>
                  </a:lnTo>
                  <a:lnTo>
                    <a:pt x="116306" y="73660"/>
                  </a:lnTo>
                  <a:lnTo>
                    <a:pt x="117398" y="74930"/>
                  </a:lnTo>
                  <a:lnTo>
                    <a:pt x="117487" y="76200"/>
                  </a:lnTo>
                  <a:lnTo>
                    <a:pt x="121856" y="78740"/>
                  </a:lnTo>
                  <a:lnTo>
                    <a:pt x="120916" y="77470"/>
                  </a:lnTo>
                  <a:lnTo>
                    <a:pt x="120688" y="77152"/>
                  </a:lnTo>
                  <a:lnTo>
                    <a:pt x="122567" y="73660"/>
                  </a:lnTo>
                  <a:lnTo>
                    <a:pt x="123253" y="72390"/>
                  </a:lnTo>
                  <a:lnTo>
                    <a:pt x="125552" y="72390"/>
                  </a:lnTo>
                  <a:lnTo>
                    <a:pt x="124307" y="74930"/>
                  </a:lnTo>
                  <a:lnTo>
                    <a:pt x="128193" y="78740"/>
                  </a:lnTo>
                  <a:lnTo>
                    <a:pt x="128193" y="77470"/>
                  </a:lnTo>
                  <a:lnTo>
                    <a:pt x="130556" y="77470"/>
                  </a:lnTo>
                  <a:lnTo>
                    <a:pt x="128651" y="80010"/>
                  </a:lnTo>
                  <a:lnTo>
                    <a:pt x="132105" y="78740"/>
                  </a:lnTo>
                  <a:lnTo>
                    <a:pt x="132588" y="80010"/>
                  </a:lnTo>
                  <a:lnTo>
                    <a:pt x="134505" y="82550"/>
                  </a:lnTo>
                  <a:lnTo>
                    <a:pt x="134861" y="80010"/>
                  </a:lnTo>
                  <a:lnTo>
                    <a:pt x="136004" y="78740"/>
                  </a:lnTo>
                  <a:lnTo>
                    <a:pt x="137147" y="77470"/>
                  </a:lnTo>
                  <a:lnTo>
                    <a:pt x="139268" y="78740"/>
                  </a:lnTo>
                  <a:lnTo>
                    <a:pt x="139903" y="81280"/>
                  </a:lnTo>
                  <a:lnTo>
                    <a:pt x="140347" y="81280"/>
                  </a:lnTo>
                  <a:lnTo>
                    <a:pt x="138874" y="82550"/>
                  </a:lnTo>
                  <a:lnTo>
                    <a:pt x="137134" y="85090"/>
                  </a:lnTo>
                  <a:lnTo>
                    <a:pt x="137058" y="81280"/>
                  </a:lnTo>
                  <a:lnTo>
                    <a:pt x="136499" y="82550"/>
                  </a:lnTo>
                  <a:lnTo>
                    <a:pt x="135585" y="82550"/>
                  </a:lnTo>
                  <a:lnTo>
                    <a:pt x="135039" y="83820"/>
                  </a:lnTo>
                  <a:lnTo>
                    <a:pt x="135661" y="86360"/>
                  </a:lnTo>
                  <a:lnTo>
                    <a:pt x="138925" y="86360"/>
                  </a:lnTo>
                  <a:lnTo>
                    <a:pt x="138861" y="85090"/>
                  </a:lnTo>
                  <a:lnTo>
                    <a:pt x="144907" y="83820"/>
                  </a:lnTo>
                  <a:lnTo>
                    <a:pt x="145084" y="85090"/>
                  </a:lnTo>
                  <a:lnTo>
                    <a:pt x="143243" y="86360"/>
                  </a:lnTo>
                  <a:lnTo>
                    <a:pt x="144233" y="86360"/>
                  </a:lnTo>
                  <a:lnTo>
                    <a:pt x="145440" y="85090"/>
                  </a:lnTo>
                  <a:lnTo>
                    <a:pt x="146812" y="86360"/>
                  </a:lnTo>
                  <a:lnTo>
                    <a:pt x="145402" y="87630"/>
                  </a:lnTo>
                  <a:lnTo>
                    <a:pt x="144360" y="90170"/>
                  </a:lnTo>
                  <a:lnTo>
                    <a:pt x="147281" y="90170"/>
                  </a:lnTo>
                  <a:lnTo>
                    <a:pt x="147078" y="91440"/>
                  </a:lnTo>
                  <a:lnTo>
                    <a:pt x="148043" y="93980"/>
                  </a:lnTo>
                  <a:lnTo>
                    <a:pt x="147116" y="93980"/>
                  </a:lnTo>
                  <a:lnTo>
                    <a:pt x="148666" y="96520"/>
                  </a:lnTo>
                  <a:lnTo>
                    <a:pt x="154635" y="92710"/>
                  </a:lnTo>
                  <a:lnTo>
                    <a:pt x="156375" y="95923"/>
                  </a:lnTo>
                  <a:lnTo>
                    <a:pt x="156705" y="96520"/>
                  </a:lnTo>
                  <a:lnTo>
                    <a:pt x="157073" y="95250"/>
                  </a:lnTo>
                  <a:lnTo>
                    <a:pt x="158369" y="95250"/>
                  </a:lnTo>
                  <a:lnTo>
                    <a:pt x="160845" y="97790"/>
                  </a:lnTo>
                  <a:lnTo>
                    <a:pt x="161861" y="101600"/>
                  </a:lnTo>
                  <a:lnTo>
                    <a:pt x="166636" y="100330"/>
                  </a:lnTo>
                  <a:lnTo>
                    <a:pt x="166408" y="105410"/>
                  </a:lnTo>
                  <a:lnTo>
                    <a:pt x="169379" y="105410"/>
                  </a:lnTo>
                  <a:lnTo>
                    <a:pt x="167093" y="100330"/>
                  </a:lnTo>
                  <a:lnTo>
                    <a:pt x="166535" y="99060"/>
                  </a:lnTo>
                  <a:lnTo>
                    <a:pt x="171500" y="100330"/>
                  </a:lnTo>
                  <a:lnTo>
                    <a:pt x="175133" y="100330"/>
                  </a:lnTo>
                  <a:lnTo>
                    <a:pt x="170840" y="104140"/>
                  </a:lnTo>
                  <a:lnTo>
                    <a:pt x="171297" y="105410"/>
                  </a:lnTo>
                  <a:lnTo>
                    <a:pt x="173812" y="104140"/>
                  </a:lnTo>
                  <a:lnTo>
                    <a:pt x="178523" y="102870"/>
                  </a:lnTo>
                  <a:lnTo>
                    <a:pt x="179514" y="106680"/>
                  </a:lnTo>
                  <a:lnTo>
                    <a:pt x="177825" y="106680"/>
                  </a:lnTo>
                  <a:lnTo>
                    <a:pt x="176834" y="105410"/>
                  </a:lnTo>
                  <a:lnTo>
                    <a:pt x="177723" y="109220"/>
                  </a:lnTo>
                  <a:lnTo>
                    <a:pt x="173329" y="110490"/>
                  </a:lnTo>
                  <a:lnTo>
                    <a:pt x="172212" y="109220"/>
                  </a:lnTo>
                  <a:lnTo>
                    <a:pt x="172491" y="113030"/>
                  </a:lnTo>
                  <a:lnTo>
                    <a:pt x="175704" y="110490"/>
                  </a:lnTo>
                  <a:lnTo>
                    <a:pt x="182003" y="111760"/>
                  </a:lnTo>
                  <a:lnTo>
                    <a:pt x="185229" y="110490"/>
                  </a:lnTo>
                  <a:lnTo>
                    <a:pt x="185699" y="111760"/>
                  </a:lnTo>
                  <a:lnTo>
                    <a:pt x="184721" y="111760"/>
                  </a:lnTo>
                  <a:lnTo>
                    <a:pt x="185331" y="116840"/>
                  </a:lnTo>
                  <a:lnTo>
                    <a:pt x="189674" y="107950"/>
                  </a:lnTo>
                  <a:lnTo>
                    <a:pt x="192468" y="111760"/>
                  </a:lnTo>
                  <a:lnTo>
                    <a:pt x="193319" y="113030"/>
                  </a:lnTo>
                  <a:lnTo>
                    <a:pt x="193509" y="114300"/>
                  </a:lnTo>
                  <a:lnTo>
                    <a:pt x="196532" y="114300"/>
                  </a:lnTo>
                  <a:lnTo>
                    <a:pt x="195618" y="115570"/>
                  </a:lnTo>
                  <a:lnTo>
                    <a:pt x="194945" y="115570"/>
                  </a:lnTo>
                  <a:lnTo>
                    <a:pt x="199250" y="116840"/>
                  </a:lnTo>
                  <a:lnTo>
                    <a:pt x="199085" y="118110"/>
                  </a:lnTo>
                  <a:lnTo>
                    <a:pt x="200329" y="116840"/>
                  </a:lnTo>
                  <a:lnTo>
                    <a:pt x="202653" y="115570"/>
                  </a:lnTo>
                  <a:lnTo>
                    <a:pt x="203720" y="115570"/>
                  </a:lnTo>
                  <a:lnTo>
                    <a:pt x="204101" y="116840"/>
                  </a:lnTo>
                  <a:lnTo>
                    <a:pt x="205714" y="116840"/>
                  </a:lnTo>
                  <a:lnTo>
                    <a:pt x="205473" y="119380"/>
                  </a:lnTo>
                  <a:lnTo>
                    <a:pt x="204495" y="119380"/>
                  </a:lnTo>
                  <a:lnTo>
                    <a:pt x="205422" y="122631"/>
                  </a:lnTo>
                  <a:lnTo>
                    <a:pt x="205574" y="121920"/>
                  </a:lnTo>
                  <a:lnTo>
                    <a:pt x="208013" y="120650"/>
                  </a:lnTo>
                  <a:lnTo>
                    <a:pt x="207670" y="121920"/>
                  </a:lnTo>
                  <a:lnTo>
                    <a:pt x="208153" y="123190"/>
                  </a:lnTo>
                  <a:lnTo>
                    <a:pt x="208508" y="124460"/>
                  </a:lnTo>
                  <a:lnTo>
                    <a:pt x="211366" y="124460"/>
                  </a:lnTo>
                  <a:lnTo>
                    <a:pt x="209791" y="127000"/>
                  </a:lnTo>
                  <a:lnTo>
                    <a:pt x="211404" y="127000"/>
                  </a:lnTo>
                  <a:lnTo>
                    <a:pt x="213029" y="128270"/>
                  </a:lnTo>
                  <a:lnTo>
                    <a:pt x="210807" y="130810"/>
                  </a:lnTo>
                  <a:lnTo>
                    <a:pt x="213067" y="130810"/>
                  </a:lnTo>
                  <a:lnTo>
                    <a:pt x="214020" y="129540"/>
                  </a:lnTo>
                  <a:lnTo>
                    <a:pt x="215950" y="129540"/>
                  </a:lnTo>
                  <a:lnTo>
                    <a:pt x="217589" y="130810"/>
                  </a:lnTo>
                  <a:lnTo>
                    <a:pt x="217347" y="131254"/>
                  </a:lnTo>
                  <a:lnTo>
                    <a:pt x="219837" y="132080"/>
                  </a:lnTo>
                  <a:lnTo>
                    <a:pt x="221437" y="134620"/>
                  </a:lnTo>
                  <a:lnTo>
                    <a:pt x="228231" y="134620"/>
                  </a:lnTo>
                  <a:lnTo>
                    <a:pt x="229158" y="137160"/>
                  </a:lnTo>
                  <a:lnTo>
                    <a:pt x="226593" y="137160"/>
                  </a:lnTo>
                  <a:lnTo>
                    <a:pt x="226568" y="138430"/>
                  </a:lnTo>
                  <a:lnTo>
                    <a:pt x="229819" y="137160"/>
                  </a:lnTo>
                  <a:lnTo>
                    <a:pt x="230136" y="137160"/>
                  </a:lnTo>
                  <a:lnTo>
                    <a:pt x="229146" y="138430"/>
                  </a:lnTo>
                  <a:lnTo>
                    <a:pt x="231089" y="138430"/>
                  </a:lnTo>
                  <a:lnTo>
                    <a:pt x="231457" y="134620"/>
                  </a:lnTo>
                  <a:lnTo>
                    <a:pt x="234048" y="135890"/>
                  </a:lnTo>
                  <a:lnTo>
                    <a:pt x="237070" y="132080"/>
                  </a:lnTo>
                  <a:lnTo>
                    <a:pt x="234505" y="143510"/>
                  </a:lnTo>
                  <a:lnTo>
                    <a:pt x="239725" y="140970"/>
                  </a:lnTo>
                  <a:lnTo>
                    <a:pt x="239674" y="142240"/>
                  </a:lnTo>
                  <a:lnTo>
                    <a:pt x="238048" y="143510"/>
                  </a:lnTo>
                  <a:lnTo>
                    <a:pt x="237350" y="144780"/>
                  </a:lnTo>
                  <a:lnTo>
                    <a:pt x="241554" y="144780"/>
                  </a:lnTo>
                  <a:lnTo>
                    <a:pt x="246786" y="143510"/>
                  </a:lnTo>
                  <a:lnTo>
                    <a:pt x="247548" y="147269"/>
                  </a:lnTo>
                  <a:lnTo>
                    <a:pt x="247548" y="147396"/>
                  </a:lnTo>
                  <a:lnTo>
                    <a:pt x="247700" y="148209"/>
                  </a:lnTo>
                  <a:lnTo>
                    <a:pt x="248069" y="149161"/>
                  </a:lnTo>
                  <a:lnTo>
                    <a:pt x="247561" y="146723"/>
                  </a:lnTo>
                  <a:lnTo>
                    <a:pt x="247624" y="143510"/>
                  </a:lnTo>
                  <a:lnTo>
                    <a:pt x="251828" y="142240"/>
                  </a:lnTo>
                  <a:lnTo>
                    <a:pt x="255333" y="142240"/>
                  </a:lnTo>
                  <a:lnTo>
                    <a:pt x="255320" y="142367"/>
                  </a:lnTo>
                  <a:lnTo>
                    <a:pt x="256159" y="141909"/>
                  </a:lnTo>
                  <a:lnTo>
                    <a:pt x="257644" y="141084"/>
                  </a:lnTo>
                  <a:lnTo>
                    <a:pt x="256984" y="141198"/>
                  </a:lnTo>
                  <a:lnTo>
                    <a:pt x="256235" y="141338"/>
                  </a:lnTo>
                  <a:lnTo>
                    <a:pt x="255600" y="141465"/>
                  </a:lnTo>
                  <a:lnTo>
                    <a:pt x="255689" y="140970"/>
                  </a:lnTo>
                  <a:lnTo>
                    <a:pt x="255917" y="139700"/>
                  </a:lnTo>
                  <a:lnTo>
                    <a:pt x="255917" y="138430"/>
                  </a:lnTo>
                  <a:lnTo>
                    <a:pt x="260235" y="139700"/>
                  </a:lnTo>
                  <a:lnTo>
                    <a:pt x="259118" y="140970"/>
                  </a:lnTo>
                  <a:lnTo>
                    <a:pt x="258787" y="141249"/>
                  </a:lnTo>
                  <a:lnTo>
                    <a:pt x="258978" y="143510"/>
                  </a:lnTo>
                  <a:lnTo>
                    <a:pt x="257048" y="144780"/>
                  </a:lnTo>
                  <a:lnTo>
                    <a:pt x="256197" y="145300"/>
                  </a:lnTo>
                  <a:lnTo>
                    <a:pt x="256197" y="149860"/>
                  </a:lnTo>
                  <a:lnTo>
                    <a:pt x="254876" y="149860"/>
                  </a:lnTo>
                  <a:lnTo>
                    <a:pt x="254850" y="147320"/>
                  </a:lnTo>
                  <a:lnTo>
                    <a:pt x="255511" y="148590"/>
                  </a:lnTo>
                  <a:lnTo>
                    <a:pt x="256019" y="148590"/>
                  </a:lnTo>
                  <a:lnTo>
                    <a:pt x="256197" y="149860"/>
                  </a:lnTo>
                  <a:lnTo>
                    <a:pt x="256197" y="145300"/>
                  </a:lnTo>
                  <a:lnTo>
                    <a:pt x="254965" y="146050"/>
                  </a:lnTo>
                  <a:lnTo>
                    <a:pt x="255320" y="143510"/>
                  </a:lnTo>
                  <a:lnTo>
                    <a:pt x="253149" y="144780"/>
                  </a:lnTo>
                  <a:lnTo>
                    <a:pt x="250875" y="146050"/>
                  </a:lnTo>
                  <a:lnTo>
                    <a:pt x="249669" y="147320"/>
                  </a:lnTo>
                  <a:lnTo>
                    <a:pt x="250710" y="147320"/>
                  </a:lnTo>
                  <a:lnTo>
                    <a:pt x="250240" y="148590"/>
                  </a:lnTo>
                  <a:lnTo>
                    <a:pt x="251879" y="148590"/>
                  </a:lnTo>
                  <a:lnTo>
                    <a:pt x="249936" y="152400"/>
                  </a:lnTo>
                  <a:lnTo>
                    <a:pt x="251142" y="151130"/>
                  </a:lnTo>
                  <a:lnTo>
                    <a:pt x="253339" y="156210"/>
                  </a:lnTo>
                  <a:lnTo>
                    <a:pt x="258787" y="154940"/>
                  </a:lnTo>
                  <a:lnTo>
                    <a:pt x="265150" y="152400"/>
                  </a:lnTo>
                  <a:lnTo>
                    <a:pt x="270687" y="154940"/>
                  </a:lnTo>
                  <a:lnTo>
                    <a:pt x="267589" y="156210"/>
                  </a:lnTo>
                  <a:lnTo>
                    <a:pt x="267182" y="158750"/>
                  </a:lnTo>
                  <a:lnTo>
                    <a:pt x="266661" y="159283"/>
                  </a:lnTo>
                  <a:lnTo>
                    <a:pt x="268833" y="163830"/>
                  </a:lnTo>
                  <a:lnTo>
                    <a:pt x="271614" y="163830"/>
                  </a:lnTo>
                  <a:lnTo>
                    <a:pt x="270408" y="165100"/>
                  </a:lnTo>
                  <a:lnTo>
                    <a:pt x="268681" y="166370"/>
                  </a:lnTo>
                  <a:lnTo>
                    <a:pt x="267055" y="165100"/>
                  </a:lnTo>
                  <a:lnTo>
                    <a:pt x="266242" y="170180"/>
                  </a:lnTo>
                  <a:lnTo>
                    <a:pt x="270332" y="166370"/>
                  </a:lnTo>
                  <a:lnTo>
                    <a:pt x="274421" y="162560"/>
                  </a:lnTo>
                  <a:lnTo>
                    <a:pt x="274027" y="166370"/>
                  </a:lnTo>
                  <a:lnTo>
                    <a:pt x="274916" y="166370"/>
                  </a:lnTo>
                  <a:lnTo>
                    <a:pt x="276644" y="170180"/>
                  </a:lnTo>
                  <a:lnTo>
                    <a:pt x="274358" y="170180"/>
                  </a:lnTo>
                  <a:lnTo>
                    <a:pt x="275666" y="171450"/>
                  </a:lnTo>
                  <a:lnTo>
                    <a:pt x="277990" y="173990"/>
                  </a:lnTo>
                  <a:lnTo>
                    <a:pt x="282956" y="176530"/>
                  </a:lnTo>
                  <a:lnTo>
                    <a:pt x="285597" y="176530"/>
                  </a:lnTo>
                  <a:lnTo>
                    <a:pt x="287578" y="175260"/>
                  </a:lnTo>
                  <a:lnTo>
                    <a:pt x="287147" y="176530"/>
                  </a:lnTo>
                  <a:lnTo>
                    <a:pt x="282968" y="179070"/>
                  </a:lnTo>
                  <a:lnTo>
                    <a:pt x="282079" y="180340"/>
                  </a:lnTo>
                  <a:lnTo>
                    <a:pt x="288785" y="177342"/>
                  </a:lnTo>
                  <a:lnTo>
                    <a:pt x="293547" y="175260"/>
                  </a:lnTo>
                  <a:lnTo>
                    <a:pt x="299351" y="172720"/>
                  </a:lnTo>
                  <a:lnTo>
                    <a:pt x="295833" y="175260"/>
                  </a:lnTo>
                  <a:lnTo>
                    <a:pt x="291426" y="183375"/>
                  </a:lnTo>
                  <a:lnTo>
                    <a:pt x="292569" y="181610"/>
                  </a:lnTo>
                  <a:lnTo>
                    <a:pt x="293509" y="181610"/>
                  </a:lnTo>
                  <a:lnTo>
                    <a:pt x="291884" y="186690"/>
                  </a:lnTo>
                  <a:lnTo>
                    <a:pt x="292938" y="185420"/>
                  </a:lnTo>
                  <a:lnTo>
                    <a:pt x="292392" y="189052"/>
                  </a:lnTo>
                  <a:lnTo>
                    <a:pt x="297827" y="185420"/>
                  </a:lnTo>
                  <a:lnTo>
                    <a:pt x="298780" y="186690"/>
                  </a:lnTo>
                  <a:lnTo>
                    <a:pt x="297878" y="186690"/>
                  </a:lnTo>
                  <a:lnTo>
                    <a:pt x="294208" y="190309"/>
                  </a:lnTo>
                  <a:lnTo>
                    <a:pt x="298907" y="189522"/>
                  </a:lnTo>
                  <a:lnTo>
                    <a:pt x="296456" y="193040"/>
                  </a:lnTo>
                  <a:lnTo>
                    <a:pt x="295681" y="194310"/>
                  </a:lnTo>
                  <a:lnTo>
                    <a:pt x="296354" y="194310"/>
                  </a:lnTo>
                  <a:lnTo>
                    <a:pt x="297942" y="198120"/>
                  </a:lnTo>
                  <a:lnTo>
                    <a:pt x="299135" y="198120"/>
                  </a:lnTo>
                  <a:lnTo>
                    <a:pt x="299123" y="195580"/>
                  </a:lnTo>
                  <a:lnTo>
                    <a:pt x="301396" y="199390"/>
                  </a:lnTo>
                  <a:lnTo>
                    <a:pt x="305981" y="195580"/>
                  </a:lnTo>
                  <a:lnTo>
                    <a:pt x="309041" y="193040"/>
                  </a:lnTo>
                  <a:lnTo>
                    <a:pt x="311835" y="196850"/>
                  </a:lnTo>
                  <a:lnTo>
                    <a:pt x="310426" y="196850"/>
                  </a:lnTo>
                  <a:lnTo>
                    <a:pt x="304571" y="200660"/>
                  </a:lnTo>
                  <a:lnTo>
                    <a:pt x="305435" y="203200"/>
                  </a:lnTo>
                  <a:lnTo>
                    <a:pt x="320878" y="195580"/>
                  </a:lnTo>
                  <a:lnTo>
                    <a:pt x="325615" y="198120"/>
                  </a:lnTo>
                  <a:lnTo>
                    <a:pt x="324624" y="199390"/>
                  </a:lnTo>
                  <a:lnTo>
                    <a:pt x="325882" y="199390"/>
                  </a:lnTo>
                  <a:lnTo>
                    <a:pt x="328345" y="200660"/>
                  </a:lnTo>
                  <a:lnTo>
                    <a:pt x="323113" y="201930"/>
                  </a:lnTo>
                  <a:lnTo>
                    <a:pt x="311251" y="204470"/>
                  </a:lnTo>
                  <a:lnTo>
                    <a:pt x="306273" y="205740"/>
                  </a:lnTo>
                  <a:lnTo>
                    <a:pt x="306171" y="208280"/>
                  </a:lnTo>
                  <a:lnTo>
                    <a:pt x="304825" y="207010"/>
                  </a:lnTo>
                  <a:lnTo>
                    <a:pt x="306539" y="209550"/>
                  </a:lnTo>
                  <a:lnTo>
                    <a:pt x="305701" y="210820"/>
                  </a:lnTo>
                  <a:lnTo>
                    <a:pt x="303555" y="209550"/>
                  </a:lnTo>
                  <a:lnTo>
                    <a:pt x="303022" y="209550"/>
                  </a:lnTo>
                  <a:lnTo>
                    <a:pt x="305765" y="214630"/>
                  </a:lnTo>
                  <a:lnTo>
                    <a:pt x="308711" y="212090"/>
                  </a:lnTo>
                  <a:lnTo>
                    <a:pt x="311619" y="215900"/>
                  </a:lnTo>
                  <a:lnTo>
                    <a:pt x="314071" y="213360"/>
                  </a:lnTo>
                  <a:lnTo>
                    <a:pt x="311708" y="212090"/>
                  </a:lnTo>
                  <a:lnTo>
                    <a:pt x="309321" y="212090"/>
                  </a:lnTo>
                  <a:lnTo>
                    <a:pt x="306908" y="210820"/>
                  </a:lnTo>
                  <a:lnTo>
                    <a:pt x="309778" y="208280"/>
                  </a:lnTo>
                  <a:lnTo>
                    <a:pt x="318020" y="207010"/>
                  </a:lnTo>
                  <a:lnTo>
                    <a:pt x="320052" y="210820"/>
                  </a:lnTo>
                  <a:lnTo>
                    <a:pt x="319468" y="212090"/>
                  </a:lnTo>
                  <a:lnTo>
                    <a:pt x="313994" y="214630"/>
                  </a:lnTo>
                  <a:lnTo>
                    <a:pt x="314413" y="214630"/>
                  </a:lnTo>
                  <a:lnTo>
                    <a:pt x="317487" y="215900"/>
                  </a:lnTo>
                  <a:lnTo>
                    <a:pt x="316953" y="217170"/>
                  </a:lnTo>
                  <a:lnTo>
                    <a:pt x="314198" y="217170"/>
                  </a:lnTo>
                  <a:lnTo>
                    <a:pt x="314413" y="219710"/>
                  </a:lnTo>
                  <a:lnTo>
                    <a:pt x="320700" y="217170"/>
                  </a:lnTo>
                  <a:lnTo>
                    <a:pt x="319265" y="222250"/>
                  </a:lnTo>
                  <a:lnTo>
                    <a:pt x="319633" y="222250"/>
                  </a:lnTo>
                  <a:lnTo>
                    <a:pt x="316801" y="227330"/>
                  </a:lnTo>
                  <a:lnTo>
                    <a:pt x="318795" y="226060"/>
                  </a:lnTo>
                  <a:lnTo>
                    <a:pt x="321576" y="222250"/>
                  </a:lnTo>
                  <a:lnTo>
                    <a:pt x="332689" y="213360"/>
                  </a:lnTo>
                  <a:lnTo>
                    <a:pt x="336092" y="212090"/>
                  </a:lnTo>
                  <a:lnTo>
                    <a:pt x="335699" y="218440"/>
                  </a:lnTo>
                  <a:lnTo>
                    <a:pt x="334441" y="220980"/>
                  </a:lnTo>
                  <a:lnTo>
                    <a:pt x="332422" y="224790"/>
                  </a:lnTo>
                  <a:lnTo>
                    <a:pt x="326136" y="223520"/>
                  </a:lnTo>
                  <a:lnTo>
                    <a:pt x="324396" y="227330"/>
                  </a:lnTo>
                  <a:lnTo>
                    <a:pt x="325310" y="226060"/>
                  </a:lnTo>
                  <a:lnTo>
                    <a:pt x="327469" y="226060"/>
                  </a:lnTo>
                  <a:lnTo>
                    <a:pt x="327266" y="227330"/>
                  </a:lnTo>
                  <a:lnTo>
                    <a:pt x="324459" y="227330"/>
                  </a:lnTo>
                  <a:lnTo>
                    <a:pt x="326085" y="229870"/>
                  </a:lnTo>
                  <a:lnTo>
                    <a:pt x="329628" y="227330"/>
                  </a:lnTo>
                  <a:lnTo>
                    <a:pt x="328307" y="233680"/>
                  </a:lnTo>
                  <a:lnTo>
                    <a:pt x="329488" y="228600"/>
                  </a:lnTo>
                  <a:lnTo>
                    <a:pt x="331635" y="229870"/>
                  </a:lnTo>
                  <a:lnTo>
                    <a:pt x="330123" y="231140"/>
                  </a:lnTo>
                  <a:lnTo>
                    <a:pt x="331609" y="232410"/>
                  </a:lnTo>
                  <a:lnTo>
                    <a:pt x="333349" y="231140"/>
                  </a:lnTo>
                  <a:lnTo>
                    <a:pt x="340258" y="229870"/>
                  </a:lnTo>
                  <a:lnTo>
                    <a:pt x="342442" y="231140"/>
                  </a:lnTo>
                  <a:lnTo>
                    <a:pt x="341503" y="231140"/>
                  </a:lnTo>
                  <a:lnTo>
                    <a:pt x="340245" y="233680"/>
                  </a:lnTo>
                  <a:lnTo>
                    <a:pt x="342392" y="237490"/>
                  </a:lnTo>
                  <a:lnTo>
                    <a:pt x="341884" y="240030"/>
                  </a:lnTo>
                  <a:lnTo>
                    <a:pt x="343979" y="243840"/>
                  </a:lnTo>
                  <a:lnTo>
                    <a:pt x="343344" y="245110"/>
                  </a:lnTo>
                  <a:lnTo>
                    <a:pt x="343268" y="247370"/>
                  </a:lnTo>
                  <a:lnTo>
                    <a:pt x="347154" y="245110"/>
                  </a:lnTo>
                  <a:lnTo>
                    <a:pt x="353250" y="245110"/>
                  </a:lnTo>
                  <a:lnTo>
                    <a:pt x="357428" y="247650"/>
                  </a:lnTo>
                  <a:lnTo>
                    <a:pt x="360159" y="250190"/>
                  </a:lnTo>
                  <a:lnTo>
                    <a:pt x="355231" y="251460"/>
                  </a:lnTo>
                  <a:lnTo>
                    <a:pt x="356158" y="251460"/>
                  </a:lnTo>
                  <a:lnTo>
                    <a:pt x="357212" y="254000"/>
                  </a:lnTo>
                  <a:lnTo>
                    <a:pt x="359791" y="255270"/>
                  </a:lnTo>
                  <a:lnTo>
                    <a:pt x="364248" y="255270"/>
                  </a:lnTo>
                  <a:lnTo>
                    <a:pt x="366128" y="256540"/>
                  </a:lnTo>
                  <a:lnTo>
                    <a:pt x="365582" y="259080"/>
                  </a:lnTo>
                  <a:lnTo>
                    <a:pt x="363562" y="262890"/>
                  </a:lnTo>
                  <a:lnTo>
                    <a:pt x="359829" y="261620"/>
                  </a:lnTo>
                  <a:lnTo>
                    <a:pt x="357924" y="262890"/>
                  </a:lnTo>
                  <a:lnTo>
                    <a:pt x="355727" y="261620"/>
                  </a:lnTo>
                  <a:lnTo>
                    <a:pt x="358025" y="259080"/>
                  </a:lnTo>
                  <a:lnTo>
                    <a:pt x="357035" y="256540"/>
                  </a:lnTo>
                  <a:lnTo>
                    <a:pt x="356717" y="259080"/>
                  </a:lnTo>
                  <a:lnTo>
                    <a:pt x="355358" y="259080"/>
                  </a:lnTo>
                  <a:lnTo>
                    <a:pt x="353809" y="257810"/>
                  </a:lnTo>
                  <a:lnTo>
                    <a:pt x="354203" y="256540"/>
                  </a:lnTo>
                  <a:lnTo>
                    <a:pt x="352463" y="259080"/>
                  </a:lnTo>
                  <a:lnTo>
                    <a:pt x="358355" y="266700"/>
                  </a:lnTo>
                  <a:lnTo>
                    <a:pt x="357657" y="273050"/>
                  </a:lnTo>
                  <a:lnTo>
                    <a:pt x="358965" y="273050"/>
                  </a:lnTo>
                  <a:lnTo>
                    <a:pt x="360540" y="274320"/>
                  </a:lnTo>
                  <a:lnTo>
                    <a:pt x="361480" y="273050"/>
                  </a:lnTo>
                  <a:lnTo>
                    <a:pt x="360502" y="271780"/>
                  </a:lnTo>
                  <a:lnTo>
                    <a:pt x="362356" y="269240"/>
                  </a:lnTo>
                  <a:lnTo>
                    <a:pt x="364883" y="273050"/>
                  </a:lnTo>
                  <a:lnTo>
                    <a:pt x="365277" y="270510"/>
                  </a:lnTo>
                  <a:lnTo>
                    <a:pt x="367690" y="271780"/>
                  </a:lnTo>
                  <a:lnTo>
                    <a:pt x="371360" y="273050"/>
                  </a:lnTo>
                  <a:lnTo>
                    <a:pt x="370928" y="276860"/>
                  </a:lnTo>
                  <a:lnTo>
                    <a:pt x="367690" y="279400"/>
                  </a:lnTo>
                  <a:lnTo>
                    <a:pt x="368668" y="278130"/>
                  </a:lnTo>
                  <a:lnTo>
                    <a:pt x="368782" y="277787"/>
                  </a:lnTo>
                  <a:lnTo>
                    <a:pt x="364604" y="281940"/>
                  </a:lnTo>
                  <a:lnTo>
                    <a:pt x="369557" y="281940"/>
                  </a:lnTo>
                  <a:lnTo>
                    <a:pt x="371259" y="279400"/>
                  </a:lnTo>
                  <a:lnTo>
                    <a:pt x="373634" y="280670"/>
                  </a:lnTo>
                  <a:lnTo>
                    <a:pt x="377024" y="281584"/>
                  </a:lnTo>
                  <a:lnTo>
                    <a:pt x="377837" y="278130"/>
                  </a:lnTo>
                  <a:lnTo>
                    <a:pt x="378726" y="274320"/>
                  </a:lnTo>
                  <a:close/>
                </a:path>
                <a:path w="393700" h="363220">
                  <a:moveTo>
                    <a:pt x="379044" y="347421"/>
                  </a:moveTo>
                  <a:lnTo>
                    <a:pt x="377723" y="347472"/>
                  </a:lnTo>
                  <a:lnTo>
                    <a:pt x="376453" y="348856"/>
                  </a:lnTo>
                  <a:lnTo>
                    <a:pt x="377812" y="350139"/>
                  </a:lnTo>
                  <a:lnTo>
                    <a:pt x="377151" y="349504"/>
                  </a:lnTo>
                  <a:lnTo>
                    <a:pt x="379044" y="347421"/>
                  </a:lnTo>
                  <a:close/>
                </a:path>
                <a:path w="393700" h="363220">
                  <a:moveTo>
                    <a:pt x="379526" y="320421"/>
                  </a:moveTo>
                  <a:lnTo>
                    <a:pt x="378434" y="320802"/>
                  </a:lnTo>
                  <a:lnTo>
                    <a:pt x="376872" y="321424"/>
                  </a:lnTo>
                  <a:lnTo>
                    <a:pt x="374777" y="322783"/>
                  </a:lnTo>
                  <a:lnTo>
                    <a:pt x="375170" y="323049"/>
                  </a:lnTo>
                  <a:lnTo>
                    <a:pt x="376199" y="323215"/>
                  </a:lnTo>
                  <a:lnTo>
                    <a:pt x="376047" y="324154"/>
                  </a:lnTo>
                  <a:lnTo>
                    <a:pt x="375958" y="324358"/>
                  </a:lnTo>
                  <a:lnTo>
                    <a:pt x="375348" y="325196"/>
                  </a:lnTo>
                  <a:lnTo>
                    <a:pt x="374815" y="324358"/>
                  </a:lnTo>
                  <a:lnTo>
                    <a:pt x="373989" y="324485"/>
                  </a:lnTo>
                  <a:lnTo>
                    <a:pt x="374713" y="325018"/>
                  </a:lnTo>
                  <a:lnTo>
                    <a:pt x="375996" y="326440"/>
                  </a:lnTo>
                  <a:lnTo>
                    <a:pt x="376643" y="325196"/>
                  </a:lnTo>
                  <a:lnTo>
                    <a:pt x="377012" y="324485"/>
                  </a:lnTo>
                  <a:lnTo>
                    <a:pt x="376961" y="324358"/>
                  </a:lnTo>
                  <a:lnTo>
                    <a:pt x="376682" y="324154"/>
                  </a:lnTo>
                  <a:lnTo>
                    <a:pt x="377431" y="322351"/>
                  </a:lnTo>
                  <a:lnTo>
                    <a:pt x="379526" y="320421"/>
                  </a:lnTo>
                  <a:close/>
                </a:path>
                <a:path w="393700" h="363220">
                  <a:moveTo>
                    <a:pt x="379882" y="276275"/>
                  </a:moveTo>
                  <a:lnTo>
                    <a:pt x="378866" y="274891"/>
                  </a:lnTo>
                  <a:lnTo>
                    <a:pt x="379349" y="275894"/>
                  </a:lnTo>
                  <a:lnTo>
                    <a:pt x="378879" y="276453"/>
                  </a:lnTo>
                  <a:lnTo>
                    <a:pt x="378612" y="277126"/>
                  </a:lnTo>
                  <a:lnTo>
                    <a:pt x="379234" y="276872"/>
                  </a:lnTo>
                  <a:lnTo>
                    <a:pt x="379882" y="276275"/>
                  </a:lnTo>
                  <a:close/>
                </a:path>
                <a:path w="393700" h="363220">
                  <a:moveTo>
                    <a:pt x="380276" y="276821"/>
                  </a:moveTo>
                  <a:lnTo>
                    <a:pt x="380009" y="276161"/>
                  </a:lnTo>
                  <a:lnTo>
                    <a:pt x="380009" y="276453"/>
                  </a:lnTo>
                  <a:lnTo>
                    <a:pt x="380276" y="276821"/>
                  </a:lnTo>
                  <a:close/>
                </a:path>
                <a:path w="393700" h="363220">
                  <a:moveTo>
                    <a:pt x="380644" y="320040"/>
                  </a:moveTo>
                  <a:lnTo>
                    <a:pt x="380238" y="319773"/>
                  </a:lnTo>
                  <a:lnTo>
                    <a:pt x="379526" y="320421"/>
                  </a:lnTo>
                  <a:lnTo>
                    <a:pt x="380644" y="320040"/>
                  </a:lnTo>
                  <a:close/>
                </a:path>
                <a:path w="393700" h="363220">
                  <a:moveTo>
                    <a:pt x="380657" y="291782"/>
                  </a:moveTo>
                  <a:lnTo>
                    <a:pt x="379272" y="292061"/>
                  </a:lnTo>
                  <a:lnTo>
                    <a:pt x="378739" y="292188"/>
                  </a:lnTo>
                  <a:lnTo>
                    <a:pt x="376809" y="290347"/>
                  </a:lnTo>
                  <a:lnTo>
                    <a:pt x="376288" y="290893"/>
                  </a:lnTo>
                  <a:lnTo>
                    <a:pt x="375907" y="292290"/>
                  </a:lnTo>
                  <a:lnTo>
                    <a:pt x="374688" y="294462"/>
                  </a:lnTo>
                  <a:lnTo>
                    <a:pt x="373888" y="295236"/>
                  </a:lnTo>
                  <a:lnTo>
                    <a:pt x="372656" y="294576"/>
                  </a:lnTo>
                  <a:lnTo>
                    <a:pt x="370763" y="292036"/>
                  </a:lnTo>
                  <a:lnTo>
                    <a:pt x="371030" y="292036"/>
                  </a:lnTo>
                  <a:lnTo>
                    <a:pt x="370801" y="291642"/>
                  </a:lnTo>
                  <a:lnTo>
                    <a:pt x="368579" y="287858"/>
                  </a:lnTo>
                  <a:lnTo>
                    <a:pt x="364642" y="289648"/>
                  </a:lnTo>
                  <a:lnTo>
                    <a:pt x="366725" y="291642"/>
                  </a:lnTo>
                  <a:lnTo>
                    <a:pt x="365950" y="291807"/>
                  </a:lnTo>
                  <a:lnTo>
                    <a:pt x="366115" y="291884"/>
                  </a:lnTo>
                  <a:lnTo>
                    <a:pt x="366750" y="291668"/>
                  </a:lnTo>
                  <a:lnTo>
                    <a:pt x="369544" y="293509"/>
                  </a:lnTo>
                  <a:lnTo>
                    <a:pt x="367588" y="296202"/>
                  </a:lnTo>
                  <a:lnTo>
                    <a:pt x="369747" y="297827"/>
                  </a:lnTo>
                  <a:lnTo>
                    <a:pt x="375818" y="295236"/>
                  </a:lnTo>
                  <a:lnTo>
                    <a:pt x="376948" y="294754"/>
                  </a:lnTo>
                  <a:lnTo>
                    <a:pt x="380149" y="292188"/>
                  </a:lnTo>
                  <a:lnTo>
                    <a:pt x="380657" y="291782"/>
                  </a:lnTo>
                  <a:close/>
                </a:path>
                <a:path w="393700" h="363220">
                  <a:moveTo>
                    <a:pt x="380796" y="281940"/>
                  </a:moveTo>
                  <a:lnTo>
                    <a:pt x="378066" y="283502"/>
                  </a:lnTo>
                  <a:lnTo>
                    <a:pt x="377990" y="284022"/>
                  </a:lnTo>
                  <a:lnTo>
                    <a:pt x="380796" y="281940"/>
                  </a:lnTo>
                  <a:close/>
                </a:path>
                <a:path w="393700" h="363220">
                  <a:moveTo>
                    <a:pt x="381000" y="283210"/>
                  </a:moveTo>
                  <a:lnTo>
                    <a:pt x="377952" y="284276"/>
                  </a:lnTo>
                  <a:lnTo>
                    <a:pt x="377926" y="284480"/>
                  </a:lnTo>
                  <a:lnTo>
                    <a:pt x="381000" y="283210"/>
                  </a:lnTo>
                  <a:close/>
                </a:path>
                <a:path w="393700" h="363220">
                  <a:moveTo>
                    <a:pt x="381101" y="291731"/>
                  </a:moveTo>
                  <a:lnTo>
                    <a:pt x="381063" y="291490"/>
                  </a:lnTo>
                  <a:lnTo>
                    <a:pt x="380669" y="291795"/>
                  </a:lnTo>
                  <a:lnTo>
                    <a:pt x="380822" y="291769"/>
                  </a:lnTo>
                  <a:lnTo>
                    <a:pt x="380949" y="291757"/>
                  </a:lnTo>
                  <a:lnTo>
                    <a:pt x="381101" y="291731"/>
                  </a:lnTo>
                  <a:close/>
                </a:path>
                <a:path w="393700" h="363220">
                  <a:moveTo>
                    <a:pt x="382104" y="362610"/>
                  </a:moveTo>
                  <a:lnTo>
                    <a:pt x="379844" y="360197"/>
                  </a:lnTo>
                  <a:lnTo>
                    <a:pt x="381127" y="362254"/>
                  </a:lnTo>
                  <a:lnTo>
                    <a:pt x="382104" y="362610"/>
                  </a:lnTo>
                  <a:close/>
                </a:path>
                <a:path w="393700" h="363220">
                  <a:moveTo>
                    <a:pt x="382231" y="353136"/>
                  </a:moveTo>
                  <a:lnTo>
                    <a:pt x="380822" y="350380"/>
                  </a:lnTo>
                  <a:lnTo>
                    <a:pt x="382054" y="348297"/>
                  </a:lnTo>
                  <a:lnTo>
                    <a:pt x="377825" y="349465"/>
                  </a:lnTo>
                  <a:lnTo>
                    <a:pt x="382231" y="353136"/>
                  </a:lnTo>
                  <a:close/>
                </a:path>
                <a:path w="393700" h="363220">
                  <a:moveTo>
                    <a:pt x="382536" y="353377"/>
                  </a:moveTo>
                  <a:lnTo>
                    <a:pt x="382231" y="353136"/>
                  </a:lnTo>
                  <a:lnTo>
                    <a:pt x="382435" y="353529"/>
                  </a:lnTo>
                  <a:lnTo>
                    <a:pt x="382536" y="353377"/>
                  </a:lnTo>
                  <a:close/>
                </a:path>
                <a:path w="393700" h="363220">
                  <a:moveTo>
                    <a:pt x="382866" y="285673"/>
                  </a:moveTo>
                  <a:lnTo>
                    <a:pt x="381165" y="284797"/>
                  </a:lnTo>
                  <a:lnTo>
                    <a:pt x="380568" y="286118"/>
                  </a:lnTo>
                  <a:lnTo>
                    <a:pt x="382866" y="285673"/>
                  </a:lnTo>
                  <a:close/>
                </a:path>
                <a:path w="393700" h="363220">
                  <a:moveTo>
                    <a:pt x="383197" y="357505"/>
                  </a:moveTo>
                  <a:lnTo>
                    <a:pt x="382892" y="354406"/>
                  </a:lnTo>
                  <a:lnTo>
                    <a:pt x="382435" y="353529"/>
                  </a:lnTo>
                  <a:lnTo>
                    <a:pt x="380885" y="355803"/>
                  </a:lnTo>
                  <a:lnTo>
                    <a:pt x="379895" y="356146"/>
                  </a:lnTo>
                  <a:lnTo>
                    <a:pt x="383197" y="357505"/>
                  </a:lnTo>
                  <a:close/>
                </a:path>
                <a:path w="393700" h="363220">
                  <a:moveTo>
                    <a:pt x="383387" y="318490"/>
                  </a:moveTo>
                  <a:lnTo>
                    <a:pt x="382346" y="318338"/>
                  </a:lnTo>
                  <a:lnTo>
                    <a:pt x="383273" y="319366"/>
                  </a:lnTo>
                  <a:lnTo>
                    <a:pt x="383387" y="318490"/>
                  </a:lnTo>
                  <a:close/>
                </a:path>
                <a:path w="393700" h="363220">
                  <a:moveTo>
                    <a:pt x="384213" y="327444"/>
                  </a:moveTo>
                  <a:lnTo>
                    <a:pt x="382714" y="326250"/>
                  </a:lnTo>
                  <a:lnTo>
                    <a:pt x="381000" y="323786"/>
                  </a:lnTo>
                  <a:lnTo>
                    <a:pt x="379056" y="326478"/>
                  </a:lnTo>
                  <a:lnTo>
                    <a:pt x="380847" y="327240"/>
                  </a:lnTo>
                  <a:lnTo>
                    <a:pt x="381952" y="325691"/>
                  </a:lnTo>
                  <a:lnTo>
                    <a:pt x="384213" y="327444"/>
                  </a:lnTo>
                  <a:close/>
                </a:path>
                <a:path w="393700" h="363220">
                  <a:moveTo>
                    <a:pt x="384263" y="293039"/>
                  </a:moveTo>
                  <a:lnTo>
                    <a:pt x="382803" y="291744"/>
                  </a:lnTo>
                  <a:lnTo>
                    <a:pt x="381889" y="291642"/>
                  </a:lnTo>
                  <a:lnTo>
                    <a:pt x="381101" y="291731"/>
                  </a:lnTo>
                  <a:lnTo>
                    <a:pt x="381812" y="296367"/>
                  </a:lnTo>
                  <a:lnTo>
                    <a:pt x="381406" y="296125"/>
                  </a:lnTo>
                  <a:lnTo>
                    <a:pt x="381889" y="296989"/>
                  </a:lnTo>
                  <a:lnTo>
                    <a:pt x="382054" y="295846"/>
                  </a:lnTo>
                  <a:lnTo>
                    <a:pt x="382803" y="294881"/>
                  </a:lnTo>
                  <a:lnTo>
                    <a:pt x="384263" y="293039"/>
                  </a:lnTo>
                  <a:close/>
                </a:path>
                <a:path w="393700" h="363220">
                  <a:moveTo>
                    <a:pt x="384365" y="300977"/>
                  </a:moveTo>
                  <a:lnTo>
                    <a:pt x="384251" y="301129"/>
                  </a:lnTo>
                  <a:lnTo>
                    <a:pt x="383933" y="301383"/>
                  </a:lnTo>
                  <a:lnTo>
                    <a:pt x="383768" y="301485"/>
                  </a:lnTo>
                  <a:lnTo>
                    <a:pt x="383895" y="301231"/>
                  </a:lnTo>
                  <a:lnTo>
                    <a:pt x="383476" y="301193"/>
                  </a:lnTo>
                  <a:lnTo>
                    <a:pt x="382828" y="301142"/>
                  </a:lnTo>
                  <a:lnTo>
                    <a:pt x="383070" y="299758"/>
                  </a:lnTo>
                  <a:lnTo>
                    <a:pt x="383438" y="300812"/>
                  </a:lnTo>
                  <a:lnTo>
                    <a:pt x="383832" y="301142"/>
                  </a:lnTo>
                  <a:lnTo>
                    <a:pt x="384073" y="301155"/>
                  </a:lnTo>
                  <a:lnTo>
                    <a:pt x="384073" y="300812"/>
                  </a:lnTo>
                  <a:lnTo>
                    <a:pt x="383476" y="299758"/>
                  </a:lnTo>
                  <a:lnTo>
                    <a:pt x="381889" y="296989"/>
                  </a:lnTo>
                  <a:lnTo>
                    <a:pt x="381749" y="297992"/>
                  </a:lnTo>
                  <a:lnTo>
                    <a:pt x="382079" y="299135"/>
                  </a:lnTo>
                  <a:lnTo>
                    <a:pt x="382816" y="301142"/>
                  </a:lnTo>
                  <a:lnTo>
                    <a:pt x="380174" y="300913"/>
                  </a:lnTo>
                  <a:lnTo>
                    <a:pt x="379018" y="299453"/>
                  </a:lnTo>
                  <a:lnTo>
                    <a:pt x="378625" y="298970"/>
                  </a:lnTo>
                  <a:lnTo>
                    <a:pt x="376301" y="300812"/>
                  </a:lnTo>
                  <a:lnTo>
                    <a:pt x="376313" y="301104"/>
                  </a:lnTo>
                  <a:lnTo>
                    <a:pt x="376999" y="303466"/>
                  </a:lnTo>
                  <a:lnTo>
                    <a:pt x="378739" y="302285"/>
                  </a:lnTo>
                  <a:lnTo>
                    <a:pt x="380111" y="303695"/>
                  </a:lnTo>
                  <a:lnTo>
                    <a:pt x="379641" y="302285"/>
                  </a:lnTo>
                  <a:lnTo>
                    <a:pt x="378675" y="299453"/>
                  </a:lnTo>
                  <a:lnTo>
                    <a:pt x="381774" y="304673"/>
                  </a:lnTo>
                  <a:lnTo>
                    <a:pt x="382549" y="301231"/>
                  </a:lnTo>
                  <a:lnTo>
                    <a:pt x="383184" y="302006"/>
                  </a:lnTo>
                  <a:lnTo>
                    <a:pt x="383413" y="302780"/>
                  </a:lnTo>
                  <a:lnTo>
                    <a:pt x="383654" y="303491"/>
                  </a:lnTo>
                  <a:lnTo>
                    <a:pt x="383806" y="302641"/>
                  </a:lnTo>
                  <a:lnTo>
                    <a:pt x="384200" y="301485"/>
                  </a:lnTo>
                  <a:lnTo>
                    <a:pt x="384314" y="301129"/>
                  </a:lnTo>
                  <a:lnTo>
                    <a:pt x="384365" y="300977"/>
                  </a:lnTo>
                  <a:close/>
                </a:path>
                <a:path w="393700" h="363220">
                  <a:moveTo>
                    <a:pt x="384898" y="290601"/>
                  </a:moveTo>
                  <a:lnTo>
                    <a:pt x="380657" y="289420"/>
                  </a:lnTo>
                  <a:lnTo>
                    <a:pt x="382168" y="290766"/>
                  </a:lnTo>
                  <a:lnTo>
                    <a:pt x="384898" y="290601"/>
                  </a:lnTo>
                  <a:close/>
                </a:path>
                <a:path w="393700" h="363220">
                  <a:moveTo>
                    <a:pt x="385330" y="321652"/>
                  </a:moveTo>
                  <a:lnTo>
                    <a:pt x="383273" y="319366"/>
                  </a:lnTo>
                  <a:lnTo>
                    <a:pt x="382981" y="321716"/>
                  </a:lnTo>
                  <a:lnTo>
                    <a:pt x="383641" y="321602"/>
                  </a:lnTo>
                  <a:lnTo>
                    <a:pt x="384556" y="321094"/>
                  </a:lnTo>
                  <a:lnTo>
                    <a:pt x="385330" y="321652"/>
                  </a:lnTo>
                  <a:close/>
                </a:path>
                <a:path w="393700" h="363220">
                  <a:moveTo>
                    <a:pt x="385610" y="336689"/>
                  </a:moveTo>
                  <a:lnTo>
                    <a:pt x="384492" y="335292"/>
                  </a:lnTo>
                  <a:lnTo>
                    <a:pt x="382181" y="332574"/>
                  </a:lnTo>
                  <a:lnTo>
                    <a:pt x="382257" y="333248"/>
                  </a:lnTo>
                  <a:lnTo>
                    <a:pt x="383387" y="334378"/>
                  </a:lnTo>
                  <a:lnTo>
                    <a:pt x="384517" y="335521"/>
                  </a:lnTo>
                  <a:lnTo>
                    <a:pt x="385610" y="336689"/>
                  </a:lnTo>
                  <a:close/>
                </a:path>
                <a:path w="393700" h="363220">
                  <a:moveTo>
                    <a:pt x="385749" y="311619"/>
                  </a:moveTo>
                  <a:lnTo>
                    <a:pt x="385635" y="311480"/>
                  </a:lnTo>
                  <a:lnTo>
                    <a:pt x="385381" y="311581"/>
                  </a:lnTo>
                  <a:lnTo>
                    <a:pt x="385330" y="311708"/>
                  </a:lnTo>
                  <a:lnTo>
                    <a:pt x="385749" y="311619"/>
                  </a:lnTo>
                  <a:close/>
                </a:path>
                <a:path w="393700" h="363220">
                  <a:moveTo>
                    <a:pt x="385914" y="307987"/>
                  </a:moveTo>
                  <a:lnTo>
                    <a:pt x="385584" y="306578"/>
                  </a:lnTo>
                  <a:lnTo>
                    <a:pt x="384327" y="305765"/>
                  </a:lnTo>
                  <a:lnTo>
                    <a:pt x="384048" y="304698"/>
                  </a:lnTo>
                  <a:lnTo>
                    <a:pt x="383667" y="303491"/>
                  </a:lnTo>
                  <a:lnTo>
                    <a:pt x="383400" y="304901"/>
                  </a:lnTo>
                  <a:lnTo>
                    <a:pt x="383374" y="306311"/>
                  </a:lnTo>
                  <a:lnTo>
                    <a:pt x="383590" y="307594"/>
                  </a:lnTo>
                  <a:lnTo>
                    <a:pt x="383247" y="307581"/>
                  </a:lnTo>
                  <a:lnTo>
                    <a:pt x="383006" y="307606"/>
                  </a:lnTo>
                  <a:lnTo>
                    <a:pt x="383184" y="307898"/>
                  </a:lnTo>
                  <a:lnTo>
                    <a:pt x="382879" y="308965"/>
                  </a:lnTo>
                  <a:lnTo>
                    <a:pt x="383590" y="309448"/>
                  </a:lnTo>
                  <a:lnTo>
                    <a:pt x="384454" y="309892"/>
                  </a:lnTo>
                  <a:lnTo>
                    <a:pt x="384073" y="309194"/>
                  </a:lnTo>
                  <a:lnTo>
                    <a:pt x="383781" y="308432"/>
                  </a:lnTo>
                  <a:lnTo>
                    <a:pt x="383603" y="307619"/>
                  </a:lnTo>
                  <a:lnTo>
                    <a:pt x="384416" y="307644"/>
                  </a:lnTo>
                  <a:lnTo>
                    <a:pt x="385914" y="307987"/>
                  </a:lnTo>
                  <a:close/>
                </a:path>
                <a:path w="393700" h="363220">
                  <a:moveTo>
                    <a:pt x="386029" y="299034"/>
                  </a:moveTo>
                  <a:lnTo>
                    <a:pt x="385343" y="298983"/>
                  </a:lnTo>
                  <a:lnTo>
                    <a:pt x="384937" y="299605"/>
                  </a:lnTo>
                  <a:lnTo>
                    <a:pt x="384632" y="300278"/>
                  </a:lnTo>
                  <a:lnTo>
                    <a:pt x="384365" y="300977"/>
                  </a:lnTo>
                  <a:lnTo>
                    <a:pt x="385038" y="300316"/>
                  </a:lnTo>
                  <a:lnTo>
                    <a:pt x="386029" y="299034"/>
                  </a:lnTo>
                  <a:close/>
                </a:path>
                <a:path w="393700" h="363220">
                  <a:moveTo>
                    <a:pt x="386194" y="316852"/>
                  </a:moveTo>
                  <a:lnTo>
                    <a:pt x="386143" y="315899"/>
                  </a:lnTo>
                  <a:lnTo>
                    <a:pt x="386105" y="314972"/>
                  </a:lnTo>
                  <a:lnTo>
                    <a:pt x="386105" y="315785"/>
                  </a:lnTo>
                  <a:lnTo>
                    <a:pt x="386118" y="316890"/>
                  </a:lnTo>
                  <a:close/>
                </a:path>
                <a:path w="393700" h="363220">
                  <a:moveTo>
                    <a:pt x="386194" y="310972"/>
                  </a:moveTo>
                  <a:lnTo>
                    <a:pt x="385749" y="310515"/>
                  </a:lnTo>
                  <a:lnTo>
                    <a:pt x="385064" y="310210"/>
                  </a:lnTo>
                  <a:lnTo>
                    <a:pt x="384454" y="309892"/>
                  </a:lnTo>
                  <a:lnTo>
                    <a:pt x="384746" y="310464"/>
                  </a:lnTo>
                  <a:lnTo>
                    <a:pt x="385114" y="310984"/>
                  </a:lnTo>
                  <a:lnTo>
                    <a:pt x="385559" y="311416"/>
                  </a:lnTo>
                  <a:lnTo>
                    <a:pt x="385724" y="311264"/>
                  </a:lnTo>
                  <a:lnTo>
                    <a:pt x="385965" y="311099"/>
                  </a:lnTo>
                  <a:lnTo>
                    <a:pt x="386194" y="310972"/>
                  </a:lnTo>
                  <a:close/>
                </a:path>
                <a:path w="393700" h="363220">
                  <a:moveTo>
                    <a:pt x="386270" y="317868"/>
                  </a:moveTo>
                  <a:lnTo>
                    <a:pt x="386257" y="317728"/>
                  </a:lnTo>
                  <a:lnTo>
                    <a:pt x="386016" y="317842"/>
                  </a:lnTo>
                  <a:lnTo>
                    <a:pt x="386270" y="317944"/>
                  </a:lnTo>
                  <a:close/>
                </a:path>
                <a:path w="393700" h="363220">
                  <a:moveTo>
                    <a:pt x="386803" y="310692"/>
                  </a:moveTo>
                  <a:lnTo>
                    <a:pt x="386549" y="310781"/>
                  </a:lnTo>
                  <a:lnTo>
                    <a:pt x="386194" y="310972"/>
                  </a:lnTo>
                  <a:lnTo>
                    <a:pt x="386334" y="311099"/>
                  </a:lnTo>
                  <a:lnTo>
                    <a:pt x="386803" y="310692"/>
                  </a:lnTo>
                  <a:close/>
                </a:path>
                <a:path w="393700" h="363220">
                  <a:moveTo>
                    <a:pt x="388023" y="323557"/>
                  </a:moveTo>
                  <a:lnTo>
                    <a:pt x="386283" y="321500"/>
                  </a:lnTo>
                  <a:lnTo>
                    <a:pt x="386295" y="323469"/>
                  </a:lnTo>
                  <a:lnTo>
                    <a:pt x="387045" y="323773"/>
                  </a:lnTo>
                  <a:lnTo>
                    <a:pt x="388023" y="323557"/>
                  </a:lnTo>
                  <a:close/>
                </a:path>
                <a:path w="393700" h="363220">
                  <a:moveTo>
                    <a:pt x="388137" y="333921"/>
                  </a:moveTo>
                  <a:lnTo>
                    <a:pt x="386943" y="333387"/>
                  </a:lnTo>
                  <a:lnTo>
                    <a:pt x="387604" y="334391"/>
                  </a:lnTo>
                  <a:lnTo>
                    <a:pt x="387997" y="334200"/>
                  </a:lnTo>
                  <a:lnTo>
                    <a:pt x="388137" y="333921"/>
                  </a:lnTo>
                  <a:close/>
                </a:path>
                <a:path w="393700" h="363220">
                  <a:moveTo>
                    <a:pt x="388581" y="315671"/>
                  </a:moveTo>
                  <a:lnTo>
                    <a:pt x="386194" y="316852"/>
                  </a:lnTo>
                  <a:lnTo>
                    <a:pt x="386207" y="317106"/>
                  </a:lnTo>
                  <a:lnTo>
                    <a:pt x="386257" y="317715"/>
                  </a:lnTo>
                  <a:lnTo>
                    <a:pt x="386778" y="317487"/>
                  </a:lnTo>
                  <a:lnTo>
                    <a:pt x="388137" y="316992"/>
                  </a:lnTo>
                  <a:lnTo>
                    <a:pt x="388581" y="315671"/>
                  </a:lnTo>
                  <a:close/>
                </a:path>
                <a:path w="393700" h="363220">
                  <a:moveTo>
                    <a:pt x="388988" y="336562"/>
                  </a:moveTo>
                  <a:lnTo>
                    <a:pt x="387616" y="334403"/>
                  </a:lnTo>
                  <a:lnTo>
                    <a:pt x="386943" y="334721"/>
                  </a:lnTo>
                  <a:lnTo>
                    <a:pt x="385584" y="334797"/>
                  </a:lnTo>
                  <a:lnTo>
                    <a:pt x="388124" y="335394"/>
                  </a:lnTo>
                  <a:lnTo>
                    <a:pt x="386867" y="335254"/>
                  </a:lnTo>
                  <a:lnTo>
                    <a:pt x="388073" y="335648"/>
                  </a:lnTo>
                  <a:lnTo>
                    <a:pt x="388988" y="336562"/>
                  </a:lnTo>
                  <a:close/>
                </a:path>
                <a:path w="393700" h="363220">
                  <a:moveTo>
                    <a:pt x="389026" y="341655"/>
                  </a:moveTo>
                  <a:lnTo>
                    <a:pt x="388378" y="337820"/>
                  </a:lnTo>
                  <a:lnTo>
                    <a:pt x="387489" y="338963"/>
                  </a:lnTo>
                  <a:lnTo>
                    <a:pt x="386930" y="340398"/>
                  </a:lnTo>
                  <a:lnTo>
                    <a:pt x="385445" y="338442"/>
                  </a:lnTo>
                  <a:lnTo>
                    <a:pt x="386054" y="342201"/>
                  </a:lnTo>
                  <a:lnTo>
                    <a:pt x="389026" y="341655"/>
                  </a:lnTo>
                  <a:close/>
                </a:path>
                <a:path w="393700" h="363220">
                  <a:moveTo>
                    <a:pt x="389445" y="303771"/>
                  </a:moveTo>
                  <a:lnTo>
                    <a:pt x="388950" y="303174"/>
                  </a:lnTo>
                  <a:lnTo>
                    <a:pt x="388277" y="302628"/>
                  </a:lnTo>
                  <a:lnTo>
                    <a:pt x="387210" y="302158"/>
                  </a:lnTo>
                  <a:lnTo>
                    <a:pt x="387718" y="302704"/>
                  </a:lnTo>
                  <a:lnTo>
                    <a:pt x="388556" y="303212"/>
                  </a:lnTo>
                  <a:lnTo>
                    <a:pt x="389445" y="303771"/>
                  </a:lnTo>
                  <a:close/>
                </a:path>
                <a:path w="393700" h="363220">
                  <a:moveTo>
                    <a:pt x="390156" y="322643"/>
                  </a:moveTo>
                  <a:lnTo>
                    <a:pt x="389153" y="323303"/>
                  </a:lnTo>
                  <a:lnTo>
                    <a:pt x="388023" y="323557"/>
                  </a:lnTo>
                  <a:lnTo>
                    <a:pt x="389178" y="324954"/>
                  </a:lnTo>
                  <a:lnTo>
                    <a:pt x="389724" y="324129"/>
                  </a:lnTo>
                  <a:lnTo>
                    <a:pt x="390156" y="322643"/>
                  </a:lnTo>
                  <a:close/>
                </a:path>
                <a:path w="393700" h="363220">
                  <a:moveTo>
                    <a:pt x="390334" y="341045"/>
                  </a:moveTo>
                  <a:lnTo>
                    <a:pt x="389813" y="339090"/>
                  </a:lnTo>
                  <a:lnTo>
                    <a:pt x="389597" y="341261"/>
                  </a:lnTo>
                  <a:lnTo>
                    <a:pt x="390334" y="341045"/>
                  </a:lnTo>
                  <a:close/>
                </a:path>
                <a:path w="393700" h="363220">
                  <a:moveTo>
                    <a:pt x="391236" y="340766"/>
                  </a:moveTo>
                  <a:lnTo>
                    <a:pt x="390334" y="341045"/>
                  </a:lnTo>
                  <a:lnTo>
                    <a:pt x="390728" y="342582"/>
                  </a:lnTo>
                  <a:lnTo>
                    <a:pt x="390906" y="342404"/>
                  </a:lnTo>
                  <a:lnTo>
                    <a:pt x="391121" y="341503"/>
                  </a:lnTo>
                  <a:lnTo>
                    <a:pt x="391236" y="340766"/>
                  </a:lnTo>
                  <a:close/>
                </a:path>
                <a:path w="393700" h="363220">
                  <a:moveTo>
                    <a:pt x="391464" y="322402"/>
                  </a:moveTo>
                  <a:lnTo>
                    <a:pt x="390563" y="322364"/>
                  </a:lnTo>
                  <a:lnTo>
                    <a:pt x="390169" y="322630"/>
                  </a:lnTo>
                  <a:lnTo>
                    <a:pt x="391464" y="322402"/>
                  </a:lnTo>
                  <a:close/>
                </a:path>
                <a:path w="393700" h="363220">
                  <a:moveTo>
                    <a:pt x="392544" y="341261"/>
                  </a:moveTo>
                  <a:lnTo>
                    <a:pt x="391160" y="342265"/>
                  </a:lnTo>
                  <a:lnTo>
                    <a:pt x="391274" y="343814"/>
                  </a:lnTo>
                  <a:lnTo>
                    <a:pt x="392544" y="341261"/>
                  </a:lnTo>
                  <a:close/>
                </a:path>
                <a:path w="393700" h="363220">
                  <a:moveTo>
                    <a:pt x="392760" y="314833"/>
                  </a:moveTo>
                  <a:lnTo>
                    <a:pt x="389382" y="312978"/>
                  </a:lnTo>
                  <a:lnTo>
                    <a:pt x="390550" y="313829"/>
                  </a:lnTo>
                  <a:lnTo>
                    <a:pt x="392760" y="314833"/>
                  </a:lnTo>
                  <a:close/>
                </a:path>
                <a:path w="393700" h="363220">
                  <a:moveTo>
                    <a:pt x="393217" y="307289"/>
                  </a:moveTo>
                  <a:lnTo>
                    <a:pt x="392645" y="305790"/>
                  </a:lnTo>
                  <a:lnTo>
                    <a:pt x="390956" y="304711"/>
                  </a:lnTo>
                  <a:lnTo>
                    <a:pt x="389445" y="303771"/>
                  </a:lnTo>
                  <a:lnTo>
                    <a:pt x="390398" y="304888"/>
                  </a:lnTo>
                  <a:lnTo>
                    <a:pt x="390448" y="306285"/>
                  </a:lnTo>
                  <a:lnTo>
                    <a:pt x="389356" y="308229"/>
                  </a:lnTo>
                  <a:lnTo>
                    <a:pt x="391210" y="308889"/>
                  </a:lnTo>
                  <a:lnTo>
                    <a:pt x="391998" y="306476"/>
                  </a:lnTo>
                  <a:lnTo>
                    <a:pt x="393217" y="307289"/>
                  </a:lnTo>
                  <a:close/>
                </a:path>
                <a:path w="393700" h="363220">
                  <a:moveTo>
                    <a:pt x="393458" y="335546"/>
                  </a:moveTo>
                  <a:lnTo>
                    <a:pt x="392582" y="333463"/>
                  </a:lnTo>
                  <a:lnTo>
                    <a:pt x="391629" y="333946"/>
                  </a:lnTo>
                  <a:lnTo>
                    <a:pt x="390093" y="335178"/>
                  </a:lnTo>
                  <a:lnTo>
                    <a:pt x="391604" y="337159"/>
                  </a:lnTo>
                  <a:lnTo>
                    <a:pt x="392569" y="336715"/>
                  </a:lnTo>
                  <a:lnTo>
                    <a:pt x="392734" y="334886"/>
                  </a:lnTo>
                  <a:lnTo>
                    <a:pt x="393458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499652" y="3344621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4" h="408304">
                  <a:moveTo>
                    <a:pt x="6540" y="390994"/>
                  </a:moveTo>
                  <a:lnTo>
                    <a:pt x="6210" y="391134"/>
                  </a:lnTo>
                  <a:lnTo>
                    <a:pt x="5892" y="391553"/>
                  </a:lnTo>
                  <a:lnTo>
                    <a:pt x="5613" y="392480"/>
                  </a:lnTo>
                  <a:lnTo>
                    <a:pt x="5753" y="392049"/>
                  </a:lnTo>
                  <a:lnTo>
                    <a:pt x="6172" y="391515"/>
                  </a:lnTo>
                  <a:lnTo>
                    <a:pt x="6540" y="390994"/>
                  </a:lnTo>
                  <a:close/>
                </a:path>
                <a:path w="372744" h="408304">
                  <a:moveTo>
                    <a:pt x="25323" y="400507"/>
                  </a:moveTo>
                  <a:lnTo>
                    <a:pt x="24879" y="400507"/>
                  </a:lnTo>
                  <a:lnTo>
                    <a:pt x="25120" y="400989"/>
                  </a:lnTo>
                  <a:lnTo>
                    <a:pt x="25323" y="400507"/>
                  </a:lnTo>
                  <a:close/>
                </a:path>
                <a:path w="372744" h="408304">
                  <a:moveTo>
                    <a:pt x="26123" y="403047"/>
                  </a:moveTo>
                  <a:lnTo>
                    <a:pt x="25120" y="400989"/>
                  </a:lnTo>
                  <a:lnTo>
                    <a:pt x="24790" y="401777"/>
                  </a:lnTo>
                  <a:lnTo>
                    <a:pt x="26123" y="403047"/>
                  </a:lnTo>
                  <a:close/>
                </a:path>
                <a:path w="372744" h="408304">
                  <a:moveTo>
                    <a:pt x="38989" y="386003"/>
                  </a:moveTo>
                  <a:lnTo>
                    <a:pt x="38455" y="386537"/>
                  </a:lnTo>
                  <a:lnTo>
                    <a:pt x="38912" y="386765"/>
                  </a:lnTo>
                  <a:lnTo>
                    <a:pt x="38989" y="386003"/>
                  </a:lnTo>
                  <a:close/>
                </a:path>
                <a:path w="372744" h="408304">
                  <a:moveTo>
                    <a:pt x="50634" y="376377"/>
                  </a:moveTo>
                  <a:lnTo>
                    <a:pt x="46113" y="377647"/>
                  </a:lnTo>
                  <a:lnTo>
                    <a:pt x="49072" y="378917"/>
                  </a:lnTo>
                  <a:lnTo>
                    <a:pt x="50634" y="376377"/>
                  </a:lnTo>
                  <a:close/>
                </a:path>
                <a:path w="372744" h="408304">
                  <a:moveTo>
                    <a:pt x="52222" y="375691"/>
                  </a:moveTo>
                  <a:lnTo>
                    <a:pt x="52070" y="375704"/>
                  </a:lnTo>
                  <a:lnTo>
                    <a:pt x="51943" y="375767"/>
                  </a:lnTo>
                  <a:lnTo>
                    <a:pt x="51777" y="375754"/>
                  </a:lnTo>
                  <a:lnTo>
                    <a:pt x="52031" y="375996"/>
                  </a:lnTo>
                  <a:lnTo>
                    <a:pt x="52222" y="375691"/>
                  </a:lnTo>
                  <a:close/>
                </a:path>
                <a:path w="372744" h="408304">
                  <a:moveTo>
                    <a:pt x="54241" y="337007"/>
                  </a:moveTo>
                  <a:lnTo>
                    <a:pt x="50139" y="335737"/>
                  </a:lnTo>
                  <a:lnTo>
                    <a:pt x="53721" y="337324"/>
                  </a:lnTo>
                  <a:lnTo>
                    <a:pt x="54241" y="337007"/>
                  </a:lnTo>
                  <a:close/>
                </a:path>
                <a:path w="372744" h="408304">
                  <a:moveTo>
                    <a:pt x="56311" y="371297"/>
                  </a:moveTo>
                  <a:lnTo>
                    <a:pt x="55346" y="371297"/>
                  </a:lnTo>
                  <a:lnTo>
                    <a:pt x="55321" y="371843"/>
                  </a:lnTo>
                  <a:lnTo>
                    <a:pt x="56311" y="371297"/>
                  </a:lnTo>
                  <a:close/>
                </a:path>
                <a:path w="372744" h="408304">
                  <a:moveTo>
                    <a:pt x="79692" y="298907"/>
                  </a:moveTo>
                  <a:lnTo>
                    <a:pt x="77762" y="301447"/>
                  </a:lnTo>
                  <a:lnTo>
                    <a:pt x="78409" y="301447"/>
                  </a:lnTo>
                  <a:lnTo>
                    <a:pt x="78727" y="303669"/>
                  </a:lnTo>
                  <a:lnTo>
                    <a:pt x="79692" y="298907"/>
                  </a:lnTo>
                  <a:close/>
                </a:path>
                <a:path w="372744" h="408304">
                  <a:moveTo>
                    <a:pt x="80111" y="305257"/>
                  </a:moveTo>
                  <a:lnTo>
                    <a:pt x="78778" y="303987"/>
                  </a:lnTo>
                  <a:lnTo>
                    <a:pt x="78727" y="303669"/>
                  </a:lnTo>
                  <a:lnTo>
                    <a:pt x="78155" y="306527"/>
                  </a:lnTo>
                  <a:lnTo>
                    <a:pt x="79984" y="305422"/>
                  </a:lnTo>
                  <a:lnTo>
                    <a:pt x="80111" y="305257"/>
                  </a:lnTo>
                  <a:close/>
                </a:path>
                <a:path w="372744" h="408304">
                  <a:moveTo>
                    <a:pt x="84188" y="327698"/>
                  </a:moveTo>
                  <a:lnTo>
                    <a:pt x="81826" y="326847"/>
                  </a:lnTo>
                  <a:lnTo>
                    <a:pt x="82753" y="328117"/>
                  </a:lnTo>
                  <a:lnTo>
                    <a:pt x="83070" y="328117"/>
                  </a:lnTo>
                  <a:lnTo>
                    <a:pt x="83083" y="328561"/>
                  </a:lnTo>
                  <a:lnTo>
                    <a:pt x="83616" y="329285"/>
                  </a:lnTo>
                  <a:lnTo>
                    <a:pt x="84188" y="327698"/>
                  </a:lnTo>
                  <a:close/>
                </a:path>
                <a:path w="372744" h="408304">
                  <a:moveTo>
                    <a:pt x="88836" y="329387"/>
                  </a:moveTo>
                  <a:lnTo>
                    <a:pt x="85890" y="323037"/>
                  </a:lnTo>
                  <a:lnTo>
                    <a:pt x="84188" y="327698"/>
                  </a:lnTo>
                  <a:lnTo>
                    <a:pt x="88836" y="329387"/>
                  </a:lnTo>
                  <a:close/>
                </a:path>
                <a:path w="372744" h="408304">
                  <a:moveTo>
                    <a:pt x="99542" y="314820"/>
                  </a:moveTo>
                  <a:lnTo>
                    <a:pt x="98386" y="312877"/>
                  </a:lnTo>
                  <a:lnTo>
                    <a:pt x="98958" y="314947"/>
                  </a:lnTo>
                  <a:lnTo>
                    <a:pt x="99542" y="314820"/>
                  </a:lnTo>
                  <a:close/>
                </a:path>
                <a:path w="372744" h="408304">
                  <a:moveTo>
                    <a:pt x="101396" y="317957"/>
                  </a:moveTo>
                  <a:lnTo>
                    <a:pt x="99568" y="314807"/>
                  </a:lnTo>
                  <a:lnTo>
                    <a:pt x="99606" y="314947"/>
                  </a:lnTo>
                  <a:lnTo>
                    <a:pt x="101396" y="317957"/>
                  </a:lnTo>
                  <a:close/>
                </a:path>
                <a:path w="372744" h="408304">
                  <a:moveTo>
                    <a:pt x="102641" y="314147"/>
                  </a:moveTo>
                  <a:lnTo>
                    <a:pt x="101625" y="312978"/>
                  </a:lnTo>
                  <a:lnTo>
                    <a:pt x="98044" y="311721"/>
                  </a:lnTo>
                  <a:lnTo>
                    <a:pt x="98526" y="312877"/>
                  </a:lnTo>
                  <a:lnTo>
                    <a:pt x="99568" y="314807"/>
                  </a:lnTo>
                  <a:lnTo>
                    <a:pt x="102641" y="314147"/>
                  </a:lnTo>
                  <a:close/>
                </a:path>
                <a:path w="372744" h="408304">
                  <a:moveTo>
                    <a:pt x="110210" y="309410"/>
                  </a:moveTo>
                  <a:lnTo>
                    <a:pt x="109410" y="309067"/>
                  </a:lnTo>
                  <a:lnTo>
                    <a:pt x="109435" y="310337"/>
                  </a:lnTo>
                  <a:lnTo>
                    <a:pt x="110210" y="309410"/>
                  </a:lnTo>
                  <a:close/>
                </a:path>
                <a:path w="372744" h="408304">
                  <a:moveTo>
                    <a:pt x="112623" y="306527"/>
                  </a:moveTo>
                  <a:lnTo>
                    <a:pt x="110210" y="309410"/>
                  </a:lnTo>
                  <a:lnTo>
                    <a:pt x="112344" y="310337"/>
                  </a:lnTo>
                  <a:lnTo>
                    <a:pt x="112623" y="306527"/>
                  </a:lnTo>
                  <a:close/>
                </a:path>
                <a:path w="372744" h="408304">
                  <a:moveTo>
                    <a:pt x="117741" y="301447"/>
                  </a:moveTo>
                  <a:lnTo>
                    <a:pt x="116941" y="302907"/>
                  </a:lnTo>
                  <a:lnTo>
                    <a:pt x="117436" y="302717"/>
                  </a:lnTo>
                  <a:lnTo>
                    <a:pt x="117741" y="301447"/>
                  </a:lnTo>
                  <a:close/>
                </a:path>
                <a:path w="372744" h="408304">
                  <a:moveTo>
                    <a:pt x="136004" y="173990"/>
                  </a:moveTo>
                  <a:lnTo>
                    <a:pt x="134061" y="177850"/>
                  </a:lnTo>
                  <a:lnTo>
                    <a:pt x="134747" y="178409"/>
                  </a:lnTo>
                  <a:lnTo>
                    <a:pt x="136004" y="173990"/>
                  </a:lnTo>
                  <a:close/>
                </a:path>
                <a:path w="372744" h="408304">
                  <a:moveTo>
                    <a:pt x="136728" y="178828"/>
                  </a:moveTo>
                  <a:lnTo>
                    <a:pt x="136029" y="178257"/>
                  </a:lnTo>
                  <a:lnTo>
                    <a:pt x="134759" y="178409"/>
                  </a:lnTo>
                  <a:lnTo>
                    <a:pt x="136728" y="178828"/>
                  </a:lnTo>
                  <a:close/>
                </a:path>
                <a:path w="372744" h="408304">
                  <a:moveTo>
                    <a:pt x="138760" y="278587"/>
                  </a:moveTo>
                  <a:lnTo>
                    <a:pt x="138582" y="278345"/>
                  </a:lnTo>
                  <a:lnTo>
                    <a:pt x="138264" y="279857"/>
                  </a:lnTo>
                  <a:lnTo>
                    <a:pt x="138760" y="278587"/>
                  </a:lnTo>
                  <a:close/>
                </a:path>
                <a:path w="372744" h="408304">
                  <a:moveTo>
                    <a:pt x="147815" y="267423"/>
                  </a:moveTo>
                  <a:lnTo>
                    <a:pt x="147599" y="266941"/>
                  </a:lnTo>
                  <a:lnTo>
                    <a:pt x="147586" y="267157"/>
                  </a:lnTo>
                  <a:lnTo>
                    <a:pt x="147701" y="267296"/>
                  </a:lnTo>
                  <a:lnTo>
                    <a:pt x="147815" y="267423"/>
                  </a:lnTo>
                  <a:close/>
                </a:path>
                <a:path w="372744" h="408304">
                  <a:moveTo>
                    <a:pt x="150190" y="268668"/>
                  </a:moveTo>
                  <a:lnTo>
                    <a:pt x="148666" y="268389"/>
                  </a:lnTo>
                  <a:lnTo>
                    <a:pt x="147815" y="267423"/>
                  </a:lnTo>
                  <a:lnTo>
                    <a:pt x="148971" y="270040"/>
                  </a:lnTo>
                  <a:lnTo>
                    <a:pt x="150190" y="268668"/>
                  </a:lnTo>
                  <a:close/>
                </a:path>
                <a:path w="372744" h="408304">
                  <a:moveTo>
                    <a:pt x="156337" y="182016"/>
                  </a:moveTo>
                  <a:lnTo>
                    <a:pt x="154889" y="185102"/>
                  </a:lnTo>
                  <a:lnTo>
                    <a:pt x="155232" y="185394"/>
                  </a:lnTo>
                  <a:lnTo>
                    <a:pt x="156337" y="182016"/>
                  </a:lnTo>
                  <a:close/>
                </a:path>
                <a:path w="372744" h="408304">
                  <a:moveTo>
                    <a:pt x="174866" y="234137"/>
                  </a:moveTo>
                  <a:lnTo>
                    <a:pt x="174510" y="233629"/>
                  </a:lnTo>
                  <a:lnTo>
                    <a:pt x="174155" y="234137"/>
                  </a:lnTo>
                  <a:lnTo>
                    <a:pt x="174866" y="234137"/>
                  </a:lnTo>
                  <a:close/>
                </a:path>
                <a:path w="372744" h="408304">
                  <a:moveTo>
                    <a:pt x="177393" y="225488"/>
                  </a:moveTo>
                  <a:lnTo>
                    <a:pt x="176237" y="226517"/>
                  </a:lnTo>
                  <a:lnTo>
                    <a:pt x="177177" y="227787"/>
                  </a:lnTo>
                  <a:lnTo>
                    <a:pt x="177393" y="225488"/>
                  </a:lnTo>
                  <a:close/>
                </a:path>
                <a:path w="372744" h="408304">
                  <a:moveTo>
                    <a:pt x="177673" y="225247"/>
                  </a:moveTo>
                  <a:lnTo>
                    <a:pt x="177419" y="225247"/>
                  </a:lnTo>
                  <a:lnTo>
                    <a:pt x="177393" y="225488"/>
                  </a:lnTo>
                  <a:lnTo>
                    <a:pt x="177673" y="225247"/>
                  </a:lnTo>
                  <a:close/>
                </a:path>
                <a:path w="372744" h="408304">
                  <a:moveTo>
                    <a:pt x="177711" y="230911"/>
                  </a:moveTo>
                  <a:lnTo>
                    <a:pt x="176987" y="229997"/>
                  </a:lnTo>
                  <a:lnTo>
                    <a:pt x="177228" y="230682"/>
                  </a:lnTo>
                  <a:lnTo>
                    <a:pt x="177469" y="231101"/>
                  </a:lnTo>
                  <a:lnTo>
                    <a:pt x="177711" y="230911"/>
                  </a:lnTo>
                  <a:close/>
                </a:path>
                <a:path w="372744" h="408304">
                  <a:moveTo>
                    <a:pt x="179768" y="225247"/>
                  </a:moveTo>
                  <a:lnTo>
                    <a:pt x="178333" y="225247"/>
                  </a:lnTo>
                  <a:lnTo>
                    <a:pt x="179768" y="226707"/>
                  </a:lnTo>
                  <a:lnTo>
                    <a:pt x="179768" y="225247"/>
                  </a:lnTo>
                  <a:close/>
                </a:path>
                <a:path w="372744" h="408304">
                  <a:moveTo>
                    <a:pt x="185318" y="225247"/>
                  </a:moveTo>
                  <a:lnTo>
                    <a:pt x="184391" y="225247"/>
                  </a:lnTo>
                  <a:lnTo>
                    <a:pt x="184188" y="223977"/>
                  </a:lnTo>
                  <a:lnTo>
                    <a:pt x="184200" y="223659"/>
                  </a:lnTo>
                  <a:lnTo>
                    <a:pt x="183997" y="225247"/>
                  </a:lnTo>
                  <a:lnTo>
                    <a:pt x="183019" y="225247"/>
                  </a:lnTo>
                  <a:lnTo>
                    <a:pt x="183908" y="225971"/>
                  </a:lnTo>
                  <a:lnTo>
                    <a:pt x="183845" y="226517"/>
                  </a:lnTo>
                  <a:lnTo>
                    <a:pt x="184594" y="226517"/>
                  </a:lnTo>
                  <a:lnTo>
                    <a:pt x="184848" y="226517"/>
                  </a:lnTo>
                  <a:lnTo>
                    <a:pt x="185318" y="225247"/>
                  </a:lnTo>
                  <a:close/>
                </a:path>
                <a:path w="372744" h="408304">
                  <a:moveTo>
                    <a:pt x="185839" y="232867"/>
                  </a:moveTo>
                  <a:lnTo>
                    <a:pt x="179768" y="226707"/>
                  </a:lnTo>
                  <a:lnTo>
                    <a:pt x="179768" y="227787"/>
                  </a:lnTo>
                  <a:lnTo>
                    <a:pt x="178333" y="229057"/>
                  </a:lnTo>
                  <a:lnTo>
                    <a:pt x="185839" y="232867"/>
                  </a:lnTo>
                  <a:close/>
                </a:path>
                <a:path w="372744" h="408304">
                  <a:moveTo>
                    <a:pt x="188874" y="226517"/>
                  </a:moveTo>
                  <a:lnTo>
                    <a:pt x="184848" y="226517"/>
                  </a:lnTo>
                  <a:lnTo>
                    <a:pt x="184391" y="227787"/>
                  </a:lnTo>
                  <a:lnTo>
                    <a:pt x="188785" y="229057"/>
                  </a:lnTo>
                  <a:lnTo>
                    <a:pt x="188874" y="226517"/>
                  </a:lnTo>
                  <a:close/>
                </a:path>
                <a:path w="372744" h="408304">
                  <a:moveTo>
                    <a:pt x="194665" y="216001"/>
                  </a:moveTo>
                  <a:lnTo>
                    <a:pt x="193141" y="215201"/>
                  </a:lnTo>
                  <a:lnTo>
                    <a:pt x="192417" y="216357"/>
                  </a:lnTo>
                  <a:lnTo>
                    <a:pt x="194665" y="216001"/>
                  </a:lnTo>
                  <a:close/>
                </a:path>
                <a:path w="372744" h="408304">
                  <a:moveTo>
                    <a:pt x="200380" y="215087"/>
                  </a:moveTo>
                  <a:lnTo>
                    <a:pt x="194665" y="216001"/>
                  </a:lnTo>
                  <a:lnTo>
                    <a:pt x="195351" y="216357"/>
                  </a:lnTo>
                  <a:lnTo>
                    <a:pt x="197510" y="217627"/>
                  </a:lnTo>
                  <a:lnTo>
                    <a:pt x="200380" y="215087"/>
                  </a:lnTo>
                  <a:close/>
                </a:path>
                <a:path w="372744" h="408304">
                  <a:moveTo>
                    <a:pt x="201333" y="203657"/>
                  </a:moveTo>
                  <a:lnTo>
                    <a:pt x="200875" y="203898"/>
                  </a:lnTo>
                  <a:lnTo>
                    <a:pt x="201053" y="204406"/>
                  </a:lnTo>
                  <a:lnTo>
                    <a:pt x="201333" y="203657"/>
                  </a:lnTo>
                  <a:close/>
                </a:path>
                <a:path w="372744" h="408304">
                  <a:moveTo>
                    <a:pt x="201688" y="206197"/>
                  </a:moveTo>
                  <a:lnTo>
                    <a:pt x="201053" y="204406"/>
                  </a:lnTo>
                  <a:lnTo>
                    <a:pt x="200393" y="206197"/>
                  </a:lnTo>
                  <a:lnTo>
                    <a:pt x="201688" y="206197"/>
                  </a:lnTo>
                  <a:close/>
                </a:path>
                <a:path w="372744" h="408304">
                  <a:moveTo>
                    <a:pt x="209994" y="178358"/>
                  </a:moveTo>
                  <a:lnTo>
                    <a:pt x="209600" y="177495"/>
                  </a:lnTo>
                  <a:lnTo>
                    <a:pt x="208927" y="175945"/>
                  </a:lnTo>
                  <a:lnTo>
                    <a:pt x="208991" y="176606"/>
                  </a:lnTo>
                  <a:lnTo>
                    <a:pt x="209054" y="177342"/>
                  </a:lnTo>
                  <a:lnTo>
                    <a:pt x="209130" y="178130"/>
                  </a:lnTo>
                  <a:lnTo>
                    <a:pt x="209994" y="178358"/>
                  </a:lnTo>
                  <a:close/>
                </a:path>
                <a:path w="372744" h="408304">
                  <a:moveTo>
                    <a:pt x="213918" y="184607"/>
                  </a:moveTo>
                  <a:lnTo>
                    <a:pt x="213779" y="184505"/>
                  </a:lnTo>
                  <a:lnTo>
                    <a:pt x="213918" y="184607"/>
                  </a:lnTo>
                  <a:close/>
                </a:path>
                <a:path w="372744" h="408304">
                  <a:moveTo>
                    <a:pt x="215239" y="185280"/>
                  </a:moveTo>
                  <a:lnTo>
                    <a:pt x="214757" y="185089"/>
                  </a:lnTo>
                  <a:lnTo>
                    <a:pt x="214337" y="184759"/>
                  </a:lnTo>
                  <a:lnTo>
                    <a:pt x="213918" y="184416"/>
                  </a:lnTo>
                  <a:lnTo>
                    <a:pt x="214071" y="184950"/>
                  </a:lnTo>
                  <a:lnTo>
                    <a:pt x="214464" y="185331"/>
                  </a:lnTo>
                  <a:lnTo>
                    <a:pt x="215239" y="185280"/>
                  </a:lnTo>
                  <a:close/>
                </a:path>
                <a:path w="372744" h="408304">
                  <a:moveTo>
                    <a:pt x="216014" y="186245"/>
                  </a:moveTo>
                  <a:lnTo>
                    <a:pt x="213487" y="186499"/>
                  </a:lnTo>
                  <a:lnTo>
                    <a:pt x="214198" y="186575"/>
                  </a:lnTo>
                  <a:lnTo>
                    <a:pt x="215023" y="186512"/>
                  </a:lnTo>
                  <a:lnTo>
                    <a:pt x="216014" y="186245"/>
                  </a:lnTo>
                  <a:close/>
                </a:path>
                <a:path w="372744" h="408304">
                  <a:moveTo>
                    <a:pt x="225564" y="176225"/>
                  </a:moveTo>
                  <a:lnTo>
                    <a:pt x="225361" y="175717"/>
                  </a:lnTo>
                  <a:lnTo>
                    <a:pt x="224002" y="176987"/>
                  </a:lnTo>
                  <a:lnTo>
                    <a:pt x="225564" y="176225"/>
                  </a:lnTo>
                  <a:close/>
                </a:path>
                <a:path w="372744" h="408304">
                  <a:moveTo>
                    <a:pt x="228219" y="170345"/>
                  </a:moveTo>
                  <a:lnTo>
                    <a:pt x="227139" y="169265"/>
                  </a:lnTo>
                  <a:lnTo>
                    <a:pt x="226961" y="169367"/>
                  </a:lnTo>
                  <a:lnTo>
                    <a:pt x="228219" y="170345"/>
                  </a:lnTo>
                  <a:close/>
                </a:path>
                <a:path w="372744" h="408304">
                  <a:moveTo>
                    <a:pt x="231902" y="173177"/>
                  </a:moveTo>
                  <a:lnTo>
                    <a:pt x="230251" y="171907"/>
                  </a:lnTo>
                  <a:lnTo>
                    <a:pt x="228612" y="170637"/>
                  </a:lnTo>
                  <a:lnTo>
                    <a:pt x="228219" y="170345"/>
                  </a:lnTo>
                  <a:lnTo>
                    <a:pt x="228523" y="170637"/>
                  </a:lnTo>
                  <a:lnTo>
                    <a:pt x="224675" y="169367"/>
                  </a:lnTo>
                  <a:lnTo>
                    <a:pt x="226618" y="175717"/>
                  </a:lnTo>
                  <a:lnTo>
                    <a:pt x="225564" y="176225"/>
                  </a:lnTo>
                  <a:lnTo>
                    <a:pt x="226377" y="178257"/>
                  </a:lnTo>
                  <a:lnTo>
                    <a:pt x="226542" y="178257"/>
                  </a:lnTo>
                  <a:lnTo>
                    <a:pt x="227685" y="171907"/>
                  </a:lnTo>
                  <a:lnTo>
                    <a:pt x="229743" y="174447"/>
                  </a:lnTo>
                  <a:lnTo>
                    <a:pt x="230060" y="173177"/>
                  </a:lnTo>
                  <a:lnTo>
                    <a:pt x="231902" y="173177"/>
                  </a:lnTo>
                  <a:close/>
                </a:path>
                <a:path w="372744" h="408304">
                  <a:moveTo>
                    <a:pt x="233743" y="166027"/>
                  </a:moveTo>
                  <a:lnTo>
                    <a:pt x="233540" y="165557"/>
                  </a:lnTo>
                  <a:lnTo>
                    <a:pt x="232841" y="164973"/>
                  </a:lnTo>
                  <a:lnTo>
                    <a:pt x="233743" y="166027"/>
                  </a:lnTo>
                  <a:close/>
                </a:path>
                <a:path w="372744" h="408304">
                  <a:moveTo>
                    <a:pt x="234454" y="164287"/>
                  </a:moveTo>
                  <a:lnTo>
                    <a:pt x="234340" y="163017"/>
                  </a:lnTo>
                  <a:lnTo>
                    <a:pt x="233908" y="163017"/>
                  </a:lnTo>
                  <a:lnTo>
                    <a:pt x="234454" y="164287"/>
                  </a:lnTo>
                  <a:close/>
                </a:path>
                <a:path w="372744" h="408304">
                  <a:moveTo>
                    <a:pt x="234784" y="161747"/>
                  </a:moveTo>
                  <a:lnTo>
                    <a:pt x="234238" y="161747"/>
                  </a:lnTo>
                  <a:lnTo>
                    <a:pt x="234340" y="163017"/>
                  </a:lnTo>
                  <a:lnTo>
                    <a:pt x="234784" y="161747"/>
                  </a:lnTo>
                  <a:close/>
                </a:path>
                <a:path w="372744" h="408304">
                  <a:moveTo>
                    <a:pt x="237642" y="170637"/>
                  </a:moveTo>
                  <a:lnTo>
                    <a:pt x="233743" y="166027"/>
                  </a:lnTo>
                  <a:lnTo>
                    <a:pt x="234619" y="168097"/>
                  </a:lnTo>
                  <a:lnTo>
                    <a:pt x="232460" y="169367"/>
                  </a:lnTo>
                  <a:lnTo>
                    <a:pt x="237642" y="170637"/>
                  </a:lnTo>
                  <a:close/>
                </a:path>
                <a:path w="372744" h="408304">
                  <a:moveTo>
                    <a:pt x="238404" y="161747"/>
                  </a:moveTo>
                  <a:lnTo>
                    <a:pt x="238340" y="161480"/>
                  </a:lnTo>
                  <a:lnTo>
                    <a:pt x="237985" y="161747"/>
                  </a:lnTo>
                  <a:lnTo>
                    <a:pt x="238404" y="161747"/>
                  </a:lnTo>
                  <a:close/>
                </a:path>
                <a:path w="372744" h="408304">
                  <a:moveTo>
                    <a:pt x="248361" y="154127"/>
                  </a:moveTo>
                  <a:lnTo>
                    <a:pt x="246748" y="150101"/>
                  </a:lnTo>
                  <a:lnTo>
                    <a:pt x="246748" y="152514"/>
                  </a:lnTo>
                  <a:lnTo>
                    <a:pt x="243928" y="149047"/>
                  </a:lnTo>
                  <a:lnTo>
                    <a:pt x="244424" y="149047"/>
                  </a:lnTo>
                  <a:lnTo>
                    <a:pt x="246748" y="152514"/>
                  </a:lnTo>
                  <a:lnTo>
                    <a:pt x="246748" y="150101"/>
                  </a:lnTo>
                  <a:lnTo>
                    <a:pt x="246329" y="149047"/>
                  </a:lnTo>
                  <a:lnTo>
                    <a:pt x="244805" y="145237"/>
                  </a:lnTo>
                  <a:lnTo>
                    <a:pt x="243293" y="141427"/>
                  </a:lnTo>
                  <a:lnTo>
                    <a:pt x="235788" y="141427"/>
                  </a:lnTo>
                  <a:lnTo>
                    <a:pt x="233413" y="141427"/>
                  </a:lnTo>
                  <a:lnTo>
                    <a:pt x="234175" y="145237"/>
                  </a:lnTo>
                  <a:lnTo>
                    <a:pt x="232257" y="143967"/>
                  </a:lnTo>
                  <a:lnTo>
                    <a:pt x="227088" y="142697"/>
                  </a:lnTo>
                  <a:lnTo>
                    <a:pt x="221869" y="154127"/>
                  </a:lnTo>
                  <a:lnTo>
                    <a:pt x="213753" y="155397"/>
                  </a:lnTo>
                  <a:lnTo>
                    <a:pt x="219659" y="159207"/>
                  </a:lnTo>
                  <a:lnTo>
                    <a:pt x="217030" y="158572"/>
                  </a:lnTo>
                  <a:lnTo>
                    <a:pt x="217030" y="179527"/>
                  </a:lnTo>
                  <a:lnTo>
                    <a:pt x="215036" y="179527"/>
                  </a:lnTo>
                  <a:lnTo>
                    <a:pt x="215620" y="178257"/>
                  </a:lnTo>
                  <a:lnTo>
                    <a:pt x="216712" y="178257"/>
                  </a:lnTo>
                  <a:lnTo>
                    <a:pt x="217030" y="179527"/>
                  </a:lnTo>
                  <a:lnTo>
                    <a:pt x="217030" y="158572"/>
                  </a:lnTo>
                  <a:lnTo>
                    <a:pt x="209143" y="156667"/>
                  </a:lnTo>
                  <a:lnTo>
                    <a:pt x="212737" y="160477"/>
                  </a:lnTo>
                  <a:lnTo>
                    <a:pt x="211277" y="159207"/>
                  </a:lnTo>
                  <a:lnTo>
                    <a:pt x="209905" y="159207"/>
                  </a:lnTo>
                  <a:lnTo>
                    <a:pt x="209727" y="157937"/>
                  </a:lnTo>
                  <a:lnTo>
                    <a:pt x="208229" y="161747"/>
                  </a:lnTo>
                  <a:lnTo>
                    <a:pt x="203911" y="160477"/>
                  </a:lnTo>
                  <a:lnTo>
                    <a:pt x="205308" y="164287"/>
                  </a:lnTo>
                  <a:lnTo>
                    <a:pt x="203835" y="164287"/>
                  </a:lnTo>
                  <a:lnTo>
                    <a:pt x="204165" y="163017"/>
                  </a:lnTo>
                  <a:lnTo>
                    <a:pt x="203200" y="161747"/>
                  </a:lnTo>
                  <a:lnTo>
                    <a:pt x="203390" y="164287"/>
                  </a:lnTo>
                  <a:lnTo>
                    <a:pt x="201460" y="163017"/>
                  </a:lnTo>
                  <a:lnTo>
                    <a:pt x="201828" y="161747"/>
                  </a:lnTo>
                  <a:lnTo>
                    <a:pt x="199250" y="164287"/>
                  </a:lnTo>
                  <a:lnTo>
                    <a:pt x="202577" y="168097"/>
                  </a:lnTo>
                  <a:lnTo>
                    <a:pt x="205765" y="171907"/>
                  </a:lnTo>
                  <a:lnTo>
                    <a:pt x="202361" y="171907"/>
                  </a:lnTo>
                  <a:lnTo>
                    <a:pt x="203606" y="175717"/>
                  </a:lnTo>
                  <a:lnTo>
                    <a:pt x="202031" y="174447"/>
                  </a:lnTo>
                  <a:lnTo>
                    <a:pt x="200088" y="174447"/>
                  </a:lnTo>
                  <a:lnTo>
                    <a:pt x="201345" y="171907"/>
                  </a:lnTo>
                  <a:lnTo>
                    <a:pt x="200253" y="173177"/>
                  </a:lnTo>
                  <a:lnTo>
                    <a:pt x="194030" y="176987"/>
                  </a:lnTo>
                  <a:lnTo>
                    <a:pt x="196659" y="179527"/>
                  </a:lnTo>
                  <a:lnTo>
                    <a:pt x="195668" y="179527"/>
                  </a:lnTo>
                  <a:lnTo>
                    <a:pt x="195148" y="180797"/>
                  </a:lnTo>
                  <a:lnTo>
                    <a:pt x="192976" y="183337"/>
                  </a:lnTo>
                  <a:lnTo>
                    <a:pt x="192544" y="183337"/>
                  </a:lnTo>
                  <a:lnTo>
                    <a:pt x="190741" y="185877"/>
                  </a:lnTo>
                  <a:lnTo>
                    <a:pt x="191757" y="185877"/>
                  </a:lnTo>
                  <a:lnTo>
                    <a:pt x="194233" y="189687"/>
                  </a:lnTo>
                  <a:lnTo>
                    <a:pt x="190792" y="188417"/>
                  </a:lnTo>
                  <a:lnTo>
                    <a:pt x="189534" y="189687"/>
                  </a:lnTo>
                  <a:lnTo>
                    <a:pt x="189242" y="189687"/>
                  </a:lnTo>
                  <a:lnTo>
                    <a:pt x="183070" y="190957"/>
                  </a:lnTo>
                  <a:lnTo>
                    <a:pt x="188747" y="192227"/>
                  </a:lnTo>
                  <a:lnTo>
                    <a:pt x="182321" y="193497"/>
                  </a:lnTo>
                  <a:lnTo>
                    <a:pt x="184581" y="196037"/>
                  </a:lnTo>
                  <a:lnTo>
                    <a:pt x="188645" y="199847"/>
                  </a:lnTo>
                  <a:lnTo>
                    <a:pt x="178701" y="196037"/>
                  </a:lnTo>
                  <a:lnTo>
                    <a:pt x="178244" y="199847"/>
                  </a:lnTo>
                  <a:lnTo>
                    <a:pt x="180187" y="201117"/>
                  </a:lnTo>
                  <a:lnTo>
                    <a:pt x="180543" y="203657"/>
                  </a:lnTo>
                  <a:lnTo>
                    <a:pt x="175374" y="200939"/>
                  </a:lnTo>
                  <a:lnTo>
                    <a:pt x="175577" y="200723"/>
                  </a:lnTo>
                  <a:lnTo>
                    <a:pt x="175882" y="199732"/>
                  </a:lnTo>
                  <a:lnTo>
                    <a:pt x="175564" y="199428"/>
                  </a:lnTo>
                  <a:lnTo>
                    <a:pt x="174917" y="198793"/>
                  </a:lnTo>
                  <a:lnTo>
                    <a:pt x="174929" y="200710"/>
                  </a:lnTo>
                  <a:lnTo>
                    <a:pt x="173316" y="199847"/>
                  </a:lnTo>
                  <a:lnTo>
                    <a:pt x="170903" y="198577"/>
                  </a:lnTo>
                  <a:lnTo>
                    <a:pt x="169164" y="199847"/>
                  </a:lnTo>
                  <a:lnTo>
                    <a:pt x="168516" y="198577"/>
                  </a:lnTo>
                  <a:lnTo>
                    <a:pt x="168948" y="198577"/>
                  </a:lnTo>
                  <a:lnTo>
                    <a:pt x="169024" y="197307"/>
                  </a:lnTo>
                  <a:lnTo>
                    <a:pt x="163322" y="198577"/>
                  </a:lnTo>
                  <a:lnTo>
                    <a:pt x="171323" y="201117"/>
                  </a:lnTo>
                  <a:lnTo>
                    <a:pt x="169659" y="203657"/>
                  </a:lnTo>
                  <a:lnTo>
                    <a:pt x="167767" y="202387"/>
                  </a:lnTo>
                  <a:lnTo>
                    <a:pt x="166497" y="199847"/>
                  </a:lnTo>
                  <a:lnTo>
                    <a:pt x="164668" y="201117"/>
                  </a:lnTo>
                  <a:lnTo>
                    <a:pt x="162712" y="201117"/>
                  </a:lnTo>
                  <a:lnTo>
                    <a:pt x="164922" y="210007"/>
                  </a:lnTo>
                  <a:lnTo>
                    <a:pt x="160007" y="210007"/>
                  </a:lnTo>
                  <a:lnTo>
                    <a:pt x="163182" y="211277"/>
                  </a:lnTo>
                  <a:lnTo>
                    <a:pt x="162966" y="212547"/>
                  </a:lnTo>
                  <a:lnTo>
                    <a:pt x="161734" y="215087"/>
                  </a:lnTo>
                  <a:lnTo>
                    <a:pt x="154317" y="213817"/>
                  </a:lnTo>
                  <a:lnTo>
                    <a:pt x="155168" y="215900"/>
                  </a:lnTo>
                  <a:lnTo>
                    <a:pt x="154686" y="215595"/>
                  </a:lnTo>
                  <a:lnTo>
                    <a:pt x="154597" y="216369"/>
                  </a:lnTo>
                  <a:lnTo>
                    <a:pt x="154813" y="216916"/>
                  </a:lnTo>
                  <a:lnTo>
                    <a:pt x="155232" y="217297"/>
                  </a:lnTo>
                  <a:lnTo>
                    <a:pt x="155346" y="216522"/>
                  </a:lnTo>
                  <a:lnTo>
                    <a:pt x="155270" y="216128"/>
                  </a:lnTo>
                  <a:lnTo>
                    <a:pt x="156413" y="218897"/>
                  </a:lnTo>
                  <a:lnTo>
                    <a:pt x="155905" y="218897"/>
                  </a:lnTo>
                  <a:lnTo>
                    <a:pt x="155524" y="217627"/>
                  </a:lnTo>
                  <a:lnTo>
                    <a:pt x="155232" y="217627"/>
                  </a:lnTo>
                  <a:lnTo>
                    <a:pt x="154914" y="220167"/>
                  </a:lnTo>
                  <a:lnTo>
                    <a:pt x="152742" y="223977"/>
                  </a:lnTo>
                  <a:lnTo>
                    <a:pt x="153936" y="226517"/>
                  </a:lnTo>
                  <a:lnTo>
                    <a:pt x="149669" y="225247"/>
                  </a:lnTo>
                  <a:lnTo>
                    <a:pt x="147891" y="229057"/>
                  </a:lnTo>
                  <a:lnTo>
                    <a:pt x="146456" y="232867"/>
                  </a:lnTo>
                  <a:lnTo>
                    <a:pt x="143154" y="231597"/>
                  </a:lnTo>
                  <a:lnTo>
                    <a:pt x="139700" y="236677"/>
                  </a:lnTo>
                  <a:lnTo>
                    <a:pt x="139128" y="235407"/>
                  </a:lnTo>
                  <a:lnTo>
                    <a:pt x="136271" y="237947"/>
                  </a:lnTo>
                  <a:lnTo>
                    <a:pt x="137782" y="243027"/>
                  </a:lnTo>
                  <a:lnTo>
                    <a:pt x="136766" y="243027"/>
                  </a:lnTo>
                  <a:lnTo>
                    <a:pt x="136550" y="241757"/>
                  </a:lnTo>
                  <a:lnTo>
                    <a:pt x="136245" y="241757"/>
                  </a:lnTo>
                  <a:lnTo>
                    <a:pt x="131394" y="244297"/>
                  </a:lnTo>
                  <a:lnTo>
                    <a:pt x="131724" y="250647"/>
                  </a:lnTo>
                  <a:lnTo>
                    <a:pt x="129247" y="249377"/>
                  </a:lnTo>
                  <a:lnTo>
                    <a:pt x="129717" y="251917"/>
                  </a:lnTo>
                  <a:lnTo>
                    <a:pt x="122135" y="251917"/>
                  </a:lnTo>
                  <a:lnTo>
                    <a:pt x="122135" y="290626"/>
                  </a:lnTo>
                  <a:lnTo>
                    <a:pt x="115938" y="288747"/>
                  </a:lnTo>
                  <a:lnTo>
                    <a:pt x="120700" y="286207"/>
                  </a:lnTo>
                  <a:lnTo>
                    <a:pt x="122135" y="290626"/>
                  </a:lnTo>
                  <a:lnTo>
                    <a:pt x="122135" y="251917"/>
                  </a:lnTo>
                  <a:lnTo>
                    <a:pt x="120764" y="251917"/>
                  </a:lnTo>
                  <a:lnTo>
                    <a:pt x="119849" y="258267"/>
                  </a:lnTo>
                  <a:lnTo>
                    <a:pt x="119291" y="256997"/>
                  </a:lnTo>
                  <a:lnTo>
                    <a:pt x="116420" y="260807"/>
                  </a:lnTo>
                  <a:lnTo>
                    <a:pt x="111950" y="262077"/>
                  </a:lnTo>
                  <a:lnTo>
                    <a:pt x="108966" y="265887"/>
                  </a:lnTo>
                  <a:lnTo>
                    <a:pt x="110566" y="269697"/>
                  </a:lnTo>
                  <a:lnTo>
                    <a:pt x="110007" y="274777"/>
                  </a:lnTo>
                  <a:lnTo>
                    <a:pt x="113893" y="272237"/>
                  </a:lnTo>
                  <a:lnTo>
                    <a:pt x="112991" y="278587"/>
                  </a:lnTo>
                  <a:lnTo>
                    <a:pt x="115658" y="278587"/>
                  </a:lnTo>
                  <a:lnTo>
                    <a:pt x="114846" y="279857"/>
                  </a:lnTo>
                  <a:lnTo>
                    <a:pt x="109931" y="279857"/>
                  </a:lnTo>
                  <a:lnTo>
                    <a:pt x="111099" y="277317"/>
                  </a:lnTo>
                  <a:lnTo>
                    <a:pt x="111747" y="277317"/>
                  </a:lnTo>
                  <a:lnTo>
                    <a:pt x="108153" y="273507"/>
                  </a:lnTo>
                  <a:lnTo>
                    <a:pt x="106210" y="281127"/>
                  </a:lnTo>
                  <a:lnTo>
                    <a:pt x="103466" y="278587"/>
                  </a:lnTo>
                  <a:lnTo>
                    <a:pt x="98437" y="283667"/>
                  </a:lnTo>
                  <a:lnTo>
                    <a:pt x="93002" y="288747"/>
                  </a:lnTo>
                  <a:lnTo>
                    <a:pt x="87591" y="292557"/>
                  </a:lnTo>
                  <a:lnTo>
                    <a:pt x="82613" y="297637"/>
                  </a:lnTo>
                  <a:lnTo>
                    <a:pt x="86575" y="300177"/>
                  </a:lnTo>
                  <a:lnTo>
                    <a:pt x="84315" y="301447"/>
                  </a:lnTo>
                  <a:lnTo>
                    <a:pt x="83007" y="301447"/>
                  </a:lnTo>
                  <a:lnTo>
                    <a:pt x="81013" y="300177"/>
                  </a:lnTo>
                  <a:lnTo>
                    <a:pt x="82638" y="298907"/>
                  </a:lnTo>
                  <a:lnTo>
                    <a:pt x="79997" y="298907"/>
                  </a:lnTo>
                  <a:lnTo>
                    <a:pt x="81813" y="302907"/>
                  </a:lnTo>
                  <a:lnTo>
                    <a:pt x="82372" y="303987"/>
                  </a:lnTo>
                  <a:lnTo>
                    <a:pt x="79984" y="305422"/>
                  </a:lnTo>
                  <a:lnTo>
                    <a:pt x="78168" y="307797"/>
                  </a:lnTo>
                  <a:lnTo>
                    <a:pt x="76530" y="307797"/>
                  </a:lnTo>
                  <a:lnTo>
                    <a:pt x="76250" y="309067"/>
                  </a:lnTo>
                  <a:lnTo>
                    <a:pt x="75565" y="307797"/>
                  </a:lnTo>
                  <a:lnTo>
                    <a:pt x="76390" y="307797"/>
                  </a:lnTo>
                  <a:lnTo>
                    <a:pt x="75565" y="306527"/>
                  </a:lnTo>
                  <a:lnTo>
                    <a:pt x="74510" y="306527"/>
                  </a:lnTo>
                  <a:lnTo>
                    <a:pt x="74231" y="307797"/>
                  </a:lnTo>
                  <a:lnTo>
                    <a:pt x="71374" y="310337"/>
                  </a:lnTo>
                  <a:lnTo>
                    <a:pt x="74993" y="311607"/>
                  </a:lnTo>
                  <a:lnTo>
                    <a:pt x="75133" y="314147"/>
                  </a:lnTo>
                  <a:lnTo>
                    <a:pt x="73418" y="314147"/>
                  </a:lnTo>
                  <a:lnTo>
                    <a:pt x="70281" y="312877"/>
                  </a:lnTo>
                  <a:lnTo>
                    <a:pt x="65303" y="325577"/>
                  </a:lnTo>
                  <a:lnTo>
                    <a:pt x="62826" y="325577"/>
                  </a:lnTo>
                  <a:lnTo>
                    <a:pt x="63119" y="328117"/>
                  </a:lnTo>
                  <a:lnTo>
                    <a:pt x="61518" y="330657"/>
                  </a:lnTo>
                  <a:lnTo>
                    <a:pt x="59321" y="333197"/>
                  </a:lnTo>
                  <a:lnTo>
                    <a:pt x="60350" y="333197"/>
                  </a:lnTo>
                  <a:lnTo>
                    <a:pt x="63576" y="334467"/>
                  </a:lnTo>
                  <a:lnTo>
                    <a:pt x="61544" y="337007"/>
                  </a:lnTo>
                  <a:lnTo>
                    <a:pt x="56083" y="330657"/>
                  </a:lnTo>
                  <a:lnTo>
                    <a:pt x="55854" y="338277"/>
                  </a:lnTo>
                  <a:lnTo>
                    <a:pt x="53721" y="337324"/>
                  </a:lnTo>
                  <a:lnTo>
                    <a:pt x="52120" y="338328"/>
                  </a:lnTo>
                  <a:lnTo>
                    <a:pt x="52120" y="343357"/>
                  </a:lnTo>
                  <a:lnTo>
                    <a:pt x="50228" y="344627"/>
                  </a:lnTo>
                  <a:lnTo>
                    <a:pt x="49911" y="342887"/>
                  </a:lnTo>
                  <a:lnTo>
                    <a:pt x="52120" y="343357"/>
                  </a:lnTo>
                  <a:lnTo>
                    <a:pt x="52120" y="338328"/>
                  </a:lnTo>
                  <a:lnTo>
                    <a:pt x="46113" y="342087"/>
                  </a:lnTo>
                  <a:lnTo>
                    <a:pt x="47218" y="342315"/>
                  </a:lnTo>
                  <a:lnTo>
                    <a:pt x="46316" y="347167"/>
                  </a:lnTo>
                  <a:lnTo>
                    <a:pt x="38417" y="349707"/>
                  </a:lnTo>
                  <a:lnTo>
                    <a:pt x="35128" y="354787"/>
                  </a:lnTo>
                  <a:lnTo>
                    <a:pt x="35864" y="356057"/>
                  </a:lnTo>
                  <a:lnTo>
                    <a:pt x="37769" y="356057"/>
                  </a:lnTo>
                  <a:lnTo>
                    <a:pt x="38100" y="357327"/>
                  </a:lnTo>
                  <a:lnTo>
                    <a:pt x="31940" y="357327"/>
                  </a:lnTo>
                  <a:lnTo>
                    <a:pt x="31534" y="358597"/>
                  </a:lnTo>
                  <a:lnTo>
                    <a:pt x="35852" y="362407"/>
                  </a:lnTo>
                  <a:lnTo>
                    <a:pt x="31597" y="361137"/>
                  </a:lnTo>
                  <a:lnTo>
                    <a:pt x="33807" y="362407"/>
                  </a:lnTo>
                  <a:lnTo>
                    <a:pt x="33528" y="362407"/>
                  </a:lnTo>
                  <a:lnTo>
                    <a:pt x="26250" y="368757"/>
                  </a:lnTo>
                  <a:lnTo>
                    <a:pt x="20675" y="377647"/>
                  </a:lnTo>
                  <a:lnTo>
                    <a:pt x="14439" y="385267"/>
                  </a:lnTo>
                  <a:lnTo>
                    <a:pt x="5219" y="389077"/>
                  </a:lnTo>
                  <a:lnTo>
                    <a:pt x="7874" y="389077"/>
                  </a:lnTo>
                  <a:lnTo>
                    <a:pt x="7315" y="390347"/>
                  </a:lnTo>
                  <a:lnTo>
                    <a:pt x="6553" y="391617"/>
                  </a:lnTo>
                  <a:lnTo>
                    <a:pt x="7467" y="391617"/>
                  </a:lnTo>
                  <a:lnTo>
                    <a:pt x="8547" y="392887"/>
                  </a:lnTo>
                  <a:lnTo>
                    <a:pt x="9753" y="394157"/>
                  </a:lnTo>
                  <a:lnTo>
                    <a:pt x="3365" y="395427"/>
                  </a:lnTo>
                  <a:lnTo>
                    <a:pt x="5816" y="399237"/>
                  </a:lnTo>
                  <a:lnTo>
                    <a:pt x="0" y="400507"/>
                  </a:lnTo>
                  <a:lnTo>
                    <a:pt x="2590" y="403047"/>
                  </a:lnTo>
                  <a:lnTo>
                    <a:pt x="3111" y="401777"/>
                  </a:lnTo>
                  <a:lnTo>
                    <a:pt x="5181" y="405587"/>
                  </a:lnTo>
                  <a:lnTo>
                    <a:pt x="12750" y="405587"/>
                  </a:lnTo>
                  <a:lnTo>
                    <a:pt x="16992" y="408127"/>
                  </a:lnTo>
                  <a:lnTo>
                    <a:pt x="14617" y="404317"/>
                  </a:lnTo>
                  <a:lnTo>
                    <a:pt x="26911" y="408127"/>
                  </a:lnTo>
                  <a:lnTo>
                    <a:pt x="25374" y="404317"/>
                  </a:lnTo>
                  <a:lnTo>
                    <a:pt x="24358" y="401777"/>
                  </a:lnTo>
                  <a:lnTo>
                    <a:pt x="23850" y="400507"/>
                  </a:lnTo>
                  <a:lnTo>
                    <a:pt x="24879" y="400507"/>
                  </a:lnTo>
                  <a:lnTo>
                    <a:pt x="25260" y="399237"/>
                  </a:lnTo>
                  <a:lnTo>
                    <a:pt x="27559" y="397967"/>
                  </a:lnTo>
                  <a:lnTo>
                    <a:pt x="27863" y="397967"/>
                  </a:lnTo>
                  <a:lnTo>
                    <a:pt x="31483" y="392887"/>
                  </a:lnTo>
                  <a:lnTo>
                    <a:pt x="35090" y="392887"/>
                  </a:lnTo>
                  <a:lnTo>
                    <a:pt x="40970" y="387807"/>
                  </a:lnTo>
                  <a:lnTo>
                    <a:pt x="38912" y="386765"/>
                  </a:lnTo>
                  <a:lnTo>
                    <a:pt x="38658" y="389077"/>
                  </a:lnTo>
                  <a:lnTo>
                    <a:pt x="36068" y="383997"/>
                  </a:lnTo>
                  <a:lnTo>
                    <a:pt x="39065" y="385318"/>
                  </a:lnTo>
                  <a:lnTo>
                    <a:pt x="38989" y="386003"/>
                  </a:lnTo>
                  <a:lnTo>
                    <a:pt x="39497" y="385508"/>
                  </a:lnTo>
                  <a:lnTo>
                    <a:pt x="41808" y="386537"/>
                  </a:lnTo>
                  <a:lnTo>
                    <a:pt x="42481" y="381457"/>
                  </a:lnTo>
                  <a:lnTo>
                    <a:pt x="43167" y="376377"/>
                  </a:lnTo>
                  <a:lnTo>
                    <a:pt x="46113" y="377647"/>
                  </a:lnTo>
                  <a:lnTo>
                    <a:pt x="46888" y="376377"/>
                  </a:lnTo>
                  <a:lnTo>
                    <a:pt x="47675" y="375107"/>
                  </a:lnTo>
                  <a:lnTo>
                    <a:pt x="49441" y="376377"/>
                  </a:lnTo>
                  <a:lnTo>
                    <a:pt x="48755" y="375107"/>
                  </a:lnTo>
                  <a:lnTo>
                    <a:pt x="48082" y="373837"/>
                  </a:lnTo>
                  <a:lnTo>
                    <a:pt x="49377" y="372567"/>
                  </a:lnTo>
                  <a:lnTo>
                    <a:pt x="51574" y="373837"/>
                  </a:lnTo>
                  <a:lnTo>
                    <a:pt x="52755" y="375107"/>
                  </a:lnTo>
                  <a:lnTo>
                    <a:pt x="52374" y="375107"/>
                  </a:lnTo>
                  <a:lnTo>
                    <a:pt x="52387" y="376377"/>
                  </a:lnTo>
                  <a:lnTo>
                    <a:pt x="55118" y="376377"/>
                  </a:lnTo>
                  <a:lnTo>
                    <a:pt x="55321" y="371843"/>
                  </a:lnTo>
                  <a:lnTo>
                    <a:pt x="54013" y="372567"/>
                  </a:lnTo>
                  <a:lnTo>
                    <a:pt x="56946" y="366217"/>
                  </a:lnTo>
                  <a:lnTo>
                    <a:pt x="63906" y="361137"/>
                  </a:lnTo>
                  <a:lnTo>
                    <a:pt x="65252" y="354787"/>
                  </a:lnTo>
                  <a:lnTo>
                    <a:pt x="63919" y="353517"/>
                  </a:lnTo>
                  <a:lnTo>
                    <a:pt x="65176" y="348437"/>
                  </a:lnTo>
                  <a:lnTo>
                    <a:pt x="67538" y="352247"/>
                  </a:lnTo>
                  <a:lnTo>
                    <a:pt x="69456" y="348437"/>
                  </a:lnTo>
                  <a:lnTo>
                    <a:pt x="70104" y="347167"/>
                  </a:lnTo>
                  <a:lnTo>
                    <a:pt x="69900" y="345897"/>
                  </a:lnTo>
                  <a:lnTo>
                    <a:pt x="70104" y="344627"/>
                  </a:lnTo>
                  <a:lnTo>
                    <a:pt x="70307" y="343357"/>
                  </a:lnTo>
                  <a:lnTo>
                    <a:pt x="71374" y="343357"/>
                  </a:lnTo>
                  <a:lnTo>
                    <a:pt x="71678" y="344627"/>
                  </a:lnTo>
                  <a:lnTo>
                    <a:pt x="75323" y="343357"/>
                  </a:lnTo>
                  <a:lnTo>
                    <a:pt x="75476" y="345897"/>
                  </a:lnTo>
                  <a:lnTo>
                    <a:pt x="76047" y="343357"/>
                  </a:lnTo>
                  <a:lnTo>
                    <a:pt x="76911" y="339547"/>
                  </a:lnTo>
                  <a:lnTo>
                    <a:pt x="75603" y="342087"/>
                  </a:lnTo>
                  <a:lnTo>
                    <a:pt x="74714" y="338277"/>
                  </a:lnTo>
                  <a:lnTo>
                    <a:pt x="74409" y="337007"/>
                  </a:lnTo>
                  <a:lnTo>
                    <a:pt x="74117" y="335737"/>
                  </a:lnTo>
                  <a:lnTo>
                    <a:pt x="76314" y="337007"/>
                  </a:lnTo>
                  <a:lnTo>
                    <a:pt x="75946" y="335737"/>
                  </a:lnTo>
                  <a:lnTo>
                    <a:pt x="75577" y="334467"/>
                  </a:lnTo>
                  <a:lnTo>
                    <a:pt x="74841" y="334467"/>
                  </a:lnTo>
                  <a:lnTo>
                    <a:pt x="76149" y="331927"/>
                  </a:lnTo>
                  <a:lnTo>
                    <a:pt x="76161" y="334467"/>
                  </a:lnTo>
                  <a:lnTo>
                    <a:pt x="79806" y="331927"/>
                  </a:lnTo>
                  <a:lnTo>
                    <a:pt x="80098" y="335737"/>
                  </a:lnTo>
                  <a:lnTo>
                    <a:pt x="87401" y="334467"/>
                  </a:lnTo>
                  <a:lnTo>
                    <a:pt x="85547" y="331927"/>
                  </a:lnTo>
                  <a:lnTo>
                    <a:pt x="84607" y="330657"/>
                  </a:lnTo>
                  <a:lnTo>
                    <a:pt x="83616" y="329285"/>
                  </a:lnTo>
                  <a:lnTo>
                    <a:pt x="83121" y="330657"/>
                  </a:lnTo>
                  <a:lnTo>
                    <a:pt x="83083" y="328561"/>
                  </a:lnTo>
                  <a:lnTo>
                    <a:pt x="82753" y="328117"/>
                  </a:lnTo>
                  <a:lnTo>
                    <a:pt x="80772" y="328117"/>
                  </a:lnTo>
                  <a:lnTo>
                    <a:pt x="81000" y="324307"/>
                  </a:lnTo>
                  <a:lnTo>
                    <a:pt x="82600" y="323037"/>
                  </a:lnTo>
                  <a:lnTo>
                    <a:pt x="83870" y="321767"/>
                  </a:lnTo>
                  <a:lnTo>
                    <a:pt x="90487" y="325577"/>
                  </a:lnTo>
                  <a:lnTo>
                    <a:pt x="93319" y="321767"/>
                  </a:lnTo>
                  <a:lnTo>
                    <a:pt x="93014" y="323037"/>
                  </a:lnTo>
                  <a:lnTo>
                    <a:pt x="95288" y="323037"/>
                  </a:lnTo>
                  <a:lnTo>
                    <a:pt x="94729" y="321767"/>
                  </a:lnTo>
                  <a:lnTo>
                    <a:pt x="93599" y="319227"/>
                  </a:lnTo>
                  <a:lnTo>
                    <a:pt x="96862" y="319227"/>
                  </a:lnTo>
                  <a:lnTo>
                    <a:pt x="96189" y="317957"/>
                  </a:lnTo>
                  <a:lnTo>
                    <a:pt x="94843" y="315417"/>
                  </a:lnTo>
                  <a:lnTo>
                    <a:pt x="97205" y="316928"/>
                  </a:lnTo>
                  <a:lnTo>
                    <a:pt x="97840" y="319227"/>
                  </a:lnTo>
                  <a:lnTo>
                    <a:pt x="100126" y="319227"/>
                  </a:lnTo>
                  <a:lnTo>
                    <a:pt x="99783" y="317957"/>
                  </a:lnTo>
                  <a:lnTo>
                    <a:pt x="98958" y="314947"/>
                  </a:lnTo>
                  <a:lnTo>
                    <a:pt x="96786" y="315417"/>
                  </a:lnTo>
                  <a:lnTo>
                    <a:pt x="96888" y="315772"/>
                  </a:lnTo>
                  <a:lnTo>
                    <a:pt x="96570" y="315417"/>
                  </a:lnTo>
                  <a:lnTo>
                    <a:pt x="95465" y="314147"/>
                  </a:lnTo>
                  <a:lnTo>
                    <a:pt x="93573" y="317957"/>
                  </a:lnTo>
                  <a:lnTo>
                    <a:pt x="94183" y="315417"/>
                  </a:lnTo>
                  <a:lnTo>
                    <a:pt x="91478" y="310337"/>
                  </a:lnTo>
                  <a:lnTo>
                    <a:pt x="96037" y="309067"/>
                  </a:lnTo>
                  <a:lnTo>
                    <a:pt x="96545" y="310337"/>
                  </a:lnTo>
                  <a:lnTo>
                    <a:pt x="96735" y="311607"/>
                  </a:lnTo>
                  <a:lnTo>
                    <a:pt x="96735" y="311886"/>
                  </a:lnTo>
                  <a:lnTo>
                    <a:pt x="96545" y="311899"/>
                  </a:lnTo>
                  <a:lnTo>
                    <a:pt x="96418" y="311886"/>
                  </a:lnTo>
                  <a:lnTo>
                    <a:pt x="96596" y="313296"/>
                  </a:lnTo>
                  <a:lnTo>
                    <a:pt x="96735" y="312877"/>
                  </a:lnTo>
                  <a:lnTo>
                    <a:pt x="98386" y="312877"/>
                  </a:lnTo>
                  <a:lnTo>
                    <a:pt x="97713" y="311607"/>
                  </a:lnTo>
                  <a:lnTo>
                    <a:pt x="98044" y="311721"/>
                  </a:lnTo>
                  <a:lnTo>
                    <a:pt x="97472" y="310337"/>
                  </a:lnTo>
                  <a:lnTo>
                    <a:pt x="99314" y="310337"/>
                  </a:lnTo>
                  <a:lnTo>
                    <a:pt x="101625" y="312978"/>
                  </a:lnTo>
                  <a:lnTo>
                    <a:pt x="104927" y="314147"/>
                  </a:lnTo>
                  <a:lnTo>
                    <a:pt x="103644" y="310337"/>
                  </a:lnTo>
                  <a:lnTo>
                    <a:pt x="103212" y="309067"/>
                  </a:lnTo>
                  <a:lnTo>
                    <a:pt x="105194" y="311607"/>
                  </a:lnTo>
                  <a:lnTo>
                    <a:pt x="105181" y="310337"/>
                  </a:lnTo>
                  <a:lnTo>
                    <a:pt x="104838" y="309067"/>
                  </a:lnTo>
                  <a:lnTo>
                    <a:pt x="105473" y="307797"/>
                  </a:lnTo>
                  <a:lnTo>
                    <a:pt x="107162" y="311607"/>
                  </a:lnTo>
                  <a:lnTo>
                    <a:pt x="106451" y="307797"/>
                  </a:lnTo>
                  <a:lnTo>
                    <a:pt x="109410" y="309067"/>
                  </a:lnTo>
                  <a:lnTo>
                    <a:pt x="109347" y="305257"/>
                  </a:lnTo>
                  <a:lnTo>
                    <a:pt x="106426" y="305257"/>
                  </a:lnTo>
                  <a:lnTo>
                    <a:pt x="107137" y="301447"/>
                  </a:lnTo>
                  <a:lnTo>
                    <a:pt x="107619" y="298907"/>
                  </a:lnTo>
                  <a:lnTo>
                    <a:pt x="114261" y="307797"/>
                  </a:lnTo>
                  <a:lnTo>
                    <a:pt x="116344" y="303987"/>
                  </a:lnTo>
                  <a:lnTo>
                    <a:pt x="116941" y="302907"/>
                  </a:lnTo>
                  <a:lnTo>
                    <a:pt x="114185" y="303987"/>
                  </a:lnTo>
                  <a:lnTo>
                    <a:pt x="114160" y="301447"/>
                  </a:lnTo>
                  <a:lnTo>
                    <a:pt x="115455" y="301447"/>
                  </a:lnTo>
                  <a:lnTo>
                    <a:pt x="117398" y="300177"/>
                  </a:lnTo>
                  <a:lnTo>
                    <a:pt x="119037" y="300177"/>
                  </a:lnTo>
                  <a:lnTo>
                    <a:pt x="120751" y="297637"/>
                  </a:lnTo>
                  <a:lnTo>
                    <a:pt x="121615" y="296367"/>
                  </a:lnTo>
                  <a:lnTo>
                    <a:pt x="119710" y="297294"/>
                  </a:lnTo>
                  <a:lnTo>
                    <a:pt x="119418" y="296951"/>
                  </a:lnTo>
                  <a:lnTo>
                    <a:pt x="119418" y="297434"/>
                  </a:lnTo>
                  <a:lnTo>
                    <a:pt x="116408" y="298907"/>
                  </a:lnTo>
                  <a:lnTo>
                    <a:pt x="116395" y="296367"/>
                  </a:lnTo>
                  <a:lnTo>
                    <a:pt x="119418" y="297434"/>
                  </a:lnTo>
                  <a:lnTo>
                    <a:pt x="119418" y="296951"/>
                  </a:lnTo>
                  <a:lnTo>
                    <a:pt x="118935" y="296367"/>
                  </a:lnTo>
                  <a:lnTo>
                    <a:pt x="116827" y="293827"/>
                  </a:lnTo>
                  <a:lnTo>
                    <a:pt x="117335" y="291287"/>
                  </a:lnTo>
                  <a:lnTo>
                    <a:pt x="119481" y="293827"/>
                  </a:lnTo>
                  <a:lnTo>
                    <a:pt x="124294" y="291287"/>
                  </a:lnTo>
                  <a:lnTo>
                    <a:pt x="122529" y="290753"/>
                  </a:lnTo>
                  <a:lnTo>
                    <a:pt x="123202" y="288747"/>
                  </a:lnTo>
                  <a:lnTo>
                    <a:pt x="125298" y="291287"/>
                  </a:lnTo>
                  <a:lnTo>
                    <a:pt x="125260" y="288747"/>
                  </a:lnTo>
                  <a:lnTo>
                    <a:pt x="125247" y="287477"/>
                  </a:lnTo>
                  <a:lnTo>
                    <a:pt x="126263" y="287477"/>
                  </a:lnTo>
                  <a:lnTo>
                    <a:pt x="128663" y="286207"/>
                  </a:lnTo>
                  <a:lnTo>
                    <a:pt x="126758" y="284937"/>
                  </a:lnTo>
                  <a:lnTo>
                    <a:pt x="125018" y="282397"/>
                  </a:lnTo>
                  <a:lnTo>
                    <a:pt x="125742" y="281127"/>
                  </a:lnTo>
                  <a:lnTo>
                    <a:pt x="126479" y="279857"/>
                  </a:lnTo>
                  <a:lnTo>
                    <a:pt x="128778" y="279857"/>
                  </a:lnTo>
                  <a:lnTo>
                    <a:pt x="127914" y="282397"/>
                  </a:lnTo>
                  <a:lnTo>
                    <a:pt x="129781" y="279857"/>
                  </a:lnTo>
                  <a:lnTo>
                    <a:pt x="130619" y="281127"/>
                  </a:lnTo>
                  <a:lnTo>
                    <a:pt x="131762" y="283667"/>
                  </a:lnTo>
                  <a:lnTo>
                    <a:pt x="129451" y="283667"/>
                  </a:lnTo>
                  <a:lnTo>
                    <a:pt x="129717" y="284937"/>
                  </a:lnTo>
                  <a:lnTo>
                    <a:pt x="130302" y="286207"/>
                  </a:lnTo>
                  <a:lnTo>
                    <a:pt x="132867" y="286207"/>
                  </a:lnTo>
                  <a:lnTo>
                    <a:pt x="133438" y="282397"/>
                  </a:lnTo>
                  <a:lnTo>
                    <a:pt x="132867" y="282397"/>
                  </a:lnTo>
                  <a:lnTo>
                    <a:pt x="133045" y="276047"/>
                  </a:lnTo>
                  <a:lnTo>
                    <a:pt x="134340" y="276047"/>
                  </a:lnTo>
                  <a:lnTo>
                    <a:pt x="134823" y="278587"/>
                  </a:lnTo>
                  <a:lnTo>
                    <a:pt x="135229" y="277317"/>
                  </a:lnTo>
                  <a:lnTo>
                    <a:pt x="134696" y="276047"/>
                  </a:lnTo>
                  <a:lnTo>
                    <a:pt x="135445" y="274777"/>
                  </a:lnTo>
                  <a:lnTo>
                    <a:pt x="136931" y="276047"/>
                  </a:lnTo>
                  <a:lnTo>
                    <a:pt x="138582" y="278345"/>
                  </a:lnTo>
                  <a:lnTo>
                    <a:pt x="139344" y="274777"/>
                  </a:lnTo>
                  <a:lnTo>
                    <a:pt x="140296" y="276047"/>
                  </a:lnTo>
                  <a:lnTo>
                    <a:pt x="145872" y="276047"/>
                  </a:lnTo>
                  <a:lnTo>
                    <a:pt x="145554" y="274777"/>
                  </a:lnTo>
                  <a:lnTo>
                    <a:pt x="144907" y="272237"/>
                  </a:lnTo>
                  <a:lnTo>
                    <a:pt x="143954" y="268427"/>
                  </a:lnTo>
                  <a:lnTo>
                    <a:pt x="147510" y="267157"/>
                  </a:lnTo>
                  <a:lnTo>
                    <a:pt x="147193" y="267157"/>
                  </a:lnTo>
                  <a:lnTo>
                    <a:pt x="147421" y="265887"/>
                  </a:lnTo>
                  <a:lnTo>
                    <a:pt x="149898" y="263347"/>
                  </a:lnTo>
                  <a:lnTo>
                    <a:pt x="153847" y="263347"/>
                  </a:lnTo>
                  <a:lnTo>
                    <a:pt x="153962" y="259537"/>
                  </a:lnTo>
                  <a:lnTo>
                    <a:pt x="158432" y="260807"/>
                  </a:lnTo>
                  <a:lnTo>
                    <a:pt x="158838" y="259537"/>
                  </a:lnTo>
                  <a:lnTo>
                    <a:pt x="159258" y="258267"/>
                  </a:lnTo>
                  <a:lnTo>
                    <a:pt x="159664" y="256997"/>
                  </a:lnTo>
                  <a:lnTo>
                    <a:pt x="152666" y="258267"/>
                  </a:lnTo>
                  <a:lnTo>
                    <a:pt x="154736" y="254457"/>
                  </a:lnTo>
                  <a:lnTo>
                    <a:pt x="156044" y="250647"/>
                  </a:lnTo>
                  <a:lnTo>
                    <a:pt x="158203" y="255727"/>
                  </a:lnTo>
                  <a:lnTo>
                    <a:pt x="159854" y="255727"/>
                  </a:lnTo>
                  <a:lnTo>
                    <a:pt x="159448" y="253187"/>
                  </a:lnTo>
                  <a:lnTo>
                    <a:pt x="158305" y="248107"/>
                  </a:lnTo>
                  <a:lnTo>
                    <a:pt x="162915" y="248107"/>
                  </a:lnTo>
                  <a:lnTo>
                    <a:pt x="162788" y="249377"/>
                  </a:lnTo>
                  <a:lnTo>
                    <a:pt x="161785" y="249377"/>
                  </a:lnTo>
                  <a:lnTo>
                    <a:pt x="161366" y="250647"/>
                  </a:lnTo>
                  <a:lnTo>
                    <a:pt x="164668" y="249377"/>
                  </a:lnTo>
                  <a:lnTo>
                    <a:pt x="165519" y="254457"/>
                  </a:lnTo>
                  <a:lnTo>
                    <a:pt x="163144" y="255727"/>
                  </a:lnTo>
                  <a:lnTo>
                    <a:pt x="167043" y="255727"/>
                  </a:lnTo>
                  <a:lnTo>
                    <a:pt x="165442" y="251917"/>
                  </a:lnTo>
                  <a:lnTo>
                    <a:pt x="167830" y="248107"/>
                  </a:lnTo>
                  <a:lnTo>
                    <a:pt x="168630" y="246837"/>
                  </a:lnTo>
                  <a:lnTo>
                    <a:pt x="167043" y="243027"/>
                  </a:lnTo>
                  <a:lnTo>
                    <a:pt x="169278" y="243027"/>
                  </a:lnTo>
                  <a:lnTo>
                    <a:pt x="168922" y="244297"/>
                  </a:lnTo>
                  <a:lnTo>
                    <a:pt x="173812" y="244297"/>
                  </a:lnTo>
                  <a:lnTo>
                    <a:pt x="166192" y="237947"/>
                  </a:lnTo>
                  <a:lnTo>
                    <a:pt x="167944" y="236677"/>
                  </a:lnTo>
                  <a:lnTo>
                    <a:pt x="169710" y="235407"/>
                  </a:lnTo>
                  <a:lnTo>
                    <a:pt x="172593" y="235407"/>
                  </a:lnTo>
                  <a:lnTo>
                    <a:pt x="172631" y="236296"/>
                  </a:lnTo>
                  <a:lnTo>
                    <a:pt x="172466" y="237363"/>
                  </a:lnTo>
                  <a:lnTo>
                    <a:pt x="172631" y="236867"/>
                  </a:lnTo>
                  <a:lnTo>
                    <a:pt x="172656" y="236677"/>
                  </a:lnTo>
                  <a:lnTo>
                    <a:pt x="172681" y="236499"/>
                  </a:lnTo>
                  <a:lnTo>
                    <a:pt x="172859" y="235407"/>
                  </a:lnTo>
                  <a:lnTo>
                    <a:pt x="173278" y="232867"/>
                  </a:lnTo>
                  <a:lnTo>
                    <a:pt x="173990" y="232867"/>
                  </a:lnTo>
                  <a:lnTo>
                    <a:pt x="174510" y="233629"/>
                  </a:lnTo>
                  <a:lnTo>
                    <a:pt x="176847" y="230327"/>
                  </a:lnTo>
                  <a:lnTo>
                    <a:pt x="176999" y="230327"/>
                  </a:lnTo>
                  <a:lnTo>
                    <a:pt x="176530" y="229057"/>
                  </a:lnTo>
                  <a:lnTo>
                    <a:pt x="176123" y="226517"/>
                  </a:lnTo>
                  <a:lnTo>
                    <a:pt x="176022" y="225247"/>
                  </a:lnTo>
                  <a:lnTo>
                    <a:pt x="177419" y="225247"/>
                  </a:lnTo>
                  <a:lnTo>
                    <a:pt x="177533" y="223977"/>
                  </a:lnTo>
                  <a:lnTo>
                    <a:pt x="179768" y="225247"/>
                  </a:lnTo>
                  <a:lnTo>
                    <a:pt x="183019" y="225247"/>
                  </a:lnTo>
                  <a:lnTo>
                    <a:pt x="182092" y="223977"/>
                  </a:lnTo>
                  <a:lnTo>
                    <a:pt x="181178" y="222707"/>
                  </a:lnTo>
                  <a:lnTo>
                    <a:pt x="184226" y="222707"/>
                  </a:lnTo>
                  <a:lnTo>
                    <a:pt x="184200" y="223659"/>
                  </a:lnTo>
                  <a:lnTo>
                    <a:pt x="184315" y="222707"/>
                  </a:lnTo>
                  <a:lnTo>
                    <a:pt x="185293" y="222707"/>
                  </a:lnTo>
                  <a:lnTo>
                    <a:pt x="186220" y="221437"/>
                  </a:lnTo>
                  <a:lnTo>
                    <a:pt x="186080" y="220167"/>
                  </a:lnTo>
                  <a:lnTo>
                    <a:pt x="188163" y="221437"/>
                  </a:lnTo>
                  <a:lnTo>
                    <a:pt x="188671" y="220167"/>
                  </a:lnTo>
                  <a:lnTo>
                    <a:pt x="189814" y="218897"/>
                  </a:lnTo>
                  <a:lnTo>
                    <a:pt x="192481" y="221437"/>
                  </a:lnTo>
                  <a:lnTo>
                    <a:pt x="193052" y="218897"/>
                  </a:lnTo>
                  <a:lnTo>
                    <a:pt x="191541" y="217627"/>
                  </a:lnTo>
                  <a:lnTo>
                    <a:pt x="191122" y="216357"/>
                  </a:lnTo>
                  <a:lnTo>
                    <a:pt x="192913" y="215087"/>
                  </a:lnTo>
                  <a:lnTo>
                    <a:pt x="193141" y="215201"/>
                  </a:lnTo>
                  <a:lnTo>
                    <a:pt x="194792" y="212547"/>
                  </a:lnTo>
                  <a:lnTo>
                    <a:pt x="197866" y="211277"/>
                  </a:lnTo>
                  <a:lnTo>
                    <a:pt x="198170" y="208737"/>
                  </a:lnTo>
                  <a:lnTo>
                    <a:pt x="198970" y="204927"/>
                  </a:lnTo>
                  <a:lnTo>
                    <a:pt x="200875" y="203898"/>
                  </a:lnTo>
                  <a:lnTo>
                    <a:pt x="200787" y="203657"/>
                  </a:lnTo>
                  <a:lnTo>
                    <a:pt x="201333" y="203657"/>
                  </a:lnTo>
                  <a:lnTo>
                    <a:pt x="202006" y="203657"/>
                  </a:lnTo>
                  <a:lnTo>
                    <a:pt x="202234" y="202387"/>
                  </a:lnTo>
                  <a:lnTo>
                    <a:pt x="199364" y="201117"/>
                  </a:lnTo>
                  <a:lnTo>
                    <a:pt x="199834" y="199847"/>
                  </a:lnTo>
                  <a:lnTo>
                    <a:pt x="200317" y="198577"/>
                  </a:lnTo>
                  <a:lnTo>
                    <a:pt x="197764" y="196037"/>
                  </a:lnTo>
                  <a:lnTo>
                    <a:pt x="208178" y="199847"/>
                  </a:lnTo>
                  <a:lnTo>
                    <a:pt x="207187" y="196037"/>
                  </a:lnTo>
                  <a:lnTo>
                    <a:pt x="206857" y="194767"/>
                  </a:lnTo>
                  <a:lnTo>
                    <a:pt x="208153" y="194767"/>
                  </a:lnTo>
                  <a:lnTo>
                    <a:pt x="208280" y="196037"/>
                  </a:lnTo>
                  <a:lnTo>
                    <a:pt x="209499" y="197307"/>
                  </a:lnTo>
                  <a:lnTo>
                    <a:pt x="209816" y="194767"/>
                  </a:lnTo>
                  <a:lnTo>
                    <a:pt x="210134" y="192227"/>
                  </a:lnTo>
                  <a:lnTo>
                    <a:pt x="210337" y="192227"/>
                  </a:lnTo>
                  <a:lnTo>
                    <a:pt x="209689" y="187147"/>
                  </a:lnTo>
                  <a:lnTo>
                    <a:pt x="209969" y="187147"/>
                  </a:lnTo>
                  <a:lnTo>
                    <a:pt x="209448" y="182067"/>
                  </a:lnTo>
                  <a:lnTo>
                    <a:pt x="209130" y="178257"/>
                  </a:lnTo>
                  <a:lnTo>
                    <a:pt x="205600" y="178257"/>
                  </a:lnTo>
                  <a:lnTo>
                    <a:pt x="206197" y="175717"/>
                  </a:lnTo>
                  <a:lnTo>
                    <a:pt x="206794" y="173177"/>
                  </a:lnTo>
                  <a:lnTo>
                    <a:pt x="207568" y="174447"/>
                  </a:lnTo>
                  <a:lnTo>
                    <a:pt x="208229" y="174447"/>
                  </a:lnTo>
                  <a:lnTo>
                    <a:pt x="208927" y="176987"/>
                  </a:lnTo>
                  <a:lnTo>
                    <a:pt x="208826" y="175717"/>
                  </a:lnTo>
                  <a:lnTo>
                    <a:pt x="210705" y="175717"/>
                  </a:lnTo>
                  <a:lnTo>
                    <a:pt x="211772" y="176987"/>
                  </a:lnTo>
                  <a:lnTo>
                    <a:pt x="212610" y="179527"/>
                  </a:lnTo>
                  <a:lnTo>
                    <a:pt x="209994" y="179527"/>
                  </a:lnTo>
                  <a:lnTo>
                    <a:pt x="210985" y="180797"/>
                  </a:lnTo>
                  <a:lnTo>
                    <a:pt x="212191" y="183337"/>
                  </a:lnTo>
                  <a:lnTo>
                    <a:pt x="213779" y="184505"/>
                  </a:lnTo>
                  <a:lnTo>
                    <a:pt x="213842" y="183337"/>
                  </a:lnTo>
                  <a:lnTo>
                    <a:pt x="214045" y="183337"/>
                  </a:lnTo>
                  <a:lnTo>
                    <a:pt x="214325" y="184607"/>
                  </a:lnTo>
                  <a:lnTo>
                    <a:pt x="215023" y="184607"/>
                  </a:lnTo>
                  <a:lnTo>
                    <a:pt x="214757" y="183337"/>
                  </a:lnTo>
                  <a:lnTo>
                    <a:pt x="218376" y="184607"/>
                  </a:lnTo>
                  <a:lnTo>
                    <a:pt x="217322" y="183337"/>
                  </a:lnTo>
                  <a:lnTo>
                    <a:pt x="222656" y="182067"/>
                  </a:lnTo>
                  <a:lnTo>
                    <a:pt x="222250" y="178257"/>
                  </a:lnTo>
                  <a:lnTo>
                    <a:pt x="222110" y="176987"/>
                  </a:lnTo>
                  <a:lnTo>
                    <a:pt x="221653" y="175717"/>
                  </a:lnTo>
                  <a:lnTo>
                    <a:pt x="220751" y="173177"/>
                  </a:lnTo>
                  <a:lnTo>
                    <a:pt x="219837" y="170637"/>
                  </a:lnTo>
                  <a:lnTo>
                    <a:pt x="222580" y="164287"/>
                  </a:lnTo>
                  <a:lnTo>
                    <a:pt x="223799" y="168097"/>
                  </a:lnTo>
                  <a:lnTo>
                    <a:pt x="225958" y="168097"/>
                  </a:lnTo>
                  <a:lnTo>
                    <a:pt x="227139" y="169265"/>
                  </a:lnTo>
                  <a:lnTo>
                    <a:pt x="231825" y="166827"/>
                  </a:lnTo>
                  <a:lnTo>
                    <a:pt x="232029" y="164287"/>
                  </a:lnTo>
                  <a:lnTo>
                    <a:pt x="232841" y="164973"/>
                  </a:lnTo>
                  <a:lnTo>
                    <a:pt x="230111" y="161747"/>
                  </a:lnTo>
                  <a:lnTo>
                    <a:pt x="234238" y="161747"/>
                  </a:lnTo>
                  <a:lnTo>
                    <a:pt x="236004" y="160477"/>
                  </a:lnTo>
                  <a:lnTo>
                    <a:pt x="237769" y="159207"/>
                  </a:lnTo>
                  <a:lnTo>
                    <a:pt x="238340" y="161480"/>
                  </a:lnTo>
                  <a:lnTo>
                    <a:pt x="241414" y="159207"/>
                  </a:lnTo>
                  <a:lnTo>
                    <a:pt x="246989" y="152882"/>
                  </a:lnTo>
                  <a:lnTo>
                    <a:pt x="247815" y="154127"/>
                  </a:lnTo>
                  <a:lnTo>
                    <a:pt x="248361" y="154127"/>
                  </a:lnTo>
                  <a:close/>
                </a:path>
                <a:path w="372744" h="408304">
                  <a:moveTo>
                    <a:pt x="251523" y="113792"/>
                  </a:moveTo>
                  <a:lnTo>
                    <a:pt x="248932" y="113258"/>
                  </a:lnTo>
                  <a:lnTo>
                    <a:pt x="245376" y="112014"/>
                  </a:lnTo>
                  <a:lnTo>
                    <a:pt x="247345" y="113766"/>
                  </a:lnTo>
                  <a:lnTo>
                    <a:pt x="249466" y="115265"/>
                  </a:lnTo>
                  <a:lnTo>
                    <a:pt x="249885" y="114211"/>
                  </a:lnTo>
                  <a:lnTo>
                    <a:pt x="250659" y="113868"/>
                  </a:lnTo>
                  <a:lnTo>
                    <a:pt x="251523" y="113792"/>
                  </a:lnTo>
                  <a:close/>
                </a:path>
                <a:path w="372744" h="408304">
                  <a:moveTo>
                    <a:pt x="252450" y="149974"/>
                  </a:moveTo>
                  <a:lnTo>
                    <a:pt x="246443" y="145542"/>
                  </a:lnTo>
                  <a:lnTo>
                    <a:pt x="251561" y="153847"/>
                  </a:lnTo>
                  <a:lnTo>
                    <a:pt x="250342" y="150571"/>
                  </a:lnTo>
                  <a:lnTo>
                    <a:pt x="251193" y="150266"/>
                  </a:lnTo>
                  <a:lnTo>
                    <a:pt x="252450" y="149974"/>
                  </a:lnTo>
                  <a:close/>
                </a:path>
                <a:path w="372744" h="408304">
                  <a:moveTo>
                    <a:pt x="252641" y="150050"/>
                  </a:moveTo>
                  <a:lnTo>
                    <a:pt x="252501" y="149961"/>
                  </a:lnTo>
                  <a:lnTo>
                    <a:pt x="252628" y="150101"/>
                  </a:lnTo>
                  <a:close/>
                </a:path>
                <a:path w="372744" h="408304">
                  <a:moveTo>
                    <a:pt x="253377" y="146507"/>
                  </a:moveTo>
                  <a:lnTo>
                    <a:pt x="252476" y="145999"/>
                  </a:lnTo>
                  <a:lnTo>
                    <a:pt x="253339" y="146697"/>
                  </a:lnTo>
                  <a:lnTo>
                    <a:pt x="253377" y="146507"/>
                  </a:lnTo>
                  <a:close/>
                </a:path>
                <a:path w="372744" h="408304">
                  <a:moveTo>
                    <a:pt x="255574" y="147777"/>
                  </a:moveTo>
                  <a:lnTo>
                    <a:pt x="254660" y="147777"/>
                  </a:lnTo>
                  <a:lnTo>
                    <a:pt x="253339" y="146697"/>
                  </a:lnTo>
                  <a:lnTo>
                    <a:pt x="252628" y="150317"/>
                  </a:lnTo>
                  <a:lnTo>
                    <a:pt x="255143" y="150317"/>
                  </a:lnTo>
                  <a:lnTo>
                    <a:pt x="255574" y="147777"/>
                  </a:lnTo>
                  <a:close/>
                </a:path>
                <a:path w="372744" h="408304">
                  <a:moveTo>
                    <a:pt x="259384" y="143967"/>
                  </a:moveTo>
                  <a:lnTo>
                    <a:pt x="259308" y="142697"/>
                  </a:lnTo>
                  <a:lnTo>
                    <a:pt x="259016" y="142443"/>
                  </a:lnTo>
                  <a:lnTo>
                    <a:pt x="259384" y="143967"/>
                  </a:lnTo>
                  <a:close/>
                </a:path>
                <a:path w="372744" h="408304">
                  <a:moveTo>
                    <a:pt x="268008" y="269900"/>
                  </a:moveTo>
                  <a:lnTo>
                    <a:pt x="267208" y="269786"/>
                  </a:lnTo>
                  <a:lnTo>
                    <a:pt x="267233" y="268541"/>
                  </a:lnTo>
                  <a:lnTo>
                    <a:pt x="264807" y="271767"/>
                  </a:lnTo>
                  <a:lnTo>
                    <a:pt x="265633" y="274891"/>
                  </a:lnTo>
                  <a:lnTo>
                    <a:pt x="268008" y="269900"/>
                  </a:lnTo>
                  <a:close/>
                </a:path>
                <a:path w="372744" h="408304">
                  <a:moveTo>
                    <a:pt x="269494" y="270129"/>
                  </a:moveTo>
                  <a:lnTo>
                    <a:pt x="268046" y="269913"/>
                  </a:lnTo>
                  <a:lnTo>
                    <a:pt x="268109" y="270408"/>
                  </a:lnTo>
                  <a:lnTo>
                    <a:pt x="269494" y="270129"/>
                  </a:lnTo>
                  <a:close/>
                </a:path>
                <a:path w="372744" h="408304">
                  <a:moveTo>
                    <a:pt x="269951" y="272580"/>
                  </a:moveTo>
                  <a:lnTo>
                    <a:pt x="268109" y="270408"/>
                  </a:lnTo>
                  <a:lnTo>
                    <a:pt x="268427" y="272999"/>
                  </a:lnTo>
                  <a:lnTo>
                    <a:pt x="269951" y="272580"/>
                  </a:lnTo>
                  <a:close/>
                </a:path>
                <a:path w="372744" h="408304">
                  <a:moveTo>
                    <a:pt x="270776" y="270205"/>
                  </a:moveTo>
                  <a:lnTo>
                    <a:pt x="270154" y="270065"/>
                  </a:lnTo>
                  <a:lnTo>
                    <a:pt x="269786" y="270078"/>
                  </a:lnTo>
                  <a:lnTo>
                    <a:pt x="269494" y="270129"/>
                  </a:lnTo>
                  <a:lnTo>
                    <a:pt x="269862" y="270179"/>
                  </a:lnTo>
                  <a:lnTo>
                    <a:pt x="270268" y="270217"/>
                  </a:lnTo>
                  <a:lnTo>
                    <a:pt x="270776" y="270205"/>
                  </a:lnTo>
                  <a:close/>
                </a:path>
                <a:path w="372744" h="408304">
                  <a:moveTo>
                    <a:pt x="271221" y="129997"/>
                  </a:moveTo>
                  <a:lnTo>
                    <a:pt x="269595" y="127457"/>
                  </a:lnTo>
                  <a:lnTo>
                    <a:pt x="266014" y="121107"/>
                  </a:lnTo>
                  <a:lnTo>
                    <a:pt x="263855" y="117297"/>
                  </a:lnTo>
                  <a:lnTo>
                    <a:pt x="263144" y="116027"/>
                  </a:lnTo>
                  <a:lnTo>
                    <a:pt x="263677" y="113487"/>
                  </a:lnTo>
                  <a:lnTo>
                    <a:pt x="261645" y="113487"/>
                  </a:lnTo>
                  <a:lnTo>
                    <a:pt x="255536" y="113487"/>
                  </a:lnTo>
                  <a:lnTo>
                    <a:pt x="254774" y="114757"/>
                  </a:lnTo>
                  <a:lnTo>
                    <a:pt x="252844" y="114757"/>
                  </a:lnTo>
                  <a:lnTo>
                    <a:pt x="252196" y="116027"/>
                  </a:lnTo>
                  <a:lnTo>
                    <a:pt x="251815" y="117297"/>
                  </a:lnTo>
                  <a:lnTo>
                    <a:pt x="249466" y="116027"/>
                  </a:lnTo>
                  <a:lnTo>
                    <a:pt x="247764" y="116027"/>
                  </a:lnTo>
                  <a:lnTo>
                    <a:pt x="249593" y="117297"/>
                  </a:lnTo>
                  <a:lnTo>
                    <a:pt x="251536" y="118567"/>
                  </a:lnTo>
                  <a:lnTo>
                    <a:pt x="251434" y="119837"/>
                  </a:lnTo>
                  <a:lnTo>
                    <a:pt x="251625" y="121107"/>
                  </a:lnTo>
                  <a:lnTo>
                    <a:pt x="247726" y="118567"/>
                  </a:lnTo>
                  <a:lnTo>
                    <a:pt x="250482" y="124917"/>
                  </a:lnTo>
                  <a:lnTo>
                    <a:pt x="246138" y="122377"/>
                  </a:lnTo>
                  <a:lnTo>
                    <a:pt x="247243" y="123647"/>
                  </a:lnTo>
                  <a:lnTo>
                    <a:pt x="246227" y="124599"/>
                  </a:lnTo>
                  <a:lnTo>
                    <a:pt x="246227" y="131267"/>
                  </a:lnTo>
                  <a:lnTo>
                    <a:pt x="245275" y="131267"/>
                  </a:lnTo>
                  <a:lnTo>
                    <a:pt x="245554" y="130429"/>
                  </a:lnTo>
                  <a:lnTo>
                    <a:pt x="246227" y="131267"/>
                  </a:lnTo>
                  <a:lnTo>
                    <a:pt x="246227" y="124599"/>
                  </a:lnTo>
                  <a:lnTo>
                    <a:pt x="243141" y="127457"/>
                  </a:lnTo>
                  <a:lnTo>
                    <a:pt x="245338" y="130162"/>
                  </a:lnTo>
                  <a:lnTo>
                    <a:pt x="243001" y="131267"/>
                  </a:lnTo>
                  <a:lnTo>
                    <a:pt x="243154" y="133807"/>
                  </a:lnTo>
                  <a:lnTo>
                    <a:pt x="240207" y="131267"/>
                  </a:lnTo>
                  <a:lnTo>
                    <a:pt x="241579" y="136347"/>
                  </a:lnTo>
                  <a:lnTo>
                    <a:pt x="237363" y="136347"/>
                  </a:lnTo>
                  <a:lnTo>
                    <a:pt x="236639" y="132537"/>
                  </a:lnTo>
                  <a:lnTo>
                    <a:pt x="236664" y="138887"/>
                  </a:lnTo>
                  <a:lnTo>
                    <a:pt x="235343" y="136347"/>
                  </a:lnTo>
                  <a:lnTo>
                    <a:pt x="235673" y="140157"/>
                  </a:lnTo>
                  <a:lnTo>
                    <a:pt x="242785" y="140157"/>
                  </a:lnTo>
                  <a:lnTo>
                    <a:pt x="242277" y="138887"/>
                  </a:lnTo>
                  <a:lnTo>
                    <a:pt x="241769" y="137617"/>
                  </a:lnTo>
                  <a:lnTo>
                    <a:pt x="244335" y="141427"/>
                  </a:lnTo>
                  <a:lnTo>
                    <a:pt x="252476" y="145999"/>
                  </a:lnTo>
                  <a:lnTo>
                    <a:pt x="249974" y="143967"/>
                  </a:lnTo>
                  <a:lnTo>
                    <a:pt x="250355" y="142697"/>
                  </a:lnTo>
                  <a:lnTo>
                    <a:pt x="255562" y="145237"/>
                  </a:lnTo>
                  <a:lnTo>
                    <a:pt x="253428" y="143967"/>
                  </a:lnTo>
                  <a:lnTo>
                    <a:pt x="257175" y="143967"/>
                  </a:lnTo>
                  <a:lnTo>
                    <a:pt x="256184" y="142697"/>
                  </a:lnTo>
                  <a:lnTo>
                    <a:pt x="253225" y="138887"/>
                  </a:lnTo>
                  <a:lnTo>
                    <a:pt x="254533" y="137617"/>
                  </a:lnTo>
                  <a:lnTo>
                    <a:pt x="255054" y="138887"/>
                  </a:lnTo>
                  <a:lnTo>
                    <a:pt x="259016" y="142443"/>
                  </a:lnTo>
                  <a:lnTo>
                    <a:pt x="257911" y="137756"/>
                  </a:lnTo>
                  <a:lnTo>
                    <a:pt x="261404" y="140157"/>
                  </a:lnTo>
                  <a:lnTo>
                    <a:pt x="262153" y="140157"/>
                  </a:lnTo>
                  <a:lnTo>
                    <a:pt x="265912" y="138887"/>
                  </a:lnTo>
                  <a:lnTo>
                    <a:pt x="266217" y="137617"/>
                  </a:lnTo>
                  <a:lnTo>
                    <a:pt x="263931" y="137617"/>
                  </a:lnTo>
                  <a:lnTo>
                    <a:pt x="267855" y="135077"/>
                  </a:lnTo>
                  <a:lnTo>
                    <a:pt x="266636" y="133807"/>
                  </a:lnTo>
                  <a:lnTo>
                    <a:pt x="264210" y="131267"/>
                  </a:lnTo>
                  <a:lnTo>
                    <a:pt x="262991" y="129997"/>
                  </a:lnTo>
                  <a:lnTo>
                    <a:pt x="260565" y="127457"/>
                  </a:lnTo>
                  <a:lnTo>
                    <a:pt x="264058" y="124917"/>
                  </a:lnTo>
                  <a:lnTo>
                    <a:pt x="264629" y="126187"/>
                  </a:lnTo>
                  <a:lnTo>
                    <a:pt x="268998" y="131267"/>
                  </a:lnTo>
                  <a:lnTo>
                    <a:pt x="271221" y="129997"/>
                  </a:lnTo>
                  <a:close/>
                </a:path>
                <a:path w="372744" h="408304">
                  <a:moveTo>
                    <a:pt x="293039" y="108407"/>
                  </a:moveTo>
                  <a:lnTo>
                    <a:pt x="292290" y="108102"/>
                  </a:lnTo>
                  <a:lnTo>
                    <a:pt x="292328" y="108407"/>
                  </a:lnTo>
                  <a:lnTo>
                    <a:pt x="293039" y="108407"/>
                  </a:lnTo>
                  <a:close/>
                </a:path>
                <a:path w="372744" h="408304">
                  <a:moveTo>
                    <a:pt x="294970" y="108343"/>
                  </a:moveTo>
                  <a:lnTo>
                    <a:pt x="294208" y="108496"/>
                  </a:lnTo>
                  <a:lnTo>
                    <a:pt x="293585" y="108381"/>
                  </a:lnTo>
                  <a:lnTo>
                    <a:pt x="293039" y="108153"/>
                  </a:lnTo>
                  <a:lnTo>
                    <a:pt x="293484" y="108686"/>
                  </a:lnTo>
                  <a:lnTo>
                    <a:pt x="294106" y="108902"/>
                  </a:lnTo>
                  <a:lnTo>
                    <a:pt x="294970" y="108343"/>
                  </a:lnTo>
                  <a:close/>
                </a:path>
                <a:path w="372744" h="408304">
                  <a:moveTo>
                    <a:pt x="295122" y="70764"/>
                  </a:moveTo>
                  <a:lnTo>
                    <a:pt x="293547" y="70751"/>
                  </a:lnTo>
                  <a:lnTo>
                    <a:pt x="292138" y="71158"/>
                  </a:lnTo>
                  <a:lnTo>
                    <a:pt x="292442" y="73317"/>
                  </a:lnTo>
                  <a:lnTo>
                    <a:pt x="292785" y="73355"/>
                  </a:lnTo>
                  <a:lnTo>
                    <a:pt x="293027" y="73291"/>
                  </a:lnTo>
                  <a:lnTo>
                    <a:pt x="293344" y="73291"/>
                  </a:lnTo>
                  <a:lnTo>
                    <a:pt x="293725" y="72339"/>
                  </a:lnTo>
                  <a:lnTo>
                    <a:pt x="294182" y="71437"/>
                  </a:lnTo>
                  <a:lnTo>
                    <a:pt x="295122" y="70764"/>
                  </a:lnTo>
                  <a:close/>
                </a:path>
                <a:path w="372744" h="408304">
                  <a:moveTo>
                    <a:pt x="299656" y="71526"/>
                  </a:moveTo>
                  <a:lnTo>
                    <a:pt x="298500" y="69697"/>
                  </a:lnTo>
                  <a:lnTo>
                    <a:pt x="296887" y="69850"/>
                  </a:lnTo>
                  <a:lnTo>
                    <a:pt x="295859" y="70243"/>
                  </a:lnTo>
                  <a:lnTo>
                    <a:pt x="295122" y="70764"/>
                  </a:lnTo>
                  <a:lnTo>
                    <a:pt x="297256" y="70777"/>
                  </a:lnTo>
                  <a:lnTo>
                    <a:pt x="299656" y="71526"/>
                  </a:lnTo>
                  <a:close/>
                </a:path>
                <a:path w="372744" h="408304">
                  <a:moveTo>
                    <a:pt x="301891" y="285635"/>
                  </a:moveTo>
                  <a:lnTo>
                    <a:pt x="296621" y="288671"/>
                  </a:lnTo>
                  <a:lnTo>
                    <a:pt x="297040" y="289166"/>
                  </a:lnTo>
                  <a:lnTo>
                    <a:pt x="301891" y="285635"/>
                  </a:lnTo>
                  <a:close/>
                </a:path>
                <a:path w="372744" h="408304">
                  <a:moveTo>
                    <a:pt x="309270" y="86614"/>
                  </a:moveTo>
                  <a:lnTo>
                    <a:pt x="309194" y="85559"/>
                  </a:lnTo>
                  <a:lnTo>
                    <a:pt x="308521" y="85940"/>
                  </a:lnTo>
                  <a:lnTo>
                    <a:pt x="308622" y="86118"/>
                  </a:lnTo>
                  <a:lnTo>
                    <a:pt x="309105" y="86652"/>
                  </a:lnTo>
                  <a:lnTo>
                    <a:pt x="309270" y="86614"/>
                  </a:lnTo>
                  <a:close/>
                </a:path>
                <a:path w="372744" h="408304">
                  <a:moveTo>
                    <a:pt x="309460" y="86652"/>
                  </a:moveTo>
                  <a:lnTo>
                    <a:pt x="309270" y="86614"/>
                  </a:lnTo>
                  <a:lnTo>
                    <a:pt x="309460" y="86652"/>
                  </a:lnTo>
                  <a:close/>
                </a:path>
                <a:path w="372744" h="408304">
                  <a:moveTo>
                    <a:pt x="309460" y="85153"/>
                  </a:moveTo>
                  <a:lnTo>
                    <a:pt x="309194" y="85559"/>
                  </a:lnTo>
                  <a:lnTo>
                    <a:pt x="309359" y="85940"/>
                  </a:lnTo>
                  <a:lnTo>
                    <a:pt x="309410" y="85547"/>
                  </a:lnTo>
                  <a:lnTo>
                    <a:pt x="309460" y="85153"/>
                  </a:lnTo>
                  <a:close/>
                </a:path>
                <a:path w="372744" h="408304">
                  <a:moveTo>
                    <a:pt x="309613" y="86537"/>
                  </a:moveTo>
                  <a:lnTo>
                    <a:pt x="309359" y="85940"/>
                  </a:lnTo>
                  <a:lnTo>
                    <a:pt x="309448" y="86575"/>
                  </a:lnTo>
                  <a:lnTo>
                    <a:pt x="309613" y="86537"/>
                  </a:lnTo>
                  <a:close/>
                </a:path>
                <a:path w="372744" h="408304">
                  <a:moveTo>
                    <a:pt x="312521" y="325958"/>
                  </a:moveTo>
                  <a:lnTo>
                    <a:pt x="312267" y="323532"/>
                  </a:lnTo>
                  <a:lnTo>
                    <a:pt x="311238" y="323761"/>
                  </a:lnTo>
                  <a:lnTo>
                    <a:pt x="308000" y="321678"/>
                  </a:lnTo>
                  <a:lnTo>
                    <a:pt x="309651" y="324332"/>
                  </a:lnTo>
                  <a:lnTo>
                    <a:pt x="310692" y="324091"/>
                  </a:lnTo>
                  <a:lnTo>
                    <a:pt x="312521" y="325958"/>
                  </a:lnTo>
                  <a:close/>
                </a:path>
                <a:path w="372744" h="408304">
                  <a:moveTo>
                    <a:pt x="312585" y="89357"/>
                  </a:moveTo>
                  <a:lnTo>
                    <a:pt x="311099" y="86817"/>
                  </a:lnTo>
                  <a:lnTo>
                    <a:pt x="311556" y="86118"/>
                  </a:lnTo>
                  <a:lnTo>
                    <a:pt x="309613" y="86537"/>
                  </a:lnTo>
                  <a:lnTo>
                    <a:pt x="309499" y="86817"/>
                  </a:lnTo>
                  <a:lnTo>
                    <a:pt x="309245" y="86817"/>
                  </a:lnTo>
                  <a:lnTo>
                    <a:pt x="308356" y="86817"/>
                  </a:lnTo>
                  <a:lnTo>
                    <a:pt x="309676" y="87604"/>
                  </a:lnTo>
                  <a:lnTo>
                    <a:pt x="312585" y="89357"/>
                  </a:lnTo>
                  <a:close/>
                </a:path>
                <a:path w="372744" h="408304">
                  <a:moveTo>
                    <a:pt x="313118" y="81737"/>
                  </a:moveTo>
                  <a:lnTo>
                    <a:pt x="310235" y="79197"/>
                  </a:lnTo>
                  <a:lnTo>
                    <a:pt x="309460" y="85153"/>
                  </a:lnTo>
                  <a:lnTo>
                    <a:pt x="310057" y="84277"/>
                  </a:lnTo>
                  <a:lnTo>
                    <a:pt x="312305" y="84963"/>
                  </a:lnTo>
                  <a:lnTo>
                    <a:pt x="312762" y="84277"/>
                  </a:lnTo>
                  <a:lnTo>
                    <a:pt x="313118" y="81737"/>
                  </a:lnTo>
                  <a:close/>
                </a:path>
                <a:path w="372744" h="408304">
                  <a:moveTo>
                    <a:pt x="314223" y="85547"/>
                  </a:moveTo>
                  <a:lnTo>
                    <a:pt x="312305" y="84963"/>
                  </a:lnTo>
                  <a:lnTo>
                    <a:pt x="311556" y="86118"/>
                  </a:lnTo>
                  <a:lnTo>
                    <a:pt x="314223" y="85547"/>
                  </a:lnTo>
                  <a:close/>
                </a:path>
                <a:path w="372744" h="408304">
                  <a:moveTo>
                    <a:pt x="317576" y="52717"/>
                  </a:moveTo>
                  <a:lnTo>
                    <a:pt x="314896" y="50190"/>
                  </a:lnTo>
                  <a:lnTo>
                    <a:pt x="315836" y="50634"/>
                  </a:lnTo>
                  <a:lnTo>
                    <a:pt x="314337" y="47879"/>
                  </a:lnTo>
                  <a:lnTo>
                    <a:pt x="314972" y="56464"/>
                  </a:lnTo>
                  <a:lnTo>
                    <a:pt x="316649" y="52730"/>
                  </a:lnTo>
                  <a:lnTo>
                    <a:pt x="317576" y="52717"/>
                  </a:lnTo>
                  <a:close/>
                </a:path>
                <a:path w="372744" h="408304">
                  <a:moveTo>
                    <a:pt x="318046" y="49314"/>
                  </a:moveTo>
                  <a:lnTo>
                    <a:pt x="317792" y="49314"/>
                  </a:lnTo>
                  <a:lnTo>
                    <a:pt x="317639" y="49250"/>
                  </a:lnTo>
                  <a:lnTo>
                    <a:pt x="317436" y="49377"/>
                  </a:lnTo>
                  <a:lnTo>
                    <a:pt x="317182" y="49682"/>
                  </a:lnTo>
                  <a:lnTo>
                    <a:pt x="317563" y="49504"/>
                  </a:lnTo>
                  <a:lnTo>
                    <a:pt x="318046" y="49314"/>
                  </a:lnTo>
                  <a:close/>
                </a:path>
                <a:path w="372744" h="408304">
                  <a:moveTo>
                    <a:pt x="318211" y="48387"/>
                  </a:moveTo>
                  <a:lnTo>
                    <a:pt x="317550" y="48856"/>
                  </a:lnTo>
                  <a:lnTo>
                    <a:pt x="317627" y="49161"/>
                  </a:lnTo>
                  <a:lnTo>
                    <a:pt x="318211" y="48387"/>
                  </a:lnTo>
                  <a:close/>
                </a:path>
                <a:path w="372744" h="408304">
                  <a:moveTo>
                    <a:pt x="319278" y="47891"/>
                  </a:moveTo>
                  <a:lnTo>
                    <a:pt x="319087" y="47498"/>
                  </a:lnTo>
                  <a:lnTo>
                    <a:pt x="318820" y="47371"/>
                  </a:lnTo>
                  <a:lnTo>
                    <a:pt x="318503" y="48272"/>
                  </a:lnTo>
                  <a:lnTo>
                    <a:pt x="318820" y="48133"/>
                  </a:lnTo>
                  <a:lnTo>
                    <a:pt x="319278" y="47891"/>
                  </a:lnTo>
                  <a:close/>
                </a:path>
                <a:path w="372744" h="408304">
                  <a:moveTo>
                    <a:pt x="319468" y="49034"/>
                  </a:moveTo>
                  <a:lnTo>
                    <a:pt x="318998" y="49047"/>
                  </a:lnTo>
                  <a:lnTo>
                    <a:pt x="318516" y="49136"/>
                  </a:lnTo>
                  <a:lnTo>
                    <a:pt x="318058" y="49301"/>
                  </a:lnTo>
                  <a:lnTo>
                    <a:pt x="318338" y="49314"/>
                  </a:lnTo>
                  <a:lnTo>
                    <a:pt x="318770" y="49250"/>
                  </a:lnTo>
                  <a:lnTo>
                    <a:pt x="319468" y="49034"/>
                  </a:lnTo>
                  <a:close/>
                </a:path>
                <a:path w="372744" h="408304">
                  <a:moveTo>
                    <a:pt x="324027" y="41516"/>
                  </a:moveTo>
                  <a:lnTo>
                    <a:pt x="323583" y="41986"/>
                  </a:lnTo>
                  <a:lnTo>
                    <a:pt x="323748" y="42062"/>
                  </a:lnTo>
                  <a:lnTo>
                    <a:pt x="324027" y="41516"/>
                  </a:lnTo>
                  <a:close/>
                </a:path>
                <a:path w="372744" h="408304">
                  <a:moveTo>
                    <a:pt x="325005" y="42887"/>
                  </a:moveTo>
                  <a:lnTo>
                    <a:pt x="324777" y="42672"/>
                  </a:lnTo>
                  <a:lnTo>
                    <a:pt x="324523" y="42430"/>
                  </a:lnTo>
                  <a:lnTo>
                    <a:pt x="323748" y="42062"/>
                  </a:lnTo>
                  <a:lnTo>
                    <a:pt x="322999" y="43446"/>
                  </a:lnTo>
                  <a:lnTo>
                    <a:pt x="323634" y="42672"/>
                  </a:lnTo>
                  <a:lnTo>
                    <a:pt x="324319" y="42900"/>
                  </a:lnTo>
                  <a:lnTo>
                    <a:pt x="325005" y="42887"/>
                  </a:lnTo>
                  <a:close/>
                </a:path>
                <a:path w="372744" h="408304">
                  <a:moveTo>
                    <a:pt x="327863" y="53797"/>
                  </a:moveTo>
                  <a:lnTo>
                    <a:pt x="327736" y="52539"/>
                  </a:lnTo>
                  <a:lnTo>
                    <a:pt x="327863" y="53797"/>
                  </a:lnTo>
                  <a:close/>
                </a:path>
                <a:path w="372744" h="408304">
                  <a:moveTo>
                    <a:pt x="328434" y="54635"/>
                  </a:moveTo>
                  <a:lnTo>
                    <a:pt x="328079" y="54127"/>
                  </a:lnTo>
                  <a:lnTo>
                    <a:pt x="327914" y="53759"/>
                  </a:lnTo>
                  <a:lnTo>
                    <a:pt x="328053" y="54178"/>
                  </a:lnTo>
                  <a:lnTo>
                    <a:pt x="328434" y="54635"/>
                  </a:lnTo>
                  <a:close/>
                </a:path>
                <a:path w="372744" h="408304">
                  <a:moveTo>
                    <a:pt x="330301" y="41694"/>
                  </a:moveTo>
                  <a:lnTo>
                    <a:pt x="327202" y="39827"/>
                  </a:lnTo>
                  <a:lnTo>
                    <a:pt x="329806" y="41922"/>
                  </a:lnTo>
                  <a:lnTo>
                    <a:pt x="330301" y="41694"/>
                  </a:lnTo>
                  <a:close/>
                </a:path>
                <a:path w="372744" h="408304">
                  <a:moveTo>
                    <a:pt x="330390" y="57378"/>
                  </a:moveTo>
                  <a:lnTo>
                    <a:pt x="330022" y="57035"/>
                  </a:lnTo>
                  <a:lnTo>
                    <a:pt x="330047" y="56629"/>
                  </a:lnTo>
                  <a:lnTo>
                    <a:pt x="330161" y="56210"/>
                  </a:lnTo>
                  <a:lnTo>
                    <a:pt x="329057" y="57111"/>
                  </a:lnTo>
                  <a:lnTo>
                    <a:pt x="327507" y="57734"/>
                  </a:lnTo>
                  <a:lnTo>
                    <a:pt x="328142" y="58343"/>
                  </a:lnTo>
                  <a:lnTo>
                    <a:pt x="330390" y="57378"/>
                  </a:lnTo>
                  <a:close/>
                </a:path>
                <a:path w="372744" h="408304">
                  <a:moveTo>
                    <a:pt x="331419" y="42367"/>
                  </a:moveTo>
                  <a:lnTo>
                    <a:pt x="330492" y="41605"/>
                  </a:lnTo>
                  <a:lnTo>
                    <a:pt x="330301" y="41694"/>
                  </a:lnTo>
                  <a:lnTo>
                    <a:pt x="331419" y="42367"/>
                  </a:lnTo>
                  <a:close/>
                </a:path>
                <a:path w="372744" h="408304">
                  <a:moveTo>
                    <a:pt x="331597" y="41097"/>
                  </a:moveTo>
                  <a:lnTo>
                    <a:pt x="328295" y="39827"/>
                  </a:lnTo>
                  <a:lnTo>
                    <a:pt x="330492" y="41605"/>
                  </a:lnTo>
                  <a:lnTo>
                    <a:pt x="331597" y="41097"/>
                  </a:lnTo>
                  <a:close/>
                </a:path>
                <a:path w="372744" h="408304">
                  <a:moveTo>
                    <a:pt x="331749" y="37769"/>
                  </a:moveTo>
                  <a:lnTo>
                    <a:pt x="330301" y="35928"/>
                  </a:lnTo>
                  <a:lnTo>
                    <a:pt x="330365" y="37769"/>
                  </a:lnTo>
                  <a:lnTo>
                    <a:pt x="331749" y="37769"/>
                  </a:lnTo>
                  <a:close/>
                </a:path>
                <a:path w="372744" h="408304">
                  <a:moveTo>
                    <a:pt x="331927" y="43637"/>
                  </a:moveTo>
                  <a:lnTo>
                    <a:pt x="329806" y="41922"/>
                  </a:lnTo>
                  <a:lnTo>
                    <a:pt x="328866" y="42367"/>
                  </a:lnTo>
                  <a:lnTo>
                    <a:pt x="329069" y="44005"/>
                  </a:lnTo>
                  <a:lnTo>
                    <a:pt x="331927" y="43637"/>
                  </a:lnTo>
                  <a:close/>
                </a:path>
                <a:path w="372744" h="408304">
                  <a:moveTo>
                    <a:pt x="334556" y="55067"/>
                  </a:moveTo>
                  <a:lnTo>
                    <a:pt x="332917" y="51257"/>
                  </a:lnTo>
                  <a:lnTo>
                    <a:pt x="332371" y="49987"/>
                  </a:lnTo>
                  <a:lnTo>
                    <a:pt x="329133" y="49987"/>
                  </a:lnTo>
                  <a:lnTo>
                    <a:pt x="329488" y="47447"/>
                  </a:lnTo>
                  <a:lnTo>
                    <a:pt x="329171" y="44907"/>
                  </a:lnTo>
                  <a:lnTo>
                    <a:pt x="329069" y="44005"/>
                  </a:lnTo>
                  <a:lnTo>
                    <a:pt x="322008" y="44907"/>
                  </a:lnTo>
                  <a:lnTo>
                    <a:pt x="323100" y="45389"/>
                  </a:lnTo>
                  <a:lnTo>
                    <a:pt x="323773" y="47447"/>
                  </a:lnTo>
                  <a:lnTo>
                    <a:pt x="319125" y="46177"/>
                  </a:lnTo>
                  <a:lnTo>
                    <a:pt x="319989" y="47447"/>
                  </a:lnTo>
                  <a:lnTo>
                    <a:pt x="321322" y="47447"/>
                  </a:lnTo>
                  <a:lnTo>
                    <a:pt x="319290" y="48717"/>
                  </a:lnTo>
                  <a:lnTo>
                    <a:pt x="319443" y="48717"/>
                  </a:lnTo>
                  <a:lnTo>
                    <a:pt x="319633" y="49987"/>
                  </a:lnTo>
                  <a:lnTo>
                    <a:pt x="321779" y="49987"/>
                  </a:lnTo>
                  <a:lnTo>
                    <a:pt x="322821" y="52527"/>
                  </a:lnTo>
                  <a:lnTo>
                    <a:pt x="320154" y="55067"/>
                  </a:lnTo>
                  <a:lnTo>
                    <a:pt x="320243" y="57607"/>
                  </a:lnTo>
                  <a:lnTo>
                    <a:pt x="318884" y="57607"/>
                  </a:lnTo>
                  <a:lnTo>
                    <a:pt x="319722" y="56337"/>
                  </a:lnTo>
                  <a:lnTo>
                    <a:pt x="318325" y="55067"/>
                  </a:lnTo>
                  <a:lnTo>
                    <a:pt x="318452" y="57607"/>
                  </a:lnTo>
                  <a:lnTo>
                    <a:pt x="316522" y="56337"/>
                  </a:lnTo>
                  <a:lnTo>
                    <a:pt x="314706" y="56959"/>
                  </a:lnTo>
                  <a:lnTo>
                    <a:pt x="314693" y="56337"/>
                  </a:lnTo>
                  <a:lnTo>
                    <a:pt x="314045" y="56337"/>
                  </a:lnTo>
                  <a:lnTo>
                    <a:pt x="314248" y="57124"/>
                  </a:lnTo>
                  <a:lnTo>
                    <a:pt x="312877" y="57607"/>
                  </a:lnTo>
                  <a:lnTo>
                    <a:pt x="314121" y="53797"/>
                  </a:lnTo>
                  <a:lnTo>
                    <a:pt x="311975" y="56337"/>
                  </a:lnTo>
                  <a:lnTo>
                    <a:pt x="309753" y="56337"/>
                  </a:lnTo>
                  <a:lnTo>
                    <a:pt x="307682" y="57607"/>
                  </a:lnTo>
                  <a:lnTo>
                    <a:pt x="307403" y="58877"/>
                  </a:lnTo>
                  <a:lnTo>
                    <a:pt x="306044" y="58877"/>
                  </a:lnTo>
                  <a:lnTo>
                    <a:pt x="306946" y="62687"/>
                  </a:lnTo>
                  <a:lnTo>
                    <a:pt x="306374" y="61417"/>
                  </a:lnTo>
                  <a:lnTo>
                    <a:pt x="304266" y="65227"/>
                  </a:lnTo>
                  <a:lnTo>
                    <a:pt x="303784" y="65227"/>
                  </a:lnTo>
                  <a:lnTo>
                    <a:pt x="300355" y="67767"/>
                  </a:lnTo>
                  <a:lnTo>
                    <a:pt x="300228" y="74117"/>
                  </a:lnTo>
                  <a:lnTo>
                    <a:pt x="293357" y="74117"/>
                  </a:lnTo>
                  <a:lnTo>
                    <a:pt x="292747" y="75387"/>
                  </a:lnTo>
                  <a:lnTo>
                    <a:pt x="292214" y="76657"/>
                  </a:lnTo>
                  <a:lnTo>
                    <a:pt x="289915" y="77927"/>
                  </a:lnTo>
                  <a:lnTo>
                    <a:pt x="287997" y="76657"/>
                  </a:lnTo>
                  <a:lnTo>
                    <a:pt x="287185" y="79197"/>
                  </a:lnTo>
                  <a:lnTo>
                    <a:pt x="282321" y="79197"/>
                  </a:lnTo>
                  <a:lnTo>
                    <a:pt x="283375" y="81737"/>
                  </a:lnTo>
                  <a:lnTo>
                    <a:pt x="277660" y="77927"/>
                  </a:lnTo>
                  <a:lnTo>
                    <a:pt x="275818" y="86817"/>
                  </a:lnTo>
                  <a:lnTo>
                    <a:pt x="272656" y="88087"/>
                  </a:lnTo>
                  <a:lnTo>
                    <a:pt x="274637" y="90627"/>
                  </a:lnTo>
                  <a:lnTo>
                    <a:pt x="272859" y="91897"/>
                  </a:lnTo>
                  <a:lnTo>
                    <a:pt x="271907" y="94437"/>
                  </a:lnTo>
                  <a:lnTo>
                    <a:pt x="270700" y="96977"/>
                  </a:lnTo>
                  <a:lnTo>
                    <a:pt x="272656" y="98247"/>
                  </a:lnTo>
                  <a:lnTo>
                    <a:pt x="272427" y="102057"/>
                  </a:lnTo>
                  <a:lnTo>
                    <a:pt x="266865" y="102057"/>
                  </a:lnTo>
                  <a:lnTo>
                    <a:pt x="265582" y="103327"/>
                  </a:lnTo>
                  <a:lnTo>
                    <a:pt x="264287" y="104597"/>
                  </a:lnTo>
                  <a:lnTo>
                    <a:pt x="263779" y="103327"/>
                  </a:lnTo>
                  <a:lnTo>
                    <a:pt x="265569" y="103327"/>
                  </a:lnTo>
                  <a:lnTo>
                    <a:pt x="258114" y="102057"/>
                  </a:lnTo>
                  <a:lnTo>
                    <a:pt x="261251" y="112217"/>
                  </a:lnTo>
                  <a:lnTo>
                    <a:pt x="263944" y="112217"/>
                  </a:lnTo>
                  <a:lnTo>
                    <a:pt x="264210" y="110947"/>
                  </a:lnTo>
                  <a:lnTo>
                    <a:pt x="266115" y="112217"/>
                  </a:lnTo>
                  <a:lnTo>
                    <a:pt x="266344" y="110947"/>
                  </a:lnTo>
                  <a:lnTo>
                    <a:pt x="266788" y="108407"/>
                  </a:lnTo>
                  <a:lnTo>
                    <a:pt x="268960" y="113487"/>
                  </a:lnTo>
                  <a:lnTo>
                    <a:pt x="272618" y="124917"/>
                  </a:lnTo>
                  <a:lnTo>
                    <a:pt x="273443" y="129997"/>
                  </a:lnTo>
                  <a:lnTo>
                    <a:pt x="275742" y="129997"/>
                  </a:lnTo>
                  <a:lnTo>
                    <a:pt x="275386" y="131267"/>
                  </a:lnTo>
                  <a:lnTo>
                    <a:pt x="277088" y="128727"/>
                  </a:lnTo>
                  <a:lnTo>
                    <a:pt x="279006" y="129997"/>
                  </a:lnTo>
                  <a:lnTo>
                    <a:pt x="278015" y="131267"/>
                  </a:lnTo>
                  <a:lnTo>
                    <a:pt x="277558" y="132537"/>
                  </a:lnTo>
                  <a:lnTo>
                    <a:pt x="282625" y="128727"/>
                  </a:lnTo>
                  <a:lnTo>
                    <a:pt x="279666" y="126187"/>
                  </a:lnTo>
                  <a:lnTo>
                    <a:pt x="283108" y="123647"/>
                  </a:lnTo>
                  <a:lnTo>
                    <a:pt x="280644" y="121107"/>
                  </a:lnTo>
                  <a:lnTo>
                    <a:pt x="278892" y="128727"/>
                  </a:lnTo>
                  <a:lnTo>
                    <a:pt x="275932" y="126187"/>
                  </a:lnTo>
                  <a:lnTo>
                    <a:pt x="273710" y="117297"/>
                  </a:lnTo>
                  <a:lnTo>
                    <a:pt x="277228" y="114757"/>
                  </a:lnTo>
                  <a:lnTo>
                    <a:pt x="279095" y="116027"/>
                  </a:lnTo>
                  <a:lnTo>
                    <a:pt x="281559" y="121107"/>
                  </a:lnTo>
                  <a:lnTo>
                    <a:pt x="282549" y="122377"/>
                  </a:lnTo>
                  <a:lnTo>
                    <a:pt x="281990" y="119837"/>
                  </a:lnTo>
                  <a:lnTo>
                    <a:pt x="283591" y="117297"/>
                  </a:lnTo>
                  <a:lnTo>
                    <a:pt x="284543" y="117297"/>
                  </a:lnTo>
                  <a:lnTo>
                    <a:pt x="284734" y="119837"/>
                  </a:lnTo>
                  <a:lnTo>
                    <a:pt x="287451" y="119837"/>
                  </a:lnTo>
                  <a:lnTo>
                    <a:pt x="286004" y="117297"/>
                  </a:lnTo>
                  <a:lnTo>
                    <a:pt x="284543" y="114757"/>
                  </a:lnTo>
                  <a:lnTo>
                    <a:pt x="283819" y="113487"/>
                  </a:lnTo>
                  <a:lnTo>
                    <a:pt x="288467" y="114757"/>
                  </a:lnTo>
                  <a:lnTo>
                    <a:pt x="289344" y="114757"/>
                  </a:lnTo>
                  <a:lnTo>
                    <a:pt x="294081" y="116027"/>
                  </a:lnTo>
                  <a:lnTo>
                    <a:pt x="292582" y="114757"/>
                  </a:lnTo>
                  <a:lnTo>
                    <a:pt x="290449" y="113487"/>
                  </a:lnTo>
                  <a:lnTo>
                    <a:pt x="288315" y="112217"/>
                  </a:lnTo>
                  <a:lnTo>
                    <a:pt x="284594" y="108407"/>
                  </a:lnTo>
                  <a:lnTo>
                    <a:pt x="280860" y="104597"/>
                  </a:lnTo>
                  <a:lnTo>
                    <a:pt x="278384" y="102057"/>
                  </a:lnTo>
                  <a:lnTo>
                    <a:pt x="276796" y="99517"/>
                  </a:lnTo>
                  <a:lnTo>
                    <a:pt x="285838" y="99517"/>
                  </a:lnTo>
                  <a:lnTo>
                    <a:pt x="289445" y="100787"/>
                  </a:lnTo>
                  <a:lnTo>
                    <a:pt x="289941" y="107137"/>
                  </a:lnTo>
                  <a:lnTo>
                    <a:pt x="292290" y="108102"/>
                  </a:lnTo>
                  <a:lnTo>
                    <a:pt x="292036" y="105867"/>
                  </a:lnTo>
                  <a:lnTo>
                    <a:pt x="293395" y="105867"/>
                  </a:lnTo>
                  <a:lnTo>
                    <a:pt x="294030" y="108407"/>
                  </a:lnTo>
                  <a:lnTo>
                    <a:pt x="295300" y="107137"/>
                  </a:lnTo>
                  <a:lnTo>
                    <a:pt x="294462" y="105867"/>
                  </a:lnTo>
                  <a:lnTo>
                    <a:pt x="292785" y="103327"/>
                  </a:lnTo>
                  <a:lnTo>
                    <a:pt x="293700" y="103327"/>
                  </a:lnTo>
                  <a:lnTo>
                    <a:pt x="294487" y="100787"/>
                  </a:lnTo>
                  <a:lnTo>
                    <a:pt x="295948" y="102057"/>
                  </a:lnTo>
                  <a:lnTo>
                    <a:pt x="297675" y="100787"/>
                  </a:lnTo>
                  <a:lnTo>
                    <a:pt x="295300" y="99517"/>
                  </a:lnTo>
                  <a:lnTo>
                    <a:pt x="293243" y="93167"/>
                  </a:lnTo>
                  <a:lnTo>
                    <a:pt x="294030" y="90627"/>
                  </a:lnTo>
                  <a:lnTo>
                    <a:pt x="294640" y="90627"/>
                  </a:lnTo>
                  <a:lnTo>
                    <a:pt x="296506" y="91897"/>
                  </a:lnTo>
                  <a:lnTo>
                    <a:pt x="296900" y="91617"/>
                  </a:lnTo>
                  <a:lnTo>
                    <a:pt x="298246" y="90627"/>
                  </a:lnTo>
                  <a:lnTo>
                    <a:pt x="299986" y="89357"/>
                  </a:lnTo>
                  <a:lnTo>
                    <a:pt x="302971" y="89357"/>
                  </a:lnTo>
                  <a:lnTo>
                    <a:pt x="306006" y="85547"/>
                  </a:lnTo>
                  <a:lnTo>
                    <a:pt x="306959" y="86817"/>
                  </a:lnTo>
                  <a:lnTo>
                    <a:pt x="308483" y="85953"/>
                  </a:lnTo>
                  <a:lnTo>
                    <a:pt x="308114" y="85547"/>
                  </a:lnTo>
                  <a:lnTo>
                    <a:pt x="305841" y="83007"/>
                  </a:lnTo>
                  <a:lnTo>
                    <a:pt x="305587" y="81737"/>
                  </a:lnTo>
                  <a:lnTo>
                    <a:pt x="304800" y="77927"/>
                  </a:lnTo>
                  <a:lnTo>
                    <a:pt x="304546" y="76657"/>
                  </a:lnTo>
                  <a:lnTo>
                    <a:pt x="306184" y="72847"/>
                  </a:lnTo>
                  <a:lnTo>
                    <a:pt x="307886" y="69037"/>
                  </a:lnTo>
                  <a:lnTo>
                    <a:pt x="309486" y="74117"/>
                  </a:lnTo>
                  <a:lnTo>
                    <a:pt x="309435" y="72847"/>
                  </a:lnTo>
                  <a:lnTo>
                    <a:pt x="314794" y="69037"/>
                  </a:lnTo>
                  <a:lnTo>
                    <a:pt x="307581" y="62687"/>
                  </a:lnTo>
                  <a:lnTo>
                    <a:pt x="313982" y="61417"/>
                  </a:lnTo>
                  <a:lnTo>
                    <a:pt x="317715" y="62687"/>
                  </a:lnTo>
                  <a:lnTo>
                    <a:pt x="318338" y="66497"/>
                  </a:lnTo>
                  <a:lnTo>
                    <a:pt x="320243" y="67767"/>
                  </a:lnTo>
                  <a:lnTo>
                    <a:pt x="318998" y="70307"/>
                  </a:lnTo>
                  <a:lnTo>
                    <a:pt x="315709" y="69037"/>
                  </a:lnTo>
                  <a:lnTo>
                    <a:pt x="314401" y="70307"/>
                  </a:lnTo>
                  <a:lnTo>
                    <a:pt x="317144" y="70307"/>
                  </a:lnTo>
                  <a:lnTo>
                    <a:pt x="317207" y="71577"/>
                  </a:lnTo>
                  <a:lnTo>
                    <a:pt x="316369" y="72847"/>
                  </a:lnTo>
                  <a:lnTo>
                    <a:pt x="314998" y="72847"/>
                  </a:lnTo>
                  <a:lnTo>
                    <a:pt x="318249" y="74117"/>
                  </a:lnTo>
                  <a:lnTo>
                    <a:pt x="323405" y="66497"/>
                  </a:lnTo>
                  <a:lnTo>
                    <a:pt x="328853" y="63957"/>
                  </a:lnTo>
                  <a:lnTo>
                    <a:pt x="328777" y="62687"/>
                  </a:lnTo>
                  <a:lnTo>
                    <a:pt x="329158" y="61417"/>
                  </a:lnTo>
                  <a:lnTo>
                    <a:pt x="327761" y="61417"/>
                  </a:lnTo>
                  <a:lnTo>
                    <a:pt x="326910" y="62687"/>
                  </a:lnTo>
                  <a:lnTo>
                    <a:pt x="324104" y="61417"/>
                  </a:lnTo>
                  <a:lnTo>
                    <a:pt x="326694" y="57607"/>
                  </a:lnTo>
                  <a:lnTo>
                    <a:pt x="324421" y="57607"/>
                  </a:lnTo>
                  <a:lnTo>
                    <a:pt x="324586" y="56337"/>
                  </a:lnTo>
                  <a:lnTo>
                    <a:pt x="324599" y="51257"/>
                  </a:lnTo>
                  <a:lnTo>
                    <a:pt x="327774" y="51257"/>
                  </a:lnTo>
                  <a:lnTo>
                    <a:pt x="330631" y="52527"/>
                  </a:lnTo>
                  <a:lnTo>
                    <a:pt x="327736" y="52527"/>
                  </a:lnTo>
                  <a:lnTo>
                    <a:pt x="334556" y="55067"/>
                  </a:lnTo>
                  <a:close/>
                </a:path>
                <a:path w="372744" h="408304">
                  <a:moveTo>
                    <a:pt x="334746" y="46113"/>
                  </a:moveTo>
                  <a:lnTo>
                    <a:pt x="334645" y="46240"/>
                  </a:lnTo>
                  <a:lnTo>
                    <a:pt x="332613" y="43522"/>
                  </a:lnTo>
                  <a:lnTo>
                    <a:pt x="331825" y="47218"/>
                  </a:lnTo>
                  <a:lnTo>
                    <a:pt x="333565" y="48882"/>
                  </a:lnTo>
                  <a:lnTo>
                    <a:pt x="333971" y="47409"/>
                  </a:lnTo>
                  <a:lnTo>
                    <a:pt x="334746" y="46113"/>
                  </a:lnTo>
                  <a:close/>
                </a:path>
                <a:path w="372744" h="408304">
                  <a:moveTo>
                    <a:pt x="334873" y="34505"/>
                  </a:moveTo>
                  <a:lnTo>
                    <a:pt x="333413" y="32207"/>
                  </a:lnTo>
                  <a:lnTo>
                    <a:pt x="334467" y="36360"/>
                  </a:lnTo>
                  <a:lnTo>
                    <a:pt x="334873" y="34505"/>
                  </a:lnTo>
                  <a:close/>
                </a:path>
                <a:path w="372744" h="408304">
                  <a:moveTo>
                    <a:pt x="335889" y="44881"/>
                  </a:moveTo>
                  <a:lnTo>
                    <a:pt x="335114" y="43776"/>
                  </a:lnTo>
                  <a:lnTo>
                    <a:pt x="335292" y="45034"/>
                  </a:lnTo>
                  <a:lnTo>
                    <a:pt x="334937" y="45821"/>
                  </a:lnTo>
                  <a:lnTo>
                    <a:pt x="335191" y="45440"/>
                  </a:lnTo>
                  <a:lnTo>
                    <a:pt x="335483" y="45085"/>
                  </a:lnTo>
                  <a:lnTo>
                    <a:pt x="335889" y="44881"/>
                  </a:lnTo>
                  <a:close/>
                </a:path>
                <a:path w="372744" h="408304">
                  <a:moveTo>
                    <a:pt x="336461" y="35394"/>
                  </a:moveTo>
                  <a:lnTo>
                    <a:pt x="336283" y="35166"/>
                  </a:lnTo>
                  <a:lnTo>
                    <a:pt x="336194" y="35039"/>
                  </a:lnTo>
                  <a:lnTo>
                    <a:pt x="336016" y="35179"/>
                  </a:lnTo>
                  <a:lnTo>
                    <a:pt x="336461" y="35394"/>
                  </a:lnTo>
                  <a:close/>
                </a:path>
                <a:path w="372744" h="408304">
                  <a:moveTo>
                    <a:pt x="338010" y="52260"/>
                  </a:moveTo>
                  <a:lnTo>
                    <a:pt x="335635" y="50419"/>
                  </a:lnTo>
                  <a:lnTo>
                    <a:pt x="336638" y="52730"/>
                  </a:lnTo>
                  <a:lnTo>
                    <a:pt x="338010" y="52260"/>
                  </a:lnTo>
                  <a:close/>
                </a:path>
                <a:path w="372744" h="408304">
                  <a:moveTo>
                    <a:pt x="340093" y="32054"/>
                  </a:moveTo>
                  <a:lnTo>
                    <a:pt x="339077" y="32423"/>
                  </a:lnTo>
                  <a:lnTo>
                    <a:pt x="337921" y="32207"/>
                  </a:lnTo>
                  <a:lnTo>
                    <a:pt x="335724" y="31737"/>
                  </a:lnTo>
                  <a:lnTo>
                    <a:pt x="335407" y="33553"/>
                  </a:lnTo>
                  <a:lnTo>
                    <a:pt x="335762" y="34404"/>
                  </a:lnTo>
                  <a:lnTo>
                    <a:pt x="336194" y="35039"/>
                  </a:lnTo>
                  <a:lnTo>
                    <a:pt x="339623" y="32397"/>
                  </a:lnTo>
                  <a:lnTo>
                    <a:pt x="339636" y="32854"/>
                  </a:lnTo>
                  <a:lnTo>
                    <a:pt x="340093" y="32054"/>
                  </a:lnTo>
                  <a:close/>
                </a:path>
                <a:path w="372744" h="408304">
                  <a:moveTo>
                    <a:pt x="341058" y="43332"/>
                  </a:moveTo>
                  <a:lnTo>
                    <a:pt x="340398" y="42100"/>
                  </a:lnTo>
                  <a:lnTo>
                    <a:pt x="338556" y="42100"/>
                  </a:lnTo>
                  <a:lnTo>
                    <a:pt x="341058" y="43332"/>
                  </a:lnTo>
                  <a:close/>
                </a:path>
                <a:path w="372744" h="408304">
                  <a:moveTo>
                    <a:pt x="341376" y="43484"/>
                  </a:moveTo>
                  <a:lnTo>
                    <a:pt x="341058" y="43332"/>
                  </a:lnTo>
                  <a:lnTo>
                    <a:pt x="341249" y="43688"/>
                  </a:lnTo>
                  <a:lnTo>
                    <a:pt x="341376" y="43484"/>
                  </a:lnTo>
                  <a:close/>
                </a:path>
                <a:path w="372744" h="408304">
                  <a:moveTo>
                    <a:pt x="341655" y="24536"/>
                  </a:moveTo>
                  <a:lnTo>
                    <a:pt x="341591" y="23583"/>
                  </a:lnTo>
                  <a:lnTo>
                    <a:pt x="341553" y="22567"/>
                  </a:lnTo>
                  <a:lnTo>
                    <a:pt x="341363" y="23279"/>
                  </a:lnTo>
                  <a:lnTo>
                    <a:pt x="341299" y="24104"/>
                  </a:lnTo>
                  <a:lnTo>
                    <a:pt x="341503" y="25222"/>
                  </a:lnTo>
                  <a:lnTo>
                    <a:pt x="341655" y="24536"/>
                  </a:lnTo>
                  <a:close/>
                </a:path>
                <a:path w="372744" h="408304">
                  <a:moveTo>
                    <a:pt x="342061" y="28168"/>
                  </a:moveTo>
                  <a:lnTo>
                    <a:pt x="341172" y="27889"/>
                  </a:lnTo>
                  <a:lnTo>
                    <a:pt x="339623" y="27622"/>
                  </a:lnTo>
                  <a:lnTo>
                    <a:pt x="339940" y="28219"/>
                  </a:lnTo>
                  <a:lnTo>
                    <a:pt x="340652" y="28282"/>
                  </a:lnTo>
                  <a:lnTo>
                    <a:pt x="341350" y="28244"/>
                  </a:lnTo>
                  <a:lnTo>
                    <a:pt x="342061" y="28168"/>
                  </a:lnTo>
                  <a:close/>
                </a:path>
                <a:path w="372744" h="408304">
                  <a:moveTo>
                    <a:pt x="342176" y="38531"/>
                  </a:moveTo>
                  <a:lnTo>
                    <a:pt x="340690" y="37376"/>
                  </a:lnTo>
                  <a:lnTo>
                    <a:pt x="336461" y="35394"/>
                  </a:lnTo>
                  <a:lnTo>
                    <a:pt x="337096" y="36195"/>
                  </a:lnTo>
                  <a:lnTo>
                    <a:pt x="337731" y="36893"/>
                  </a:lnTo>
                  <a:lnTo>
                    <a:pt x="337070" y="39344"/>
                  </a:lnTo>
                  <a:lnTo>
                    <a:pt x="338480" y="39789"/>
                  </a:lnTo>
                  <a:lnTo>
                    <a:pt x="342176" y="38531"/>
                  </a:lnTo>
                  <a:close/>
                </a:path>
                <a:path w="372744" h="408304">
                  <a:moveTo>
                    <a:pt x="342595" y="38862"/>
                  </a:moveTo>
                  <a:lnTo>
                    <a:pt x="342582" y="38392"/>
                  </a:lnTo>
                  <a:lnTo>
                    <a:pt x="342176" y="38531"/>
                  </a:lnTo>
                  <a:lnTo>
                    <a:pt x="342595" y="38862"/>
                  </a:lnTo>
                  <a:close/>
                </a:path>
                <a:path w="372744" h="408304">
                  <a:moveTo>
                    <a:pt x="343281" y="29400"/>
                  </a:moveTo>
                  <a:lnTo>
                    <a:pt x="343001" y="29400"/>
                  </a:lnTo>
                  <a:lnTo>
                    <a:pt x="343090" y="29591"/>
                  </a:lnTo>
                  <a:lnTo>
                    <a:pt x="343217" y="29591"/>
                  </a:lnTo>
                  <a:lnTo>
                    <a:pt x="343281" y="29400"/>
                  </a:lnTo>
                  <a:close/>
                </a:path>
                <a:path w="372744" h="408304">
                  <a:moveTo>
                    <a:pt x="343395" y="48247"/>
                  </a:moveTo>
                  <a:lnTo>
                    <a:pt x="343382" y="48094"/>
                  </a:lnTo>
                  <a:lnTo>
                    <a:pt x="342900" y="47625"/>
                  </a:lnTo>
                  <a:lnTo>
                    <a:pt x="343395" y="48247"/>
                  </a:lnTo>
                  <a:close/>
                </a:path>
                <a:path w="372744" h="408304">
                  <a:moveTo>
                    <a:pt x="344347" y="49466"/>
                  </a:moveTo>
                  <a:lnTo>
                    <a:pt x="343395" y="48247"/>
                  </a:lnTo>
                  <a:lnTo>
                    <a:pt x="343433" y="49479"/>
                  </a:lnTo>
                  <a:lnTo>
                    <a:pt x="344347" y="49466"/>
                  </a:lnTo>
                  <a:close/>
                </a:path>
                <a:path w="372744" h="408304">
                  <a:moveTo>
                    <a:pt x="344436" y="27597"/>
                  </a:moveTo>
                  <a:lnTo>
                    <a:pt x="343674" y="27863"/>
                  </a:lnTo>
                  <a:lnTo>
                    <a:pt x="342887" y="28067"/>
                  </a:lnTo>
                  <a:lnTo>
                    <a:pt x="342061" y="28168"/>
                  </a:lnTo>
                  <a:lnTo>
                    <a:pt x="342239" y="28219"/>
                  </a:lnTo>
                  <a:lnTo>
                    <a:pt x="342620" y="28346"/>
                  </a:lnTo>
                  <a:lnTo>
                    <a:pt x="342798" y="28460"/>
                  </a:lnTo>
                  <a:lnTo>
                    <a:pt x="342519" y="28460"/>
                  </a:lnTo>
                  <a:lnTo>
                    <a:pt x="342569" y="28651"/>
                  </a:lnTo>
                  <a:lnTo>
                    <a:pt x="342709" y="28829"/>
                  </a:lnTo>
                  <a:lnTo>
                    <a:pt x="342988" y="29387"/>
                  </a:lnTo>
                  <a:lnTo>
                    <a:pt x="341744" y="29806"/>
                  </a:lnTo>
                  <a:lnTo>
                    <a:pt x="342404" y="29032"/>
                  </a:lnTo>
                  <a:lnTo>
                    <a:pt x="342366" y="28333"/>
                  </a:lnTo>
                  <a:lnTo>
                    <a:pt x="342239" y="28219"/>
                  </a:lnTo>
                  <a:lnTo>
                    <a:pt x="340093" y="32042"/>
                  </a:lnTo>
                  <a:lnTo>
                    <a:pt x="340982" y="31724"/>
                  </a:lnTo>
                  <a:lnTo>
                    <a:pt x="341744" y="30924"/>
                  </a:lnTo>
                  <a:lnTo>
                    <a:pt x="342658" y="29806"/>
                  </a:lnTo>
                  <a:lnTo>
                    <a:pt x="343001" y="29400"/>
                  </a:lnTo>
                  <a:lnTo>
                    <a:pt x="343281" y="29387"/>
                  </a:lnTo>
                  <a:lnTo>
                    <a:pt x="343535" y="28727"/>
                  </a:lnTo>
                  <a:lnTo>
                    <a:pt x="343928" y="28206"/>
                  </a:lnTo>
                  <a:lnTo>
                    <a:pt x="344436" y="27597"/>
                  </a:lnTo>
                  <a:close/>
                </a:path>
                <a:path w="372744" h="408304">
                  <a:moveTo>
                    <a:pt x="345033" y="20574"/>
                  </a:moveTo>
                  <a:lnTo>
                    <a:pt x="344525" y="18719"/>
                  </a:lnTo>
                  <a:lnTo>
                    <a:pt x="342226" y="19189"/>
                  </a:lnTo>
                  <a:lnTo>
                    <a:pt x="342188" y="17805"/>
                  </a:lnTo>
                  <a:lnTo>
                    <a:pt x="341350" y="18973"/>
                  </a:lnTo>
                  <a:lnTo>
                    <a:pt x="341541" y="22580"/>
                  </a:lnTo>
                  <a:lnTo>
                    <a:pt x="341896" y="21259"/>
                  </a:lnTo>
                  <a:lnTo>
                    <a:pt x="342925" y="20586"/>
                  </a:lnTo>
                  <a:lnTo>
                    <a:pt x="345033" y="20574"/>
                  </a:lnTo>
                  <a:close/>
                </a:path>
                <a:path w="372744" h="408304">
                  <a:moveTo>
                    <a:pt x="346735" y="42100"/>
                  </a:moveTo>
                  <a:lnTo>
                    <a:pt x="342595" y="38862"/>
                  </a:lnTo>
                  <a:lnTo>
                    <a:pt x="342671" y="41160"/>
                  </a:lnTo>
                  <a:lnTo>
                    <a:pt x="341388" y="43942"/>
                  </a:lnTo>
                  <a:lnTo>
                    <a:pt x="341249" y="43688"/>
                  </a:lnTo>
                  <a:lnTo>
                    <a:pt x="338747" y="47637"/>
                  </a:lnTo>
                  <a:lnTo>
                    <a:pt x="342087" y="50393"/>
                  </a:lnTo>
                  <a:lnTo>
                    <a:pt x="342900" y="47625"/>
                  </a:lnTo>
                  <a:lnTo>
                    <a:pt x="343242" y="44399"/>
                  </a:lnTo>
                  <a:lnTo>
                    <a:pt x="346481" y="44856"/>
                  </a:lnTo>
                  <a:lnTo>
                    <a:pt x="346544" y="44399"/>
                  </a:lnTo>
                  <a:lnTo>
                    <a:pt x="346608" y="43942"/>
                  </a:lnTo>
                  <a:lnTo>
                    <a:pt x="346684" y="43332"/>
                  </a:lnTo>
                  <a:lnTo>
                    <a:pt x="346735" y="42100"/>
                  </a:lnTo>
                  <a:close/>
                </a:path>
                <a:path w="372744" h="408304">
                  <a:moveTo>
                    <a:pt x="347941" y="33286"/>
                  </a:moveTo>
                  <a:lnTo>
                    <a:pt x="346075" y="32359"/>
                  </a:lnTo>
                  <a:lnTo>
                    <a:pt x="346468" y="30505"/>
                  </a:lnTo>
                  <a:lnTo>
                    <a:pt x="343814" y="33756"/>
                  </a:lnTo>
                  <a:lnTo>
                    <a:pt x="346405" y="28651"/>
                  </a:lnTo>
                  <a:lnTo>
                    <a:pt x="343217" y="29591"/>
                  </a:lnTo>
                  <a:lnTo>
                    <a:pt x="343204" y="29806"/>
                  </a:lnTo>
                  <a:lnTo>
                    <a:pt x="344182" y="31724"/>
                  </a:lnTo>
                  <a:lnTo>
                    <a:pt x="343954" y="32359"/>
                  </a:lnTo>
                  <a:lnTo>
                    <a:pt x="343357" y="33959"/>
                  </a:lnTo>
                  <a:lnTo>
                    <a:pt x="346151" y="35140"/>
                  </a:lnTo>
                  <a:lnTo>
                    <a:pt x="347484" y="33756"/>
                  </a:lnTo>
                  <a:lnTo>
                    <a:pt x="347941" y="33286"/>
                  </a:lnTo>
                  <a:close/>
                </a:path>
                <a:path w="372744" h="408304">
                  <a:moveTo>
                    <a:pt x="348678" y="18275"/>
                  </a:moveTo>
                  <a:lnTo>
                    <a:pt x="348653" y="16891"/>
                  </a:lnTo>
                  <a:lnTo>
                    <a:pt x="348145" y="14579"/>
                  </a:lnTo>
                  <a:lnTo>
                    <a:pt x="348678" y="18275"/>
                  </a:lnTo>
                  <a:close/>
                </a:path>
                <a:path w="372744" h="408304">
                  <a:moveTo>
                    <a:pt x="348957" y="21704"/>
                  </a:moveTo>
                  <a:lnTo>
                    <a:pt x="348373" y="21501"/>
                  </a:lnTo>
                  <a:lnTo>
                    <a:pt x="348576" y="21678"/>
                  </a:lnTo>
                  <a:lnTo>
                    <a:pt x="348932" y="21882"/>
                  </a:lnTo>
                  <a:lnTo>
                    <a:pt x="348945" y="21755"/>
                  </a:lnTo>
                  <a:close/>
                </a:path>
                <a:path w="372744" h="408304">
                  <a:moveTo>
                    <a:pt x="349173" y="24777"/>
                  </a:moveTo>
                  <a:lnTo>
                    <a:pt x="349046" y="23850"/>
                  </a:lnTo>
                  <a:lnTo>
                    <a:pt x="348691" y="24498"/>
                  </a:lnTo>
                  <a:lnTo>
                    <a:pt x="348259" y="25120"/>
                  </a:lnTo>
                  <a:lnTo>
                    <a:pt x="347687" y="25654"/>
                  </a:lnTo>
                  <a:lnTo>
                    <a:pt x="347294" y="24955"/>
                  </a:lnTo>
                  <a:lnTo>
                    <a:pt x="346735" y="23545"/>
                  </a:lnTo>
                  <a:lnTo>
                    <a:pt x="345821" y="24498"/>
                  </a:lnTo>
                  <a:lnTo>
                    <a:pt x="345859" y="25933"/>
                  </a:lnTo>
                  <a:lnTo>
                    <a:pt x="345173" y="26695"/>
                  </a:lnTo>
                  <a:lnTo>
                    <a:pt x="344436" y="27597"/>
                  </a:lnTo>
                  <a:lnTo>
                    <a:pt x="345681" y="27139"/>
                  </a:lnTo>
                  <a:lnTo>
                    <a:pt x="346798" y="26479"/>
                  </a:lnTo>
                  <a:lnTo>
                    <a:pt x="347687" y="25679"/>
                  </a:lnTo>
                  <a:lnTo>
                    <a:pt x="347865" y="25971"/>
                  </a:lnTo>
                  <a:lnTo>
                    <a:pt x="348018" y="26162"/>
                  </a:lnTo>
                  <a:lnTo>
                    <a:pt x="348157" y="25869"/>
                  </a:lnTo>
                  <a:lnTo>
                    <a:pt x="349173" y="25615"/>
                  </a:lnTo>
                  <a:lnTo>
                    <a:pt x="349173" y="24777"/>
                  </a:lnTo>
                  <a:close/>
                </a:path>
                <a:path w="372744" h="408304">
                  <a:moveTo>
                    <a:pt x="349605" y="42075"/>
                  </a:moveTo>
                  <a:lnTo>
                    <a:pt x="349592" y="41617"/>
                  </a:lnTo>
                  <a:lnTo>
                    <a:pt x="348640" y="40690"/>
                  </a:lnTo>
                  <a:lnTo>
                    <a:pt x="347751" y="41617"/>
                  </a:lnTo>
                  <a:lnTo>
                    <a:pt x="347802" y="43002"/>
                  </a:lnTo>
                  <a:lnTo>
                    <a:pt x="349161" y="42532"/>
                  </a:lnTo>
                  <a:lnTo>
                    <a:pt x="349148" y="42075"/>
                  </a:lnTo>
                  <a:lnTo>
                    <a:pt x="349605" y="42075"/>
                  </a:lnTo>
                  <a:close/>
                </a:path>
                <a:path w="372744" h="408304">
                  <a:moveTo>
                    <a:pt x="349631" y="22199"/>
                  </a:moveTo>
                  <a:lnTo>
                    <a:pt x="349427" y="22136"/>
                  </a:lnTo>
                  <a:lnTo>
                    <a:pt x="349161" y="22009"/>
                  </a:lnTo>
                  <a:lnTo>
                    <a:pt x="348932" y="21882"/>
                  </a:lnTo>
                  <a:lnTo>
                    <a:pt x="348818" y="22466"/>
                  </a:lnTo>
                  <a:lnTo>
                    <a:pt x="348957" y="23177"/>
                  </a:lnTo>
                  <a:lnTo>
                    <a:pt x="349046" y="23850"/>
                  </a:lnTo>
                  <a:lnTo>
                    <a:pt x="349326" y="23317"/>
                  </a:lnTo>
                  <a:lnTo>
                    <a:pt x="349542" y="22771"/>
                  </a:lnTo>
                  <a:lnTo>
                    <a:pt x="349631" y="22199"/>
                  </a:lnTo>
                  <a:close/>
                </a:path>
                <a:path w="372744" h="408304">
                  <a:moveTo>
                    <a:pt x="349999" y="22263"/>
                  </a:moveTo>
                  <a:lnTo>
                    <a:pt x="349694" y="21958"/>
                  </a:lnTo>
                  <a:lnTo>
                    <a:pt x="349643" y="22123"/>
                  </a:lnTo>
                  <a:lnTo>
                    <a:pt x="349872" y="22275"/>
                  </a:lnTo>
                  <a:lnTo>
                    <a:pt x="349999" y="22263"/>
                  </a:lnTo>
                  <a:close/>
                </a:path>
                <a:path w="372744" h="408304">
                  <a:moveTo>
                    <a:pt x="353529" y="18973"/>
                  </a:moveTo>
                  <a:lnTo>
                    <a:pt x="352755" y="19443"/>
                  </a:lnTo>
                  <a:lnTo>
                    <a:pt x="352272" y="19812"/>
                  </a:lnTo>
                  <a:lnTo>
                    <a:pt x="352691" y="19545"/>
                  </a:lnTo>
                  <a:lnTo>
                    <a:pt x="353529" y="18973"/>
                  </a:lnTo>
                  <a:close/>
                </a:path>
                <a:path w="372744" h="408304">
                  <a:moveTo>
                    <a:pt x="354393" y="18605"/>
                  </a:moveTo>
                  <a:lnTo>
                    <a:pt x="354241" y="18313"/>
                  </a:lnTo>
                  <a:lnTo>
                    <a:pt x="354088" y="18440"/>
                  </a:lnTo>
                  <a:lnTo>
                    <a:pt x="353606" y="18135"/>
                  </a:lnTo>
                  <a:lnTo>
                    <a:pt x="352437" y="17284"/>
                  </a:lnTo>
                  <a:lnTo>
                    <a:pt x="351180" y="17589"/>
                  </a:lnTo>
                  <a:lnTo>
                    <a:pt x="353453" y="18935"/>
                  </a:lnTo>
                  <a:lnTo>
                    <a:pt x="353872" y="18618"/>
                  </a:lnTo>
                  <a:lnTo>
                    <a:pt x="354076" y="18453"/>
                  </a:lnTo>
                  <a:lnTo>
                    <a:pt x="354304" y="18567"/>
                  </a:lnTo>
                  <a:close/>
                </a:path>
                <a:path w="372744" h="408304">
                  <a:moveTo>
                    <a:pt x="356082" y="29565"/>
                  </a:moveTo>
                  <a:lnTo>
                    <a:pt x="354685" y="28651"/>
                  </a:lnTo>
                  <a:lnTo>
                    <a:pt x="354190" y="27724"/>
                  </a:lnTo>
                  <a:lnTo>
                    <a:pt x="352450" y="30962"/>
                  </a:lnTo>
                  <a:lnTo>
                    <a:pt x="355231" y="31419"/>
                  </a:lnTo>
                  <a:lnTo>
                    <a:pt x="354279" y="30505"/>
                  </a:lnTo>
                  <a:lnTo>
                    <a:pt x="356082" y="29565"/>
                  </a:lnTo>
                  <a:close/>
                </a:path>
                <a:path w="372744" h="408304">
                  <a:moveTo>
                    <a:pt x="357085" y="20015"/>
                  </a:moveTo>
                  <a:lnTo>
                    <a:pt x="356336" y="20383"/>
                  </a:lnTo>
                  <a:lnTo>
                    <a:pt x="356819" y="21310"/>
                  </a:lnTo>
                  <a:lnTo>
                    <a:pt x="357085" y="20015"/>
                  </a:lnTo>
                  <a:close/>
                </a:path>
                <a:path w="372744" h="408304">
                  <a:moveTo>
                    <a:pt x="357822" y="12344"/>
                  </a:moveTo>
                  <a:lnTo>
                    <a:pt x="356895" y="12344"/>
                  </a:lnTo>
                  <a:lnTo>
                    <a:pt x="355523" y="12788"/>
                  </a:lnTo>
                  <a:lnTo>
                    <a:pt x="354571" y="11861"/>
                  </a:lnTo>
                  <a:lnTo>
                    <a:pt x="355079" y="12611"/>
                  </a:lnTo>
                  <a:lnTo>
                    <a:pt x="356616" y="13246"/>
                  </a:lnTo>
                  <a:lnTo>
                    <a:pt x="357479" y="14008"/>
                  </a:lnTo>
                  <a:lnTo>
                    <a:pt x="357822" y="12344"/>
                  </a:lnTo>
                  <a:close/>
                </a:path>
                <a:path w="372744" h="408304">
                  <a:moveTo>
                    <a:pt x="358470" y="15443"/>
                  </a:moveTo>
                  <a:lnTo>
                    <a:pt x="358228" y="14668"/>
                  </a:lnTo>
                  <a:lnTo>
                    <a:pt x="357492" y="14008"/>
                  </a:lnTo>
                  <a:lnTo>
                    <a:pt x="356984" y="16497"/>
                  </a:lnTo>
                  <a:lnTo>
                    <a:pt x="358470" y="15443"/>
                  </a:lnTo>
                  <a:close/>
                </a:path>
                <a:path w="372744" h="408304">
                  <a:moveTo>
                    <a:pt x="359092" y="19024"/>
                  </a:moveTo>
                  <a:lnTo>
                    <a:pt x="358609" y="18554"/>
                  </a:lnTo>
                  <a:lnTo>
                    <a:pt x="357682" y="18084"/>
                  </a:lnTo>
                  <a:lnTo>
                    <a:pt x="357657" y="17170"/>
                  </a:lnTo>
                  <a:lnTo>
                    <a:pt x="357085" y="20015"/>
                  </a:lnTo>
                  <a:lnTo>
                    <a:pt x="359092" y="19024"/>
                  </a:lnTo>
                  <a:close/>
                </a:path>
                <a:path w="372744" h="408304">
                  <a:moveTo>
                    <a:pt x="360057" y="22479"/>
                  </a:moveTo>
                  <a:lnTo>
                    <a:pt x="359143" y="21805"/>
                  </a:lnTo>
                  <a:lnTo>
                    <a:pt x="359156" y="22250"/>
                  </a:lnTo>
                  <a:lnTo>
                    <a:pt x="360057" y="22479"/>
                  </a:lnTo>
                  <a:close/>
                </a:path>
                <a:path w="372744" h="408304">
                  <a:moveTo>
                    <a:pt x="365061" y="3632"/>
                  </a:moveTo>
                  <a:lnTo>
                    <a:pt x="364134" y="3162"/>
                  </a:lnTo>
                  <a:lnTo>
                    <a:pt x="362750" y="4076"/>
                  </a:lnTo>
                  <a:lnTo>
                    <a:pt x="362750" y="3149"/>
                  </a:lnTo>
                  <a:lnTo>
                    <a:pt x="361861" y="4991"/>
                  </a:lnTo>
                  <a:lnTo>
                    <a:pt x="362788" y="5461"/>
                  </a:lnTo>
                  <a:lnTo>
                    <a:pt x="364642" y="5943"/>
                  </a:lnTo>
                  <a:lnTo>
                    <a:pt x="365061" y="3632"/>
                  </a:lnTo>
                  <a:close/>
                </a:path>
                <a:path w="372744" h="408304">
                  <a:moveTo>
                    <a:pt x="365099" y="19545"/>
                  </a:moveTo>
                  <a:lnTo>
                    <a:pt x="364604" y="17691"/>
                  </a:lnTo>
                  <a:lnTo>
                    <a:pt x="362750" y="17678"/>
                  </a:lnTo>
                  <a:lnTo>
                    <a:pt x="362724" y="16776"/>
                  </a:lnTo>
                  <a:lnTo>
                    <a:pt x="361873" y="19519"/>
                  </a:lnTo>
                  <a:lnTo>
                    <a:pt x="365099" y="19545"/>
                  </a:lnTo>
                  <a:close/>
                </a:path>
                <a:path w="372744" h="408304">
                  <a:moveTo>
                    <a:pt x="365658" y="8305"/>
                  </a:moveTo>
                  <a:lnTo>
                    <a:pt x="365264" y="8115"/>
                  </a:lnTo>
                  <a:lnTo>
                    <a:pt x="364985" y="8166"/>
                  </a:lnTo>
                  <a:lnTo>
                    <a:pt x="365353" y="9398"/>
                  </a:lnTo>
                  <a:lnTo>
                    <a:pt x="365658" y="8305"/>
                  </a:lnTo>
                  <a:close/>
                </a:path>
                <a:path w="372744" h="408304">
                  <a:moveTo>
                    <a:pt x="366915" y="22021"/>
                  </a:moveTo>
                  <a:lnTo>
                    <a:pt x="364693" y="22313"/>
                  </a:lnTo>
                  <a:lnTo>
                    <a:pt x="364705" y="22758"/>
                  </a:lnTo>
                  <a:lnTo>
                    <a:pt x="362927" y="23202"/>
                  </a:lnTo>
                  <a:lnTo>
                    <a:pt x="360057" y="22479"/>
                  </a:lnTo>
                  <a:lnTo>
                    <a:pt x="361099" y="23241"/>
                  </a:lnTo>
                  <a:lnTo>
                    <a:pt x="362496" y="24142"/>
                  </a:lnTo>
                  <a:lnTo>
                    <a:pt x="364756" y="25069"/>
                  </a:lnTo>
                  <a:lnTo>
                    <a:pt x="364744" y="24599"/>
                  </a:lnTo>
                  <a:lnTo>
                    <a:pt x="364261" y="23685"/>
                  </a:lnTo>
                  <a:lnTo>
                    <a:pt x="365175" y="23228"/>
                  </a:lnTo>
                  <a:lnTo>
                    <a:pt x="366318" y="23241"/>
                  </a:lnTo>
                  <a:lnTo>
                    <a:pt x="365975" y="24142"/>
                  </a:lnTo>
                  <a:lnTo>
                    <a:pt x="366560" y="24739"/>
                  </a:lnTo>
                  <a:lnTo>
                    <a:pt x="366687" y="23228"/>
                  </a:lnTo>
                  <a:lnTo>
                    <a:pt x="366915" y="22021"/>
                  </a:lnTo>
                  <a:close/>
                </a:path>
                <a:path w="372744" h="408304">
                  <a:moveTo>
                    <a:pt x="367055" y="25095"/>
                  </a:moveTo>
                  <a:lnTo>
                    <a:pt x="366814" y="25006"/>
                  </a:lnTo>
                  <a:lnTo>
                    <a:pt x="366699" y="24879"/>
                  </a:lnTo>
                  <a:lnTo>
                    <a:pt x="366560" y="24739"/>
                  </a:lnTo>
                  <a:lnTo>
                    <a:pt x="366572" y="25146"/>
                  </a:lnTo>
                  <a:lnTo>
                    <a:pt x="366636" y="25374"/>
                  </a:lnTo>
                  <a:lnTo>
                    <a:pt x="367055" y="25095"/>
                  </a:lnTo>
                  <a:close/>
                </a:path>
                <a:path w="372744" h="408304">
                  <a:moveTo>
                    <a:pt x="367233" y="9639"/>
                  </a:moveTo>
                  <a:lnTo>
                    <a:pt x="366052" y="7340"/>
                  </a:lnTo>
                  <a:lnTo>
                    <a:pt x="366750" y="8382"/>
                  </a:lnTo>
                  <a:lnTo>
                    <a:pt x="366255" y="7226"/>
                  </a:lnTo>
                  <a:lnTo>
                    <a:pt x="366318" y="5994"/>
                  </a:lnTo>
                  <a:lnTo>
                    <a:pt x="365658" y="8305"/>
                  </a:lnTo>
                  <a:lnTo>
                    <a:pt x="366318" y="8636"/>
                  </a:lnTo>
                  <a:lnTo>
                    <a:pt x="367233" y="9639"/>
                  </a:lnTo>
                  <a:close/>
                </a:path>
                <a:path w="372744" h="408304">
                  <a:moveTo>
                    <a:pt x="368566" y="8496"/>
                  </a:moveTo>
                  <a:lnTo>
                    <a:pt x="367741" y="13576"/>
                  </a:lnTo>
                  <a:lnTo>
                    <a:pt x="368198" y="13119"/>
                  </a:lnTo>
                  <a:lnTo>
                    <a:pt x="368566" y="8496"/>
                  </a:lnTo>
                  <a:close/>
                </a:path>
                <a:path w="372744" h="408304">
                  <a:moveTo>
                    <a:pt x="369201" y="2755"/>
                  </a:moveTo>
                  <a:lnTo>
                    <a:pt x="368566" y="2336"/>
                  </a:lnTo>
                  <a:lnTo>
                    <a:pt x="367576" y="3886"/>
                  </a:lnTo>
                  <a:lnTo>
                    <a:pt x="369201" y="2755"/>
                  </a:lnTo>
                  <a:close/>
                </a:path>
                <a:path w="372744" h="408304">
                  <a:moveTo>
                    <a:pt x="369366" y="1117"/>
                  </a:moveTo>
                  <a:lnTo>
                    <a:pt x="369138" y="1092"/>
                  </a:lnTo>
                  <a:lnTo>
                    <a:pt x="368871" y="1003"/>
                  </a:lnTo>
                  <a:lnTo>
                    <a:pt x="368376" y="1460"/>
                  </a:lnTo>
                  <a:lnTo>
                    <a:pt x="367792" y="1816"/>
                  </a:lnTo>
                  <a:lnTo>
                    <a:pt x="368566" y="2336"/>
                  </a:lnTo>
                  <a:lnTo>
                    <a:pt x="369366" y="1117"/>
                  </a:lnTo>
                  <a:close/>
                </a:path>
                <a:path w="372744" h="408304">
                  <a:moveTo>
                    <a:pt x="369849" y="0"/>
                  </a:moveTo>
                  <a:lnTo>
                    <a:pt x="367271" y="571"/>
                  </a:lnTo>
                  <a:lnTo>
                    <a:pt x="368871" y="1003"/>
                  </a:lnTo>
                  <a:lnTo>
                    <a:pt x="369849" y="0"/>
                  </a:lnTo>
                  <a:close/>
                </a:path>
                <a:path w="372744" h="408304">
                  <a:moveTo>
                    <a:pt x="372198" y="4851"/>
                  </a:moveTo>
                  <a:lnTo>
                    <a:pt x="369862" y="2971"/>
                  </a:lnTo>
                  <a:lnTo>
                    <a:pt x="367601" y="5727"/>
                  </a:lnTo>
                  <a:lnTo>
                    <a:pt x="368985" y="5740"/>
                  </a:lnTo>
                  <a:lnTo>
                    <a:pt x="370357" y="5295"/>
                  </a:lnTo>
                  <a:lnTo>
                    <a:pt x="369938" y="7607"/>
                  </a:lnTo>
                  <a:lnTo>
                    <a:pt x="372198" y="485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496172" y="3399218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60" h="348614">
                  <a:moveTo>
                    <a:pt x="2362" y="342404"/>
                  </a:moveTo>
                  <a:lnTo>
                    <a:pt x="2184" y="341401"/>
                  </a:lnTo>
                  <a:lnTo>
                    <a:pt x="0" y="342138"/>
                  </a:lnTo>
                  <a:lnTo>
                    <a:pt x="2362" y="342404"/>
                  </a:lnTo>
                  <a:close/>
                </a:path>
                <a:path w="340360" h="348614">
                  <a:moveTo>
                    <a:pt x="3390" y="347052"/>
                  </a:moveTo>
                  <a:lnTo>
                    <a:pt x="101" y="345046"/>
                  </a:lnTo>
                  <a:lnTo>
                    <a:pt x="2108" y="348081"/>
                  </a:lnTo>
                  <a:lnTo>
                    <a:pt x="2247" y="347637"/>
                  </a:lnTo>
                  <a:lnTo>
                    <a:pt x="2501" y="346773"/>
                  </a:lnTo>
                  <a:lnTo>
                    <a:pt x="3390" y="347052"/>
                  </a:lnTo>
                  <a:close/>
                </a:path>
                <a:path w="340360" h="348614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60" h="348614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60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60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60" h="348614">
                  <a:moveTo>
                    <a:pt x="272999" y="77254"/>
                  </a:move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close/>
                </a:path>
                <a:path w="340360" h="348614">
                  <a:moveTo>
                    <a:pt x="273265" y="79425"/>
                  </a:moveTo>
                  <a:lnTo>
                    <a:pt x="273177" y="78943"/>
                  </a:lnTo>
                  <a:lnTo>
                    <a:pt x="272948" y="78041"/>
                  </a:lnTo>
                  <a:lnTo>
                    <a:pt x="272796" y="79502"/>
                  </a:lnTo>
                  <a:lnTo>
                    <a:pt x="273265" y="79425"/>
                  </a:lnTo>
                  <a:close/>
                </a:path>
                <a:path w="340360" h="348614">
                  <a:moveTo>
                    <a:pt x="275894" y="78943"/>
                  </a:moveTo>
                  <a:lnTo>
                    <a:pt x="275399" y="77444"/>
                  </a:lnTo>
                  <a:lnTo>
                    <a:pt x="273304" y="79413"/>
                  </a:lnTo>
                  <a:lnTo>
                    <a:pt x="275894" y="78943"/>
                  </a:lnTo>
                  <a:close/>
                </a:path>
                <a:path w="340360" h="348614">
                  <a:moveTo>
                    <a:pt x="277926" y="81622"/>
                  </a:moveTo>
                  <a:lnTo>
                    <a:pt x="272796" y="79552"/>
                  </a:lnTo>
                  <a:lnTo>
                    <a:pt x="272707" y="80365"/>
                  </a:lnTo>
                  <a:lnTo>
                    <a:pt x="271449" y="80429"/>
                  </a:lnTo>
                  <a:lnTo>
                    <a:pt x="274802" y="82664"/>
                  </a:lnTo>
                  <a:lnTo>
                    <a:pt x="277926" y="81622"/>
                  </a:lnTo>
                  <a:close/>
                </a:path>
                <a:path w="340360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60" h="348614">
                  <a:moveTo>
                    <a:pt x="314007" y="20624"/>
                  </a:moveTo>
                  <a:lnTo>
                    <a:pt x="313055" y="20167"/>
                  </a:lnTo>
                  <a:lnTo>
                    <a:pt x="311785" y="22491"/>
                  </a:lnTo>
                  <a:lnTo>
                    <a:pt x="312293" y="23406"/>
                  </a:lnTo>
                  <a:lnTo>
                    <a:pt x="313220" y="23393"/>
                  </a:lnTo>
                  <a:lnTo>
                    <a:pt x="313626" y="22466"/>
                  </a:lnTo>
                  <a:lnTo>
                    <a:pt x="313588" y="21539"/>
                  </a:lnTo>
                  <a:lnTo>
                    <a:pt x="314007" y="20624"/>
                  </a:lnTo>
                  <a:close/>
                </a:path>
                <a:path w="340360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60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60" h="348614">
                  <a:moveTo>
                    <a:pt x="333870" y="2781"/>
                  </a:moveTo>
                  <a:lnTo>
                    <a:pt x="333502" y="2438"/>
                  </a:lnTo>
                  <a:lnTo>
                    <a:pt x="333527" y="2032"/>
                  </a:lnTo>
                  <a:lnTo>
                    <a:pt x="333641" y="1612"/>
                  </a:lnTo>
                  <a:lnTo>
                    <a:pt x="332536" y="2514"/>
                  </a:lnTo>
                  <a:lnTo>
                    <a:pt x="330987" y="3136"/>
                  </a:lnTo>
                  <a:lnTo>
                    <a:pt x="331622" y="3746"/>
                  </a:lnTo>
                  <a:lnTo>
                    <a:pt x="333870" y="2781"/>
                  </a:lnTo>
                  <a:close/>
                </a:path>
                <a:path w="340360" h="348614">
                  <a:moveTo>
                    <a:pt x="334695" y="635"/>
                  </a:moveTo>
                  <a:lnTo>
                    <a:pt x="334670" y="0"/>
                  </a:lnTo>
                  <a:lnTo>
                    <a:pt x="334403" y="292"/>
                  </a:lnTo>
                  <a:lnTo>
                    <a:pt x="333832" y="952"/>
                  </a:lnTo>
                  <a:lnTo>
                    <a:pt x="333641" y="1612"/>
                  </a:lnTo>
                  <a:lnTo>
                    <a:pt x="334225" y="1168"/>
                  </a:lnTo>
                  <a:lnTo>
                    <a:pt x="334695" y="635"/>
                  </a:lnTo>
                  <a:close/>
                </a:path>
                <a:path w="340360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504842" y="3895430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5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6" y="331368"/>
                  </a:lnTo>
                  <a:lnTo>
                    <a:pt x="20751" y="331368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5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68"/>
                  </a:lnTo>
                  <a:lnTo>
                    <a:pt x="20641" y="320955"/>
                  </a:lnTo>
                  <a:close/>
                </a:path>
                <a:path w="338455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68"/>
                  </a:lnTo>
                  <a:lnTo>
                    <a:pt x="334856" y="331368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5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5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5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66340" y="3922585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20">
                  <a:moveTo>
                    <a:pt x="11684" y="25400"/>
                  </a:moveTo>
                  <a:lnTo>
                    <a:pt x="10769" y="25400"/>
                  </a:lnTo>
                  <a:lnTo>
                    <a:pt x="10680" y="25908"/>
                  </a:lnTo>
                  <a:lnTo>
                    <a:pt x="11684" y="25552"/>
                  </a:lnTo>
                  <a:lnTo>
                    <a:pt x="11684" y="25400"/>
                  </a:lnTo>
                  <a:close/>
                </a:path>
                <a:path w="393700" h="363220">
                  <a:moveTo>
                    <a:pt x="23685" y="33020"/>
                  </a:moveTo>
                  <a:lnTo>
                    <a:pt x="21882" y="29349"/>
                  </a:lnTo>
                  <a:lnTo>
                    <a:pt x="21386" y="33020"/>
                  </a:lnTo>
                  <a:lnTo>
                    <a:pt x="23685" y="33020"/>
                  </a:lnTo>
                  <a:close/>
                </a:path>
                <a:path w="393700" h="363220">
                  <a:moveTo>
                    <a:pt x="24790" y="34226"/>
                  </a:moveTo>
                  <a:lnTo>
                    <a:pt x="24726" y="34086"/>
                  </a:lnTo>
                  <a:lnTo>
                    <a:pt x="24587" y="33820"/>
                  </a:lnTo>
                  <a:lnTo>
                    <a:pt x="24434" y="34137"/>
                  </a:lnTo>
                  <a:lnTo>
                    <a:pt x="24561" y="34201"/>
                  </a:lnTo>
                  <a:lnTo>
                    <a:pt x="24790" y="34226"/>
                  </a:lnTo>
                  <a:close/>
                </a:path>
                <a:path w="393700" h="363220">
                  <a:moveTo>
                    <a:pt x="58813" y="43180"/>
                  </a:moveTo>
                  <a:lnTo>
                    <a:pt x="58572" y="43129"/>
                  </a:lnTo>
                  <a:lnTo>
                    <a:pt x="58813" y="43180"/>
                  </a:lnTo>
                  <a:close/>
                </a:path>
                <a:path w="393700" h="363220">
                  <a:moveTo>
                    <a:pt x="63411" y="24130"/>
                  </a:moveTo>
                  <a:lnTo>
                    <a:pt x="63004" y="20320"/>
                  </a:lnTo>
                  <a:lnTo>
                    <a:pt x="62941" y="23761"/>
                  </a:lnTo>
                  <a:lnTo>
                    <a:pt x="63411" y="24130"/>
                  </a:lnTo>
                  <a:close/>
                </a:path>
                <a:path w="393700" h="363220">
                  <a:moveTo>
                    <a:pt x="82054" y="48260"/>
                  </a:moveTo>
                  <a:lnTo>
                    <a:pt x="79933" y="50800"/>
                  </a:lnTo>
                  <a:lnTo>
                    <a:pt x="81927" y="50800"/>
                  </a:lnTo>
                  <a:lnTo>
                    <a:pt x="82054" y="48260"/>
                  </a:lnTo>
                  <a:close/>
                </a:path>
                <a:path w="393700" h="363220">
                  <a:moveTo>
                    <a:pt x="86499" y="50800"/>
                  </a:moveTo>
                  <a:lnTo>
                    <a:pt x="81927" y="50800"/>
                  </a:lnTo>
                  <a:lnTo>
                    <a:pt x="81673" y="55880"/>
                  </a:lnTo>
                  <a:lnTo>
                    <a:pt x="86499" y="50800"/>
                  </a:lnTo>
                  <a:close/>
                </a:path>
                <a:path w="393700" h="363220">
                  <a:moveTo>
                    <a:pt x="88912" y="58305"/>
                  </a:moveTo>
                  <a:lnTo>
                    <a:pt x="88493" y="57150"/>
                  </a:lnTo>
                  <a:lnTo>
                    <a:pt x="88900" y="58420"/>
                  </a:lnTo>
                  <a:close/>
                </a:path>
                <a:path w="393700" h="363220">
                  <a:moveTo>
                    <a:pt x="98564" y="38100"/>
                  </a:moveTo>
                  <a:lnTo>
                    <a:pt x="98475" y="37757"/>
                  </a:lnTo>
                  <a:lnTo>
                    <a:pt x="98082" y="38100"/>
                  </a:lnTo>
                  <a:lnTo>
                    <a:pt x="98564" y="38100"/>
                  </a:lnTo>
                  <a:close/>
                </a:path>
                <a:path w="393700" h="363220">
                  <a:moveTo>
                    <a:pt x="99085" y="61620"/>
                  </a:moveTo>
                  <a:lnTo>
                    <a:pt x="98818" y="61010"/>
                  </a:lnTo>
                  <a:lnTo>
                    <a:pt x="96405" y="64770"/>
                  </a:lnTo>
                  <a:lnTo>
                    <a:pt x="99085" y="61620"/>
                  </a:lnTo>
                  <a:close/>
                </a:path>
                <a:path w="393700" h="363220">
                  <a:moveTo>
                    <a:pt x="99669" y="59690"/>
                  </a:moveTo>
                  <a:lnTo>
                    <a:pt x="98564" y="60452"/>
                  </a:lnTo>
                  <a:lnTo>
                    <a:pt x="98818" y="61010"/>
                  </a:lnTo>
                  <a:lnTo>
                    <a:pt x="99669" y="59690"/>
                  </a:lnTo>
                  <a:close/>
                </a:path>
                <a:path w="393700" h="363220">
                  <a:moveTo>
                    <a:pt x="99847" y="57670"/>
                  </a:moveTo>
                  <a:lnTo>
                    <a:pt x="99771" y="57492"/>
                  </a:lnTo>
                  <a:lnTo>
                    <a:pt x="99758" y="57365"/>
                  </a:lnTo>
                  <a:lnTo>
                    <a:pt x="98437" y="57937"/>
                  </a:lnTo>
                  <a:lnTo>
                    <a:pt x="98894" y="57950"/>
                  </a:lnTo>
                  <a:lnTo>
                    <a:pt x="99847" y="57670"/>
                  </a:lnTo>
                  <a:close/>
                </a:path>
                <a:path w="393700" h="363220">
                  <a:moveTo>
                    <a:pt x="100749" y="59690"/>
                  </a:moveTo>
                  <a:lnTo>
                    <a:pt x="99085" y="61620"/>
                  </a:lnTo>
                  <a:lnTo>
                    <a:pt x="100368" y="64516"/>
                  </a:lnTo>
                  <a:lnTo>
                    <a:pt x="100749" y="59690"/>
                  </a:lnTo>
                  <a:close/>
                </a:path>
                <a:path w="393700" h="363220">
                  <a:moveTo>
                    <a:pt x="102692" y="38100"/>
                  </a:moveTo>
                  <a:lnTo>
                    <a:pt x="100609" y="38100"/>
                  </a:lnTo>
                  <a:lnTo>
                    <a:pt x="102108" y="39776"/>
                  </a:lnTo>
                  <a:lnTo>
                    <a:pt x="102692" y="38100"/>
                  </a:lnTo>
                  <a:close/>
                </a:path>
                <a:path w="393700" h="363220">
                  <a:moveTo>
                    <a:pt x="106502" y="38100"/>
                  </a:moveTo>
                  <a:lnTo>
                    <a:pt x="104635" y="36830"/>
                  </a:lnTo>
                  <a:lnTo>
                    <a:pt x="104813" y="38100"/>
                  </a:lnTo>
                  <a:lnTo>
                    <a:pt x="106502" y="38100"/>
                  </a:lnTo>
                  <a:close/>
                </a:path>
                <a:path w="393700" h="363220">
                  <a:moveTo>
                    <a:pt x="106934" y="69380"/>
                  </a:moveTo>
                  <a:lnTo>
                    <a:pt x="105067" y="69850"/>
                  </a:lnTo>
                  <a:lnTo>
                    <a:pt x="106845" y="70840"/>
                  </a:lnTo>
                  <a:lnTo>
                    <a:pt x="106934" y="69380"/>
                  </a:lnTo>
                  <a:close/>
                </a:path>
                <a:path w="393700" h="363220">
                  <a:moveTo>
                    <a:pt x="109639" y="72390"/>
                  </a:moveTo>
                  <a:lnTo>
                    <a:pt x="106845" y="70840"/>
                  </a:lnTo>
                  <a:lnTo>
                    <a:pt x="106768" y="72390"/>
                  </a:lnTo>
                  <a:lnTo>
                    <a:pt x="109639" y="72390"/>
                  </a:lnTo>
                  <a:close/>
                </a:path>
                <a:path w="393700" h="363220">
                  <a:moveTo>
                    <a:pt x="115912" y="76200"/>
                  </a:moveTo>
                  <a:lnTo>
                    <a:pt x="114744" y="75768"/>
                  </a:lnTo>
                  <a:lnTo>
                    <a:pt x="114909" y="76200"/>
                  </a:lnTo>
                  <a:lnTo>
                    <a:pt x="115912" y="76200"/>
                  </a:lnTo>
                  <a:close/>
                </a:path>
                <a:path w="393700" h="363220">
                  <a:moveTo>
                    <a:pt x="156362" y="95935"/>
                  </a:moveTo>
                  <a:lnTo>
                    <a:pt x="154076" y="97663"/>
                  </a:lnTo>
                  <a:lnTo>
                    <a:pt x="155702" y="98526"/>
                  </a:lnTo>
                  <a:lnTo>
                    <a:pt x="155613" y="96989"/>
                  </a:lnTo>
                  <a:lnTo>
                    <a:pt x="156362" y="95935"/>
                  </a:lnTo>
                  <a:close/>
                </a:path>
                <a:path w="393700" h="363220">
                  <a:moveTo>
                    <a:pt x="192214" y="113715"/>
                  </a:moveTo>
                  <a:lnTo>
                    <a:pt x="191008" y="113741"/>
                  </a:lnTo>
                  <a:lnTo>
                    <a:pt x="191528" y="113817"/>
                  </a:lnTo>
                  <a:lnTo>
                    <a:pt x="191897" y="113804"/>
                  </a:lnTo>
                  <a:lnTo>
                    <a:pt x="192214" y="113715"/>
                  </a:lnTo>
                  <a:close/>
                </a:path>
                <a:path w="393700" h="363220">
                  <a:moveTo>
                    <a:pt x="199085" y="116865"/>
                  </a:moveTo>
                  <a:lnTo>
                    <a:pt x="198450" y="117221"/>
                  </a:lnTo>
                  <a:lnTo>
                    <a:pt x="198081" y="117538"/>
                  </a:lnTo>
                  <a:lnTo>
                    <a:pt x="198310" y="117741"/>
                  </a:lnTo>
                  <a:lnTo>
                    <a:pt x="199085" y="116865"/>
                  </a:lnTo>
                  <a:close/>
                </a:path>
                <a:path w="393700" h="363220">
                  <a:moveTo>
                    <a:pt x="203390" y="119380"/>
                  </a:moveTo>
                  <a:lnTo>
                    <a:pt x="202577" y="119380"/>
                  </a:lnTo>
                  <a:lnTo>
                    <a:pt x="201231" y="118110"/>
                  </a:lnTo>
                  <a:lnTo>
                    <a:pt x="198932" y="127000"/>
                  </a:lnTo>
                  <a:lnTo>
                    <a:pt x="203390" y="119380"/>
                  </a:lnTo>
                  <a:close/>
                </a:path>
                <a:path w="393700" h="363220">
                  <a:moveTo>
                    <a:pt x="204101" y="116840"/>
                  </a:moveTo>
                  <a:lnTo>
                    <a:pt x="202768" y="115570"/>
                  </a:lnTo>
                  <a:lnTo>
                    <a:pt x="202476" y="116840"/>
                  </a:lnTo>
                  <a:lnTo>
                    <a:pt x="204101" y="116840"/>
                  </a:lnTo>
                  <a:close/>
                </a:path>
                <a:path w="393700" h="363220">
                  <a:moveTo>
                    <a:pt x="204495" y="119380"/>
                  </a:moveTo>
                  <a:lnTo>
                    <a:pt x="204139" y="118110"/>
                  </a:lnTo>
                  <a:lnTo>
                    <a:pt x="203390" y="119380"/>
                  </a:lnTo>
                  <a:lnTo>
                    <a:pt x="204495" y="119380"/>
                  </a:lnTo>
                  <a:close/>
                </a:path>
                <a:path w="393700" h="363220">
                  <a:moveTo>
                    <a:pt x="205689" y="130810"/>
                  </a:moveTo>
                  <a:lnTo>
                    <a:pt x="204889" y="124460"/>
                  </a:lnTo>
                  <a:lnTo>
                    <a:pt x="203365" y="124460"/>
                  </a:lnTo>
                  <a:lnTo>
                    <a:pt x="202184" y="128270"/>
                  </a:lnTo>
                  <a:lnTo>
                    <a:pt x="204698" y="128270"/>
                  </a:lnTo>
                  <a:lnTo>
                    <a:pt x="205384" y="132080"/>
                  </a:lnTo>
                  <a:lnTo>
                    <a:pt x="205689" y="130810"/>
                  </a:lnTo>
                  <a:close/>
                </a:path>
                <a:path w="393700" h="363220">
                  <a:moveTo>
                    <a:pt x="205955" y="124460"/>
                  </a:moveTo>
                  <a:lnTo>
                    <a:pt x="205828" y="124015"/>
                  </a:lnTo>
                  <a:lnTo>
                    <a:pt x="205422" y="122631"/>
                  </a:lnTo>
                  <a:lnTo>
                    <a:pt x="205308" y="123190"/>
                  </a:lnTo>
                  <a:lnTo>
                    <a:pt x="204736" y="123190"/>
                  </a:lnTo>
                  <a:lnTo>
                    <a:pt x="204889" y="124460"/>
                  </a:lnTo>
                  <a:lnTo>
                    <a:pt x="205066" y="124460"/>
                  </a:lnTo>
                  <a:lnTo>
                    <a:pt x="205955" y="124460"/>
                  </a:lnTo>
                  <a:close/>
                </a:path>
                <a:path w="393700" h="363220">
                  <a:moveTo>
                    <a:pt x="207238" y="123190"/>
                  </a:moveTo>
                  <a:lnTo>
                    <a:pt x="205587" y="123190"/>
                  </a:lnTo>
                  <a:lnTo>
                    <a:pt x="205828" y="124015"/>
                  </a:lnTo>
                  <a:lnTo>
                    <a:pt x="207238" y="123190"/>
                  </a:lnTo>
                  <a:close/>
                </a:path>
                <a:path w="393700" h="363220">
                  <a:moveTo>
                    <a:pt x="209067" y="92227"/>
                  </a:moveTo>
                  <a:lnTo>
                    <a:pt x="208280" y="92278"/>
                  </a:lnTo>
                  <a:lnTo>
                    <a:pt x="207772" y="92570"/>
                  </a:lnTo>
                  <a:lnTo>
                    <a:pt x="207479" y="93065"/>
                  </a:lnTo>
                  <a:lnTo>
                    <a:pt x="208267" y="93052"/>
                  </a:lnTo>
                  <a:lnTo>
                    <a:pt x="208851" y="92837"/>
                  </a:lnTo>
                  <a:lnTo>
                    <a:pt x="209067" y="92227"/>
                  </a:lnTo>
                  <a:close/>
                </a:path>
                <a:path w="393700" h="363220">
                  <a:moveTo>
                    <a:pt x="217347" y="131267"/>
                  </a:moveTo>
                  <a:lnTo>
                    <a:pt x="215976" y="130810"/>
                  </a:lnTo>
                  <a:lnTo>
                    <a:pt x="216509" y="132930"/>
                  </a:lnTo>
                  <a:lnTo>
                    <a:pt x="217347" y="131267"/>
                  </a:lnTo>
                  <a:close/>
                </a:path>
                <a:path w="393700" h="363220">
                  <a:moveTo>
                    <a:pt x="217893" y="138430"/>
                  </a:moveTo>
                  <a:lnTo>
                    <a:pt x="216509" y="132930"/>
                  </a:lnTo>
                  <a:lnTo>
                    <a:pt x="216293" y="133350"/>
                  </a:lnTo>
                  <a:lnTo>
                    <a:pt x="215328" y="135890"/>
                  </a:lnTo>
                  <a:lnTo>
                    <a:pt x="217893" y="138430"/>
                  </a:lnTo>
                  <a:close/>
                </a:path>
                <a:path w="393700" h="363220">
                  <a:moveTo>
                    <a:pt x="249669" y="146900"/>
                  </a:moveTo>
                  <a:lnTo>
                    <a:pt x="249161" y="147104"/>
                  </a:lnTo>
                  <a:lnTo>
                    <a:pt x="248805" y="147535"/>
                  </a:lnTo>
                  <a:lnTo>
                    <a:pt x="248945" y="148297"/>
                  </a:lnTo>
                  <a:lnTo>
                    <a:pt x="249085" y="147802"/>
                  </a:lnTo>
                  <a:lnTo>
                    <a:pt x="249377" y="147345"/>
                  </a:lnTo>
                  <a:lnTo>
                    <a:pt x="249669" y="146900"/>
                  </a:lnTo>
                  <a:close/>
                </a:path>
                <a:path w="393700" h="363220">
                  <a:moveTo>
                    <a:pt x="258787" y="141249"/>
                  </a:moveTo>
                  <a:lnTo>
                    <a:pt x="258762" y="140970"/>
                  </a:lnTo>
                  <a:lnTo>
                    <a:pt x="258432" y="140970"/>
                  </a:lnTo>
                  <a:lnTo>
                    <a:pt x="257644" y="142240"/>
                  </a:lnTo>
                  <a:lnTo>
                    <a:pt x="258787" y="141249"/>
                  </a:lnTo>
                  <a:close/>
                </a:path>
                <a:path w="393700" h="363220">
                  <a:moveTo>
                    <a:pt x="260845" y="133350"/>
                  </a:moveTo>
                  <a:lnTo>
                    <a:pt x="259295" y="132499"/>
                  </a:lnTo>
                  <a:lnTo>
                    <a:pt x="259892" y="133350"/>
                  </a:lnTo>
                  <a:lnTo>
                    <a:pt x="260845" y="133350"/>
                  </a:lnTo>
                  <a:close/>
                </a:path>
                <a:path w="393700" h="363220">
                  <a:moveTo>
                    <a:pt x="266065" y="157480"/>
                  </a:moveTo>
                  <a:lnTo>
                    <a:pt x="260324" y="158750"/>
                  </a:lnTo>
                  <a:lnTo>
                    <a:pt x="258610" y="157480"/>
                  </a:lnTo>
                  <a:lnTo>
                    <a:pt x="259511" y="158750"/>
                  </a:lnTo>
                  <a:lnTo>
                    <a:pt x="258140" y="158750"/>
                  </a:lnTo>
                  <a:lnTo>
                    <a:pt x="257454" y="160020"/>
                  </a:lnTo>
                  <a:lnTo>
                    <a:pt x="263702" y="160020"/>
                  </a:lnTo>
                  <a:lnTo>
                    <a:pt x="261670" y="162560"/>
                  </a:lnTo>
                  <a:lnTo>
                    <a:pt x="263093" y="162560"/>
                  </a:lnTo>
                  <a:lnTo>
                    <a:pt x="263321" y="163830"/>
                  </a:lnTo>
                  <a:lnTo>
                    <a:pt x="264858" y="161290"/>
                  </a:lnTo>
                  <a:lnTo>
                    <a:pt x="265061" y="160947"/>
                  </a:lnTo>
                  <a:lnTo>
                    <a:pt x="264744" y="161290"/>
                  </a:lnTo>
                  <a:lnTo>
                    <a:pt x="266065" y="157480"/>
                  </a:lnTo>
                  <a:close/>
                </a:path>
                <a:path w="393700" h="363220">
                  <a:moveTo>
                    <a:pt x="266661" y="159283"/>
                  </a:moveTo>
                  <a:lnTo>
                    <a:pt x="266407" y="158750"/>
                  </a:lnTo>
                  <a:lnTo>
                    <a:pt x="265061" y="160947"/>
                  </a:lnTo>
                  <a:lnTo>
                    <a:pt x="266661" y="159283"/>
                  </a:lnTo>
                  <a:close/>
                </a:path>
                <a:path w="393700" h="363220">
                  <a:moveTo>
                    <a:pt x="286169" y="183527"/>
                  </a:moveTo>
                  <a:lnTo>
                    <a:pt x="286131" y="183362"/>
                  </a:lnTo>
                  <a:lnTo>
                    <a:pt x="286004" y="183540"/>
                  </a:lnTo>
                  <a:lnTo>
                    <a:pt x="286169" y="183527"/>
                  </a:lnTo>
                  <a:close/>
                </a:path>
                <a:path w="393700" h="363220">
                  <a:moveTo>
                    <a:pt x="290144" y="185369"/>
                  </a:moveTo>
                  <a:lnTo>
                    <a:pt x="286169" y="184150"/>
                  </a:lnTo>
                  <a:lnTo>
                    <a:pt x="286778" y="186690"/>
                  </a:lnTo>
                  <a:lnTo>
                    <a:pt x="289293" y="186690"/>
                  </a:lnTo>
                  <a:lnTo>
                    <a:pt x="290144" y="185369"/>
                  </a:lnTo>
                  <a:close/>
                </a:path>
                <a:path w="393700" h="363220">
                  <a:moveTo>
                    <a:pt x="290525" y="177342"/>
                  </a:moveTo>
                  <a:lnTo>
                    <a:pt x="282257" y="182549"/>
                  </a:lnTo>
                  <a:lnTo>
                    <a:pt x="285508" y="181279"/>
                  </a:lnTo>
                  <a:lnTo>
                    <a:pt x="285838" y="182118"/>
                  </a:lnTo>
                  <a:lnTo>
                    <a:pt x="286131" y="183362"/>
                  </a:lnTo>
                  <a:lnTo>
                    <a:pt x="290525" y="177342"/>
                  </a:lnTo>
                  <a:close/>
                </a:path>
                <a:path w="393700" h="363220">
                  <a:moveTo>
                    <a:pt x="291426" y="183375"/>
                  </a:moveTo>
                  <a:lnTo>
                    <a:pt x="290144" y="185369"/>
                  </a:lnTo>
                  <a:lnTo>
                    <a:pt x="290322" y="185420"/>
                  </a:lnTo>
                  <a:lnTo>
                    <a:pt x="291426" y="183375"/>
                  </a:lnTo>
                  <a:close/>
                </a:path>
                <a:path w="393700" h="363220">
                  <a:moveTo>
                    <a:pt x="292392" y="189052"/>
                  </a:moveTo>
                  <a:lnTo>
                    <a:pt x="292138" y="189230"/>
                  </a:lnTo>
                  <a:lnTo>
                    <a:pt x="292188" y="190500"/>
                  </a:lnTo>
                  <a:lnTo>
                    <a:pt x="292392" y="189052"/>
                  </a:lnTo>
                  <a:close/>
                </a:path>
                <a:path w="393700" h="363220">
                  <a:moveTo>
                    <a:pt x="294208" y="190322"/>
                  </a:moveTo>
                  <a:lnTo>
                    <a:pt x="293128" y="190500"/>
                  </a:lnTo>
                  <a:lnTo>
                    <a:pt x="294030" y="190500"/>
                  </a:lnTo>
                  <a:lnTo>
                    <a:pt x="294208" y="190322"/>
                  </a:lnTo>
                  <a:close/>
                </a:path>
                <a:path w="393700" h="363220">
                  <a:moveTo>
                    <a:pt x="306158" y="177342"/>
                  </a:moveTo>
                  <a:lnTo>
                    <a:pt x="305854" y="176530"/>
                  </a:lnTo>
                  <a:lnTo>
                    <a:pt x="305854" y="176682"/>
                  </a:lnTo>
                  <a:lnTo>
                    <a:pt x="306146" y="177355"/>
                  </a:lnTo>
                  <a:close/>
                </a:path>
                <a:path w="393700" h="363220">
                  <a:moveTo>
                    <a:pt x="324383" y="226263"/>
                  </a:moveTo>
                  <a:lnTo>
                    <a:pt x="323786" y="226631"/>
                  </a:lnTo>
                  <a:lnTo>
                    <a:pt x="323481" y="227215"/>
                  </a:lnTo>
                  <a:lnTo>
                    <a:pt x="323875" y="228130"/>
                  </a:lnTo>
                  <a:lnTo>
                    <a:pt x="323850" y="227368"/>
                  </a:lnTo>
                  <a:lnTo>
                    <a:pt x="324078" y="226771"/>
                  </a:lnTo>
                  <a:lnTo>
                    <a:pt x="324383" y="226263"/>
                  </a:lnTo>
                  <a:close/>
                </a:path>
                <a:path w="393700" h="363220">
                  <a:moveTo>
                    <a:pt x="324612" y="177634"/>
                  </a:moveTo>
                  <a:lnTo>
                    <a:pt x="322770" y="179527"/>
                  </a:lnTo>
                  <a:lnTo>
                    <a:pt x="321183" y="181584"/>
                  </a:lnTo>
                  <a:lnTo>
                    <a:pt x="322249" y="182105"/>
                  </a:lnTo>
                  <a:lnTo>
                    <a:pt x="322592" y="182918"/>
                  </a:lnTo>
                  <a:lnTo>
                    <a:pt x="322643" y="183819"/>
                  </a:lnTo>
                  <a:lnTo>
                    <a:pt x="323253" y="181216"/>
                  </a:lnTo>
                  <a:lnTo>
                    <a:pt x="324612" y="177634"/>
                  </a:lnTo>
                  <a:close/>
                </a:path>
                <a:path w="393700" h="363220">
                  <a:moveTo>
                    <a:pt x="340245" y="232689"/>
                  </a:moveTo>
                  <a:lnTo>
                    <a:pt x="339991" y="233032"/>
                  </a:lnTo>
                  <a:lnTo>
                    <a:pt x="340245" y="232689"/>
                  </a:lnTo>
                  <a:close/>
                </a:path>
                <a:path w="393700" h="363220">
                  <a:moveTo>
                    <a:pt x="342569" y="246380"/>
                  </a:moveTo>
                  <a:lnTo>
                    <a:pt x="339775" y="250190"/>
                  </a:lnTo>
                  <a:lnTo>
                    <a:pt x="341896" y="248920"/>
                  </a:lnTo>
                  <a:lnTo>
                    <a:pt x="342506" y="249618"/>
                  </a:lnTo>
                  <a:lnTo>
                    <a:pt x="342519" y="248920"/>
                  </a:lnTo>
                  <a:lnTo>
                    <a:pt x="342569" y="246380"/>
                  </a:lnTo>
                  <a:close/>
                </a:path>
                <a:path w="393700" h="363220">
                  <a:moveTo>
                    <a:pt x="343268" y="247370"/>
                  </a:moveTo>
                  <a:lnTo>
                    <a:pt x="342798" y="247650"/>
                  </a:lnTo>
                  <a:lnTo>
                    <a:pt x="343268" y="247650"/>
                  </a:lnTo>
                  <a:lnTo>
                    <a:pt x="343268" y="247370"/>
                  </a:lnTo>
                  <a:close/>
                </a:path>
                <a:path w="393700" h="363220">
                  <a:moveTo>
                    <a:pt x="343471" y="250710"/>
                  </a:moveTo>
                  <a:lnTo>
                    <a:pt x="342506" y="249618"/>
                  </a:lnTo>
                  <a:lnTo>
                    <a:pt x="342455" y="252730"/>
                  </a:lnTo>
                  <a:lnTo>
                    <a:pt x="343471" y="250710"/>
                  </a:lnTo>
                  <a:close/>
                </a:path>
                <a:path w="393700" h="363220">
                  <a:moveTo>
                    <a:pt x="345833" y="256489"/>
                  </a:moveTo>
                  <a:lnTo>
                    <a:pt x="345579" y="254063"/>
                  </a:lnTo>
                  <a:lnTo>
                    <a:pt x="344551" y="254292"/>
                  </a:lnTo>
                  <a:lnTo>
                    <a:pt x="341312" y="252209"/>
                  </a:lnTo>
                  <a:lnTo>
                    <a:pt x="342963" y="254863"/>
                  </a:lnTo>
                  <a:lnTo>
                    <a:pt x="344004" y="254622"/>
                  </a:lnTo>
                  <a:lnTo>
                    <a:pt x="345833" y="256489"/>
                  </a:lnTo>
                  <a:close/>
                </a:path>
                <a:path w="393700" h="363220">
                  <a:moveTo>
                    <a:pt x="349224" y="250190"/>
                  </a:moveTo>
                  <a:lnTo>
                    <a:pt x="344919" y="247650"/>
                  </a:lnTo>
                  <a:lnTo>
                    <a:pt x="343687" y="247650"/>
                  </a:lnTo>
                  <a:lnTo>
                    <a:pt x="344373" y="248920"/>
                  </a:lnTo>
                  <a:lnTo>
                    <a:pt x="343471" y="250710"/>
                  </a:lnTo>
                  <a:lnTo>
                    <a:pt x="344131" y="251460"/>
                  </a:lnTo>
                  <a:lnTo>
                    <a:pt x="346278" y="251460"/>
                  </a:lnTo>
                  <a:lnTo>
                    <a:pt x="349224" y="250190"/>
                  </a:lnTo>
                  <a:close/>
                </a:path>
                <a:path w="393700" h="363220">
                  <a:moveTo>
                    <a:pt x="351040" y="258318"/>
                  </a:moveTo>
                  <a:lnTo>
                    <a:pt x="347687" y="259803"/>
                  </a:lnTo>
                  <a:lnTo>
                    <a:pt x="349478" y="260261"/>
                  </a:lnTo>
                  <a:lnTo>
                    <a:pt x="349745" y="259397"/>
                  </a:lnTo>
                  <a:lnTo>
                    <a:pt x="350329" y="259067"/>
                  </a:lnTo>
                  <a:lnTo>
                    <a:pt x="351040" y="258318"/>
                  </a:lnTo>
                  <a:close/>
                </a:path>
                <a:path w="393700" h="363220">
                  <a:moveTo>
                    <a:pt x="353441" y="249796"/>
                  </a:moveTo>
                  <a:lnTo>
                    <a:pt x="351485" y="247891"/>
                  </a:lnTo>
                  <a:lnTo>
                    <a:pt x="350456" y="248132"/>
                  </a:lnTo>
                  <a:lnTo>
                    <a:pt x="350240" y="249034"/>
                  </a:lnTo>
                  <a:lnTo>
                    <a:pt x="351040" y="249694"/>
                  </a:lnTo>
                  <a:lnTo>
                    <a:pt x="351955" y="249910"/>
                  </a:lnTo>
                  <a:lnTo>
                    <a:pt x="352755" y="250583"/>
                  </a:lnTo>
                  <a:lnTo>
                    <a:pt x="353441" y="249796"/>
                  </a:lnTo>
                  <a:close/>
                </a:path>
                <a:path w="393700" h="363220">
                  <a:moveTo>
                    <a:pt x="361378" y="234962"/>
                  </a:moveTo>
                  <a:lnTo>
                    <a:pt x="361213" y="233426"/>
                  </a:lnTo>
                  <a:lnTo>
                    <a:pt x="359003" y="233121"/>
                  </a:lnTo>
                  <a:lnTo>
                    <a:pt x="358902" y="233451"/>
                  </a:lnTo>
                  <a:lnTo>
                    <a:pt x="358902" y="233730"/>
                  </a:lnTo>
                  <a:lnTo>
                    <a:pt x="358838" y="234048"/>
                  </a:lnTo>
                  <a:lnTo>
                    <a:pt x="359702" y="234708"/>
                  </a:lnTo>
                  <a:lnTo>
                    <a:pt x="360553" y="235407"/>
                  </a:lnTo>
                  <a:lnTo>
                    <a:pt x="360959" y="236575"/>
                  </a:lnTo>
                  <a:lnTo>
                    <a:pt x="361378" y="234962"/>
                  </a:lnTo>
                  <a:close/>
                </a:path>
                <a:path w="393700" h="363220">
                  <a:moveTo>
                    <a:pt x="363270" y="281482"/>
                  </a:moveTo>
                  <a:lnTo>
                    <a:pt x="362966" y="279844"/>
                  </a:lnTo>
                  <a:lnTo>
                    <a:pt x="362902" y="282333"/>
                  </a:lnTo>
                  <a:lnTo>
                    <a:pt x="363270" y="281482"/>
                  </a:lnTo>
                  <a:close/>
                </a:path>
                <a:path w="393700" h="363220">
                  <a:moveTo>
                    <a:pt x="364286" y="276136"/>
                  </a:moveTo>
                  <a:lnTo>
                    <a:pt x="363867" y="274739"/>
                  </a:lnTo>
                  <a:lnTo>
                    <a:pt x="363855" y="273037"/>
                  </a:lnTo>
                  <a:lnTo>
                    <a:pt x="363054" y="273392"/>
                  </a:lnTo>
                  <a:lnTo>
                    <a:pt x="363118" y="275882"/>
                  </a:lnTo>
                  <a:lnTo>
                    <a:pt x="363575" y="275691"/>
                  </a:lnTo>
                  <a:lnTo>
                    <a:pt x="363943" y="275869"/>
                  </a:lnTo>
                  <a:lnTo>
                    <a:pt x="364286" y="276136"/>
                  </a:lnTo>
                  <a:close/>
                </a:path>
                <a:path w="393700" h="363220">
                  <a:moveTo>
                    <a:pt x="365353" y="277799"/>
                  </a:moveTo>
                  <a:lnTo>
                    <a:pt x="365188" y="277418"/>
                  </a:lnTo>
                  <a:lnTo>
                    <a:pt x="364858" y="276593"/>
                  </a:lnTo>
                  <a:lnTo>
                    <a:pt x="364286" y="276148"/>
                  </a:lnTo>
                  <a:lnTo>
                    <a:pt x="364502" y="276872"/>
                  </a:lnTo>
                  <a:lnTo>
                    <a:pt x="364756" y="277558"/>
                  </a:lnTo>
                  <a:lnTo>
                    <a:pt x="365353" y="277799"/>
                  </a:lnTo>
                  <a:close/>
                </a:path>
                <a:path w="393700" h="363220">
                  <a:moveTo>
                    <a:pt x="365950" y="291807"/>
                  </a:moveTo>
                  <a:lnTo>
                    <a:pt x="364858" y="291287"/>
                  </a:lnTo>
                  <a:lnTo>
                    <a:pt x="364451" y="292112"/>
                  </a:lnTo>
                  <a:lnTo>
                    <a:pt x="365950" y="291807"/>
                  </a:lnTo>
                  <a:close/>
                </a:path>
                <a:path w="393700" h="363220">
                  <a:moveTo>
                    <a:pt x="367411" y="283743"/>
                  </a:moveTo>
                  <a:lnTo>
                    <a:pt x="364871" y="283667"/>
                  </a:lnTo>
                  <a:lnTo>
                    <a:pt x="364744" y="285115"/>
                  </a:lnTo>
                  <a:lnTo>
                    <a:pt x="367411" y="283743"/>
                  </a:lnTo>
                  <a:close/>
                </a:path>
                <a:path w="393700" h="363220">
                  <a:moveTo>
                    <a:pt x="367423" y="275043"/>
                  </a:moveTo>
                  <a:lnTo>
                    <a:pt x="366979" y="275005"/>
                  </a:lnTo>
                  <a:lnTo>
                    <a:pt x="366420" y="275170"/>
                  </a:lnTo>
                  <a:lnTo>
                    <a:pt x="367030" y="275043"/>
                  </a:lnTo>
                  <a:lnTo>
                    <a:pt x="367423" y="275043"/>
                  </a:lnTo>
                  <a:close/>
                </a:path>
                <a:path w="393700" h="363220">
                  <a:moveTo>
                    <a:pt x="367728" y="275132"/>
                  </a:moveTo>
                  <a:lnTo>
                    <a:pt x="367449" y="275043"/>
                  </a:lnTo>
                  <a:lnTo>
                    <a:pt x="367728" y="275132"/>
                  </a:lnTo>
                  <a:close/>
                </a:path>
                <a:path w="393700" h="363220">
                  <a:moveTo>
                    <a:pt x="369722" y="276860"/>
                  </a:moveTo>
                  <a:lnTo>
                    <a:pt x="367779" y="275590"/>
                  </a:lnTo>
                  <a:lnTo>
                    <a:pt x="369112" y="276860"/>
                  </a:lnTo>
                  <a:lnTo>
                    <a:pt x="368782" y="277787"/>
                  </a:lnTo>
                  <a:lnTo>
                    <a:pt x="369722" y="276860"/>
                  </a:lnTo>
                  <a:close/>
                </a:path>
                <a:path w="393700" h="363220">
                  <a:moveTo>
                    <a:pt x="369976" y="265430"/>
                  </a:moveTo>
                  <a:lnTo>
                    <a:pt x="367614" y="265430"/>
                  </a:lnTo>
                  <a:lnTo>
                    <a:pt x="369062" y="266700"/>
                  </a:lnTo>
                  <a:lnTo>
                    <a:pt x="369976" y="265430"/>
                  </a:lnTo>
                  <a:close/>
                </a:path>
                <a:path w="393700" h="363220">
                  <a:moveTo>
                    <a:pt x="370179" y="300202"/>
                  </a:moveTo>
                  <a:lnTo>
                    <a:pt x="369798" y="298945"/>
                  </a:lnTo>
                  <a:lnTo>
                    <a:pt x="368566" y="298297"/>
                  </a:lnTo>
                  <a:lnTo>
                    <a:pt x="368312" y="299732"/>
                  </a:lnTo>
                  <a:lnTo>
                    <a:pt x="368719" y="299961"/>
                  </a:lnTo>
                  <a:lnTo>
                    <a:pt x="368490" y="300355"/>
                  </a:lnTo>
                  <a:lnTo>
                    <a:pt x="368896" y="300570"/>
                  </a:lnTo>
                  <a:lnTo>
                    <a:pt x="370179" y="300202"/>
                  </a:lnTo>
                  <a:close/>
                </a:path>
                <a:path w="393700" h="363220">
                  <a:moveTo>
                    <a:pt x="371436" y="292049"/>
                  </a:moveTo>
                  <a:lnTo>
                    <a:pt x="371030" y="292049"/>
                  </a:lnTo>
                  <a:lnTo>
                    <a:pt x="371157" y="292252"/>
                  </a:lnTo>
                  <a:lnTo>
                    <a:pt x="371436" y="292049"/>
                  </a:lnTo>
                  <a:close/>
                </a:path>
                <a:path w="393700" h="363220">
                  <a:moveTo>
                    <a:pt x="373659" y="290347"/>
                  </a:moveTo>
                  <a:lnTo>
                    <a:pt x="371436" y="292049"/>
                  </a:lnTo>
                  <a:lnTo>
                    <a:pt x="372833" y="292061"/>
                  </a:lnTo>
                  <a:lnTo>
                    <a:pt x="373659" y="290347"/>
                  </a:lnTo>
                  <a:close/>
                </a:path>
                <a:path w="393700" h="363220">
                  <a:moveTo>
                    <a:pt x="373659" y="286334"/>
                  </a:moveTo>
                  <a:lnTo>
                    <a:pt x="372440" y="285902"/>
                  </a:lnTo>
                  <a:lnTo>
                    <a:pt x="371894" y="285191"/>
                  </a:lnTo>
                  <a:lnTo>
                    <a:pt x="372122" y="285610"/>
                  </a:lnTo>
                  <a:lnTo>
                    <a:pt x="372313" y="286054"/>
                  </a:lnTo>
                  <a:lnTo>
                    <a:pt x="372325" y="286524"/>
                  </a:lnTo>
                  <a:lnTo>
                    <a:pt x="373659" y="286334"/>
                  </a:lnTo>
                  <a:close/>
                </a:path>
                <a:path w="393700" h="363220">
                  <a:moveTo>
                    <a:pt x="373989" y="324485"/>
                  </a:moveTo>
                  <a:lnTo>
                    <a:pt x="373659" y="324243"/>
                  </a:lnTo>
                  <a:lnTo>
                    <a:pt x="373443" y="324154"/>
                  </a:lnTo>
                  <a:lnTo>
                    <a:pt x="373418" y="324675"/>
                  </a:lnTo>
                  <a:lnTo>
                    <a:pt x="373634" y="324523"/>
                  </a:lnTo>
                  <a:lnTo>
                    <a:pt x="373811" y="324510"/>
                  </a:lnTo>
                  <a:lnTo>
                    <a:pt x="373989" y="324485"/>
                  </a:lnTo>
                  <a:close/>
                </a:path>
                <a:path w="393700" h="363220">
                  <a:moveTo>
                    <a:pt x="375005" y="284099"/>
                  </a:moveTo>
                  <a:lnTo>
                    <a:pt x="373468" y="282841"/>
                  </a:lnTo>
                  <a:lnTo>
                    <a:pt x="371906" y="281635"/>
                  </a:lnTo>
                  <a:lnTo>
                    <a:pt x="369658" y="282511"/>
                  </a:lnTo>
                  <a:lnTo>
                    <a:pt x="370890" y="283540"/>
                  </a:lnTo>
                  <a:lnTo>
                    <a:pt x="371729" y="284873"/>
                  </a:lnTo>
                  <a:lnTo>
                    <a:pt x="371652" y="284708"/>
                  </a:lnTo>
                  <a:lnTo>
                    <a:pt x="375005" y="284099"/>
                  </a:lnTo>
                  <a:close/>
                </a:path>
                <a:path w="393700" h="363220">
                  <a:moveTo>
                    <a:pt x="375221" y="267398"/>
                  </a:moveTo>
                  <a:lnTo>
                    <a:pt x="375107" y="267677"/>
                  </a:lnTo>
                  <a:lnTo>
                    <a:pt x="375018" y="268135"/>
                  </a:lnTo>
                  <a:lnTo>
                    <a:pt x="374967" y="268909"/>
                  </a:lnTo>
                  <a:lnTo>
                    <a:pt x="375132" y="268439"/>
                  </a:lnTo>
                  <a:lnTo>
                    <a:pt x="375221" y="267931"/>
                  </a:lnTo>
                  <a:lnTo>
                    <a:pt x="375221" y="267398"/>
                  </a:lnTo>
                  <a:close/>
                </a:path>
                <a:path w="393700" h="363220">
                  <a:moveTo>
                    <a:pt x="375500" y="267042"/>
                  </a:moveTo>
                  <a:lnTo>
                    <a:pt x="375158" y="266382"/>
                  </a:lnTo>
                  <a:lnTo>
                    <a:pt x="375196" y="266839"/>
                  </a:lnTo>
                  <a:lnTo>
                    <a:pt x="375208" y="267398"/>
                  </a:lnTo>
                  <a:lnTo>
                    <a:pt x="375297" y="267157"/>
                  </a:lnTo>
                  <a:lnTo>
                    <a:pt x="375399" y="267017"/>
                  </a:lnTo>
                  <a:close/>
                </a:path>
                <a:path w="393700" h="363220">
                  <a:moveTo>
                    <a:pt x="376021" y="267957"/>
                  </a:moveTo>
                  <a:lnTo>
                    <a:pt x="375818" y="267093"/>
                  </a:lnTo>
                  <a:lnTo>
                    <a:pt x="375500" y="267042"/>
                  </a:lnTo>
                  <a:lnTo>
                    <a:pt x="376021" y="267957"/>
                  </a:lnTo>
                  <a:close/>
                </a:path>
                <a:path w="393700" h="363220">
                  <a:moveTo>
                    <a:pt x="376770" y="269011"/>
                  </a:moveTo>
                  <a:lnTo>
                    <a:pt x="376021" y="268300"/>
                  </a:lnTo>
                  <a:lnTo>
                    <a:pt x="376034" y="268681"/>
                  </a:lnTo>
                  <a:lnTo>
                    <a:pt x="376110" y="269240"/>
                  </a:lnTo>
                  <a:lnTo>
                    <a:pt x="376555" y="269214"/>
                  </a:lnTo>
                  <a:lnTo>
                    <a:pt x="376770" y="269011"/>
                  </a:lnTo>
                  <a:close/>
                </a:path>
                <a:path w="393700" h="363220">
                  <a:moveTo>
                    <a:pt x="377990" y="284035"/>
                  </a:moveTo>
                  <a:lnTo>
                    <a:pt x="377393" y="284480"/>
                  </a:lnTo>
                  <a:lnTo>
                    <a:pt x="377952" y="284276"/>
                  </a:lnTo>
                  <a:lnTo>
                    <a:pt x="377990" y="284035"/>
                  </a:lnTo>
                  <a:close/>
                </a:path>
                <a:path w="393700" h="363220">
                  <a:moveTo>
                    <a:pt x="378307" y="281940"/>
                  </a:moveTo>
                  <a:lnTo>
                    <a:pt x="377024" y="281597"/>
                  </a:lnTo>
                  <a:lnTo>
                    <a:pt x="376364" y="284480"/>
                  </a:lnTo>
                  <a:lnTo>
                    <a:pt x="378066" y="283502"/>
                  </a:lnTo>
                  <a:lnTo>
                    <a:pt x="378307" y="281940"/>
                  </a:lnTo>
                  <a:close/>
                </a:path>
                <a:path w="393700" h="363220">
                  <a:moveTo>
                    <a:pt x="378434" y="312178"/>
                  </a:moveTo>
                  <a:lnTo>
                    <a:pt x="376580" y="308800"/>
                  </a:lnTo>
                  <a:lnTo>
                    <a:pt x="374726" y="310959"/>
                  </a:lnTo>
                  <a:lnTo>
                    <a:pt x="376008" y="310667"/>
                  </a:lnTo>
                  <a:lnTo>
                    <a:pt x="375856" y="312762"/>
                  </a:lnTo>
                  <a:lnTo>
                    <a:pt x="377380" y="312077"/>
                  </a:lnTo>
                  <a:lnTo>
                    <a:pt x="378434" y="312178"/>
                  </a:lnTo>
                  <a:close/>
                </a:path>
                <a:path w="393700" h="363220">
                  <a:moveTo>
                    <a:pt x="378726" y="274320"/>
                  </a:moveTo>
                  <a:lnTo>
                    <a:pt x="377621" y="275285"/>
                  </a:lnTo>
                  <a:lnTo>
                    <a:pt x="375310" y="274320"/>
                  </a:lnTo>
                  <a:lnTo>
                    <a:pt x="377240" y="271780"/>
                  </a:lnTo>
                  <a:lnTo>
                    <a:pt x="378218" y="270510"/>
                  </a:lnTo>
                  <a:lnTo>
                    <a:pt x="377126" y="270510"/>
                  </a:lnTo>
                  <a:lnTo>
                    <a:pt x="376415" y="271780"/>
                  </a:lnTo>
                  <a:lnTo>
                    <a:pt x="376262" y="270510"/>
                  </a:lnTo>
                  <a:lnTo>
                    <a:pt x="376110" y="269240"/>
                  </a:lnTo>
                  <a:lnTo>
                    <a:pt x="375754" y="270510"/>
                  </a:lnTo>
                  <a:lnTo>
                    <a:pt x="374942" y="269240"/>
                  </a:lnTo>
                  <a:lnTo>
                    <a:pt x="374561" y="270510"/>
                  </a:lnTo>
                  <a:lnTo>
                    <a:pt x="374142" y="271780"/>
                  </a:lnTo>
                  <a:lnTo>
                    <a:pt x="370586" y="271780"/>
                  </a:lnTo>
                  <a:lnTo>
                    <a:pt x="370166" y="270510"/>
                  </a:lnTo>
                  <a:lnTo>
                    <a:pt x="369747" y="269240"/>
                  </a:lnTo>
                  <a:lnTo>
                    <a:pt x="369341" y="267970"/>
                  </a:lnTo>
                  <a:lnTo>
                    <a:pt x="367576" y="266700"/>
                  </a:lnTo>
                  <a:lnTo>
                    <a:pt x="367614" y="265430"/>
                  </a:lnTo>
                  <a:lnTo>
                    <a:pt x="367309" y="265430"/>
                  </a:lnTo>
                  <a:lnTo>
                    <a:pt x="369697" y="264160"/>
                  </a:lnTo>
                  <a:lnTo>
                    <a:pt x="369760" y="262890"/>
                  </a:lnTo>
                  <a:lnTo>
                    <a:pt x="369811" y="261670"/>
                  </a:lnTo>
                  <a:lnTo>
                    <a:pt x="372478" y="264566"/>
                  </a:lnTo>
                  <a:lnTo>
                    <a:pt x="372160" y="265480"/>
                  </a:lnTo>
                  <a:lnTo>
                    <a:pt x="375488" y="263893"/>
                  </a:lnTo>
                  <a:lnTo>
                    <a:pt x="374726" y="264642"/>
                  </a:lnTo>
                  <a:lnTo>
                    <a:pt x="377875" y="264287"/>
                  </a:lnTo>
                  <a:lnTo>
                    <a:pt x="372516" y="262407"/>
                  </a:lnTo>
                  <a:lnTo>
                    <a:pt x="371932" y="260350"/>
                  </a:lnTo>
                  <a:lnTo>
                    <a:pt x="371881" y="260172"/>
                  </a:lnTo>
                  <a:lnTo>
                    <a:pt x="371881" y="262191"/>
                  </a:lnTo>
                  <a:lnTo>
                    <a:pt x="369824" y="261467"/>
                  </a:lnTo>
                  <a:lnTo>
                    <a:pt x="369900" y="260350"/>
                  </a:lnTo>
                  <a:lnTo>
                    <a:pt x="371881" y="262191"/>
                  </a:lnTo>
                  <a:lnTo>
                    <a:pt x="371881" y="260172"/>
                  </a:lnTo>
                  <a:lnTo>
                    <a:pt x="371576" y="259080"/>
                  </a:lnTo>
                  <a:lnTo>
                    <a:pt x="372237" y="257810"/>
                  </a:lnTo>
                  <a:lnTo>
                    <a:pt x="372021" y="256540"/>
                  </a:lnTo>
                  <a:lnTo>
                    <a:pt x="371805" y="255270"/>
                  </a:lnTo>
                  <a:lnTo>
                    <a:pt x="370179" y="254000"/>
                  </a:lnTo>
                  <a:lnTo>
                    <a:pt x="370090" y="252730"/>
                  </a:lnTo>
                  <a:lnTo>
                    <a:pt x="369138" y="252437"/>
                  </a:lnTo>
                  <a:lnTo>
                    <a:pt x="369138" y="257175"/>
                  </a:lnTo>
                  <a:lnTo>
                    <a:pt x="369125" y="257810"/>
                  </a:lnTo>
                  <a:lnTo>
                    <a:pt x="368960" y="257810"/>
                  </a:lnTo>
                  <a:lnTo>
                    <a:pt x="369138" y="257175"/>
                  </a:lnTo>
                  <a:lnTo>
                    <a:pt x="369138" y="252437"/>
                  </a:lnTo>
                  <a:lnTo>
                    <a:pt x="365963" y="251460"/>
                  </a:lnTo>
                  <a:lnTo>
                    <a:pt x="368388" y="251460"/>
                  </a:lnTo>
                  <a:lnTo>
                    <a:pt x="364858" y="248920"/>
                  </a:lnTo>
                  <a:lnTo>
                    <a:pt x="365442" y="247650"/>
                  </a:lnTo>
                  <a:lnTo>
                    <a:pt x="364617" y="246380"/>
                  </a:lnTo>
                  <a:lnTo>
                    <a:pt x="363550" y="245110"/>
                  </a:lnTo>
                  <a:lnTo>
                    <a:pt x="362496" y="243840"/>
                  </a:lnTo>
                  <a:lnTo>
                    <a:pt x="359829" y="240753"/>
                  </a:lnTo>
                  <a:lnTo>
                    <a:pt x="361200" y="240347"/>
                  </a:lnTo>
                  <a:lnTo>
                    <a:pt x="361442" y="238671"/>
                  </a:lnTo>
                  <a:lnTo>
                    <a:pt x="361302" y="237490"/>
                  </a:lnTo>
                  <a:lnTo>
                    <a:pt x="360959" y="236575"/>
                  </a:lnTo>
                  <a:lnTo>
                    <a:pt x="360451" y="238760"/>
                  </a:lnTo>
                  <a:lnTo>
                    <a:pt x="359486" y="240347"/>
                  </a:lnTo>
                  <a:lnTo>
                    <a:pt x="358127" y="238760"/>
                  </a:lnTo>
                  <a:lnTo>
                    <a:pt x="358838" y="234950"/>
                  </a:lnTo>
                  <a:lnTo>
                    <a:pt x="357479" y="233680"/>
                  </a:lnTo>
                  <a:lnTo>
                    <a:pt x="355968" y="232410"/>
                  </a:lnTo>
                  <a:lnTo>
                    <a:pt x="355307" y="229870"/>
                  </a:lnTo>
                  <a:lnTo>
                    <a:pt x="357022" y="228600"/>
                  </a:lnTo>
                  <a:lnTo>
                    <a:pt x="355346" y="227330"/>
                  </a:lnTo>
                  <a:lnTo>
                    <a:pt x="355447" y="226060"/>
                  </a:lnTo>
                  <a:lnTo>
                    <a:pt x="355549" y="224790"/>
                  </a:lnTo>
                  <a:lnTo>
                    <a:pt x="355765" y="222250"/>
                  </a:lnTo>
                  <a:lnTo>
                    <a:pt x="353288" y="222250"/>
                  </a:lnTo>
                  <a:lnTo>
                    <a:pt x="355307" y="219710"/>
                  </a:lnTo>
                  <a:lnTo>
                    <a:pt x="354317" y="217170"/>
                  </a:lnTo>
                  <a:lnTo>
                    <a:pt x="350837" y="213360"/>
                  </a:lnTo>
                  <a:lnTo>
                    <a:pt x="348500" y="212090"/>
                  </a:lnTo>
                  <a:lnTo>
                    <a:pt x="347941" y="209550"/>
                  </a:lnTo>
                  <a:lnTo>
                    <a:pt x="345414" y="212090"/>
                  </a:lnTo>
                  <a:lnTo>
                    <a:pt x="344182" y="209550"/>
                  </a:lnTo>
                  <a:lnTo>
                    <a:pt x="342074" y="208280"/>
                  </a:lnTo>
                  <a:lnTo>
                    <a:pt x="339356" y="207010"/>
                  </a:lnTo>
                  <a:lnTo>
                    <a:pt x="337324" y="208280"/>
                  </a:lnTo>
                  <a:lnTo>
                    <a:pt x="334124" y="207010"/>
                  </a:lnTo>
                  <a:lnTo>
                    <a:pt x="334886" y="201930"/>
                  </a:lnTo>
                  <a:lnTo>
                    <a:pt x="333971" y="200660"/>
                  </a:lnTo>
                  <a:lnTo>
                    <a:pt x="333616" y="200164"/>
                  </a:lnTo>
                  <a:lnTo>
                    <a:pt x="333514" y="200660"/>
                  </a:lnTo>
                  <a:lnTo>
                    <a:pt x="333527" y="200037"/>
                  </a:lnTo>
                  <a:lnTo>
                    <a:pt x="332155" y="198120"/>
                  </a:lnTo>
                  <a:lnTo>
                    <a:pt x="333121" y="198120"/>
                  </a:lnTo>
                  <a:lnTo>
                    <a:pt x="333552" y="199390"/>
                  </a:lnTo>
                  <a:lnTo>
                    <a:pt x="333616" y="200164"/>
                  </a:lnTo>
                  <a:lnTo>
                    <a:pt x="334086" y="198120"/>
                  </a:lnTo>
                  <a:lnTo>
                    <a:pt x="334378" y="196850"/>
                  </a:lnTo>
                  <a:lnTo>
                    <a:pt x="331952" y="195580"/>
                  </a:lnTo>
                  <a:lnTo>
                    <a:pt x="326732" y="193040"/>
                  </a:lnTo>
                  <a:lnTo>
                    <a:pt x="324040" y="191770"/>
                  </a:lnTo>
                  <a:lnTo>
                    <a:pt x="324307" y="189230"/>
                  </a:lnTo>
                  <a:lnTo>
                    <a:pt x="322859" y="187960"/>
                  </a:lnTo>
                  <a:lnTo>
                    <a:pt x="322580" y="187960"/>
                  </a:lnTo>
                  <a:lnTo>
                    <a:pt x="322580" y="186690"/>
                  </a:lnTo>
                  <a:lnTo>
                    <a:pt x="322618" y="185420"/>
                  </a:lnTo>
                  <a:lnTo>
                    <a:pt x="322656" y="184150"/>
                  </a:lnTo>
                  <a:lnTo>
                    <a:pt x="322465" y="185420"/>
                  </a:lnTo>
                  <a:lnTo>
                    <a:pt x="322427" y="186690"/>
                  </a:lnTo>
                  <a:lnTo>
                    <a:pt x="321830" y="185420"/>
                  </a:lnTo>
                  <a:lnTo>
                    <a:pt x="320738" y="185420"/>
                  </a:lnTo>
                  <a:lnTo>
                    <a:pt x="319417" y="184150"/>
                  </a:lnTo>
                  <a:lnTo>
                    <a:pt x="321183" y="181610"/>
                  </a:lnTo>
                  <a:lnTo>
                    <a:pt x="320941" y="181610"/>
                  </a:lnTo>
                  <a:lnTo>
                    <a:pt x="320903" y="180340"/>
                  </a:lnTo>
                  <a:lnTo>
                    <a:pt x="319278" y="181610"/>
                  </a:lnTo>
                  <a:lnTo>
                    <a:pt x="318109" y="184150"/>
                  </a:lnTo>
                  <a:lnTo>
                    <a:pt x="315747" y="184150"/>
                  </a:lnTo>
                  <a:lnTo>
                    <a:pt x="316661" y="182880"/>
                  </a:lnTo>
                  <a:lnTo>
                    <a:pt x="318503" y="180340"/>
                  </a:lnTo>
                  <a:lnTo>
                    <a:pt x="312407" y="182880"/>
                  </a:lnTo>
                  <a:lnTo>
                    <a:pt x="313080" y="181610"/>
                  </a:lnTo>
                  <a:lnTo>
                    <a:pt x="314426" y="179070"/>
                  </a:lnTo>
                  <a:lnTo>
                    <a:pt x="315099" y="177800"/>
                  </a:lnTo>
                  <a:lnTo>
                    <a:pt x="312775" y="179070"/>
                  </a:lnTo>
                  <a:lnTo>
                    <a:pt x="311683" y="177800"/>
                  </a:lnTo>
                  <a:lnTo>
                    <a:pt x="309511" y="175260"/>
                  </a:lnTo>
                  <a:lnTo>
                    <a:pt x="306158" y="177342"/>
                  </a:lnTo>
                  <a:lnTo>
                    <a:pt x="306336" y="177800"/>
                  </a:lnTo>
                  <a:lnTo>
                    <a:pt x="306146" y="177355"/>
                  </a:lnTo>
                  <a:lnTo>
                    <a:pt x="305866" y="177520"/>
                  </a:lnTo>
                  <a:lnTo>
                    <a:pt x="305790" y="176530"/>
                  </a:lnTo>
                  <a:lnTo>
                    <a:pt x="305244" y="175260"/>
                  </a:lnTo>
                  <a:lnTo>
                    <a:pt x="303364" y="175260"/>
                  </a:lnTo>
                  <a:lnTo>
                    <a:pt x="305536" y="171450"/>
                  </a:lnTo>
                  <a:lnTo>
                    <a:pt x="299974" y="172720"/>
                  </a:lnTo>
                  <a:lnTo>
                    <a:pt x="300278" y="170180"/>
                  </a:lnTo>
                  <a:lnTo>
                    <a:pt x="300634" y="168910"/>
                  </a:lnTo>
                  <a:lnTo>
                    <a:pt x="303872" y="167640"/>
                  </a:lnTo>
                  <a:lnTo>
                    <a:pt x="297764" y="167640"/>
                  </a:lnTo>
                  <a:lnTo>
                    <a:pt x="300189" y="166370"/>
                  </a:lnTo>
                  <a:lnTo>
                    <a:pt x="294576" y="167640"/>
                  </a:lnTo>
                  <a:lnTo>
                    <a:pt x="296341" y="165100"/>
                  </a:lnTo>
                  <a:lnTo>
                    <a:pt x="291630" y="165100"/>
                  </a:lnTo>
                  <a:lnTo>
                    <a:pt x="292392" y="163830"/>
                  </a:lnTo>
                  <a:lnTo>
                    <a:pt x="292620" y="162560"/>
                  </a:lnTo>
                  <a:lnTo>
                    <a:pt x="292849" y="161290"/>
                  </a:lnTo>
                  <a:lnTo>
                    <a:pt x="290233" y="158750"/>
                  </a:lnTo>
                  <a:lnTo>
                    <a:pt x="287185" y="154940"/>
                  </a:lnTo>
                  <a:lnTo>
                    <a:pt x="284086" y="152400"/>
                  </a:lnTo>
                  <a:lnTo>
                    <a:pt x="280517" y="148590"/>
                  </a:lnTo>
                  <a:lnTo>
                    <a:pt x="278955" y="144780"/>
                  </a:lnTo>
                  <a:lnTo>
                    <a:pt x="275615" y="151130"/>
                  </a:lnTo>
                  <a:lnTo>
                    <a:pt x="275932" y="149860"/>
                  </a:lnTo>
                  <a:lnTo>
                    <a:pt x="276923" y="146050"/>
                  </a:lnTo>
                  <a:lnTo>
                    <a:pt x="277253" y="144780"/>
                  </a:lnTo>
                  <a:lnTo>
                    <a:pt x="278244" y="140970"/>
                  </a:lnTo>
                  <a:lnTo>
                    <a:pt x="274561" y="144780"/>
                  </a:lnTo>
                  <a:lnTo>
                    <a:pt x="275272" y="142240"/>
                  </a:lnTo>
                  <a:lnTo>
                    <a:pt x="275043" y="140970"/>
                  </a:lnTo>
                  <a:lnTo>
                    <a:pt x="276898" y="140970"/>
                  </a:lnTo>
                  <a:lnTo>
                    <a:pt x="272897" y="139700"/>
                  </a:lnTo>
                  <a:lnTo>
                    <a:pt x="273646" y="137160"/>
                  </a:lnTo>
                  <a:lnTo>
                    <a:pt x="274027" y="135890"/>
                  </a:lnTo>
                  <a:lnTo>
                    <a:pt x="269074" y="137160"/>
                  </a:lnTo>
                  <a:lnTo>
                    <a:pt x="269760" y="135890"/>
                  </a:lnTo>
                  <a:lnTo>
                    <a:pt x="271233" y="135890"/>
                  </a:lnTo>
                  <a:lnTo>
                    <a:pt x="271526" y="134620"/>
                  </a:lnTo>
                  <a:lnTo>
                    <a:pt x="269671" y="134620"/>
                  </a:lnTo>
                  <a:lnTo>
                    <a:pt x="270268" y="133350"/>
                  </a:lnTo>
                  <a:lnTo>
                    <a:pt x="272199" y="133350"/>
                  </a:lnTo>
                  <a:lnTo>
                    <a:pt x="268897" y="130810"/>
                  </a:lnTo>
                  <a:lnTo>
                    <a:pt x="265455" y="134620"/>
                  </a:lnTo>
                  <a:lnTo>
                    <a:pt x="262293" y="138430"/>
                  </a:lnTo>
                  <a:lnTo>
                    <a:pt x="262178" y="135890"/>
                  </a:lnTo>
                  <a:lnTo>
                    <a:pt x="262128" y="134620"/>
                  </a:lnTo>
                  <a:lnTo>
                    <a:pt x="261124" y="134620"/>
                  </a:lnTo>
                  <a:lnTo>
                    <a:pt x="258076" y="135890"/>
                  </a:lnTo>
                  <a:lnTo>
                    <a:pt x="258483" y="134620"/>
                  </a:lnTo>
                  <a:lnTo>
                    <a:pt x="258559" y="132080"/>
                  </a:lnTo>
                  <a:lnTo>
                    <a:pt x="259295" y="132499"/>
                  </a:lnTo>
                  <a:lnTo>
                    <a:pt x="259016" y="132080"/>
                  </a:lnTo>
                  <a:lnTo>
                    <a:pt x="255524" y="127000"/>
                  </a:lnTo>
                  <a:lnTo>
                    <a:pt x="253123" y="129540"/>
                  </a:lnTo>
                  <a:lnTo>
                    <a:pt x="253352" y="128270"/>
                  </a:lnTo>
                  <a:lnTo>
                    <a:pt x="251193" y="128270"/>
                  </a:lnTo>
                  <a:lnTo>
                    <a:pt x="248843" y="127000"/>
                  </a:lnTo>
                  <a:lnTo>
                    <a:pt x="248831" y="125730"/>
                  </a:lnTo>
                  <a:lnTo>
                    <a:pt x="246176" y="124460"/>
                  </a:lnTo>
                  <a:lnTo>
                    <a:pt x="246494" y="125730"/>
                  </a:lnTo>
                  <a:lnTo>
                    <a:pt x="242836" y="128270"/>
                  </a:lnTo>
                  <a:lnTo>
                    <a:pt x="243865" y="124460"/>
                  </a:lnTo>
                  <a:lnTo>
                    <a:pt x="241554" y="123190"/>
                  </a:lnTo>
                  <a:lnTo>
                    <a:pt x="241884" y="123190"/>
                  </a:lnTo>
                  <a:lnTo>
                    <a:pt x="239242" y="116840"/>
                  </a:lnTo>
                  <a:lnTo>
                    <a:pt x="239026" y="123190"/>
                  </a:lnTo>
                  <a:lnTo>
                    <a:pt x="236677" y="116840"/>
                  </a:lnTo>
                  <a:lnTo>
                    <a:pt x="235292" y="119380"/>
                  </a:lnTo>
                  <a:lnTo>
                    <a:pt x="231381" y="124460"/>
                  </a:lnTo>
                  <a:lnTo>
                    <a:pt x="232117" y="120650"/>
                  </a:lnTo>
                  <a:lnTo>
                    <a:pt x="233349" y="114300"/>
                  </a:lnTo>
                  <a:lnTo>
                    <a:pt x="229362" y="114300"/>
                  </a:lnTo>
                  <a:lnTo>
                    <a:pt x="229400" y="115570"/>
                  </a:lnTo>
                  <a:lnTo>
                    <a:pt x="226809" y="116840"/>
                  </a:lnTo>
                  <a:lnTo>
                    <a:pt x="229628" y="107950"/>
                  </a:lnTo>
                  <a:lnTo>
                    <a:pt x="230035" y="106680"/>
                  </a:lnTo>
                  <a:lnTo>
                    <a:pt x="228955" y="104140"/>
                  </a:lnTo>
                  <a:lnTo>
                    <a:pt x="230619" y="104140"/>
                  </a:lnTo>
                  <a:lnTo>
                    <a:pt x="228739" y="99060"/>
                  </a:lnTo>
                  <a:lnTo>
                    <a:pt x="228041" y="106680"/>
                  </a:lnTo>
                  <a:lnTo>
                    <a:pt x="224688" y="105410"/>
                  </a:lnTo>
                  <a:lnTo>
                    <a:pt x="225259" y="104140"/>
                  </a:lnTo>
                  <a:lnTo>
                    <a:pt x="226720" y="102870"/>
                  </a:lnTo>
                  <a:lnTo>
                    <a:pt x="228193" y="101600"/>
                  </a:lnTo>
                  <a:lnTo>
                    <a:pt x="226453" y="100330"/>
                  </a:lnTo>
                  <a:lnTo>
                    <a:pt x="226377" y="97790"/>
                  </a:lnTo>
                  <a:lnTo>
                    <a:pt x="217220" y="101600"/>
                  </a:lnTo>
                  <a:lnTo>
                    <a:pt x="216649" y="96520"/>
                  </a:lnTo>
                  <a:lnTo>
                    <a:pt x="216154" y="100330"/>
                  </a:lnTo>
                  <a:lnTo>
                    <a:pt x="214185" y="100330"/>
                  </a:lnTo>
                  <a:lnTo>
                    <a:pt x="211848" y="99060"/>
                  </a:lnTo>
                  <a:lnTo>
                    <a:pt x="211683" y="91440"/>
                  </a:lnTo>
                  <a:lnTo>
                    <a:pt x="207225" y="95250"/>
                  </a:lnTo>
                  <a:lnTo>
                    <a:pt x="207175" y="93980"/>
                  </a:lnTo>
                  <a:lnTo>
                    <a:pt x="205244" y="93980"/>
                  </a:lnTo>
                  <a:lnTo>
                    <a:pt x="201193" y="92710"/>
                  </a:lnTo>
                  <a:lnTo>
                    <a:pt x="198869" y="93980"/>
                  </a:lnTo>
                  <a:lnTo>
                    <a:pt x="199313" y="92710"/>
                  </a:lnTo>
                  <a:lnTo>
                    <a:pt x="200672" y="88900"/>
                  </a:lnTo>
                  <a:lnTo>
                    <a:pt x="197561" y="88900"/>
                  </a:lnTo>
                  <a:lnTo>
                    <a:pt x="191617" y="87630"/>
                  </a:lnTo>
                  <a:lnTo>
                    <a:pt x="188810" y="87630"/>
                  </a:lnTo>
                  <a:lnTo>
                    <a:pt x="190334" y="85090"/>
                  </a:lnTo>
                  <a:lnTo>
                    <a:pt x="191109" y="83820"/>
                  </a:lnTo>
                  <a:lnTo>
                    <a:pt x="185889" y="81280"/>
                  </a:lnTo>
                  <a:lnTo>
                    <a:pt x="186486" y="81280"/>
                  </a:lnTo>
                  <a:lnTo>
                    <a:pt x="183578" y="78740"/>
                  </a:lnTo>
                  <a:lnTo>
                    <a:pt x="179184" y="81280"/>
                  </a:lnTo>
                  <a:lnTo>
                    <a:pt x="178752" y="80010"/>
                  </a:lnTo>
                  <a:lnTo>
                    <a:pt x="179997" y="80010"/>
                  </a:lnTo>
                  <a:lnTo>
                    <a:pt x="176225" y="74930"/>
                  </a:lnTo>
                  <a:lnTo>
                    <a:pt x="175526" y="74930"/>
                  </a:lnTo>
                  <a:lnTo>
                    <a:pt x="169430" y="77470"/>
                  </a:lnTo>
                  <a:lnTo>
                    <a:pt x="170091" y="74930"/>
                  </a:lnTo>
                  <a:lnTo>
                    <a:pt x="170434" y="73660"/>
                  </a:lnTo>
                  <a:lnTo>
                    <a:pt x="168554" y="74930"/>
                  </a:lnTo>
                  <a:lnTo>
                    <a:pt x="167360" y="71120"/>
                  </a:lnTo>
                  <a:lnTo>
                    <a:pt x="166179" y="67310"/>
                  </a:lnTo>
                  <a:lnTo>
                    <a:pt x="165785" y="66040"/>
                  </a:lnTo>
                  <a:lnTo>
                    <a:pt x="159512" y="67310"/>
                  </a:lnTo>
                  <a:lnTo>
                    <a:pt x="160070" y="66040"/>
                  </a:lnTo>
                  <a:lnTo>
                    <a:pt x="160642" y="66040"/>
                  </a:lnTo>
                  <a:lnTo>
                    <a:pt x="156260" y="64770"/>
                  </a:lnTo>
                  <a:lnTo>
                    <a:pt x="152768" y="60960"/>
                  </a:lnTo>
                  <a:lnTo>
                    <a:pt x="149288" y="58420"/>
                  </a:lnTo>
                  <a:lnTo>
                    <a:pt x="144932" y="60960"/>
                  </a:lnTo>
                  <a:lnTo>
                    <a:pt x="140258" y="60960"/>
                  </a:lnTo>
                  <a:lnTo>
                    <a:pt x="144399" y="64770"/>
                  </a:lnTo>
                  <a:lnTo>
                    <a:pt x="137515" y="64770"/>
                  </a:lnTo>
                  <a:lnTo>
                    <a:pt x="138569" y="67310"/>
                  </a:lnTo>
                  <a:lnTo>
                    <a:pt x="136525" y="67310"/>
                  </a:lnTo>
                  <a:lnTo>
                    <a:pt x="135978" y="64770"/>
                  </a:lnTo>
                  <a:lnTo>
                    <a:pt x="135712" y="63500"/>
                  </a:lnTo>
                  <a:lnTo>
                    <a:pt x="135445" y="62230"/>
                  </a:lnTo>
                  <a:lnTo>
                    <a:pt x="137858" y="63500"/>
                  </a:lnTo>
                  <a:lnTo>
                    <a:pt x="139052" y="62230"/>
                  </a:lnTo>
                  <a:lnTo>
                    <a:pt x="141249" y="59690"/>
                  </a:lnTo>
                  <a:lnTo>
                    <a:pt x="133248" y="59690"/>
                  </a:lnTo>
                  <a:lnTo>
                    <a:pt x="135039" y="55880"/>
                  </a:lnTo>
                  <a:lnTo>
                    <a:pt x="131445" y="53784"/>
                  </a:lnTo>
                  <a:lnTo>
                    <a:pt x="131445" y="74930"/>
                  </a:lnTo>
                  <a:lnTo>
                    <a:pt x="128193" y="77254"/>
                  </a:lnTo>
                  <a:lnTo>
                    <a:pt x="128193" y="72390"/>
                  </a:lnTo>
                  <a:lnTo>
                    <a:pt x="128193" y="71120"/>
                  </a:lnTo>
                  <a:lnTo>
                    <a:pt x="131445" y="74930"/>
                  </a:lnTo>
                  <a:lnTo>
                    <a:pt x="131445" y="53784"/>
                  </a:lnTo>
                  <a:lnTo>
                    <a:pt x="128511" y="52070"/>
                  </a:lnTo>
                  <a:lnTo>
                    <a:pt x="122351" y="48260"/>
                  </a:lnTo>
                  <a:lnTo>
                    <a:pt x="120611" y="47167"/>
                  </a:lnTo>
                  <a:lnTo>
                    <a:pt x="120611" y="73660"/>
                  </a:lnTo>
                  <a:lnTo>
                    <a:pt x="120535" y="76949"/>
                  </a:lnTo>
                  <a:lnTo>
                    <a:pt x="118110" y="73660"/>
                  </a:lnTo>
                  <a:lnTo>
                    <a:pt x="120611" y="73660"/>
                  </a:lnTo>
                  <a:lnTo>
                    <a:pt x="120611" y="47167"/>
                  </a:lnTo>
                  <a:lnTo>
                    <a:pt x="120345" y="46990"/>
                  </a:lnTo>
                  <a:lnTo>
                    <a:pt x="116306" y="44450"/>
                  </a:lnTo>
                  <a:lnTo>
                    <a:pt x="110147" y="40640"/>
                  </a:lnTo>
                  <a:lnTo>
                    <a:pt x="109321" y="44450"/>
                  </a:lnTo>
                  <a:lnTo>
                    <a:pt x="106476" y="43180"/>
                  </a:lnTo>
                  <a:lnTo>
                    <a:pt x="106121" y="41910"/>
                  </a:lnTo>
                  <a:lnTo>
                    <a:pt x="106832" y="39370"/>
                  </a:lnTo>
                  <a:lnTo>
                    <a:pt x="108864" y="40640"/>
                  </a:lnTo>
                  <a:lnTo>
                    <a:pt x="108813" y="39370"/>
                  </a:lnTo>
                  <a:lnTo>
                    <a:pt x="108775" y="38100"/>
                  </a:lnTo>
                  <a:lnTo>
                    <a:pt x="104470" y="40640"/>
                  </a:lnTo>
                  <a:lnTo>
                    <a:pt x="104025" y="41910"/>
                  </a:lnTo>
                  <a:lnTo>
                    <a:pt x="102882" y="40640"/>
                  </a:lnTo>
                  <a:lnTo>
                    <a:pt x="102108" y="39776"/>
                  </a:lnTo>
                  <a:lnTo>
                    <a:pt x="101803" y="40640"/>
                  </a:lnTo>
                  <a:lnTo>
                    <a:pt x="99352" y="39370"/>
                  </a:lnTo>
                  <a:lnTo>
                    <a:pt x="98082" y="38100"/>
                  </a:lnTo>
                  <a:lnTo>
                    <a:pt x="96901" y="38100"/>
                  </a:lnTo>
                  <a:lnTo>
                    <a:pt x="97574" y="36830"/>
                  </a:lnTo>
                  <a:lnTo>
                    <a:pt x="98272" y="36830"/>
                  </a:lnTo>
                  <a:lnTo>
                    <a:pt x="98475" y="37757"/>
                  </a:lnTo>
                  <a:lnTo>
                    <a:pt x="99606" y="36830"/>
                  </a:lnTo>
                  <a:lnTo>
                    <a:pt x="99034" y="35560"/>
                  </a:lnTo>
                  <a:lnTo>
                    <a:pt x="98107" y="35560"/>
                  </a:lnTo>
                  <a:lnTo>
                    <a:pt x="94500" y="33020"/>
                  </a:lnTo>
                  <a:lnTo>
                    <a:pt x="94627" y="36830"/>
                  </a:lnTo>
                  <a:lnTo>
                    <a:pt x="92303" y="38100"/>
                  </a:lnTo>
                  <a:lnTo>
                    <a:pt x="91274" y="35801"/>
                  </a:lnTo>
                  <a:lnTo>
                    <a:pt x="91262" y="35560"/>
                  </a:lnTo>
                  <a:lnTo>
                    <a:pt x="91211" y="33020"/>
                  </a:lnTo>
                  <a:lnTo>
                    <a:pt x="78206" y="31750"/>
                  </a:lnTo>
                  <a:lnTo>
                    <a:pt x="77774" y="30480"/>
                  </a:lnTo>
                  <a:lnTo>
                    <a:pt x="77355" y="29210"/>
                  </a:lnTo>
                  <a:lnTo>
                    <a:pt x="74053" y="30480"/>
                  </a:lnTo>
                  <a:lnTo>
                    <a:pt x="71767" y="29210"/>
                  </a:lnTo>
                  <a:lnTo>
                    <a:pt x="69011" y="27940"/>
                  </a:lnTo>
                  <a:lnTo>
                    <a:pt x="69456" y="29210"/>
                  </a:lnTo>
                  <a:lnTo>
                    <a:pt x="68427" y="33020"/>
                  </a:lnTo>
                  <a:lnTo>
                    <a:pt x="66141" y="31750"/>
                  </a:lnTo>
                  <a:lnTo>
                    <a:pt x="66789" y="30480"/>
                  </a:lnTo>
                  <a:lnTo>
                    <a:pt x="70027" y="24130"/>
                  </a:lnTo>
                  <a:lnTo>
                    <a:pt x="62903" y="26670"/>
                  </a:lnTo>
                  <a:lnTo>
                    <a:pt x="62941" y="23761"/>
                  </a:lnTo>
                  <a:lnTo>
                    <a:pt x="57150" y="19050"/>
                  </a:lnTo>
                  <a:lnTo>
                    <a:pt x="56426" y="18465"/>
                  </a:lnTo>
                  <a:lnTo>
                    <a:pt x="56426" y="24130"/>
                  </a:lnTo>
                  <a:lnTo>
                    <a:pt x="54597" y="22860"/>
                  </a:lnTo>
                  <a:lnTo>
                    <a:pt x="56159" y="22148"/>
                  </a:lnTo>
                  <a:lnTo>
                    <a:pt x="56426" y="24130"/>
                  </a:lnTo>
                  <a:lnTo>
                    <a:pt x="56426" y="18465"/>
                  </a:lnTo>
                  <a:lnTo>
                    <a:pt x="55587" y="17780"/>
                  </a:lnTo>
                  <a:lnTo>
                    <a:pt x="55765" y="19202"/>
                  </a:lnTo>
                  <a:lnTo>
                    <a:pt x="50431" y="20320"/>
                  </a:lnTo>
                  <a:lnTo>
                    <a:pt x="47663" y="15240"/>
                  </a:lnTo>
                  <a:lnTo>
                    <a:pt x="46278" y="12700"/>
                  </a:lnTo>
                  <a:lnTo>
                    <a:pt x="39725" y="11430"/>
                  </a:lnTo>
                  <a:lnTo>
                    <a:pt x="39268" y="12700"/>
                  </a:lnTo>
                  <a:lnTo>
                    <a:pt x="39738" y="13970"/>
                  </a:lnTo>
                  <a:lnTo>
                    <a:pt x="37884" y="15240"/>
                  </a:lnTo>
                  <a:lnTo>
                    <a:pt x="36436" y="8890"/>
                  </a:lnTo>
                  <a:lnTo>
                    <a:pt x="35039" y="8890"/>
                  </a:lnTo>
                  <a:lnTo>
                    <a:pt x="33235" y="15240"/>
                  </a:lnTo>
                  <a:lnTo>
                    <a:pt x="32740" y="12700"/>
                  </a:lnTo>
                  <a:lnTo>
                    <a:pt x="32258" y="10160"/>
                  </a:lnTo>
                  <a:lnTo>
                    <a:pt x="32283" y="12700"/>
                  </a:lnTo>
                  <a:lnTo>
                    <a:pt x="31356" y="12700"/>
                  </a:lnTo>
                  <a:lnTo>
                    <a:pt x="26174" y="7620"/>
                  </a:lnTo>
                  <a:lnTo>
                    <a:pt x="6807" y="3810"/>
                  </a:lnTo>
                  <a:lnTo>
                    <a:pt x="584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43" y="20320"/>
                  </a:lnTo>
                  <a:lnTo>
                    <a:pt x="3873" y="24130"/>
                  </a:lnTo>
                  <a:lnTo>
                    <a:pt x="10363" y="27940"/>
                  </a:lnTo>
                  <a:lnTo>
                    <a:pt x="10566" y="26670"/>
                  </a:lnTo>
                  <a:lnTo>
                    <a:pt x="10680" y="25908"/>
                  </a:lnTo>
                  <a:lnTo>
                    <a:pt x="8496" y="26670"/>
                  </a:lnTo>
                  <a:lnTo>
                    <a:pt x="11620" y="21590"/>
                  </a:lnTo>
                  <a:lnTo>
                    <a:pt x="11684" y="25400"/>
                  </a:lnTo>
                  <a:lnTo>
                    <a:pt x="12115" y="25400"/>
                  </a:lnTo>
                  <a:lnTo>
                    <a:pt x="11684" y="25552"/>
                  </a:lnTo>
                  <a:lnTo>
                    <a:pt x="11734" y="27940"/>
                  </a:lnTo>
                  <a:lnTo>
                    <a:pt x="12611" y="27838"/>
                  </a:lnTo>
                  <a:lnTo>
                    <a:pt x="12750" y="27813"/>
                  </a:lnTo>
                  <a:lnTo>
                    <a:pt x="22250" y="26670"/>
                  </a:lnTo>
                  <a:lnTo>
                    <a:pt x="21894" y="29248"/>
                  </a:lnTo>
                  <a:lnTo>
                    <a:pt x="24117" y="30480"/>
                  </a:lnTo>
                  <a:lnTo>
                    <a:pt x="24130" y="31750"/>
                  </a:lnTo>
                  <a:lnTo>
                    <a:pt x="25488" y="30480"/>
                  </a:lnTo>
                  <a:lnTo>
                    <a:pt x="26873" y="31750"/>
                  </a:lnTo>
                  <a:lnTo>
                    <a:pt x="26873" y="33020"/>
                  </a:lnTo>
                  <a:lnTo>
                    <a:pt x="26416" y="34290"/>
                  </a:lnTo>
                  <a:lnTo>
                    <a:pt x="24803" y="34290"/>
                  </a:lnTo>
                  <a:lnTo>
                    <a:pt x="26047" y="38100"/>
                  </a:lnTo>
                  <a:lnTo>
                    <a:pt x="30556" y="36830"/>
                  </a:lnTo>
                  <a:lnTo>
                    <a:pt x="30988" y="36830"/>
                  </a:lnTo>
                  <a:lnTo>
                    <a:pt x="29159" y="35560"/>
                  </a:lnTo>
                  <a:lnTo>
                    <a:pt x="36029" y="35560"/>
                  </a:lnTo>
                  <a:lnTo>
                    <a:pt x="42824" y="40640"/>
                  </a:lnTo>
                  <a:lnTo>
                    <a:pt x="50165" y="40640"/>
                  </a:lnTo>
                  <a:lnTo>
                    <a:pt x="50190" y="39370"/>
                  </a:lnTo>
                  <a:lnTo>
                    <a:pt x="55702" y="38100"/>
                  </a:lnTo>
                  <a:lnTo>
                    <a:pt x="53352" y="41910"/>
                  </a:lnTo>
                  <a:lnTo>
                    <a:pt x="58572" y="43129"/>
                  </a:lnTo>
                  <a:lnTo>
                    <a:pt x="60020" y="41910"/>
                  </a:lnTo>
                  <a:lnTo>
                    <a:pt x="61620" y="41910"/>
                  </a:lnTo>
                  <a:lnTo>
                    <a:pt x="62941" y="43180"/>
                  </a:lnTo>
                  <a:lnTo>
                    <a:pt x="61087" y="43180"/>
                  </a:lnTo>
                  <a:lnTo>
                    <a:pt x="64198" y="46990"/>
                  </a:lnTo>
                  <a:lnTo>
                    <a:pt x="65112" y="46990"/>
                  </a:lnTo>
                  <a:lnTo>
                    <a:pt x="70281" y="43180"/>
                  </a:lnTo>
                  <a:lnTo>
                    <a:pt x="70205" y="45720"/>
                  </a:lnTo>
                  <a:lnTo>
                    <a:pt x="72085" y="44450"/>
                  </a:lnTo>
                  <a:lnTo>
                    <a:pt x="72580" y="43180"/>
                  </a:lnTo>
                  <a:lnTo>
                    <a:pt x="75311" y="44450"/>
                  </a:lnTo>
                  <a:lnTo>
                    <a:pt x="72529" y="44450"/>
                  </a:lnTo>
                  <a:lnTo>
                    <a:pt x="75615" y="48260"/>
                  </a:lnTo>
                  <a:lnTo>
                    <a:pt x="72351" y="49530"/>
                  </a:lnTo>
                  <a:lnTo>
                    <a:pt x="75717" y="55880"/>
                  </a:lnTo>
                  <a:lnTo>
                    <a:pt x="79933" y="50800"/>
                  </a:lnTo>
                  <a:lnTo>
                    <a:pt x="78486" y="50800"/>
                  </a:lnTo>
                  <a:lnTo>
                    <a:pt x="80340" y="49530"/>
                  </a:lnTo>
                  <a:lnTo>
                    <a:pt x="79997" y="46990"/>
                  </a:lnTo>
                  <a:lnTo>
                    <a:pt x="84124" y="46990"/>
                  </a:lnTo>
                  <a:lnTo>
                    <a:pt x="85534" y="48260"/>
                  </a:lnTo>
                  <a:lnTo>
                    <a:pt x="87172" y="48260"/>
                  </a:lnTo>
                  <a:lnTo>
                    <a:pt x="85293" y="55880"/>
                  </a:lnTo>
                  <a:lnTo>
                    <a:pt x="89522" y="57150"/>
                  </a:lnTo>
                  <a:lnTo>
                    <a:pt x="89115" y="57150"/>
                  </a:lnTo>
                  <a:lnTo>
                    <a:pt x="88912" y="58305"/>
                  </a:lnTo>
                  <a:lnTo>
                    <a:pt x="89433" y="59690"/>
                  </a:lnTo>
                  <a:lnTo>
                    <a:pt x="92417" y="57150"/>
                  </a:lnTo>
                  <a:lnTo>
                    <a:pt x="93306" y="59690"/>
                  </a:lnTo>
                  <a:lnTo>
                    <a:pt x="95885" y="57150"/>
                  </a:lnTo>
                  <a:lnTo>
                    <a:pt x="95796" y="59677"/>
                  </a:lnTo>
                  <a:lnTo>
                    <a:pt x="93878" y="60960"/>
                  </a:lnTo>
                  <a:lnTo>
                    <a:pt x="94183" y="63500"/>
                  </a:lnTo>
                  <a:lnTo>
                    <a:pt x="96012" y="62230"/>
                  </a:lnTo>
                  <a:lnTo>
                    <a:pt x="98564" y="60452"/>
                  </a:lnTo>
                  <a:lnTo>
                    <a:pt x="97663" y="58420"/>
                  </a:lnTo>
                  <a:lnTo>
                    <a:pt x="97256" y="58686"/>
                  </a:lnTo>
                  <a:lnTo>
                    <a:pt x="97942" y="57150"/>
                  </a:lnTo>
                  <a:lnTo>
                    <a:pt x="96329" y="57150"/>
                  </a:lnTo>
                  <a:lnTo>
                    <a:pt x="100634" y="52070"/>
                  </a:lnTo>
                  <a:lnTo>
                    <a:pt x="103124" y="57150"/>
                  </a:lnTo>
                  <a:lnTo>
                    <a:pt x="102450" y="57150"/>
                  </a:lnTo>
                  <a:lnTo>
                    <a:pt x="100876" y="58420"/>
                  </a:lnTo>
                  <a:lnTo>
                    <a:pt x="99860" y="58420"/>
                  </a:lnTo>
                  <a:lnTo>
                    <a:pt x="100330" y="59690"/>
                  </a:lnTo>
                  <a:lnTo>
                    <a:pt x="102247" y="58420"/>
                  </a:lnTo>
                  <a:lnTo>
                    <a:pt x="102743" y="59690"/>
                  </a:lnTo>
                  <a:lnTo>
                    <a:pt x="100495" y="64770"/>
                  </a:lnTo>
                  <a:lnTo>
                    <a:pt x="100368" y="64516"/>
                  </a:lnTo>
                  <a:lnTo>
                    <a:pt x="100164" y="67310"/>
                  </a:lnTo>
                  <a:lnTo>
                    <a:pt x="103390" y="64770"/>
                  </a:lnTo>
                  <a:lnTo>
                    <a:pt x="105016" y="63500"/>
                  </a:lnTo>
                  <a:lnTo>
                    <a:pt x="103657" y="66040"/>
                  </a:lnTo>
                  <a:lnTo>
                    <a:pt x="104292" y="66040"/>
                  </a:lnTo>
                  <a:lnTo>
                    <a:pt x="105765" y="64770"/>
                  </a:lnTo>
                  <a:lnTo>
                    <a:pt x="106553" y="66040"/>
                  </a:lnTo>
                  <a:lnTo>
                    <a:pt x="103543" y="68580"/>
                  </a:lnTo>
                  <a:lnTo>
                    <a:pt x="107124" y="66040"/>
                  </a:lnTo>
                  <a:lnTo>
                    <a:pt x="106934" y="69380"/>
                  </a:lnTo>
                  <a:lnTo>
                    <a:pt x="110058" y="68580"/>
                  </a:lnTo>
                  <a:lnTo>
                    <a:pt x="109004" y="66040"/>
                  </a:lnTo>
                  <a:lnTo>
                    <a:pt x="116230" y="64770"/>
                  </a:lnTo>
                  <a:lnTo>
                    <a:pt x="109105" y="73660"/>
                  </a:lnTo>
                  <a:lnTo>
                    <a:pt x="114744" y="75768"/>
                  </a:lnTo>
                  <a:lnTo>
                    <a:pt x="113474" y="72390"/>
                  </a:lnTo>
                  <a:lnTo>
                    <a:pt x="115354" y="72390"/>
                  </a:lnTo>
                  <a:lnTo>
                    <a:pt x="116306" y="73660"/>
                  </a:lnTo>
                  <a:lnTo>
                    <a:pt x="117398" y="74930"/>
                  </a:lnTo>
                  <a:lnTo>
                    <a:pt x="117487" y="76200"/>
                  </a:lnTo>
                  <a:lnTo>
                    <a:pt x="121856" y="78740"/>
                  </a:lnTo>
                  <a:lnTo>
                    <a:pt x="120916" y="77470"/>
                  </a:lnTo>
                  <a:lnTo>
                    <a:pt x="120688" y="77152"/>
                  </a:lnTo>
                  <a:lnTo>
                    <a:pt x="122567" y="73660"/>
                  </a:lnTo>
                  <a:lnTo>
                    <a:pt x="123253" y="72390"/>
                  </a:lnTo>
                  <a:lnTo>
                    <a:pt x="125552" y="72390"/>
                  </a:lnTo>
                  <a:lnTo>
                    <a:pt x="124307" y="74930"/>
                  </a:lnTo>
                  <a:lnTo>
                    <a:pt x="128193" y="78740"/>
                  </a:lnTo>
                  <a:lnTo>
                    <a:pt x="128193" y="77470"/>
                  </a:lnTo>
                  <a:lnTo>
                    <a:pt x="130556" y="77470"/>
                  </a:lnTo>
                  <a:lnTo>
                    <a:pt x="128651" y="80010"/>
                  </a:lnTo>
                  <a:lnTo>
                    <a:pt x="132105" y="78740"/>
                  </a:lnTo>
                  <a:lnTo>
                    <a:pt x="132588" y="80010"/>
                  </a:lnTo>
                  <a:lnTo>
                    <a:pt x="134505" y="82550"/>
                  </a:lnTo>
                  <a:lnTo>
                    <a:pt x="134861" y="80010"/>
                  </a:lnTo>
                  <a:lnTo>
                    <a:pt x="136004" y="78740"/>
                  </a:lnTo>
                  <a:lnTo>
                    <a:pt x="137147" y="77470"/>
                  </a:lnTo>
                  <a:lnTo>
                    <a:pt x="139268" y="78740"/>
                  </a:lnTo>
                  <a:lnTo>
                    <a:pt x="139903" y="81280"/>
                  </a:lnTo>
                  <a:lnTo>
                    <a:pt x="140347" y="81280"/>
                  </a:lnTo>
                  <a:lnTo>
                    <a:pt x="138874" y="82550"/>
                  </a:lnTo>
                  <a:lnTo>
                    <a:pt x="137134" y="85090"/>
                  </a:lnTo>
                  <a:lnTo>
                    <a:pt x="137058" y="81280"/>
                  </a:lnTo>
                  <a:lnTo>
                    <a:pt x="136499" y="82550"/>
                  </a:lnTo>
                  <a:lnTo>
                    <a:pt x="135585" y="82550"/>
                  </a:lnTo>
                  <a:lnTo>
                    <a:pt x="135039" y="83820"/>
                  </a:lnTo>
                  <a:lnTo>
                    <a:pt x="135661" y="86360"/>
                  </a:lnTo>
                  <a:lnTo>
                    <a:pt x="138925" y="86360"/>
                  </a:lnTo>
                  <a:lnTo>
                    <a:pt x="138861" y="85090"/>
                  </a:lnTo>
                  <a:lnTo>
                    <a:pt x="144907" y="83820"/>
                  </a:lnTo>
                  <a:lnTo>
                    <a:pt x="145084" y="85090"/>
                  </a:lnTo>
                  <a:lnTo>
                    <a:pt x="143243" y="86360"/>
                  </a:lnTo>
                  <a:lnTo>
                    <a:pt x="144233" y="86360"/>
                  </a:lnTo>
                  <a:lnTo>
                    <a:pt x="145440" y="85090"/>
                  </a:lnTo>
                  <a:lnTo>
                    <a:pt x="146812" y="86360"/>
                  </a:lnTo>
                  <a:lnTo>
                    <a:pt x="145402" y="87630"/>
                  </a:lnTo>
                  <a:lnTo>
                    <a:pt x="144360" y="90170"/>
                  </a:lnTo>
                  <a:lnTo>
                    <a:pt x="147281" y="90170"/>
                  </a:lnTo>
                  <a:lnTo>
                    <a:pt x="147078" y="91440"/>
                  </a:lnTo>
                  <a:lnTo>
                    <a:pt x="148043" y="93980"/>
                  </a:lnTo>
                  <a:lnTo>
                    <a:pt x="147116" y="93980"/>
                  </a:lnTo>
                  <a:lnTo>
                    <a:pt x="148666" y="96520"/>
                  </a:lnTo>
                  <a:lnTo>
                    <a:pt x="154635" y="92710"/>
                  </a:lnTo>
                  <a:lnTo>
                    <a:pt x="156375" y="95923"/>
                  </a:lnTo>
                  <a:lnTo>
                    <a:pt x="156705" y="96520"/>
                  </a:lnTo>
                  <a:lnTo>
                    <a:pt x="157073" y="95250"/>
                  </a:lnTo>
                  <a:lnTo>
                    <a:pt x="158369" y="95250"/>
                  </a:lnTo>
                  <a:lnTo>
                    <a:pt x="160845" y="97790"/>
                  </a:lnTo>
                  <a:lnTo>
                    <a:pt x="161861" y="101600"/>
                  </a:lnTo>
                  <a:lnTo>
                    <a:pt x="166636" y="100330"/>
                  </a:lnTo>
                  <a:lnTo>
                    <a:pt x="166408" y="105410"/>
                  </a:lnTo>
                  <a:lnTo>
                    <a:pt x="169379" y="105410"/>
                  </a:lnTo>
                  <a:lnTo>
                    <a:pt x="167093" y="100330"/>
                  </a:lnTo>
                  <a:lnTo>
                    <a:pt x="166535" y="99060"/>
                  </a:lnTo>
                  <a:lnTo>
                    <a:pt x="171500" y="100330"/>
                  </a:lnTo>
                  <a:lnTo>
                    <a:pt x="175133" y="100330"/>
                  </a:lnTo>
                  <a:lnTo>
                    <a:pt x="170840" y="104140"/>
                  </a:lnTo>
                  <a:lnTo>
                    <a:pt x="171297" y="105410"/>
                  </a:lnTo>
                  <a:lnTo>
                    <a:pt x="173812" y="104140"/>
                  </a:lnTo>
                  <a:lnTo>
                    <a:pt x="178523" y="102870"/>
                  </a:lnTo>
                  <a:lnTo>
                    <a:pt x="179514" y="106680"/>
                  </a:lnTo>
                  <a:lnTo>
                    <a:pt x="177825" y="106680"/>
                  </a:lnTo>
                  <a:lnTo>
                    <a:pt x="176834" y="105410"/>
                  </a:lnTo>
                  <a:lnTo>
                    <a:pt x="177723" y="109220"/>
                  </a:lnTo>
                  <a:lnTo>
                    <a:pt x="173329" y="110490"/>
                  </a:lnTo>
                  <a:lnTo>
                    <a:pt x="172212" y="109220"/>
                  </a:lnTo>
                  <a:lnTo>
                    <a:pt x="172491" y="113030"/>
                  </a:lnTo>
                  <a:lnTo>
                    <a:pt x="175704" y="110490"/>
                  </a:lnTo>
                  <a:lnTo>
                    <a:pt x="182003" y="111760"/>
                  </a:lnTo>
                  <a:lnTo>
                    <a:pt x="185229" y="110490"/>
                  </a:lnTo>
                  <a:lnTo>
                    <a:pt x="185699" y="111760"/>
                  </a:lnTo>
                  <a:lnTo>
                    <a:pt x="184721" y="111760"/>
                  </a:lnTo>
                  <a:lnTo>
                    <a:pt x="185331" y="116840"/>
                  </a:lnTo>
                  <a:lnTo>
                    <a:pt x="189674" y="107950"/>
                  </a:lnTo>
                  <a:lnTo>
                    <a:pt x="192468" y="111760"/>
                  </a:lnTo>
                  <a:lnTo>
                    <a:pt x="193319" y="113030"/>
                  </a:lnTo>
                  <a:lnTo>
                    <a:pt x="193509" y="114300"/>
                  </a:lnTo>
                  <a:lnTo>
                    <a:pt x="196532" y="114300"/>
                  </a:lnTo>
                  <a:lnTo>
                    <a:pt x="195618" y="115570"/>
                  </a:lnTo>
                  <a:lnTo>
                    <a:pt x="194945" y="115570"/>
                  </a:lnTo>
                  <a:lnTo>
                    <a:pt x="199250" y="116840"/>
                  </a:lnTo>
                  <a:lnTo>
                    <a:pt x="199085" y="118110"/>
                  </a:lnTo>
                  <a:lnTo>
                    <a:pt x="200329" y="116840"/>
                  </a:lnTo>
                  <a:lnTo>
                    <a:pt x="202653" y="115570"/>
                  </a:lnTo>
                  <a:lnTo>
                    <a:pt x="203720" y="115570"/>
                  </a:lnTo>
                  <a:lnTo>
                    <a:pt x="204101" y="116840"/>
                  </a:lnTo>
                  <a:lnTo>
                    <a:pt x="205714" y="116840"/>
                  </a:lnTo>
                  <a:lnTo>
                    <a:pt x="205473" y="119380"/>
                  </a:lnTo>
                  <a:lnTo>
                    <a:pt x="204495" y="119380"/>
                  </a:lnTo>
                  <a:lnTo>
                    <a:pt x="205422" y="122631"/>
                  </a:lnTo>
                  <a:lnTo>
                    <a:pt x="205574" y="121920"/>
                  </a:lnTo>
                  <a:lnTo>
                    <a:pt x="208013" y="120650"/>
                  </a:lnTo>
                  <a:lnTo>
                    <a:pt x="207670" y="121920"/>
                  </a:lnTo>
                  <a:lnTo>
                    <a:pt x="208153" y="123190"/>
                  </a:lnTo>
                  <a:lnTo>
                    <a:pt x="208508" y="124460"/>
                  </a:lnTo>
                  <a:lnTo>
                    <a:pt x="211366" y="124460"/>
                  </a:lnTo>
                  <a:lnTo>
                    <a:pt x="209791" y="127000"/>
                  </a:lnTo>
                  <a:lnTo>
                    <a:pt x="211404" y="127000"/>
                  </a:lnTo>
                  <a:lnTo>
                    <a:pt x="213029" y="128270"/>
                  </a:lnTo>
                  <a:lnTo>
                    <a:pt x="210807" y="130810"/>
                  </a:lnTo>
                  <a:lnTo>
                    <a:pt x="213067" y="130810"/>
                  </a:lnTo>
                  <a:lnTo>
                    <a:pt x="214020" y="129540"/>
                  </a:lnTo>
                  <a:lnTo>
                    <a:pt x="215950" y="129540"/>
                  </a:lnTo>
                  <a:lnTo>
                    <a:pt x="217589" y="130810"/>
                  </a:lnTo>
                  <a:lnTo>
                    <a:pt x="217347" y="131267"/>
                  </a:lnTo>
                  <a:lnTo>
                    <a:pt x="219837" y="132080"/>
                  </a:lnTo>
                  <a:lnTo>
                    <a:pt x="221437" y="134620"/>
                  </a:lnTo>
                  <a:lnTo>
                    <a:pt x="228231" y="134620"/>
                  </a:lnTo>
                  <a:lnTo>
                    <a:pt x="229158" y="137160"/>
                  </a:lnTo>
                  <a:lnTo>
                    <a:pt x="226593" y="137160"/>
                  </a:lnTo>
                  <a:lnTo>
                    <a:pt x="226568" y="138430"/>
                  </a:lnTo>
                  <a:lnTo>
                    <a:pt x="229819" y="137160"/>
                  </a:lnTo>
                  <a:lnTo>
                    <a:pt x="230136" y="137160"/>
                  </a:lnTo>
                  <a:lnTo>
                    <a:pt x="229146" y="138430"/>
                  </a:lnTo>
                  <a:lnTo>
                    <a:pt x="231089" y="138430"/>
                  </a:lnTo>
                  <a:lnTo>
                    <a:pt x="231457" y="134620"/>
                  </a:lnTo>
                  <a:lnTo>
                    <a:pt x="234048" y="135890"/>
                  </a:lnTo>
                  <a:lnTo>
                    <a:pt x="237070" y="132080"/>
                  </a:lnTo>
                  <a:lnTo>
                    <a:pt x="234505" y="143510"/>
                  </a:lnTo>
                  <a:lnTo>
                    <a:pt x="239725" y="140970"/>
                  </a:lnTo>
                  <a:lnTo>
                    <a:pt x="239674" y="142240"/>
                  </a:lnTo>
                  <a:lnTo>
                    <a:pt x="238048" y="143510"/>
                  </a:lnTo>
                  <a:lnTo>
                    <a:pt x="237350" y="144780"/>
                  </a:lnTo>
                  <a:lnTo>
                    <a:pt x="241554" y="144780"/>
                  </a:lnTo>
                  <a:lnTo>
                    <a:pt x="246786" y="143510"/>
                  </a:lnTo>
                  <a:lnTo>
                    <a:pt x="247548" y="147281"/>
                  </a:lnTo>
                  <a:lnTo>
                    <a:pt x="247548" y="147408"/>
                  </a:lnTo>
                  <a:lnTo>
                    <a:pt x="247700" y="148221"/>
                  </a:lnTo>
                  <a:lnTo>
                    <a:pt x="248069" y="149174"/>
                  </a:lnTo>
                  <a:lnTo>
                    <a:pt x="247561" y="146735"/>
                  </a:lnTo>
                  <a:lnTo>
                    <a:pt x="247624" y="143510"/>
                  </a:lnTo>
                  <a:lnTo>
                    <a:pt x="251828" y="142240"/>
                  </a:lnTo>
                  <a:lnTo>
                    <a:pt x="255333" y="142240"/>
                  </a:lnTo>
                  <a:lnTo>
                    <a:pt x="255320" y="142379"/>
                  </a:lnTo>
                  <a:lnTo>
                    <a:pt x="256159" y="141922"/>
                  </a:lnTo>
                  <a:lnTo>
                    <a:pt x="257644" y="141097"/>
                  </a:lnTo>
                  <a:lnTo>
                    <a:pt x="256984" y="141211"/>
                  </a:lnTo>
                  <a:lnTo>
                    <a:pt x="256235" y="141351"/>
                  </a:lnTo>
                  <a:lnTo>
                    <a:pt x="255587" y="141478"/>
                  </a:lnTo>
                  <a:lnTo>
                    <a:pt x="255689" y="140970"/>
                  </a:lnTo>
                  <a:lnTo>
                    <a:pt x="255917" y="139700"/>
                  </a:lnTo>
                  <a:lnTo>
                    <a:pt x="255917" y="138430"/>
                  </a:lnTo>
                  <a:lnTo>
                    <a:pt x="260235" y="139700"/>
                  </a:lnTo>
                  <a:lnTo>
                    <a:pt x="259118" y="140970"/>
                  </a:lnTo>
                  <a:lnTo>
                    <a:pt x="258787" y="141249"/>
                  </a:lnTo>
                  <a:lnTo>
                    <a:pt x="258978" y="143510"/>
                  </a:lnTo>
                  <a:lnTo>
                    <a:pt x="257048" y="144780"/>
                  </a:lnTo>
                  <a:lnTo>
                    <a:pt x="256197" y="145300"/>
                  </a:lnTo>
                  <a:lnTo>
                    <a:pt x="256197" y="149860"/>
                  </a:lnTo>
                  <a:lnTo>
                    <a:pt x="254876" y="149860"/>
                  </a:lnTo>
                  <a:lnTo>
                    <a:pt x="254850" y="147320"/>
                  </a:lnTo>
                  <a:lnTo>
                    <a:pt x="255511" y="148590"/>
                  </a:lnTo>
                  <a:lnTo>
                    <a:pt x="256019" y="148590"/>
                  </a:lnTo>
                  <a:lnTo>
                    <a:pt x="256197" y="149860"/>
                  </a:lnTo>
                  <a:lnTo>
                    <a:pt x="256197" y="145300"/>
                  </a:lnTo>
                  <a:lnTo>
                    <a:pt x="254965" y="146050"/>
                  </a:lnTo>
                  <a:lnTo>
                    <a:pt x="255320" y="143510"/>
                  </a:lnTo>
                  <a:lnTo>
                    <a:pt x="253149" y="144780"/>
                  </a:lnTo>
                  <a:lnTo>
                    <a:pt x="250875" y="146050"/>
                  </a:lnTo>
                  <a:lnTo>
                    <a:pt x="249669" y="147320"/>
                  </a:lnTo>
                  <a:lnTo>
                    <a:pt x="250710" y="147320"/>
                  </a:lnTo>
                  <a:lnTo>
                    <a:pt x="250240" y="148590"/>
                  </a:lnTo>
                  <a:lnTo>
                    <a:pt x="251879" y="148590"/>
                  </a:lnTo>
                  <a:lnTo>
                    <a:pt x="249936" y="152400"/>
                  </a:lnTo>
                  <a:lnTo>
                    <a:pt x="251142" y="151130"/>
                  </a:lnTo>
                  <a:lnTo>
                    <a:pt x="253339" y="156210"/>
                  </a:lnTo>
                  <a:lnTo>
                    <a:pt x="258787" y="154940"/>
                  </a:lnTo>
                  <a:lnTo>
                    <a:pt x="265150" y="152400"/>
                  </a:lnTo>
                  <a:lnTo>
                    <a:pt x="270687" y="154940"/>
                  </a:lnTo>
                  <a:lnTo>
                    <a:pt x="267589" y="156210"/>
                  </a:lnTo>
                  <a:lnTo>
                    <a:pt x="267182" y="158750"/>
                  </a:lnTo>
                  <a:lnTo>
                    <a:pt x="266661" y="159283"/>
                  </a:lnTo>
                  <a:lnTo>
                    <a:pt x="268833" y="163830"/>
                  </a:lnTo>
                  <a:lnTo>
                    <a:pt x="271614" y="163830"/>
                  </a:lnTo>
                  <a:lnTo>
                    <a:pt x="270408" y="165100"/>
                  </a:lnTo>
                  <a:lnTo>
                    <a:pt x="268681" y="166370"/>
                  </a:lnTo>
                  <a:lnTo>
                    <a:pt x="267055" y="165100"/>
                  </a:lnTo>
                  <a:lnTo>
                    <a:pt x="266242" y="170180"/>
                  </a:lnTo>
                  <a:lnTo>
                    <a:pt x="270332" y="166370"/>
                  </a:lnTo>
                  <a:lnTo>
                    <a:pt x="274421" y="162560"/>
                  </a:lnTo>
                  <a:lnTo>
                    <a:pt x="274027" y="166370"/>
                  </a:lnTo>
                  <a:lnTo>
                    <a:pt x="274916" y="166370"/>
                  </a:lnTo>
                  <a:lnTo>
                    <a:pt x="276644" y="170180"/>
                  </a:lnTo>
                  <a:lnTo>
                    <a:pt x="274358" y="170180"/>
                  </a:lnTo>
                  <a:lnTo>
                    <a:pt x="275666" y="171450"/>
                  </a:lnTo>
                  <a:lnTo>
                    <a:pt x="277990" y="173990"/>
                  </a:lnTo>
                  <a:lnTo>
                    <a:pt x="282956" y="176530"/>
                  </a:lnTo>
                  <a:lnTo>
                    <a:pt x="285597" y="176530"/>
                  </a:lnTo>
                  <a:lnTo>
                    <a:pt x="287578" y="175260"/>
                  </a:lnTo>
                  <a:lnTo>
                    <a:pt x="287147" y="176530"/>
                  </a:lnTo>
                  <a:lnTo>
                    <a:pt x="282968" y="179070"/>
                  </a:lnTo>
                  <a:lnTo>
                    <a:pt x="282079" y="180340"/>
                  </a:lnTo>
                  <a:lnTo>
                    <a:pt x="288785" y="177342"/>
                  </a:lnTo>
                  <a:lnTo>
                    <a:pt x="293547" y="175260"/>
                  </a:lnTo>
                  <a:lnTo>
                    <a:pt x="299351" y="172720"/>
                  </a:lnTo>
                  <a:lnTo>
                    <a:pt x="295833" y="175260"/>
                  </a:lnTo>
                  <a:lnTo>
                    <a:pt x="291426" y="183375"/>
                  </a:lnTo>
                  <a:lnTo>
                    <a:pt x="292569" y="181610"/>
                  </a:lnTo>
                  <a:lnTo>
                    <a:pt x="293509" y="181610"/>
                  </a:lnTo>
                  <a:lnTo>
                    <a:pt x="291884" y="186690"/>
                  </a:lnTo>
                  <a:lnTo>
                    <a:pt x="292938" y="185420"/>
                  </a:lnTo>
                  <a:lnTo>
                    <a:pt x="292392" y="189052"/>
                  </a:lnTo>
                  <a:lnTo>
                    <a:pt x="297827" y="185420"/>
                  </a:lnTo>
                  <a:lnTo>
                    <a:pt x="298780" y="186690"/>
                  </a:lnTo>
                  <a:lnTo>
                    <a:pt x="297878" y="186690"/>
                  </a:lnTo>
                  <a:lnTo>
                    <a:pt x="294208" y="190322"/>
                  </a:lnTo>
                  <a:lnTo>
                    <a:pt x="298907" y="189522"/>
                  </a:lnTo>
                  <a:lnTo>
                    <a:pt x="296456" y="193040"/>
                  </a:lnTo>
                  <a:lnTo>
                    <a:pt x="295681" y="194310"/>
                  </a:lnTo>
                  <a:lnTo>
                    <a:pt x="296354" y="194310"/>
                  </a:lnTo>
                  <a:lnTo>
                    <a:pt x="297942" y="198120"/>
                  </a:lnTo>
                  <a:lnTo>
                    <a:pt x="299135" y="198120"/>
                  </a:lnTo>
                  <a:lnTo>
                    <a:pt x="299123" y="195580"/>
                  </a:lnTo>
                  <a:lnTo>
                    <a:pt x="301396" y="199390"/>
                  </a:lnTo>
                  <a:lnTo>
                    <a:pt x="305981" y="195580"/>
                  </a:lnTo>
                  <a:lnTo>
                    <a:pt x="309041" y="193040"/>
                  </a:lnTo>
                  <a:lnTo>
                    <a:pt x="311835" y="196850"/>
                  </a:lnTo>
                  <a:lnTo>
                    <a:pt x="310426" y="196850"/>
                  </a:lnTo>
                  <a:lnTo>
                    <a:pt x="304571" y="200660"/>
                  </a:lnTo>
                  <a:lnTo>
                    <a:pt x="305435" y="203200"/>
                  </a:lnTo>
                  <a:lnTo>
                    <a:pt x="320878" y="195580"/>
                  </a:lnTo>
                  <a:lnTo>
                    <a:pt x="325615" y="198120"/>
                  </a:lnTo>
                  <a:lnTo>
                    <a:pt x="324624" y="199390"/>
                  </a:lnTo>
                  <a:lnTo>
                    <a:pt x="325882" y="199390"/>
                  </a:lnTo>
                  <a:lnTo>
                    <a:pt x="328345" y="200660"/>
                  </a:lnTo>
                  <a:lnTo>
                    <a:pt x="323113" y="201930"/>
                  </a:lnTo>
                  <a:lnTo>
                    <a:pt x="311251" y="204470"/>
                  </a:lnTo>
                  <a:lnTo>
                    <a:pt x="306273" y="205740"/>
                  </a:lnTo>
                  <a:lnTo>
                    <a:pt x="306171" y="208280"/>
                  </a:lnTo>
                  <a:lnTo>
                    <a:pt x="304825" y="207010"/>
                  </a:lnTo>
                  <a:lnTo>
                    <a:pt x="306539" y="209550"/>
                  </a:lnTo>
                  <a:lnTo>
                    <a:pt x="305701" y="210820"/>
                  </a:lnTo>
                  <a:lnTo>
                    <a:pt x="303555" y="209550"/>
                  </a:lnTo>
                  <a:lnTo>
                    <a:pt x="303022" y="209550"/>
                  </a:lnTo>
                  <a:lnTo>
                    <a:pt x="305765" y="214630"/>
                  </a:lnTo>
                  <a:lnTo>
                    <a:pt x="308711" y="212090"/>
                  </a:lnTo>
                  <a:lnTo>
                    <a:pt x="311619" y="215900"/>
                  </a:lnTo>
                  <a:lnTo>
                    <a:pt x="314071" y="213360"/>
                  </a:lnTo>
                  <a:lnTo>
                    <a:pt x="311708" y="212090"/>
                  </a:lnTo>
                  <a:lnTo>
                    <a:pt x="309321" y="212090"/>
                  </a:lnTo>
                  <a:lnTo>
                    <a:pt x="306908" y="210820"/>
                  </a:lnTo>
                  <a:lnTo>
                    <a:pt x="309778" y="208280"/>
                  </a:lnTo>
                  <a:lnTo>
                    <a:pt x="318020" y="207010"/>
                  </a:lnTo>
                  <a:lnTo>
                    <a:pt x="320052" y="210820"/>
                  </a:lnTo>
                  <a:lnTo>
                    <a:pt x="319468" y="212090"/>
                  </a:lnTo>
                  <a:lnTo>
                    <a:pt x="313994" y="214630"/>
                  </a:lnTo>
                  <a:lnTo>
                    <a:pt x="314413" y="214630"/>
                  </a:lnTo>
                  <a:lnTo>
                    <a:pt x="317487" y="215900"/>
                  </a:lnTo>
                  <a:lnTo>
                    <a:pt x="316953" y="217170"/>
                  </a:lnTo>
                  <a:lnTo>
                    <a:pt x="314198" y="217170"/>
                  </a:lnTo>
                  <a:lnTo>
                    <a:pt x="314413" y="219710"/>
                  </a:lnTo>
                  <a:lnTo>
                    <a:pt x="320700" y="217170"/>
                  </a:lnTo>
                  <a:lnTo>
                    <a:pt x="319265" y="222250"/>
                  </a:lnTo>
                  <a:lnTo>
                    <a:pt x="319633" y="222250"/>
                  </a:lnTo>
                  <a:lnTo>
                    <a:pt x="316801" y="227330"/>
                  </a:lnTo>
                  <a:lnTo>
                    <a:pt x="318795" y="226060"/>
                  </a:lnTo>
                  <a:lnTo>
                    <a:pt x="321576" y="222250"/>
                  </a:lnTo>
                  <a:lnTo>
                    <a:pt x="332689" y="213360"/>
                  </a:lnTo>
                  <a:lnTo>
                    <a:pt x="336092" y="212090"/>
                  </a:lnTo>
                  <a:lnTo>
                    <a:pt x="335699" y="218440"/>
                  </a:lnTo>
                  <a:lnTo>
                    <a:pt x="334441" y="220980"/>
                  </a:lnTo>
                  <a:lnTo>
                    <a:pt x="332422" y="224790"/>
                  </a:lnTo>
                  <a:lnTo>
                    <a:pt x="326136" y="223520"/>
                  </a:lnTo>
                  <a:lnTo>
                    <a:pt x="324396" y="227330"/>
                  </a:lnTo>
                  <a:lnTo>
                    <a:pt x="325310" y="226060"/>
                  </a:lnTo>
                  <a:lnTo>
                    <a:pt x="327469" y="226060"/>
                  </a:lnTo>
                  <a:lnTo>
                    <a:pt x="327266" y="227330"/>
                  </a:lnTo>
                  <a:lnTo>
                    <a:pt x="324459" y="227330"/>
                  </a:lnTo>
                  <a:lnTo>
                    <a:pt x="326085" y="229870"/>
                  </a:lnTo>
                  <a:lnTo>
                    <a:pt x="329628" y="227330"/>
                  </a:lnTo>
                  <a:lnTo>
                    <a:pt x="328307" y="233680"/>
                  </a:lnTo>
                  <a:lnTo>
                    <a:pt x="329488" y="228600"/>
                  </a:lnTo>
                  <a:lnTo>
                    <a:pt x="331635" y="229870"/>
                  </a:lnTo>
                  <a:lnTo>
                    <a:pt x="330123" y="231140"/>
                  </a:lnTo>
                  <a:lnTo>
                    <a:pt x="331609" y="232410"/>
                  </a:lnTo>
                  <a:lnTo>
                    <a:pt x="333349" y="231140"/>
                  </a:lnTo>
                  <a:lnTo>
                    <a:pt x="340258" y="229870"/>
                  </a:lnTo>
                  <a:lnTo>
                    <a:pt x="342442" y="231140"/>
                  </a:lnTo>
                  <a:lnTo>
                    <a:pt x="341503" y="231140"/>
                  </a:lnTo>
                  <a:lnTo>
                    <a:pt x="340245" y="233680"/>
                  </a:lnTo>
                  <a:lnTo>
                    <a:pt x="342392" y="237490"/>
                  </a:lnTo>
                  <a:lnTo>
                    <a:pt x="341884" y="240030"/>
                  </a:lnTo>
                  <a:lnTo>
                    <a:pt x="343979" y="243840"/>
                  </a:lnTo>
                  <a:lnTo>
                    <a:pt x="343344" y="245110"/>
                  </a:lnTo>
                  <a:lnTo>
                    <a:pt x="343268" y="247370"/>
                  </a:lnTo>
                  <a:lnTo>
                    <a:pt x="347154" y="245110"/>
                  </a:lnTo>
                  <a:lnTo>
                    <a:pt x="353250" y="245110"/>
                  </a:lnTo>
                  <a:lnTo>
                    <a:pt x="357428" y="247650"/>
                  </a:lnTo>
                  <a:lnTo>
                    <a:pt x="360159" y="250190"/>
                  </a:lnTo>
                  <a:lnTo>
                    <a:pt x="355231" y="251460"/>
                  </a:lnTo>
                  <a:lnTo>
                    <a:pt x="356158" y="251460"/>
                  </a:lnTo>
                  <a:lnTo>
                    <a:pt x="357212" y="254000"/>
                  </a:lnTo>
                  <a:lnTo>
                    <a:pt x="359791" y="255270"/>
                  </a:lnTo>
                  <a:lnTo>
                    <a:pt x="364248" y="255270"/>
                  </a:lnTo>
                  <a:lnTo>
                    <a:pt x="366128" y="256540"/>
                  </a:lnTo>
                  <a:lnTo>
                    <a:pt x="365582" y="259080"/>
                  </a:lnTo>
                  <a:lnTo>
                    <a:pt x="363562" y="262890"/>
                  </a:lnTo>
                  <a:lnTo>
                    <a:pt x="359829" y="261620"/>
                  </a:lnTo>
                  <a:lnTo>
                    <a:pt x="357924" y="262890"/>
                  </a:lnTo>
                  <a:lnTo>
                    <a:pt x="355727" y="261620"/>
                  </a:lnTo>
                  <a:lnTo>
                    <a:pt x="358025" y="259080"/>
                  </a:lnTo>
                  <a:lnTo>
                    <a:pt x="357035" y="256540"/>
                  </a:lnTo>
                  <a:lnTo>
                    <a:pt x="356717" y="259080"/>
                  </a:lnTo>
                  <a:lnTo>
                    <a:pt x="355358" y="259080"/>
                  </a:lnTo>
                  <a:lnTo>
                    <a:pt x="353809" y="257810"/>
                  </a:lnTo>
                  <a:lnTo>
                    <a:pt x="354203" y="256540"/>
                  </a:lnTo>
                  <a:lnTo>
                    <a:pt x="352463" y="259080"/>
                  </a:lnTo>
                  <a:lnTo>
                    <a:pt x="358355" y="266700"/>
                  </a:lnTo>
                  <a:lnTo>
                    <a:pt x="357657" y="273050"/>
                  </a:lnTo>
                  <a:lnTo>
                    <a:pt x="358965" y="273050"/>
                  </a:lnTo>
                  <a:lnTo>
                    <a:pt x="360540" y="274320"/>
                  </a:lnTo>
                  <a:lnTo>
                    <a:pt x="361480" y="273050"/>
                  </a:lnTo>
                  <a:lnTo>
                    <a:pt x="360502" y="271780"/>
                  </a:lnTo>
                  <a:lnTo>
                    <a:pt x="362356" y="269240"/>
                  </a:lnTo>
                  <a:lnTo>
                    <a:pt x="364883" y="273050"/>
                  </a:lnTo>
                  <a:lnTo>
                    <a:pt x="365277" y="270510"/>
                  </a:lnTo>
                  <a:lnTo>
                    <a:pt x="367690" y="271780"/>
                  </a:lnTo>
                  <a:lnTo>
                    <a:pt x="371360" y="273050"/>
                  </a:lnTo>
                  <a:lnTo>
                    <a:pt x="370928" y="276860"/>
                  </a:lnTo>
                  <a:lnTo>
                    <a:pt x="367690" y="279400"/>
                  </a:lnTo>
                  <a:lnTo>
                    <a:pt x="368668" y="278130"/>
                  </a:lnTo>
                  <a:lnTo>
                    <a:pt x="368782" y="277787"/>
                  </a:lnTo>
                  <a:lnTo>
                    <a:pt x="364604" y="281940"/>
                  </a:lnTo>
                  <a:lnTo>
                    <a:pt x="369557" y="281940"/>
                  </a:lnTo>
                  <a:lnTo>
                    <a:pt x="371259" y="279400"/>
                  </a:lnTo>
                  <a:lnTo>
                    <a:pt x="373634" y="280670"/>
                  </a:lnTo>
                  <a:lnTo>
                    <a:pt x="377024" y="281597"/>
                  </a:lnTo>
                  <a:lnTo>
                    <a:pt x="377837" y="278130"/>
                  </a:lnTo>
                  <a:lnTo>
                    <a:pt x="378726" y="274320"/>
                  </a:lnTo>
                  <a:close/>
                </a:path>
                <a:path w="393700" h="363220">
                  <a:moveTo>
                    <a:pt x="379044" y="347421"/>
                  </a:moveTo>
                  <a:lnTo>
                    <a:pt x="377723" y="347472"/>
                  </a:lnTo>
                  <a:lnTo>
                    <a:pt x="376453" y="348856"/>
                  </a:lnTo>
                  <a:lnTo>
                    <a:pt x="377812" y="350139"/>
                  </a:lnTo>
                  <a:lnTo>
                    <a:pt x="377151" y="349504"/>
                  </a:lnTo>
                  <a:lnTo>
                    <a:pt x="379044" y="347421"/>
                  </a:lnTo>
                  <a:close/>
                </a:path>
                <a:path w="393700" h="363220">
                  <a:moveTo>
                    <a:pt x="379526" y="320433"/>
                  </a:moveTo>
                  <a:lnTo>
                    <a:pt x="378434" y="320802"/>
                  </a:lnTo>
                  <a:lnTo>
                    <a:pt x="376872" y="321424"/>
                  </a:lnTo>
                  <a:lnTo>
                    <a:pt x="374777" y="322783"/>
                  </a:lnTo>
                  <a:lnTo>
                    <a:pt x="375170" y="323049"/>
                  </a:lnTo>
                  <a:lnTo>
                    <a:pt x="376199" y="323215"/>
                  </a:lnTo>
                  <a:lnTo>
                    <a:pt x="376047" y="324154"/>
                  </a:lnTo>
                  <a:lnTo>
                    <a:pt x="375958" y="324358"/>
                  </a:lnTo>
                  <a:lnTo>
                    <a:pt x="375348" y="325196"/>
                  </a:lnTo>
                  <a:lnTo>
                    <a:pt x="374815" y="324358"/>
                  </a:lnTo>
                  <a:lnTo>
                    <a:pt x="373989" y="324485"/>
                  </a:lnTo>
                  <a:lnTo>
                    <a:pt x="374713" y="325018"/>
                  </a:lnTo>
                  <a:lnTo>
                    <a:pt x="375996" y="326440"/>
                  </a:lnTo>
                  <a:lnTo>
                    <a:pt x="376643" y="325196"/>
                  </a:lnTo>
                  <a:lnTo>
                    <a:pt x="377012" y="324485"/>
                  </a:lnTo>
                  <a:lnTo>
                    <a:pt x="376961" y="324358"/>
                  </a:lnTo>
                  <a:lnTo>
                    <a:pt x="376682" y="324154"/>
                  </a:lnTo>
                  <a:lnTo>
                    <a:pt x="377431" y="322351"/>
                  </a:lnTo>
                  <a:lnTo>
                    <a:pt x="379526" y="320433"/>
                  </a:lnTo>
                  <a:close/>
                </a:path>
                <a:path w="393700" h="363220">
                  <a:moveTo>
                    <a:pt x="379882" y="276275"/>
                  </a:moveTo>
                  <a:lnTo>
                    <a:pt x="378866" y="274891"/>
                  </a:lnTo>
                  <a:lnTo>
                    <a:pt x="379349" y="275894"/>
                  </a:lnTo>
                  <a:lnTo>
                    <a:pt x="378879" y="276453"/>
                  </a:lnTo>
                  <a:lnTo>
                    <a:pt x="378612" y="277126"/>
                  </a:lnTo>
                  <a:lnTo>
                    <a:pt x="379234" y="276872"/>
                  </a:lnTo>
                  <a:lnTo>
                    <a:pt x="379882" y="276275"/>
                  </a:lnTo>
                  <a:close/>
                </a:path>
                <a:path w="393700" h="363220">
                  <a:moveTo>
                    <a:pt x="380276" y="276821"/>
                  </a:moveTo>
                  <a:lnTo>
                    <a:pt x="380009" y="276161"/>
                  </a:lnTo>
                  <a:lnTo>
                    <a:pt x="380009" y="276453"/>
                  </a:lnTo>
                  <a:lnTo>
                    <a:pt x="380276" y="276821"/>
                  </a:lnTo>
                  <a:close/>
                </a:path>
                <a:path w="393700" h="363220">
                  <a:moveTo>
                    <a:pt x="380644" y="320040"/>
                  </a:moveTo>
                  <a:lnTo>
                    <a:pt x="380238" y="319773"/>
                  </a:lnTo>
                  <a:lnTo>
                    <a:pt x="379526" y="320433"/>
                  </a:lnTo>
                  <a:lnTo>
                    <a:pt x="380644" y="320040"/>
                  </a:lnTo>
                  <a:close/>
                </a:path>
                <a:path w="393700" h="363220">
                  <a:moveTo>
                    <a:pt x="380657" y="291782"/>
                  </a:moveTo>
                  <a:lnTo>
                    <a:pt x="379272" y="292061"/>
                  </a:lnTo>
                  <a:lnTo>
                    <a:pt x="378739" y="292188"/>
                  </a:lnTo>
                  <a:lnTo>
                    <a:pt x="376809" y="290347"/>
                  </a:lnTo>
                  <a:lnTo>
                    <a:pt x="376288" y="290893"/>
                  </a:lnTo>
                  <a:lnTo>
                    <a:pt x="375907" y="292290"/>
                  </a:lnTo>
                  <a:lnTo>
                    <a:pt x="374688" y="294462"/>
                  </a:lnTo>
                  <a:lnTo>
                    <a:pt x="373888" y="295236"/>
                  </a:lnTo>
                  <a:lnTo>
                    <a:pt x="372656" y="294576"/>
                  </a:lnTo>
                  <a:lnTo>
                    <a:pt x="370763" y="292036"/>
                  </a:lnTo>
                  <a:lnTo>
                    <a:pt x="371030" y="292049"/>
                  </a:lnTo>
                  <a:lnTo>
                    <a:pt x="370801" y="291642"/>
                  </a:lnTo>
                  <a:lnTo>
                    <a:pt x="368579" y="287858"/>
                  </a:lnTo>
                  <a:lnTo>
                    <a:pt x="364642" y="289648"/>
                  </a:lnTo>
                  <a:lnTo>
                    <a:pt x="366725" y="291642"/>
                  </a:lnTo>
                  <a:lnTo>
                    <a:pt x="365950" y="291807"/>
                  </a:lnTo>
                  <a:lnTo>
                    <a:pt x="366115" y="291884"/>
                  </a:lnTo>
                  <a:lnTo>
                    <a:pt x="366750" y="291668"/>
                  </a:lnTo>
                  <a:lnTo>
                    <a:pt x="369544" y="293509"/>
                  </a:lnTo>
                  <a:lnTo>
                    <a:pt x="367588" y="296202"/>
                  </a:lnTo>
                  <a:lnTo>
                    <a:pt x="369747" y="297827"/>
                  </a:lnTo>
                  <a:lnTo>
                    <a:pt x="375818" y="295236"/>
                  </a:lnTo>
                  <a:lnTo>
                    <a:pt x="376948" y="294754"/>
                  </a:lnTo>
                  <a:lnTo>
                    <a:pt x="380149" y="292188"/>
                  </a:lnTo>
                  <a:lnTo>
                    <a:pt x="380657" y="291782"/>
                  </a:lnTo>
                  <a:close/>
                </a:path>
                <a:path w="393700" h="363220">
                  <a:moveTo>
                    <a:pt x="380796" y="281940"/>
                  </a:moveTo>
                  <a:lnTo>
                    <a:pt x="378066" y="283502"/>
                  </a:lnTo>
                  <a:lnTo>
                    <a:pt x="377990" y="284035"/>
                  </a:lnTo>
                  <a:lnTo>
                    <a:pt x="380796" y="281940"/>
                  </a:lnTo>
                  <a:close/>
                </a:path>
                <a:path w="393700" h="363220">
                  <a:moveTo>
                    <a:pt x="381000" y="283210"/>
                  </a:moveTo>
                  <a:lnTo>
                    <a:pt x="377952" y="284276"/>
                  </a:lnTo>
                  <a:lnTo>
                    <a:pt x="377926" y="284480"/>
                  </a:lnTo>
                  <a:lnTo>
                    <a:pt x="381000" y="283210"/>
                  </a:lnTo>
                  <a:close/>
                </a:path>
                <a:path w="393700" h="363220">
                  <a:moveTo>
                    <a:pt x="381101" y="291731"/>
                  </a:moveTo>
                  <a:lnTo>
                    <a:pt x="381063" y="291490"/>
                  </a:lnTo>
                  <a:lnTo>
                    <a:pt x="380669" y="291795"/>
                  </a:lnTo>
                  <a:lnTo>
                    <a:pt x="380822" y="291769"/>
                  </a:lnTo>
                  <a:lnTo>
                    <a:pt x="380949" y="291757"/>
                  </a:lnTo>
                  <a:lnTo>
                    <a:pt x="381101" y="291731"/>
                  </a:lnTo>
                  <a:close/>
                </a:path>
                <a:path w="393700" h="363220">
                  <a:moveTo>
                    <a:pt x="382104" y="362623"/>
                  </a:moveTo>
                  <a:lnTo>
                    <a:pt x="379844" y="360210"/>
                  </a:lnTo>
                  <a:lnTo>
                    <a:pt x="381127" y="362267"/>
                  </a:lnTo>
                  <a:lnTo>
                    <a:pt x="382104" y="362623"/>
                  </a:lnTo>
                  <a:close/>
                </a:path>
                <a:path w="393700" h="363220">
                  <a:moveTo>
                    <a:pt x="382231" y="353136"/>
                  </a:moveTo>
                  <a:lnTo>
                    <a:pt x="380822" y="350393"/>
                  </a:lnTo>
                  <a:lnTo>
                    <a:pt x="382054" y="348310"/>
                  </a:lnTo>
                  <a:lnTo>
                    <a:pt x="377825" y="349478"/>
                  </a:lnTo>
                  <a:lnTo>
                    <a:pt x="382231" y="353136"/>
                  </a:lnTo>
                  <a:close/>
                </a:path>
                <a:path w="393700" h="363220">
                  <a:moveTo>
                    <a:pt x="382536" y="353390"/>
                  </a:moveTo>
                  <a:lnTo>
                    <a:pt x="382231" y="353136"/>
                  </a:lnTo>
                  <a:lnTo>
                    <a:pt x="382435" y="353529"/>
                  </a:lnTo>
                  <a:lnTo>
                    <a:pt x="382536" y="353390"/>
                  </a:lnTo>
                  <a:close/>
                </a:path>
                <a:path w="393700" h="363220">
                  <a:moveTo>
                    <a:pt x="382866" y="285673"/>
                  </a:moveTo>
                  <a:lnTo>
                    <a:pt x="381165" y="284797"/>
                  </a:lnTo>
                  <a:lnTo>
                    <a:pt x="380568" y="286118"/>
                  </a:lnTo>
                  <a:lnTo>
                    <a:pt x="382866" y="285673"/>
                  </a:lnTo>
                  <a:close/>
                </a:path>
                <a:path w="393700" h="363220">
                  <a:moveTo>
                    <a:pt x="383197" y="357517"/>
                  </a:moveTo>
                  <a:lnTo>
                    <a:pt x="382892" y="354418"/>
                  </a:lnTo>
                  <a:lnTo>
                    <a:pt x="382435" y="353529"/>
                  </a:lnTo>
                  <a:lnTo>
                    <a:pt x="380885" y="355815"/>
                  </a:lnTo>
                  <a:lnTo>
                    <a:pt x="379895" y="356158"/>
                  </a:lnTo>
                  <a:lnTo>
                    <a:pt x="383197" y="357517"/>
                  </a:lnTo>
                  <a:close/>
                </a:path>
                <a:path w="393700" h="363220">
                  <a:moveTo>
                    <a:pt x="383387" y="318490"/>
                  </a:moveTo>
                  <a:lnTo>
                    <a:pt x="382346" y="318338"/>
                  </a:lnTo>
                  <a:lnTo>
                    <a:pt x="383273" y="319366"/>
                  </a:lnTo>
                  <a:lnTo>
                    <a:pt x="383387" y="318490"/>
                  </a:lnTo>
                  <a:close/>
                </a:path>
                <a:path w="393700" h="363220">
                  <a:moveTo>
                    <a:pt x="384213" y="327456"/>
                  </a:moveTo>
                  <a:lnTo>
                    <a:pt x="382714" y="326263"/>
                  </a:lnTo>
                  <a:lnTo>
                    <a:pt x="381000" y="323799"/>
                  </a:lnTo>
                  <a:lnTo>
                    <a:pt x="379056" y="326491"/>
                  </a:lnTo>
                  <a:lnTo>
                    <a:pt x="380847" y="327253"/>
                  </a:lnTo>
                  <a:lnTo>
                    <a:pt x="381952" y="325704"/>
                  </a:lnTo>
                  <a:lnTo>
                    <a:pt x="384213" y="327456"/>
                  </a:lnTo>
                  <a:close/>
                </a:path>
                <a:path w="393700" h="363220">
                  <a:moveTo>
                    <a:pt x="384263" y="293039"/>
                  </a:moveTo>
                  <a:lnTo>
                    <a:pt x="382803" y="291744"/>
                  </a:lnTo>
                  <a:lnTo>
                    <a:pt x="381889" y="291642"/>
                  </a:lnTo>
                  <a:lnTo>
                    <a:pt x="381101" y="291731"/>
                  </a:lnTo>
                  <a:lnTo>
                    <a:pt x="381812" y="296367"/>
                  </a:lnTo>
                  <a:lnTo>
                    <a:pt x="381406" y="296125"/>
                  </a:lnTo>
                  <a:lnTo>
                    <a:pt x="381901" y="296989"/>
                  </a:lnTo>
                  <a:lnTo>
                    <a:pt x="382054" y="295846"/>
                  </a:lnTo>
                  <a:lnTo>
                    <a:pt x="382803" y="294881"/>
                  </a:lnTo>
                  <a:lnTo>
                    <a:pt x="384263" y="293039"/>
                  </a:lnTo>
                  <a:close/>
                </a:path>
                <a:path w="393700" h="363220">
                  <a:moveTo>
                    <a:pt x="384365" y="300990"/>
                  </a:moveTo>
                  <a:lnTo>
                    <a:pt x="384251" y="301142"/>
                  </a:lnTo>
                  <a:lnTo>
                    <a:pt x="383933" y="301396"/>
                  </a:lnTo>
                  <a:lnTo>
                    <a:pt x="383768" y="301498"/>
                  </a:lnTo>
                  <a:lnTo>
                    <a:pt x="383895" y="301244"/>
                  </a:lnTo>
                  <a:lnTo>
                    <a:pt x="383476" y="301205"/>
                  </a:lnTo>
                  <a:lnTo>
                    <a:pt x="382828" y="301155"/>
                  </a:lnTo>
                  <a:lnTo>
                    <a:pt x="383070" y="299770"/>
                  </a:lnTo>
                  <a:lnTo>
                    <a:pt x="383438" y="300824"/>
                  </a:lnTo>
                  <a:lnTo>
                    <a:pt x="383832" y="301155"/>
                  </a:lnTo>
                  <a:lnTo>
                    <a:pt x="384073" y="301167"/>
                  </a:lnTo>
                  <a:lnTo>
                    <a:pt x="384073" y="300824"/>
                  </a:lnTo>
                  <a:lnTo>
                    <a:pt x="383476" y="299770"/>
                  </a:lnTo>
                  <a:lnTo>
                    <a:pt x="381889" y="297002"/>
                  </a:lnTo>
                  <a:lnTo>
                    <a:pt x="381749" y="298005"/>
                  </a:lnTo>
                  <a:lnTo>
                    <a:pt x="382079" y="299148"/>
                  </a:lnTo>
                  <a:lnTo>
                    <a:pt x="382816" y="301155"/>
                  </a:lnTo>
                  <a:lnTo>
                    <a:pt x="380174" y="300926"/>
                  </a:lnTo>
                  <a:lnTo>
                    <a:pt x="379018" y="299466"/>
                  </a:lnTo>
                  <a:lnTo>
                    <a:pt x="378625" y="298983"/>
                  </a:lnTo>
                  <a:lnTo>
                    <a:pt x="376301" y="300824"/>
                  </a:lnTo>
                  <a:lnTo>
                    <a:pt x="376313" y="301117"/>
                  </a:lnTo>
                  <a:lnTo>
                    <a:pt x="376999" y="303479"/>
                  </a:lnTo>
                  <a:lnTo>
                    <a:pt x="378739" y="302298"/>
                  </a:lnTo>
                  <a:lnTo>
                    <a:pt x="380111" y="303707"/>
                  </a:lnTo>
                  <a:lnTo>
                    <a:pt x="379641" y="302298"/>
                  </a:lnTo>
                  <a:lnTo>
                    <a:pt x="378675" y="299466"/>
                  </a:lnTo>
                  <a:lnTo>
                    <a:pt x="381774" y="304685"/>
                  </a:lnTo>
                  <a:lnTo>
                    <a:pt x="382549" y="301244"/>
                  </a:lnTo>
                  <a:lnTo>
                    <a:pt x="383184" y="302018"/>
                  </a:lnTo>
                  <a:lnTo>
                    <a:pt x="383413" y="302793"/>
                  </a:lnTo>
                  <a:lnTo>
                    <a:pt x="383654" y="303504"/>
                  </a:lnTo>
                  <a:lnTo>
                    <a:pt x="383806" y="302653"/>
                  </a:lnTo>
                  <a:lnTo>
                    <a:pt x="384200" y="301498"/>
                  </a:lnTo>
                  <a:lnTo>
                    <a:pt x="384314" y="301142"/>
                  </a:lnTo>
                  <a:lnTo>
                    <a:pt x="384365" y="300990"/>
                  </a:lnTo>
                  <a:close/>
                </a:path>
                <a:path w="393700" h="363220">
                  <a:moveTo>
                    <a:pt x="384898" y="290601"/>
                  </a:moveTo>
                  <a:lnTo>
                    <a:pt x="380657" y="289420"/>
                  </a:lnTo>
                  <a:lnTo>
                    <a:pt x="382168" y="290766"/>
                  </a:lnTo>
                  <a:lnTo>
                    <a:pt x="384898" y="290601"/>
                  </a:lnTo>
                  <a:close/>
                </a:path>
                <a:path w="393700" h="363220">
                  <a:moveTo>
                    <a:pt x="385330" y="321652"/>
                  </a:moveTo>
                  <a:lnTo>
                    <a:pt x="383273" y="319366"/>
                  </a:lnTo>
                  <a:lnTo>
                    <a:pt x="382981" y="321716"/>
                  </a:lnTo>
                  <a:lnTo>
                    <a:pt x="383641" y="321602"/>
                  </a:lnTo>
                  <a:lnTo>
                    <a:pt x="384556" y="321094"/>
                  </a:lnTo>
                  <a:lnTo>
                    <a:pt x="385330" y="321652"/>
                  </a:lnTo>
                  <a:close/>
                </a:path>
                <a:path w="393700" h="363220">
                  <a:moveTo>
                    <a:pt x="385610" y="336689"/>
                  </a:moveTo>
                  <a:lnTo>
                    <a:pt x="384492" y="335292"/>
                  </a:lnTo>
                  <a:lnTo>
                    <a:pt x="382181" y="332574"/>
                  </a:lnTo>
                  <a:lnTo>
                    <a:pt x="382257" y="333248"/>
                  </a:lnTo>
                  <a:lnTo>
                    <a:pt x="383387" y="334378"/>
                  </a:lnTo>
                  <a:lnTo>
                    <a:pt x="384517" y="335521"/>
                  </a:lnTo>
                  <a:lnTo>
                    <a:pt x="385610" y="336689"/>
                  </a:lnTo>
                  <a:close/>
                </a:path>
                <a:path w="393700" h="363220">
                  <a:moveTo>
                    <a:pt x="385914" y="307987"/>
                  </a:moveTo>
                  <a:lnTo>
                    <a:pt x="385584" y="306578"/>
                  </a:lnTo>
                  <a:lnTo>
                    <a:pt x="384327" y="305765"/>
                  </a:lnTo>
                  <a:lnTo>
                    <a:pt x="384048" y="304698"/>
                  </a:lnTo>
                  <a:lnTo>
                    <a:pt x="383667" y="303491"/>
                  </a:lnTo>
                  <a:lnTo>
                    <a:pt x="383400" y="304901"/>
                  </a:lnTo>
                  <a:lnTo>
                    <a:pt x="383374" y="306311"/>
                  </a:lnTo>
                  <a:lnTo>
                    <a:pt x="383590" y="307594"/>
                  </a:lnTo>
                  <a:lnTo>
                    <a:pt x="383247" y="307581"/>
                  </a:lnTo>
                  <a:lnTo>
                    <a:pt x="383006" y="307606"/>
                  </a:lnTo>
                  <a:lnTo>
                    <a:pt x="383184" y="307898"/>
                  </a:lnTo>
                  <a:lnTo>
                    <a:pt x="382879" y="308965"/>
                  </a:lnTo>
                  <a:lnTo>
                    <a:pt x="383590" y="309448"/>
                  </a:lnTo>
                  <a:lnTo>
                    <a:pt x="384454" y="309892"/>
                  </a:lnTo>
                  <a:lnTo>
                    <a:pt x="384073" y="309194"/>
                  </a:lnTo>
                  <a:lnTo>
                    <a:pt x="383781" y="308432"/>
                  </a:lnTo>
                  <a:lnTo>
                    <a:pt x="383603" y="307619"/>
                  </a:lnTo>
                  <a:lnTo>
                    <a:pt x="384416" y="307644"/>
                  </a:lnTo>
                  <a:lnTo>
                    <a:pt x="385914" y="307987"/>
                  </a:lnTo>
                  <a:close/>
                </a:path>
                <a:path w="393700" h="363220">
                  <a:moveTo>
                    <a:pt x="386029" y="299034"/>
                  </a:moveTo>
                  <a:lnTo>
                    <a:pt x="385343" y="298983"/>
                  </a:lnTo>
                  <a:lnTo>
                    <a:pt x="384937" y="299605"/>
                  </a:lnTo>
                  <a:lnTo>
                    <a:pt x="384632" y="300278"/>
                  </a:lnTo>
                  <a:lnTo>
                    <a:pt x="384365" y="300977"/>
                  </a:lnTo>
                  <a:lnTo>
                    <a:pt x="385038" y="300316"/>
                  </a:lnTo>
                  <a:lnTo>
                    <a:pt x="386029" y="299034"/>
                  </a:lnTo>
                  <a:close/>
                </a:path>
                <a:path w="393700" h="363220">
                  <a:moveTo>
                    <a:pt x="386194" y="316865"/>
                  </a:moveTo>
                  <a:lnTo>
                    <a:pt x="386143" y="315912"/>
                  </a:lnTo>
                  <a:lnTo>
                    <a:pt x="386105" y="314985"/>
                  </a:lnTo>
                  <a:lnTo>
                    <a:pt x="386105" y="315798"/>
                  </a:lnTo>
                  <a:lnTo>
                    <a:pt x="386118" y="316903"/>
                  </a:lnTo>
                  <a:close/>
                </a:path>
                <a:path w="393700" h="363220">
                  <a:moveTo>
                    <a:pt x="386194" y="310984"/>
                  </a:moveTo>
                  <a:lnTo>
                    <a:pt x="385749" y="310527"/>
                  </a:lnTo>
                  <a:lnTo>
                    <a:pt x="385064" y="310222"/>
                  </a:lnTo>
                  <a:lnTo>
                    <a:pt x="384454" y="309905"/>
                  </a:lnTo>
                  <a:lnTo>
                    <a:pt x="384746" y="310476"/>
                  </a:lnTo>
                  <a:lnTo>
                    <a:pt x="385114" y="310997"/>
                  </a:lnTo>
                  <a:lnTo>
                    <a:pt x="385546" y="311429"/>
                  </a:lnTo>
                  <a:lnTo>
                    <a:pt x="385381" y="311581"/>
                  </a:lnTo>
                  <a:lnTo>
                    <a:pt x="385330" y="311708"/>
                  </a:lnTo>
                  <a:lnTo>
                    <a:pt x="385749" y="311619"/>
                  </a:lnTo>
                  <a:lnTo>
                    <a:pt x="385635" y="311480"/>
                  </a:lnTo>
                  <a:lnTo>
                    <a:pt x="385724" y="311277"/>
                  </a:lnTo>
                  <a:lnTo>
                    <a:pt x="385965" y="311111"/>
                  </a:lnTo>
                  <a:lnTo>
                    <a:pt x="386194" y="310984"/>
                  </a:lnTo>
                  <a:close/>
                </a:path>
                <a:path w="393700" h="363220">
                  <a:moveTo>
                    <a:pt x="386270" y="317868"/>
                  </a:moveTo>
                  <a:lnTo>
                    <a:pt x="386257" y="317728"/>
                  </a:lnTo>
                  <a:lnTo>
                    <a:pt x="386016" y="317842"/>
                  </a:lnTo>
                  <a:lnTo>
                    <a:pt x="386270" y="317944"/>
                  </a:lnTo>
                  <a:close/>
                </a:path>
                <a:path w="393700" h="363220">
                  <a:moveTo>
                    <a:pt x="386803" y="310705"/>
                  </a:moveTo>
                  <a:lnTo>
                    <a:pt x="386549" y="310794"/>
                  </a:lnTo>
                  <a:lnTo>
                    <a:pt x="386194" y="310984"/>
                  </a:lnTo>
                  <a:lnTo>
                    <a:pt x="386334" y="311111"/>
                  </a:lnTo>
                  <a:lnTo>
                    <a:pt x="386803" y="310705"/>
                  </a:lnTo>
                  <a:close/>
                </a:path>
                <a:path w="393700" h="363220">
                  <a:moveTo>
                    <a:pt x="388023" y="323557"/>
                  </a:moveTo>
                  <a:lnTo>
                    <a:pt x="386283" y="321500"/>
                  </a:lnTo>
                  <a:lnTo>
                    <a:pt x="386295" y="323469"/>
                  </a:lnTo>
                  <a:lnTo>
                    <a:pt x="387045" y="323773"/>
                  </a:lnTo>
                  <a:lnTo>
                    <a:pt x="388023" y="323557"/>
                  </a:lnTo>
                  <a:close/>
                </a:path>
                <a:path w="393700" h="363220">
                  <a:moveTo>
                    <a:pt x="388137" y="333933"/>
                  </a:moveTo>
                  <a:lnTo>
                    <a:pt x="386943" y="333400"/>
                  </a:lnTo>
                  <a:lnTo>
                    <a:pt x="387604" y="334403"/>
                  </a:lnTo>
                  <a:lnTo>
                    <a:pt x="387997" y="334213"/>
                  </a:lnTo>
                  <a:lnTo>
                    <a:pt x="388137" y="333933"/>
                  </a:lnTo>
                  <a:close/>
                </a:path>
                <a:path w="393700" h="363220">
                  <a:moveTo>
                    <a:pt x="388581" y="315683"/>
                  </a:moveTo>
                  <a:lnTo>
                    <a:pt x="386194" y="316865"/>
                  </a:lnTo>
                  <a:lnTo>
                    <a:pt x="386207" y="317119"/>
                  </a:lnTo>
                  <a:lnTo>
                    <a:pt x="386257" y="317728"/>
                  </a:lnTo>
                  <a:lnTo>
                    <a:pt x="386778" y="317500"/>
                  </a:lnTo>
                  <a:lnTo>
                    <a:pt x="388137" y="317004"/>
                  </a:lnTo>
                  <a:lnTo>
                    <a:pt x="388581" y="315683"/>
                  </a:lnTo>
                  <a:close/>
                </a:path>
                <a:path w="393700" h="363220">
                  <a:moveTo>
                    <a:pt x="388988" y="336562"/>
                  </a:moveTo>
                  <a:lnTo>
                    <a:pt x="387616" y="334403"/>
                  </a:lnTo>
                  <a:lnTo>
                    <a:pt x="386943" y="334721"/>
                  </a:lnTo>
                  <a:lnTo>
                    <a:pt x="385584" y="334797"/>
                  </a:lnTo>
                  <a:lnTo>
                    <a:pt x="388124" y="335394"/>
                  </a:lnTo>
                  <a:lnTo>
                    <a:pt x="386867" y="335254"/>
                  </a:lnTo>
                  <a:lnTo>
                    <a:pt x="388073" y="335648"/>
                  </a:lnTo>
                  <a:lnTo>
                    <a:pt x="388988" y="336562"/>
                  </a:lnTo>
                  <a:close/>
                </a:path>
                <a:path w="393700" h="363220">
                  <a:moveTo>
                    <a:pt x="389026" y="341668"/>
                  </a:moveTo>
                  <a:lnTo>
                    <a:pt x="388378" y="337832"/>
                  </a:lnTo>
                  <a:lnTo>
                    <a:pt x="387489" y="338975"/>
                  </a:lnTo>
                  <a:lnTo>
                    <a:pt x="386930" y="340410"/>
                  </a:lnTo>
                  <a:lnTo>
                    <a:pt x="385445" y="338455"/>
                  </a:lnTo>
                  <a:lnTo>
                    <a:pt x="386054" y="342214"/>
                  </a:lnTo>
                  <a:lnTo>
                    <a:pt x="389026" y="341668"/>
                  </a:lnTo>
                  <a:close/>
                </a:path>
                <a:path w="393700" h="363220">
                  <a:moveTo>
                    <a:pt x="389445" y="303771"/>
                  </a:moveTo>
                  <a:lnTo>
                    <a:pt x="388950" y="303174"/>
                  </a:lnTo>
                  <a:lnTo>
                    <a:pt x="388277" y="302628"/>
                  </a:lnTo>
                  <a:lnTo>
                    <a:pt x="387210" y="302158"/>
                  </a:lnTo>
                  <a:lnTo>
                    <a:pt x="387718" y="302704"/>
                  </a:lnTo>
                  <a:lnTo>
                    <a:pt x="388556" y="303212"/>
                  </a:lnTo>
                  <a:lnTo>
                    <a:pt x="389445" y="303771"/>
                  </a:lnTo>
                  <a:close/>
                </a:path>
                <a:path w="393700" h="363220">
                  <a:moveTo>
                    <a:pt x="390156" y="322643"/>
                  </a:moveTo>
                  <a:lnTo>
                    <a:pt x="389153" y="323303"/>
                  </a:lnTo>
                  <a:lnTo>
                    <a:pt x="388023" y="323557"/>
                  </a:lnTo>
                  <a:lnTo>
                    <a:pt x="389178" y="324954"/>
                  </a:lnTo>
                  <a:lnTo>
                    <a:pt x="389724" y="324129"/>
                  </a:lnTo>
                  <a:lnTo>
                    <a:pt x="390156" y="322643"/>
                  </a:lnTo>
                  <a:close/>
                </a:path>
                <a:path w="393700" h="363220">
                  <a:moveTo>
                    <a:pt x="390334" y="341045"/>
                  </a:moveTo>
                  <a:lnTo>
                    <a:pt x="389813" y="339102"/>
                  </a:lnTo>
                  <a:lnTo>
                    <a:pt x="389597" y="341274"/>
                  </a:lnTo>
                  <a:lnTo>
                    <a:pt x="390334" y="341045"/>
                  </a:lnTo>
                  <a:close/>
                </a:path>
                <a:path w="393700" h="363220">
                  <a:moveTo>
                    <a:pt x="391236" y="340779"/>
                  </a:moveTo>
                  <a:lnTo>
                    <a:pt x="390334" y="341045"/>
                  </a:lnTo>
                  <a:lnTo>
                    <a:pt x="390728" y="342595"/>
                  </a:lnTo>
                  <a:lnTo>
                    <a:pt x="390906" y="342417"/>
                  </a:lnTo>
                  <a:lnTo>
                    <a:pt x="391121" y="341515"/>
                  </a:lnTo>
                  <a:lnTo>
                    <a:pt x="391236" y="340779"/>
                  </a:lnTo>
                  <a:close/>
                </a:path>
                <a:path w="393700" h="363220">
                  <a:moveTo>
                    <a:pt x="391464" y="322402"/>
                  </a:moveTo>
                  <a:lnTo>
                    <a:pt x="390563" y="322364"/>
                  </a:lnTo>
                  <a:lnTo>
                    <a:pt x="390169" y="322630"/>
                  </a:lnTo>
                  <a:lnTo>
                    <a:pt x="391464" y="322402"/>
                  </a:lnTo>
                  <a:close/>
                </a:path>
                <a:path w="393700" h="363220">
                  <a:moveTo>
                    <a:pt x="392544" y="341261"/>
                  </a:moveTo>
                  <a:lnTo>
                    <a:pt x="391160" y="342265"/>
                  </a:lnTo>
                  <a:lnTo>
                    <a:pt x="391274" y="343814"/>
                  </a:lnTo>
                  <a:lnTo>
                    <a:pt x="392544" y="341261"/>
                  </a:lnTo>
                  <a:close/>
                </a:path>
                <a:path w="393700" h="363220">
                  <a:moveTo>
                    <a:pt x="392760" y="314833"/>
                  </a:moveTo>
                  <a:lnTo>
                    <a:pt x="389382" y="312978"/>
                  </a:lnTo>
                  <a:lnTo>
                    <a:pt x="390550" y="313829"/>
                  </a:lnTo>
                  <a:lnTo>
                    <a:pt x="392760" y="314833"/>
                  </a:lnTo>
                  <a:close/>
                </a:path>
                <a:path w="393700" h="363220">
                  <a:moveTo>
                    <a:pt x="393217" y="307289"/>
                  </a:moveTo>
                  <a:lnTo>
                    <a:pt x="392645" y="305790"/>
                  </a:lnTo>
                  <a:lnTo>
                    <a:pt x="390956" y="304711"/>
                  </a:lnTo>
                  <a:lnTo>
                    <a:pt x="389445" y="303771"/>
                  </a:lnTo>
                  <a:lnTo>
                    <a:pt x="390398" y="304888"/>
                  </a:lnTo>
                  <a:lnTo>
                    <a:pt x="390448" y="306285"/>
                  </a:lnTo>
                  <a:lnTo>
                    <a:pt x="389356" y="308229"/>
                  </a:lnTo>
                  <a:lnTo>
                    <a:pt x="391210" y="308889"/>
                  </a:lnTo>
                  <a:lnTo>
                    <a:pt x="391998" y="306476"/>
                  </a:lnTo>
                  <a:lnTo>
                    <a:pt x="393217" y="307289"/>
                  </a:lnTo>
                  <a:close/>
                </a:path>
                <a:path w="393700" h="363220">
                  <a:moveTo>
                    <a:pt x="393458" y="335546"/>
                  </a:moveTo>
                  <a:lnTo>
                    <a:pt x="392582" y="333463"/>
                  </a:lnTo>
                  <a:lnTo>
                    <a:pt x="391629" y="333946"/>
                  </a:lnTo>
                  <a:lnTo>
                    <a:pt x="390093" y="335178"/>
                  </a:lnTo>
                  <a:lnTo>
                    <a:pt x="391604" y="337159"/>
                  </a:lnTo>
                  <a:lnTo>
                    <a:pt x="392569" y="336715"/>
                  </a:lnTo>
                  <a:lnTo>
                    <a:pt x="392734" y="334886"/>
                  </a:lnTo>
                  <a:lnTo>
                    <a:pt x="393458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499652" y="3853116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4" h="408304">
                  <a:moveTo>
                    <a:pt x="6540" y="390994"/>
                  </a:moveTo>
                  <a:lnTo>
                    <a:pt x="6210" y="391134"/>
                  </a:lnTo>
                  <a:lnTo>
                    <a:pt x="5892" y="391553"/>
                  </a:lnTo>
                  <a:lnTo>
                    <a:pt x="5613" y="392480"/>
                  </a:lnTo>
                  <a:lnTo>
                    <a:pt x="5753" y="392049"/>
                  </a:lnTo>
                  <a:lnTo>
                    <a:pt x="6172" y="391515"/>
                  </a:lnTo>
                  <a:lnTo>
                    <a:pt x="6540" y="390994"/>
                  </a:lnTo>
                  <a:close/>
                </a:path>
                <a:path w="372744" h="408304">
                  <a:moveTo>
                    <a:pt x="25323" y="400507"/>
                  </a:moveTo>
                  <a:lnTo>
                    <a:pt x="24879" y="400507"/>
                  </a:lnTo>
                  <a:lnTo>
                    <a:pt x="25120" y="401002"/>
                  </a:lnTo>
                  <a:lnTo>
                    <a:pt x="25323" y="400507"/>
                  </a:lnTo>
                  <a:close/>
                </a:path>
                <a:path w="372744" h="408304">
                  <a:moveTo>
                    <a:pt x="26123" y="403047"/>
                  </a:moveTo>
                  <a:lnTo>
                    <a:pt x="25120" y="401002"/>
                  </a:lnTo>
                  <a:lnTo>
                    <a:pt x="24790" y="401777"/>
                  </a:lnTo>
                  <a:lnTo>
                    <a:pt x="26123" y="403047"/>
                  </a:lnTo>
                  <a:close/>
                </a:path>
                <a:path w="372744" h="408304">
                  <a:moveTo>
                    <a:pt x="38989" y="386003"/>
                  </a:moveTo>
                  <a:lnTo>
                    <a:pt x="38455" y="386537"/>
                  </a:lnTo>
                  <a:lnTo>
                    <a:pt x="38912" y="386765"/>
                  </a:lnTo>
                  <a:lnTo>
                    <a:pt x="38989" y="386003"/>
                  </a:lnTo>
                  <a:close/>
                </a:path>
                <a:path w="372744" h="408304">
                  <a:moveTo>
                    <a:pt x="50634" y="376377"/>
                  </a:moveTo>
                  <a:lnTo>
                    <a:pt x="46113" y="377647"/>
                  </a:lnTo>
                  <a:lnTo>
                    <a:pt x="49072" y="378917"/>
                  </a:lnTo>
                  <a:lnTo>
                    <a:pt x="50634" y="376377"/>
                  </a:lnTo>
                  <a:close/>
                </a:path>
                <a:path w="372744" h="408304">
                  <a:moveTo>
                    <a:pt x="52222" y="375704"/>
                  </a:moveTo>
                  <a:lnTo>
                    <a:pt x="52070" y="375716"/>
                  </a:lnTo>
                  <a:lnTo>
                    <a:pt x="51943" y="375780"/>
                  </a:lnTo>
                  <a:lnTo>
                    <a:pt x="51777" y="375767"/>
                  </a:lnTo>
                  <a:lnTo>
                    <a:pt x="52031" y="376008"/>
                  </a:lnTo>
                  <a:lnTo>
                    <a:pt x="52222" y="375704"/>
                  </a:lnTo>
                  <a:close/>
                </a:path>
                <a:path w="372744" h="408304">
                  <a:moveTo>
                    <a:pt x="54241" y="337007"/>
                  </a:moveTo>
                  <a:lnTo>
                    <a:pt x="50139" y="335737"/>
                  </a:lnTo>
                  <a:lnTo>
                    <a:pt x="53721" y="337337"/>
                  </a:lnTo>
                  <a:lnTo>
                    <a:pt x="54241" y="337007"/>
                  </a:lnTo>
                  <a:close/>
                </a:path>
                <a:path w="372744" h="408304">
                  <a:moveTo>
                    <a:pt x="56311" y="371297"/>
                  </a:moveTo>
                  <a:lnTo>
                    <a:pt x="55346" y="371297"/>
                  </a:lnTo>
                  <a:lnTo>
                    <a:pt x="55321" y="371843"/>
                  </a:lnTo>
                  <a:lnTo>
                    <a:pt x="56311" y="371297"/>
                  </a:lnTo>
                  <a:close/>
                </a:path>
                <a:path w="372744" h="408304">
                  <a:moveTo>
                    <a:pt x="79692" y="298907"/>
                  </a:moveTo>
                  <a:lnTo>
                    <a:pt x="77762" y="301447"/>
                  </a:lnTo>
                  <a:lnTo>
                    <a:pt x="78409" y="301447"/>
                  </a:lnTo>
                  <a:lnTo>
                    <a:pt x="78727" y="303669"/>
                  </a:lnTo>
                  <a:lnTo>
                    <a:pt x="79692" y="298907"/>
                  </a:lnTo>
                  <a:close/>
                </a:path>
                <a:path w="372744" h="408304">
                  <a:moveTo>
                    <a:pt x="80111" y="305257"/>
                  </a:moveTo>
                  <a:lnTo>
                    <a:pt x="78778" y="303987"/>
                  </a:lnTo>
                  <a:lnTo>
                    <a:pt x="78727" y="303669"/>
                  </a:lnTo>
                  <a:lnTo>
                    <a:pt x="78155" y="306527"/>
                  </a:lnTo>
                  <a:lnTo>
                    <a:pt x="79984" y="305435"/>
                  </a:lnTo>
                  <a:lnTo>
                    <a:pt x="80111" y="305257"/>
                  </a:lnTo>
                  <a:close/>
                </a:path>
                <a:path w="372744" h="408304">
                  <a:moveTo>
                    <a:pt x="84188" y="327710"/>
                  </a:moveTo>
                  <a:lnTo>
                    <a:pt x="81826" y="326847"/>
                  </a:lnTo>
                  <a:lnTo>
                    <a:pt x="82753" y="328117"/>
                  </a:lnTo>
                  <a:lnTo>
                    <a:pt x="83070" y="328117"/>
                  </a:lnTo>
                  <a:lnTo>
                    <a:pt x="83083" y="328561"/>
                  </a:lnTo>
                  <a:lnTo>
                    <a:pt x="83616" y="329298"/>
                  </a:lnTo>
                  <a:lnTo>
                    <a:pt x="84188" y="327710"/>
                  </a:lnTo>
                  <a:close/>
                </a:path>
                <a:path w="372744" h="408304">
                  <a:moveTo>
                    <a:pt x="88836" y="329387"/>
                  </a:moveTo>
                  <a:lnTo>
                    <a:pt x="85890" y="323037"/>
                  </a:lnTo>
                  <a:lnTo>
                    <a:pt x="84188" y="327710"/>
                  </a:lnTo>
                  <a:lnTo>
                    <a:pt x="88836" y="329387"/>
                  </a:lnTo>
                  <a:close/>
                </a:path>
                <a:path w="372744" h="408304">
                  <a:moveTo>
                    <a:pt x="99542" y="314820"/>
                  </a:moveTo>
                  <a:lnTo>
                    <a:pt x="98386" y="312877"/>
                  </a:lnTo>
                  <a:lnTo>
                    <a:pt x="98958" y="314947"/>
                  </a:lnTo>
                  <a:lnTo>
                    <a:pt x="99542" y="314820"/>
                  </a:lnTo>
                  <a:close/>
                </a:path>
                <a:path w="372744" h="408304">
                  <a:moveTo>
                    <a:pt x="101396" y="317957"/>
                  </a:moveTo>
                  <a:lnTo>
                    <a:pt x="99568" y="314820"/>
                  </a:lnTo>
                  <a:lnTo>
                    <a:pt x="99606" y="314947"/>
                  </a:lnTo>
                  <a:lnTo>
                    <a:pt x="101396" y="317957"/>
                  </a:lnTo>
                  <a:close/>
                </a:path>
                <a:path w="372744" h="408304">
                  <a:moveTo>
                    <a:pt x="102641" y="314147"/>
                  </a:moveTo>
                  <a:lnTo>
                    <a:pt x="101625" y="312991"/>
                  </a:lnTo>
                  <a:lnTo>
                    <a:pt x="98044" y="311721"/>
                  </a:lnTo>
                  <a:lnTo>
                    <a:pt x="98526" y="312877"/>
                  </a:lnTo>
                  <a:lnTo>
                    <a:pt x="99568" y="314820"/>
                  </a:lnTo>
                  <a:lnTo>
                    <a:pt x="102641" y="314147"/>
                  </a:lnTo>
                  <a:close/>
                </a:path>
                <a:path w="372744" h="408304">
                  <a:moveTo>
                    <a:pt x="110210" y="309422"/>
                  </a:moveTo>
                  <a:lnTo>
                    <a:pt x="109410" y="309079"/>
                  </a:lnTo>
                  <a:lnTo>
                    <a:pt x="109435" y="310337"/>
                  </a:lnTo>
                  <a:lnTo>
                    <a:pt x="110210" y="309422"/>
                  </a:lnTo>
                  <a:close/>
                </a:path>
                <a:path w="372744" h="408304">
                  <a:moveTo>
                    <a:pt x="112623" y="306527"/>
                  </a:moveTo>
                  <a:lnTo>
                    <a:pt x="110210" y="309422"/>
                  </a:lnTo>
                  <a:lnTo>
                    <a:pt x="112344" y="310337"/>
                  </a:lnTo>
                  <a:lnTo>
                    <a:pt x="112623" y="306527"/>
                  </a:lnTo>
                  <a:close/>
                </a:path>
                <a:path w="372744" h="408304">
                  <a:moveTo>
                    <a:pt x="117741" y="301447"/>
                  </a:moveTo>
                  <a:lnTo>
                    <a:pt x="116941" y="302907"/>
                  </a:lnTo>
                  <a:lnTo>
                    <a:pt x="117436" y="302717"/>
                  </a:lnTo>
                  <a:lnTo>
                    <a:pt x="117741" y="301447"/>
                  </a:lnTo>
                  <a:close/>
                </a:path>
                <a:path w="372744" h="408304">
                  <a:moveTo>
                    <a:pt x="136004" y="174002"/>
                  </a:moveTo>
                  <a:lnTo>
                    <a:pt x="134061" y="177863"/>
                  </a:lnTo>
                  <a:lnTo>
                    <a:pt x="134747" y="178422"/>
                  </a:lnTo>
                  <a:lnTo>
                    <a:pt x="136004" y="174002"/>
                  </a:lnTo>
                  <a:close/>
                </a:path>
                <a:path w="372744" h="408304">
                  <a:moveTo>
                    <a:pt x="136728" y="178841"/>
                  </a:moveTo>
                  <a:lnTo>
                    <a:pt x="136029" y="178269"/>
                  </a:lnTo>
                  <a:lnTo>
                    <a:pt x="134759" y="178422"/>
                  </a:lnTo>
                  <a:lnTo>
                    <a:pt x="136728" y="178841"/>
                  </a:lnTo>
                  <a:close/>
                </a:path>
                <a:path w="372744" h="408304">
                  <a:moveTo>
                    <a:pt x="138760" y="278587"/>
                  </a:moveTo>
                  <a:lnTo>
                    <a:pt x="138582" y="278345"/>
                  </a:lnTo>
                  <a:lnTo>
                    <a:pt x="138264" y="279857"/>
                  </a:lnTo>
                  <a:lnTo>
                    <a:pt x="138760" y="278587"/>
                  </a:lnTo>
                  <a:close/>
                </a:path>
                <a:path w="372744" h="408304">
                  <a:moveTo>
                    <a:pt x="147815" y="267423"/>
                  </a:moveTo>
                  <a:lnTo>
                    <a:pt x="147599" y="266941"/>
                  </a:lnTo>
                  <a:lnTo>
                    <a:pt x="147586" y="267157"/>
                  </a:lnTo>
                  <a:lnTo>
                    <a:pt x="147701" y="267296"/>
                  </a:lnTo>
                  <a:lnTo>
                    <a:pt x="147815" y="267423"/>
                  </a:lnTo>
                  <a:close/>
                </a:path>
                <a:path w="372744" h="408304">
                  <a:moveTo>
                    <a:pt x="150190" y="268668"/>
                  </a:moveTo>
                  <a:lnTo>
                    <a:pt x="148666" y="268389"/>
                  </a:lnTo>
                  <a:lnTo>
                    <a:pt x="147815" y="267423"/>
                  </a:lnTo>
                  <a:lnTo>
                    <a:pt x="148971" y="270040"/>
                  </a:lnTo>
                  <a:lnTo>
                    <a:pt x="150190" y="268668"/>
                  </a:lnTo>
                  <a:close/>
                </a:path>
                <a:path w="372744" h="408304">
                  <a:moveTo>
                    <a:pt x="156337" y="182016"/>
                  </a:moveTo>
                  <a:lnTo>
                    <a:pt x="154889" y="185102"/>
                  </a:lnTo>
                  <a:lnTo>
                    <a:pt x="155232" y="185394"/>
                  </a:lnTo>
                  <a:lnTo>
                    <a:pt x="156337" y="182016"/>
                  </a:lnTo>
                  <a:close/>
                </a:path>
                <a:path w="372744" h="408304">
                  <a:moveTo>
                    <a:pt x="174866" y="234137"/>
                  </a:moveTo>
                  <a:lnTo>
                    <a:pt x="174510" y="233629"/>
                  </a:lnTo>
                  <a:lnTo>
                    <a:pt x="174155" y="234137"/>
                  </a:lnTo>
                  <a:lnTo>
                    <a:pt x="174866" y="234137"/>
                  </a:lnTo>
                  <a:close/>
                </a:path>
                <a:path w="372744" h="408304">
                  <a:moveTo>
                    <a:pt x="177393" y="225501"/>
                  </a:moveTo>
                  <a:lnTo>
                    <a:pt x="176237" y="226517"/>
                  </a:lnTo>
                  <a:lnTo>
                    <a:pt x="177177" y="227787"/>
                  </a:lnTo>
                  <a:lnTo>
                    <a:pt x="177393" y="225501"/>
                  </a:lnTo>
                  <a:close/>
                </a:path>
                <a:path w="372744" h="408304">
                  <a:moveTo>
                    <a:pt x="177673" y="225247"/>
                  </a:moveTo>
                  <a:lnTo>
                    <a:pt x="177419" y="225247"/>
                  </a:lnTo>
                  <a:lnTo>
                    <a:pt x="177393" y="225501"/>
                  </a:lnTo>
                  <a:lnTo>
                    <a:pt x="177673" y="225247"/>
                  </a:lnTo>
                  <a:close/>
                </a:path>
                <a:path w="372744" h="408304">
                  <a:moveTo>
                    <a:pt x="177711" y="230924"/>
                  </a:moveTo>
                  <a:lnTo>
                    <a:pt x="176987" y="230009"/>
                  </a:lnTo>
                  <a:lnTo>
                    <a:pt x="177228" y="230695"/>
                  </a:lnTo>
                  <a:lnTo>
                    <a:pt x="177469" y="231114"/>
                  </a:lnTo>
                  <a:lnTo>
                    <a:pt x="177711" y="230924"/>
                  </a:lnTo>
                  <a:close/>
                </a:path>
                <a:path w="372744" h="408304">
                  <a:moveTo>
                    <a:pt x="179768" y="225247"/>
                  </a:moveTo>
                  <a:lnTo>
                    <a:pt x="178333" y="225247"/>
                  </a:lnTo>
                  <a:lnTo>
                    <a:pt x="179768" y="226707"/>
                  </a:lnTo>
                  <a:lnTo>
                    <a:pt x="179768" y="225247"/>
                  </a:lnTo>
                  <a:close/>
                </a:path>
                <a:path w="372744" h="408304">
                  <a:moveTo>
                    <a:pt x="185318" y="225247"/>
                  </a:moveTo>
                  <a:lnTo>
                    <a:pt x="184391" y="225247"/>
                  </a:lnTo>
                  <a:lnTo>
                    <a:pt x="184188" y="223977"/>
                  </a:lnTo>
                  <a:lnTo>
                    <a:pt x="184200" y="223659"/>
                  </a:lnTo>
                  <a:lnTo>
                    <a:pt x="183997" y="225247"/>
                  </a:lnTo>
                  <a:lnTo>
                    <a:pt x="183019" y="225247"/>
                  </a:lnTo>
                  <a:lnTo>
                    <a:pt x="183908" y="225971"/>
                  </a:lnTo>
                  <a:lnTo>
                    <a:pt x="183845" y="226517"/>
                  </a:lnTo>
                  <a:lnTo>
                    <a:pt x="184594" y="226517"/>
                  </a:lnTo>
                  <a:lnTo>
                    <a:pt x="184848" y="226517"/>
                  </a:lnTo>
                  <a:lnTo>
                    <a:pt x="185318" y="225247"/>
                  </a:lnTo>
                  <a:close/>
                </a:path>
                <a:path w="372744" h="408304">
                  <a:moveTo>
                    <a:pt x="185839" y="232867"/>
                  </a:moveTo>
                  <a:lnTo>
                    <a:pt x="179768" y="226707"/>
                  </a:lnTo>
                  <a:lnTo>
                    <a:pt x="179768" y="227787"/>
                  </a:lnTo>
                  <a:lnTo>
                    <a:pt x="178333" y="229057"/>
                  </a:lnTo>
                  <a:lnTo>
                    <a:pt x="185839" y="232867"/>
                  </a:lnTo>
                  <a:close/>
                </a:path>
                <a:path w="372744" h="408304">
                  <a:moveTo>
                    <a:pt x="188874" y="226517"/>
                  </a:moveTo>
                  <a:lnTo>
                    <a:pt x="184848" y="226517"/>
                  </a:lnTo>
                  <a:lnTo>
                    <a:pt x="184391" y="227787"/>
                  </a:lnTo>
                  <a:lnTo>
                    <a:pt x="188785" y="229057"/>
                  </a:lnTo>
                  <a:lnTo>
                    <a:pt x="188874" y="226517"/>
                  </a:lnTo>
                  <a:close/>
                </a:path>
                <a:path w="372744" h="408304">
                  <a:moveTo>
                    <a:pt x="194665" y="216001"/>
                  </a:moveTo>
                  <a:lnTo>
                    <a:pt x="193141" y="215201"/>
                  </a:lnTo>
                  <a:lnTo>
                    <a:pt x="192417" y="216357"/>
                  </a:lnTo>
                  <a:lnTo>
                    <a:pt x="194665" y="216001"/>
                  </a:lnTo>
                  <a:close/>
                </a:path>
                <a:path w="372744" h="408304">
                  <a:moveTo>
                    <a:pt x="200380" y="215087"/>
                  </a:moveTo>
                  <a:lnTo>
                    <a:pt x="194665" y="216001"/>
                  </a:lnTo>
                  <a:lnTo>
                    <a:pt x="195351" y="216357"/>
                  </a:lnTo>
                  <a:lnTo>
                    <a:pt x="197510" y="217627"/>
                  </a:lnTo>
                  <a:lnTo>
                    <a:pt x="200380" y="215087"/>
                  </a:lnTo>
                  <a:close/>
                </a:path>
                <a:path w="372744" h="408304">
                  <a:moveTo>
                    <a:pt x="201333" y="203657"/>
                  </a:moveTo>
                  <a:lnTo>
                    <a:pt x="200875" y="203911"/>
                  </a:lnTo>
                  <a:lnTo>
                    <a:pt x="201053" y="204406"/>
                  </a:lnTo>
                  <a:lnTo>
                    <a:pt x="201333" y="203657"/>
                  </a:lnTo>
                  <a:close/>
                </a:path>
                <a:path w="372744" h="408304">
                  <a:moveTo>
                    <a:pt x="201688" y="206197"/>
                  </a:moveTo>
                  <a:lnTo>
                    <a:pt x="201053" y="204406"/>
                  </a:lnTo>
                  <a:lnTo>
                    <a:pt x="200393" y="206197"/>
                  </a:lnTo>
                  <a:lnTo>
                    <a:pt x="201688" y="206197"/>
                  </a:lnTo>
                  <a:close/>
                </a:path>
                <a:path w="372744" h="408304">
                  <a:moveTo>
                    <a:pt x="209994" y="178358"/>
                  </a:moveTo>
                  <a:lnTo>
                    <a:pt x="209600" y="177495"/>
                  </a:lnTo>
                  <a:lnTo>
                    <a:pt x="208927" y="175945"/>
                  </a:lnTo>
                  <a:lnTo>
                    <a:pt x="208991" y="176606"/>
                  </a:lnTo>
                  <a:lnTo>
                    <a:pt x="209054" y="177342"/>
                  </a:lnTo>
                  <a:lnTo>
                    <a:pt x="209130" y="178130"/>
                  </a:lnTo>
                  <a:lnTo>
                    <a:pt x="209994" y="178358"/>
                  </a:lnTo>
                  <a:close/>
                </a:path>
                <a:path w="372744" h="408304">
                  <a:moveTo>
                    <a:pt x="213918" y="184607"/>
                  </a:moveTo>
                  <a:lnTo>
                    <a:pt x="213779" y="184505"/>
                  </a:lnTo>
                  <a:lnTo>
                    <a:pt x="213918" y="184607"/>
                  </a:lnTo>
                  <a:close/>
                </a:path>
                <a:path w="372744" h="408304">
                  <a:moveTo>
                    <a:pt x="215239" y="185293"/>
                  </a:moveTo>
                  <a:lnTo>
                    <a:pt x="214757" y="185102"/>
                  </a:lnTo>
                  <a:lnTo>
                    <a:pt x="214337" y="184772"/>
                  </a:lnTo>
                  <a:lnTo>
                    <a:pt x="213918" y="184429"/>
                  </a:lnTo>
                  <a:lnTo>
                    <a:pt x="214071" y="184962"/>
                  </a:lnTo>
                  <a:lnTo>
                    <a:pt x="214464" y="185343"/>
                  </a:lnTo>
                  <a:lnTo>
                    <a:pt x="215239" y="185293"/>
                  </a:lnTo>
                  <a:close/>
                </a:path>
                <a:path w="372744" h="408304">
                  <a:moveTo>
                    <a:pt x="216014" y="186245"/>
                  </a:moveTo>
                  <a:lnTo>
                    <a:pt x="213487" y="186499"/>
                  </a:lnTo>
                  <a:lnTo>
                    <a:pt x="214198" y="186575"/>
                  </a:lnTo>
                  <a:lnTo>
                    <a:pt x="215023" y="186512"/>
                  </a:lnTo>
                  <a:lnTo>
                    <a:pt x="216014" y="186245"/>
                  </a:lnTo>
                  <a:close/>
                </a:path>
                <a:path w="372744" h="408304">
                  <a:moveTo>
                    <a:pt x="225564" y="176225"/>
                  </a:moveTo>
                  <a:lnTo>
                    <a:pt x="225361" y="175717"/>
                  </a:lnTo>
                  <a:lnTo>
                    <a:pt x="224002" y="176987"/>
                  </a:lnTo>
                  <a:lnTo>
                    <a:pt x="225564" y="176225"/>
                  </a:lnTo>
                  <a:close/>
                </a:path>
                <a:path w="372744" h="408304">
                  <a:moveTo>
                    <a:pt x="228219" y="170345"/>
                  </a:moveTo>
                  <a:lnTo>
                    <a:pt x="227139" y="169278"/>
                  </a:lnTo>
                  <a:lnTo>
                    <a:pt x="226961" y="169367"/>
                  </a:lnTo>
                  <a:lnTo>
                    <a:pt x="228219" y="170345"/>
                  </a:lnTo>
                  <a:close/>
                </a:path>
                <a:path w="372744" h="408304">
                  <a:moveTo>
                    <a:pt x="231902" y="173177"/>
                  </a:moveTo>
                  <a:lnTo>
                    <a:pt x="230251" y="171907"/>
                  </a:lnTo>
                  <a:lnTo>
                    <a:pt x="228612" y="170637"/>
                  </a:lnTo>
                  <a:lnTo>
                    <a:pt x="228219" y="170345"/>
                  </a:lnTo>
                  <a:lnTo>
                    <a:pt x="228523" y="170637"/>
                  </a:lnTo>
                  <a:lnTo>
                    <a:pt x="224675" y="169367"/>
                  </a:lnTo>
                  <a:lnTo>
                    <a:pt x="226618" y="175717"/>
                  </a:lnTo>
                  <a:lnTo>
                    <a:pt x="225564" y="176225"/>
                  </a:lnTo>
                  <a:lnTo>
                    <a:pt x="226377" y="178257"/>
                  </a:lnTo>
                  <a:lnTo>
                    <a:pt x="226542" y="178257"/>
                  </a:lnTo>
                  <a:lnTo>
                    <a:pt x="227685" y="171907"/>
                  </a:lnTo>
                  <a:lnTo>
                    <a:pt x="229743" y="174447"/>
                  </a:lnTo>
                  <a:lnTo>
                    <a:pt x="230060" y="173177"/>
                  </a:lnTo>
                  <a:lnTo>
                    <a:pt x="231902" y="173177"/>
                  </a:lnTo>
                  <a:close/>
                </a:path>
                <a:path w="372744" h="408304">
                  <a:moveTo>
                    <a:pt x="233743" y="166039"/>
                  </a:moveTo>
                  <a:lnTo>
                    <a:pt x="233540" y="165557"/>
                  </a:lnTo>
                  <a:lnTo>
                    <a:pt x="232841" y="164973"/>
                  </a:lnTo>
                  <a:lnTo>
                    <a:pt x="233743" y="166039"/>
                  </a:lnTo>
                  <a:close/>
                </a:path>
                <a:path w="372744" h="408304">
                  <a:moveTo>
                    <a:pt x="234454" y="164287"/>
                  </a:moveTo>
                  <a:lnTo>
                    <a:pt x="234340" y="163017"/>
                  </a:lnTo>
                  <a:lnTo>
                    <a:pt x="233908" y="163017"/>
                  </a:lnTo>
                  <a:lnTo>
                    <a:pt x="234454" y="164287"/>
                  </a:lnTo>
                  <a:close/>
                </a:path>
                <a:path w="372744" h="408304">
                  <a:moveTo>
                    <a:pt x="234784" y="161747"/>
                  </a:moveTo>
                  <a:lnTo>
                    <a:pt x="234238" y="161747"/>
                  </a:lnTo>
                  <a:lnTo>
                    <a:pt x="234340" y="163017"/>
                  </a:lnTo>
                  <a:lnTo>
                    <a:pt x="234784" y="161747"/>
                  </a:lnTo>
                  <a:close/>
                </a:path>
                <a:path w="372744" h="408304">
                  <a:moveTo>
                    <a:pt x="237642" y="170637"/>
                  </a:moveTo>
                  <a:lnTo>
                    <a:pt x="233743" y="166039"/>
                  </a:lnTo>
                  <a:lnTo>
                    <a:pt x="234619" y="168097"/>
                  </a:lnTo>
                  <a:lnTo>
                    <a:pt x="232460" y="169367"/>
                  </a:lnTo>
                  <a:lnTo>
                    <a:pt x="237642" y="170637"/>
                  </a:lnTo>
                  <a:close/>
                </a:path>
                <a:path w="372744" h="408304">
                  <a:moveTo>
                    <a:pt x="238404" y="161747"/>
                  </a:moveTo>
                  <a:lnTo>
                    <a:pt x="238340" y="161480"/>
                  </a:lnTo>
                  <a:lnTo>
                    <a:pt x="237985" y="161747"/>
                  </a:lnTo>
                  <a:lnTo>
                    <a:pt x="238404" y="161747"/>
                  </a:lnTo>
                  <a:close/>
                </a:path>
                <a:path w="372744" h="408304">
                  <a:moveTo>
                    <a:pt x="248361" y="154127"/>
                  </a:moveTo>
                  <a:lnTo>
                    <a:pt x="246748" y="150101"/>
                  </a:lnTo>
                  <a:lnTo>
                    <a:pt x="246748" y="152527"/>
                  </a:lnTo>
                  <a:lnTo>
                    <a:pt x="243928" y="149047"/>
                  </a:lnTo>
                  <a:lnTo>
                    <a:pt x="244424" y="149047"/>
                  </a:lnTo>
                  <a:lnTo>
                    <a:pt x="246748" y="152527"/>
                  </a:lnTo>
                  <a:lnTo>
                    <a:pt x="246748" y="150101"/>
                  </a:lnTo>
                  <a:lnTo>
                    <a:pt x="246329" y="149047"/>
                  </a:lnTo>
                  <a:lnTo>
                    <a:pt x="244805" y="145237"/>
                  </a:lnTo>
                  <a:lnTo>
                    <a:pt x="243293" y="141427"/>
                  </a:lnTo>
                  <a:lnTo>
                    <a:pt x="235788" y="141427"/>
                  </a:lnTo>
                  <a:lnTo>
                    <a:pt x="233413" y="141427"/>
                  </a:lnTo>
                  <a:lnTo>
                    <a:pt x="234175" y="145237"/>
                  </a:lnTo>
                  <a:lnTo>
                    <a:pt x="232257" y="143967"/>
                  </a:lnTo>
                  <a:lnTo>
                    <a:pt x="227088" y="142697"/>
                  </a:lnTo>
                  <a:lnTo>
                    <a:pt x="221869" y="154127"/>
                  </a:lnTo>
                  <a:lnTo>
                    <a:pt x="213753" y="155397"/>
                  </a:lnTo>
                  <a:lnTo>
                    <a:pt x="219659" y="159207"/>
                  </a:lnTo>
                  <a:lnTo>
                    <a:pt x="217030" y="158572"/>
                  </a:lnTo>
                  <a:lnTo>
                    <a:pt x="217030" y="179527"/>
                  </a:lnTo>
                  <a:lnTo>
                    <a:pt x="215036" y="179527"/>
                  </a:lnTo>
                  <a:lnTo>
                    <a:pt x="215620" y="178257"/>
                  </a:lnTo>
                  <a:lnTo>
                    <a:pt x="216712" y="178257"/>
                  </a:lnTo>
                  <a:lnTo>
                    <a:pt x="217030" y="179527"/>
                  </a:lnTo>
                  <a:lnTo>
                    <a:pt x="217030" y="158572"/>
                  </a:lnTo>
                  <a:lnTo>
                    <a:pt x="209143" y="156667"/>
                  </a:lnTo>
                  <a:lnTo>
                    <a:pt x="212737" y="160477"/>
                  </a:lnTo>
                  <a:lnTo>
                    <a:pt x="211277" y="159207"/>
                  </a:lnTo>
                  <a:lnTo>
                    <a:pt x="209905" y="159207"/>
                  </a:lnTo>
                  <a:lnTo>
                    <a:pt x="209727" y="157937"/>
                  </a:lnTo>
                  <a:lnTo>
                    <a:pt x="208229" y="161747"/>
                  </a:lnTo>
                  <a:lnTo>
                    <a:pt x="203911" y="160477"/>
                  </a:lnTo>
                  <a:lnTo>
                    <a:pt x="205308" y="164287"/>
                  </a:lnTo>
                  <a:lnTo>
                    <a:pt x="203835" y="164287"/>
                  </a:lnTo>
                  <a:lnTo>
                    <a:pt x="204165" y="163017"/>
                  </a:lnTo>
                  <a:lnTo>
                    <a:pt x="203200" y="161747"/>
                  </a:lnTo>
                  <a:lnTo>
                    <a:pt x="203390" y="164287"/>
                  </a:lnTo>
                  <a:lnTo>
                    <a:pt x="201460" y="163017"/>
                  </a:lnTo>
                  <a:lnTo>
                    <a:pt x="201828" y="161747"/>
                  </a:lnTo>
                  <a:lnTo>
                    <a:pt x="199250" y="164287"/>
                  </a:lnTo>
                  <a:lnTo>
                    <a:pt x="202577" y="168097"/>
                  </a:lnTo>
                  <a:lnTo>
                    <a:pt x="205765" y="171907"/>
                  </a:lnTo>
                  <a:lnTo>
                    <a:pt x="202361" y="171907"/>
                  </a:lnTo>
                  <a:lnTo>
                    <a:pt x="203606" y="175717"/>
                  </a:lnTo>
                  <a:lnTo>
                    <a:pt x="202031" y="174447"/>
                  </a:lnTo>
                  <a:lnTo>
                    <a:pt x="200088" y="174447"/>
                  </a:lnTo>
                  <a:lnTo>
                    <a:pt x="201345" y="171907"/>
                  </a:lnTo>
                  <a:lnTo>
                    <a:pt x="200253" y="173177"/>
                  </a:lnTo>
                  <a:lnTo>
                    <a:pt x="194030" y="176987"/>
                  </a:lnTo>
                  <a:lnTo>
                    <a:pt x="196659" y="179527"/>
                  </a:lnTo>
                  <a:lnTo>
                    <a:pt x="195668" y="179527"/>
                  </a:lnTo>
                  <a:lnTo>
                    <a:pt x="195148" y="180797"/>
                  </a:lnTo>
                  <a:lnTo>
                    <a:pt x="192976" y="183337"/>
                  </a:lnTo>
                  <a:lnTo>
                    <a:pt x="192544" y="183337"/>
                  </a:lnTo>
                  <a:lnTo>
                    <a:pt x="190741" y="185877"/>
                  </a:lnTo>
                  <a:lnTo>
                    <a:pt x="191757" y="185877"/>
                  </a:lnTo>
                  <a:lnTo>
                    <a:pt x="194233" y="189687"/>
                  </a:lnTo>
                  <a:lnTo>
                    <a:pt x="190792" y="188417"/>
                  </a:lnTo>
                  <a:lnTo>
                    <a:pt x="189534" y="189687"/>
                  </a:lnTo>
                  <a:lnTo>
                    <a:pt x="189242" y="189687"/>
                  </a:lnTo>
                  <a:lnTo>
                    <a:pt x="183070" y="190957"/>
                  </a:lnTo>
                  <a:lnTo>
                    <a:pt x="188747" y="192227"/>
                  </a:lnTo>
                  <a:lnTo>
                    <a:pt x="182321" y="193497"/>
                  </a:lnTo>
                  <a:lnTo>
                    <a:pt x="184581" y="196037"/>
                  </a:lnTo>
                  <a:lnTo>
                    <a:pt x="188645" y="199847"/>
                  </a:lnTo>
                  <a:lnTo>
                    <a:pt x="178701" y="196037"/>
                  </a:lnTo>
                  <a:lnTo>
                    <a:pt x="178244" y="199847"/>
                  </a:lnTo>
                  <a:lnTo>
                    <a:pt x="180187" y="201117"/>
                  </a:lnTo>
                  <a:lnTo>
                    <a:pt x="180543" y="203657"/>
                  </a:lnTo>
                  <a:lnTo>
                    <a:pt x="175374" y="200939"/>
                  </a:lnTo>
                  <a:lnTo>
                    <a:pt x="175577" y="200723"/>
                  </a:lnTo>
                  <a:lnTo>
                    <a:pt x="175882" y="199732"/>
                  </a:lnTo>
                  <a:lnTo>
                    <a:pt x="175564" y="199428"/>
                  </a:lnTo>
                  <a:lnTo>
                    <a:pt x="174917" y="198793"/>
                  </a:lnTo>
                  <a:lnTo>
                    <a:pt x="174929" y="200710"/>
                  </a:lnTo>
                  <a:lnTo>
                    <a:pt x="173316" y="199847"/>
                  </a:lnTo>
                  <a:lnTo>
                    <a:pt x="170903" y="198577"/>
                  </a:lnTo>
                  <a:lnTo>
                    <a:pt x="169164" y="199847"/>
                  </a:lnTo>
                  <a:lnTo>
                    <a:pt x="168516" y="198577"/>
                  </a:lnTo>
                  <a:lnTo>
                    <a:pt x="168948" y="198577"/>
                  </a:lnTo>
                  <a:lnTo>
                    <a:pt x="169024" y="197307"/>
                  </a:lnTo>
                  <a:lnTo>
                    <a:pt x="163322" y="198577"/>
                  </a:lnTo>
                  <a:lnTo>
                    <a:pt x="171323" y="201117"/>
                  </a:lnTo>
                  <a:lnTo>
                    <a:pt x="169659" y="203657"/>
                  </a:lnTo>
                  <a:lnTo>
                    <a:pt x="167767" y="202387"/>
                  </a:lnTo>
                  <a:lnTo>
                    <a:pt x="166497" y="199847"/>
                  </a:lnTo>
                  <a:lnTo>
                    <a:pt x="164668" y="201117"/>
                  </a:lnTo>
                  <a:lnTo>
                    <a:pt x="162712" y="201117"/>
                  </a:lnTo>
                  <a:lnTo>
                    <a:pt x="164922" y="210007"/>
                  </a:lnTo>
                  <a:lnTo>
                    <a:pt x="160007" y="210007"/>
                  </a:lnTo>
                  <a:lnTo>
                    <a:pt x="163182" y="211277"/>
                  </a:lnTo>
                  <a:lnTo>
                    <a:pt x="162966" y="212547"/>
                  </a:lnTo>
                  <a:lnTo>
                    <a:pt x="161734" y="215087"/>
                  </a:lnTo>
                  <a:lnTo>
                    <a:pt x="154317" y="213817"/>
                  </a:lnTo>
                  <a:lnTo>
                    <a:pt x="155168" y="215912"/>
                  </a:lnTo>
                  <a:lnTo>
                    <a:pt x="154686" y="215607"/>
                  </a:lnTo>
                  <a:lnTo>
                    <a:pt x="154597" y="216382"/>
                  </a:lnTo>
                  <a:lnTo>
                    <a:pt x="154813" y="216928"/>
                  </a:lnTo>
                  <a:lnTo>
                    <a:pt x="155232" y="217309"/>
                  </a:lnTo>
                  <a:lnTo>
                    <a:pt x="155346" y="216535"/>
                  </a:lnTo>
                  <a:lnTo>
                    <a:pt x="155257" y="216128"/>
                  </a:lnTo>
                  <a:lnTo>
                    <a:pt x="156413" y="218897"/>
                  </a:lnTo>
                  <a:lnTo>
                    <a:pt x="155905" y="218897"/>
                  </a:lnTo>
                  <a:lnTo>
                    <a:pt x="155524" y="217627"/>
                  </a:lnTo>
                  <a:lnTo>
                    <a:pt x="155232" y="217627"/>
                  </a:lnTo>
                  <a:lnTo>
                    <a:pt x="154914" y="220167"/>
                  </a:lnTo>
                  <a:lnTo>
                    <a:pt x="152742" y="223977"/>
                  </a:lnTo>
                  <a:lnTo>
                    <a:pt x="153936" y="226517"/>
                  </a:lnTo>
                  <a:lnTo>
                    <a:pt x="149669" y="225247"/>
                  </a:lnTo>
                  <a:lnTo>
                    <a:pt x="147891" y="229057"/>
                  </a:lnTo>
                  <a:lnTo>
                    <a:pt x="146456" y="232867"/>
                  </a:lnTo>
                  <a:lnTo>
                    <a:pt x="143154" y="231597"/>
                  </a:lnTo>
                  <a:lnTo>
                    <a:pt x="139700" y="236677"/>
                  </a:lnTo>
                  <a:lnTo>
                    <a:pt x="139128" y="235407"/>
                  </a:lnTo>
                  <a:lnTo>
                    <a:pt x="136271" y="237947"/>
                  </a:lnTo>
                  <a:lnTo>
                    <a:pt x="137782" y="243027"/>
                  </a:lnTo>
                  <a:lnTo>
                    <a:pt x="136766" y="243027"/>
                  </a:lnTo>
                  <a:lnTo>
                    <a:pt x="136550" y="241757"/>
                  </a:lnTo>
                  <a:lnTo>
                    <a:pt x="136245" y="241757"/>
                  </a:lnTo>
                  <a:lnTo>
                    <a:pt x="131394" y="244297"/>
                  </a:lnTo>
                  <a:lnTo>
                    <a:pt x="131724" y="250647"/>
                  </a:lnTo>
                  <a:lnTo>
                    <a:pt x="129247" y="249377"/>
                  </a:lnTo>
                  <a:lnTo>
                    <a:pt x="129717" y="251917"/>
                  </a:lnTo>
                  <a:lnTo>
                    <a:pt x="122135" y="251917"/>
                  </a:lnTo>
                  <a:lnTo>
                    <a:pt x="122135" y="290626"/>
                  </a:lnTo>
                  <a:lnTo>
                    <a:pt x="115938" y="288747"/>
                  </a:lnTo>
                  <a:lnTo>
                    <a:pt x="120700" y="286207"/>
                  </a:lnTo>
                  <a:lnTo>
                    <a:pt x="122135" y="290626"/>
                  </a:lnTo>
                  <a:lnTo>
                    <a:pt x="122135" y="251917"/>
                  </a:lnTo>
                  <a:lnTo>
                    <a:pt x="120764" y="251917"/>
                  </a:lnTo>
                  <a:lnTo>
                    <a:pt x="119849" y="258267"/>
                  </a:lnTo>
                  <a:lnTo>
                    <a:pt x="119291" y="256997"/>
                  </a:lnTo>
                  <a:lnTo>
                    <a:pt x="116420" y="260807"/>
                  </a:lnTo>
                  <a:lnTo>
                    <a:pt x="111950" y="262077"/>
                  </a:lnTo>
                  <a:lnTo>
                    <a:pt x="108966" y="265887"/>
                  </a:lnTo>
                  <a:lnTo>
                    <a:pt x="110566" y="269697"/>
                  </a:lnTo>
                  <a:lnTo>
                    <a:pt x="110007" y="274777"/>
                  </a:lnTo>
                  <a:lnTo>
                    <a:pt x="113893" y="272237"/>
                  </a:lnTo>
                  <a:lnTo>
                    <a:pt x="112991" y="278587"/>
                  </a:lnTo>
                  <a:lnTo>
                    <a:pt x="115658" y="278587"/>
                  </a:lnTo>
                  <a:lnTo>
                    <a:pt x="114846" y="279857"/>
                  </a:lnTo>
                  <a:lnTo>
                    <a:pt x="109931" y="279857"/>
                  </a:lnTo>
                  <a:lnTo>
                    <a:pt x="111099" y="277317"/>
                  </a:lnTo>
                  <a:lnTo>
                    <a:pt x="111747" y="277317"/>
                  </a:lnTo>
                  <a:lnTo>
                    <a:pt x="108153" y="273507"/>
                  </a:lnTo>
                  <a:lnTo>
                    <a:pt x="106210" y="281127"/>
                  </a:lnTo>
                  <a:lnTo>
                    <a:pt x="103466" y="278587"/>
                  </a:lnTo>
                  <a:lnTo>
                    <a:pt x="98437" y="283667"/>
                  </a:lnTo>
                  <a:lnTo>
                    <a:pt x="93002" y="288747"/>
                  </a:lnTo>
                  <a:lnTo>
                    <a:pt x="87591" y="292557"/>
                  </a:lnTo>
                  <a:lnTo>
                    <a:pt x="82613" y="297637"/>
                  </a:lnTo>
                  <a:lnTo>
                    <a:pt x="86575" y="300177"/>
                  </a:lnTo>
                  <a:lnTo>
                    <a:pt x="84315" y="301447"/>
                  </a:lnTo>
                  <a:lnTo>
                    <a:pt x="83007" y="301447"/>
                  </a:lnTo>
                  <a:lnTo>
                    <a:pt x="81013" y="300177"/>
                  </a:lnTo>
                  <a:lnTo>
                    <a:pt x="82638" y="298907"/>
                  </a:lnTo>
                  <a:lnTo>
                    <a:pt x="79997" y="298907"/>
                  </a:lnTo>
                  <a:lnTo>
                    <a:pt x="81813" y="302907"/>
                  </a:lnTo>
                  <a:lnTo>
                    <a:pt x="82372" y="303987"/>
                  </a:lnTo>
                  <a:lnTo>
                    <a:pt x="79984" y="305435"/>
                  </a:lnTo>
                  <a:lnTo>
                    <a:pt x="78168" y="307797"/>
                  </a:lnTo>
                  <a:lnTo>
                    <a:pt x="76530" y="307797"/>
                  </a:lnTo>
                  <a:lnTo>
                    <a:pt x="76250" y="309067"/>
                  </a:lnTo>
                  <a:lnTo>
                    <a:pt x="75565" y="307797"/>
                  </a:lnTo>
                  <a:lnTo>
                    <a:pt x="76390" y="307797"/>
                  </a:lnTo>
                  <a:lnTo>
                    <a:pt x="75565" y="306527"/>
                  </a:lnTo>
                  <a:lnTo>
                    <a:pt x="74510" y="306527"/>
                  </a:lnTo>
                  <a:lnTo>
                    <a:pt x="74231" y="307797"/>
                  </a:lnTo>
                  <a:lnTo>
                    <a:pt x="71374" y="310337"/>
                  </a:lnTo>
                  <a:lnTo>
                    <a:pt x="74993" y="311607"/>
                  </a:lnTo>
                  <a:lnTo>
                    <a:pt x="75133" y="314147"/>
                  </a:lnTo>
                  <a:lnTo>
                    <a:pt x="73418" y="314147"/>
                  </a:lnTo>
                  <a:lnTo>
                    <a:pt x="70281" y="312877"/>
                  </a:lnTo>
                  <a:lnTo>
                    <a:pt x="65303" y="325577"/>
                  </a:lnTo>
                  <a:lnTo>
                    <a:pt x="62826" y="325577"/>
                  </a:lnTo>
                  <a:lnTo>
                    <a:pt x="63119" y="328117"/>
                  </a:lnTo>
                  <a:lnTo>
                    <a:pt x="61518" y="330657"/>
                  </a:lnTo>
                  <a:lnTo>
                    <a:pt x="59321" y="333197"/>
                  </a:lnTo>
                  <a:lnTo>
                    <a:pt x="60350" y="333197"/>
                  </a:lnTo>
                  <a:lnTo>
                    <a:pt x="63576" y="334467"/>
                  </a:lnTo>
                  <a:lnTo>
                    <a:pt x="61544" y="337007"/>
                  </a:lnTo>
                  <a:lnTo>
                    <a:pt x="56083" y="330657"/>
                  </a:lnTo>
                  <a:lnTo>
                    <a:pt x="55854" y="338277"/>
                  </a:lnTo>
                  <a:lnTo>
                    <a:pt x="53721" y="337337"/>
                  </a:lnTo>
                  <a:lnTo>
                    <a:pt x="52120" y="338340"/>
                  </a:lnTo>
                  <a:lnTo>
                    <a:pt x="52120" y="343357"/>
                  </a:lnTo>
                  <a:lnTo>
                    <a:pt x="50228" y="344627"/>
                  </a:lnTo>
                  <a:lnTo>
                    <a:pt x="49911" y="342887"/>
                  </a:lnTo>
                  <a:lnTo>
                    <a:pt x="52120" y="343357"/>
                  </a:lnTo>
                  <a:lnTo>
                    <a:pt x="52120" y="338340"/>
                  </a:lnTo>
                  <a:lnTo>
                    <a:pt x="46113" y="342087"/>
                  </a:lnTo>
                  <a:lnTo>
                    <a:pt x="47218" y="342328"/>
                  </a:lnTo>
                  <a:lnTo>
                    <a:pt x="46316" y="347167"/>
                  </a:lnTo>
                  <a:lnTo>
                    <a:pt x="38417" y="349707"/>
                  </a:lnTo>
                  <a:lnTo>
                    <a:pt x="35128" y="354787"/>
                  </a:lnTo>
                  <a:lnTo>
                    <a:pt x="35864" y="356057"/>
                  </a:lnTo>
                  <a:lnTo>
                    <a:pt x="37769" y="356057"/>
                  </a:lnTo>
                  <a:lnTo>
                    <a:pt x="38100" y="357327"/>
                  </a:lnTo>
                  <a:lnTo>
                    <a:pt x="31940" y="357327"/>
                  </a:lnTo>
                  <a:lnTo>
                    <a:pt x="31534" y="358597"/>
                  </a:lnTo>
                  <a:lnTo>
                    <a:pt x="35852" y="362407"/>
                  </a:lnTo>
                  <a:lnTo>
                    <a:pt x="31597" y="361137"/>
                  </a:lnTo>
                  <a:lnTo>
                    <a:pt x="33807" y="362407"/>
                  </a:lnTo>
                  <a:lnTo>
                    <a:pt x="33528" y="362407"/>
                  </a:lnTo>
                  <a:lnTo>
                    <a:pt x="26250" y="368757"/>
                  </a:lnTo>
                  <a:lnTo>
                    <a:pt x="20675" y="377647"/>
                  </a:lnTo>
                  <a:lnTo>
                    <a:pt x="14439" y="385267"/>
                  </a:lnTo>
                  <a:lnTo>
                    <a:pt x="5219" y="389077"/>
                  </a:lnTo>
                  <a:lnTo>
                    <a:pt x="7874" y="389077"/>
                  </a:lnTo>
                  <a:lnTo>
                    <a:pt x="7315" y="390347"/>
                  </a:lnTo>
                  <a:lnTo>
                    <a:pt x="6553" y="391617"/>
                  </a:lnTo>
                  <a:lnTo>
                    <a:pt x="7467" y="391617"/>
                  </a:lnTo>
                  <a:lnTo>
                    <a:pt x="8547" y="392887"/>
                  </a:lnTo>
                  <a:lnTo>
                    <a:pt x="9753" y="394157"/>
                  </a:lnTo>
                  <a:lnTo>
                    <a:pt x="3365" y="395427"/>
                  </a:lnTo>
                  <a:lnTo>
                    <a:pt x="5816" y="399237"/>
                  </a:lnTo>
                  <a:lnTo>
                    <a:pt x="0" y="400507"/>
                  </a:lnTo>
                  <a:lnTo>
                    <a:pt x="2590" y="403047"/>
                  </a:lnTo>
                  <a:lnTo>
                    <a:pt x="3111" y="401777"/>
                  </a:lnTo>
                  <a:lnTo>
                    <a:pt x="5181" y="405587"/>
                  </a:lnTo>
                  <a:lnTo>
                    <a:pt x="12750" y="405587"/>
                  </a:lnTo>
                  <a:lnTo>
                    <a:pt x="16992" y="408127"/>
                  </a:lnTo>
                  <a:lnTo>
                    <a:pt x="14617" y="404317"/>
                  </a:lnTo>
                  <a:lnTo>
                    <a:pt x="26911" y="408127"/>
                  </a:lnTo>
                  <a:lnTo>
                    <a:pt x="25374" y="404317"/>
                  </a:lnTo>
                  <a:lnTo>
                    <a:pt x="24358" y="401777"/>
                  </a:lnTo>
                  <a:lnTo>
                    <a:pt x="23850" y="400507"/>
                  </a:lnTo>
                  <a:lnTo>
                    <a:pt x="24879" y="400507"/>
                  </a:lnTo>
                  <a:lnTo>
                    <a:pt x="25260" y="399237"/>
                  </a:lnTo>
                  <a:lnTo>
                    <a:pt x="27559" y="397967"/>
                  </a:lnTo>
                  <a:lnTo>
                    <a:pt x="27863" y="397967"/>
                  </a:lnTo>
                  <a:lnTo>
                    <a:pt x="31483" y="392887"/>
                  </a:lnTo>
                  <a:lnTo>
                    <a:pt x="35090" y="392887"/>
                  </a:lnTo>
                  <a:lnTo>
                    <a:pt x="40970" y="387807"/>
                  </a:lnTo>
                  <a:lnTo>
                    <a:pt x="38912" y="386765"/>
                  </a:lnTo>
                  <a:lnTo>
                    <a:pt x="38658" y="389077"/>
                  </a:lnTo>
                  <a:lnTo>
                    <a:pt x="36068" y="383997"/>
                  </a:lnTo>
                  <a:lnTo>
                    <a:pt x="39065" y="385330"/>
                  </a:lnTo>
                  <a:lnTo>
                    <a:pt x="38989" y="386003"/>
                  </a:lnTo>
                  <a:lnTo>
                    <a:pt x="39497" y="385521"/>
                  </a:lnTo>
                  <a:lnTo>
                    <a:pt x="41808" y="386537"/>
                  </a:lnTo>
                  <a:lnTo>
                    <a:pt x="42481" y="381457"/>
                  </a:lnTo>
                  <a:lnTo>
                    <a:pt x="43167" y="376377"/>
                  </a:lnTo>
                  <a:lnTo>
                    <a:pt x="46113" y="377647"/>
                  </a:lnTo>
                  <a:lnTo>
                    <a:pt x="46888" y="376377"/>
                  </a:lnTo>
                  <a:lnTo>
                    <a:pt x="47675" y="375107"/>
                  </a:lnTo>
                  <a:lnTo>
                    <a:pt x="49441" y="376377"/>
                  </a:lnTo>
                  <a:lnTo>
                    <a:pt x="48755" y="375107"/>
                  </a:lnTo>
                  <a:lnTo>
                    <a:pt x="48082" y="373837"/>
                  </a:lnTo>
                  <a:lnTo>
                    <a:pt x="49377" y="372567"/>
                  </a:lnTo>
                  <a:lnTo>
                    <a:pt x="51574" y="373837"/>
                  </a:lnTo>
                  <a:lnTo>
                    <a:pt x="52755" y="375107"/>
                  </a:lnTo>
                  <a:lnTo>
                    <a:pt x="52374" y="375107"/>
                  </a:lnTo>
                  <a:lnTo>
                    <a:pt x="52387" y="376377"/>
                  </a:lnTo>
                  <a:lnTo>
                    <a:pt x="55118" y="376377"/>
                  </a:lnTo>
                  <a:lnTo>
                    <a:pt x="55321" y="371843"/>
                  </a:lnTo>
                  <a:lnTo>
                    <a:pt x="54013" y="372567"/>
                  </a:lnTo>
                  <a:lnTo>
                    <a:pt x="56946" y="366217"/>
                  </a:lnTo>
                  <a:lnTo>
                    <a:pt x="63906" y="361137"/>
                  </a:lnTo>
                  <a:lnTo>
                    <a:pt x="65252" y="354787"/>
                  </a:lnTo>
                  <a:lnTo>
                    <a:pt x="63919" y="353517"/>
                  </a:lnTo>
                  <a:lnTo>
                    <a:pt x="65176" y="348437"/>
                  </a:lnTo>
                  <a:lnTo>
                    <a:pt x="67538" y="352247"/>
                  </a:lnTo>
                  <a:lnTo>
                    <a:pt x="69456" y="348437"/>
                  </a:lnTo>
                  <a:lnTo>
                    <a:pt x="70104" y="347167"/>
                  </a:lnTo>
                  <a:lnTo>
                    <a:pt x="69900" y="345897"/>
                  </a:lnTo>
                  <a:lnTo>
                    <a:pt x="70104" y="344627"/>
                  </a:lnTo>
                  <a:lnTo>
                    <a:pt x="70307" y="343357"/>
                  </a:lnTo>
                  <a:lnTo>
                    <a:pt x="71374" y="343357"/>
                  </a:lnTo>
                  <a:lnTo>
                    <a:pt x="71678" y="344627"/>
                  </a:lnTo>
                  <a:lnTo>
                    <a:pt x="75323" y="343357"/>
                  </a:lnTo>
                  <a:lnTo>
                    <a:pt x="75476" y="345897"/>
                  </a:lnTo>
                  <a:lnTo>
                    <a:pt x="76047" y="343357"/>
                  </a:lnTo>
                  <a:lnTo>
                    <a:pt x="76911" y="339547"/>
                  </a:lnTo>
                  <a:lnTo>
                    <a:pt x="75603" y="342087"/>
                  </a:lnTo>
                  <a:lnTo>
                    <a:pt x="74714" y="338277"/>
                  </a:lnTo>
                  <a:lnTo>
                    <a:pt x="74409" y="337007"/>
                  </a:lnTo>
                  <a:lnTo>
                    <a:pt x="74117" y="335737"/>
                  </a:lnTo>
                  <a:lnTo>
                    <a:pt x="76314" y="337007"/>
                  </a:lnTo>
                  <a:lnTo>
                    <a:pt x="75946" y="335737"/>
                  </a:lnTo>
                  <a:lnTo>
                    <a:pt x="75577" y="334467"/>
                  </a:lnTo>
                  <a:lnTo>
                    <a:pt x="74841" y="334467"/>
                  </a:lnTo>
                  <a:lnTo>
                    <a:pt x="76149" y="331927"/>
                  </a:lnTo>
                  <a:lnTo>
                    <a:pt x="76161" y="334467"/>
                  </a:lnTo>
                  <a:lnTo>
                    <a:pt x="79806" y="331927"/>
                  </a:lnTo>
                  <a:lnTo>
                    <a:pt x="80098" y="335737"/>
                  </a:lnTo>
                  <a:lnTo>
                    <a:pt x="87401" y="334467"/>
                  </a:lnTo>
                  <a:lnTo>
                    <a:pt x="85547" y="331927"/>
                  </a:lnTo>
                  <a:lnTo>
                    <a:pt x="84607" y="330657"/>
                  </a:lnTo>
                  <a:lnTo>
                    <a:pt x="83616" y="329298"/>
                  </a:lnTo>
                  <a:lnTo>
                    <a:pt x="83121" y="330657"/>
                  </a:lnTo>
                  <a:lnTo>
                    <a:pt x="83083" y="328561"/>
                  </a:lnTo>
                  <a:lnTo>
                    <a:pt x="82753" y="328117"/>
                  </a:lnTo>
                  <a:lnTo>
                    <a:pt x="80772" y="328117"/>
                  </a:lnTo>
                  <a:lnTo>
                    <a:pt x="81000" y="324307"/>
                  </a:lnTo>
                  <a:lnTo>
                    <a:pt x="82600" y="323037"/>
                  </a:lnTo>
                  <a:lnTo>
                    <a:pt x="83870" y="321767"/>
                  </a:lnTo>
                  <a:lnTo>
                    <a:pt x="90487" y="325577"/>
                  </a:lnTo>
                  <a:lnTo>
                    <a:pt x="93319" y="321767"/>
                  </a:lnTo>
                  <a:lnTo>
                    <a:pt x="93014" y="323037"/>
                  </a:lnTo>
                  <a:lnTo>
                    <a:pt x="95288" y="323037"/>
                  </a:lnTo>
                  <a:lnTo>
                    <a:pt x="94729" y="321767"/>
                  </a:lnTo>
                  <a:lnTo>
                    <a:pt x="93599" y="319227"/>
                  </a:lnTo>
                  <a:lnTo>
                    <a:pt x="96862" y="319227"/>
                  </a:lnTo>
                  <a:lnTo>
                    <a:pt x="96189" y="317957"/>
                  </a:lnTo>
                  <a:lnTo>
                    <a:pt x="94843" y="315417"/>
                  </a:lnTo>
                  <a:lnTo>
                    <a:pt x="97205" y="316941"/>
                  </a:lnTo>
                  <a:lnTo>
                    <a:pt x="97840" y="319227"/>
                  </a:lnTo>
                  <a:lnTo>
                    <a:pt x="100126" y="319227"/>
                  </a:lnTo>
                  <a:lnTo>
                    <a:pt x="99783" y="317957"/>
                  </a:lnTo>
                  <a:lnTo>
                    <a:pt x="98958" y="314947"/>
                  </a:lnTo>
                  <a:lnTo>
                    <a:pt x="96786" y="315417"/>
                  </a:lnTo>
                  <a:lnTo>
                    <a:pt x="96888" y="315772"/>
                  </a:lnTo>
                  <a:lnTo>
                    <a:pt x="96570" y="315417"/>
                  </a:lnTo>
                  <a:lnTo>
                    <a:pt x="95465" y="314147"/>
                  </a:lnTo>
                  <a:lnTo>
                    <a:pt x="93573" y="317957"/>
                  </a:lnTo>
                  <a:lnTo>
                    <a:pt x="94183" y="315417"/>
                  </a:lnTo>
                  <a:lnTo>
                    <a:pt x="91478" y="310337"/>
                  </a:lnTo>
                  <a:lnTo>
                    <a:pt x="95999" y="309079"/>
                  </a:lnTo>
                  <a:lnTo>
                    <a:pt x="96545" y="310337"/>
                  </a:lnTo>
                  <a:lnTo>
                    <a:pt x="96735" y="311607"/>
                  </a:lnTo>
                  <a:lnTo>
                    <a:pt x="96735" y="311886"/>
                  </a:lnTo>
                  <a:lnTo>
                    <a:pt x="96545" y="311899"/>
                  </a:lnTo>
                  <a:lnTo>
                    <a:pt x="96418" y="311886"/>
                  </a:lnTo>
                  <a:lnTo>
                    <a:pt x="96596" y="313296"/>
                  </a:lnTo>
                  <a:lnTo>
                    <a:pt x="96735" y="312877"/>
                  </a:lnTo>
                  <a:lnTo>
                    <a:pt x="98386" y="312877"/>
                  </a:lnTo>
                  <a:lnTo>
                    <a:pt x="97713" y="311607"/>
                  </a:lnTo>
                  <a:lnTo>
                    <a:pt x="98044" y="311721"/>
                  </a:lnTo>
                  <a:lnTo>
                    <a:pt x="97472" y="310337"/>
                  </a:lnTo>
                  <a:lnTo>
                    <a:pt x="99314" y="310337"/>
                  </a:lnTo>
                  <a:lnTo>
                    <a:pt x="101625" y="312991"/>
                  </a:lnTo>
                  <a:lnTo>
                    <a:pt x="104927" y="314147"/>
                  </a:lnTo>
                  <a:lnTo>
                    <a:pt x="103644" y="310337"/>
                  </a:lnTo>
                  <a:lnTo>
                    <a:pt x="103212" y="309092"/>
                  </a:lnTo>
                  <a:lnTo>
                    <a:pt x="105194" y="311607"/>
                  </a:lnTo>
                  <a:lnTo>
                    <a:pt x="105181" y="310337"/>
                  </a:lnTo>
                  <a:lnTo>
                    <a:pt x="104838" y="309067"/>
                  </a:lnTo>
                  <a:lnTo>
                    <a:pt x="105473" y="307797"/>
                  </a:lnTo>
                  <a:lnTo>
                    <a:pt x="107162" y="311607"/>
                  </a:lnTo>
                  <a:lnTo>
                    <a:pt x="106451" y="307797"/>
                  </a:lnTo>
                  <a:lnTo>
                    <a:pt x="109410" y="309079"/>
                  </a:lnTo>
                  <a:lnTo>
                    <a:pt x="109347" y="305257"/>
                  </a:lnTo>
                  <a:lnTo>
                    <a:pt x="106426" y="305257"/>
                  </a:lnTo>
                  <a:lnTo>
                    <a:pt x="107137" y="301447"/>
                  </a:lnTo>
                  <a:lnTo>
                    <a:pt x="107619" y="298907"/>
                  </a:lnTo>
                  <a:lnTo>
                    <a:pt x="114261" y="307797"/>
                  </a:lnTo>
                  <a:lnTo>
                    <a:pt x="116344" y="303987"/>
                  </a:lnTo>
                  <a:lnTo>
                    <a:pt x="116941" y="302907"/>
                  </a:lnTo>
                  <a:lnTo>
                    <a:pt x="114185" y="303987"/>
                  </a:lnTo>
                  <a:lnTo>
                    <a:pt x="114160" y="301447"/>
                  </a:lnTo>
                  <a:lnTo>
                    <a:pt x="115455" y="301447"/>
                  </a:lnTo>
                  <a:lnTo>
                    <a:pt x="117398" y="300177"/>
                  </a:lnTo>
                  <a:lnTo>
                    <a:pt x="119037" y="300177"/>
                  </a:lnTo>
                  <a:lnTo>
                    <a:pt x="120751" y="297637"/>
                  </a:lnTo>
                  <a:lnTo>
                    <a:pt x="121615" y="296367"/>
                  </a:lnTo>
                  <a:lnTo>
                    <a:pt x="119710" y="297294"/>
                  </a:lnTo>
                  <a:lnTo>
                    <a:pt x="119418" y="296951"/>
                  </a:lnTo>
                  <a:lnTo>
                    <a:pt x="119418" y="297434"/>
                  </a:lnTo>
                  <a:lnTo>
                    <a:pt x="116408" y="298907"/>
                  </a:lnTo>
                  <a:lnTo>
                    <a:pt x="116395" y="296367"/>
                  </a:lnTo>
                  <a:lnTo>
                    <a:pt x="119418" y="297434"/>
                  </a:lnTo>
                  <a:lnTo>
                    <a:pt x="119418" y="296951"/>
                  </a:lnTo>
                  <a:lnTo>
                    <a:pt x="118935" y="296367"/>
                  </a:lnTo>
                  <a:lnTo>
                    <a:pt x="116827" y="293827"/>
                  </a:lnTo>
                  <a:lnTo>
                    <a:pt x="117335" y="291287"/>
                  </a:lnTo>
                  <a:lnTo>
                    <a:pt x="119481" y="293827"/>
                  </a:lnTo>
                  <a:lnTo>
                    <a:pt x="124294" y="291287"/>
                  </a:lnTo>
                  <a:lnTo>
                    <a:pt x="122529" y="290753"/>
                  </a:lnTo>
                  <a:lnTo>
                    <a:pt x="123202" y="288747"/>
                  </a:lnTo>
                  <a:lnTo>
                    <a:pt x="125298" y="291287"/>
                  </a:lnTo>
                  <a:lnTo>
                    <a:pt x="125260" y="288747"/>
                  </a:lnTo>
                  <a:lnTo>
                    <a:pt x="125247" y="287477"/>
                  </a:lnTo>
                  <a:lnTo>
                    <a:pt x="126263" y="287477"/>
                  </a:lnTo>
                  <a:lnTo>
                    <a:pt x="128663" y="286207"/>
                  </a:lnTo>
                  <a:lnTo>
                    <a:pt x="126758" y="284937"/>
                  </a:lnTo>
                  <a:lnTo>
                    <a:pt x="125018" y="282397"/>
                  </a:lnTo>
                  <a:lnTo>
                    <a:pt x="125742" y="281127"/>
                  </a:lnTo>
                  <a:lnTo>
                    <a:pt x="126479" y="279857"/>
                  </a:lnTo>
                  <a:lnTo>
                    <a:pt x="128778" y="279857"/>
                  </a:lnTo>
                  <a:lnTo>
                    <a:pt x="127914" y="282397"/>
                  </a:lnTo>
                  <a:lnTo>
                    <a:pt x="129781" y="279857"/>
                  </a:lnTo>
                  <a:lnTo>
                    <a:pt x="130619" y="281127"/>
                  </a:lnTo>
                  <a:lnTo>
                    <a:pt x="131762" y="283667"/>
                  </a:lnTo>
                  <a:lnTo>
                    <a:pt x="129451" y="283667"/>
                  </a:lnTo>
                  <a:lnTo>
                    <a:pt x="129717" y="284937"/>
                  </a:lnTo>
                  <a:lnTo>
                    <a:pt x="130302" y="286207"/>
                  </a:lnTo>
                  <a:lnTo>
                    <a:pt x="132867" y="286207"/>
                  </a:lnTo>
                  <a:lnTo>
                    <a:pt x="133438" y="282397"/>
                  </a:lnTo>
                  <a:lnTo>
                    <a:pt x="132867" y="282397"/>
                  </a:lnTo>
                  <a:lnTo>
                    <a:pt x="133045" y="276047"/>
                  </a:lnTo>
                  <a:lnTo>
                    <a:pt x="134340" y="276047"/>
                  </a:lnTo>
                  <a:lnTo>
                    <a:pt x="134823" y="278587"/>
                  </a:lnTo>
                  <a:lnTo>
                    <a:pt x="135229" y="277317"/>
                  </a:lnTo>
                  <a:lnTo>
                    <a:pt x="134696" y="276047"/>
                  </a:lnTo>
                  <a:lnTo>
                    <a:pt x="135445" y="274777"/>
                  </a:lnTo>
                  <a:lnTo>
                    <a:pt x="136931" y="276047"/>
                  </a:lnTo>
                  <a:lnTo>
                    <a:pt x="138582" y="278345"/>
                  </a:lnTo>
                  <a:lnTo>
                    <a:pt x="139344" y="274777"/>
                  </a:lnTo>
                  <a:lnTo>
                    <a:pt x="140296" y="276047"/>
                  </a:lnTo>
                  <a:lnTo>
                    <a:pt x="145872" y="276047"/>
                  </a:lnTo>
                  <a:lnTo>
                    <a:pt x="145554" y="274777"/>
                  </a:lnTo>
                  <a:lnTo>
                    <a:pt x="144907" y="272237"/>
                  </a:lnTo>
                  <a:lnTo>
                    <a:pt x="143954" y="268427"/>
                  </a:lnTo>
                  <a:lnTo>
                    <a:pt x="147510" y="267157"/>
                  </a:lnTo>
                  <a:lnTo>
                    <a:pt x="147193" y="267157"/>
                  </a:lnTo>
                  <a:lnTo>
                    <a:pt x="147421" y="265887"/>
                  </a:lnTo>
                  <a:lnTo>
                    <a:pt x="149898" y="263347"/>
                  </a:lnTo>
                  <a:lnTo>
                    <a:pt x="153847" y="263347"/>
                  </a:lnTo>
                  <a:lnTo>
                    <a:pt x="153962" y="259537"/>
                  </a:lnTo>
                  <a:lnTo>
                    <a:pt x="158432" y="260807"/>
                  </a:lnTo>
                  <a:lnTo>
                    <a:pt x="158838" y="259537"/>
                  </a:lnTo>
                  <a:lnTo>
                    <a:pt x="159258" y="258267"/>
                  </a:lnTo>
                  <a:lnTo>
                    <a:pt x="159664" y="256997"/>
                  </a:lnTo>
                  <a:lnTo>
                    <a:pt x="152666" y="258267"/>
                  </a:lnTo>
                  <a:lnTo>
                    <a:pt x="154736" y="254457"/>
                  </a:lnTo>
                  <a:lnTo>
                    <a:pt x="156044" y="250647"/>
                  </a:lnTo>
                  <a:lnTo>
                    <a:pt x="158203" y="255727"/>
                  </a:lnTo>
                  <a:lnTo>
                    <a:pt x="159854" y="255727"/>
                  </a:lnTo>
                  <a:lnTo>
                    <a:pt x="159448" y="253187"/>
                  </a:lnTo>
                  <a:lnTo>
                    <a:pt x="158305" y="248107"/>
                  </a:lnTo>
                  <a:lnTo>
                    <a:pt x="162915" y="248107"/>
                  </a:lnTo>
                  <a:lnTo>
                    <a:pt x="162788" y="249377"/>
                  </a:lnTo>
                  <a:lnTo>
                    <a:pt x="161785" y="249377"/>
                  </a:lnTo>
                  <a:lnTo>
                    <a:pt x="161366" y="250647"/>
                  </a:lnTo>
                  <a:lnTo>
                    <a:pt x="164668" y="249377"/>
                  </a:lnTo>
                  <a:lnTo>
                    <a:pt x="165519" y="254457"/>
                  </a:lnTo>
                  <a:lnTo>
                    <a:pt x="163144" y="255727"/>
                  </a:lnTo>
                  <a:lnTo>
                    <a:pt x="167043" y="255727"/>
                  </a:lnTo>
                  <a:lnTo>
                    <a:pt x="165442" y="251917"/>
                  </a:lnTo>
                  <a:lnTo>
                    <a:pt x="167830" y="248107"/>
                  </a:lnTo>
                  <a:lnTo>
                    <a:pt x="168630" y="246837"/>
                  </a:lnTo>
                  <a:lnTo>
                    <a:pt x="167043" y="243027"/>
                  </a:lnTo>
                  <a:lnTo>
                    <a:pt x="169278" y="243027"/>
                  </a:lnTo>
                  <a:lnTo>
                    <a:pt x="168922" y="244297"/>
                  </a:lnTo>
                  <a:lnTo>
                    <a:pt x="173812" y="244297"/>
                  </a:lnTo>
                  <a:lnTo>
                    <a:pt x="166192" y="237947"/>
                  </a:lnTo>
                  <a:lnTo>
                    <a:pt x="167944" y="236677"/>
                  </a:lnTo>
                  <a:lnTo>
                    <a:pt x="169710" y="235407"/>
                  </a:lnTo>
                  <a:lnTo>
                    <a:pt x="172593" y="235407"/>
                  </a:lnTo>
                  <a:lnTo>
                    <a:pt x="172631" y="236308"/>
                  </a:lnTo>
                  <a:lnTo>
                    <a:pt x="172466" y="237375"/>
                  </a:lnTo>
                  <a:lnTo>
                    <a:pt x="172631" y="236880"/>
                  </a:lnTo>
                  <a:lnTo>
                    <a:pt x="172656" y="236677"/>
                  </a:lnTo>
                  <a:lnTo>
                    <a:pt x="172681" y="236512"/>
                  </a:lnTo>
                  <a:lnTo>
                    <a:pt x="172859" y="235407"/>
                  </a:lnTo>
                  <a:lnTo>
                    <a:pt x="173278" y="232867"/>
                  </a:lnTo>
                  <a:lnTo>
                    <a:pt x="173990" y="232867"/>
                  </a:lnTo>
                  <a:lnTo>
                    <a:pt x="174510" y="233629"/>
                  </a:lnTo>
                  <a:lnTo>
                    <a:pt x="176847" y="230327"/>
                  </a:lnTo>
                  <a:lnTo>
                    <a:pt x="176999" y="230327"/>
                  </a:lnTo>
                  <a:lnTo>
                    <a:pt x="176530" y="229057"/>
                  </a:lnTo>
                  <a:lnTo>
                    <a:pt x="176123" y="226517"/>
                  </a:lnTo>
                  <a:lnTo>
                    <a:pt x="176022" y="225247"/>
                  </a:lnTo>
                  <a:lnTo>
                    <a:pt x="177419" y="225247"/>
                  </a:lnTo>
                  <a:lnTo>
                    <a:pt x="177533" y="223977"/>
                  </a:lnTo>
                  <a:lnTo>
                    <a:pt x="179768" y="225247"/>
                  </a:lnTo>
                  <a:lnTo>
                    <a:pt x="183019" y="225247"/>
                  </a:lnTo>
                  <a:lnTo>
                    <a:pt x="182092" y="223977"/>
                  </a:lnTo>
                  <a:lnTo>
                    <a:pt x="181178" y="222707"/>
                  </a:lnTo>
                  <a:lnTo>
                    <a:pt x="184226" y="222707"/>
                  </a:lnTo>
                  <a:lnTo>
                    <a:pt x="184200" y="223659"/>
                  </a:lnTo>
                  <a:lnTo>
                    <a:pt x="184315" y="222707"/>
                  </a:lnTo>
                  <a:lnTo>
                    <a:pt x="185293" y="222707"/>
                  </a:lnTo>
                  <a:lnTo>
                    <a:pt x="186220" y="221437"/>
                  </a:lnTo>
                  <a:lnTo>
                    <a:pt x="186080" y="220167"/>
                  </a:lnTo>
                  <a:lnTo>
                    <a:pt x="188163" y="221437"/>
                  </a:lnTo>
                  <a:lnTo>
                    <a:pt x="188671" y="220167"/>
                  </a:lnTo>
                  <a:lnTo>
                    <a:pt x="189814" y="218897"/>
                  </a:lnTo>
                  <a:lnTo>
                    <a:pt x="192481" y="221437"/>
                  </a:lnTo>
                  <a:lnTo>
                    <a:pt x="193052" y="218897"/>
                  </a:lnTo>
                  <a:lnTo>
                    <a:pt x="191541" y="217627"/>
                  </a:lnTo>
                  <a:lnTo>
                    <a:pt x="191122" y="216357"/>
                  </a:lnTo>
                  <a:lnTo>
                    <a:pt x="192913" y="215087"/>
                  </a:lnTo>
                  <a:lnTo>
                    <a:pt x="193141" y="215201"/>
                  </a:lnTo>
                  <a:lnTo>
                    <a:pt x="194792" y="212547"/>
                  </a:lnTo>
                  <a:lnTo>
                    <a:pt x="197866" y="211277"/>
                  </a:lnTo>
                  <a:lnTo>
                    <a:pt x="198170" y="208737"/>
                  </a:lnTo>
                  <a:lnTo>
                    <a:pt x="198970" y="204927"/>
                  </a:lnTo>
                  <a:lnTo>
                    <a:pt x="200875" y="203911"/>
                  </a:lnTo>
                  <a:lnTo>
                    <a:pt x="200787" y="203657"/>
                  </a:lnTo>
                  <a:lnTo>
                    <a:pt x="201333" y="203657"/>
                  </a:lnTo>
                  <a:lnTo>
                    <a:pt x="202006" y="203657"/>
                  </a:lnTo>
                  <a:lnTo>
                    <a:pt x="202234" y="202387"/>
                  </a:lnTo>
                  <a:lnTo>
                    <a:pt x="199364" y="201117"/>
                  </a:lnTo>
                  <a:lnTo>
                    <a:pt x="199834" y="199847"/>
                  </a:lnTo>
                  <a:lnTo>
                    <a:pt x="200317" y="198577"/>
                  </a:lnTo>
                  <a:lnTo>
                    <a:pt x="197764" y="196037"/>
                  </a:lnTo>
                  <a:lnTo>
                    <a:pt x="208178" y="199847"/>
                  </a:lnTo>
                  <a:lnTo>
                    <a:pt x="207187" y="196037"/>
                  </a:lnTo>
                  <a:lnTo>
                    <a:pt x="206857" y="194767"/>
                  </a:lnTo>
                  <a:lnTo>
                    <a:pt x="208153" y="194767"/>
                  </a:lnTo>
                  <a:lnTo>
                    <a:pt x="208280" y="196037"/>
                  </a:lnTo>
                  <a:lnTo>
                    <a:pt x="209499" y="197307"/>
                  </a:lnTo>
                  <a:lnTo>
                    <a:pt x="209816" y="194767"/>
                  </a:lnTo>
                  <a:lnTo>
                    <a:pt x="210134" y="192227"/>
                  </a:lnTo>
                  <a:lnTo>
                    <a:pt x="210337" y="192227"/>
                  </a:lnTo>
                  <a:lnTo>
                    <a:pt x="209689" y="187147"/>
                  </a:lnTo>
                  <a:lnTo>
                    <a:pt x="209969" y="187147"/>
                  </a:lnTo>
                  <a:lnTo>
                    <a:pt x="209448" y="182067"/>
                  </a:lnTo>
                  <a:lnTo>
                    <a:pt x="209130" y="178257"/>
                  </a:lnTo>
                  <a:lnTo>
                    <a:pt x="205600" y="178257"/>
                  </a:lnTo>
                  <a:lnTo>
                    <a:pt x="206197" y="175717"/>
                  </a:lnTo>
                  <a:lnTo>
                    <a:pt x="206794" y="173177"/>
                  </a:lnTo>
                  <a:lnTo>
                    <a:pt x="207568" y="174447"/>
                  </a:lnTo>
                  <a:lnTo>
                    <a:pt x="208229" y="174447"/>
                  </a:lnTo>
                  <a:lnTo>
                    <a:pt x="208927" y="176987"/>
                  </a:lnTo>
                  <a:lnTo>
                    <a:pt x="208826" y="175717"/>
                  </a:lnTo>
                  <a:lnTo>
                    <a:pt x="210705" y="175717"/>
                  </a:lnTo>
                  <a:lnTo>
                    <a:pt x="211772" y="176987"/>
                  </a:lnTo>
                  <a:lnTo>
                    <a:pt x="212610" y="179527"/>
                  </a:lnTo>
                  <a:lnTo>
                    <a:pt x="209994" y="179527"/>
                  </a:lnTo>
                  <a:lnTo>
                    <a:pt x="210985" y="180797"/>
                  </a:lnTo>
                  <a:lnTo>
                    <a:pt x="212191" y="183337"/>
                  </a:lnTo>
                  <a:lnTo>
                    <a:pt x="213779" y="184505"/>
                  </a:lnTo>
                  <a:lnTo>
                    <a:pt x="213842" y="183337"/>
                  </a:lnTo>
                  <a:lnTo>
                    <a:pt x="214045" y="183337"/>
                  </a:lnTo>
                  <a:lnTo>
                    <a:pt x="214325" y="184607"/>
                  </a:lnTo>
                  <a:lnTo>
                    <a:pt x="215023" y="184607"/>
                  </a:lnTo>
                  <a:lnTo>
                    <a:pt x="214757" y="183337"/>
                  </a:lnTo>
                  <a:lnTo>
                    <a:pt x="218376" y="184607"/>
                  </a:lnTo>
                  <a:lnTo>
                    <a:pt x="217322" y="183337"/>
                  </a:lnTo>
                  <a:lnTo>
                    <a:pt x="222656" y="182067"/>
                  </a:lnTo>
                  <a:lnTo>
                    <a:pt x="222250" y="178257"/>
                  </a:lnTo>
                  <a:lnTo>
                    <a:pt x="222110" y="176987"/>
                  </a:lnTo>
                  <a:lnTo>
                    <a:pt x="221653" y="175717"/>
                  </a:lnTo>
                  <a:lnTo>
                    <a:pt x="220751" y="173177"/>
                  </a:lnTo>
                  <a:lnTo>
                    <a:pt x="219837" y="170637"/>
                  </a:lnTo>
                  <a:lnTo>
                    <a:pt x="222580" y="164287"/>
                  </a:lnTo>
                  <a:lnTo>
                    <a:pt x="223799" y="168097"/>
                  </a:lnTo>
                  <a:lnTo>
                    <a:pt x="225958" y="168097"/>
                  </a:lnTo>
                  <a:lnTo>
                    <a:pt x="227139" y="169278"/>
                  </a:lnTo>
                  <a:lnTo>
                    <a:pt x="231825" y="166827"/>
                  </a:lnTo>
                  <a:lnTo>
                    <a:pt x="232029" y="164287"/>
                  </a:lnTo>
                  <a:lnTo>
                    <a:pt x="232841" y="164973"/>
                  </a:lnTo>
                  <a:lnTo>
                    <a:pt x="230111" y="161747"/>
                  </a:lnTo>
                  <a:lnTo>
                    <a:pt x="234238" y="161747"/>
                  </a:lnTo>
                  <a:lnTo>
                    <a:pt x="236004" y="160477"/>
                  </a:lnTo>
                  <a:lnTo>
                    <a:pt x="237769" y="159207"/>
                  </a:lnTo>
                  <a:lnTo>
                    <a:pt x="238340" y="161480"/>
                  </a:lnTo>
                  <a:lnTo>
                    <a:pt x="241414" y="159207"/>
                  </a:lnTo>
                  <a:lnTo>
                    <a:pt x="246989" y="152895"/>
                  </a:lnTo>
                  <a:lnTo>
                    <a:pt x="247815" y="154127"/>
                  </a:lnTo>
                  <a:lnTo>
                    <a:pt x="248361" y="154127"/>
                  </a:lnTo>
                  <a:close/>
                </a:path>
                <a:path w="372744" h="408304">
                  <a:moveTo>
                    <a:pt x="251523" y="113804"/>
                  </a:moveTo>
                  <a:lnTo>
                    <a:pt x="248932" y="113271"/>
                  </a:lnTo>
                  <a:lnTo>
                    <a:pt x="245376" y="112026"/>
                  </a:lnTo>
                  <a:lnTo>
                    <a:pt x="247345" y="113779"/>
                  </a:lnTo>
                  <a:lnTo>
                    <a:pt x="249466" y="115277"/>
                  </a:lnTo>
                  <a:lnTo>
                    <a:pt x="249885" y="114223"/>
                  </a:lnTo>
                  <a:lnTo>
                    <a:pt x="250659" y="113880"/>
                  </a:lnTo>
                  <a:lnTo>
                    <a:pt x="251523" y="113804"/>
                  </a:lnTo>
                  <a:close/>
                </a:path>
                <a:path w="372744" h="408304">
                  <a:moveTo>
                    <a:pt x="252450" y="149974"/>
                  </a:moveTo>
                  <a:lnTo>
                    <a:pt x="246443" y="145542"/>
                  </a:lnTo>
                  <a:lnTo>
                    <a:pt x="251561" y="153847"/>
                  </a:lnTo>
                  <a:lnTo>
                    <a:pt x="250342" y="150571"/>
                  </a:lnTo>
                  <a:lnTo>
                    <a:pt x="251193" y="150266"/>
                  </a:lnTo>
                  <a:lnTo>
                    <a:pt x="252450" y="149974"/>
                  </a:lnTo>
                  <a:close/>
                </a:path>
                <a:path w="372744" h="408304">
                  <a:moveTo>
                    <a:pt x="252641" y="150050"/>
                  </a:moveTo>
                  <a:lnTo>
                    <a:pt x="252501" y="149961"/>
                  </a:lnTo>
                  <a:lnTo>
                    <a:pt x="252628" y="150101"/>
                  </a:lnTo>
                  <a:close/>
                </a:path>
                <a:path w="372744" h="408304">
                  <a:moveTo>
                    <a:pt x="253377" y="146507"/>
                  </a:moveTo>
                  <a:lnTo>
                    <a:pt x="252476" y="145999"/>
                  </a:lnTo>
                  <a:lnTo>
                    <a:pt x="253339" y="146710"/>
                  </a:lnTo>
                  <a:lnTo>
                    <a:pt x="253377" y="146507"/>
                  </a:lnTo>
                  <a:close/>
                </a:path>
                <a:path w="372744" h="408304">
                  <a:moveTo>
                    <a:pt x="255574" y="147777"/>
                  </a:moveTo>
                  <a:lnTo>
                    <a:pt x="254660" y="147777"/>
                  </a:lnTo>
                  <a:lnTo>
                    <a:pt x="253339" y="146710"/>
                  </a:lnTo>
                  <a:lnTo>
                    <a:pt x="252628" y="150317"/>
                  </a:lnTo>
                  <a:lnTo>
                    <a:pt x="255143" y="150317"/>
                  </a:lnTo>
                  <a:lnTo>
                    <a:pt x="255574" y="147777"/>
                  </a:lnTo>
                  <a:close/>
                </a:path>
                <a:path w="372744" h="408304">
                  <a:moveTo>
                    <a:pt x="259384" y="143967"/>
                  </a:moveTo>
                  <a:lnTo>
                    <a:pt x="259308" y="142697"/>
                  </a:lnTo>
                  <a:lnTo>
                    <a:pt x="259016" y="142443"/>
                  </a:lnTo>
                  <a:lnTo>
                    <a:pt x="259384" y="143967"/>
                  </a:lnTo>
                  <a:close/>
                </a:path>
                <a:path w="372744" h="408304">
                  <a:moveTo>
                    <a:pt x="268008" y="269913"/>
                  </a:moveTo>
                  <a:lnTo>
                    <a:pt x="267208" y="269786"/>
                  </a:lnTo>
                  <a:lnTo>
                    <a:pt x="267233" y="268541"/>
                  </a:lnTo>
                  <a:lnTo>
                    <a:pt x="264807" y="271767"/>
                  </a:lnTo>
                  <a:lnTo>
                    <a:pt x="265633" y="274891"/>
                  </a:lnTo>
                  <a:lnTo>
                    <a:pt x="268008" y="269913"/>
                  </a:lnTo>
                  <a:close/>
                </a:path>
                <a:path w="372744" h="408304">
                  <a:moveTo>
                    <a:pt x="269494" y="270129"/>
                  </a:moveTo>
                  <a:lnTo>
                    <a:pt x="268046" y="269913"/>
                  </a:lnTo>
                  <a:lnTo>
                    <a:pt x="268109" y="270408"/>
                  </a:lnTo>
                  <a:lnTo>
                    <a:pt x="269494" y="270129"/>
                  </a:lnTo>
                  <a:close/>
                </a:path>
                <a:path w="372744" h="408304">
                  <a:moveTo>
                    <a:pt x="269951" y="272580"/>
                  </a:moveTo>
                  <a:lnTo>
                    <a:pt x="268109" y="270421"/>
                  </a:lnTo>
                  <a:lnTo>
                    <a:pt x="268427" y="272999"/>
                  </a:lnTo>
                  <a:lnTo>
                    <a:pt x="269951" y="272580"/>
                  </a:lnTo>
                  <a:close/>
                </a:path>
                <a:path w="372744" h="408304">
                  <a:moveTo>
                    <a:pt x="270776" y="270205"/>
                  </a:moveTo>
                  <a:lnTo>
                    <a:pt x="270154" y="270065"/>
                  </a:lnTo>
                  <a:lnTo>
                    <a:pt x="269786" y="270078"/>
                  </a:lnTo>
                  <a:lnTo>
                    <a:pt x="269494" y="270129"/>
                  </a:lnTo>
                  <a:lnTo>
                    <a:pt x="269862" y="270179"/>
                  </a:lnTo>
                  <a:lnTo>
                    <a:pt x="270268" y="270217"/>
                  </a:lnTo>
                  <a:lnTo>
                    <a:pt x="270776" y="270205"/>
                  </a:lnTo>
                  <a:close/>
                </a:path>
                <a:path w="372744" h="408304">
                  <a:moveTo>
                    <a:pt x="271221" y="129997"/>
                  </a:moveTo>
                  <a:lnTo>
                    <a:pt x="269595" y="127457"/>
                  </a:lnTo>
                  <a:lnTo>
                    <a:pt x="266014" y="121107"/>
                  </a:lnTo>
                  <a:lnTo>
                    <a:pt x="263855" y="117297"/>
                  </a:lnTo>
                  <a:lnTo>
                    <a:pt x="263144" y="116027"/>
                  </a:lnTo>
                  <a:lnTo>
                    <a:pt x="263677" y="113487"/>
                  </a:lnTo>
                  <a:lnTo>
                    <a:pt x="261645" y="113487"/>
                  </a:lnTo>
                  <a:lnTo>
                    <a:pt x="255536" y="113487"/>
                  </a:lnTo>
                  <a:lnTo>
                    <a:pt x="254774" y="114757"/>
                  </a:lnTo>
                  <a:lnTo>
                    <a:pt x="252844" y="114757"/>
                  </a:lnTo>
                  <a:lnTo>
                    <a:pt x="252196" y="116027"/>
                  </a:lnTo>
                  <a:lnTo>
                    <a:pt x="251815" y="117297"/>
                  </a:lnTo>
                  <a:lnTo>
                    <a:pt x="249466" y="116027"/>
                  </a:lnTo>
                  <a:lnTo>
                    <a:pt x="247764" y="116027"/>
                  </a:lnTo>
                  <a:lnTo>
                    <a:pt x="249593" y="117297"/>
                  </a:lnTo>
                  <a:lnTo>
                    <a:pt x="251536" y="118567"/>
                  </a:lnTo>
                  <a:lnTo>
                    <a:pt x="251434" y="119837"/>
                  </a:lnTo>
                  <a:lnTo>
                    <a:pt x="251625" y="121107"/>
                  </a:lnTo>
                  <a:lnTo>
                    <a:pt x="247726" y="118567"/>
                  </a:lnTo>
                  <a:lnTo>
                    <a:pt x="250482" y="124917"/>
                  </a:lnTo>
                  <a:lnTo>
                    <a:pt x="246138" y="122377"/>
                  </a:lnTo>
                  <a:lnTo>
                    <a:pt x="247243" y="123647"/>
                  </a:lnTo>
                  <a:lnTo>
                    <a:pt x="246227" y="124599"/>
                  </a:lnTo>
                  <a:lnTo>
                    <a:pt x="246227" y="131267"/>
                  </a:lnTo>
                  <a:lnTo>
                    <a:pt x="245275" y="131267"/>
                  </a:lnTo>
                  <a:lnTo>
                    <a:pt x="245554" y="130429"/>
                  </a:lnTo>
                  <a:lnTo>
                    <a:pt x="246227" y="131267"/>
                  </a:lnTo>
                  <a:lnTo>
                    <a:pt x="246227" y="124599"/>
                  </a:lnTo>
                  <a:lnTo>
                    <a:pt x="243141" y="127457"/>
                  </a:lnTo>
                  <a:lnTo>
                    <a:pt x="245338" y="130162"/>
                  </a:lnTo>
                  <a:lnTo>
                    <a:pt x="243001" y="131267"/>
                  </a:lnTo>
                  <a:lnTo>
                    <a:pt x="243154" y="133807"/>
                  </a:lnTo>
                  <a:lnTo>
                    <a:pt x="240207" y="131267"/>
                  </a:lnTo>
                  <a:lnTo>
                    <a:pt x="241579" y="136347"/>
                  </a:lnTo>
                  <a:lnTo>
                    <a:pt x="237363" y="136347"/>
                  </a:lnTo>
                  <a:lnTo>
                    <a:pt x="236639" y="132537"/>
                  </a:lnTo>
                  <a:lnTo>
                    <a:pt x="236664" y="138887"/>
                  </a:lnTo>
                  <a:lnTo>
                    <a:pt x="235343" y="136347"/>
                  </a:lnTo>
                  <a:lnTo>
                    <a:pt x="235673" y="140157"/>
                  </a:lnTo>
                  <a:lnTo>
                    <a:pt x="242785" y="140157"/>
                  </a:lnTo>
                  <a:lnTo>
                    <a:pt x="242277" y="138887"/>
                  </a:lnTo>
                  <a:lnTo>
                    <a:pt x="241769" y="137617"/>
                  </a:lnTo>
                  <a:lnTo>
                    <a:pt x="244335" y="141427"/>
                  </a:lnTo>
                  <a:lnTo>
                    <a:pt x="252476" y="145999"/>
                  </a:lnTo>
                  <a:lnTo>
                    <a:pt x="249974" y="143967"/>
                  </a:lnTo>
                  <a:lnTo>
                    <a:pt x="250355" y="142697"/>
                  </a:lnTo>
                  <a:lnTo>
                    <a:pt x="255562" y="145237"/>
                  </a:lnTo>
                  <a:lnTo>
                    <a:pt x="253428" y="143967"/>
                  </a:lnTo>
                  <a:lnTo>
                    <a:pt x="257175" y="143967"/>
                  </a:lnTo>
                  <a:lnTo>
                    <a:pt x="256184" y="142697"/>
                  </a:lnTo>
                  <a:lnTo>
                    <a:pt x="253225" y="138887"/>
                  </a:lnTo>
                  <a:lnTo>
                    <a:pt x="254533" y="137617"/>
                  </a:lnTo>
                  <a:lnTo>
                    <a:pt x="255054" y="138887"/>
                  </a:lnTo>
                  <a:lnTo>
                    <a:pt x="259016" y="142443"/>
                  </a:lnTo>
                  <a:lnTo>
                    <a:pt x="257911" y="137756"/>
                  </a:lnTo>
                  <a:lnTo>
                    <a:pt x="261404" y="140157"/>
                  </a:lnTo>
                  <a:lnTo>
                    <a:pt x="262153" y="140157"/>
                  </a:lnTo>
                  <a:lnTo>
                    <a:pt x="265912" y="138887"/>
                  </a:lnTo>
                  <a:lnTo>
                    <a:pt x="266217" y="137617"/>
                  </a:lnTo>
                  <a:lnTo>
                    <a:pt x="263931" y="137617"/>
                  </a:lnTo>
                  <a:lnTo>
                    <a:pt x="267855" y="135077"/>
                  </a:lnTo>
                  <a:lnTo>
                    <a:pt x="266636" y="133807"/>
                  </a:lnTo>
                  <a:lnTo>
                    <a:pt x="264210" y="131267"/>
                  </a:lnTo>
                  <a:lnTo>
                    <a:pt x="262991" y="129997"/>
                  </a:lnTo>
                  <a:lnTo>
                    <a:pt x="260565" y="127457"/>
                  </a:lnTo>
                  <a:lnTo>
                    <a:pt x="264058" y="124917"/>
                  </a:lnTo>
                  <a:lnTo>
                    <a:pt x="264629" y="126187"/>
                  </a:lnTo>
                  <a:lnTo>
                    <a:pt x="268998" y="131267"/>
                  </a:lnTo>
                  <a:lnTo>
                    <a:pt x="271221" y="129997"/>
                  </a:lnTo>
                  <a:close/>
                </a:path>
                <a:path w="372744" h="408304">
                  <a:moveTo>
                    <a:pt x="293039" y="108407"/>
                  </a:moveTo>
                  <a:lnTo>
                    <a:pt x="292290" y="108102"/>
                  </a:lnTo>
                  <a:lnTo>
                    <a:pt x="292328" y="108407"/>
                  </a:lnTo>
                  <a:lnTo>
                    <a:pt x="293039" y="108407"/>
                  </a:lnTo>
                  <a:close/>
                </a:path>
                <a:path w="372744" h="408304">
                  <a:moveTo>
                    <a:pt x="294970" y="108343"/>
                  </a:moveTo>
                  <a:lnTo>
                    <a:pt x="294208" y="108496"/>
                  </a:lnTo>
                  <a:lnTo>
                    <a:pt x="293585" y="108381"/>
                  </a:lnTo>
                  <a:lnTo>
                    <a:pt x="293039" y="108153"/>
                  </a:lnTo>
                  <a:lnTo>
                    <a:pt x="293484" y="108686"/>
                  </a:lnTo>
                  <a:lnTo>
                    <a:pt x="294106" y="108902"/>
                  </a:lnTo>
                  <a:lnTo>
                    <a:pt x="294970" y="108343"/>
                  </a:lnTo>
                  <a:close/>
                </a:path>
                <a:path w="372744" h="408304">
                  <a:moveTo>
                    <a:pt x="295122" y="70764"/>
                  </a:moveTo>
                  <a:lnTo>
                    <a:pt x="293547" y="70751"/>
                  </a:lnTo>
                  <a:lnTo>
                    <a:pt x="292138" y="71158"/>
                  </a:lnTo>
                  <a:lnTo>
                    <a:pt x="292442" y="73317"/>
                  </a:lnTo>
                  <a:lnTo>
                    <a:pt x="292785" y="73355"/>
                  </a:lnTo>
                  <a:lnTo>
                    <a:pt x="293027" y="73291"/>
                  </a:lnTo>
                  <a:lnTo>
                    <a:pt x="293344" y="73291"/>
                  </a:lnTo>
                  <a:lnTo>
                    <a:pt x="293725" y="72339"/>
                  </a:lnTo>
                  <a:lnTo>
                    <a:pt x="294182" y="71437"/>
                  </a:lnTo>
                  <a:lnTo>
                    <a:pt x="295122" y="70764"/>
                  </a:lnTo>
                  <a:close/>
                </a:path>
                <a:path w="372744" h="408304">
                  <a:moveTo>
                    <a:pt x="299656" y="71526"/>
                  </a:moveTo>
                  <a:lnTo>
                    <a:pt x="298500" y="69697"/>
                  </a:lnTo>
                  <a:lnTo>
                    <a:pt x="296887" y="69850"/>
                  </a:lnTo>
                  <a:lnTo>
                    <a:pt x="295859" y="70243"/>
                  </a:lnTo>
                  <a:lnTo>
                    <a:pt x="295122" y="70764"/>
                  </a:lnTo>
                  <a:lnTo>
                    <a:pt x="297256" y="70777"/>
                  </a:lnTo>
                  <a:lnTo>
                    <a:pt x="299656" y="71526"/>
                  </a:lnTo>
                  <a:close/>
                </a:path>
                <a:path w="372744" h="408304">
                  <a:moveTo>
                    <a:pt x="301891" y="285648"/>
                  </a:moveTo>
                  <a:lnTo>
                    <a:pt x="296621" y="288683"/>
                  </a:lnTo>
                  <a:lnTo>
                    <a:pt x="297040" y="289179"/>
                  </a:lnTo>
                  <a:lnTo>
                    <a:pt x="301891" y="285648"/>
                  </a:lnTo>
                  <a:close/>
                </a:path>
                <a:path w="372744" h="408304">
                  <a:moveTo>
                    <a:pt x="309270" y="86626"/>
                  </a:moveTo>
                  <a:lnTo>
                    <a:pt x="309194" y="85559"/>
                  </a:lnTo>
                  <a:lnTo>
                    <a:pt x="308521" y="85940"/>
                  </a:lnTo>
                  <a:lnTo>
                    <a:pt x="308622" y="86131"/>
                  </a:lnTo>
                  <a:lnTo>
                    <a:pt x="309105" y="86652"/>
                  </a:lnTo>
                  <a:lnTo>
                    <a:pt x="309270" y="86626"/>
                  </a:lnTo>
                  <a:close/>
                </a:path>
                <a:path w="372744" h="408304">
                  <a:moveTo>
                    <a:pt x="309460" y="86652"/>
                  </a:moveTo>
                  <a:lnTo>
                    <a:pt x="309270" y="86626"/>
                  </a:lnTo>
                  <a:lnTo>
                    <a:pt x="309460" y="86652"/>
                  </a:lnTo>
                  <a:close/>
                </a:path>
                <a:path w="372744" h="408304">
                  <a:moveTo>
                    <a:pt x="309460" y="85153"/>
                  </a:moveTo>
                  <a:lnTo>
                    <a:pt x="309194" y="85559"/>
                  </a:lnTo>
                  <a:lnTo>
                    <a:pt x="309359" y="85940"/>
                  </a:lnTo>
                  <a:lnTo>
                    <a:pt x="309410" y="85547"/>
                  </a:lnTo>
                  <a:lnTo>
                    <a:pt x="309460" y="85153"/>
                  </a:lnTo>
                  <a:close/>
                </a:path>
                <a:path w="372744" h="408304">
                  <a:moveTo>
                    <a:pt x="309613" y="86550"/>
                  </a:moveTo>
                  <a:lnTo>
                    <a:pt x="309359" y="85940"/>
                  </a:lnTo>
                  <a:lnTo>
                    <a:pt x="309448" y="86588"/>
                  </a:lnTo>
                  <a:lnTo>
                    <a:pt x="309613" y="86550"/>
                  </a:lnTo>
                  <a:close/>
                </a:path>
                <a:path w="372744" h="408304">
                  <a:moveTo>
                    <a:pt x="312521" y="325958"/>
                  </a:moveTo>
                  <a:lnTo>
                    <a:pt x="312267" y="323532"/>
                  </a:lnTo>
                  <a:lnTo>
                    <a:pt x="311238" y="323761"/>
                  </a:lnTo>
                  <a:lnTo>
                    <a:pt x="308000" y="321678"/>
                  </a:lnTo>
                  <a:lnTo>
                    <a:pt x="309651" y="324332"/>
                  </a:lnTo>
                  <a:lnTo>
                    <a:pt x="310692" y="324091"/>
                  </a:lnTo>
                  <a:lnTo>
                    <a:pt x="312521" y="325958"/>
                  </a:lnTo>
                  <a:close/>
                </a:path>
                <a:path w="372744" h="408304">
                  <a:moveTo>
                    <a:pt x="312585" y="89357"/>
                  </a:moveTo>
                  <a:lnTo>
                    <a:pt x="311099" y="86817"/>
                  </a:lnTo>
                  <a:lnTo>
                    <a:pt x="311556" y="86131"/>
                  </a:lnTo>
                  <a:lnTo>
                    <a:pt x="309613" y="86550"/>
                  </a:lnTo>
                  <a:lnTo>
                    <a:pt x="309499" y="86817"/>
                  </a:lnTo>
                  <a:lnTo>
                    <a:pt x="309245" y="86817"/>
                  </a:lnTo>
                  <a:lnTo>
                    <a:pt x="308356" y="86817"/>
                  </a:lnTo>
                  <a:lnTo>
                    <a:pt x="309676" y="87604"/>
                  </a:lnTo>
                  <a:lnTo>
                    <a:pt x="312585" y="89357"/>
                  </a:lnTo>
                  <a:close/>
                </a:path>
                <a:path w="372744" h="408304">
                  <a:moveTo>
                    <a:pt x="313118" y="81737"/>
                  </a:moveTo>
                  <a:lnTo>
                    <a:pt x="310235" y="79197"/>
                  </a:lnTo>
                  <a:lnTo>
                    <a:pt x="309460" y="85153"/>
                  </a:lnTo>
                  <a:lnTo>
                    <a:pt x="310057" y="84277"/>
                  </a:lnTo>
                  <a:lnTo>
                    <a:pt x="312305" y="84963"/>
                  </a:lnTo>
                  <a:lnTo>
                    <a:pt x="312762" y="84277"/>
                  </a:lnTo>
                  <a:lnTo>
                    <a:pt x="313118" y="81737"/>
                  </a:lnTo>
                  <a:close/>
                </a:path>
                <a:path w="372744" h="408304">
                  <a:moveTo>
                    <a:pt x="314223" y="85547"/>
                  </a:moveTo>
                  <a:lnTo>
                    <a:pt x="312305" y="84963"/>
                  </a:lnTo>
                  <a:lnTo>
                    <a:pt x="311556" y="86131"/>
                  </a:lnTo>
                  <a:lnTo>
                    <a:pt x="314223" y="85547"/>
                  </a:lnTo>
                  <a:close/>
                </a:path>
                <a:path w="372744" h="408304">
                  <a:moveTo>
                    <a:pt x="317576" y="52730"/>
                  </a:moveTo>
                  <a:lnTo>
                    <a:pt x="314896" y="50203"/>
                  </a:lnTo>
                  <a:lnTo>
                    <a:pt x="315836" y="50647"/>
                  </a:lnTo>
                  <a:lnTo>
                    <a:pt x="314337" y="47891"/>
                  </a:lnTo>
                  <a:lnTo>
                    <a:pt x="314972" y="56476"/>
                  </a:lnTo>
                  <a:lnTo>
                    <a:pt x="316649" y="52743"/>
                  </a:lnTo>
                  <a:lnTo>
                    <a:pt x="317576" y="52730"/>
                  </a:lnTo>
                  <a:close/>
                </a:path>
                <a:path w="372744" h="408304">
                  <a:moveTo>
                    <a:pt x="318046" y="49314"/>
                  </a:moveTo>
                  <a:lnTo>
                    <a:pt x="317792" y="49314"/>
                  </a:lnTo>
                  <a:lnTo>
                    <a:pt x="317639" y="49250"/>
                  </a:lnTo>
                  <a:lnTo>
                    <a:pt x="317436" y="49377"/>
                  </a:lnTo>
                  <a:lnTo>
                    <a:pt x="317182" y="49682"/>
                  </a:lnTo>
                  <a:lnTo>
                    <a:pt x="317563" y="49504"/>
                  </a:lnTo>
                  <a:lnTo>
                    <a:pt x="318046" y="49314"/>
                  </a:lnTo>
                  <a:close/>
                </a:path>
                <a:path w="372744" h="408304">
                  <a:moveTo>
                    <a:pt x="318211" y="48387"/>
                  </a:moveTo>
                  <a:lnTo>
                    <a:pt x="317550" y="48856"/>
                  </a:lnTo>
                  <a:lnTo>
                    <a:pt x="317627" y="49161"/>
                  </a:lnTo>
                  <a:lnTo>
                    <a:pt x="318211" y="48387"/>
                  </a:lnTo>
                  <a:close/>
                </a:path>
                <a:path w="372744" h="408304">
                  <a:moveTo>
                    <a:pt x="319278" y="47904"/>
                  </a:moveTo>
                  <a:lnTo>
                    <a:pt x="319087" y="47510"/>
                  </a:lnTo>
                  <a:lnTo>
                    <a:pt x="318820" y="47383"/>
                  </a:lnTo>
                  <a:lnTo>
                    <a:pt x="318503" y="48285"/>
                  </a:lnTo>
                  <a:lnTo>
                    <a:pt x="318820" y="48145"/>
                  </a:lnTo>
                  <a:lnTo>
                    <a:pt x="319278" y="47904"/>
                  </a:lnTo>
                  <a:close/>
                </a:path>
                <a:path w="372744" h="408304">
                  <a:moveTo>
                    <a:pt x="319468" y="49047"/>
                  </a:moveTo>
                  <a:lnTo>
                    <a:pt x="318998" y="49060"/>
                  </a:lnTo>
                  <a:lnTo>
                    <a:pt x="318516" y="49149"/>
                  </a:lnTo>
                  <a:lnTo>
                    <a:pt x="318058" y="49314"/>
                  </a:lnTo>
                  <a:lnTo>
                    <a:pt x="318338" y="49326"/>
                  </a:lnTo>
                  <a:lnTo>
                    <a:pt x="318770" y="49263"/>
                  </a:lnTo>
                  <a:lnTo>
                    <a:pt x="319468" y="49047"/>
                  </a:lnTo>
                  <a:close/>
                </a:path>
                <a:path w="372744" h="408304">
                  <a:moveTo>
                    <a:pt x="324027" y="41516"/>
                  </a:moveTo>
                  <a:lnTo>
                    <a:pt x="323583" y="41986"/>
                  </a:lnTo>
                  <a:lnTo>
                    <a:pt x="323748" y="42062"/>
                  </a:lnTo>
                  <a:lnTo>
                    <a:pt x="324027" y="41516"/>
                  </a:lnTo>
                  <a:close/>
                </a:path>
                <a:path w="372744" h="408304">
                  <a:moveTo>
                    <a:pt x="325005" y="42887"/>
                  </a:moveTo>
                  <a:lnTo>
                    <a:pt x="324777" y="42672"/>
                  </a:lnTo>
                  <a:lnTo>
                    <a:pt x="324523" y="42430"/>
                  </a:lnTo>
                  <a:lnTo>
                    <a:pt x="323748" y="42062"/>
                  </a:lnTo>
                  <a:lnTo>
                    <a:pt x="322999" y="43446"/>
                  </a:lnTo>
                  <a:lnTo>
                    <a:pt x="323634" y="42672"/>
                  </a:lnTo>
                  <a:lnTo>
                    <a:pt x="324319" y="42900"/>
                  </a:lnTo>
                  <a:lnTo>
                    <a:pt x="325005" y="42887"/>
                  </a:lnTo>
                  <a:close/>
                </a:path>
                <a:path w="372744" h="408304">
                  <a:moveTo>
                    <a:pt x="327863" y="53797"/>
                  </a:moveTo>
                  <a:lnTo>
                    <a:pt x="327736" y="52552"/>
                  </a:lnTo>
                  <a:lnTo>
                    <a:pt x="327863" y="53797"/>
                  </a:lnTo>
                  <a:close/>
                </a:path>
                <a:path w="372744" h="408304">
                  <a:moveTo>
                    <a:pt x="328434" y="54648"/>
                  </a:moveTo>
                  <a:lnTo>
                    <a:pt x="328079" y="54140"/>
                  </a:lnTo>
                  <a:lnTo>
                    <a:pt x="327914" y="53771"/>
                  </a:lnTo>
                  <a:lnTo>
                    <a:pt x="328053" y="54190"/>
                  </a:lnTo>
                  <a:lnTo>
                    <a:pt x="328434" y="54648"/>
                  </a:lnTo>
                  <a:close/>
                </a:path>
                <a:path w="372744" h="408304">
                  <a:moveTo>
                    <a:pt x="330301" y="41694"/>
                  </a:moveTo>
                  <a:lnTo>
                    <a:pt x="327202" y="39827"/>
                  </a:lnTo>
                  <a:lnTo>
                    <a:pt x="329806" y="41935"/>
                  </a:lnTo>
                  <a:lnTo>
                    <a:pt x="330301" y="41694"/>
                  </a:lnTo>
                  <a:close/>
                </a:path>
                <a:path w="372744" h="408304">
                  <a:moveTo>
                    <a:pt x="330390" y="57378"/>
                  </a:moveTo>
                  <a:lnTo>
                    <a:pt x="330022" y="57035"/>
                  </a:lnTo>
                  <a:lnTo>
                    <a:pt x="330047" y="56629"/>
                  </a:lnTo>
                  <a:lnTo>
                    <a:pt x="330161" y="56210"/>
                  </a:lnTo>
                  <a:lnTo>
                    <a:pt x="329057" y="57111"/>
                  </a:lnTo>
                  <a:lnTo>
                    <a:pt x="327507" y="57734"/>
                  </a:lnTo>
                  <a:lnTo>
                    <a:pt x="328142" y="58343"/>
                  </a:lnTo>
                  <a:lnTo>
                    <a:pt x="330390" y="57378"/>
                  </a:lnTo>
                  <a:close/>
                </a:path>
                <a:path w="372744" h="408304">
                  <a:moveTo>
                    <a:pt x="331419" y="42367"/>
                  </a:moveTo>
                  <a:lnTo>
                    <a:pt x="330492" y="41617"/>
                  </a:lnTo>
                  <a:lnTo>
                    <a:pt x="330301" y="41694"/>
                  </a:lnTo>
                  <a:lnTo>
                    <a:pt x="331419" y="42367"/>
                  </a:lnTo>
                  <a:close/>
                </a:path>
                <a:path w="372744" h="408304">
                  <a:moveTo>
                    <a:pt x="331597" y="41097"/>
                  </a:moveTo>
                  <a:lnTo>
                    <a:pt x="328295" y="39827"/>
                  </a:lnTo>
                  <a:lnTo>
                    <a:pt x="330492" y="41617"/>
                  </a:lnTo>
                  <a:lnTo>
                    <a:pt x="331597" y="41097"/>
                  </a:lnTo>
                  <a:close/>
                </a:path>
                <a:path w="372744" h="408304">
                  <a:moveTo>
                    <a:pt x="331749" y="37769"/>
                  </a:moveTo>
                  <a:lnTo>
                    <a:pt x="330301" y="35928"/>
                  </a:lnTo>
                  <a:lnTo>
                    <a:pt x="330365" y="37769"/>
                  </a:lnTo>
                  <a:lnTo>
                    <a:pt x="331749" y="37769"/>
                  </a:lnTo>
                  <a:close/>
                </a:path>
                <a:path w="372744" h="408304">
                  <a:moveTo>
                    <a:pt x="331927" y="43637"/>
                  </a:moveTo>
                  <a:lnTo>
                    <a:pt x="329806" y="41935"/>
                  </a:lnTo>
                  <a:lnTo>
                    <a:pt x="328866" y="42367"/>
                  </a:lnTo>
                  <a:lnTo>
                    <a:pt x="329069" y="44005"/>
                  </a:lnTo>
                  <a:lnTo>
                    <a:pt x="331927" y="43637"/>
                  </a:lnTo>
                  <a:close/>
                </a:path>
                <a:path w="372744" h="408304">
                  <a:moveTo>
                    <a:pt x="334556" y="55067"/>
                  </a:moveTo>
                  <a:lnTo>
                    <a:pt x="332917" y="51257"/>
                  </a:lnTo>
                  <a:lnTo>
                    <a:pt x="332371" y="49987"/>
                  </a:lnTo>
                  <a:lnTo>
                    <a:pt x="329133" y="49987"/>
                  </a:lnTo>
                  <a:lnTo>
                    <a:pt x="329488" y="47447"/>
                  </a:lnTo>
                  <a:lnTo>
                    <a:pt x="329171" y="44907"/>
                  </a:lnTo>
                  <a:lnTo>
                    <a:pt x="329069" y="44005"/>
                  </a:lnTo>
                  <a:lnTo>
                    <a:pt x="322008" y="44907"/>
                  </a:lnTo>
                  <a:lnTo>
                    <a:pt x="323100" y="45402"/>
                  </a:lnTo>
                  <a:lnTo>
                    <a:pt x="323773" y="47447"/>
                  </a:lnTo>
                  <a:lnTo>
                    <a:pt x="319125" y="46177"/>
                  </a:lnTo>
                  <a:lnTo>
                    <a:pt x="319989" y="47447"/>
                  </a:lnTo>
                  <a:lnTo>
                    <a:pt x="321322" y="47447"/>
                  </a:lnTo>
                  <a:lnTo>
                    <a:pt x="319290" y="48717"/>
                  </a:lnTo>
                  <a:lnTo>
                    <a:pt x="319443" y="48717"/>
                  </a:lnTo>
                  <a:lnTo>
                    <a:pt x="319633" y="49987"/>
                  </a:lnTo>
                  <a:lnTo>
                    <a:pt x="321779" y="49987"/>
                  </a:lnTo>
                  <a:lnTo>
                    <a:pt x="322821" y="52527"/>
                  </a:lnTo>
                  <a:lnTo>
                    <a:pt x="320154" y="55067"/>
                  </a:lnTo>
                  <a:lnTo>
                    <a:pt x="320243" y="57607"/>
                  </a:lnTo>
                  <a:lnTo>
                    <a:pt x="318884" y="57607"/>
                  </a:lnTo>
                  <a:lnTo>
                    <a:pt x="319722" y="56337"/>
                  </a:lnTo>
                  <a:lnTo>
                    <a:pt x="318325" y="55067"/>
                  </a:lnTo>
                  <a:lnTo>
                    <a:pt x="318452" y="57607"/>
                  </a:lnTo>
                  <a:lnTo>
                    <a:pt x="316522" y="56337"/>
                  </a:lnTo>
                  <a:lnTo>
                    <a:pt x="314706" y="56972"/>
                  </a:lnTo>
                  <a:lnTo>
                    <a:pt x="314693" y="56337"/>
                  </a:lnTo>
                  <a:lnTo>
                    <a:pt x="314045" y="56337"/>
                  </a:lnTo>
                  <a:lnTo>
                    <a:pt x="314248" y="57137"/>
                  </a:lnTo>
                  <a:lnTo>
                    <a:pt x="312877" y="57607"/>
                  </a:lnTo>
                  <a:lnTo>
                    <a:pt x="314121" y="53797"/>
                  </a:lnTo>
                  <a:lnTo>
                    <a:pt x="311975" y="56337"/>
                  </a:lnTo>
                  <a:lnTo>
                    <a:pt x="309753" y="56337"/>
                  </a:lnTo>
                  <a:lnTo>
                    <a:pt x="307682" y="57607"/>
                  </a:lnTo>
                  <a:lnTo>
                    <a:pt x="307403" y="58877"/>
                  </a:lnTo>
                  <a:lnTo>
                    <a:pt x="306044" y="58877"/>
                  </a:lnTo>
                  <a:lnTo>
                    <a:pt x="306946" y="62687"/>
                  </a:lnTo>
                  <a:lnTo>
                    <a:pt x="306374" y="61417"/>
                  </a:lnTo>
                  <a:lnTo>
                    <a:pt x="304266" y="65227"/>
                  </a:lnTo>
                  <a:lnTo>
                    <a:pt x="303784" y="65227"/>
                  </a:lnTo>
                  <a:lnTo>
                    <a:pt x="300355" y="67767"/>
                  </a:lnTo>
                  <a:lnTo>
                    <a:pt x="300228" y="74117"/>
                  </a:lnTo>
                  <a:lnTo>
                    <a:pt x="293357" y="74117"/>
                  </a:lnTo>
                  <a:lnTo>
                    <a:pt x="292747" y="75387"/>
                  </a:lnTo>
                  <a:lnTo>
                    <a:pt x="292214" y="76657"/>
                  </a:lnTo>
                  <a:lnTo>
                    <a:pt x="289915" y="77927"/>
                  </a:lnTo>
                  <a:lnTo>
                    <a:pt x="287997" y="76657"/>
                  </a:lnTo>
                  <a:lnTo>
                    <a:pt x="287185" y="79197"/>
                  </a:lnTo>
                  <a:lnTo>
                    <a:pt x="282321" y="79197"/>
                  </a:lnTo>
                  <a:lnTo>
                    <a:pt x="283375" y="81737"/>
                  </a:lnTo>
                  <a:lnTo>
                    <a:pt x="277660" y="77927"/>
                  </a:lnTo>
                  <a:lnTo>
                    <a:pt x="275818" y="86817"/>
                  </a:lnTo>
                  <a:lnTo>
                    <a:pt x="272656" y="88087"/>
                  </a:lnTo>
                  <a:lnTo>
                    <a:pt x="274637" y="90627"/>
                  </a:lnTo>
                  <a:lnTo>
                    <a:pt x="272859" y="91897"/>
                  </a:lnTo>
                  <a:lnTo>
                    <a:pt x="271907" y="94437"/>
                  </a:lnTo>
                  <a:lnTo>
                    <a:pt x="270700" y="96977"/>
                  </a:lnTo>
                  <a:lnTo>
                    <a:pt x="272656" y="98247"/>
                  </a:lnTo>
                  <a:lnTo>
                    <a:pt x="272427" y="102057"/>
                  </a:lnTo>
                  <a:lnTo>
                    <a:pt x="266865" y="102057"/>
                  </a:lnTo>
                  <a:lnTo>
                    <a:pt x="265582" y="103327"/>
                  </a:lnTo>
                  <a:lnTo>
                    <a:pt x="264287" y="104597"/>
                  </a:lnTo>
                  <a:lnTo>
                    <a:pt x="263779" y="103327"/>
                  </a:lnTo>
                  <a:lnTo>
                    <a:pt x="265569" y="103327"/>
                  </a:lnTo>
                  <a:lnTo>
                    <a:pt x="258114" y="102057"/>
                  </a:lnTo>
                  <a:lnTo>
                    <a:pt x="261251" y="112217"/>
                  </a:lnTo>
                  <a:lnTo>
                    <a:pt x="263944" y="112217"/>
                  </a:lnTo>
                  <a:lnTo>
                    <a:pt x="264210" y="110947"/>
                  </a:lnTo>
                  <a:lnTo>
                    <a:pt x="266115" y="112217"/>
                  </a:lnTo>
                  <a:lnTo>
                    <a:pt x="266344" y="110947"/>
                  </a:lnTo>
                  <a:lnTo>
                    <a:pt x="266788" y="108407"/>
                  </a:lnTo>
                  <a:lnTo>
                    <a:pt x="268960" y="113487"/>
                  </a:lnTo>
                  <a:lnTo>
                    <a:pt x="272618" y="124917"/>
                  </a:lnTo>
                  <a:lnTo>
                    <a:pt x="273443" y="129997"/>
                  </a:lnTo>
                  <a:lnTo>
                    <a:pt x="275742" y="129997"/>
                  </a:lnTo>
                  <a:lnTo>
                    <a:pt x="275386" y="131267"/>
                  </a:lnTo>
                  <a:lnTo>
                    <a:pt x="277088" y="128727"/>
                  </a:lnTo>
                  <a:lnTo>
                    <a:pt x="279006" y="129997"/>
                  </a:lnTo>
                  <a:lnTo>
                    <a:pt x="278015" y="131267"/>
                  </a:lnTo>
                  <a:lnTo>
                    <a:pt x="277558" y="132537"/>
                  </a:lnTo>
                  <a:lnTo>
                    <a:pt x="282625" y="128727"/>
                  </a:lnTo>
                  <a:lnTo>
                    <a:pt x="279666" y="126187"/>
                  </a:lnTo>
                  <a:lnTo>
                    <a:pt x="283108" y="123647"/>
                  </a:lnTo>
                  <a:lnTo>
                    <a:pt x="280644" y="121107"/>
                  </a:lnTo>
                  <a:lnTo>
                    <a:pt x="278892" y="128727"/>
                  </a:lnTo>
                  <a:lnTo>
                    <a:pt x="275932" y="126187"/>
                  </a:lnTo>
                  <a:lnTo>
                    <a:pt x="273710" y="117297"/>
                  </a:lnTo>
                  <a:lnTo>
                    <a:pt x="277228" y="114757"/>
                  </a:lnTo>
                  <a:lnTo>
                    <a:pt x="279095" y="116027"/>
                  </a:lnTo>
                  <a:lnTo>
                    <a:pt x="281559" y="121107"/>
                  </a:lnTo>
                  <a:lnTo>
                    <a:pt x="282549" y="122377"/>
                  </a:lnTo>
                  <a:lnTo>
                    <a:pt x="281990" y="119837"/>
                  </a:lnTo>
                  <a:lnTo>
                    <a:pt x="283591" y="117297"/>
                  </a:lnTo>
                  <a:lnTo>
                    <a:pt x="284543" y="117297"/>
                  </a:lnTo>
                  <a:lnTo>
                    <a:pt x="284734" y="119837"/>
                  </a:lnTo>
                  <a:lnTo>
                    <a:pt x="287451" y="119837"/>
                  </a:lnTo>
                  <a:lnTo>
                    <a:pt x="286004" y="117297"/>
                  </a:lnTo>
                  <a:lnTo>
                    <a:pt x="284543" y="114757"/>
                  </a:lnTo>
                  <a:lnTo>
                    <a:pt x="283819" y="113487"/>
                  </a:lnTo>
                  <a:lnTo>
                    <a:pt x="288467" y="114757"/>
                  </a:lnTo>
                  <a:lnTo>
                    <a:pt x="289344" y="114757"/>
                  </a:lnTo>
                  <a:lnTo>
                    <a:pt x="294081" y="116027"/>
                  </a:lnTo>
                  <a:lnTo>
                    <a:pt x="292582" y="114757"/>
                  </a:lnTo>
                  <a:lnTo>
                    <a:pt x="290449" y="113487"/>
                  </a:lnTo>
                  <a:lnTo>
                    <a:pt x="288315" y="112217"/>
                  </a:lnTo>
                  <a:lnTo>
                    <a:pt x="284594" y="108407"/>
                  </a:lnTo>
                  <a:lnTo>
                    <a:pt x="280860" y="104597"/>
                  </a:lnTo>
                  <a:lnTo>
                    <a:pt x="278384" y="102057"/>
                  </a:lnTo>
                  <a:lnTo>
                    <a:pt x="276796" y="99517"/>
                  </a:lnTo>
                  <a:lnTo>
                    <a:pt x="285838" y="99517"/>
                  </a:lnTo>
                  <a:lnTo>
                    <a:pt x="289445" y="100787"/>
                  </a:lnTo>
                  <a:lnTo>
                    <a:pt x="289941" y="107137"/>
                  </a:lnTo>
                  <a:lnTo>
                    <a:pt x="292290" y="108102"/>
                  </a:lnTo>
                  <a:lnTo>
                    <a:pt x="292036" y="105867"/>
                  </a:lnTo>
                  <a:lnTo>
                    <a:pt x="293395" y="105867"/>
                  </a:lnTo>
                  <a:lnTo>
                    <a:pt x="294030" y="108407"/>
                  </a:lnTo>
                  <a:lnTo>
                    <a:pt x="295300" y="107137"/>
                  </a:lnTo>
                  <a:lnTo>
                    <a:pt x="294462" y="105867"/>
                  </a:lnTo>
                  <a:lnTo>
                    <a:pt x="292785" y="103327"/>
                  </a:lnTo>
                  <a:lnTo>
                    <a:pt x="293700" y="103327"/>
                  </a:lnTo>
                  <a:lnTo>
                    <a:pt x="294487" y="100787"/>
                  </a:lnTo>
                  <a:lnTo>
                    <a:pt x="295948" y="102057"/>
                  </a:lnTo>
                  <a:lnTo>
                    <a:pt x="297675" y="100787"/>
                  </a:lnTo>
                  <a:lnTo>
                    <a:pt x="295300" y="99517"/>
                  </a:lnTo>
                  <a:lnTo>
                    <a:pt x="293243" y="93167"/>
                  </a:lnTo>
                  <a:lnTo>
                    <a:pt x="294030" y="90627"/>
                  </a:lnTo>
                  <a:lnTo>
                    <a:pt x="294640" y="90627"/>
                  </a:lnTo>
                  <a:lnTo>
                    <a:pt x="296506" y="91897"/>
                  </a:lnTo>
                  <a:lnTo>
                    <a:pt x="296900" y="91617"/>
                  </a:lnTo>
                  <a:lnTo>
                    <a:pt x="298246" y="90627"/>
                  </a:lnTo>
                  <a:lnTo>
                    <a:pt x="299986" y="89357"/>
                  </a:lnTo>
                  <a:lnTo>
                    <a:pt x="302971" y="89357"/>
                  </a:lnTo>
                  <a:lnTo>
                    <a:pt x="306006" y="85547"/>
                  </a:lnTo>
                  <a:lnTo>
                    <a:pt x="306959" y="86817"/>
                  </a:lnTo>
                  <a:lnTo>
                    <a:pt x="308483" y="85966"/>
                  </a:lnTo>
                  <a:lnTo>
                    <a:pt x="308114" y="85547"/>
                  </a:lnTo>
                  <a:lnTo>
                    <a:pt x="305841" y="83007"/>
                  </a:lnTo>
                  <a:lnTo>
                    <a:pt x="305587" y="81737"/>
                  </a:lnTo>
                  <a:lnTo>
                    <a:pt x="304800" y="77927"/>
                  </a:lnTo>
                  <a:lnTo>
                    <a:pt x="304546" y="76657"/>
                  </a:lnTo>
                  <a:lnTo>
                    <a:pt x="306184" y="72847"/>
                  </a:lnTo>
                  <a:lnTo>
                    <a:pt x="307886" y="69037"/>
                  </a:lnTo>
                  <a:lnTo>
                    <a:pt x="309486" y="74117"/>
                  </a:lnTo>
                  <a:lnTo>
                    <a:pt x="309435" y="72847"/>
                  </a:lnTo>
                  <a:lnTo>
                    <a:pt x="314794" y="69037"/>
                  </a:lnTo>
                  <a:lnTo>
                    <a:pt x="307581" y="62687"/>
                  </a:lnTo>
                  <a:lnTo>
                    <a:pt x="313982" y="61417"/>
                  </a:lnTo>
                  <a:lnTo>
                    <a:pt x="317715" y="62687"/>
                  </a:lnTo>
                  <a:lnTo>
                    <a:pt x="318338" y="66497"/>
                  </a:lnTo>
                  <a:lnTo>
                    <a:pt x="320243" y="67767"/>
                  </a:lnTo>
                  <a:lnTo>
                    <a:pt x="318998" y="70307"/>
                  </a:lnTo>
                  <a:lnTo>
                    <a:pt x="315709" y="69037"/>
                  </a:lnTo>
                  <a:lnTo>
                    <a:pt x="314401" y="70307"/>
                  </a:lnTo>
                  <a:lnTo>
                    <a:pt x="317144" y="70307"/>
                  </a:lnTo>
                  <a:lnTo>
                    <a:pt x="317207" y="71577"/>
                  </a:lnTo>
                  <a:lnTo>
                    <a:pt x="316369" y="72847"/>
                  </a:lnTo>
                  <a:lnTo>
                    <a:pt x="314998" y="72847"/>
                  </a:lnTo>
                  <a:lnTo>
                    <a:pt x="318249" y="74117"/>
                  </a:lnTo>
                  <a:lnTo>
                    <a:pt x="323405" y="66497"/>
                  </a:lnTo>
                  <a:lnTo>
                    <a:pt x="328853" y="63957"/>
                  </a:lnTo>
                  <a:lnTo>
                    <a:pt x="328777" y="62687"/>
                  </a:lnTo>
                  <a:lnTo>
                    <a:pt x="329158" y="61417"/>
                  </a:lnTo>
                  <a:lnTo>
                    <a:pt x="327761" y="61417"/>
                  </a:lnTo>
                  <a:lnTo>
                    <a:pt x="326910" y="62687"/>
                  </a:lnTo>
                  <a:lnTo>
                    <a:pt x="324104" y="61417"/>
                  </a:lnTo>
                  <a:lnTo>
                    <a:pt x="326694" y="57607"/>
                  </a:lnTo>
                  <a:lnTo>
                    <a:pt x="324421" y="57607"/>
                  </a:lnTo>
                  <a:lnTo>
                    <a:pt x="324586" y="56337"/>
                  </a:lnTo>
                  <a:lnTo>
                    <a:pt x="324599" y="51257"/>
                  </a:lnTo>
                  <a:lnTo>
                    <a:pt x="327774" y="51257"/>
                  </a:lnTo>
                  <a:lnTo>
                    <a:pt x="330631" y="52527"/>
                  </a:lnTo>
                  <a:lnTo>
                    <a:pt x="327736" y="52527"/>
                  </a:lnTo>
                  <a:lnTo>
                    <a:pt x="334556" y="55067"/>
                  </a:lnTo>
                  <a:close/>
                </a:path>
                <a:path w="372744" h="408304">
                  <a:moveTo>
                    <a:pt x="334746" y="46113"/>
                  </a:moveTo>
                  <a:lnTo>
                    <a:pt x="334645" y="46240"/>
                  </a:lnTo>
                  <a:lnTo>
                    <a:pt x="332613" y="43522"/>
                  </a:lnTo>
                  <a:lnTo>
                    <a:pt x="331825" y="47218"/>
                  </a:lnTo>
                  <a:lnTo>
                    <a:pt x="333565" y="48882"/>
                  </a:lnTo>
                  <a:lnTo>
                    <a:pt x="333971" y="47409"/>
                  </a:lnTo>
                  <a:lnTo>
                    <a:pt x="334746" y="46113"/>
                  </a:lnTo>
                  <a:close/>
                </a:path>
                <a:path w="372744" h="408304">
                  <a:moveTo>
                    <a:pt x="334873" y="34518"/>
                  </a:moveTo>
                  <a:lnTo>
                    <a:pt x="333413" y="32219"/>
                  </a:lnTo>
                  <a:lnTo>
                    <a:pt x="334467" y="36372"/>
                  </a:lnTo>
                  <a:lnTo>
                    <a:pt x="334873" y="34518"/>
                  </a:lnTo>
                  <a:close/>
                </a:path>
                <a:path w="372744" h="408304">
                  <a:moveTo>
                    <a:pt x="335889" y="44894"/>
                  </a:moveTo>
                  <a:lnTo>
                    <a:pt x="335114" y="43789"/>
                  </a:lnTo>
                  <a:lnTo>
                    <a:pt x="335292" y="45046"/>
                  </a:lnTo>
                  <a:lnTo>
                    <a:pt x="334937" y="45834"/>
                  </a:lnTo>
                  <a:lnTo>
                    <a:pt x="335191" y="45453"/>
                  </a:lnTo>
                  <a:lnTo>
                    <a:pt x="335483" y="45097"/>
                  </a:lnTo>
                  <a:lnTo>
                    <a:pt x="335889" y="44894"/>
                  </a:lnTo>
                  <a:close/>
                </a:path>
                <a:path w="372744" h="408304">
                  <a:moveTo>
                    <a:pt x="336461" y="35394"/>
                  </a:moveTo>
                  <a:lnTo>
                    <a:pt x="336283" y="35166"/>
                  </a:lnTo>
                  <a:lnTo>
                    <a:pt x="336194" y="35039"/>
                  </a:lnTo>
                  <a:lnTo>
                    <a:pt x="336016" y="35179"/>
                  </a:lnTo>
                  <a:lnTo>
                    <a:pt x="336461" y="35394"/>
                  </a:lnTo>
                  <a:close/>
                </a:path>
                <a:path w="372744" h="408304">
                  <a:moveTo>
                    <a:pt x="338010" y="52260"/>
                  </a:moveTo>
                  <a:lnTo>
                    <a:pt x="335635" y="50419"/>
                  </a:lnTo>
                  <a:lnTo>
                    <a:pt x="336638" y="52730"/>
                  </a:lnTo>
                  <a:lnTo>
                    <a:pt x="338010" y="52260"/>
                  </a:lnTo>
                  <a:close/>
                </a:path>
                <a:path w="372744" h="408304">
                  <a:moveTo>
                    <a:pt x="340093" y="32054"/>
                  </a:moveTo>
                  <a:lnTo>
                    <a:pt x="339077" y="32423"/>
                  </a:lnTo>
                  <a:lnTo>
                    <a:pt x="337921" y="32207"/>
                  </a:lnTo>
                  <a:lnTo>
                    <a:pt x="335724" y="31737"/>
                  </a:lnTo>
                  <a:lnTo>
                    <a:pt x="335407" y="33553"/>
                  </a:lnTo>
                  <a:lnTo>
                    <a:pt x="335762" y="34404"/>
                  </a:lnTo>
                  <a:lnTo>
                    <a:pt x="336194" y="35039"/>
                  </a:lnTo>
                  <a:lnTo>
                    <a:pt x="339623" y="32397"/>
                  </a:lnTo>
                  <a:lnTo>
                    <a:pt x="339636" y="32854"/>
                  </a:lnTo>
                  <a:lnTo>
                    <a:pt x="340093" y="32054"/>
                  </a:lnTo>
                  <a:close/>
                </a:path>
                <a:path w="372744" h="408304">
                  <a:moveTo>
                    <a:pt x="341058" y="43332"/>
                  </a:moveTo>
                  <a:lnTo>
                    <a:pt x="340398" y="42100"/>
                  </a:lnTo>
                  <a:lnTo>
                    <a:pt x="338556" y="42100"/>
                  </a:lnTo>
                  <a:lnTo>
                    <a:pt x="341058" y="43332"/>
                  </a:lnTo>
                  <a:close/>
                </a:path>
                <a:path w="372744" h="408304">
                  <a:moveTo>
                    <a:pt x="341376" y="43484"/>
                  </a:moveTo>
                  <a:lnTo>
                    <a:pt x="341058" y="43332"/>
                  </a:lnTo>
                  <a:lnTo>
                    <a:pt x="341249" y="43688"/>
                  </a:lnTo>
                  <a:lnTo>
                    <a:pt x="341376" y="43484"/>
                  </a:lnTo>
                  <a:close/>
                </a:path>
                <a:path w="372744" h="408304">
                  <a:moveTo>
                    <a:pt x="341655" y="24536"/>
                  </a:moveTo>
                  <a:lnTo>
                    <a:pt x="341591" y="23583"/>
                  </a:lnTo>
                  <a:lnTo>
                    <a:pt x="341553" y="22567"/>
                  </a:lnTo>
                  <a:lnTo>
                    <a:pt x="341363" y="23279"/>
                  </a:lnTo>
                  <a:lnTo>
                    <a:pt x="341299" y="24104"/>
                  </a:lnTo>
                  <a:lnTo>
                    <a:pt x="341503" y="25222"/>
                  </a:lnTo>
                  <a:lnTo>
                    <a:pt x="341655" y="24536"/>
                  </a:lnTo>
                  <a:close/>
                </a:path>
                <a:path w="372744" h="408304">
                  <a:moveTo>
                    <a:pt x="342061" y="28168"/>
                  </a:moveTo>
                  <a:lnTo>
                    <a:pt x="341172" y="27889"/>
                  </a:lnTo>
                  <a:lnTo>
                    <a:pt x="339623" y="27622"/>
                  </a:lnTo>
                  <a:lnTo>
                    <a:pt x="339940" y="28219"/>
                  </a:lnTo>
                  <a:lnTo>
                    <a:pt x="340652" y="28282"/>
                  </a:lnTo>
                  <a:lnTo>
                    <a:pt x="341350" y="28244"/>
                  </a:lnTo>
                  <a:lnTo>
                    <a:pt x="342061" y="28168"/>
                  </a:lnTo>
                  <a:close/>
                </a:path>
                <a:path w="372744" h="408304">
                  <a:moveTo>
                    <a:pt x="342176" y="38531"/>
                  </a:moveTo>
                  <a:lnTo>
                    <a:pt x="340690" y="37376"/>
                  </a:lnTo>
                  <a:lnTo>
                    <a:pt x="336461" y="35394"/>
                  </a:lnTo>
                  <a:lnTo>
                    <a:pt x="337096" y="36195"/>
                  </a:lnTo>
                  <a:lnTo>
                    <a:pt x="337731" y="36893"/>
                  </a:lnTo>
                  <a:lnTo>
                    <a:pt x="337070" y="39344"/>
                  </a:lnTo>
                  <a:lnTo>
                    <a:pt x="338480" y="39789"/>
                  </a:lnTo>
                  <a:lnTo>
                    <a:pt x="342176" y="38531"/>
                  </a:lnTo>
                  <a:close/>
                </a:path>
                <a:path w="372744" h="408304">
                  <a:moveTo>
                    <a:pt x="342595" y="38874"/>
                  </a:moveTo>
                  <a:lnTo>
                    <a:pt x="342582" y="38392"/>
                  </a:lnTo>
                  <a:lnTo>
                    <a:pt x="342176" y="38531"/>
                  </a:lnTo>
                  <a:lnTo>
                    <a:pt x="342595" y="38874"/>
                  </a:lnTo>
                  <a:close/>
                </a:path>
                <a:path w="372744" h="408304">
                  <a:moveTo>
                    <a:pt x="343281" y="29400"/>
                  </a:moveTo>
                  <a:lnTo>
                    <a:pt x="343001" y="29400"/>
                  </a:lnTo>
                  <a:lnTo>
                    <a:pt x="343090" y="29591"/>
                  </a:lnTo>
                  <a:lnTo>
                    <a:pt x="343217" y="29591"/>
                  </a:lnTo>
                  <a:lnTo>
                    <a:pt x="343281" y="29400"/>
                  </a:lnTo>
                  <a:close/>
                </a:path>
                <a:path w="372744" h="408304">
                  <a:moveTo>
                    <a:pt x="343395" y="48247"/>
                  </a:moveTo>
                  <a:lnTo>
                    <a:pt x="343382" y="48094"/>
                  </a:lnTo>
                  <a:lnTo>
                    <a:pt x="342900" y="47625"/>
                  </a:lnTo>
                  <a:lnTo>
                    <a:pt x="343395" y="48247"/>
                  </a:lnTo>
                  <a:close/>
                </a:path>
                <a:path w="372744" h="408304">
                  <a:moveTo>
                    <a:pt x="344347" y="49466"/>
                  </a:moveTo>
                  <a:lnTo>
                    <a:pt x="343395" y="48247"/>
                  </a:lnTo>
                  <a:lnTo>
                    <a:pt x="343433" y="49479"/>
                  </a:lnTo>
                  <a:lnTo>
                    <a:pt x="344347" y="49466"/>
                  </a:lnTo>
                  <a:close/>
                </a:path>
                <a:path w="372744" h="408304">
                  <a:moveTo>
                    <a:pt x="344436" y="27597"/>
                  </a:moveTo>
                  <a:lnTo>
                    <a:pt x="343674" y="27863"/>
                  </a:lnTo>
                  <a:lnTo>
                    <a:pt x="342887" y="28067"/>
                  </a:lnTo>
                  <a:lnTo>
                    <a:pt x="342061" y="28168"/>
                  </a:lnTo>
                  <a:lnTo>
                    <a:pt x="342239" y="28219"/>
                  </a:lnTo>
                  <a:lnTo>
                    <a:pt x="342620" y="28346"/>
                  </a:lnTo>
                  <a:lnTo>
                    <a:pt x="342798" y="28460"/>
                  </a:lnTo>
                  <a:lnTo>
                    <a:pt x="342519" y="28460"/>
                  </a:lnTo>
                  <a:lnTo>
                    <a:pt x="342569" y="28651"/>
                  </a:lnTo>
                  <a:lnTo>
                    <a:pt x="342709" y="28829"/>
                  </a:lnTo>
                  <a:lnTo>
                    <a:pt x="342988" y="29387"/>
                  </a:lnTo>
                  <a:lnTo>
                    <a:pt x="341744" y="29806"/>
                  </a:lnTo>
                  <a:lnTo>
                    <a:pt x="342404" y="29032"/>
                  </a:lnTo>
                  <a:lnTo>
                    <a:pt x="342366" y="28333"/>
                  </a:lnTo>
                  <a:lnTo>
                    <a:pt x="342239" y="28219"/>
                  </a:lnTo>
                  <a:lnTo>
                    <a:pt x="340093" y="32042"/>
                  </a:lnTo>
                  <a:lnTo>
                    <a:pt x="340982" y="31724"/>
                  </a:lnTo>
                  <a:lnTo>
                    <a:pt x="341744" y="30924"/>
                  </a:lnTo>
                  <a:lnTo>
                    <a:pt x="342658" y="29806"/>
                  </a:lnTo>
                  <a:lnTo>
                    <a:pt x="343001" y="29400"/>
                  </a:lnTo>
                  <a:lnTo>
                    <a:pt x="343281" y="29387"/>
                  </a:lnTo>
                  <a:lnTo>
                    <a:pt x="343535" y="28727"/>
                  </a:lnTo>
                  <a:lnTo>
                    <a:pt x="343928" y="28206"/>
                  </a:lnTo>
                  <a:lnTo>
                    <a:pt x="344436" y="27597"/>
                  </a:lnTo>
                  <a:close/>
                </a:path>
                <a:path w="372744" h="408304">
                  <a:moveTo>
                    <a:pt x="345033" y="20574"/>
                  </a:moveTo>
                  <a:lnTo>
                    <a:pt x="344525" y="18719"/>
                  </a:lnTo>
                  <a:lnTo>
                    <a:pt x="342226" y="19189"/>
                  </a:lnTo>
                  <a:lnTo>
                    <a:pt x="342188" y="17805"/>
                  </a:lnTo>
                  <a:lnTo>
                    <a:pt x="341350" y="18973"/>
                  </a:lnTo>
                  <a:lnTo>
                    <a:pt x="341541" y="22580"/>
                  </a:lnTo>
                  <a:lnTo>
                    <a:pt x="341896" y="21259"/>
                  </a:lnTo>
                  <a:lnTo>
                    <a:pt x="342925" y="20586"/>
                  </a:lnTo>
                  <a:lnTo>
                    <a:pt x="345033" y="20574"/>
                  </a:lnTo>
                  <a:close/>
                </a:path>
                <a:path w="372744" h="408304">
                  <a:moveTo>
                    <a:pt x="346735" y="42100"/>
                  </a:moveTo>
                  <a:lnTo>
                    <a:pt x="342595" y="38874"/>
                  </a:lnTo>
                  <a:lnTo>
                    <a:pt x="342671" y="41160"/>
                  </a:lnTo>
                  <a:lnTo>
                    <a:pt x="341388" y="43942"/>
                  </a:lnTo>
                  <a:lnTo>
                    <a:pt x="341249" y="43688"/>
                  </a:lnTo>
                  <a:lnTo>
                    <a:pt x="338747" y="47637"/>
                  </a:lnTo>
                  <a:lnTo>
                    <a:pt x="342087" y="50393"/>
                  </a:lnTo>
                  <a:lnTo>
                    <a:pt x="342900" y="47625"/>
                  </a:lnTo>
                  <a:lnTo>
                    <a:pt x="343242" y="44399"/>
                  </a:lnTo>
                  <a:lnTo>
                    <a:pt x="346481" y="44856"/>
                  </a:lnTo>
                  <a:lnTo>
                    <a:pt x="346544" y="44399"/>
                  </a:lnTo>
                  <a:lnTo>
                    <a:pt x="346608" y="43942"/>
                  </a:lnTo>
                  <a:lnTo>
                    <a:pt x="346684" y="43332"/>
                  </a:lnTo>
                  <a:lnTo>
                    <a:pt x="346735" y="42100"/>
                  </a:lnTo>
                  <a:close/>
                </a:path>
                <a:path w="372744" h="408304">
                  <a:moveTo>
                    <a:pt x="347941" y="33286"/>
                  </a:moveTo>
                  <a:lnTo>
                    <a:pt x="346075" y="32359"/>
                  </a:lnTo>
                  <a:lnTo>
                    <a:pt x="346468" y="30505"/>
                  </a:lnTo>
                  <a:lnTo>
                    <a:pt x="343814" y="33756"/>
                  </a:lnTo>
                  <a:lnTo>
                    <a:pt x="346405" y="28651"/>
                  </a:lnTo>
                  <a:lnTo>
                    <a:pt x="343217" y="29591"/>
                  </a:lnTo>
                  <a:lnTo>
                    <a:pt x="343204" y="29806"/>
                  </a:lnTo>
                  <a:lnTo>
                    <a:pt x="344182" y="31724"/>
                  </a:lnTo>
                  <a:lnTo>
                    <a:pt x="343954" y="32359"/>
                  </a:lnTo>
                  <a:lnTo>
                    <a:pt x="343357" y="33959"/>
                  </a:lnTo>
                  <a:lnTo>
                    <a:pt x="346151" y="35140"/>
                  </a:lnTo>
                  <a:lnTo>
                    <a:pt x="347484" y="33756"/>
                  </a:lnTo>
                  <a:lnTo>
                    <a:pt x="347941" y="33286"/>
                  </a:lnTo>
                  <a:close/>
                </a:path>
                <a:path w="372744" h="408304">
                  <a:moveTo>
                    <a:pt x="348678" y="18275"/>
                  </a:moveTo>
                  <a:lnTo>
                    <a:pt x="348653" y="16891"/>
                  </a:lnTo>
                  <a:lnTo>
                    <a:pt x="348145" y="14579"/>
                  </a:lnTo>
                  <a:lnTo>
                    <a:pt x="348678" y="18275"/>
                  </a:lnTo>
                  <a:close/>
                </a:path>
                <a:path w="372744" h="408304">
                  <a:moveTo>
                    <a:pt x="348957" y="21717"/>
                  </a:moveTo>
                  <a:lnTo>
                    <a:pt x="348373" y="21513"/>
                  </a:lnTo>
                  <a:lnTo>
                    <a:pt x="348576" y="21691"/>
                  </a:lnTo>
                  <a:lnTo>
                    <a:pt x="348932" y="21894"/>
                  </a:lnTo>
                  <a:lnTo>
                    <a:pt x="348945" y="21767"/>
                  </a:lnTo>
                  <a:close/>
                </a:path>
                <a:path w="372744" h="408304">
                  <a:moveTo>
                    <a:pt x="349173" y="24790"/>
                  </a:moveTo>
                  <a:lnTo>
                    <a:pt x="349046" y="23863"/>
                  </a:lnTo>
                  <a:lnTo>
                    <a:pt x="348691" y="24511"/>
                  </a:lnTo>
                  <a:lnTo>
                    <a:pt x="348259" y="25133"/>
                  </a:lnTo>
                  <a:lnTo>
                    <a:pt x="347700" y="25666"/>
                  </a:lnTo>
                  <a:lnTo>
                    <a:pt x="347294" y="24955"/>
                  </a:lnTo>
                  <a:lnTo>
                    <a:pt x="346735" y="23545"/>
                  </a:lnTo>
                  <a:lnTo>
                    <a:pt x="345821" y="24498"/>
                  </a:lnTo>
                  <a:lnTo>
                    <a:pt x="345859" y="25933"/>
                  </a:lnTo>
                  <a:lnTo>
                    <a:pt x="345173" y="26695"/>
                  </a:lnTo>
                  <a:lnTo>
                    <a:pt x="344436" y="27597"/>
                  </a:lnTo>
                  <a:lnTo>
                    <a:pt x="345681" y="27139"/>
                  </a:lnTo>
                  <a:lnTo>
                    <a:pt x="346798" y="26479"/>
                  </a:lnTo>
                  <a:lnTo>
                    <a:pt x="347687" y="25679"/>
                  </a:lnTo>
                  <a:lnTo>
                    <a:pt x="347865" y="25984"/>
                  </a:lnTo>
                  <a:lnTo>
                    <a:pt x="348018" y="26174"/>
                  </a:lnTo>
                  <a:lnTo>
                    <a:pt x="348157" y="25882"/>
                  </a:lnTo>
                  <a:lnTo>
                    <a:pt x="349173" y="25628"/>
                  </a:lnTo>
                  <a:lnTo>
                    <a:pt x="349173" y="24790"/>
                  </a:lnTo>
                  <a:close/>
                </a:path>
                <a:path w="372744" h="408304">
                  <a:moveTo>
                    <a:pt x="349605" y="42075"/>
                  </a:moveTo>
                  <a:lnTo>
                    <a:pt x="349592" y="41617"/>
                  </a:lnTo>
                  <a:lnTo>
                    <a:pt x="348640" y="40690"/>
                  </a:lnTo>
                  <a:lnTo>
                    <a:pt x="347751" y="41617"/>
                  </a:lnTo>
                  <a:lnTo>
                    <a:pt x="347802" y="43002"/>
                  </a:lnTo>
                  <a:lnTo>
                    <a:pt x="349161" y="42532"/>
                  </a:lnTo>
                  <a:lnTo>
                    <a:pt x="349148" y="42075"/>
                  </a:lnTo>
                  <a:lnTo>
                    <a:pt x="349605" y="42075"/>
                  </a:lnTo>
                  <a:close/>
                </a:path>
                <a:path w="372744" h="408304">
                  <a:moveTo>
                    <a:pt x="349631" y="22212"/>
                  </a:moveTo>
                  <a:lnTo>
                    <a:pt x="349427" y="22148"/>
                  </a:lnTo>
                  <a:lnTo>
                    <a:pt x="349161" y="22021"/>
                  </a:lnTo>
                  <a:lnTo>
                    <a:pt x="348932" y="21894"/>
                  </a:lnTo>
                  <a:lnTo>
                    <a:pt x="348818" y="22479"/>
                  </a:lnTo>
                  <a:lnTo>
                    <a:pt x="348957" y="23190"/>
                  </a:lnTo>
                  <a:lnTo>
                    <a:pt x="349046" y="23863"/>
                  </a:lnTo>
                  <a:lnTo>
                    <a:pt x="349326" y="23329"/>
                  </a:lnTo>
                  <a:lnTo>
                    <a:pt x="349542" y="22783"/>
                  </a:lnTo>
                  <a:lnTo>
                    <a:pt x="349631" y="22212"/>
                  </a:lnTo>
                  <a:close/>
                </a:path>
                <a:path w="372744" h="408304">
                  <a:moveTo>
                    <a:pt x="349999" y="22263"/>
                  </a:moveTo>
                  <a:lnTo>
                    <a:pt x="349694" y="21958"/>
                  </a:lnTo>
                  <a:lnTo>
                    <a:pt x="349643" y="22123"/>
                  </a:lnTo>
                  <a:lnTo>
                    <a:pt x="349872" y="22275"/>
                  </a:lnTo>
                  <a:lnTo>
                    <a:pt x="349999" y="22263"/>
                  </a:lnTo>
                  <a:close/>
                </a:path>
                <a:path w="372744" h="408304">
                  <a:moveTo>
                    <a:pt x="353529" y="18973"/>
                  </a:moveTo>
                  <a:lnTo>
                    <a:pt x="352755" y="19443"/>
                  </a:lnTo>
                  <a:lnTo>
                    <a:pt x="352272" y="19812"/>
                  </a:lnTo>
                  <a:lnTo>
                    <a:pt x="352691" y="19545"/>
                  </a:lnTo>
                  <a:lnTo>
                    <a:pt x="353529" y="18973"/>
                  </a:lnTo>
                  <a:close/>
                </a:path>
                <a:path w="372744" h="408304">
                  <a:moveTo>
                    <a:pt x="354393" y="18605"/>
                  </a:moveTo>
                  <a:lnTo>
                    <a:pt x="354241" y="18313"/>
                  </a:lnTo>
                  <a:lnTo>
                    <a:pt x="354088" y="18440"/>
                  </a:lnTo>
                  <a:lnTo>
                    <a:pt x="353606" y="18135"/>
                  </a:lnTo>
                  <a:lnTo>
                    <a:pt x="352437" y="17284"/>
                  </a:lnTo>
                  <a:lnTo>
                    <a:pt x="351180" y="17589"/>
                  </a:lnTo>
                  <a:lnTo>
                    <a:pt x="353453" y="18935"/>
                  </a:lnTo>
                  <a:lnTo>
                    <a:pt x="353872" y="18618"/>
                  </a:lnTo>
                  <a:lnTo>
                    <a:pt x="354076" y="18453"/>
                  </a:lnTo>
                  <a:lnTo>
                    <a:pt x="354304" y="18567"/>
                  </a:lnTo>
                  <a:close/>
                </a:path>
                <a:path w="372744" h="408304">
                  <a:moveTo>
                    <a:pt x="356082" y="29578"/>
                  </a:moveTo>
                  <a:lnTo>
                    <a:pt x="354685" y="28663"/>
                  </a:lnTo>
                  <a:lnTo>
                    <a:pt x="354190" y="27736"/>
                  </a:lnTo>
                  <a:lnTo>
                    <a:pt x="352450" y="30975"/>
                  </a:lnTo>
                  <a:lnTo>
                    <a:pt x="355231" y="31432"/>
                  </a:lnTo>
                  <a:lnTo>
                    <a:pt x="354279" y="30518"/>
                  </a:lnTo>
                  <a:lnTo>
                    <a:pt x="356082" y="29578"/>
                  </a:lnTo>
                  <a:close/>
                </a:path>
                <a:path w="372744" h="408304">
                  <a:moveTo>
                    <a:pt x="357085" y="20015"/>
                  </a:moveTo>
                  <a:lnTo>
                    <a:pt x="356336" y="20383"/>
                  </a:lnTo>
                  <a:lnTo>
                    <a:pt x="356819" y="21310"/>
                  </a:lnTo>
                  <a:lnTo>
                    <a:pt x="357085" y="20015"/>
                  </a:lnTo>
                  <a:close/>
                </a:path>
                <a:path w="372744" h="408304">
                  <a:moveTo>
                    <a:pt x="357822" y="12344"/>
                  </a:moveTo>
                  <a:lnTo>
                    <a:pt x="356895" y="12344"/>
                  </a:lnTo>
                  <a:lnTo>
                    <a:pt x="355523" y="12788"/>
                  </a:lnTo>
                  <a:lnTo>
                    <a:pt x="354571" y="11861"/>
                  </a:lnTo>
                  <a:lnTo>
                    <a:pt x="355079" y="12611"/>
                  </a:lnTo>
                  <a:lnTo>
                    <a:pt x="356616" y="13246"/>
                  </a:lnTo>
                  <a:lnTo>
                    <a:pt x="357479" y="14008"/>
                  </a:lnTo>
                  <a:lnTo>
                    <a:pt x="357822" y="12344"/>
                  </a:lnTo>
                  <a:close/>
                </a:path>
                <a:path w="372744" h="408304">
                  <a:moveTo>
                    <a:pt x="358470" y="15443"/>
                  </a:moveTo>
                  <a:lnTo>
                    <a:pt x="358228" y="14668"/>
                  </a:lnTo>
                  <a:lnTo>
                    <a:pt x="357492" y="14008"/>
                  </a:lnTo>
                  <a:lnTo>
                    <a:pt x="356984" y="16497"/>
                  </a:lnTo>
                  <a:lnTo>
                    <a:pt x="358470" y="15443"/>
                  </a:lnTo>
                  <a:close/>
                </a:path>
                <a:path w="372744" h="408304">
                  <a:moveTo>
                    <a:pt x="359092" y="19024"/>
                  </a:moveTo>
                  <a:lnTo>
                    <a:pt x="358609" y="18554"/>
                  </a:lnTo>
                  <a:lnTo>
                    <a:pt x="357682" y="18084"/>
                  </a:lnTo>
                  <a:lnTo>
                    <a:pt x="357657" y="17170"/>
                  </a:lnTo>
                  <a:lnTo>
                    <a:pt x="357085" y="20015"/>
                  </a:lnTo>
                  <a:lnTo>
                    <a:pt x="359092" y="19024"/>
                  </a:lnTo>
                  <a:close/>
                </a:path>
                <a:path w="372744" h="408304">
                  <a:moveTo>
                    <a:pt x="360057" y="22479"/>
                  </a:moveTo>
                  <a:lnTo>
                    <a:pt x="359143" y="21805"/>
                  </a:lnTo>
                  <a:lnTo>
                    <a:pt x="359156" y="22250"/>
                  </a:lnTo>
                  <a:lnTo>
                    <a:pt x="360057" y="22479"/>
                  </a:lnTo>
                  <a:close/>
                </a:path>
                <a:path w="372744" h="408304">
                  <a:moveTo>
                    <a:pt x="365061" y="3644"/>
                  </a:moveTo>
                  <a:lnTo>
                    <a:pt x="364134" y="3175"/>
                  </a:lnTo>
                  <a:lnTo>
                    <a:pt x="362750" y="4089"/>
                  </a:lnTo>
                  <a:lnTo>
                    <a:pt x="362750" y="3162"/>
                  </a:lnTo>
                  <a:lnTo>
                    <a:pt x="361861" y="5003"/>
                  </a:lnTo>
                  <a:lnTo>
                    <a:pt x="362788" y="5473"/>
                  </a:lnTo>
                  <a:lnTo>
                    <a:pt x="364642" y="5956"/>
                  </a:lnTo>
                  <a:lnTo>
                    <a:pt x="365061" y="3644"/>
                  </a:lnTo>
                  <a:close/>
                </a:path>
                <a:path w="372744" h="408304">
                  <a:moveTo>
                    <a:pt x="365099" y="19558"/>
                  </a:moveTo>
                  <a:lnTo>
                    <a:pt x="364604" y="17703"/>
                  </a:lnTo>
                  <a:lnTo>
                    <a:pt x="362750" y="17691"/>
                  </a:lnTo>
                  <a:lnTo>
                    <a:pt x="362724" y="16789"/>
                  </a:lnTo>
                  <a:lnTo>
                    <a:pt x="361873" y="19532"/>
                  </a:lnTo>
                  <a:lnTo>
                    <a:pt x="365099" y="19558"/>
                  </a:lnTo>
                  <a:close/>
                </a:path>
                <a:path w="372744" h="408304">
                  <a:moveTo>
                    <a:pt x="365658" y="8318"/>
                  </a:moveTo>
                  <a:lnTo>
                    <a:pt x="365264" y="8128"/>
                  </a:lnTo>
                  <a:lnTo>
                    <a:pt x="364985" y="8178"/>
                  </a:lnTo>
                  <a:lnTo>
                    <a:pt x="365353" y="9410"/>
                  </a:lnTo>
                  <a:lnTo>
                    <a:pt x="365658" y="8318"/>
                  </a:lnTo>
                  <a:close/>
                </a:path>
                <a:path w="372744" h="408304">
                  <a:moveTo>
                    <a:pt x="366915" y="22021"/>
                  </a:moveTo>
                  <a:lnTo>
                    <a:pt x="364693" y="22313"/>
                  </a:lnTo>
                  <a:lnTo>
                    <a:pt x="364705" y="22758"/>
                  </a:lnTo>
                  <a:lnTo>
                    <a:pt x="362927" y="23202"/>
                  </a:lnTo>
                  <a:lnTo>
                    <a:pt x="360057" y="22479"/>
                  </a:lnTo>
                  <a:lnTo>
                    <a:pt x="361099" y="23241"/>
                  </a:lnTo>
                  <a:lnTo>
                    <a:pt x="362496" y="24142"/>
                  </a:lnTo>
                  <a:lnTo>
                    <a:pt x="364756" y="25069"/>
                  </a:lnTo>
                  <a:lnTo>
                    <a:pt x="364744" y="24599"/>
                  </a:lnTo>
                  <a:lnTo>
                    <a:pt x="364261" y="23685"/>
                  </a:lnTo>
                  <a:lnTo>
                    <a:pt x="365175" y="23228"/>
                  </a:lnTo>
                  <a:lnTo>
                    <a:pt x="366318" y="23241"/>
                  </a:lnTo>
                  <a:lnTo>
                    <a:pt x="365975" y="24142"/>
                  </a:lnTo>
                  <a:lnTo>
                    <a:pt x="366560" y="24739"/>
                  </a:lnTo>
                  <a:lnTo>
                    <a:pt x="366687" y="23228"/>
                  </a:lnTo>
                  <a:lnTo>
                    <a:pt x="366915" y="22021"/>
                  </a:lnTo>
                  <a:close/>
                </a:path>
                <a:path w="372744" h="408304">
                  <a:moveTo>
                    <a:pt x="367055" y="25095"/>
                  </a:moveTo>
                  <a:lnTo>
                    <a:pt x="366814" y="25006"/>
                  </a:lnTo>
                  <a:lnTo>
                    <a:pt x="366699" y="24879"/>
                  </a:lnTo>
                  <a:lnTo>
                    <a:pt x="366560" y="24739"/>
                  </a:lnTo>
                  <a:lnTo>
                    <a:pt x="366572" y="25146"/>
                  </a:lnTo>
                  <a:lnTo>
                    <a:pt x="366636" y="25374"/>
                  </a:lnTo>
                  <a:lnTo>
                    <a:pt x="367055" y="25095"/>
                  </a:lnTo>
                  <a:close/>
                </a:path>
                <a:path w="372744" h="408304">
                  <a:moveTo>
                    <a:pt x="367233" y="9652"/>
                  </a:moveTo>
                  <a:lnTo>
                    <a:pt x="366052" y="7353"/>
                  </a:lnTo>
                  <a:lnTo>
                    <a:pt x="366750" y="8394"/>
                  </a:lnTo>
                  <a:lnTo>
                    <a:pt x="366255" y="7239"/>
                  </a:lnTo>
                  <a:lnTo>
                    <a:pt x="366318" y="6007"/>
                  </a:lnTo>
                  <a:lnTo>
                    <a:pt x="365658" y="8318"/>
                  </a:lnTo>
                  <a:lnTo>
                    <a:pt x="366318" y="8648"/>
                  </a:lnTo>
                  <a:lnTo>
                    <a:pt x="367233" y="9652"/>
                  </a:lnTo>
                  <a:close/>
                </a:path>
                <a:path w="372744" h="408304">
                  <a:moveTo>
                    <a:pt x="368566" y="8509"/>
                  </a:moveTo>
                  <a:lnTo>
                    <a:pt x="367741" y="13589"/>
                  </a:lnTo>
                  <a:lnTo>
                    <a:pt x="368198" y="13131"/>
                  </a:lnTo>
                  <a:lnTo>
                    <a:pt x="368566" y="8509"/>
                  </a:lnTo>
                  <a:close/>
                </a:path>
                <a:path w="372744" h="408304">
                  <a:moveTo>
                    <a:pt x="369201" y="2755"/>
                  </a:moveTo>
                  <a:lnTo>
                    <a:pt x="368566" y="2336"/>
                  </a:lnTo>
                  <a:lnTo>
                    <a:pt x="367576" y="3886"/>
                  </a:lnTo>
                  <a:lnTo>
                    <a:pt x="369201" y="2755"/>
                  </a:lnTo>
                  <a:close/>
                </a:path>
                <a:path w="372744" h="408304">
                  <a:moveTo>
                    <a:pt x="369366" y="1117"/>
                  </a:moveTo>
                  <a:lnTo>
                    <a:pt x="369138" y="1092"/>
                  </a:lnTo>
                  <a:lnTo>
                    <a:pt x="368871" y="1003"/>
                  </a:lnTo>
                  <a:lnTo>
                    <a:pt x="368376" y="1460"/>
                  </a:lnTo>
                  <a:lnTo>
                    <a:pt x="367792" y="1816"/>
                  </a:lnTo>
                  <a:lnTo>
                    <a:pt x="368566" y="2336"/>
                  </a:lnTo>
                  <a:lnTo>
                    <a:pt x="369366" y="1117"/>
                  </a:lnTo>
                  <a:close/>
                </a:path>
                <a:path w="372744" h="408304">
                  <a:moveTo>
                    <a:pt x="369849" y="0"/>
                  </a:moveTo>
                  <a:lnTo>
                    <a:pt x="367271" y="571"/>
                  </a:lnTo>
                  <a:lnTo>
                    <a:pt x="368871" y="1003"/>
                  </a:lnTo>
                  <a:lnTo>
                    <a:pt x="369849" y="0"/>
                  </a:lnTo>
                  <a:close/>
                </a:path>
                <a:path w="372744" h="408304">
                  <a:moveTo>
                    <a:pt x="372198" y="4851"/>
                  </a:moveTo>
                  <a:lnTo>
                    <a:pt x="369862" y="2971"/>
                  </a:lnTo>
                  <a:lnTo>
                    <a:pt x="367601" y="5727"/>
                  </a:lnTo>
                  <a:lnTo>
                    <a:pt x="368985" y="5740"/>
                  </a:lnTo>
                  <a:lnTo>
                    <a:pt x="370357" y="5295"/>
                  </a:lnTo>
                  <a:lnTo>
                    <a:pt x="369938" y="7607"/>
                  </a:lnTo>
                  <a:lnTo>
                    <a:pt x="372198" y="485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496172" y="3907713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60" h="348614">
                  <a:moveTo>
                    <a:pt x="2362" y="342417"/>
                  </a:moveTo>
                  <a:lnTo>
                    <a:pt x="2184" y="341414"/>
                  </a:lnTo>
                  <a:lnTo>
                    <a:pt x="0" y="342150"/>
                  </a:lnTo>
                  <a:lnTo>
                    <a:pt x="2362" y="342417"/>
                  </a:lnTo>
                  <a:close/>
                </a:path>
                <a:path w="340360" h="348614">
                  <a:moveTo>
                    <a:pt x="3390" y="347052"/>
                  </a:moveTo>
                  <a:lnTo>
                    <a:pt x="101" y="345046"/>
                  </a:lnTo>
                  <a:lnTo>
                    <a:pt x="2108" y="348081"/>
                  </a:lnTo>
                  <a:lnTo>
                    <a:pt x="2247" y="347637"/>
                  </a:lnTo>
                  <a:lnTo>
                    <a:pt x="2501" y="346773"/>
                  </a:lnTo>
                  <a:lnTo>
                    <a:pt x="3390" y="347052"/>
                  </a:lnTo>
                  <a:close/>
                </a:path>
                <a:path w="340360" h="348614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60" h="348614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60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60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60" h="348614">
                  <a:moveTo>
                    <a:pt x="272999" y="77254"/>
                  </a:move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close/>
                </a:path>
                <a:path w="340360" h="348614">
                  <a:moveTo>
                    <a:pt x="273265" y="79425"/>
                  </a:moveTo>
                  <a:lnTo>
                    <a:pt x="273177" y="78943"/>
                  </a:lnTo>
                  <a:lnTo>
                    <a:pt x="272948" y="78041"/>
                  </a:lnTo>
                  <a:lnTo>
                    <a:pt x="272796" y="79514"/>
                  </a:lnTo>
                  <a:lnTo>
                    <a:pt x="273265" y="79425"/>
                  </a:lnTo>
                  <a:close/>
                </a:path>
                <a:path w="340360" h="348614">
                  <a:moveTo>
                    <a:pt x="275894" y="78943"/>
                  </a:moveTo>
                  <a:lnTo>
                    <a:pt x="275399" y="77444"/>
                  </a:lnTo>
                  <a:lnTo>
                    <a:pt x="273304" y="79413"/>
                  </a:lnTo>
                  <a:lnTo>
                    <a:pt x="275894" y="78943"/>
                  </a:lnTo>
                  <a:close/>
                </a:path>
                <a:path w="340360" h="348614">
                  <a:moveTo>
                    <a:pt x="277926" y="81622"/>
                  </a:moveTo>
                  <a:lnTo>
                    <a:pt x="272796" y="79565"/>
                  </a:lnTo>
                  <a:lnTo>
                    <a:pt x="272707" y="80365"/>
                  </a:lnTo>
                  <a:lnTo>
                    <a:pt x="271449" y="80429"/>
                  </a:lnTo>
                  <a:lnTo>
                    <a:pt x="274802" y="82664"/>
                  </a:lnTo>
                  <a:lnTo>
                    <a:pt x="277926" y="81622"/>
                  </a:lnTo>
                  <a:close/>
                </a:path>
                <a:path w="340360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60" h="348614">
                  <a:moveTo>
                    <a:pt x="314007" y="20637"/>
                  </a:moveTo>
                  <a:lnTo>
                    <a:pt x="313055" y="20180"/>
                  </a:lnTo>
                  <a:lnTo>
                    <a:pt x="311785" y="22504"/>
                  </a:lnTo>
                  <a:lnTo>
                    <a:pt x="312293" y="23418"/>
                  </a:lnTo>
                  <a:lnTo>
                    <a:pt x="313220" y="23406"/>
                  </a:lnTo>
                  <a:lnTo>
                    <a:pt x="313626" y="22479"/>
                  </a:lnTo>
                  <a:lnTo>
                    <a:pt x="313588" y="21551"/>
                  </a:lnTo>
                  <a:lnTo>
                    <a:pt x="314007" y="20637"/>
                  </a:lnTo>
                  <a:close/>
                </a:path>
                <a:path w="340360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60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60" h="348614">
                  <a:moveTo>
                    <a:pt x="333870" y="2781"/>
                  </a:moveTo>
                  <a:lnTo>
                    <a:pt x="333502" y="2438"/>
                  </a:lnTo>
                  <a:lnTo>
                    <a:pt x="333527" y="2032"/>
                  </a:lnTo>
                  <a:lnTo>
                    <a:pt x="333641" y="1612"/>
                  </a:lnTo>
                  <a:lnTo>
                    <a:pt x="332536" y="2514"/>
                  </a:lnTo>
                  <a:lnTo>
                    <a:pt x="330987" y="3136"/>
                  </a:lnTo>
                  <a:lnTo>
                    <a:pt x="331622" y="3746"/>
                  </a:lnTo>
                  <a:lnTo>
                    <a:pt x="333870" y="2781"/>
                  </a:lnTo>
                  <a:close/>
                </a:path>
                <a:path w="340360" h="348614">
                  <a:moveTo>
                    <a:pt x="334695" y="635"/>
                  </a:moveTo>
                  <a:lnTo>
                    <a:pt x="334670" y="0"/>
                  </a:lnTo>
                  <a:lnTo>
                    <a:pt x="334403" y="292"/>
                  </a:lnTo>
                  <a:lnTo>
                    <a:pt x="333832" y="952"/>
                  </a:lnTo>
                  <a:lnTo>
                    <a:pt x="333641" y="1612"/>
                  </a:lnTo>
                  <a:lnTo>
                    <a:pt x="334225" y="1168"/>
                  </a:lnTo>
                  <a:lnTo>
                    <a:pt x="334695" y="635"/>
                  </a:lnTo>
                  <a:close/>
                </a:path>
                <a:path w="340360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504842" y="4790929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5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5" y="331381"/>
                  </a:lnTo>
                  <a:lnTo>
                    <a:pt x="20751" y="331381"/>
                  </a:lnTo>
                  <a:lnTo>
                    <a:pt x="10426" y="321056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6"/>
                  </a:lnTo>
                  <a:lnTo>
                    <a:pt x="3619" y="0"/>
                  </a:lnTo>
                  <a:close/>
                </a:path>
                <a:path w="338455" h="342900">
                  <a:moveTo>
                    <a:pt x="20641" y="320955"/>
                  </a:moveTo>
                  <a:lnTo>
                    <a:pt x="10426" y="321056"/>
                  </a:lnTo>
                  <a:lnTo>
                    <a:pt x="20751" y="331381"/>
                  </a:lnTo>
                  <a:lnTo>
                    <a:pt x="20641" y="320955"/>
                  </a:lnTo>
                  <a:close/>
                </a:path>
                <a:path w="338455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81"/>
                  </a:lnTo>
                  <a:lnTo>
                    <a:pt x="334855" y="331381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5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5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5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466340" y="4818087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20">
                  <a:moveTo>
                    <a:pt x="11684" y="25400"/>
                  </a:moveTo>
                  <a:lnTo>
                    <a:pt x="10769" y="25400"/>
                  </a:lnTo>
                  <a:lnTo>
                    <a:pt x="10680" y="25908"/>
                  </a:lnTo>
                  <a:lnTo>
                    <a:pt x="11684" y="25552"/>
                  </a:lnTo>
                  <a:lnTo>
                    <a:pt x="11684" y="25400"/>
                  </a:lnTo>
                  <a:close/>
                </a:path>
                <a:path w="393700" h="363220">
                  <a:moveTo>
                    <a:pt x="23685" y="33020"/>
                  </a:moveTo>
                  <a:lnTo>
                    <a:pt x="21882" y="29349"/>
                  </a:lnTo>
                  <a:lnTo>
                    <a:pt x="21386" y="33020"/>
                  </a:lnTo>
                  <a:lnTo>
                    <a:pt x="23685" y="33020"/>
                  </a:lnTo>
                  <a:close/>
                </a:path>
                <a:path w="393700" h="363220">
                  <a:moveTo>
                    <a:pt x="24790" y="34213"/>
                  </a:moveTo>
                  <a:lnTo>
                    <a:pt x="24726" y="34074"/>
                  </a:lnTo>
                  <a:lnTo>
                    <a:pt x="24587" y="33807"/>
                  </a:lnTo>
                  <a:lnTo>
                    <a:pt x="24434" y="34124"/>
                  </a:lnTo>
                  <a:lnTo>
                    <a:pt x="24561" y="34188"/>
                  </a:lnTo>
                  <a:lnTo>
                    <a:pt x="24790" y="34213"/>
                  </a:lnTo>
                  <a:close/>
                </a:path>
                <a:path w="393700" h="363220">
                  <a:moveTo>
                    <a:pt x="58813" y="43180"/>
                  </a:moveTo>
                  <a:lnTo>
                    <a:pt x="58572" y="43116"/>
                  </a:lnTo>
                  <a:lnTo>
                    <a:pt x="58813" y="43180"/>
                  </a:lnTo>
                  <a:close/>
                </a:path>
                <a:path w="393700" h="363220">
                  <a:moveTo>
                    <a:pt x="63411" y="24130"/>
                  </a:moveTo>
                  <a:lnTo>
                    <a:pt x="63004" y="20320"/>
                  </a:lnTo>
                  <a:lnTo>
                    <a:pt x="62941" y="23749"/>
                  </a:lnTo>
                  <a:lnTo>
                    <a:pt x="63411" y="24130"/>
                  </a:lnTo>
                  <a:close/>
                </a:path>
                <a:path w="393700" h="363220">
                  <a:moveTo>
                    <a:pt x="82054" y="48260"/>
                  </a:moveTo>
                  <a:lnTo>
                    <a:pt x="79933" y="50800"/>
                  </a:lnTo>
                  <a:lnTo>
                    <a:pt x="81927" y="50800"/>
                  </a:lnTo>
                  <a:lnTo>
                    <a:pt x="82054" y="48260"/>
                  </a:lnTo>
                  <a:close/>
                </a:path>
                <a:path w="393700" h="363220">
                  <a:moveTo>
                    <a:pt x="86499" y="50800"/>
                  </a:moveTo>
                  <a:lnTo>
                    <a:pt x="81927" y="50800"/>
                  </a:lnTo>
                  <a:lnTo>
                    <a:pt x="81673" y="55880"/>
                  </a:lnTo>
                  <a:lnTo>
                    <a:pt x="86499" y="50800"/>
                  </a:lnTo>
                  <a:close/>
                </a:path>
                <a:path w="393700" h="363220">
                  <a:moveTo>
                    <a:pt x="88912" y="58293"/>
                  </a:moveTo>
                  <a:lnTo>
                    <a:pt x="88493" y="57150"/>
                  </a:lnTo>
                  <a:lnTo>
                    <a:pt x="88900" y="58420"/>
                  </a:lnTo>
                  <a:lnTo>
                    <a:pt x="88912" y="58293"/>
                  </a:lnTo>
                  <a:close/>
                </a:path>
                <a:path w="393700" h="363220">
                  <a:moveTo>
                    <a:pt x="98564" y="38100"/>
                  </a:moveTo>
                  <a:lnTo>
                    <a:pt x="98475" y="37757"/>
                  </a:lnTo>
                  <a:lnTo>
                    <a:pt x="98082" y="38100"/>
                  </a:lnTo>
                  <a:lnTo>
                    <a:pt x="98564" y="38100"/>
                  </a:lnTo>
                  <a:close/>
                </a:path>
                <a:path w="393700" h="363220">
                  <a:moveTo>
                    <a:pt x="99085" y="61620"/>
                  </a:moveTo>
                  <a:lnTo>
                    <a:pt x="98818" y="61010"/>
                  </a:lnTo>
                  <a:lnTo>
                    <a:pt x="96405" y="64770"/>
                  </a:lnTo>
                  <a:lnTo>
                    <a:pt x="99085" y="61620"/>
                  </a:lnTo>
                  <a:close/>
                </a:path>
                <a:path w="393700" h="363220">
                  <a:moveTo>
                    <a:pt x="99669" y="59690"/>
                  </a:moveTo>
                  <a:lnTo>
                    <a:pt x="98564" y="60452"/>
                  </a:lnTo>
                  <a:lnTo>
                    <a:pt x="98818" y="61010"/>
                  </a:lnTo>
                  <a:lnTo>
                    <a:pt x="99669" y="59690"/>
                  </a:lnTo>
                  <a:close/>
                </a:path>
                <a:path w="393700" h="363220">
                  <a:moveTo>
                    <a:pt x="99847" y="57670"/>
                  </a:moveTo>
                  <a:lnTo>
                    <a:pt x="99771" y="57492"/>
                  </a:lnTo>
                  <a:lnTo>
                    <a:pt x="99758" y="57365"/>
                  </a:lnTo>
                  <a:lnTo>
                    <a:pt x="98437" y="57937"/>
                  </a:lnTo>
                  <a:lnTo>
                    <a:pt x="98894" y="57950"/>
                  </a:lnTo>
                  <a:lnTo>
                    <a:pt x="99847" y="57670"/>
                  </a:lnTo>
                  <a:close/>
                </a:path>
                <a:path w="393700" h="363220">
                  <a:moveTo>
                    <a:pt x="100749" y="59690"/>
                  </a:moveTo>
                  <a:lnTo>
                    <a:pt x="99085" y="61620"/>
                  </a:lnTo>
                  <a:lnTo>
                    <a:pt x="100368" y="64503"/>
                  </a:lnTo>
                  <a:lnTo>
                    <a:pt x="100749" y="59690"/>
                  </a:lnTo>
                  <a:close/>
                </a:path>
                <a:path w="393700" h="363220">
                  <a:moveTo>
                    <a:pt x="102692" y="38100"/>
                  </a:moveTo>
                  <a:lnTo>
                    <a:pt x="100609" y="38100"/>
                  </a:lnTo>
                  <a:lnTo>
                    <a:pt x="102108" y="39763"/>
                  </a:lnTo>
                  <a:lnTo>
                    <a:pt x="102692" y="38100"/>
                  </a:lnTo>
                  <a:close/>
                </a:path>
                <a:path w="393700" h="363220">
                  <a:moveTo>
                    <a:pt x="106502" y="38100"/>
                  </a:moveTo>
                  <a:lnTo>
                    <a:pt x="104635" y="36830"/>
                  </a:lnTo>
                  <a:lnTo>
                    <a:pt x="104813" y="38100"/>
                  </a:lnTo>
                  <a:lnTo>
                    <a:pt x="106502" y="38100"/>
                  </a:lnTo>
                  <a:close/>
                </a:path>
                <a:path w="393700" h="363220">
                  <a:moveTo>
                    <a:pt x="106934" y="69367"/>
                  </a:moveTo>
                  <a:lnTo>
                    <a:pt x="105067" y="69850"/>
                  </a:lnTo>
                  <a:lnTo>
                    <a:pt x="106845" y="70840"/>
                  </a:lnTo>
                  <a:lnTo>
                    <a:pt x="106934" y="69367"/>
                  </a:lnTo>
                  <a:close/>
                </a:path>
                <a:path w="393700" h="363220">
                  <a:moveTo>
                    <a:pt x="109639" y="72390"/>
                  </a:moveTo>
                  <a:lnTo>
                    <a:pt x="106845" y="70840"/>
                  </a:lnTo>
                  <a:lnTo>
                    <a:pt x="106768" y="72390"/>
                  </a:lnTo>
                  <a:lnTo>
                    <a:pt x="109639" y="72390"/>
                  </a:lnTo>
                  <a:close/>
                </a:path>
                <a:path w="393700" h="363220">
                  <a:moveTo>
                    <a:pt x="115912" y="76200"/>
                  </a:moveTo>
                  <a:lnTo>
                    <a:pt x="114744" y="75755"/>
                  </a:lnTo>
                  <a:lnTo>
                    <a:pt x="114909" y="76200"/>
                  </a:lnTo>
                  <a:lnTo>
                    <a:pt x="115912" y="76200"/>
                  </a:lnTo>
                  <a:close/>
                </a:path>
                <a:path w="393700" h="363220">
                  <a:moveTo>
                    <a:pt x="156362" y="95935"/>
                  </a:moveTo>
                  <a:lnTo>
                    <a:pt x="154076" y="97663"/>
                  </a:lnTo>
                  <a:lnTo>
                    <a:pt x="155702" y="98526"/>
                  </a:lnTo>
                  <a:lnTo>
                    <a:pt x="155613" y="96989"/>
                  </a:lnTo>
                  <a:lnTo>
                    <a:pt x="156362" y="95935"/>
                  </a:lnTo>
                  <a:close/>
                </a:path>
                <a:path w="393700" h="363220">
                  <a:moveTo>
                    <a:pt x="192214" y="113703"/>
                  </a:moveTo>
                  <a:lnTo>
                    <a:pt x="191008" y="113728"/>
                  </a:lnTo>
                  <a:lnTo>
                    <a:pt x="191528" y="113804"/>
                  </a:lnTo>
                  <a:lnTo>
                    <a:pt x="191897" y="113792"/>
                  </a:lnTo>
                  <a:lnTo>
                    <a:pt x="192214" y="113703"/>
                  </a:lnTo>
                  <a:close/>
                </a:path>
                <a:path w="393700" h="363220">
                  <a:moveTo>
                    <a:pt x="199085" y="116852"/>
                  </a:moveTo>
                  <a:lnTo>
                    <a:pt x="198450" y="117208"/>
                  </a:lnTo>
                  <a:lnTo>
                    <a:pt x="198081" y="117525"/>
                  </a:lnTo>
                  <a:lnTo>
                    <a:pt x="198310" y="117729"/>
                  </a:lnTo>
                  <a:lnTo>
                    <a:pt x="199085" y="116852"/>
                  </a:lnTo>
                  <a:close/>
                </a:path>
                <a:path w="393700" h="363220">
                  <a:moveTo>
                    <a:pt x="203390" y="119380"/>
                  </a:moveTo>
                  <a:lnTo>
                    <a:pt x="202577" y="119380"/>
                  </a:lnTo>
                  <a:lnTo>
                    <a:pt x="201231" y="118110"/>
                  </a:lnTo>
                  <a:lnTo>
                    <a:pt x="198932" y="127000"/>
                  </a:lnTo>
                  <a:lnTo>
                    <a:pt x="203390" y="119380"/>
                  </a:lnTo>
                  <a:close/>
                </a:path>
                <a:path w="393700" h="363220">
                  <a:moveTo>
                    <a:pt x="204101" y="116840"/>
                  </a:moveTo>
                  <a:lnTo>
                    <a:pt x="202768" y="115570"/>
                  </a:lnTo>
                  <a:lnTo>
                    <a:pt x="202476" y="116840"/>
                  </a:lnTo>
                  <a:lnTo>
                    <a:pt x="204101" y="116840"/>
                  </a:lnTo>
                  <a:close/>
                </a:path>
                <a:path w="393700" h="363220">
                  <a:moveTo>
                    <a:pt x="204495" y="119380"/>
                  </a:moveTo>
                  <a:lnTo>
                    <a:pt x="204139" y="118110"/>
                  </a:lnTo>
                  <a:lnTo>
                    <a:pt x="203390" y="119380"/>
                  </a:lnTo>
                  <a:lnTo>
                    <a:pt x="204495" y="119380"/>
                  </a:lnTo>
                  <a:close/>
                </a:path>
                <a:path w="393700" h="363220">
                  <a:moveTo>
                    <a:pt x="205689" y="130810"/>
                  </a:moveTo>
                  <a:lnTo>
                    <a:pt x="204889" y="124460"/>
                  </a:lnTo>
                  <a:lnTo>
                    <a:pt x="203365" y="124460"/>
                  </a:lnTo>
                  <a:lnTo>
                    <a:pt x="202184" y="128270"/>
                  </a:lnTo>
                  <a:lnTo>
                    <a:pt x="204698" y="128270"/>
                  </a:lnTo>
                  <a:lnTo>
                    <a:pt x="205384" y="132080"/>
                  </a:lnTo>
                  <a:lnTo>
                    <a:pt x="205689" y="130810"/>
                  </a:lnTo>
                  <a:close/>
                </a:path>
                <a:path w="393700" h="363220">
                  <a:moveTo>
                    <a:pt x="205955" y="124460"/>
                  </a:moveTo>
                  <a:lnTo>
                    <a:pt x="205828" y="124015"/>
                  </a:lnTo>
                  <a:lnTo>
                    <a:pt x="205422" y="122631"/>
                  </a:lnTo>
                  <a:lnTo>
                    <a:pt x="205308" y="123190"/>
                  </a:lnTo>
                  <a:lnTo>
                    <a:pt x="204736" y="123190"/>
                  </a:lnTo>
                  <a:lnTo>
                    <a:pt x="204889" y="124460"/>
                  </a:lnTo>
                  <a:lnTo>
                    <a:pt x="205066" y="124460"/>
                  </a:lnTo>
                  <a:lnTo>
                    <a:pt x="205955" y="124460"/>
                  </a:lnTo>
                  <a:close/>
                </a:path>
                <a:path w="393700" h="363220">
                  <a:moveTo>
                    <a:pt x="207238" y="123190"/>
                  </a:moveTo>
                  <a:lnTo>
                    <a:pt x="205587" y="123190"/>
                  </a:lnTo>
                  <a:lnTo>
                    <a:pt x="205828" y="124015"/>
                  </a:lnTo>
                  <a:lnTo>
                    <a:pt x="207238" y="123190"/>
                  </a:lnTo>
                  <a:close/>
                </a:path>
                <a:path w="393700" h="363220">
                  <a:moveTo>
                    <a:pt x="209067" y="92227"/>
                  </a:moveTo>
                  <a:lnTo>
                    <a:pt x="208280" y="92278"/>
                  </a:lnTo>
                  <a:lnTo>
                    <a:pt x="207772" y="92570"/>
                  </a:lnTo>
                  <a:lnTo>
                    <a:pt x="207479" y="93065"/>
                  </a:lnTo>
                  <a:lnTo>
                    <a:pt x="208267" y="93052"/>
                  </a:lnTo>
                  <a:lnTo>
                    <a:pt x="208851" y="92837"/>
                  </a:lnTo>
                  <a:lnTo>
                    <a:pt x="209067" y="92227"/>
                  </a:lnTo>
                  <a:close/>
                </a:path>
                <a:path w="393700" h="363220">
                  <a:moveTo>
                    <a:pt x="217347" y="131254"/>
                  </a:moveTo>
                  <a:lnTo>
                    <a:pt x="215976" y="130810"/>
                  </a:lnTo>
                  <a:lnTo>
                    <a:pt x="216509" y="132918"/>
                  </a:lnTo>
                  <a:lnTo>
                    <a:pt x="217347" y="131254"/>
                  </a:lnTo>
                  <a:close/>
                </a:path>
                <a:path w="393700" h="363220">
                  <a:moveTo>
                    <a:pt x="217893" y="138430"/>
                  </a:moveTo>
                  <a:lnTo>
                    <a:pt x="216509" y="132918"/>
                  </a:lnTo>
                  <a:lnTo>
                    <a:pt x="216293" y="133350"/>
                  </a:lnTo>
                  <a:lnTo>
                    <a:pt x="215328" y="135890"/>
                  </a:lnTo>
                  <a:lnTo>
                    <a:pt x="217893" y="138430"/>
                  </a:lnTo>
                  <a:close/>
                </a:path>
                <a:path w="393700" h="363220">
                  <a:moveTo>
                    <a:pt x="249669" y="146888"/>
                  </a:moveTo>
                  <a:lnTo>
                    <a:pt x="249161" y="147091"/>
                  </a:lnTo>
                  <a:lnTo>
                    <a:pt x="248805" y="147523"/>
                  </a:lnTo>
                  <a:lnTo>
                    <a:pt x="248945" y="148285"/>
                  </a:lnTo>
                  <a:lnTo>
                    <a:pt x="249085" y="147789"/>
                  </a:lnTo>
                  <a:lnTo>
                    <a:pt x="249377" y="147332"/>
                  </a:lnTo>
                  <a:lnTo>
                    <a:pt x="249669" y="146888"/>
                  </a:lnTo>
                  <a:close/>
                </a:path>
                <a:path w="393700" h="363220">
                  <a:moveTo>
                    <a:pt x="258787" y="141249"/>
                  </a:moveTo>
                  <a:lnTo>
                    <a:pt x="258762" y="140970"/>
                  </a:lnTo>
                  <a:lnTo>
                    <a:pt x="258432" y="140970"/>
                  </a:lnTo>
                  <a:lnTo>
                    <a:pt x="257644" y="142240"/>
                  </a:lnTo>
                  <a:lnTo>
                    <a:pt x="258787" y="141249"/>
                  </a:lnTo>
                  <a:close/>
                </a:path>
                <a:path w="393700" h="363220">
                  <a:moveTo>
                    <a:pt x="260845" y="133350"/>
                  </a:moveTo>
                  <a:lnTo>
                    <a:pt x="259295" y="132486"/>
                  </a:lnTo>
                  <a:lnTo>
                    <a:pt x="259892" y="133350"/>
                  </a:lnTo>
                  <a:lnTo>
                    <a:pt x="260845" y="133350"/>
                  </a:lnTo>
                  <a:close/>
                </a:path>
                <a:path w="393700" h="363220">
                  <a:moveTo>
                    <a:pt x="266065" y="157480"/>
                  </a:moveTo>
                  <a:lnTo>
                    <a:pt x="260324" y="158750"/>
                  </a:lnTo>
                  <a:lnTo>
                    <a:pt x="258610" y="157480"/>
                  </a:lnTo>
                  <a:lnTo>
                    <a:pt x="259511" y="158750"/>
                  </a:lnTo>
                  <a:lnTo>
                    <a:pt x="258140" y="158750"/>
                  </a:lnTo>
                  <a:lnTo>
                    <a:pt x="257454" y="160020"/>
                  </a:lnTo>
                  <a:lnTo>
                    <a:pt x="263702" y="160020"/>
                  </a:lnTo>
                  <a:lnTo>
                    <a:pt x="261670" y="162560"/>
                  </a:lnTo>
                  <a:lnTo>
                    <a:pt x="263093" y="162560"/>
                  </a:lnTo>
                  <a:lnTo>
                    <a:pt x="263321" y="163830"/>
                  </a:lnTo>
                  <a:lnTo>
                    <a:pt x="264858" y="161290"/>
                  </a:lnTo>
                  <a:lnTo>
                    <a:pt x="265061" y="160947"/>
                  </a:lnTo>
                  <a:lnTo>
                    <a:pt x="264744" y="161290"/>
                  </a:lnTo>
                  <a:lnTo>
                    <a:pt x="266065" y="157480"/>
                  </a:lnTo>
                  <a:close/>
                </a:path>
                <a:path w="393700" h="363220">
                  <a:moveTo>
                    <a:pt x="266661" y="159283"/>
                  </a:moveTo>
                  <a:lnTo>
                    <a:pt x="266407" y="158750"/>
                  </a:lnTo>
                  <a:lnTo>
                    <a:pt x="265061" y="160947"/>
                  </a:lnTo>
                  <a:lnTo>
                    <a:pt x="266661" y="159283"/>
                  </a:lnTo>
                  <a:close/>
                </a:path>
                <a:path w="393700" h="363220">
                  <a:moveTo>
                    <a:pt x="286169" y="183515"/>
                  </a:moveTo>
                  <a:lnTo>
                    <a:pt x="286131" y="183349"/>
                  </a:lnTo>
                  <a:lnTo>
                    <a:pt x="286004" y="183527"/>
                  </a:lnTo>
                  <a:lnTo>
                    <a:pt x="286169" y="183515"/>
                  </a:lnTo>
                  <a:close/>
                </a:path>
                <a:path w="393700" h="363220">
                  <a:moveTo>
                    <a:pt x="290144" y="185356"/>
                  </a:moveTo>
                  <a:lnTo>
                    <a:pt x="286169" y="184150"/>
                  </a:lnTo>
                  <a:lnTo>
                    <a:pt x="286778" y="186690"/>
                  </a:lnTo>
                  <a:lnTo>
                    <a:pt x="289293" y="186690"/>
                  </a:lnTo>
                  <a:lnTo>
                    <a:pt x="290144" y="185356"/>
                  </a:lnTo>
                  <a:close/>
                </a:path>
                <a:path w="393700" h="363220">
                  <a:moveTo>
                    <a:pt x="290525" y="177330"/>
                  </a:moveTo>
                  <a:lnTo>
                    <a:pt x="282257" y="182537"/>
                  </a:lnTo>
                  <a:lnTo>
                    <a:pt x="285508" y="181267"/>
                  </a:lnTo>
                  <a:lnTo>
                    <a:pt x="285838" y="182105"/>
                  </a:lnTo>
                  <a:lnTo>
                    <a:pt x="286131" y="183349"/>
                  </a:lnTo>
                  <a:lnTo>
                    <a:pt x="290525" y="177330"/>
                  </a:lnTo>
                  <a:close/>
                </a:path>
                <a:path w="393700" h="363220">
                  <a:moveTo>
                    <a:pt x="291426" y="183375"/>
                  </a:moveTo>
                  <a:lnTo>
                    <a:pt x="290144" y="185356"/>
                  </a:lnTo>
                  <a:lnTo>
                    <a:pt x="290322" y="185420"/>
                  </a:lnTo>
                  <a:lnTo>
                    <a:pt x="291426" y="183375"/>
                  </a:lnTo>
                  <a:close/>
                </a:path>
                <a:path w="393700" h="363220">
                  <a:moveTo>
                    <a:pt x="292392" y="189052"/>
                  </a:moveTo>
                  <a:lnTo>
                    <a:pt x="292138" y="189230"/>
                  </a:lnTo>
                  <a:lnTo>
                    <a:pt x="292188" y="190500"/>
                  </a:lnTo>
                  <a:lnTo>
                    <a:pt x="292392" y="189052"/>
                  </a:lnTo>
                  <a:close/>
                </a:path>
                <a:path w="393700" h="363220">
                  <a:moveTo>
                    <a:pt x="294208" y="190309"/>
                  </a:moveTo>
                  <a:lnTo>
                    <a:pt x="293128" y="190500"/>
                  </a:lnTo>
                  <a:lnTo>
                    <a:pt x="294030" y="190500"/>
                  </a:lnTo>
                  <a:lnTo>
                    <a:pt x="294208" y="190309"/>
                  </a:lnTo>
                  <a:close/>
                </a:path>
                <a:path w="393700" h="363220">
                  <a:moveTo>
                    <a:pt x="306158" y="177342"/>
                  </a:moveTo>
                  <a:lnTo>
                    <a:pt x="305854" y="176530"/>
                  </a:lnTo>
                  <a:lnTo>
                    <a:pt x="305854" y="176682"/>
                  </a:lnTo>
                  <a:lnTo>
                    <a:pt x="306146" y="177355"/>
                  </a:lnTo>
                  <a:close/>
                </a:path>
                <a:path w="393700" h="363220">
                  <a:moveTo>
                    <a:pt x="324383" y="226263"/>
                  </a:moveTo>
                  <a:lnTo>
                    <a:pt x="323786" y="226631"/>
                  </a:lnTo>
                  <a:lnTo>
                    <a:pt x="323481" y="227215"/>
                  </a:lnTo>
                  <a:lnTo>
                    <a:pt x="323875" y="228130"/>
                  </a:lnTo>
                  <a:lnTo>
                    <a:pt x="323850" y="227368"/>
                  </a:lnTo>
                  <a:lnTo>
                    <a:pt x="324078" y="226771"/>
                  </a:lnTo>
                  <a:lnTo>
                    <a:pt x="324383" y="226263"/>
                  </a:lnTo>
                  <a:close/>
                </a:path>
                <a:path w="393700" h="363220">
                  <a:moveTo>
                    <a:pt x="324612" y="177634"/>
                  </a:moveTo>
                  <a:lnTo>
                    <a:pt x="322770" y="179527"/>
                  </a:lnTo>
                  <a:lnTo>
                    <a:pt x="321183" y="181584"/>
                  </a:lnTo>
                  <a:lnTo>
                    <a:pt x="322249" y="182105"/>
                  </a:lnTo>
                  <a:lnTo>
                    <a:pt x="322592" y="182918"/>
                  </a:lnTo>
                  <a:lnTo>
                    <a:pt x="322643" y="183819"/>
                  </a:lnTo>
                  <a:lnTo>
                    <a:pt x="323253" y="181216"/>
                  </a:lnTo>
                  <a:lnTo>
                    <a:pt x="324612" y="177634"/>
                  </a:lnTo>
                  <a:close/>
                </a:path>
                <a:path w="393700" h="363220">
                  <a:moveTo>
                    <a:pt x="340245" y="232689"/>
                  </a:moveTo>
                  <a:lnTo>
                    <a:pt x="339991" y="233032"/>
                  </a:lnTo>
                  <a:lnTo>
                    <a:pt x="340245" y="232689"/>
                  </a:lnTo>
                  <a:close/>
                </a:path>
                <a:path w="393700" h="363220">
                  <a:moveTo>
                    <a:pt x="342569" y="246380"/>
                  </a:moveTo>
                  <a:lnTo>
                    <a:pt x="339775" y="250190"/>
                  </a:lnTo>
                  <a:lnTo>
                    <a:pt x="341896" y="248920"/>
                  </a:lnTo>
                  <a:lnTo>
                    <a:pt x="342506" y="249618"/>
                  </a:lnTo>
                  <a:lnTo>
                    <a:pt x="342519" y="248920"/>
                  </a:lnTo>
                  <a:lnTo>
                    <a:pt x="342569" y="246380"/>
                  </a:lnTo>
                  <a:close/>
                </a:path>
                <a:path w="393700" h="363220">
                  <a:moveTo>
                    <a:pt x="343268" y="247370"/>
                  </a:moveTo>
                  <a:lnTo>
                    <a:pt x="342798" y="247650"/>
                  </a:lnTo>
                  <a:lnTo>
                    <a:pt x="343268" y="247650"/>
                  </a:lnTo>
                  <a:lnTo>
                    <a:pt x="343268" y="247370"/>
                  </a:lnTo>
                  <a:close/>
                </a:path>
                <a:path w="393700" h="363220">
                  <a:moveTo>
                    <a:pt x="343471" y="250710"/>
                  </a:moveTo>
                  <a:lnTo>
                    <a:pt x="342506" y="249618"/>
                  </a:lnTo>
                  <a:lnTo>
                    <a:pt x="342455" y="252730"/>
                  </a:lnTo>
                  <a:lnTo>
                    <a:pt x="343471" y="250710"/>
                  </a:lnTo>
                  <a:close/>
                </a:path>
                <a:path w="393700" h="363220">
                  <a:moveTo>
                    <a:pt x="345833" y="256489"/>
                  </a:moveTo>
                  <a:lnTo>
                    <a:pt x="345579" y="254063"/>
                  </a:lnTo>
                  <a:lnTo>
                    <a:pt x="344551" y="254292"/>
                  </a:lnTo>
                  <a:lnTo>
                    <a:pt x="341312" y="252209"/>
                  </a:lnTo>
                  <a:lnTo>
                    <a:pt x="342963" y="254863"/>
                  </a:lnTo>
                  <a:lnTo>
                    <a:pt x="344004" y="254622"/>
                  </a:lnTo>
                  <a:lnTo>
                    <a:pt x="345833" y="256489"/>
                  </a:lnTo>
                  <a:close/>
                </a:path>
                <a:path w="393700" h="363220">
                  <a:moveTo>
                    <a:pt x="349224" y="250190"/>
                  </a:moveTo>
                  <a:lnTo>
                    <a:pt x="344919" y="247650"/>
                  </a:lnTo>
                  <a:lnTo>
                    <a:pt x="343687" y="247650"/>
                  </a:lnTo>
                  <a:lnTo>
                    <a:pt x="344373" y="248920"/>
                  </a:lnTo>
                  <a:lnTo>
                    <a:pt x="343471" y="250710"/>
                  </a:lnTo>
                  <a:lnTo>
                    <a:pt x="344131" y="251460"/>
                  </a:lnTo>
                  <a:lnTo>
                    <a:pt x="346278" y="251460"/>
                  </a:lnTo>
                  <a:lnTo>
                    <a:pt x="349224" y="250190"/>
                  </a:lnTo>
                  <a:close/>
                </a:path>
                <a:path w="393700" h="363220">
                  <a:moveTo>
                    <a:pt x="351040" y="258305"/>
                  </a:moveTo>
                  <a:lnTo>
                    <a:pt x="347687" y="259791"/>
                  </a:lnTo>
                  <a:lnTo>
                    <a:pt x="349478" y="260248"/>
                  </a:lnTo>
                  <a:lnTo>
                    <a:pt x="349745" y="259384"/>
                  </a:lnTo>
                  <a:lnTo>
                    <a:pt x="350329" y="259054"/>
                  </a:lnTo>
                  <a:lnTo>
                    <a:pt x="351040" y="258305"/>
                  </a:lnTo>
                  <a:close/>
                </a:path>
                <a:path w="393700" h="363220">
                  <a:moveTo>
                    <a:pt x="353441" y="249796"/>
                  </a:moveTo>
                  <a:lnTo>
                    <a:pt x="351485" y="247891"/>
                  </a:lnTo>
                  <a:lnTo>
                    <a:pt x="350456" y="248132"/>
                  </a:lnTo>
                  <a:lnTo>
                    <a:pt x="350240" y="249034"/>
                  </a:lnTo>
                  <a:lnTo>
                    <a:pt x="351040" y="249694"/>
                  </a:lnTo>
                  <a:lnTo>
                    <a:pt x="351955" y="249910"/>
                  </a:lnTo>
                  <a:lnTo>
                    <a:pt x="352755" y="250583"/>
                  </a:lnTo>
                  <a:lnTo>
                    <a:pt x="353441" y="249796"/>
                  </a:lnTo>
                  <a:close/>
                </a:path>
                <a:path w="393700" h="363220">
                  <a:moveTo>
                    <a:pt x="361378" y="234962"/>
                  </a:moveTo>
                  <a:lnTo>
                    <a:pt x="361213" y="233426"/>
                  </a:lnTo>
                  <a:lnTo>
                    <a:pt x="359003" y="233121"/>
                  </a:lnTo>
                  <a:lnTo>
                    <a:pt x="358902" y="233451"/>
                  </a:lnTo>
                  <a:lnTo>
                    <a:pt x="358902" y="233730"/>
                  </a:lnTo>
                  <a:lnTo>
                    <a:pt x="358838" y="234048"/>
                  </a:lnTo>
                  <a:lnTo>
                    <a:pt x="359702" y="234708"/>
                  </a:lnTo>
                  <a:lnTo>
                    <a:pt x="360553" y="235407"/>
                  </a:lnTo>
                  <a:lnTo>
                    <a:pt x="360959" y="236575"/>
                  </a:lnTo>
                  <a:lnTo>
                    <a:pt x="361378" y="234962"/>
                  </a:lnTo>
                  <a:close/>
                </a:path>
                <a:path w="393700" h="363220">
                  <a:moveTo>
                    <a:pt x="363270" y="281482"/>
                  </a:moveTo>
                  <a:lnTo>
                    <a:pt x="362966" y="279844"/>
                  </a:lnTo>
                  <a:lnTo>
                    <a:pt x="362902" y="282333"/>
                  </a:lnTo>
                  <a:lnTo>
                    <a:pt x="363270" y="281482"/>
                  </a:lnTo>
                  <a:close/>
                </a:path>
                <a:path w="393700" h="363220">
                  <a:moveTo>
                    <a:pt x="364286" y="276136"/>
                  </a:moveTo>
                  <a:lnTo>
                    <a:pt x="363867" y="274739"/>
                  </a:lnTo>
                  <a:lnTo>
                    <a:pt x="363855" y="273037"/>
                  </a:lnTo>
                  <a:lnTo>
                    <a:pt x="363054" y="273392"/>
                  </a:lnTo>
                  <a:lnTo>
                    <a:pt x="363118" y="275882"/>
                  </a:lnTo>
                  <a:lnTo>
                    <a:pt x="363575" y="275691"/>
                  </a:lnTo>
                  <a:lnTo>
                    <a:pt x="363943" y="275869"/>
                  </a:lnTo>
                  <a:lnTo>
                    <a:pt x="364286" y="276136"/>
                  </a:lnTo>
                  <a:close/>
                </a:path>
                <a:path w="393700" h="363220">
                  <a:moveTo>
                    <a:pt x="365353" y="277787"/>
                  </a:moveTo>
                  <a:lnTo>
                    <a:pt x="365188" y="277406"/>
                  </a:lnTo>
                  <a:lnTo>
                    <a:pt x="364858" y="276580"/>
                  </a:lnTo>
                  <a:lnTo>
                    <a:pt x="364286" y="276136"/>
                  </a:lnTo>
                  <a:lnTo>
                    <a:pt x="364502" y="276860"/>
                  </a:lnTo>
                  <a:lnTo>
                    <a:pt x="364756" y="277545"/>
                  </a:lnTo>
                  <a:lnTo>
                    <a:pt x="365353" y="277787"/>
                  </a:lnTo>
                  <a:close/>
                </a:path>
                <a:path w="393700" h="363220">
                  <a:moveTo>
                    <a:pt x="365950" y="291807"/>
                  </a:moveTo>
                  <a:lnTo>
                    <a:pt x="364858" y="291287"/>
                  </a:lnTo>
                  <a:lnTo>
                    <a:pt x="364451" y="292112"/>
                  </a:lnTo>
                  <a:lnTo>
                    <a:pt x="365950" y="291807"/>
                  </a:lnTo>
                  <a:close/>
                </a:path>
                <a:path w="393700" h="363220">
                  <a:moveTo>
                    <a:pt x="367411" y="283743"/>
                  </a:moveTo>
                  <a:lnTo>
                    <a:pt x="364871" y="283667"/>
                  </a:lnTo>
                  <a:lnTo>
                    <a:pt x="364744" y="285115"/>
                  </a:lnTo>
                  <a:lnTo>
                    <a:pt x="367411" y="283743"/>
                  </a:lnTo>
                  <a:close/>
                </a:path>
                <a:path w="393700" h="363220">
                  <a:moveTo>
                    <a:pt x="367423" y="275043"/>
                  </a:moveTo>
                  <a:lnTo>
                    <a:pt x="366979" y="275005"/>
                  </a:lnTo>
                  <a:lnTo>
                    <a:pt x="366420" y="275170"/>
                  </a:lnTo>
                  <a:lnTo>
                    <a:pt x="367030" y="275043"/>
                  </a:lnTo>
                  <a:lnTo>
                    <a:pt x="367423" y="275043"/>
                  </a:lnTo>
                  <a:close/>
                </a:path>
                <a:path w="393700" h="363220">
                  <a:moveTo>
                    <a:pt x="367728" y="275132"/>
                  </a:moveTo>
                  <a:lnTo>
                    <a:pt x="367449" y="275043"/>
                  </a:lnTo>
                  <a:lnTo>
                    <a:pt x="367728" y="275132"/>
                  </a:lnTo>
                  <a:close/>
                </a:path>
                <a:path w="393700" h="363220">
                  <a:moveTo>
                    <a:pt x="369722" y="276860"/>
                  </a:moveTo>
                  <a:lnTo>
                    <a:pt x="367779" y="275590"/>
                  </a:lnTo>
                  <a:lnTo>
                    <a:pt x="369112" y="276860"/>
                  </a:lnTo>
                  <a:lnTo>
                    <a:pt x="368782" y="277787"/>
                  </a:lnTo>
                  <a:lnTo>
                    <a:pt x="369722" y="276860"/>
                  </a:lnTo>
                  <a:close/>
                </a:path>
                <a:path w="393700" h="363220">
                  <a:moveTo>
                    <a:pt x="369976" y="265430"/>
                  </a:moveTo>
                  <a:lnTo>
                    <a:pt x="367614" y="265430"/>
                  </a:lnTo>
                  <a:lnTo>
                    <a:pt x="369062" y="266700"/>
                  </a:lnTo>
                  <a:lnTo>
                    <a:pt x="369976" y="265430"/>
                  </a:lnTo>
                  <a:close/>
                </a:path>
                <a:path w="393700" h="363220">
                  <a:moveTo>
                    <a:pt x="370179" y="300202"/>
                  </a:moveTo>
                  <a:lnTo>
                    <a:pt x="369798" y="298945"/>
                  </a:lnTo>
                  <a:lnTo>
                    <a:pt x="368566" y="298297"/>
                  </a:lnTo>
                  <a:lnTo>
                    <a:pt x="368312" y="299732"/>
                  </a:lnTo>
                  <a:lnTo>
                    <a:pt x="368719" y="299948"/>
                  </a:lnTo>
                  <a:lnTo>
                    <a:pt x="368490" y="300355"/>
                  </a:lnTo>
                  <a:lnTo>
                    <a:pt x="368896" y="300570"/>
                  </a:lnTo>
                  <a:lnTo>
                    <a:pt x="370179" y="300202"/>
                  </a:lnTo>
                  <a:close/>
                </a:path>
                <a:path w="393700" h="363220">
                  <a:moveTo>
                    <a:pt x="371436" y="292049"/>
                  </a:moveTo>
                  <a:lnTo>
                    <a:pt x="371030" y="292036"/>
                  </a:lnTo>
                  <a:lnTo>
                    <a:pt x="371157" y="292252"/>
                  </a:lnTo>
                  <a:lnTo>
                    <a:pt x="371436" y="292049"/>
                  </a:lnTo>
                  <a:close/>
                </a:path>
                <a:path w="393700" h="363220">
                  <a:moveTo>
                    <a:pt x="373659" y="290347"/>
                  </a:moveTo>
                  <a:lnTo>
                    <a:pt x="371436" y="292049"/>
                  </a:lnTo>
                  <a:lnTo>
                    <a:pt x="372833" y="292061"/>
                  </a:lnTo>
                  <a:lnTo>
                    <a:pt x="373659" y="290347"/>
                  </a:lnTo>
                  <a:close/>
                </a:path>
                <a:path w="393700" h="363220">
                  <a:moveTo>
                    <a:pt x="373659" y="286334"/>
                  </a:moveTo>
                  <a:lnTo>
                    <a:pt x="372440" y="285902"/>
                  </a:lnTo>
                  <a:lnTo>
                    <a:pt x="371894" y="285191"/>
                  </a:lnTo>
                  <a:lnTo>
                    <a:pt x="372122" y="285610"/>
                  </a:lnTo>
                  <a:lnTo>
                    <a:pt x="372313" y="286054"/>
                  </a:lnTo>
                  <a:lnTo>
                    <a:pt x="372325" y="286524"/>
                  </a:lnTo>
                  <a:lnTo>
                    <a:pt x="373659" y="286334"/>
                  </a:lnTo>
                  <a:close/>
                </a:path>
                <a:path w="393700" h="363220">
                  <a:moveTo>
                    <a:pt x="373989" y="324472"/>
                  </a:moveTo>
                  <a:lnTo>
                    <a:pt x="373659" y="324231"/>
                  </a:lnTo>
                  <a:lnTo>
                    <a:pt x="373443" y="324142"/>
                  </a:lnTo>
                  <a:lnTo>
                    <a:pt x="373418" y="324662"/>
                  </a:lnTo>
                  <a:lnTo>
                    <a:pt x="373634" y="324510"/>
                  </a:lnTo>
                  <a:lnTo>
                    <a:pt x="373811" y="324497"/>
                  </a:lnTo>
                  <a:lnTo>
                    <a:pt x="373989" y="324472"/>
                  </a:lnTo>
                  <a:close/>
                </a:path>
                <a:path w="393700" h="363220">
                  <a:moveTo>
                    <a:pt x="375005" y="284099"/>
                  </a:moveTo>
                  <a:lnTo>
                    <a:pt x="373468" y="282841"/>
                  </a:lnTo>
                  <a:lnTo>
                    <a:pt x="371906" y="281635"/>
                  </a:lnTo>
                  <a:lnTo>
                    <a:pt x="369658" y="282511"/>
                  </a:lnTo>
                  <a:lnTo>
                    <a:pt x="370890" y="283540"/>
                  </a:lnTo>
                  <a:lnTo>
                    <a:pt x="371729" y="284873"/>
                  </a:lnTo>
                  <a:lnTo>
                    <a:pt x="371652" y="284708"/>
                  </a:lnTo>
                  <a:lnTo>
                    <a:pt x="375005" y="284099"/>
                  </a:lnTo>
                  <a:close/>
                </a:path>
                <a:path w="393700" h="363220">
                  <a:moveTo>
                    <a:pt x="375221" y="267398"/>
                  </a:moveTo>
                  <a:lnTo>
                    <a:pt x="375107" y="267677"/>
                  </a:lnTo>
                  <a:lnTo>
                    <a:pt x="375018" y="268135"/>
                  </a:lnTo>
                  <a:lnTo>
                    <a:pt x="374967" y="268909"/>
                  </a:lnTo>
                  <a:lnTo>
                    <a:pt x="375132" y="268439"/>
                  </a:lnTo>
                  <a:lnTo>
                    <a:pt x="375221" y="267931"/>
                  </a:lnTo>
                  <a:lnTo>
                    <a:pt x="375221" y="267398"/>
                  </a:lnTo>
                  <a:close/>
                </a:path>
                <a:path w="393700" h="363220">
                  <a:moveTo>
                    <a:pt x="375500" y="267042"/>
                  </a:moveTo>
                  <a:lnTo>
                    <a:pt x="375158" y="266382"/>
                  </a:lnTo>
                  <a:lnTo>
                    <a:pt x="375196" y="266839"/>
                  </a:lnTo>
                  <a:lnTo>
                    <a:pt x="375208" y="267398"/>
                  </a:lnTo>
                  <a:lnTo>
                    <a:pt x="375297" y="267157"/>
                  </a:lnTo>
                  <a:lnTo>
                    <a:pt x="375399" y="267017"/>
                  </a:lnTo>
                  <a:close/>
                </a:path>
                <a:path w="393700" h="363220">
                  <a:moveTo>
                    <a:pt x="376021" y="267957"/>
                  </a:moveTo>
                  <a:lnTo>
                    <a:pt x="375818" y="267093"/>
                  </a:lnTo>
                  <a:lnTo>
                    <a:pt x="375500" y="267042"/>
                  </a:lnTo>
                  <a:lnTo>
                    <a:pt x="376021" y="267957"/>
                  </a:lnTo>
                  <a:close/>
                </a:path>
                <a:path w="393700" h="363220">
                  <a:moveTo>
                    <a:pt x="376770" y="268998"/>
                  </a:moveTo>
                  <a:lnTo>
                    <a:pt x="376021" y="268287"/>
                  </a:lnTo>
                  <a:lnTo>
                    <a:pt x="376034" y="268668"/>
                  </a:lnTo>
                  <a:lnTo>
                    <a:pt x="376110" y="269227"/>
                  </a:lnTo>
                  <a:lnTo>
                    <a:pt x="376555" y="269201"/>
                  </a:lnTo>
                  <a:lnTo>
                    <a:pt x="376770" y="268998"/>
                  </a:lnTo>
                  <a:close/>
                </a:path>
                <a:path w="393700" h="363220">
                  <a:moveTo>
                    <a:pt x="377990" y="284022"/>
                  </a:moveTo>
                  <a:lnTo>
                    <a:pt x="377393" y="284480"/>
                  </a:lnTo>
                  <a:lnTo>
                    <a:pt x="377952" y="284276"/>
                  </a:lnTo>
                  <a:lnTo>
                    <a:pt x="377990" y="284022"/>
                  </a:lnTo>
                  <a:close/>
                </a:path>
                <a:path w="393700" h="363220">
                  <a:moveTo>
                    <a:pt x="378307" y="281940"/>
                  </a:moveTo>
                  <a:lnTo>
                    <a:pt x="377024" y="281584"/>
                  </a:lnTo>
                  <a:lnTo>
                    <a:pt x="376364" y="284480"/>
                  </a:lnTo>
                  <a:lnTo>
                    <a:pt x="378066" y="283502"/>
                  </a:lnTo>
                  <a:lnTo>
                    <a:pt x="378307" y="281940"/>
                  </a:lnTo>
                  <a:close/>
                </a:path>
                <a:path w="393700" h="363220">
                  <a:moveTo>
                    <a:pt x="378434" y="312178"/>
                  </a:moveTo>
                  <a:lnTo>
                    <a:pt x="376580" y="308800"/>
                  </a:lnTo>
                  <a:lnTo>
                    <a:pt x="374726" y="310959"/>
                  </a:lnTo>
                  <a:lnTo>
                    <a:pt x="376008" y="310667"/>
                  </a:lnTo>
                  <a:lnTo>
                    <a:pt x="375856" y="312762"/>
                  </a:lnTo>
                  <a:lnTo>
                    <a:pt x="377380" y="312077"/>
                  </a:lnTo>
                  <a:lnTo>
                    <a:pt x="378434" y="312178"/>
                  </a:lnTo>
                  <a:close/>
                </a:path>
                <a:path w="393700" h="363220">
                  <a:moveTo>
                    <a:pt x="378726" y="274320"/>
                  </a:moveTo>
                  <a:lnTo>
                    <a:pt x="377621" y="275285"/>
                  </a:lnTo>
                  <a:lnTo>
                    <a:pt x="375310" y="274320"/>
                  </a:lnTo>
                  <a:lnTo>
                    <a:pt x="377240" y="271780"/>
                  </a:lnTo>
                  <a:lnTo>
                    <a:pt x="378218" y="270510"/>
                  </a:lnTo>
                  <a:lnTo>
                    <a:pt x="377126" y="270510"/>
                  </a:lnTo>
                  <a:lnTo>
                    <a:pt x="376415" y="271780"/>
                  </a:lnTo>
                  <a:lnTo>
                    <a:pt x="376262" y="270510"/>
                  </a:lnTo>
                  <a:lnTo>
                    <a:pt x="376110" y="269240"/>
                  </a:lnTo>
                  <a:lnTo>
                    <a:pt x="375754" y="270510"/>
                  </a:lnTo>
                  <a:lnTo>
                    <a:pt x="374942" y="269240"/>
                  </a:lnTo>
                  <a:lnTo>
                    <a:pt x="374561" y="270510"/>
                  </a:lnTo>
                  <a:lnTo>
                    <a:pt x="374142" y="271780"/>
                  </a:lnTo>
                  <a:lnTo>
                    <a:pt x="370586" y="271780"/>
                  </a:lnTo>
                  <a:lnTo>
                    <a:pt x="370166" y="270510"/>
                  </a:lnTo>
                  <a:lnTo>
                    <a:pt x="369747" y="269240"/>
                  </a:lnTo>
                  <a:lnTo>
                    <a:pt x="369341" y="267970"/>
                  </a:lnTo>
                  <a:lnTo>
                    <a:pt x="367576" y="266700"/>
                  </a:lnTo>
                  <a:lnTo>
                    <a:pt x="367614" y="265430"/>
                  </a:lnTo>
                  <a:lnTo>
                    <a:pt x="367309" y="265430"/>
                  </a:lnTo>
                  <a:lnTo>
                    <a:pt x="369697" y="264160"/>
                  </a:lnTo>
                  <a:lnTo>
                    <a:pt x="369760" y="262890"/>
                  </a:lnTo>
                  <a:lnTo>
                    <a:pt x="369811" y="261658"/>
                  </a:lnTo>
                  <a:lnTo>
                    <a:pt x="372478" y="264553"/>
                  </a:lnTo>
                  <a:lnTo>
                    <a:pt x="372160" y="265468"/>
                  </a:lnTo>
                  <a:lnTo>
                    <a:pt x="375488" y="263880"/>
                  </a:lnTo>
                  <a:lnTo>
                    <a:pt x="374726" y="264629"/>
                  </a:lnTo>
                  <a:lnTo>
                    <a:pt x="377875" y="264274"/>
                  </a:lnTo>
                  <a:lnTo>
                    <a:pt x="372503" y="262394"/>
                  </a:lnTo>
                  <a:lnTo>
                    <a:pt x="371932" y="260350"/>
                  </a:lnTo>
                  <a:lnTo>
                    <a:pt x="371856" y="260083"/>
                  </a:lnTo>
                  <a:lnTo>
                    <a:pt x="371856" y="262166"/>
                  </a:lnTo>
                  <a:lnTo>
                    <a:pt x="369824" y="261454"/>
                  </a:lnTo>
                  <a:lnTo>
                    <a:pt x="369900" y="260350"/>
                  </a:lnTo>
                  <a:lnTo>
                    <a:pt x="371856" y="262166"/>
                  </a:lnTo>
                  <a:lnTo>
                    <a:pt x="371856" y="260083"/>
                  </a:lnTo>
                  <a:lnTo>
                    <a:pt x="371576" y="259080"/>
                  </a:lnTo>
                  <a:lnTo>
                    <a:pt x="372237" y="257810"/>
                  </a:lnTo>
                  <a:lnTo>
                    <a:pt x="372021" y="256540"/>
                  </a:lnTo>
                  <a:lnTo>
                    <a:pt x="371805" y="255270"/>
                  </a:lnTo>
                  <a:lnTo>
                    <a:pt x="370179" y="254000"/>
                  </a:lnTo>
                  <a:lnTo>
                    <a:pt x="370090" y="252730"/>
                  </a:lnTo>
                  <a:lnTo>
                    <a:pt x="369138" y="252437"/>
                  </a:lnTo>
                  <a:lnTo>
                    <a:pt x="369138" y="257175"/>
                  </a:lnTo>
                  <a:lnTo>
                    <a:pt x="369125" y="257810"/>
                  </a:lnTo>
                  <a:lnTo>
                    <a:pt x="368960" y="257810"/>
                  </a:lnTo>
                  <a:lnTo>
                    <a:pt x="369138" y="257175"/>
                  </a:lnTo>
                  <a:lnTo>
                    <a:pt x="369138" y="252437"/>
                  </a:lnTo>
                  <a:lnTo>
                    <a:pt x="365963" y="251460"/>
                  </a:lnTo>
                  <a:lnTo>
                    <a:pt x="368388" y="251460"/>
                  </a:lnTo>
                  <a:lnTo>
                    <a:pt x="364858" y="248920"/>
                  </a:lnTo>
                  <a:lnTo>
                    <a:pt x="365442" y="247650"/>
                  </a:lnTo>
                  <a:lnTo>
                    <a:pt x="364617" y="246380"/>
                  </a:lnTo>
                  <a:lnTo>
                    <a:pt x="363550" y="245110"/>
                  </a:lnTo>
                  <a:lnTo>
                    <a:pt x="362496" y="243840"/>
                  </a:lnTo>
                  <a:lnTo>
                    <a:pt x="359829" y="240753"/>
                  </a:lnTo>
                  <a:lnTo>
                    <a:pt x="361200" y="240347"/>
                  </a:lnTo>
                  <a:lnTo>
                    <a:pt x="361442" y="238671"/>
                  </a:lnTo>
                  <a:lnTo>
                    <a:pt x="361302" y="237490"/>
                  </a:lnTo>
                  <a:lnTo>
                    <a:pt x="360959" y="236575"/>
                  </a:lnTo>
                  <a:lnTo>
                    <a:pt x="360451" y="238760"/>
                  </a:lnTo>
                  <a:lnTo>
                    <a:pt x="359486" y="240347"/>
                  </a:lnTo>
                  <a:lnTo>
                    <a:pt x="358127" y="238760"/>
                  </a:lnTo>
                  <a:lnTo>
                    <a:pt x="358838" y="234950"/>
                  </a:lnTo>
                  <a:lnTo>
                    <a:pt x="357479" y="233680"/>
                  </a:lnTo>
                  <a:lnTo>
                    <a:pt x="355968" y="232410"/>
                  </a:lnTo>
                  <a:lnTo>
                    <a:pt x="355307" y="229870"/>
                  </a:lnTo>
                  <a:lnTo>
                    <a:pt x="357022" y="228600"/>
                  </a:lnTo>
                  <a:lnTo>
                    <a:pt x="355346" y="227330"/>
                  </a:lnTo>
                  <a:lnTo>
                    <a:pt x="355447" y="226060"/>
                  </a:lnTo>
                  <a:lnTo>
                    <a:pt x="355549" y="224790"/>
                  </a:lnTo>
                  <a:lnTo>
                    <a:pt x="355765" y="222250"/>
                  </a:lnTo>
                  <a:lnTo>
                    <a:pt x="353288" y="222250"/>
                  </a:lnTo>
                  <a:lnTo>
                    <a:pt x="355307" y="219710"/>
                  </a:lnTo>
                  <a:lnTo>
                    <a:pt x="354317" y="217170"/>
                  </a:lnTo>
                  <a:lnTo>
                    <a:pt x="350837" y="213360"/>
                  </a:lnTo>
                  <a:lnTo>
                    <a:pt x="348500" y="212090"/>
                  </a:lnTo>
                  <a:lnTo>
                    <a:pt x="347941" y="209550"/>
                  </a:lnTo>
                  <a:lnTo>
                    <a:pt x="345414" y="212090"/>
                  </a:lnTo>
                  <a:lnTo>
                    <a:pt x="344182" y="209550"/>
                  </a:lnTo>
                  <a:lnTo>
                    <a:pt x="342074" y="208280"/>
                  </a:lnTo>
                  <a:lnTo>
                    <a:pt x="339356" y="207010"/>
                  </a:lnTo>
                  <a:lnTo>
                    <a:pt x="337324" y="208280"/>
                  </a:lnTo>
                  <a:lnTo>
                    <a:pt x="334124" y="207010"/>
                  </a:lnTo>
                  <a:lnTo>
                    <a:pt x="334886" y="201930"/>
                  </a:lnTo>
                  <a:lnTo>
                    <a:pt x="333971" y="200660"/>
                  </a:lnTo>
                  <a:lnTo>
                    <a:pt x="333616" y="200164"/>
                  </a:lnTo>
                  <a:lnTo>
                    <a:pt x="333514" y="200660"/>
                  </a:lnTo>
                  <a:lnTo>
                    <a:pt x="333527" y="200037"/>
                  </a:lnTo>
                  <a:lnTo>
                    <a:pt x="332155" y="198120"/>
                  </a:lnTo>
                  <a:lnTo>
                    <a:pt x="333121" y="198120"/>
                  </a:lnTo>
                  <a:lnTo>
                    <a:pt x="333552" y="199390"/>
                  </a:lnTo>
                  <a:lnTo>
                    <a:pt x="333616" y="200164"/>
                  </a:lnTo>
                  <a:lnTo>
                    <a:pt x="334086" y="198120"/>
                  </a:lnTo>
                  <a:lnTo>
                    <a:pt x="334378" y="196850"/>
                  </a:lnTo>
                  <a:lnTo>
                    <a:pt x="331952" y="195580"/>
                  </a:lnTo>
                  <a:lnTo>
                    <a:pt x="326732" y="193040"/>
                  </a:lnTo>
                  <a:lnTo>
                    <a:pt x="324040" y="191770"/>
                  </a:lnTo>
                  <a:lnTo>
                    <a:pt x="324307" y="189230"/>
                  </a:lnTo>
                  <a:lnTo>
                    <a:pt x="322859" y="187960"/>
                  </a:lnTo>
                  <a:lnTo>
                    <a:pt x="322580" y="187960"/>
                  </a:lnTo>
                  <a:lnTo>
                    <a:pt x="322580" y="186690"/>
                  </a:lnTo>
                  <a:lnTo>
                    <a:pt x="322618" y="185420"/>
                  </a:lnTo>
                  <a:lnTo>
                    <a:pt x="322656" y="184150"/>
                  </a:lnTo>
                  <a:lnTo>
                    <a:pt x="322465" y="185420"/>
                  </a:lnTo>
                  <a:lnTo>
                    <a:pt x="322427" y="186690"/>
                  </a:lnTo>
                  <a:lnTo>
                    <a:pt x="321830" y="185420"/>
                  </a:lnTo>
                  <a:lnTo>
                    <a:pt x="320738" y="185420"/>
                  </a:lnTo>
                  <a:lnTo>
                    <a:pt x="319417" y="184150"/>
                  </a:lnTo>
                  <a:lnTo>
                    <a:pt x="321183" y="181610"/>
                  </a:lnTo>
                  <a:lnTo>
                    <a:pt x="320941" y="181610"/>
                  </a:lnTo>
                  <a:lnTo>
                    <a:pt x="320903" y="180340"/>
                  </a:lnTo>
                  <a:lnTo>
                    <a:pt x="319278" y="181610"/>
                  </a:lnTo>
                  <a:lnTo>
                    <a:pt x="318109" y="184150"/>
                  </a:lnTo>
                  <a:lnTo>
                    <a:pt x="315747" y="184150"/>
                  </a:lnTo>
                  <a:lnTo>
                    <a:pt x="316661" y="182880"/>
                  </a:lnTo>
                  <a:lnTo>
                    <a:pt x="318503" y="180340"/>
                  </a:lnTo>
                  <a:lnTo>
                    <a:pt x="312407" y="182880"/>
                  </a:lnTo>
                  <a:lnTo>
                    <a:pt x="313080" y="181610"/>
                  </a:lnTo>
                  <a:lnTo>
                    <a:pt x="314426" y="179070"/>
                  </a:lnTo>
                  <a:lnTo>
                    <a:pt x="315099" y="177800"/>
                  </a:lnTo>
                  <a:lnTo>
                    <a:pt x="312775" y="179070"/>
                  </a:lnTo>
                  <a:lnTo>
                    <a:pt x="311683" y="177800"/>
                  </a:lnTo>
                  <a:lnTo>
                    <a:pt x="309511" y="175260"/>
                  </a:lnTo>
                  <a:lnTo>
                    <a:pt x="306158" y="177342"/>
                  </a:lnTo>
                  <a:lnTo>
                    <a:pt x="306336" y="177800"/>
                  </a:lnTo>
                  <a:lnTo>
                    <a:pt x="306146" y="177355"/>
                  </a:lnTo>
                  <a:lnTo>
                    <a:pt x="305866" y="177520"/>
                  </a:lnTo>
                  <a:lnTo>
                    <a:pt x="305790" y="176530"/>
                  </a:lnTo>
                  <a:lnTo>
                    <a:pt x="305244" y="175260"/>
                  </a:lnTo>
                  <a:lnTo>
                    <a:pt x="303364" y="175260"/>
                  </a:lnTo>
                  <a:lnTo>
                    <a:pt x="305536" y="171450"/>
                  </a:lnTo>
                  <a:lnTo>
                    <a:pt x="299974" y="172720"/>
                  </a:lnTo>
                  <a:lnTo>
                    <a:pt x="300278" y="170180"/>
                  </a:lnTo>
                  <a:lnTo>
                    <a:pt x="300634" y="168910"/>
                  </a:lnTo>
                  <a:lnTo>
                    <a:pt x="303872" y="167640"/>
                  </a:lnTo>
                  <a:lnTo>
                    <a:pt x="297764" y="167640"/>
                  </a:lnTo>
                  <a:lnTo>
                    <a:pt x="300189" y="166370"/>
                  </a:lnTo>
                  <a:lnTo>
                    <a:pt x="294576" y="167640"/>
                  </a:lnTo>
                  <a:lnTo>
                    <a:pt x="296341" y="165100"/>
                  </a:lnTo>
                  <a:lnTo>
                    <a:pt x="291630" y="165100"/>
                  </a:lnTo>
                  <a:lnTo>
                    <a:pt x="292392" y="163830"/>
                  </a:lnTo>
                  <a:lnTo>
                    <a:pt x="292620" y="162560"/>
                  </a:lnTo>
                  <a:lnTo>
                    <a:pt x="292849" y="161290"/>
                  </a:lnTo>
                  <a:lnTo>
                    <a:pt x="290233" y="158750"/>
                  </a:lnTo>
                  <a:lnTo>
                    <a:pt x="287185" y="154940"/>
                  </a:lnTo>
                  <a:lnTo>
                    <a:pt x="284086" y="152400"/>
                  </a:lnTo>
                  <a:lnTo>
                    <a:pt x="280517" y="148590"/>
                  </a:lnTo>
                  <a:lnTo>
                    <a:pt x="278955" y="144780"/>
                  </a:lnTo>
                  <a:lnTo>
                    <a:pt x="275615" y="151130"/>
                  </a:lnTo>
                  <a:lnTo>
                    <a:pt x="275932" y="149860"/>
                  </a:lnTo>
                  <a:lnTo>
                    <a:pt x="276923" y="146050"/>
                  </a:lnTo>
                  <a:lnTo>
                    <a:pt x="277253" y="144780"/>
                  </a:lnTo>
                  <a:lnTo>
                    <a:pt x="278244" y="140970"/>
                  </a:lnTo>
                  <a:lnTo>
                    <a:pt x="274561" y="144780"/>
                  </a:lnTo>
                  <a:lnTo>
                    <a:pt x="275272" y="142240"/>
                  </a:lnTo>
                  <a:lnTo>
                    <a:pt x="275043" y="140970"/>
                  </a:lnTo>
                  <a:lnTo>
                    <a:pt x="276898" y="140970"/>
                  </a:lnTo>
                  <a:lnTo>
                    <a:pt x="272897" y="139700"/>
                  </a:lnTo>
                  <a:lnTo>
                    <a:pt x="273646" y="137160"/>
                  </a:lnTo>
                  <a:lnTo>
                    <a:pt x="274027" y="135890"/>
                  </a:lnTo>
                  <a:lnTo>
                    <a:pt x="269074" y="137160"/>
                  </a:lnTo>
                  <a:lnTo>
                    <a:pt x="269760" y="135890"/>
                  </a:lnTo>
                  <a:lnTo>
                    <a:pt x="271233" y="135890"/>
                  </a:lnTo>
                  <a:lnTo>
                    <a:pt x="271526" y="134620"/>
                  </a:lnTo>
                  <a:lnTo>
                    <a:pt x="269671" y="134620"/>
                  </a:lnTo>
                  <a:lnTo>
                    <a:pt x="270268" y="133350"/>
                  </a:lnTo>
                  <a:lnTo>
                    <a:pt x="272199" y="133350"/>
                  </a:lnTo>
                  <a:lnTo>
                    <a:pt x="268897" y="130810"/>
                  </a:lnTo>
                  <a:lnTo>
                    <a:pt x="265455" y="134620"/>
                  </a:lnTo>
                  <a:lnTo>
                    <a:pt x="262293" y="138430"/>
                  </a:lnTo>
                  <a:lnTo>
                    <a:pt x="262178" y="135890"/>
                  </a:lnTo>
                  <a:lnTo>
                    <a:pt x="262128" y="134620"/>
                  </a:lnTo>
                  <a:lnTo>
                    <a:pt x="261124" y="134620"/>
                  </a:lnTo>
                  <a:lnTo>
                    <a:pt x="258076" y="135890"/>
                  </a:lnTo>
                  <a:lnTo>
                    <a:pt x="258483" y="134620"/>
                  </a:lnTo>
                  <a:lnTo>
                    <a:pt x="258559" y="132080"/>
                  </a:lnTo>
                  <a:lnTo>
                    <a:pt x="259295" y="132486"/>
                  </a:lnTo>
                  <a:lnTo>
                    <a:pt x="259016" y="132080"/>
                  </a:lnTo>
                  <a:lnTo>
                    <a:pt x="255524" y="127000"/>
                  </a:lnTo>
                  <a:lnTo>
                    <a:pt x="253123" y="129540"/>
                  </a:lnTo>
                  <a:lnTo>
                    <a:pt x="253352" y="128270"/>
                  </a:lnTo>
                  <a:lnTo>
                    <a:pt x="251193" y="128270"/>
                  </a:lnTo>
                  <a:lnTo>
                    <a:pt x="248843" y="127000"/>
                  </a:lnTo>
                  <a:lnTo>
                    <a:pt x="248831" y="125730"/>
                  </a:lnTo>
                  <a:lnTo>
                    <a:pt x="246176" y="124460"/>
                  </a:lnTo>
                  <a:lnTo>
                    <a:pt x="246494" y="125730"/>
                  </a:lnTo>
                  <a:lnTo>
                    <a:pt x="242836" y="128270"/>
                  </a:lnTo>
                  <a:lnTo>
                    <a:pt x="243865" y="124460"/>
                  </a:lnTo>
                  <a:lnTo>
                    <a:pt x="241554" y="123190"/>
                  </a:lnTo>
                  <a:lnTo>
                    <a:pt x="241884" y="123190"/>
                  </a:lnTo>
                  <a:lnTo>
                    <a:pt x="239242" y="116840"/>
                  </a:lnTo>
                  <a:lnTo>
                    <a:pt x="239026" y="123190"/>
                  </a:lnTo>
                  <a:lnTo>
                    <a:pt x="236677" y="116840"/>
                  </a:lnTo>
                  <a:lnTo>
                    <a:pt x="235292" y="119380"/>
                  </a:lnTo>
                  <a:lnTo>
                    <a:pt x="231381" y="124460"/>
                  </a:lnTo>
                  <a:lnTo>
                    <a:pt x="232117" y="120650"/>
                  </a:lnTo>
                  <a:lnTo>
                    <a:pt x="233349" y="114300"/>
                  </a:lnTo>
                  <a:lnTo>
                    <a:pt x="229362" y="114300"/>
                  </a:lnTo>
                  <a:lnTo>
                    <a:pt x="229400" y="115570"/>
                  </a:lnTo>
                  <a:lnTo>
                    <a:pt x="226809" y="116840"/>
                  </a:lnTo>
                  <a:lnTo>
                    <a:pt x="229628" y="107950"/>
                  </a:lnTo>
                  <a:lnTo>
                    <a:pt x="230035" y="106680"/>
                  </a:lnTo>
                  <a:lnTo>
                    <a:pt x="228955" y="104140"/>
                  </a:lnTo>
                  <a:lnTo>
                    <a:pt x="230619" y="104140"/>
                  </a:lnTo>
                  <a:lnTo>
                    <a:pt x="228739" y="99060"/>
                  </a:lnTo>
                  <a:lnTo>
                    <a:pt x="228041" y="106680"/>
                  </a:lnTo>
                  <a:lnTo>
                    <a:pt x="224688" y="105410"/>
                  </a:lnTo>
                  <a:lnTo>
                    <a:pt x="225259" y="104140"/>
                  </a:lnTo>
                  <a:lnTo>
                    <a:pt x="226720" y="102870"/>
                  </a:lnTo>
                  <a:lnTo>
                    <a:pt x="228193" y="101600"/>
                  </a:lnTo>
                  <a:lnTo>
                    <a:pt x="226453" y="100330"/>
                  </a:lnTo>
                  <a:lnTo>
                    <a:pt x="226377" y="97790"/>
                  </a:lnTo>
                  <a:lnTo>
                    <a:pt x="217220" y="101600"/>
                  </a:lnTo>
                  <a:lnTo>
                    <a:pt x="216649" y="96520"/>
                  </a:lnTo>
                  <a:lnTo>
                    <a:pt x="216154" y="100330"/>
                  </a:lnTo>
                  <a:lnTo>
                    <a:pt x="214185" y="100330"/>
                  </a:lnTo>
                  <a:lnTo>
                    <a:pt x="211848" y="99060"/>
                  </a:lnTo>
                  <a:lnTo>
                    <a:pt x="211683" y="91440"/>
                  </a:lnTo>
                  <a:lnTo>
                    <a:pt x="207225" y="95250"/>
                  </a:lnTo>
                  <a:lnTo>
                    <a:pt x="207175" y="93980"/>
                  </a:lnTo>
                  <a:lnTo>
                    <a:pt x="205244" y="93980"/>
                  </a:lnTo>
                  <a:lnTo>
                    <a:pt x="201193" y="92710"/>
                  </a:lnTo>
                  <a:lnTo>
                    <a:pt x="198869" y="93980"/>
                  </a:lnTo>
                  <a:lnTo>
                    <a:pt x="199313" y="92710"/>
                  </a:lnTo>
                  <a:lnTo>
                    <a:pt x="200672" y="88900"/>
                  </a:lnTo>
                  <a:lnTo>
                    <a:pt x="197561" y="88900"/>
                  </a:lnTo>
                  <a:lnTo>
                    <a:pt x="191617" y="87630"/>
                  </a:lnTo>
                  <a:lnTo>
                    <a:pt x="188810" y="87630"/>
                  </a:lnTo>
                  <a:lnTo>
                    <a:pt x="190334" y="85090"/>
                  </a:lnTo>
                  <a:lnTo>
                    <a:pt x="191109" y="83820"/>
                  </a:lnTo>
                  <a:lnTo>
                    <a:pt x="185889" y="81280"/>
                  </a:lnTo>
                  <a:lnTo>
                    <a:pt x="186486" y="81280"/>
                  </a:lnTo>
                  <a:lnTo>
                    <a:pt x="183578" y="78740"/>
                  </a:lnTo>
                  <a:lnTo>
                    <a:pt x="179184" y="81280"/>
                  </a:lnTo>
                  <a:lnTo>
                    <a:pt x="178752" y="80010"/>
                  </a:lnTo>
                  <a:lnTo>
                    <a:pt x="179997" y="80010"/>
                  </a:lnTo>
                  <a:lnTo>
                    <a:pt x="176225" y="74930"/>
                  </a:lnTo>
                  <a:lnTo>
                    <a:pt x="175526" y="74930"/>
                  </a:lnTo>
                  <a:lnTo>
                    <a:pt x="169430" y="77470"/>
                  </a:lnTo>
                  <a:lnTo>
                    <a:pt x="170091" y="74930"/>
                  </a:lnTo>
                  <a:lnTo>
                    <a:pt x="170434" y="73660"/>
                  </a:lnTo>
                  <a:lnTo>
                    <a:pt x="168554" y="74930"/>
                  </a:lnTo>
                  <a:lnTo>
                    <a:pt x="167360" y="71120"/>
                  </a:lnTo>
                  <a:lnTo>
                    <a:pt x="166179" y="67310"/>
                  </a:lnTo>
                  <a:lnTo>
                    <a:pt x="165785" y="66040"/>
                  </a:lnTo>
                  <a:lnTo>
                    <a:pt x="159512" y="67310"/>
                  </a:lnTo>
                  <a:lnTo>
                    <a:pt x="160070" y="66040"/>
                  </a:lnTo>
                  <a:lnTo>
                    <a:pt x="160642" y="66040"/>
                  </a:lnTo>
                  <a:lnTo>
                    <a:pt x="156260" y="64770"/>
                  </a:lnTo>
                  <a:lnTo>
                    <a:pt x="152768" y="60960"/>
                  </a:lnTo>
                  <a:lnTo>
                    <a:pt x="149288" y="58420"/>
                  </a:lnTo>
                  <a:lnTo>
                    <a:pt x="144932" y="60960"/>
                  </a:lnTo>
                  <a:lnTo>
                    <a:pt x="140258" y="60960"/>
                  </a:lnTo>
                  <a:lnTo>
                    <a:pt x="144399" y="64770"/>
                  </a:lnTo>
                  <a:lnTo>
                    <a:pt x="137515" y="64770"/>
                  </a:lnTo>
                  <a:lnTo>
                    <a:pt x="138569" y="67310"/>
                  </a:lnTo>
                  <a:lnTo>
                    <a:pt x="136525" y="67310"/>
                  </a:lnTo>
                  <a:lnTo>
                    <a:pt x="135978" y="64770"/>
                  </a:lnTo>
                  <a:lnTo>
                    <a:pt x="135712" y="63500"/>
                  </a:lnTo>
                  <a:lnTo>
                    <a:pt x="135445" y="62230"/>
                  </a:lnTo>
                  <a:lnTo>
                    <a:pt x="137858" y="63500"/>
                  </a:lnTo>
                  <a:lnTo>
                    <a:pt x="139052" y="62230"/>
                  </a:lnTo>
                  <a:lnTo>
                    <a:pt x="141249" y="59690"/>
                  </a:lnTo>
                  <a:lnTo>
                    <a:pt x="133248" y="59690"/>
                  </a:lnTo>
                  <a:lnTo>
                    <a:pt x="135039" y="55880"/>
                  </a:lnTo>
                  <a:lnTo>
                    <a:pt x="131445" y="53784"/>
                  </a:lnTo>
                  <a:lnTo>
                    <a:pt x="131445" y="74930"/>
                  </a:lnTo>
                  <a:lnTo>
                    <a:pt x="128193" y="77254"/>
                  </a:lnTo>
                  <a:lnTo>
                    <a:pt x="128193" y="72390"/>
                  </a:lnTo>
                  <a:lnTo>
                    <a:pt x="128193" y="71120"/>
                  </a:lnTo>
                  <a:lnTo>
                    <a:pt x="131445" y="74930"/>
                  </a:lnTo>
                  <a:lnTo>
                    <a:pt x="131445" y="53784"/>
                  </a:lnTo>
                  <a:lnTo>
                    <a:pt x="128511" y="52070"/>
                  </a:lnTo>
                  <a:lnTo>
                    <a:pt x="122351" y="48260"/>
                  </a:lnTo>
                  <a:lnTo>
                    <a:pt x="120611" y="47167"/>
                  </a:lnTo>
                  <a:lnTo>
                    <a:pt x="120611" y="73660"/>
                  </a:lnTo>
                  <a:lnTo>
                    <a:pt x="120535" y="76949"/>
                  </a:lnTo>
                  <a:lnTo>
                    <a:pt x="118110" y="73660"/>
                  </a:lnTo>
                  <a:lnTo>
                    <a:pt x="120611" y="73660"/>
                  </a:lnTo>
                  <a:lnTo>
                    <a:pt x="120611" y="47167"/>
                  </a:lnTo>
                  <a:lnTo>
                    <a:pt x="120345" y="46990"/>
                  </a:lnTo>
                  <a:lnTo>
                    <a:pt x="116306" y="44450"/>
                  </a:lnTo>
                  <a:lnTo>
                    <a:pt x="110147" y="40640"/>
                  </a:lnTo>
                  <a:lnTo>
                    <a:pt x="109321" y="44450"/>
                  </a:lnTo>
                  <a:lnTo>
                    <a:pt x="106476" y="43180"/>
                  </a:lnTo>
                  <a:lnTo>
                    <a:pt x="106121" y="41910"/>
                  </a:lnTo>
                  <a:lnTo>
                    <a:pt x="106832" y="39370"/>
                  </a:lnTo>
                  <a:lnTo>
                    <a:pt x="108864" y="40640"/>
                  </a:lnTo>
                  <a:lnTo>
                    <a:pt x="108813" y="39370"/>
                  </a:lnTo>
                  <a:lnTo>
                    <a:pt x="108775" y="38100"/>
                  </a:lnTo>
                  <a:lnTo>
                    <a:pt x="104470" y="40640"/>
                  </a:lnTo>
                  <a:lnTo>
                    <a:pt x="104025" y="41910"/>
                  </a:lnTo>
                  <a:lnTo>
                    <a:pt x="102882" y="40640"/>
                  </a:lnTo>
                  <a:lnTo>
                    <a:pt x="102108" y="39763"/>
                  </a:lnTo>
                  <a:lnTo>
                    <a:pt x="101803" y="40640"/>
                  </a:lnTo>
                  <a:lnTo>
                    <a:pt x="99352" y="39370"/>
                  </a:lnTo>
                  <a:lnTo>
                    <a:pt x="98082" y="38100"/>
                  </a:lnTo>
                  <a:lnTo>
                    <a:pt x="96901" y="38100"/>
                  </a:lnTo>
                  <a:lnTo>
                    <a:pt x="97574" y="36830"/>
                  </a:lnTo>
                  <a:lnTo>
                    <a:pt x="98272" y="36830"/>
                  </a:lnTo>
                  <a:lnTo>
                    <a:pt x="98475" y="37757"/>
                  </a:lnTo>
                  <a:lnTo>
                    <a:pt x="99606" y="36830"/>
                  </a:lnTo>
                  <a:lnTo>
                    <a:pt x="99034" y="35560"/>
                  </a:lnTo>
                  <a:lnTo>
                    <a:pt x="98107" y="35560"/>
                  </a:lnTo>
                  <a:lnTo>
                    <a:pt x="94500" y="33020"/>
                  </a:lnTo>
                  <a:lnTo>
                    <a:pt x="94627" y="36830"/>
                  </a:lnTo>
                  <a:lnTo>
                    <a:pt x="92303" y="38100"/>
                  </a:lnTo>
                  <a:lnTo>
                    <a:pt x="91274" y="35788"/>
                  </a:lnTo>
                  <a:lnTo>
                    <a:pt x="91262" y="35560"/>
                  </a:lnTo>
                  <a:lnTo>
                    <a:pt x="91211" y="33020"/>
                  </a:lnTo>
                  <a:lnTo>
                    <a:pt x="78206" y="31750"/>
                  </a:lnTo>
                  <a:lnTo>
                    <a:pt x="77774" y="30480"/>
                  </a:lnTo>
                  <a:lnTo>
                    <a:pt x="77355" y="29210"/>
                  </a:lnTo>
                  <a:lnTo>
                    <a:pt x="74053" y="30480"/>
                  </a:lnTo>
                  <a:lnTo>
                    <a:pt x="71767" y="29210"/>
                  </a:lnTo>
                  <a:lnTo>
                    <a:pt x="69011" y="27940"/>
                  </a:lnTo>
                  <a:lnTo>
                    <a:pt x="69456" y="29210"/>
                  </a:lnTo>
                  <a:lnTo>
                    <a:pt x="68427" y="33020"/>
                  </a:lnTo>
                  <a:lnTo>
                    <a:pt x="66141" y="31750"/>
                  </a:lnTo>
                  <a:lnTo>
                    <a:pt x="66789" y="30480"/>
                  </a:lnTo>
                  <a:lnTo>
                    <a:pt x="70027" y="24130"/>
                  </a:lnTo>
                  <a:lnTo>
                    <a:pt x="62903" y="26670"/>
                  </a:lnTo>
                  <a:lnTo>
                    <a:pt x="62941" y="23749"/>
                  </a:lnTo>
                  <a:lnTo>
                    <a:pt x="57150" y="19050"/>
                  </a:lnTo>
                  <a:lnTo>
                    <a:pt x="56426" y="18465"/>
                  </a:lnTo>
                  <a:lnTo>
                    <a:pt x="56426" y="24130"/>
                  </a:lnTo>
                  <a:lnTo>
                    <a:pt x="54597" y="22860"/>
                  </a:lnTo>
                  <a:lnTo>
                    <a:pt x="56159" y="22148"/>
                  </a:lnTo>
                  <a:lnTo>
                    <a:pt x="56426" y="24130"/>
                  </a:lnTo>
                  <a:lnTo>
                    <a:pt x="56426" y="18465"/>
                  </a:lnTo>
                  <a:lnTo>
                    <a:pt x="55587" y="17780"/>
                  </a:lnTo>
                  <a:lnTo>
                    <a:pt x="55765" y="19202"/>
                  </a:lnTo>
                  <a:lnTo>
                    <a:pt x="50431" y="20320"/>
                  </a:lnTo>
                  <a:lnTo>
                    <a:pt x="47663" y="15240"/>
                  </a:lnTo>
                  <a:lnTo>
                    <a:pt x="46278" y="12700"/>
                  </a:lnTo>
                  <a:lnTo>
                    <a:pt x="39725" y="11430"/>
                  </a:lnTo>
                  <a:lnTo>
                    <a:pt x="39268" y="12700"/>
                  </a:lnTo>
                  <a:lnTo>
                    <a:pt x="39738" y="13970"/>
                  </a:lnTo>
                  <a:lnTo>
                    <a:pt x="37884" y="15240"/>
                  </a:lnTo>
                  <a:lnTo>
                    <a:pt x="36436" y="8890"/>
                  </a:lnTo>
                  <a:lnTo>
                    <a:pt x="35039" y="8890"/>
                  </a:lnTo>
                  <a:lnTo>
                    <a:pt x="33235" y="15240"/>
                  </a:lnTo>
                  <a:lnTo>
                    <a:pt x="32740" y="12700"/>
                  </a:lnTo>
                  <a:lnTo>
                    <a:pt x="32258" y="10160"/>
                  </a:lnTo>
                  <a:lnTo>
                    <a:pt x="32283" y="12700"/>
                  </a:lnTo>
                  <a:lnTo>
                    <a:pt x="31356" y="12700"/>
                  </a:lnTo>
                  <a:lnTo>
                    <a:pt x="26174" y="7620"/>
                  </a:lnTo>
                  <a:lnTo>
                    <a:pt x="6807" y="3810"/>
                  </a:lnTo>
                  <a:lnTo>
                    <a:pt x="584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43" y="20320"/>
                  </a:lnTo>
                  <a:lnTo>
                    <a:pt x="3873" y="24130"/>
                  </a:lnTo>
                  <a:lnTo>
                    <a:pt x="10363" y="27940"/>
                  </a:lnTo>
                  <a:lnTo>
                    <a:pt x="10566" y="26670"/>
                  </a:lnTo>
                  <a:lnTo>
                    <a:pt x="10680" y="25908"/>
                  </a:lnTo>
                  <a:lnTo>
                    <a:pt x="8496" y="26670"/>
                  </a:lnTo>
                  <a:lnTo>
                    <a:pt x="11620" y="21590"/>
                  </a:lnTo>
                  <a:lnTo>
                    <a:pt x="11684" y="25400"/>
                  </a:lnTo>
                  <a:lnTo>
                    <a:pt x="12115" y="25400"/>
                  </a:lnTo>
                  <a:lnTo>
                    <a:pt x="11684" y="25552"/>
                  </a:lnTo>
                  <a:lnTo>
                    <a:pt x="11734" y="27940"/>
                  </a:lnTo>
                  <a:lnTo>
                    <a:pt x="12611" y="27825"/>
                  </a:lnTo>
                  <a:lnTo>
                    <a:pt x="12750" y="27813"/>
                  </a:lnTo>
                  <a:lnTo>
                    <a:pt x="22250" y="26670"/>
                  </a:lnTo>
                  <a:lnTo>
                    <a:pt x="21894" y="29248"/>
                  </a:lnTo>
                  <a:lnTo>
                    <a:pt x="24117" y="30480"/>
                  </a:lnTo>
                  <a:lnTo>
                    <a:pt x="24130" y="31750"/>
                  </a:lnTo>
                  <a:lnTo>
                    <a:pt x="25488" y="30480"/>
                  </a:lnTo>
                  <a:lnTo>
                    <a:pt x="26873" y="31750"/>
                  </a:lnTo>
                  <a:lnTo>
                    <a:pt x="26873" y="33020"/>
                  </a:lnTo>
                  <a:lnTo>
                    <a:pt x="26416" y="34290"/>
                  </a:lnTo>
                  <a:lnTo>
                    <a:pt x="24803" y="34290"/>
                  </a:lnTo>
                  <a:lnTo>
                    <a:pt x="26047" y="38100"/>
                  </a:lnTo>
                  <a:lnTo>
                    <a:pt x="30556" y="36830"/>
                  </a:lnTo>
                  <a:lnTo>
                    <a:pt x="30988" y="36830"/>
                  </a:lnTo>
                  <a:lnTo>
                    <a:pt x="29159" y="35560"/>
                  </a:lnTo>
                  <a:lnTo>
                    <a:pt x="36029" y="35560"/>
                  </a:lnTo>
                  <a:lnTo>
                    <a:pt x="42824" y="40640"/>
                  </a:lnTo>
                  <a:lnTo>
                    <a:pt x="50165" y="40640"/>
                  </a:lnTo>
                  <a:lnTo>
                    <a:pt x="50190" y="39370"/>
                  </a:lnTo>
                  <a:lnTo>
                    <a:pt x="55702" y="38100"/>
                  </a:lnTo>
                  <a:lnTo>
                    <a:pt x="53352" y="41910"/>
                  </a:lnTo>
                  <a:lnTo>
                    <a:pt x="58572" y="43116"/>
                  </a:lnTo>
                  <a:lnTo>
                    <a:pt x="60020" y="41910"/>
                  </a:lnTo>
                  <a:lnTo>
                    <a:pt x="61620" y="41910"/>
                  </a:lnTo>
                  <a:lnTo>
                    <a:pt x="62941" y="43180"/>
                  </a:lnTo>
                  <a:lnTo>
                    <a:pt x="61087" y="43180"/>
                  </a:lnTo>
                  <a:lnTo>
                    <a:pt x="64198" y="46990"/>
                  </a:lnTo>
                  <a:lnTo>
                    <a:pt x="65112" y="46990"/>
                  </a:lnTo>
                  <a:lnTo>
                    <a:pt x="70281" y="43180"/>
                  </a:lnTo>
                  <a:lnTo>
                    <a:pt x="70205" y="45720"/>
                  </a:lnTo>
                  <a:lnTo>
                    <a:pt x="72085" y="44450"/>
                  </a:lnTo>
                  <a:lnTo>
                    <a:pt x="72580" y="43180"/>
                  </a:lnTo>
                  <a:lnTo>
                    <a:pt x="75311" y="44450"/>
                  </a:lnTo>
                  <a:lnTo>
                    <a:pt x="72529" y="44450"/>
                  </a:lnTo>
                  <a:lnTo>
                    <a:pt x="75615" y="48260"/>
                  </a:lnTo>
                  <a:lnTo>
                    <a:pt x="72351" y="49530"/>
                  </a:lnTo>
                  <a:lnTo>
                    <a:pt x="75717" y="55880"/>
                  </a:lnTo>
                  <a:lnTo>
                    <a:pt x="79933" y="50800"/>
                  </a:lnTo>
                  <a:lnTo>
                    <a:pt x="78486" y="50800"/>
                  </a:lnTo>
                  <a:lnTo>
                    <a:pt x="80340" y="49530"/>
                  </a:lnTo>
                  <a:lnTo>
                    <a:pt x="79997" y="46990"/>
                  </a:lnTo>
                  <a:lnTo>
                    <a:pt x="84124" y="46990"/>
                  </a:lnTo>
                  <a:lnTo>
                    <a:pt x="85534" y="48260"/>
                  </a:lnTo>
                  <a:lnTo>
                    <a:pt x="87172" y="48260"/>
                  </a:lnTo>
                  <a:lnTo>
                    <a:pt x="85293" y="55880"/>
                  </a:lnTo>
                  <a:lnTo>
                    <a:pt x="89522" y="57150"/>
                  </a:lnTo>
                  <a:lnTo>
                    <a:pt x="89115" y="57150"/>
                  </a:lnTo>
                  <a:lnTo>
                    <a:pt x="88912" y="58293"/>
                  </a:lnTo>
                  <a:lnTo>
                    <a:pt x="89433" y="59690"/>
                  </a:lnTo>
                  <a:lnTo>
                    <a:pt x="92417" y="57150"/>
                  </a:lnTo>
                  <a:lnTo>
                    <a:pt x="93306" y="59690"/>
                  </a:lnTo>
                  <a:lnTo>
                    <a:pt x="95885" y="57150"/>
                  </a:lnTo>
                  <a:lnTo>
                    <a:pt x="95796" y="59664"/>
                  </a:lnTo>
                  <a:lnTo>
                    <a:pt x="93878" y="60960"/>
                  </a:lnTo>
                  <a:lnTo>
                    <a:pt x="94183" y="63500"/>
                  </a:lnTo>
                  <a:lnTo>
                    <a:pt x="96012" y="62230"/>
                  </a:lnTo>
                  <a:lnTo>
                    <a:pt x="98564" y="60452"/>
                  </a:lnTo>
                  <a:lnTo>
                    <a:pt x="97663" y="58420"/>
                  </a:lnTo>
                  <a:lnTo>
                    <a:pt x="97256" y="58686"/>
                  </a:lnTo>
                  <a:lnTo>
                    <a:pt x="97942" y="57150"/>
                  </a:lnTo>
                  <a:lnTo>
                    <a:pt x="96329" y="57150"/>
                  </a:lnTo>
                  <a:lnTo>
                    <a:pt x="100634" y="52070"/>
                  </a:lnTo>
                  <a:lnTo>
                    <a:pt x="103124" y="57150"/>
                  </a:lnTo>
                  <a:lnTo>
                    <a:pt x="102450" y="57150"/>
                  </a:lnTo>
                  <a:lnTo>
                    <a:pt x="100876" y="58420"/>
                  </a:lnTo>
                  <a:lnTo>
                    <a:pt x="99860" y="58420"/>
                  </a:lnTo>
                  <a:lnTo>
                    <a:pt x="100330" y="59690"/>
                  </a:lnTo>
                  <a:lnTo>
                    <a:pt x="102247" y="58420"/>
                  </a:lnTo>
                  <a:lnTo>
                    <a:pt x="102743" y="59690"/>
                  </a:lnTo>
                  <a:lnTo>
                    <a:pt x="100495" y="64770"/>
                  </a:lnTo>
                  <a:lnTo>
                    <a:pt x="100368" y="64503"/>
                  </a:lnTo>
                  <a:lnTo>
                    <a:pt x="100164" y="67310"/>
                  </a:lnTo>
                  <a:lnTo>
                    <a:pt x="103390" y="64770"/>
                  </a:lnTo>
                  <a:lnTo>
                    <a:pt x="105016" y="63500"/>
                  </a:lnTo>
                  <a:lnTo>
                    <a:pt x="103657" y="66040"/>
                  </a:lnTo>
                  <a:lnTo>
                    <a:pt x="104292" y="66040"/>
                  </a:lnTo>
                  <a:lnTo>
                    <a:pt x="105765" y="64770"/>
                  </a:lnTo>
                  <a:lnTo>
                    <a:pt x="106553" y="66040"/>
                  </a:lnTo>
                  <a:lnTo>
                    <a:pt x="103543" y="68580"/>
                  </a:lnTo>
                  <a:lnTo>
                    <a:pt x="107124" y="66040"/>
                  </a:lnTo>
                  <a:lnTo>
                    <a:pt x="106934" y="69367"/>
                  </a:lnTo>
                  <a:lnTo>
                    <a:pt x="110058" y="68580"/>
                  </a:lnTo>
                  <a:lnTo>
                    <a:pt x="109004" y="66040"/>
                  </a:lnTo>
                  <a:lnTo>
                    <a:pt x="116230" y="64770"/>
                  </a:lnTo>
                  <a:lnTo>
                    <a:pt x="109105" y="73660"/>
                  </a:lnTo>
                  <a:lnTo>
                    <a:pt x="114744" y="75755"/>
                  </a:lnTo>
                  <a:lnTo>
                    <a:pt x="113474" y="72390"/>
                  </a:lnTo>
                  <a:lnTo>
                    <a:pt x="115354" y="72390"/>
                  </a:lnTo>
                  <a:lnTo>
                    <a:pt x="116306" y="73660"/>
                  </a:lnTo>
                  <a:lnTo>
                    <a:pt x="117398" y="74930"/>
                  </a:lnTo>
                  <a:lnTo>
                    <a:pt x="117487" y="76200"/>
                  </a:lnTo>
                  <a:lnTo>
                    <a:pt x="121856" y="78740"/>
                  </a:lnTo>
                  <a:lnTo>
                    <a:pt x="120916" y="77470"/>
                  </a:lnTo>
                  <a:lnTo>
                    <a:pt x="120688" y="77152"/>
                  </a:lnTo>
                  <a:lnTo>
                    <a:pt x="122567" y="73660"/>
                  </a:lnTo>
                  <a:lnTo>
                    <a:pt x="123253" y="72390"/>
                  </a:lnTo>
                  <a:lnTo>
                    <a:pt x="125552" y="72390"/>
                  </a:lnTo>
                  <a:lnTo>
                    <a:pt x="124307" y="74930"/>
                  </a:lnTo>
                  <a:lnTo>
                    <a:pt x="128193" y="78740"/>
                  </a:lnTo>
                  <a:lnTo>
                    <a:pt x="128193" y="77470"/>
                  </a:lnTo>
                  <a:lnTo>
                    <a:pt x="130556" y="77470"/>
                  </a:lnTo>
                  <a:lnTo>
                    <a:pt x="128651" y="80010"/>
                  </a:lnTo>
                  <a:lnTo>
                    <a:pt x="132105" y="78740"/>
                  </a:lnTo>
                  <a:lnTo>
                    <a:pt x="132588" y="80010"/>
                  </a:lnTo>
                  <a:lnTo>
                    <a:pt x="134505" y="82550"/>
                  </a:lnTo>
                  <a:lnTo>
                    <a:pt x="134861" y="80010"/>
                  </a:lnTo>
                  <a:lnTo>
                    <a:pt x="136004" y="78740"/>
                  </a:lnTo>
                  <a:lnTo>
                    <a:pt x="137147" y="77470"/>
                  </a:lnTo>
                  <a:lnTo>
                    <a:pt x="139268" y="78740"/>
                  </a:lnTo>
                  <a:lnTo>
                    <a:pt x="139903" y="81280"/>
                  </a:lnTo>
                  <a:lnTo>
                    <a:pt x="140347" y="81280"/>
                  </a:lnTo>
                  <a:lnTo>
                    <a:pt x="138874" y="82550"/>
                  </a:lnTo>
                  <a:lnTo>
                    <a:pt x="137134" y="85090"/>
                  </a:lnTo>
                  <a:lnTo>
                    <a:pt x="137058" y="81280"/>
                  </a:lnTo>
                  <a:lnTo>
                    <a:pt x="136499" y="82550"/>
                  </a:lnTo>
                  <a:lnTo>
                    <a:pt x="135585" y="82550"/>
                  </a:lnTo>
                  <a:lnTo>
                    <a:pt x="135039" y="83820"/>
                  </a:lnTo>
                  <a:lnTo>
                    <a:pt x="135661" y="86360"/>
                  </a:lnTo>
                  <a:lnTo>
                    <a:pt x="138925" y="86360"/>
                  </a:lnTo>
                  <a:lnTo>
                    <a:pt x="138861" y="85090"/>
                  </a:lnTo>
                  <a:lnTo>
                    <a:pt x="144907" y="83820"/>
                  </a:lnTo>
                  <a:lnTo>
                    <a:pt x="145084" y="85090"/>
                  </a:lnTo>
                  <a:lnTo>
                    <a:pt x="143243" y="86360"/>
                  </a:lnTo>
                  <a:lnTo>
                    <a:pt x="144233" y="86360"/>
                  </a:lnTo>
                  <a:lnTo>
                    <a:pt x="145440" y="85090"/>
                  </a:lnTo>
                  <a:lnTo>
                    <a:pt x="146812" y="86360"/>
                  </a:lnTo>
                  <a:lnTo>
                    <a:pt x="145402" y="87630"/>
                  </a:lnTo>
                  <a:lnTo>
                    <a:pt x="144360" y="90170"/>
                  </a:lnTo>
                  <a:lnTo>
                    <a:pt x="147281" y="90170"/>
                  </a:lnTo>
                  <a:lnTo>
                    <a:pt x="147078" y="91440"/>
                  </a:lnTo>
                  <a:lnTo>
                    <a:pt x="148043" y="93980"/>
                  </a:lnTo>
                  <a:lnTo>
                    <a:pt x="147116" y="93980"/>
                  </a:lnTo>
                  <a:lnTo>
                    <a:pt x="148666" y="96520"/>
                  </a:lnTo>
                  <a:lnTo>
                    <a:pt x="154635" y="92710"/>
                  </a:lnTo>
                  <a:lnTo>
                    <a:pt x="156375" y="95923"/>
                  </a:lnTo>
                  <a:lnTo>
                    <a:pt x="156705" y="96520"/>
                  </a:lnTo>
                  <a:lnTo>
                    <a:pt x="157073" y="95250"/>
                  </a:lnTo>
                  <a:lnTo>
                    <a:pt x="158369" y="95250"/>
                  </a:lnTo>
                  <a:lnTo>
                    <a:pt x="160845" y="97790"/>
                  </a:lnTo>
                  <a:lnTo>
                    <a:pt x="161861" y="101600"/>
                  </a:lnTo>
                  <a:lnTo>
                    <a:pt x="166636" y="100330"/>
                  </a:lnTo>
                  <a:lnTo>
                    <a:pt x="166408" y="105410"/>
                  </a:lnTo>
                  <a:lnTo>
                    <a:pt x="169379" y="105410"/>
                  </a:lnTo>
                  <a:lnTo>
                    <a:pt x="167093" y="100330"/>
                  </a:lnTo>
                  <a:lnTo>
                    <a:pt x="166535" y="99060"/>
                  </a:lnTo>
                  <a:lnTo>
                    <a:pt x="171500" y="100330"/>
                  </a:lnTo>
                  <a:lnTo>
                    <a:pt x="175133" y="100330"/>
                  </a:lnTo>
                  <a:lnTo>
                    <a:pt x="170840" y="104140"/>
                  </a:lnTo>
                  <a:lnTo>
                    <a:pt x="171297" y="105410"/>
                  </a:lnTo>
                  <a:lnTo>
                    <a:pt x="173812" y="104140"/>
                  </a:lnTo>
                  <a:lnTo>
                    <a:pt x="178523" y="102870"/>
                  </a:lnTo>
                  <a:lnTo>
                    <a:pt x="179514" y="106680"/>
                  </a:lnTo>
                  <a:lnTo>
                    <a:pt x="177825" y="106680"/>
                  </a:lnTo>
                  <a:lnTo>
                    <a:pt x="176834" y="105410"/>
                  </a:lnTo>
                  <a:lnTo>
                    <a:pt x="177723" y="109220"/>
                  </a:lnTo>
                  <a:lnTo>
                    <a:pt x="173329" y="110490"/>
                  </a:lnTo>
                  <a:lnTo>
                    <a:pt x="172212" y="109220"/>
                  </a:lnTo>
                  <a:lnTo>
                    <a:pt x="172491" y="113030"/>
                  </a:lnTo>
                  <a:lnTo>
                    <a:pt x="175704" y="110490"/>
                  </a:lnTo>
                  <a:lnTo>
                    <a:pt x="182003" y="111760"/>
                  </a:lnTo>
                  <a:lnTo>
                    <a:pt x="185229" y="110490"/>
                  </a:lnTo>
                  <a:lnTo>
                    <a:pt x="185699" y="111760"/>
                  </a:lnTo>
                  <a:lnTo>
                    <a:pt x="184721" y="111760"/>
                  </a:lnTo>
                  <a:lnTo>
                    <a:pt x="185331" y="116840"/>
                  </a:lnTo>
                  <a:lnTo>
                    <a:pt x="189674" y="107950"/>
                  </a:lnTo>
                  <a:lnTo>
                    <a:pt x="192468" y="111760"/>
                  </a:lnTo>
                  <a:lnTo>
                    <a:pt x="193319" y="113030"/>
                  </a:lnTo>
                  <a:lnTo>
                    <a:pt x="193509" y="114300"/>
                  </a:lnTo>
                  <a:lnTo>
                    <a:pt x="196532" y="114300"/>
                  </a:lnTo>
                  <a:lnTo>
                    <a:pt x="195618" y="115570"/>
                  </a:lnTo>
                  <a:lnTo>
                    <a:pt x="194945" y="115570"/>
                  </a:lnTo>
                  <a:lnTo>
                    <a:pt x="199250" y="116840"/>
                  </a:lnTo>
                  <a:lnTo>
                    <a:pt x="199085" y="118110"/>
                  </a:lnTo>
                  <a:lnTo>
                    <a:pt x="200329" y="116840"/>
                  </a:lnTo>
                  <a:lnTo>
                    <a:pt x="202653" y="115570"/>
                  </a:lnTo>
                  <a:lnTo>
                    <a:pt x="203720" y="115570"/>
                  </a:lnTo>
                  <a:lnTo>
                    <a:pt x="204101" y="116840"/>
                  </a:lnTo>
                  <a:lnTo>
                    <a:pt x="205714" y="116840"/>
                  </a:lnTo>
                  <a:lnTo>
                    <a:pt x="205473" y="119380"/>
                  </a:lnTo>
                  <a:lnTo>
                    <a:pt x="204495" y="119380"/>
                  </a:lnTo>
                  <a:lnTo>
                    <a:pt x="205422" y="122631"/>
                  </a:lnTo>
                  <a:lnTo>
                    <a:pt x="205574" y="121920"/>
                  </a:lnTo>
                  <a:lnTo>
                    <a:pt x="208013" y="120650"/>
                  </a:lnTo>
                  <a:lnTo>
                    <a:pt x="207670" y="121920"/>
                  </a:lnTo>
                  <a:lnTo>
                    <a:pt x="208153" y="123190"/>
                  </a:lnTo>
                  <a:lnTo>
                    <a:pt x="208508" y="124460"/>
                  </a:lnTo>
                  <a:lnTo>
                    <a:pt x="211366" y="124460"/>
                  </a:lnTo>
                  <a:lnTo>
                    <a:pt x="209791" y="127000"/>
                  </a:lnTo>
                  <a:lnTo>
                    <a:pt x="211404" y="127000"/>
                  </a:lnTo>
                  <a:lnTo>
                    <a:pt x="213029" y="128270"/>
                  </a:lnTo>
                  <a:lnTo>
                    <a:pt x="210807" y="130810"/>
                  </a:lnTo>
                  <a:lnTo>
                    <a:pt x="213067" y="130810"/>
                  </a:lnTo>
                  <a:lnTo>
                    <a:pt x="214020" y="129540"/>
                  </a:lnTo>
                  <a:lnTo>
                    <a:pt x="215950" y="129540"/>
                  </a:lnTo>
                  <a:lnTo>
                    <a:pt x="217589" y="130810"/>
                  </a:lnTo>
                  <a:lnTo>
                    <a:pt x="217347" y="131254"/>
                  </a:lnTo>
                  <a:lnTo>
                    <a:pt x="219837" y="132080"/>
                  </a:lnTo>
                  <a:lnTo>
                    <a:pt x="221437" y="134620"/>
                  </a:lnTo>
                  <a:lnTo>
                    <a:pt x="228231" y="134620"/>
                  </a:lnTo>
                  <a:lnTo>
                    <a:pt x="229158" y="137160"/>
                  </a:lnTo>
                  <a:lnTo>
                    <a:pt x="226593" y="137160"/>
                  </a:lnTo>
                  <a:lnTo>
                    <a:pt x="226568" y="138430"/>
                  </a:lnTo>
                  <a:lnTo>
                    <a:pt x="229819" y="137160"/>
                  </a:lnTo>
                  <a:lnTo>
                    <a:pt x="230136" y="137160"/>
                  </a:lnTo>
                  <a:lnTo>
                    <a:pt x="229146" y="138430"/>
                  </a:lnTo>
                  <a:lnTo>
                    <a:pt x="231089" y="138430"/>
                  </a:lnTo>
                  <a:lnTo>
                    <a:pt x="231457" y="134620"/>
                  </a:lnTo>
                  <a:lnTo>
                    <a:pt x="234048" y="135890"/>
                  </a:lnTo>
                  <a:lnTo>
                    <a:pt x="237070" y="132080"/>
                  </a:lnTo>
                  <a:lnTo>
                    <a:pt x="234505" y="143510"/>
                  </a:lnTo>
                  <a:lnTo>
                    <a:pt x="239725" y="140970"/>
                  </a:lnTo>
                  <a:lnTo>
                    <a:pt x="239674" y="142240"/>
                  </a:lnTo>
                  <a:lnTo>
                    <a:pt x="238048" y="143510"/>
                  </a:lnTo>
                  <a:lnTo>
                    <a:pt x="237350" y="144780"/>
                  </a:lnTo>
                  <a:lnTo>
                    <a:pt x="241554" y="144780"/>
                  </a:lnTo>
                  <a:lnTo>
                    <a:pt x="246786" y="143510"/>
                  </a:lnTo>
                  <a:lnTo>
                    <a:pt x="247548" y="147281"/>
                  </a:lnTo>
                  <a:lnTo>
                    <a:pt x="247548" y="147408"/>
                  </a:lnTo>
                  <a:lnTo>
                    <a:pt x="247700" y="148221"/>
                  </a:lnTo>
                  <a:lnTo>
                    <a:pt x="248069" y="149174"/>
                  </a:lnTo>
                  <a:lnTo>
                    <a:pt x="247561" y="146735"/>
                  </a:lnTo>
                  <a:lnTo>
                    <a:pt x="247624" y="143510"/>
                  </a:lnTo>
                  <a:lnTo>
                    <a:pt x="251828" y="142240"/>
                  </a:lnTo>
                  <a:lnTo>
                    <a:pt x="255333" y="142240"/>
                  </a:lnTo>
                  <a:lnTo>
                    <a:pt x="255320" y="142379"/>
                  </a:lnTo>
                  <a:lnTo>
                    <a:pt x="256159" y="141922"/>
                  </a:lnTo>
                  <a:lnTo>
                    <a:pt x="257644" y="141097"/>
                  </a:lnTo>
                  <a:lnTo>
                    <a:pt x="256984" y="141211"/>
                  </a:lnTo>
                  <a:lnTo>
                    <a:pt x="256235" y="141351"/>
                  </a:lnTo>
                  <a:lnTo>
                    <a:pt x="255587" y="141478"/>
                  </a:lnTo>
                  <a:lnTo>
                    <a:pt x="255689" y="140970"/>
                  </a:lnTo>
                  <a:lnTo>
                    <a:pt x="255917" y="139700"/>
                  </a:lnTo>
                  <a:lnTo>
                    <a:pt x="255917" y="138430"/>
                  </a:lnTo>
                  <a:lnTo>
                    <a:pt x="260235" y="139700"/>
                  </a:lnTo>
                  <a:lnTo>
                    <a:pt x="259118" y="140970"/>
                  </a:lnTo>
                  <a:lnTo>
                    <a:pt x="258787" y="141249"/>
                  </a:lnTo>
                  <a:lnTo>
                    <a:pt x="258978" y="143510"/>
                  </a:lnTo>
                  <a:lnTo>
                    <a:pt x="257048" y="144780"/>
                  </a:lnTo>
                  <a:lnTo>
                    <a:pt x="256197" y="145300"/>
                  </a:lnTo>
                  <a:lnTo>
                    <a:pt x="256197" y="149860"/>
                  </a:lnTo>
                  <a:lnTo>
                    <a:pt x="254876" y="149860"/>
                  </a:lnTo>
                  <a:lnTo>
                    <a:pt x="254850" y="147320"/>
                  </a:lnTo>
                  <a:lnTo>
                    <a:pt x="255511" y="148590"/>
                  </a:lnTo>
                  <a:lnTo>
                    <a:pt x="256019" y="148590"/>
                  </a:lnTo>
                  <a:lnTo>
                    <a:pt x="256197" y="149860"/>
                  </a:lnTo>
                  <a:lnTo>
                    <a:pt x="256197" y="145300"/>
                  </a:lnTo>
                  <a:lnTo>
                    <a:pt x="254965" y="146050"/>
                  </a:lnTo>
                  <a:lnTo>
                    <a:pt x="255320" y="143510"/>
                  </a:lnTo>
                  <a:lnTo>
                    <a:pt x="253149" y="144780"/>
                  </a:lnTo>
                  <a:lnTo>
                    <a:pt x="250875" y="146050"/>
                  </a:lnTo>
                  <a:lnTo>
                    <a:pt x="249669" y="147320"/>
                  </a:lnTo>
                  <a:lnTo>
                    <a:pt x="250710" y="147320"/>
                  </a:lnTo>
                  <a:lnTo>
                    <a:pt x="250240" y="148590"/>
                  </a:lnTo>
                  <a:lnTo>
                    <a:pt x="251879" y="148590"/>
                  </a:lnTo>
                  <a:lnTo>
                    <a:pt x="249936" y="152400"/>
                  </a:lnTo>
                  <a:lnTo>
                    <a:pt x="251142" y="151130"/>
                  </a:lnTo>
                  <a:lnTo>
                    <a:pt x="253339" y="156210"/>
                  </a:lnTo>
                  <a:lnTo>
                    <a:pt x="258787" y="154940"/>
                  </a:lnTo>
                  <a:lnTo>
                    <a:pt x="265150" y="152400"/>
                  </a:lnTo>
                  <a:lnTo>
                    <a:pt x="270687" y="154940"/>
                  </a:lnTo>
                  <a:lnTo>
                    <a:pt x="267589" y="156210"/>
                  </a:lnTo>
                  <a:lnTo>
                    <a:pt x="267182" y="158750"/>
                  </a:lnTo>
                  <a:lnTo>
                    <a:pt x="266661" y="159283"/>
                  </a:lnTo>
                  <a:lnTo>
                    <a:pt x="268833" y="163830"/>
                  </a:lnTo>
                  <a:lnTo>
                    <a:pt x="271614" y="163830"/>
                  </a:lnTo>
                  <a:lnTo>
                    <a:pt x="270408" y="165100"/>
                  </a:lnTo>
                  <a:lnTo>
                    <a:pt x="268681" y="166370"/>
                  </a:lnTo>
                  <a:lnTo>
                    <a:pt x="267055" y="165100"/>
                  </a:lnTo>
                  <a:lnTo>
                    <a:pt x="266242" y="170180"/>
                  </a:lnTo>
                  <a:lnTo>
                    <a:pt x="270332" y="166370"/>
                  </a:lnTo>
                  <a:lnTo>
                    <a:pt x="274421" y="162560"/>
                  </a:lnTo>
                  <a:lnTo>
                    <a:pt x="274027" y="166370"/>
                  </a:lnTo>
                  <a:lnTo>
                    <a:pt x="274916" y="166370"/>
                  </a:lnTo>
                  <a:lnTo>
                    <a:pt x="276644" y="170180"/>
                  </a:lnTo>
                  <a:lnTo>
                    <a:pt x="274358" y="170180"/>
                  </a:lnTo>
                  <a:lnTo>
                    <a:pt x="275666" y="171450"/>
                  </a:lnTo>
                  <a:lnTo>
                    <a:pt x="277990" y="173990"/>
                  </a:lnTo>
                  <a:lnTo>
                    <a:pt x="282956" y="176530"/>
                  </a:lnTo>
                  <a:lnTo>
                    <a:pt x="285597" y="176530"/>
                  </a:lnTo>
                  <a:lnTo>
                    <a:pt x="287578" y="175260"/>
                  </a:lnTo>
                  <a:lnTo>
                    <a:pt x="287147" y="176530"/>
                  </a:lnTo>
                  <a:lnTo>
                    <a:pt x="282968" y="179070"/>
                  </a:lnTo>
                  <a:lnTo>
                    <a:pt x="282079" y="180340"/>
                  </a:lnTo>
                  <a:lnTo>
                    <a:pt x="288785" y="177342"/>
                  </a:lnTo>
                  <a:lnTo>
                    <a:pt x="293547" y="175260"/>
                  </a:lnTo>
                  <a:lnTo>
                    <a:pt x="299351" y="172720"/>
                  </a:lnTo>
                  <a:lnTo>
                    <a:pt x="295833" y="175260"/>
                  </a:lnTo>
                  <a:lnTo>
                    <a:pt x="291426" y="183375"/>
                  </a:lnTo>
                  <a:lnTo>
                    <a:pt x="292569" y="181610"/>
                  </a:lnTo>
                  <a:lnTo>
                    <a:pt x="293509" y="181610"/>
                  </a:lnTo>
                  <a:lnTo>
                    <a:pt x="291884" y="186690"/>
                  </a:lnTo>
                  <a:lnTo>
                    <a:pt x="292938" y="185420"/>
                  </a:lnTo>
                  <a:lnTo>
                    <a:pt x="292392" y="189052"/>
                  </a:lnTo>
                  <a:lnTo>
                    <a:pt x="297827" y="185420"/>
                  </a:lnTo>
                  <a:lnTo>
                    <a:pt x="298780" y="186690"/>
                  </a:lnTo>
                  <a:lnTo>
                    <a:pt x="297878" y="186690"/>
                  </a:lnTo>
                  <a:lnTo>
                    <a:pt x="294208" y="190309"/>
                  </a:lnTo>
                  <a:lnTo>
                    <a:pt x="298907" y="189522"/>
                  </a:lnTo>
                  <a:lnTo>
                    <a:pt x="296456" y="193040"/>
                  </a:lnTo>
                  <a:lnTo>
                    <a:pt x="295681" y="194310"/>
                  </a:lnTo>
                  <a:lnTo>
                    <a:pt x="296354" y="194310"/>
                  </a:lnTo>
                  <a:lnTo>
                    <a:pt x="297942" y="198120"/>
                  </a:lnTo>
                  <a:lnTo>
                    <a:pt x="299135" y="198120"/>
                  </a:lnTo>
                  <a:lnTo>
                    <a:pt x="299123" y="195580"/>
                  </a:lnTo>
                  <a:lnTo>
                    <a:pt x="301396" y="199390"/>
                  </a:lnTo>
                  <a:lnTo>
                    <a:pt x="305981" y="195580"/>
                  </a:lnTo>
                  <a:lnTo>
                    <a:pt x="309041" y="193040"/>
                  </a:lnTo>
                  <a:lnTo>
                    <a:pt x="311835" y="196850"/>
                  </a:lnTo>
                  <a:lnTo>
                    <a:pt x="310426" y="196850"/>
                  </a:lnTo>
                  <a:lnTo>
                    <a:pt x="304571" y="200660"/>
                  </a:lnTo>
                  <a:lnTo>
                    <a:pt x="305435" y="203200"/>
                  </a:lnTo>
                  <a:lnTo>
                    <a:pt x="320878" y="195580"/>
                  </a:lnTo>
                  <a:lnTo>
                    <a:pt x="325615" y="198120"/>
                  </a:lnTo>
                  <a:lnTo>
                    <a:pt x="324624" y="199390"/>
                  </a:lnTo>
                  <a:lnTo>
                    <a:pt x="325882" y="199390"/>
                  </a:lnTo>
                  <a:lnTo>
                    <a:pt x="328345" y="200660"/>
                  </a:lnTo>
                  <a:lnTo>
                    <a:pt x="323113" y="201930"/>
                  </a:lnTo>
                  <a:lnTo>
                    <a:pt x="311251" y="204470"/>
                  </a:lnTo>
                  <a:lnTo>
                    <a:pt x="306273" y="205740"/>
                  </a:lnTo>
                  <a:lnTo>
                    <a:pt x="306171" y="208280"/>
                  </a:lnTo>
                  <a:lnTo>
                    <a:pt x="304825" y="207010"/>
                  </a:lnTo>
                  <a:lnTo>
                    <a:pt x="306539" y="209550"/>
                  </a:lnTo>
                  <a:lnTo>
                    <a:pt x="305701" y="210820"/>
                  </a:lnTo>
                  <a:lnTo>
                    <a:pt x="303555" y="209550"/>
                  </a:lnTo>
                  <a:lnTo>
                    <a:pt x="303022" y="209550"/>
                  </a:lnTo>
                  <a:lnTo>
                    <a:pt x="305765" y="214630"/>
                  </a:lnTo>
                  <a:lnTo>
                    <a:pt x="308711" y="212090"/>
                  </a:lnTo>
                  <a:lnTo>
                    <a:pt x="311619" y="215900"/>
                  </a:lnTo>
                  <a:lnTo>
                    <a:pt x="314071" y="213360"/>
                  </a:lnTo>
                  <a:lnTo>
                    <a:pt x="311708" y="212090"/>
                  </a:lnTo>
                  <a:lnTo>
                    <a:pt x="309321" y="212090"/>
                  </a:lnTo>
                  <a:lnTo>
                    <a:pt x="306908" y="210820"/>
                  </a:lnTo>
                  <a:lnTo>
                    <a:pt x="309778" y="208280"/>
                  </a:lnTo>
                  <a:lnTo>
                    <a:pt x="318020" y="207010"/>
                  </a:lnTo>
                  <a:lnTo>
                    <a:pt x="320052" y="210820"/>
                  </a:lnTo>
                  <a:lnTo>
                    <a:pt x="319468" y="212090"/>
                  </a:lnTo>
                  <a:lnTo>
                    <a:pt x="313994" y="214630"/>
                  </a:lnTo>
                  <a:lnTo>
                    <a:pt x="314413" y="214630"/>
                  </a:lnTo>
                  <a:lnTo>
                    <a:pt x="317487" y="215900"/>
                  </a:lnTo>
                  <a:lnTo>
                    <a:pt x="316953" y="217170"/>
                  </a:lnTo>
                  <a:lnTo>
                    <a:pt x="314198" y="217170"/>
                  </a:lnTo>
                  <a:lnTo>
                    <a:pt x="314413" y="219710"/>
                  </a:lnTo>
                  <a:lnTo>
                    <a:pt x="320700" y="217170"/>
                  </a:lnTo>
                  <a:lnTo>
                    <a:pt x="319265" y="222250"/>
                  </a:lnTo>
                  <a:lnTo>
                    <a:pt x="319633" y="222250"/>
                  </a:lnTo>
                  <a:lnTo>
                    <a:pt x="316801" y="227330"/>
                  </a:lnTo>
                  <a:lnTo>
                    <a:pt x="318795" y="226060"/>
                  </a:lnTo>
                  <a:lnTo>
                    <a:pt x="321576" y="222250"/>
                  </a:lnTo>
                  <a:lnTo>
                    <a:pt x="332689" y="213360"/>
                  </a:lnTo>
                  <a:lnTo>
                    <a:pt x="336092" y="212090"/>
                  </a:lnTo>
                  <a:lnTo>
                    <a:pt x="335699" y="218440"/>
                  </a:lnTo>
                  <a:lnTo>
                    <a:pt x="334441" y="220980"/>
                  </a:lnTo>
                  <a:lnTo>
                    <a:pt x="332422" y="224790"/>
                  </a:lnTo>
                  <a:lnTo>
                    <a:pt x="326136" y="223520"/>
                  </a:lnTo>
                  <a:lnTo>
                    <a:pt x="324396" y="227330"/>
                  </a:lnTo>
                  <a:lnTo>
                    <a:pt x="325310" y="226060"/>
                  </a:lnTo>
                  <a:lnTo>
                    <a:pt x="327469" y="226060"/>
                  </a:lnTo>
                  <a:lnTo>
                    <a:pt x="327266" y="227330"/>
                  </a:lnTo>
                  <a:lnTo>
                    <a:pt x="324459" y="227330"/>
                  </a:lnTo>
                  <a:lnTo>
                    <a:pt x="326085" y="229870"/>
                  </a:lnTo>
                  <a:lnTo>
                    <a:pt x="329628" y="227330"/>
                  </a:lnTo>
                  <a:lnTo>
                    <a:pt x="328307" y="233680"/>
                  </a:lnTo>
                  <a:lnTo>
                    <a:pt x="329488" y="228600"/>
                  </a:lnTo>
                  <a:lnTo>
                    <a:pt x="331635" y="229870"/>
                  </a:lnTo>
                  <a:lnTo>
                    <a:pt x="330123" y="231140"/>
                  </a:lnTo>
                  <a:lnTo>
                    <a:pt x="331609" y="232410"/>
                  </a:lnTo>
                  <a:lnTo>
                    <a:pt x="333349" y="231140"/>
                  </a:lnTo>
                  <a:lnTo>
                    <a:pt x="340258" y="229870"/>
                  </a:lnTo>
                  <a:lnTo>
                    <a:pt x="342442" y="231140"/>
                  </a:lnTo>
                  <a:lnTo>
                    <a:pt x="341503" y="231140"/>
                  </a:lnTo>
                  <a:lnTo>
                    <a:pt x="340245" y="233680"/>
                  </a:lnTo>
                  <a:lnTo>
                    <a:pt x="342392" y="237490"/>
                  </a:lnTo>
                  <a:lnTo>
                    <a:pt x="341884" y="240030"/>
                  </a:lnTo>
                  <a:lnTo>
                    <a:pt x="343979" y="243840"/>
                  </a:lnTo>
                  <a:lnTo>
                    <a:pt x="343344" y="245110"/>
                  </a:lnTo>
                  <a:lnTo>
                    <a:pt x="343268" y="247370"/>
                  </a:lnTo>
                  <a:lnTo>
                    <a:pt x="347154" y="245110"/>
                  </a:lnTo>
                  <a:lnTo>
                    <a:pt x="353250" y="245110"/>
                  </a:lnTo>
                  <a:lnTo>
                    <a:pt x="357428" y="247650"/>
                  </a:lnTo>
                  <a:lnTo>
                    <a:pt x="360159" y="250190"/>
                  </a:lnTo>
                  <a:lnTo>
                    <a:pt x="355231" y="251460"/>
                  </a:lnTo>
                  <a:lnTo>
                    <a:pt x="356158" y="251460"/>
                  </a:lnTo>
                  <a:lnTo>
                    <a:pt x="357212" y="254000"/>
                  </a:lnTo>
                  <a:lnTo>
                    <a:pt x="359791" y="255270"/>
                  </a:lnTo>
                  <a:lnTo>
                    <a:pt x="364248" y="255270"/>
                  </a:lnTo>
                  <a:lnTo>
                    <a:pt x="366128" y="256540"/>
                  </a:lnTo>
                  <a:lnTo>
                    <a:pt x="365582" y="259080"/>
                  </a:lnTo>
                  <a:lnTo>
                    <a:pt x="363562" y="262890"/>
                  </a:lnTo>
                  <a:lnTo>
                    <a:pt x="359829" y="261620"/>
                  </a:lnTo>
                  <a:lnTo>
                    <a:pt x="357924" y="262890"/>
                  </a:lnTo>
                  <a:lnTo>
                    <a:pt x="355727" y="261620"/>
                  </a:lnTo>
                  <a:lnTo>
                    <a:pt x="358025" y="259080"/>
                  </a:lnTo>
                  <a:lnTo>
                    <a:pt x="357035" y="256540"/>
                  </a:lnTo>
                  <a:lnTo>
                    <a:pt x="356717" y="259080"/>
                  </a:lnTo>
                  <a:lnTo>
                    <a:pt x="355358" y="259080"/>
                  </a:lnTo>
                  <a:lnTo>
                    <a:pt x="353809" y="257810"/>
                  </a:lnTo>
                  <a:lnTo>
                    <a:pt x="354203" y="256540"/>
                  </a:lnTo>
                  <a:lnTo>
                    <a:pt x="352463" y="259080"/>
                  </a:lnTo>
                  <a:lnTo>
                    <a:pt x="358355" y="266700"/>
                  </a:lnTo>
                  <a:lnTo>
                    <a:pt x="357657" y="273050"/>
                  </a:lnTo>
                  <a:lnTo>
                    <a:pt x="358965" y="273050"/>
                  </a:lnTo>
                  <a:lnTo>
                    <a:pt x="360540" y="274320"/>
                  </a:lnTo>
                  <a:lnTo>
                    <a:pt x="361480" y="273050"/>
                  </a:lnTo>
                  <a:lnTo>
                    <a:pt x="360502" y="271780"/>
                  </a:lnTo>
                  <a:lnTo>
                    <a:pt x="362356" y="269240"/>
                  </a:lnTo>
                  <a:lnTo>
                    <a:pt x="364883" y="273050"/>
                  </a:lnTo>
                  <a:lnTo>
                    <a:pt x="365277" y="270510"/>
                  </a:lnTo>
                  <a:lnTo>
                    <a:pt x="367690" y="271780"/>
                  </a:lnTo>
                  <a:lnTo>
                    <a:pt x="371360" y="273050"/>
                  </a:lnTo>
                  <a:lnTo>
                    <a:pt x="370928" y="276860"/>
                  </a:lnTo>
                  <a:lnTo>
                    <a:pt x="367690" y="279400"/>
                  </a:lnTo>
                  <a:lnTo>
                    <a:pt x="368668" y="278130"/>
                  </a:lnTo>
                  <a:lnTo>
                    <a:pt x="368782" y="277787"/>
                  </a:lnTo>
                  <a:lnTo>
                    <a:pt x="364604" y="281940"/>
                  </a:lnTo>
                  <a:lnTo>
                    <a:pt x="369557" y="281940"/>
                  </a:lnTo>
                  <a:lnTo>
                    <a:pt x="371259" y="279400"/>
                  </a:lnTo>
                  <a:lnTo>
                    <a:pt x="373634" y="280670"/>
                  </a:lnTo>
                  <a:lnTo>
                    <a:pt x="377024" y="281584"/>
                  </a:lnTo>
                  <a:lnTo>
                    <a:pt x="377837" y="278130"/>
                  </a:lnTo>
                  <a:lnTo>
                    <a:pt x="378726" y="274320"/>
                  </a:lnTo>
                  <a:close/>
                </a:path>
                <a:path w="393700" h="363220">
                  <a:moveTo>
                    <a:pt x="379044" y="347421"/>
                  </a:moveTo>
                  <a:lnTo>
                    <a:pt x="377723" y="347472"/>
                  </a:lnTo>
                  <a:lnTo>
                    <a:pt x="376453" y="348856"/>
                  </a:lnTo>
                  <a:lnTo>
                    <a:pt x="377812" y="350139"/>
                  </a:lnTo>
                  <a:lnTo>
                    <a:pt x="377151" y="349504"/>
                  </a:lnTo>
                  <a:lnTo>
                    <a:pt x="379044" y="347421"/>
                  </a:lnTo>
                  <a:close/>
                </a:path>
                <a:path w="393700" h="363220">
                  <a:moveTo>
                    <a:pt x="379526" y="320421"/>
                  </a:moveTo>
                  <a:lnTo>
                    <a:pt x="378434" y="320802"/>
                  </a:lnTo>
                  <a:lnTo>
                    <a:pt x="376872" y="321424"/>
                  </a:lnTo>
                  <a:lnTo>
                    <a:pt x="374777" y="322783"/>
                  </a:lnTo>
                  <a:lnTo>
                    <a:pt x="375170" y="323049"/>
                  </a:lnTo>
                  <a:lnTo>
                    <a:pt x="376199" y="323215"/>
                  </a:lnTo>
                  <a:lnTo>
                    <a:pt x="376047" y="324154"/>
                  </a:lnTo>
                  <a:lnTo>
                    <a:pt x="375958" y="324358"/>
                  </a:lnTo>
                  <a:lnTo>
                    <a:pt x="375348" y="325196"/>
                  </a:lnTo>
                  <a:lnTo>
                    <a:pt x="374815" y="324358"/>
                  </a:lnTo>
                  <a:lnTo>
                    <a:pt x="373989" y="324485"/>
                  </a:lnTo>
                  <a:lnTo>
                    <a:pt x="374713" y="325018"/>
                  </a:lnTo>
                  <a:lnTo>
                    <a:pt x="375996" y="326440"/>
                  </a:lnTo>
                  <a:lnTo>
                    <a:pt x="376643" y="325196"/>
                  </a:lnTo>
                  <a:lnTo>
                    <a:pt x="377012" y="324485"/>
                  </a:lnTo>
                  <a:lnTo>
                    <a:pt x="376961" y="324358"/>
                  </a:lnTo>
                  <a:lnTo>
                    <a:pt x="376682" y="324154"/>
                  </a:lnTo>
                  <a:lnTo>
                    <a:pt x="377431" y="322351"/>
                  </a:lnTo>
                  <a:lnTo>
                    <a:pt x="379526" y="320421"/>
                  </a:lnTo>
                  <a:close/>
                </a:path>
                <a:path w="393700" h="363220">
                  <a:moveTo>
                    <a:pt x="379882" y="276275"/>
                  </a:moveTo>
                  <a:lnTo>
                    <a:pt x="378866" y="274891"/>
                  </a:lnTo>
                  <a:lnTo>
                    <a:pt x="379349" y="275894"/>
                  </a:lnTo>
                  <a:lnTo>
                    <a:pt x="378879" y="276453"/>
                  </a:lnTo>
                  <a:lnTo>
                    <a:pt x="378612" y="277126"/>
                  </a:lnTo>
                  <a:lnTo>
                    <a:pt x="379234" y="276872"/>
                  </a:lnTo>
                  <a:lnTo>
                    <a:pt x="379882" y="276275"/>
                  </a:lnTo>
                  <a:close/>
                </a:path>
                <a:path w="393700" h="363220">
                  <a:moveTo>
                    <a:pt x="380276" y="276821"/>
                  </a:moveTo>
                  <a:lnTo>
                    <a:pt x="380009" y="276161"/>
                  </a:lnTo>
                  <a:lnTo>
                    <a:pt x="380009" y="276453"/>
                  </a:lnTo>
                  <a:lnTo>
                    <a:pt x="380276" y="276821"/>
                  </a:lnTo>
                  <a:close/>
                </a:path>
                <a:path w="393700" h="363220">
                  <a:moveTo>
                    <a:pt x="380644" y="320040"/>
                  </a:moveTo>
                  <a:lnTo>
                    <a:pt x="380238" y="319773"/>
                  </a:lnTo>
                  <a:lnTo>
                    <a:pt x="379526" y="320421"/>
                  </a:lnTo>
                  <a:lnTo>
                    <a:pt x="380644" y="320040"/>
                  </a:lnTo>
                  <a:close/>
                </a:path>
                <a:path w="393700" h="363220">
                  <a:moveTo>
                    <a:pt x="380657" y="291782"/>
                  </a:moveTo>
                  <a:lnTo>
                    <a:pt x="379272" y="292061"/>
                  </a:lnTo>
                  <a:lnTo>
                    <a:pt x="378739" y="292188"/>
                  </a:lnTo>
                  <a:lnTo>
                    <a:pt x="376809" y="290347"/>
                  </a:lnTo>
                  <a:lnTo>
                    <a:pt x="376288" y="290893"/>
                  </a:lnTo>
                  <a:lnTo>
                    <a:pt x="375907" y="292290"/>
                  </a:lnTo>
                  <a:lnTo>
                    <a:pt x="374688" y="294462"/>
                  </a:lnTo>
                  <a:lnTo>
                    <a:pt x="373888" y="295236"/>
                  </a:lnTo>
                  <a:lnTo>
                    <a:pt x="372656" y="294576"/>
                  </a:lnTo>
                  <a:lnTo>
                    <a:pt x="370763" y="292036"/>
                  </a:lnTo>
                  <a:lnTo>
                    <a:pt x="371030" y="292036"/>
                  </a:lnTo>
                  <a:lnTo>
                    <a:pt x="370801" y="291642"/>
                  </a:lnTo>
                  <a:lnTo>
                    <a:pt x="368579" y="287858"/>
                  </a:lnTo>
                  <a:lnTo>
                    <a:pt x="364642" y="289648"/>
                  </a:lnTo>
                  <a:lnTo>
                    <a:pt x="366725" y="291642"/>
                  </a:lnTo>
                  <a:lnTo>
                    <a:pt x="365950" y="291807"/>
                  </a:lnTo>
                  <a:lnTo>
                    <a:pt x="366115" y="291884"/>
                  </a:lnTo>
                  <a:lnTo>
                    <a:pt x="366750" y="291668"/>
                  </a:lnTo>
                  <a:lnTo>
                    <a:pt x="369544" y="293509"/>
                  </a:lnTo>
                  <a:lnTo>
                    <a:pt x="367588" y="296202"/>
                  </a:lnTo>
                  <a:lnTo>
                    <a:pt x="369747" y="297827"/>
                  </a:lnTo>
                  <a:lnTo>
                    <a:pt x="375818" y="295236"/>
                  </a:lnTo>
                  <a:lnTo>
                    <a:pt x="376948" y="294754"/>
                  </a:lnTo>
                  <a:lnTo>
                    <a:pt x="380149" y="292188"/>
                  </a:lnTo>
                  <a:lnTo>
                    <a:pt x="380657" y="291782"/>
                  </a:lnTo>
                  <a:close/>
                </a:path>
                <a:path w="393700" h="363220">
                  <a:moveTo>
                    <a:pt x="380796" y="281940"/>
                  </a:moveTo>
                  <a:lnTo>
                    <a:pt x="378066" y="283502"/>
                  </a:lnTo>
                  <a:lnTo>
                    <a:pt x="377990" y="284022"/>
                  </a:lnTo>
                  <a:lnTo>
                    <a:pt x="380796" y="281940"/>
                  </a:lnTo>
                  <a:close/>
                </a:path>
                <a:path w="393700" h="363220">
                  <a:moveTo>
                    <a:pt x="381000" y="283210"/>
                  </a:moveTo>
                  <a:lnTo>
                    <a:pt x="377952" y="284276"/>
                  </a:lnTo>
                  <a:lnTo>
                    <a:pt x="377926" y="284480"/>
                  </a:lnTo>
                  <a:lnTo>
                    <a:pt x="381000" y="283210"/>
                  </a:lnTo>
                  <a:close/>
                </a:path>
                <a:path w="393700" h="363220">
                  <a:moveTo>
                    <a:pt x="381101" y="291731"/>
                  </a:moveTo>
                  <a:lnTo>
                    <a:pt x="381063" y="291490"/>
                  </a:lnTo>
                  <a:lnTo>
                    <a:pt x="380669" y="291795"/>
                  </a:lnTo>
                  <a:lnTo>
                    <a:pt x="380822" y="291769"/>
                  </a:lnTo>
                  <a:lnTo>
                    <a:pt x="380949" y="291757"/>
                  </a:lnTo>
                  <a:lnTo>
                    <a:pt x="381101" y="291731"/>
                  </a:lnTo>
                  <a:close/>
                </a:path>
                <a:path w="393700" h="363220">
                  <a:moveTo>
                    <a:pt x="382104" y="362610"/>
                  </a:moveTo>
                  <a:lnTo>
                    <a:pt x="379844" y="360197"/>
                  </a:lnTo>
                  <a:lnTo>
                    <a:pt x="381127" y="362254"/>
                  </a:lnTo>
                  <a:lnTo>
                    <a:pt x="382104" y="362610"/>
                  </a:lnTo>
                  <a:close/>
                </a:path>
                <a:path w="393700" h="363220">
                  <a:moveTo>
                    <a:pt x="382231" y="353136"/>
                  </a:moveTo>
                  <a:lnTo>
                    <a:pt x="380822" y="350380"/>
                  </a:lnTo>
                  <a:lnTo>
                    <a:pt x="382054" y="348297"/>
                  </a:lnTo>
                  <a:lnTo>
                    <a:pt x="377825" y="349465"/>
                  </a:lnTo>
                  <a:lnTo>
                    <a:pt x="382231" y="353136"/>
                  </a:lnTo>
                  <a:close/>
                </a:path>
                <a:path w="393700" h="363220">
                  <a:moveTo>
                    <a:pt x="382536" y="353377"/>
                  </a:moveTo>
                  <a:lnTo>
                    <a:pt x="382231" y="353136"/>
                  </a:lnTo>
                  <a:lnTo>
                    <a:pt x="382435" y="353529"/>
                  </a:lnTo>
                  <a:lnTo>
                    <a:pt x="382536" y="353377"/>
                  </a:lnTo>
                  <a:close/>
                </a:path>
                <a:path w="393700" h="363220">
                  <a:moveTo>
                    <a:pt x="382866" y="285673"/>
                  </a:moveTo>
                  <a:lnTo>
                    <a:pt x="381165" y="284797"/>
                  </a:lnTo>
                  <a:lnTo>
                    <a:pt x="380568" y="286118"/>
                  </a:lnTo>
                  <a:lnTo>
                    <a:pt x="382866" y="285673"/>
                  </a:lnTo>
                  <a:close/>
                </a:path>
                <a:path w="393700" h="363220">
                  <a:moveTo>
                    <a:pt x="383197" y="357505"/>
                  </a:moveTo>
                  <a:lnTo>
                    <a:pt x="382892" y="354406"/>
                  </a:lnTo>
                  <a:lnTo>
                    <a:pt x="382435" y="353529"/>
                  </a:lnTo>
                  <a:lnTo>
                    <a:pt x="380885" y="355803"/>
                  </a:lnTo>
                  <a:lnTo>
                    <a:pt x="379895" y="356146"/>
                  </a:lnTo>
                  <a:lnTo>
                    <a:pt x="383197" y="357505"/>
                  </a:lnTo>
                  <a:close/>
                </a:path>
                <a:path w="393700" h="363220">
                  <a:moveTo>
                    <a:pt x="383387" y="318490"/>
                  </a:moveTo>
                  <a:lnTo>
                    <a:pt x="382346" y="318338"/>
                  </a:lnTo>
                  <a:lnTo>
                    <a:pt x="383273" y="319366"/>
                  </a:lnTo>
                  <a:lnTo>
                    <a:pt x="383387" y="318490"/>
                  </a:lnTo>
                  <a:close/>
                </a:path>
                <a:path w="393700" h="363220">
                  <a:moveTo>
                    <a:pt x="384213" y="327444"/>
                  </a:moveTo>
                  <a:lnTo>
                    <a:pt x="382714" y="326250"/>
                  </a:lnTo>
                  <a:lnTo>
                    <a:pt x="381000" y="323786"/>
                  </a:lnTo>
                  <a:lnTo>
                    <a:pt x="379056" y="326478"/>
                  </a:lnTo>
                  <a:lnTo>
                    <a:pt x="380847" y="327253"/>
                  </a:lnTo>
                  <a:lnTo>
                    <a:pt x="381952" y="325691"/>
                  </a:lnTo>
                  <a:lnTo>
                    <a:pt x="384213" y="327444"/>
                  </a:lnTo>
                  <a:close/>
                </a:path>
                <a:path w="393700" h="363220">
                  <a:moveTo>
                    <a:pt x="384263" y="293039"/>
                  </a:moveTo>
                  <a:lnTo>
                    <a:pt x="382803" y="291744"/>
                  </a:lnTo>
                  <a:lnTo>
                    <a:pt x="381889" y="291642"/>
                  </a:lnTo>
                  <a:lnTo>
                    <a:pt x="381101" y="291731"/>
                  </a:lnTo>
                  <a:lnTo>
                    <a:pt x="381812" y="296367"/>
                  </a:lnTo>
                  <a:lnTo>
                    <a:pt x="381406" y="296125"/>
                  </a:lnTo>
                  <a:lnTo>
                    <a:pt x="381889" y="296989"/>
                  </a:lnTo>
                  <a:lnTo>
                    <a:pt x="382054" y="295846"/>
                  </a:lnTo>
                  <a:lnTo>
                    <a:pt x="382803" y="294881"/>
                  </a:lnTo>
                  <a:lnTo>
                    <a:pt x="384263" y="293039"/>
                  </a:lnTo>
                  <a:close/>
                </a:path>
                <a:path w="393700" h="363220">
                  <a:moveTo>
                    <a:pt x="384365" y="300977"/>
                  </a:moveTo>
                  <a:lnTo>
                    <a:pt x="384251" y="301129"/>
                  </a:lnTo>
                  <a:lnTo>
                    <a:pt x="383933" y="301383"/>
                  </a:lnTo>
                  <a:lnTo>
                    <a:pt x="383768" y="301485"/>
                  </a:lnTo>
                  <a:lnTo>
                    <a:pt x="383895" y="301231"/>
                  </a:lnTo>
                  <a:lnTo>
                    <a:pt x="383476" y="301193"/>
                  </a:lnTo>
                  <a:lnTo>
                    <a:pt x="382828" y="301142"/>
                  </a:lnTo>
                  <a:lnTo>
                    <a:pt x="383070" y="299758"/>
                  </a:lnTo>
                  <a:lnTo>
                    <a:pt x="383438" y="300812"/>
                  </a:lnTo>
                  <a:lnTo>
                    <a:pt x="383832" y="301142"/>
                  </a:lnTo>
                  <a:lnTo>
                    <a:pt x="384073" y="301155"/>
                  </a:lnTo>
                  <a:lnTo>
                    <a:pt x="384073" y="300812"/>
                  </a:lnTo>
                  <a:lnTo>
                    <a:pt x="383476" y="299758"/>
                  </a:lnTo>
                  <a:lnTo>
                    <a:pt x="381889" y="296989"/>
                  </a:lnTo>
                  <a:lnTo>
                    <a:pt x="381749" y="297992"/>
                  </a:lnTo>
                  <a:lnTo>
                    <a:pt x="382079" y="299135"/>
                  </a:lnTo>
                  <a:lnTo>
                    <a:pt x="382816" y="301142"/>
                  </a:lnTo>
                  <a:lnTo>
                    <a:pt x="380174" y="300913"/>
                  </a:lnTo>
                  <a:lnTo>
                    <a:pt x="379018" y="299453"/>
                  </a:lnTo>
                  <a:lnTo>
                    <a:pt x="378625" y="298970"/>
                  </a:lnTo>
                  <a:lnTo>
                    <a:pt x="376301" y="300812"/>
                  </a:lnTo>
                  <a:lnTo>
                    <a:pt x="376313" y="301104"/>
                  </a:lnTo>
                  <a:lnTo>
                    <a:pt x="376999" y="303466"/>
                  </a:lnTo>
                  <a:lnTo>
                    <a:pt x="378739" y="302285"/>
                  </a:lnTo>
                  <a:lnTo>
                    <a:pt x="380111" y="303695"/>
                  </a:lnTo>
                  <a:lnTo>
                    <a:pt x="379641" y="302285"/>
                  </a:lnTo>
                  <a:lnTo>
                    <a:pt x="378675" y="299453"/>
                  </a:lnTo>
                  <a:lnTo>
                    <a:pt x="381774" y="304673"/>
                  </a:lnTo>
                  <a:lnTo>
                    <a:pt x="382549" y="301231"/>
                  </a:lnTo>
                  <a:lnTo>
                    <a:pt x="383184" y="302006"/>
                  </a:lnTo>
                  <a:lnTo>
                    <a:pt x="383413" y="302780"/>
                  </a:lnTo>
                  <a:lnTo>
                    <a:pt x="383654" y="303491"/>
                  </a:lnTo>
                  <a:lnTo>
                    <a:pt x="383806" y="302641"/>
                  </a:lnTo>
                  <a:lnTo>
                    <a:pt x="384200" y="301485"/>
                  </a:lnTo>
                  <a:lnTo>
                    <a:pt x="384314" y="301129"/>
                  </a:lnTo>
                  <a:lnTo>
                    <a:pt x="384365" y="300977"/>
                  </a:lnTo>
                  <a:close/>
                </a:path>
                <a:path w="393700" h="363220">
                  <a:moveTo>
                    <a:pt x="384898" y="290601"/>
                  </a:moveTo>
                  <a:lnTo>
                    <a:pt x="380657" y="289420"/>
                  </a:lnTo>
                  <a:lnTo>
                    <a:pt x="382168" y="290766"/>
                  </a:lnTo>
                  <a:lnTo>
                    <a:pt x="384898" y="290601"/>
                  </a:lnTo>
                  <a:close/>
                </a:path>
                <a:path w="393700" h="363220">
                  <a:moveTo>
                    <a:pt x="385330" y="321652"/>
                  </a:moveTo>
                  <a:lnTo>
                    <a:pt x="383273" y="319366"/>
                  </a:lnTo>
                  <a:lnTo>
                    <a:pt x="382981" y="321716"/>
                  </a:lnTo>
                  <a:lnTo>
                    <a:pt x="383641" y="321602"/>
                  </a:lnTo>
                  <a:lnTo>
                    <a:pt x="384556" y="321094"/>
                  </a:lnTo>
                  <a:lnTo>
                    <a:pt x="385330" y="321652"/>
                  </a:lnTo>
                  <a:close/>
                </a:path>
                <a:path w="393700" h="363220">
                  <a:moveTo>
                    <a:pt x="385610" y="336689"/>
                  </a:moveTo>
                  <a:lnTo>
                    <a:pt x="384492" y="335292"/>
                  </a:lnTo>
                  <a:lnTo>
                    <a:pt x="382181" y="332574"/>
                  </a:lnTo>
                  <a:lnTo>
                    <a:pt x="382257" y="333248"/>
                  </a:lnTo>
                  <a:lnTo>
                    <a:pt x="383387" y="334378"/>
                  </a:lnTo>
                  <a:lnTo>
                    <a:pt x="384517" y="335521"/>
                  </a:lnTo>
                  <a:lnTo>
                    <a:pt x="385610" y="336689"/>
                  </a:lnTo>
                  <a:close/>
                </a:path>
                <a:path w="393700" h="363220">
                  <a:moveTo>
                    <a:pt x="385749" y="311619"/>
                  </a:moveTo>
                  <a:lnTo>
                    <a:pt x="385635" y="311480"/>
                  </a:lnTo>
                  <a:lnTo>
                    <a:pt x="385381" y="311581"/>
                  </a:lnTo>
                  <a:lnTo>
                    <a:pt x="385330" y="311708"/>
                  </a:lnTo>
                  <a:lnTo>
                    <a:pt x="385749" y="311619"/>
                  </a:lnTo>
                  <a:close/>
                </a:path>
                <a:path w="393700" h="363220">
                  <a:moveTo>
                    <a:pt x="385914" y="307987"/>
                  </a:moveTo>
                  <a:lnTo>
                    <a:pt x="385584" y="306578"/>
                  </a:lnTo>
                  <a:lnTo>
                    <a:pt x="384327" y="305765"/>
                  </a:lnTo>
                  <a:lnTo>
                    <a:pt x="384048" y="304698"/>
                  </a:lnTo>
                  <a:lnTo>
                    <a:pt x="383667" y="303491"/>
                  </a:lnTo>
                  <a:lnTo>
                    <a:pt x="383400" y="304901"/>
                  </a:lnTo>
                  <a:lnTo>
                    <a:pt x="383374" y="306311"/>
                  </a:lnTo>
                  <a:lnTo>
                    <a:pt x="383590" y="307594"/>
                  </a:lnTo>
                  <a:lnTo>
                    <a:pt x="383247" y="307581"/>
                  </a:lnTo>
                  <a:lnTo>
                    <a:pt x="383006" y="307606"/>
                  </a:lnTo>
                  <a:lnTo>
                    <a:pt x="383184" y="307898"/>
                  </a:lnTo>
                  <a:lnTo>
                    <a:pt x="382879" y="308965"/>
                  </a:lnTo>
                  <a:lnTo>
                    <a:pt x="383590" y="309448"/>
                  </a:lnTo>
                  <a:lnTo>
                    <a:pt x="384454" y="309892"/>
                  </a:lnTo>
                  <a:lnTo>
                    <a:pt x="384073" y="309194"/>
                  </a:lnTo>
                  <a:lnTo>
                    <a:pt x="383781" y="308432"/>
                  </a:lnTo>
                  <a:lnTo>
                    <a:pt x="383603" y="307619"/>
                  </a:lnTo>
                  <a:lnTo>
                    <a:pt x="384416" y="307644"/>
                  </a:lnTo>
                  <a:lnTo>
                    <a:pt x="385914" y="307987"/>
                  </a:lnTo>
                  <a:close/>
                </a:path>
                <a:path w="393700" h="363220">
                  <a:moveTo>
                    <a:pt x="386029" y="299034"/>
                  </a:moveTo>
                  <a:lnTo>
                    <a:pt x="385343" y="298983"/>
                  </a:lnTo>
                  <a:lnTo>
                    <a:pt x="384937" y="299605"/>
                  </a:lnTo>
                  <a:lnTo>
                    <a:pt x="384632" y="300278"/>
                  </a:lnTo>
                  <a:lnTo>
                    <a:pt x="384365" y="300977"/>
                  </a:lnTo>
                  <a:lnTo>
                    <a:pt x="385038" y="300316"/>
                  </a:lnTo>
                  <a:lnTo>
                    <a:pt x="386029" y="299034"/>
                  </a:lnTo>
                  <a:close/>
                </a:path>
                <a:path w="393700" h="363220">
                  <a:moveTo>
                    <a:pt x="386194" y="316852"/>
                  </a:moveTo>
                  <a:lnTo>
                    <a:pt x="386143" y="315899"/>
                  </a:lnTo>
                  <a:lnTo>
                    <a:pt x="386105" y="314972"/>
                  </a:lnTo>
                  <a:lnTo>
                    <a:pt x="386105" y="315785"/>
                  </a:lnTo>
                  <a:lnTo>
                    <a:pt x="386118" y="316890"/>
                  </a:lnTo>
                  <a:close/>
                </a:path>
                <a:path w="393700" h="363220">
                  <a:moveTo>
                    <a:pt x="386194" y="310972"/>
                  </a:moveTo>
                  <a:lnTo>
                    <a:pt x="385749" y="310515"/>
                  </a:lnTo>
                  <a:lnTo>
                    <a:pt x="385064" y="310210"/>
                  </a:lnTo>
                  <a:lnTo>
                    <a:pt x="384454" y="309892"/>
                  </a:lnTo>
                  <a:lnTo>
                    <a:pt x="384746" y="310464"/>
                  </a:lnTo>
                  <a:lnTo>
                    <a:pt x="385114" y="310984"/>
                  </a:lnTo>
                  <a:lnTo>
                    <a:pt x="385559" y="311416"/>
                  </a:lnTo>
                  <a:lnTo>
                    <a:pt x="385724" y="311264"/>
                  </a:lnTo>
                  <a:lnTo>
                    <a:pt x="385965" y="311099"/>
                  </a:lnTo>
                  <a:lnTo>
                    <a:pt x="386194" y="310972"/>
                  </a:lnTo>
                  <a:close/>
                </a:path>
                <a:path w="393700" h="363220">
                  <a:moveTo>
                    <a:pt x="386270" y="317868"/>
                  </a:moveTo>
                  <a:lnTo>
                    <a:pt x="386257" y="317728"/>
                  </a:lnTo>
                  <a:lnTo>
                    <a:pt x="386016" y="317842"/>
                  </a:lnTo>
                  <a:lnTo>
                    <a:pt x="386270" y="317944"/>
                  </a:lnTo>
                  <a:close/>
                </a:path>
                <a:path w="393700" h="363220">
                  <a:moveTo>
                    <a:pt x="386803" y="310692"/>
                  </a:moveTo>
                  <a:lnTo>
                    <a:pt x="386549" y="310781"/>
                  </a:lnTo>
                  <a:lnTo>
                    <a:pt x="386194" y="310972"/>
                  </a:lnTo>
                  <a:lnTo>
                    <a:pt x="386334" y="311099"/>
                  </a:lnTo>
                  <a:lnTo>
                    <a:pt x="386803" y="310692"/>
                  </a:lnTo>
                  <a:close/>
                </a:path>
                <a:path w="393700" h="363220">
                  <a:moveTo>
                    <a:pt x="388023" y="323557"/>
                  </a:moveTo>
                  <a:lnTo>
                    <a:pt x="386283" y="321500"/>
                  </a:lnTo>
                  <a:lnTo>
                    <a:pt x="386295" y="323469"/>
                  </a:lnTo>
                  <a:lnTo>
                    <a:pt x="387045" y="323773"/>
                  </a:lnTo>
                  <a:lnTo>
                    <a:pt x="388023" y="323557"/>
                  </a:lnTo>
                  <a:close/>
                </a:path>
                <a:path w="393700" h="363220">
                  <a:moveTo>
                    <a:pt x="388137" y="333921"/>
                  </a:moveTo>
                  <a:lnTo>
                    <a:pt x="386943" y="333387"/>
                  </a:lnTo>
                  <a:lnTo>
                    <a:pt x="387604" y="334391"/>
                  </a:lnTo>
                  <a:lnTo>
                    <a:pt x="387997" y="334200"/>
                  </a:lnTo>
                  <a:lnTo>
                    <a:pt x="388137" y="333921"/>
                  </a:lnTo>
                  <a:close/>
                </a:path>
                <a:path w="393700" h="363220">
                  <a:moveTo>
                    <a:pt x="388581" y="315671"/>
                  </a:moveTo>
                  <a:lnTo>
                    <a:pt x="386194" y="316852"/>
                  </a:lnTo>
                  <a:lnTo>
                    <a:pt x="386207" y="317106"/>
                  </a:lnTo>
                  <a:lnTo>
                    <a:pt x="386257" y="317715"/>
                  </a:lnTo>
                  <a:lnTo>
                    <a:pt x="386778" y="317487"/>
                  </a:lnTo>
                  <a:lnTo>
                    <a:pt x="388137" y="316992"/>
                  </a:lnTo>
                  <a:lnTo>
                    <a:pt x="388581" y="315671"/>
                  </a:lnTo>
                  <a:close/>
                </a:path>
                <a:path w="393700" h="363220">
                  <a:moveTo>
                    <a:pt x="388988" y="336562"/>
                  </a:moveTo>
                  <a:lnTo>
                    <a:pt x="387616" y="334403"/>
                  </a:lnTo>
                  <a:lnTo>
                    <a:pt x="386943" y="334721"/>
                  </a:lnTo>
                  <a:lnTo>
                    <a:pt x="385584" y="334797"/>
                  </a:lnTo>
                  <a:lnTo>
                    <a:pt x="388124" y="335394"/>
                  </a:lnTo>
                  <a:lnTo>
                    <a:pt x="386867" y="335254"/>
                  </a:lnTo>
                  <a:lnTo>
                    <a:pt x="388073" y="335648"/>
                  </a:lnTo>
                  <a:lnTo>
                    <a:pt x="388988" y="336562"/>
                  </a:lnTo>
                  <a:close/>
                </a:path>
                <a:path w="393700" h="363220">
                  <a:moveTo>
                    <a:pt x="389026" y="341655"/>
                  </a:moveTo>
                  <a:lnTo>
                    <a:pt x="388378" y="337820"/>
                  </a:lnTo>
                  <a:lnTo>
                    <a:pt x="387489" y="338963"/>
                  </a:lnTo>
                  <a:lnTo>
                    <a:pt x="386930" y="340398"/>
                  </a:lnTo>
                  <a:lnTo>
                    <a:pt x="385445" y="338442"/>
                  </a:lnTo>
                  <a:lnTo>
                    <a:pt x="386054" y="342201"/>
                  </a:lnTo>
                  <a:lnTo>
                    <a:pt x="389026" y="341655"/>
                  </a:lnTo>
                  <a:close/>
                </a:path>
                <a:path w="393700" h="363220">
                  <a:moveTo>
                    <a:pt x="389445" y="303771"/>
                  </a:moveTo>
                  <a:lnTo>
                    <a:pt x="388950" y="303174"/>
                  </a:lnTo>
                  <a:lnTo>
                    <a:pt x="388277" y="302628"/>
                  </a:lnTo>
                  <a:lnTo>
                    <a:pt x="387210" y="302158"/>
                  </a:lnTo>
                  <a:lnTo>
                    <a:pt x="387718" y="302704"/>
                  </a:lnTo>
                  <a:lnTo>
                    <a:pt x="388556" y="303212"/>
                  </a:lnTo>
                  <a:lnTo>
                    <a:pt x="389445" y="303771"/>
                  </a:lnTo>
                  <a:close/>
                </a:path>
                <a:path w="393700" h="363220">
                  <a:moveTo>
                    <a:pt x="390156" y="322643"/>
                  </a:moveTo>
                  <a:lnTo>
                    <a:pt x="389153" y="323303"/>
                  </a:lnTo>
                  <a:lnTo>
                    <a:pt x="388023" y="323557"/>
                  </a:lnTo>
                  <a:lnTo>
                    <a:pt x="389178" y="324954"/>
                  </a:lnTo>
                  <a:lnTo>
                    <a:pt x="389724" y="324129"/>
                  </a:lnTo>
                  <a:lnTo>
                    <a:pt x="390156" y="322643"/>
                  </a:lnTo>
                  <a:close/>
                </a:path>
                <a:path w="393700" h="363220">
                  <a:moveTo>
                    <a:pt x="390334" y="341045"/>
                  </a:moveTo>
                  <a:lnTo>
                    <a:pt x="389813" y="339090"/>
                  </a:lnTo>
                  <a:lnTo>
                    <a:pt x="389597" y="341261"/>
                  </a:lnTo>
                  <a:lnTo>
                    <a:pt x="390334" y="341045"/>
                  </a:lnTo>
                  <a:close/>
                </a:path>
                <a:path w="393700" h="363220">
                  <a:moveTo>
                    <a:pt x="391236" y="340766"/>
                  </a:moveTo>
                  <a:lnTo>
                    <a:pt x="390334" y="341045"/>
                  </a:lnTo>
                  <a:lnTo>
                    <a:pt x="390728" y="342582"/>
                  </a:lnTo>
                  <a:lnTo>
                    <a:pt x="390906" y="342404"/>
                  </a:lnTo>
                  <a:lnTo>
                    <a:pt x="391121" y="341503"/>
                  </a:lnTo>
                  <a:lnTo>
                    <a:pt x="391236" y="340766"/>
                  </a:lnTo>
                  <a:close/>
                </a:path>
                <a:path w="393700" h="363220">
                  <a:moveTo>
                    <a:pt x="391464" y="322402"/>
                  </a:moveTo>
                  <a:lnTo>
                    <a:pt x="390563" y="322364"/>
                  </a:lnTo>
                  <a:lnTo>
                    <a:pt x="390169" y="322630"/>
                  </a:lnTo>
                  <a:lnTo>
                    <a:pt x="391464" y="322402"/>
                  </a:lnTo>
                  <a:close/>
                </a:path>
                <a:path w="393700" h="363220">
                  <a:moveTo>
                    <a:pt x="392544" y="341261"/>
                  </a:moveTo>
                  <a:lnTo>
                    <a:pt x="391160" y="342265"/>
                  </a:lnTo>
                  <a:lnTo>
                    <a:pt x="391274" y="343814"/>
                  </a:lnTo>
                  <a:lnTo>
                    <a:pt x="392544" y="341261"/>
                  </a:lnTo>
                  <a:close/>
                </a:path>
                <a:path w="393700" h="363220">
                  <a:moveTo>
                    <a:pt x="392760" y="314833"/>
                  </a:moveTo>
                  <a:lnTo>
                    <a:pt x="389382" y="312978"/>
                  </a:lnTo>
                  <a:lnTo>
                    <a:pt x="390550" y="313829"/>
                  </a:lnTo>
                  <a:lnTo>
                    <a:pt x="392760" y="314833"/>
                  </a:lnTo>
                  <a:close/>
                </a:path>
                <a:path w="393700" h="363220">
                  <a:moveTo>
                    <a:pt x="393217" y="307289"/>
                  </a:moveTo>
                  <a:lnTo>
                    <a:pt x="392645" y="305790"/>
                  </a:lnTo>
                  <a:lnTo>
                    <a:pt x="390956" y="304711"/>
                  </a:lnTo>
                  <a:lnTo>
                    <a:pt x="389445" y="303771"/>
                  </a:lnTo>
                  <a:lnTo>
                    <a:pt x="390398" y="304888"/>
                  </a:lnTo>
                  <a:lnTo>
                    <a:pt x="390448" y="306285"/>
                  </a:lnTo>
                  <a:lnTo>
                    <a:pt x="389356" y="308229"/>
                  </a:lnTo>
                  <a:lnTo>
                    <a:pt x="391210" y="308889"/>
                  </a:lnTo>
                  <a:lnTo>
                    <a:pt x="391998" y="306476"/>
                  </a:lnTo>
                  <a:lnTo>
                    <a:pt x="393217" y="307289"/>
                  </a:lnTo>
                  <a:close/>
                </a:path>
                <a:path w="393700" h="363220">
                  <a:moveTo>
                    <a:pt x="393458" y="335546"/>
                  </a:moveTo>
                  <a:lnTo>
                    <a:pt x="392582" y="333463"/>
                  </a:lnTo>
                  <a:lnTo>
                    <a:pt x="391629" y="333946"/>
                  </a:lnTo>
                  <a:lnTo>
                    <a:pt x="390093" y="335178"/>
                  </a:lnTo>
                  <a:lnTo>
                    <a:pt x="391604" y="337159"/>
                  </a:lnTo>
                  <a:lnTo>
                    <a:pt x="392569" y="336715"/>
                  </a:lnTo>
                  <a:lnTo>
                    <a:pt x="392734" y="334886"/>
                  </a:lnTo>
                  <a:lnTo>
                    <a:pt x="393458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499652" y="4748618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4" h="408304">
                  <a:moveTo>
                    <a:pt x="6540" y="390994"/>
                  </a:moveTo>
                  <a:lnTo>
                    <a:pt x="6210" y="391134"/>
                  </a:lnTo>
                  <a:lnTo>
                    <a:pt x="5892" y="391553"/>
                  </a:lnTo>
                  <a:lnTo>
                    <a:pt x="5613" y="392480"/>
                  </a:lnTo>
                  <a:lnTo>
                    <a:pt x="5753" y="392049"/>
                  </a:lnTo>
                  <a:lnTo>
                    <a:pt x="6172" y="391515"/>
                  </a:lnTo>
                  <a:lnTo>
                    <a:pt x="6540" y="390994"/>
                  </a:lnTo>
                  <a:close/>
                </a:path>
                <a:path w="372744" h="408304">
                  <a:moveTo>
                    <a:pt x="25323" y="400507"/>
                  </a:moveTo>
                  <a:lnTo>
                    <a:pt x="24879" y="400507"/>
                  </a:lnTo>
                  <a:lnTo>
                    <a:pt x="25120" y="400989"/>
                  </a:lnTo>
                  <a:lnTo>
                    <a:pt x="25323" y="400507"/>
                  </a:lnTo>
                  <a:close/>
                </a:path>
                <a:path w="372744" h="408304">
                  <a:moveTo>
                    <a:pt x="26123" y="403047"/>
                  </a:moveTo>
                  <a:lnTo>
                    <a:pt x="25120" y="400989"/>
                  </a:lnTo>
                  <a:lnTo>
                    <a:pt x="24790" y="401777"/>
                  </a:lnTo>
                  <a:lnTo>
                    <a:pt x="26123" y="403047"/>
                  </a:lnTo>
                  <a:close/>
                </a:path>
                <a:path w="372744" h="408304">
                  <a:moveTo>
                    <a:pt x="38989" y="386003"/>
                  </a:moveTo>
                  <a:lnTo>
                    <a:pt x="38455" y="386537"/>
                  </a:lnTo>
                  <a:lnTo>
                    <a:pt x="38912" y="386765"/>
                  </a:lnTo>
                  <a:lnTo>
                    <a:pt x="38989" y="386003"/>
                  </a:lnTo>
                  <a:close/>
                </a:path>
                <a:path w="372744" h="408304">
                  <a:moveTo>
                    <a:pt x="50634" y="376377"/>
                  </a:moveTo>
                  <a:lnTo>
                    <a:pt x="46113" y="377647"/>
                  </a:lnTo>
                  <a:lnTo>
                    <a:pt x="49072" y="378917"/>
                  </a:lnTo>
                  <a:lnTo>
                    <a:pt x="50634" y="376377"/>
                  </a:lnTo>
                  <a:close/>
                </a:path>
                <a:path w="372744" h="408304">
                  <a:moveTo>
                    <a:pt x="52222" y="375704"/>
                  </a:moveTo>
                  <a:lnTo>
                    <a:pt x="52070" y="375716"/>
                  </a:lnTo>
                  <a:lnTo>
                    <a:pt x="51943" y="375780"/>
                  </a:lnTo>
                  <a:lnTo>
                    <a:pt x="51777" y="375767"/>
                  </a:lnTo>
                  <a:lnTo>
                    <a:pt x="52031" y="376008"/>
                  </a:lnTo>
                  <a:lnTo>
                    <a:pt x="52222" y="375704"/>
                  </a:lnTo>
                  <a:close/>
                </a:path>
                <a:path w="372744" h="408304">
                  <a:moveTo>
                    <a:pt x="54241" y="337007"/>
                  </a:moveTo>
                  <a:lnTo>
                    <a:pt x="50139" y="335737"/>
                  </a:lnTo>
                  <a:lnTo>
                    <a:pt x="53721" y="337324"/>
                  </a:lnTo>
                  <a:lnTo>
                    <a:pt x="54241" y="337007"/>
                  </a:lnTo>
                  <a:close/>
                </a:path>
                <a:path w="372744" h="408304">
                  <a:moveTo>
                    <a:pt x="56311" y="371297"/>
                  </a:moveTo>
                  <a:lnTo>
                    <a:pt x="55346" y="371297"/>
                  </a:lnTo>
                  <a:lnTo>
                    <a:pt x="55321" y="371843"/>
                  </a:lnTo>
                  <a:lnTo>
                    <a:pt x="56311" y="371297"/>
                  </a:lnTo>
                  <a:close/>
                </a:path>
                <a:path w="372744" h="408304">
                  <a:moveTo>
                    <a:pt x="79692" y="298907"/>
                  </a:moveTo>
                  <a:lnTo>
                    <a:pt x="77762" y="301447"/>
                  </a:lnTo>
                  <a:lnTo>
                    <a:pt x="78409" y="301447"/>
                  </a:lnTo>
                  <a:lnTo>
                    <a:pt x="78727" y="303669"/>
                  </a:lnTo>
                  <a:lnTo>
                    <a:pt x="79692" y="298907"/>
                  </a:lnTo>
                  <a:close/>
                </a:path>
                <a:path w="372744" h="408304">
                  <a:moveTo>
                    <a:pt x="80111" y="305257"/>
                  </a:moveTo>
                  <a:lnTo>
                    <a:pt x="78778" y="303987"/>
                  </a:lnTo>
                  <a:lnTo>
                    <a:pt x="78727" y="303669"/>
                  </a:lnTo>
                  <a:lnTo>
                    <a:pt x="78155" y="306527"/>
                  </a:lnTo>
                  <a:lnTo>
                    <a:pt x="79984" y="305422"/>
                  </a:lnTo>
                  <a:lnTo>
                    <a:pt x="80111" y="305257"/>
                  </a:lnTo>
                  <a:close/>
                </a:path>
                <a:path w="372744" h="408304">
                  <a:moveTo>
                    <a:pt x="84188" y="327698"/>
                  </a:moveTo>
                  <a:lnTo>
                    <a:pt x="81826" y="326847"/>
                  </a:lnTo>
                  <a:lnTo>
                    <a:pt x="82753" y="328117"/>
                  </a:lnTo>
                  <a:lnTo>
                    <a:pt x="83070" y="328117"/>
                  </a:lnTo>
                  <a:lnTo>
                    <a:pt x="83083" y="328561"/>
                  </a:lnTo>
                  <a:lnTo>
                    <a:pt x="83616" y="329285"/>
                  </a:lnTo>
                  <a:lnTo>
                    <a:pt x="84188" y="327698"/>
                  </a:lnTo>
                  <a:close/>
                </a:path>
                <a:path w="372744" h="408304">
                  <a:moveTo>
                    <a:pt x="88836" y="329387"/>
                  </a:moveTo>
                  <a:lnTo>
                    <a:pt x="85890" y="323037"/>
                  </a:lnTo>
                  <a:lnTo>
                    <a:pt x="84188" y="327698"/>
                  </a:lnTo>
                  <a:lnTo>
                    <a:pt x="88836" y="329387"/>
                  </a:lnTo>
                  <a:close/>
                </a:path>
                <a:path w="372744" h="408304">
                  <a:moveTo>
                    <a:pt x="99542" y="314820"/>
                  </a:moveTo>
                  <a:lnTo>
                    <a:pt x="98386" y="312877"/>
                  </a:lnTo>
                  <a:lnTo>
                    <a:pt x="98958" y="314947"/>
                  </a:lnTo>
                  <a:lnTo>
                    <a:pt x="99542" y="314820"/>
                  </a:lnTo>
                  <a:close/>
                </a:path>
                <a:path w="372744" h="408304">
                  <a:moveTo>
                    <a:pt x="101396" y="317957"/>
                  </a:moveTo>
                  <a:lnTo>
                    <a:pt x="99568" y="314807"/>
                  </a:lnTo>
                  <a:lnTo>
                    <a:pt x="99606" y="314947"/>
                  </a:lnTo>
                  <a:lnTo>
                    <a:pt x="101396" y="317957"/>
                  </a:lnTo>
                  <a:close/>
                </a:path>
                <a:path w="372744" h="408304">
                  <a:moveTo>
                    <a:pt x="102641" y="314147"/>
                  </a:moveTo>
                  <a:lnTo>
                    <a:pt x="101625" y="312978"/>
                  </a:lnTo>
                  <a:lnTo>
                    <a:pt x="98044" y="311721"/>
                  </a:lnTo>
                  <a:lnTo>
                    <a:pt x="98526" y="312877"/>
                  </a:lnTo>
                  <a:lnTo>
                    <a:pt x="99568" y="314807"/>
                  </a:lnTo>
                  <a:lnTo>
                    <a:pt x="102641" y="314147"/>
                  </a:lnTo>
                  <a:close/>
                </a:path>
                <a:path w="372744" h="408304">
                  <a:moveTo>
                    <a:pt x="110210" y="309410"/>
                  </a:moveTo>
                  <a:lnTo>
                    <a:pt x="109410" y="309067"/>
                  </a:lnTo>
                  <a:lnTo>
                    <a:pt x="109435" y="310337"/>
                  </a:lnTo>
                  <a:lnTo>
                    <a:pt x="110210" y="309410"/>
                  </a:lnTo>
                  <a:close/>
                </a:path>
                <a:path w="372744" h="408304">
                  <a:moveTo>
                    <a:pt x="112623" y="306527"/>
                  </a:moveTo>
                  <a:lnTo>
                    <a:pt x="110210" y="309410"/>
                  </a:lnTo>
                  <a:lnTo>
                    <a:pt x="112344" y="310337"/>
                  </a:lnTo>
                  <a:lnTo>
                    <a:pt x="112623" y="306527"/>
                  </a:lnTo>
                  <a:close/>
                </a:path>
                <a:path w="372744" h="408304">
                  <a:moveTo>
                    <a:pt x="117741" y="301447"/>
                  </a:moveTo>
                  <a:lnTo>
                    <a:pt x="116941" y="302907"/>
                  </a:lnTo>
                  <a:lnTo>
                    <a:pt x="117436" y="302717"/>
                  </a:lnTo>
                  <a:lnTo>
                    <a:pt x="117741" y="301447"/>
                  </a:lnTo>
                  <a:close/>
                </a:path>
                <a:path w="372744" h="408304">
                  <a:moveTo>
                    <a:pt x="136004" y="173990"/>
                  </a:moveTo>
                  <a:lnTo>
                    <a:pt x="134061" y="177850"/>
                  </a:lnTo>
                  <a:lnTo>
                    <a:pt x="134747" y="178409"/>
                  </a:lnTo>
                  <a:lnTo>
                    <a:pt x="136004" y="173990"/>
                  </a:lnTo>
                  <a:close/>
                </a:path>
                <a:path w="372744" h="408304">
                  <a:moveTo>
                    <a:pt x="136728" y="178828"/>
                  </a:moveTo>
                  <a:lnTo>
                    <a:pt x="136029" y="178257"/>
                  </a:lnTo>
                  <a:lnTo>
                    <a:pt x="134759" y="178409"/>
                  </a:lnTo>
                  <a:lnTo>
                    <a:pt x="136728" y="178828"/>
                  </a:lnTo>
                  <a:close/>
                </a:path>
                <a:path w="372744" h="408304">
                  <a:moveTo>
                    <a:pt x="138760" y="278587"/>
                  </a:moveTo>
                  <a:lnTo>
                    <a:pt x="138582" y="278345"/>
                  </a:lnTo>
                  <a:lnTo>
                    <a:pt x="138264" y="279857"/>
                  </a:lnTo>
                  <a:lnTo>
                    <a:pt x="138760" y="278587"/>
                  </a:lnTo>
                  <a:close/>
                </a:path>
                <a:path w="372744" h="408304">
                  <a:moveTo>
                    <a:pt x="147815" y="267423"/>
                  </a:moveTo>
                  <a:lnTo>
                    <a:pt x="147599" y="266941"/>
                  </a:lnTo>
                  <a:lnTo>
                    <a:pt x="147586" y="267157"/>
                  </a:lnTo>
                  <a:lnTo>
                    <a:pt x="147701" y="267296"/>
                  </a:lnTo>
                  <a:lnTo>
                    <a:pt x="147815" y="267423"/>
                  </a:lnTo>
                  <a:close/>
                </a:path>
                <a:path w="372744" h="408304">
                  <a:moveTo>
                    <a:pt x="150190" y="268668"/>
                  </a:moveTo>
                  <a:lnTo>
                    <a:pt x="148666" y="268389"/>
                  </a:lnTo>
                  <a:lnTo>
                    <a:pt x="147815" y="267423"/>
                  </a:lnTo>
                  <a:lnTo>
                    <a:pt x="148971" y="270040"/>
                  </a:lnTo>
                  <a:lnTo>
                    <a:pt x="150190" y="268668"/>
                  </a:lnTo>
                  <a:close/>
                </a:path>
                <a:path w="372744" h="408304">
                  <a:moveTo>
                    <a:pt x="156337" y="182016"/>
                  </a:moveTo>
                  <a:lnTo>
                    <a:pt x="154889" y="185102"/>
                  </a:lnTo>
                  <a:lnTo>
                    <a:pt x="155232" y="185394"/>
                  </a:lnTo>
                  <a:lnTo>
                    <a:pt x="156337" y="182016"/>
                  </a:lnTo>
                  <a:close/>
                </a:path>
                <a:path w="372744" h="408304">
                  <a:moveTo>
                    <a:pt x="174866" y="234137"/>
                  </a:moveTo>
                  <a:lnTo>
                    <a:pt x="174510" y="233629"/>
                  </a:lnTo>
                  <a:lnTo>
                    <a:pt x="174155" y="234137"/>
                  </a:lnTo>
                  <a:lnTo>
                    <a:pt x="174866" y="234137"/>
                  </a:lnTo>
                  <a:close/>
                </a:path>
                <a:path w="372744" h="408304">
                  <a:moveTo>
                    <a:pt x="177393" y="225488"/>
                  </a:moveTo>
                  <a:lnTo>
                    <a:pt x="176237" y="226517"/>
                  </a:lnTo>
                  <a:lnTo>
                    <a:pt x="177177" y="227787"/>
                  </a:lnTo>
                  <a:lnTo>
                    <a:pt x="177393" y="225488"/>
                  </a:lnTo>
                  <a:close/>
                </a:path>
                <a:path w="372744" h="408304">
                  <a:moveTo>
                    <a:pt x="177673" y="225247"/>
                  </a:moveTo>
                  <a:lnTo>
                    <a:pt x="177419" y="225247"/>
                  </a:lnTo>
                  <a:lnTo>
                    <a:pt x="177393" y="225488"/>
                  </a:lnTo>
                  <a:lnTo>
                    <a:pt x="177673" y="225247"/>
                  </a:lnTo>
                  <a:close/>
                </a:path>
                <a:path w="372744" h="408304">
                  <a:moveTo>
                    <a:pt x="177711" y="230911"/>
                  </a:moveTo>
                  <a:lnTo>
                    <a:pt x="176987" y="229997"/>
                  </a:lnTo>
                  <a:lnTo>
                    <a:pt x="177228" y="230682"/>
                  </a:lnTo>
                  <a:lnTo>
                    <a:pt x="177469" y="231101"/>
                  </a:lnTo>
                  <a:lnTo>
                    <a:pt x="177711" y="230911"/>
                  </a:lnTo>
                  <a:close/>
                </a:path>
                <a:path w="372744" h="408304">
                  <a:moveTo>
                    <a:pt x="179768" y="225247"/>
                  </a:moveTo>
                  <a:lnTo>
                    <a:pt x="178333" y="225247"/>
                  </a:lnTo>
                  <a:lnTo>
                    <a:pt x="179768" y="226707"/>
                  </a:lnTo>
                  <a:lnTo>
                    <a:pt x="179768" y="225247"/>
                  </a:lnTo>
                  <a:close/>
                </a:path>
                <a:path w="372744" h="408304">
                  <a:moveTo>
                    <a:pt x="185318" y="225247"/>
                  </a:moveTo>
                  <a:lnTo>
                    <a:pt x="184391" y="225247"/>
                  </a:lnTo>
                  <a:lnTo>
                    <a:pt x="184188" y="223977"/>
                  </a:lnTo>
                  <a:lnTo>
                    <a:pt x="184200" y="223659"/>
                  </a:lnTo>
                  <a:lnTo>
                    <a:pt x="183997" y="225247"/>
                  </a:lnTo>
                  <a:lnTo>
                    <a:pt x="183019" y="225247"/>
                  </a:lnTo>
                  <a:lnTo>
                    <a:pt x="183908" y="225971"/>
                  </a:lnTo>
                  <a:lnTo>
                    <a:pt x="183845" y="226517"/>
                  </a:lnTo>
                  <a:lnTo>
                    <a:pt x="184594" y="226517"/>
                  </a:lnTo>
                  <a:lnTo>
                    <a:pt x="184848" y="226517"/>
                  </a:lnTo>
                  <a:lnTo>
                    <a:pt x="185318" y="225247"/>
                  </a:lnTo>
                  <a:close/>
                </a:path>
                <a:path w="372744" h="408304">
                  <a:moveTo>
                    <a:pt x="185839" y="232867"/>
                  </a:moveTo>
                  <a:lnTo>
                    <a:pt x="179768" y="226707"/>
                  </a:lnTo>
                  <a:lnTo>
                    <a:pt x="179768" y="227787"/>
                  </a:lnTo>
                  <a:lnTo>
                    <a:pt x="178333" y="229057"/>
                  </a:lnTo>
                  <a:lnTo>
                    <a:pt x="185839" y="232867"/>
                  </a:lnTo>
                  <a:close/>
                </a:path>
                <a:path w="372744" h="408304">
                  <a:moveTo>
                    <a:pt x="188874" y="226517"/>
                  </a:moveTo>
                  <a:lnTo>
                    <a:pt x="184848" y="226517"/>
                  </a:lnTo>
                  <a:lnTo>
                    <a:pt x="184391" y="227787"/>
                  </a:lnTo>
                  <a:lnTo>
                    <a:pt x="188785" y="229057"/>
                  </a:lnTo>
                  <a:lnTo>
                    <a:pt x="188874" y="226517"/>
                  </a:lnTo>
                  <a:close/>
                </a:path>
                <a:path w="372744" h="408304">
                  <a:moveTo>
                    <a:pt x="194665" y="216001"/>
                  </a:moveTo>
                  <a:lnTo>
                    <a:pt x="193141" y="215201"/>
                  </a:lnTo>
                  <a:lnTo>
                    <a:pt x="192417" y="216357"/>
                  </a:lnTo>
                  <a:lnTo>
                    <a:pt x="194665" y="216001"/>
                  </a:lnTo>
                  <a:close/>
                </a:path>
                <a:path w="372744" h="408304">
                  <a:moveTo>
                    <a:pt x="200380" y="215087"/>
                  </a:moveTo>
                  <a:lnTo>
                    <a:pt x="194665" y="216001"/>
                  </a:lnTo>
                  <a:lnTo>
                    <a:pt x="195351" y="216357"/>
                  </a:lnTo>
                  <a:lnTo>
                    <a:pt x="197510" y="217627"/>
                  </a:lnTo>
                  <a:lnTo>
                    <a:pt x="200380" y="215087"/>
                  </a:lnTo>
                  <a:close/>
                </a:path>
                <a:path w="372744" h="408304">
                  <a:moveTo>
                    <a:pt x="201333" y="203657"/>
                  </a:moveTo>
                  <a:lnTo>
                    <a:pt x="200875" y="203898"/>
                  </a:lnTo>
                  <a:lnTo>
                    <a:pt x="201053" y="204406"/>
                  </a:lnTo>
                  <a:lnTo>
                    <a:pt x="201333" y="203657"/>
                  </a:lnTo>
                  <a:close/>
                </a:path>
                <a:path w="372744" h="408304">
                  <a:moveTo>
                    <a:pt x="201688" y="206197"/>
                  </a:moveTo>
                  <a:lnTo>
                    <a:pt x="201053" y="204406"/>
                  </a:lnTo>
                  <a:lnTo>
                    <a:pt x="200393" y="206197"/>
                  </a:lnTo>
                  <a:lnTo>
                    <a:pt x="201688" y="206197"/>
                  </a:lnTo>
                  <a:close/>
                </a:path>
                <a:path w="372744" h="408304">
                  <a:moveTo>
                    <a:pt x="209994" y="178358"/>
                  </a:moveTo>
                  <a:lnTo>
                    <a:pt x="209600" y="177495"/>
                  </a:lnTo>
                  <a:lnTo>
                    <a:pt x="208927" y="175945"/>
                  </a:lnTo>
                  <a:lnTo>
                    <a:pt x="208991" y="176606"/>
                  </a:lnTo>
                  <a:lnTo>
                    <a:pt x="209054" y="177342"/>
                  </a:lnTo>
                  <a:lnTo>
                    <a:pt x="209130" y="178130"/>
                  </a:lnTo>
                  <a:lnTo>
                    <a:pt x="209994" y="178358"/>
                  </a:lnTo>
                  <a:close/>
                </a:path>
                <a:path w="372744" h="408304">
                  <a:moveTo>
                    <a:pt x="213918" y="184607"/>
                  </a:moveTo>
                  <a:lnTo>
                    <a:pt x="213779" y="184505"/>
                  </a:lnTo>
                  <a:lnTo>
                    <a:pt x="213918" y="184607"/>
                  </a:lnTo>
                  <a:close/>
                </a:path>
                <a:path w="372744" h="408304">
                  <a:moveTo>
                    <a:pt x="215239" y="185280"/>
                  </a:moveTo>
                  <a:lnTo>
                    <a:pt x="214757" y="185089"/>
                  </a:lnTo>
                  <a:lnTo>
                    <a:pt x="214337" y="184759"/>
                  </a:lnTo>
                  <a:lnTo>
                    <a:pt x="213918" y="184416"/>
                  </a:lnTo>
                  <a:lnTo>
                    <a:pt x="214071" y="184950"/>
                  </a:lnTo>
                  <a:lnTo>
                    <a:pt x="214464" y="185331"/>
                  </a:lnTo>
                  <a:lnTo>
                    <a:pt x="215239" y="185280"/>
                  </a:lnTo>
                  <a:close/>
                </a:path>
                <a:path w="372744" h="408304">
                  <a:moveTo>
                    <a:pt x="216014" y="186245"/>
                  </a:moveTo>
                  <a:lnTo>
                    <a:pt x="213487" y="186499"/>
                  </a:lnTo>
                  <a:lnTo>
                    <a:pt x="214198" y="186575"/>
                  </a:lnTo>
                  <a:lnTo>
                    <a:pt x="215023" y="186512"/>
                  </a:lnTo>
                  <a:lnTo>
                    <a:pt x="216014" y="186245"/>
                  </a:lnTo>
                  <a:close/>
                </a:path>
                <a:path w="372744" h="408304">
                  <a:moveTo>
                    <a:pt x="225564" y="176225"/>
                  </a:moveTo>
                  <a:lnTo>
                    <a:pt x="225361" y="175717"/>
                  </a:lnTo>
                  <a:lnTo>
                    <a:pt x="224002" y="176987"/>
                  </a:lnTo>
                  <a:lnTo>
                    <a:pt x="225564" y="176225"/>
                  </a:lnTo>
                  <a:close/>
                </a:path>
                <a:path w="372744" h="408304">
                  <a:moveTo>
                    <a:pt x="228219" y="170345"/>
                  </a:moveTo>
                  <a:lnTo>
                    <a:pt x="227139" y="169265"/>
                  </a:lnTo>
                  <a:lnTo>
                    <a:pt x="226961" y="169367"/>
                  </a:lnTo>
                  <a:lnTo>
                    <a:pt x="228219" y="170345"/>
                  </a:lnTo>
                  <a:close/>
                </a:path>
                <a:path w="372744" h="408304">
                  <a:moveTo>
                    <a:pt x="231902" y="173177"/>
                  </a:moveTo>
                  <a:lnTo>
                    <a:pt x="230251" y="171907"/>
                  </a:lnTo>
                  <a:lnTo>
                    <a:pt x="228612" y="170637"/>
                  </a:lnTo>
                  <a:lnTo>
                    <a:pt x="228219" y="170345"/>
                  </a:lnTo>
                  <a:lnTo>
                    <a:pt x="228523" y="170637"/>
                  </a:lnTo>
                  <a:lnTo>
                    <a:pt x="224675" y="169367"/>
                  </a:lnTo>
                  <a:lnTo>
                    <a:pt x="226618" y="175717"/>
                  </a:lnTo>
                  <a:lnTo>
                    <a:pt x="225564" y="176225"/>
                  </a:lnTo>
                  <a:lnTo>
                    <a:pt x="226377" y="178257"/>
                  </a:lnTo>
                  <a:lnTo>
                    <a:pt x="226542" y="178257"/>
                  </a:lnTo>
                  <a:lnTo>
                    <a:pt x="227685" y="171907"/>
                  </a:lnTo>
                  <a:lnTo>
                    <a:pt x="229743" y="174447"/>
                  </a:lnTo>
                  <a:lnTo>
                    <a:pt x="230060" y="173177"/>
                  </a:lnTo>
                  <a:lnTo>
                    <a:pt x="231902" y="173177"/>
                  </a:lnTo>
                  <a:close/>
                </a:path>
                <a:path w="372744" h="408304">
                  <a:moveTo>
                    <a:pt x="233743" y="166027"/>
                  </a:moveTo>
                  <a:lnTo>
                    <a:pt x="233540" y="165557"/>
                  </a:lnTo>
                  <a:lnTo>
                    <a:pt x="232841" y="164973"/>
                  </a:lnTo>
                  <a:lnTo>
                    <a:pt x="233743" y="166027"/>
                  </a:lnTo>
                  <a:close/>
                </a:path>
                <a:path w="372744" h="408304">
                  <a:moveTo>
                    <a:pt x="234454" y="164287"/>
                  </a:moveTo>
                  <a:lnTo>
                    <a:pt x="234340" y="163017"/>
                  </a:lnTo>
                  <a:lnTo>
                    <a:pt x="233908" y="163017"/>
                  </a:lnTo>
                  <a:lnTo>
                    <a:pt x="234454" y="164287"/>
                  </a:lnTo>
                  <a:close/>
                </a:path>
                <a:path w="372744" h="408304">
                  <a:moveTo>
                    <a:pt x="234784" y="161747"/>
                  </a:moveTo>
                  <a:lnTo>
                    <a:pt x="234238" y="161747"/>
                  </a:lnTo>
                  <a:lnTo>
                    <a:pt x="234340" y="163017"/>
                  </a:lnTo>
                  <a:lnTo>
                    <a:pt x="234784" y="161747"/>
                  </a:lnTo>
                  <a:close/>
                </a:path>
                <a:path w="372744" h="408304">
                  <a:moveTo>
                    <a:pt x="237642" y="170637"/>
                  </a:moveTo>
                  <a:lnTo>
                    <a:pt x="233743" y="166027"/>
                  </a:lnTo>
                  <a:lnTo>
                    <a:pt x="234619" y="168097"/>
                  </a:lnTo>
                  <a:lnTo>
                    <a:pt x="232460" y="169367"/>
                  </a:lnTo>
                  <a:lnTo>
                    <a:pt x="237642" y="170637"/>
                  </a:lnTo>
                  <a:close/>
                </a:path>
                <a:path w="372744" h="408304">
                  <a:moveTo>
                    <a:pt x="238404" y="161747"/>
                  </a:moveTo>
                  <a:lnTo>
                    <a:pt x="238340" y="161480"/>
                  </a:lnTo>
                  <a:lnTo>
                    <a:pt x="237985" y="161747"/>
                  </a:lnTo>
                  <a:lnTo>
                    <a:pt x="238404" y="161747"/>
                  </a:lnTo>
                  <a:close/>
                </a:path>
                <a:path w="372744" h="408304">
                  <a:moveTo>
                    <a:pt x="248361" y="154127"/>
                  </a:moveTo>
                  <a:lnTo>
                    <a:pt x="246748" y="150101"/>
                  </a:lnTo>
                  <a:lnTo>
                    <a:pt x="246748" y="152514"/>
                  </a:lnTo>
                  <a:lnTo>
                    <a:pt x="243928" y="149047"/>
                  </a:lnTo>
                  <a:lnTo>
                    <a:pt x="244424" y="149047"/>
                  </a:lnTo>
                  <a:lnTo>
                    <a:pt x="246748" y="152514"/>
                  </a:lnTo>
                  <a:lnTo>
                    <a:pt x="246748" y="150101"/>
                  </a:lnTo>
                  <a:lnTo>
                    <a:pt x="246329" y="149047"/>
                  </a:lnTo>
                  <a:lnTo>
                    <a:pt x="244805" y="145237"/>
                  </a:lnTo>
                  <a:lnTo>
                    <a:pt x="243293" y="141427"/>
                  </a:lnTo>
                  <a:lnTo>
                    <a:pt x="235788" y="141427"/>
                  </a:lnTo>
                  <a:lnTo>
                    <a:pt x="233413" y="141427"/>
                  </a:lnTo>
                  <a:lnTo>
                    <a:pt x="234175" y="145237"/>
                  </a:lnTo>
                  <a:lnTo>
                    <a:pt x="232257" y="143967"/>
                  </a:lnTo>
                  <a:lnTo>
                    <a:pt x="227088" y="142697"/>
                  </a:lnTo>
                  <a:lnTo>
                    <a:pt x="221869" y="154127"/>
                  </a:lnTo>
                  <a:lnTo>
                    <a:pt x="213753" y="155397"/>
                  </a:lnTo>
                  <a:lnTo>
                    <a:pt x="219659" y="159207"/>
                  </a:lnTo>
                  <a:lnTo>
                    <a:pt x="217030" y="158572"/>
                  </a:lnTo>
                  <a:lnTo>
                    <a:pt x="217030" y="179527"/>
                  </a:lnTo>
                  <a:lnTo>
                    <a:pt x="215036" y="179527"/>
                  </a:lnTo>
                  <a:lnTo>
                    <a:pt x="215620" y="178257"/>
                  </a:lnTo>
                  <a:lnTo>
                    <a:pt x="216712" y="178257"/>
                  </a:lnTo>
                  <a:lnTo>
                    <a:pt x="217030" y="179527"/>
                  </a:lnTo>
                  <a:lnTo>
                    <a:pt x="217030" y="158572"/>
                  </a:lnTo>
                  <a:lnTo>
                    <a:pt x="209143" y="156667"/>
                  </a:lnTo>
                  <a:lnTo>
                    <a:pt x="212737" y="160477"/>
                  </a:lnTo>
                  <a:lnTo>
                    <a:pt x="211277" y="159207"/>
                  </a:lnTo>
                  <a:lnTo>
                    <a:pt x="209905" y="159207"/>
                  </a:lnTo>
                  <a:lnTo>
                    <a:pt x="209727" y="157937"/>
                  </a:lnTo>
                  <a:lnTo>
                    <a:pt x="208229" y="161747"/>
                  </a:lnTo>
                  <a:lnTo>
                    <a:pt x="203911" y="160477"/>
                  </a:lnTo>
                  <a:lnTo>
                    <a:pt x="205308" y="164287"/>
                  </a:lnTo>
                  <a:lnTo>
                    <a:pt x="203835" y="164287"/>
                  </a:lnTo>
                  <a:lnTo>
                    <a:pt x="204165" y="163017"/>
                  </a:lnTo>
                  <a:lnTo>
                    <a:pt x="203200" y="161747"/>
                  </a:lnTo>
                  <a:lnTo>
                    <a:pt x="203390" y="164287"/>
                  </a:lnTo>
                  <a:lnTo>
                    <a:pt x="201460" y="163017"/>
                  </a:lnTo>
                  <a:lnTo>
                    <a:pt x="201828" y="161747"/>
                  </a:lnTo>
                  <a:lnTo>
                    <a:pt x="199250" y="164287"/>
                  </a:lnTo>
                  <a:lnTo>
                    <a:pt x="202577" y="168097"/>
                  </a:lnTo>
                  <a:lnTo>
                    <a:pt x="205765" y="171907"/>
                  </a:lnTo>
                  <a:lnTo>
                    <a:pt x="202361" y="171907"/>
                  </a:lnTo>
                  <a:lnTo>
                    <a:pt x="203606" y="175717"/>
                  </a:lnTo>
                  <a:lnTo>
                    <a:pt x="202031" y="174447"/>
                  </a:lnTo>
                  <a:lnTo>
                    <a:pt x="200088" y="174447"/>
                  </a:lnTo>
                  <a:lnTo>
                    <a:pt x="201345" y="171907"/>
                  </a:lnTo>
                  <a:lnTo>
                    <a:pt x="200253" y="173177"/>
                  </a:lnTo>
                  <a:lnTo>
                    <a:pt x="194030" y="176987"/>
                  </a:lnTo>
                  <a:lnTo>
                    <a:pt x="196659" y="179527"/>
                  </a:lnTo>
                  <a:lnTo>
                    <a:pt x="195668" y="179527"/>
                  </a:lnTo>
                  <a:lnTo>
                    <a:pt x="195148" y="180797"/>
                  </a:lnTo>
                  <a:lnTo>
                    <a:pt x="192976" y="183337"/>
                  </a:lnTo>
                  <a:lnTo>
                    <a:pt x="192544" y="183337"/>
                  </a:lnTo>
                  <a:lnTo>
                    <a:pt x="190741" y="185877"/>
                  </a:lnTo>
                  <a:lnTo>
                    <a:pt x="191757" y="185877"/>
                  </a:lnTo>
                  <a:lnTo>
                    <a:pt x="194233" y="189687"/>
                  </a:lnTo>
                  <a:lnTo>
                    <a:pt x="190792" y="188417"/>
                  </a:lnTo>
                  <a:lnTo>
                    <a:pt x="189534" y="189687"/>
                  </a:lnTo>
                  <a:lnTo>
                    <a:pt x="189242" y="189687"/>
                  </a:lnTo>
                  <a:lnTo>
                    <a:pt x="183070" y="190957"/>
                  </a:lnTo>
                  <a:lnTo>
                    <a:pt x="188747" y="192227"/>
                  </a:lnTo>
                  <a:lnTo>
                    <a:pt x="182321" y="193497"/>
                  </a:lnTo>
                  <a:lnTo>
                    <a:pt x="184581" y="196037"/>
                  </a:lnTo>
                  <a:lnTo>
                    <a:pt x="188645" y="199847"/>
                  </a:lnTo>
                  <a:lnTo>
                    <a:pt x="178701" y="196037"/>
                  </a:lnTo>
                  <a:lnTo>
                    <a:pt x="178244" y="199847"/>
                  </a:lnTo>
                  <a:lnTo>
                    <a:pt x="180187" y="201117"/>
                  </a:lnTo>
                  <a:lnTo>
                    <a:pt x="180543" y="203657"/>
                  </a:lnTo>
                  <a:lnTo>
                    <a:pt x="175374" y="200939"/>
                  </a:lnTo>
                  <a:lnTo>
                    <a:pt x="175577" y="200723"/>
                  </a:lnTo>
                  <a:lnTo>
                    <a:pt x="175882" y="199732"/>
                  </a:lnTo>
                  <a:lnTo>
                    <a:pt x="175564" y="199428"/>
                  </a:lnTo>
                  <a:lnTo>
                    <a:pt x="174917" y="198793"/>
                  </a:lnTo>
                  <a:lnTo>
                    <a:pt x="174929" y="200710"/>
                  </a:lnTo>
                  <a:lnTo>
                    <a:pt x="173316" y="199847"/>
                  </a:lnTo>
                  <a:lnTo>
                    <a:pt x="170903" y="198577"/>
                  </a:lnTo>
                  <a:lnTo>
                    <a:pt x="169164" y="199847"/>
                  </a:lnTo>
                  <a:lnTo>
                    <a:pt x="168516" y="198577"/>
                  </a:lnTo>
                  <a:lnTo>
                    <a:pt x="168948" y="198577"/>
                  </a:lnTo>
                  <a:lnTo>
                    <a:pt x="169024" y="197307"/>
                  </a:lnTo>
                  <a:lnTo>
                    <a:pt x="163322" y="198577"/>
                  </a:lnTo>
                  <a:lnTo>
                    <a:pt x="171323" y="201117"/>
                  </a:lnTo>
                  <a:lnTo>
                    <a:pt x="169659" y="203657"/>
                  </a:lnTo>
                  <a:lnTo>
                    <a:pt x="167767" y="202387"/>
                  </a:lnTo>
                  <a:lnTo>
                    <a:pt x="166497" y="199847"/>
                  </a:lnTo>
                  <a:lnTo>
                    <a:pt x="164668" y="201117"/>
                  </a:lnTo>
                  <a:lnTo>
                    <a:pt x="162712" y="201117"/>
                  </a:lnTo>
                  <a:lnTo>
                    <a:pt x="164922" y="210007"/>
                  </a:lnTo>
                  <a:lnTo>
                    <a:pt x="160007" y="210007"/>
                  </a:lnTo>
                  <a:lnTo>
                    <a:pt x="163182" y="211277"/>
                  </a:lnTo>
                  <a:lnTo>
                    <a:pt x="162966" y="212547"/>
                  </a:lnTo>
                  <a:lnTo>
                    <a:pt x="161734" y="215087"/>
                  </a:lnTo>
                  <a:lnTo>
                    <a:pt x="154317" y="213817"/>
                  </a:lnTo>
                  <a:lnTo>
                    <a:pt x="155168" y="215900"/>
                  </a:lnTo>
                  <a:lnTo>
                    <a:pt x="154686" y="215595"/>
                  </a:lnTo>
                  <a:lnTo>
                    <a:pt x="154597" y="216369"/>
                  </a:lnTo>
                  <a:lnTo>
                    <a:pt x="154813" y="216916"/>
                  </a:lnTo>
                  <a:lnTo>
                    <a:pt x="155232" y="217297"/>
                  </a:lnTo>
                  <a:lnTo>
                    <a:pt x="155346" y="216522"/>
                  </a:lnTo>
                  <a:lnTo>
                    <a:pt x="155270" y="216128"/>
                  </a:lnTo>
                  <a:lnTo>
                    <a:pt x="156413" y="218897"/>
                  </a:lnTo>
                  <a:lnTo>
                    <a:pt x="155905" y="218897"/>
                  </a:lnTo>
                  <a:lnTo>
                    <a:pt x="155524" y="217627"/>
                  </a:lnTo>
                  <a:lnTo>
                    <a:pt x="155232" y="217627"/>
                  </a:lnTo>
                  <a:lnTo>
                    <a:pt x="154914" y="220167"/>
                  </a:lnTo>
                  <a:lnTo>
                    <a:pt x="152742" y="223977"/>
                  </a:lnTo>
                  <a:lnTo>
                    <a:pt x="153936" y="226517"/>
                  </a:lnTo>
                  <a:lnTo>
                    <a:pt x="149669" y="225247"/>
                  </a:lnTo>
                  <a:lnTo>
                    <a:pt x="147891" y="229057"/>
                  </a:lnTo>
                  <a:lnTo>
                    <a:pt x="146456" y="232867"/>
                  </a:lnTo>
                  <a:lnTo>
                    <a:pt x="143154" y="231597"/>
                  </a:lnTo>
                  <a:lnTo>
                    <a:pt x="139700" y="236677"/>
                  </a:lnTo>
                  <a:lnTo>
                    <a:pt x="139128" y="235407"/>
                  </a:lnTo>
                  <a:lnTo>
                    <a:pt x="136271" y="237947"/>
                  </a:lnTo>
                  <a:lnTo>
                    <a:pt x="137782" y="243027"/>
                  </a:lnTo>
                  <a:lnTo>
                    <a:pt x="136766" y="243027"/>
                  </a:lnTo>
                  <a:lnTo>
                    <a:pt x="136550" y="241757"/>
                  </a:lnTo>
                  <a:lnTo>
                    <a:pt x="136245" y="241757"/>
                  </a:lnTo>
                  <a:lnTo>
                    <a:pt x="131394" y="244297"/>
                  </a:lnTo>
                  <a:lnTo>
                    <a:pt x="131724" y="250647"/>
                  </a:lnTo>
                  <a:lnTo>
                    <a:pt x="129247" y="249377"/>
                  </a:lnTo>
                  <a:lnTo>
                    <a:pt x="129717" y="251917"/>
                  </a:lnTo>
                  <a:lnTo>
                    <a:pt x="122135" y="251917"/>
                  </a:lnTo>
                  <a:lnTo>
                    <a:pt x="122135" y="290626"/>
                  </a:lnTo>
                  <a:lnTo>
                    <a:pt x="115938" y="288747"/>
                  </a:lnTo>
                  <a:lnTo>
                    <a:pt x="120700" y="286207"/>
                  </a:lnTo>
                  <a:lnTo>
                    <a:pt x="122135" y="290626"/>
                  </a:lnTo>
                  <a:lnTo>
                    <a:pt x="122135" y="251917"/>
                  </a:lnTo>
                  <a:lnTo>
                    <a:pt x="120764" y="251917"/>
                  </a:lnTo>
                  <a:lnTo>
                    <a:pt x="119849" y="258267"/>
                  </a:lnTo>
                  <a:lnTo>
                    <a:pt x="119291" y="256997"/>
                  </a:lnTo>
                  <a:lnTo>
                    <a:pt x="116420" y="260807"/>
                  </a:lnTo>
                  <a:lnTo>
                    <a:pt x="111950" y="262077"/>
                  </a:lnTo>
                  <a:lnTo>
                    <a:pt x="108966" y="265887"/>
                  </a:lnTo>
                  <a:lnTo>
                    <a:pt x="110566" y="269697"/>
                  </a:lnTo>
                  <a:lnTo>
                    <a:pt x="110007" y="274777"/>
                  </a:lnTo>
                  <a:lnTo>
                    <a:pt x="113893" y="272237"/>
                  </a:lnTo>
                  <a:lnTo>
                    <a:pt x="112991" y="278587"/>
                  </a:lnTo>
                  <a:lnTo>
                    <a:pt x="115658" y="278587"/>
                  </a:lnTo>
                  <a:lnTo>
                    <a:pt x="114846" y="279857"/>
                  </a:lnTo>
                  <a:lnTo>
                    <a:pt x="109931" y="279857"/>
                  </a:lnTo>
                  <a:lnTo>
                    <a:pt x="111099" y="277317"/>
                  </a:lnTo>
                  <a:lnTo>
                    <a:pt x="111747" y="277317"/>
                  </a:lnTo>
                  <a:lnTo>
                    <a:pt x="108153" y="273507"/>
                  </a:lnTo>
                  <a:lnTo>
                    <a:pt x="106210" y="281127"/>
                  </a:lnTo>
                  <a:lnTo>
                    <a:pt x="103466" y="278587"/>
                  </a:lnTo>
                  <a:lnTo>
                    <a:pt x="98437" y="283667"/>
                  </a:lnTo>
                  <a:lnTo>
                    <a:pt x="93002" y="288747"/>
                  </a:lnTo>
                  <a:lnTo>
                    <a:pt x="87591" y="292557"/>
                  </a:lnTo>
                  <a:lnTo>
                    <a:pt x="82613" y="297637"/>
                  </a:lnTo>
                  <a:lnTo>
                    <a:pt x="86575" y="300177"/>
                  </a:lnTo>
                  <a:lnTo>
                    <a:pt x="84315" y="301447"/>
                  </a:lnTo>
                  <a:lnTo>
                    <a:pt x="83007" y="301447"/>
                  </a:lnTo>
                  <a:lnTo>
                    <a:pt x="81013" y="300177"/>
                  </a:lnTo>
                  <a:lnTo>
                    <a:pt x="82638" y="298907"/>
                  </a:lnTo>
                  <a:lnTo>
                    <a:pt x="79997" y="298907"/>
                  </a:lnTo>
                  <a:lnTo>
                    <a:pt x="81813" y="302907"/>
                  </a:lnTo>
                  <a:lnTo>
                    <a:pt x="82372" y="303987"/>
                  </a:lnTo>
                  <a:lnTo>
                    <a:pt x="79984" y="305422"/>
                  </a:lnTo>
                  <a:lnTo>
                    <a:pt x="78168" y="307797"/>
                  </a:lnTo>
                  <a:lnTo>
                    <a:pt x="76530" y="307797"/>
                  </a:lnTo>
                  <a:lnTo>
                    <a:pt x="76250" y="309067"/>
                  </a:lnTo>
                  <a:lnTo>
                    <a:pt x="75565" y="307797"/>
                  </a:lnTo>
                  <a:lnTo>
                    <a:pt x="76390" y="307797"/>
                  </a:lnTo>
                  <a:lnTo>
                    <a:pt x="75565" y="306527"/>
                  </a:lnTo>
                  <a:lnTo>
                    <a:pt x="74510" y="306527"/>
                  </a:lnTo>
                  <a:lnTo>
                    <a:pt x="74231" y="307797"/>
                  </a:lnTo>
                  <a:lnTo>
                    <a:pt x="71374" y="310337"/>
                  </a:lnTo>
                  <a:lnTo>
                    <a:pt x="74993" y="311607"/>
                  </a:lnTo>
                  <a:lnTo>
                    <a:pt x="75133" y="314147"/>
                  </a:lnTo>
                  <a:lnTo>
                    <a:pt x="73418" y="314147"/>
                  </a:lnTo>
                  <a:lnTo>
                    <a:pt x="70281" y="312877"/>
                  </a:lnTo>
                  <a:lnTo>
                    <a:pt x="65303" y="325577"/>
                  </a:lnTo>
                  <a:lnTo>
                    <a:pt x="62826" y="325577"/>
                  </a:lnTo>
                  <a:lnTo>
                    <a:pt x="63119" y="328117"/>
                  </a:lnTo>
                  <a:lnTo>
                    <a:pt x="61518" y="330657"/>
                  </a:lnTo>
                  <a:lnTo>
                    <a:pt x="59321" y="333197"/>
                  </a:lnTo>
                  <a:lnTo>
                    <a:pt x="60350" y="333197"/>
                  </a:lnTo>
                  <a:lnTo>
                    <a:pt x="63576" y="334467"/>
                  </a:lnTo>
                  <a:lnTo>
                    <a:pt x="61544" y="337007"/>
                  </a:lnTo>
                  <a:lnTo>
                    <a:pt x="56083" y="330657"/>
                  </a:lnTo>
                  <a:lnTo>
                    <a:pt x="55854" y="338277"/>
                  </a:lnTo>
                  <a:lnTo>
                    <a:pt x="53721" y="337324"/>
                  </a:lnTo>
                  <a:lnTo>
                    <a:pt x="52120" y="338328"/>
                  </a:lnTo>
                  <a:lnTo>
                    <a:pt x="52120" y="343357"/>
                  </a:lnTo>
                  <a:lnTo>
                    <a:pt x="50228" y="344627"/>
                  </a:lnTo>
                  <a:lnTo>
                    <a:pt x="49911" y="342887"/>
                  </a:lnTo>
                  <a:lnTo>
                    <a:pt x="52120" y="343357"/>
                  </a:lnTo>
                  <a:lnTo>
                    <a:pt x="52120" y="338328"/>
                  </a:lnTo>
                  <a:lnTo>
                    <a:pt x="46113" y="342087"/>
                  </a:lnTo>
                  <a:lnTo>
                    <a:pt x="47218" y="342315"/>
                  </a:lnTo>
                  <a:lnTo>
                    <a:pt x="46316" y="347167"/>
                  </a:lnTo>
                  <a:lnTo>
                    <a:pt x="38417" y="349707"/>
                  </a:lnTo>
                  <a:lnTo>
                    <a:pt x="35128" y="354787"/>
                  </a:lnTo>
                  <a:lnTo>
                    <a:pt x="35864" y="356057"/>
                  </a:lnTo>
                  <a:lnTo>
                    <a:pt x="37769" y="356057"/>
                  </a:lnTo>
                  <a:lnTo>
                    <a:pt x="38100" y="357327"/>
                  </a:lnTo>
                  <a:lnTo>
                    <a:pt x="31940" y="357327"/>
                  </a:lnTo>
                  <a:lnTo>
                    <a:pt x="31534" y="358597"/>
                  </a:lnTo>
                  <a:lnTo>
                    <a:pt x="35852" y="362407"/>
                  </a:lnTo>
                  <a:lnTo>
                    <a:pt x="31597" y="361137"/>
                  </a:lnTo>
                  <a:lnTo>
                    <a:pt x="33807" y="362407"/>
                  </a:lnTo>
                  <a:lnTo>
                    <a:pt x="33528" y="362407"/>
                  </a:lnTo>
                  <a:lnTo>
                    <a:pt x="26250" y="368757"/>
                  </a:lnTo>
                  <a:lnTo>
                    <a:pt x="20675" y="377647"/>
                  </a:lnTo>
                  <a:lnTo>
                    <a:pt x="14439" y="385267"/>
                  </a:lnTo>
                  <a:lnTo>
                    <a:pt x="5219" y="389077"/>
                  </a:lnTo>
                  <a:lnTo>
                    <a:pt x="7874" y="389077"/>
                  </a:lnTo>
                  <a:lnTo>
                    <a:pt x="7315" y="390347"/>
                  </a:lnTo>
                  <a:lnTo>
                    <a:pt x="6553" y="391617"/>
                  </a:lnTo>
                  <a:lnTo>
                    <a:pt x="7467" y="391617"/>
                  </a:lnTo>
                  <a:lnTo>
                    <a:pt x="8547" y="392887"/>
                  </a:lnTo>
                  <a:lnTo>
                    <a:pt x="9753" y="394157"/>
                  </a:lnTo>
                  <a:lnTo>
                    <a:pt x="3365" y="395427"/>
                  </a:lnTo>
                  <a:lnTo>
                    <a:pt x="5816" y="399237"/>
                  </a:lnTo>
                  <a:lnTo>
                    <a:pt x="0" y="400507"/>
                  </a:lnTo>
                  <a:lnTo>
                    <a:pt x="2590" y="403047"/>
                  </a:lnTo>
                  <a:lnTo>
                    <a:pt x="3111" y="401777"/>
                  </a:lnTo>
                  <a:lnTo>
                    <a:pt x="5181" y="405587"/>
                  </a:lnTo>
                  <a:lnTo>
                    <a:pt x="12750" y="405587"/>
                  </a:lnTo>
                  <a:lnTo>
                    <a:pt x="16992" y="408127"/>
                  </a:lnTo>
                  <a:lnTo>
                    <a:pt x="14617" y="404317"/>
                  </a:lnTo>
                  <a:lnTo>
                    <a:pt x="26911" y="408127"/>
                  </a:lnTo>
                  <a:lnTo>
                    <a:pt x="25374" y="404317"/>
                  </a:lnTo>
                  <a:lnTo>
                    <a:pt x="24358" y="401777"/>
                  </a:lnTo>
                  <a:lnTo>
                    <a:pt x="23850" y="400507"/>
                  </a:lnTo>
                  <a:lnTo>
                    <a:pt x="24879" y="400507"/>
                  </a:lnTo>
                  <a:lnTo>
                    <a:pt x="25260" y="399237"/>
                  </a:lnTo>
                  <a:lnTo>
                    <a:pt x="27559" y="397967"/>
                  </a:lnTo>
                  <a:lnTo>
                    <a:pt x="27863" y="397967"/>
                  </a:lnTo>
                  <a:lnTo>
                    <a:pt x="31483" y="392887"/>
                  </a:lnTo>
                  <a:lnTo>
                    <a:pt x="35090" y="392887"/>
                  </a:lnTo>
                  <a:lnTo>
                    <a:pt x="40970" y="387807"/>
                  </a:lnTo>
                  <a:lnTo>
                    <a:pt x="38912" y="386765"/>
                  </a:lnTo>
                  <a:lnTo>
                    <a:pt x="38658" y="389077"/>
                  </a:lnTo>
                  <a:lnTo>
                    <a:pt x="36068" y="383997"/>
                  </a:lnTo>
                  <a:lnTo>
                    <a:pt x="39065" y="385318"/>
                  </a:lnTo>
                  <a:lnTo>
                    <a:pt x="38989" y="386003"/>
                  </a:lnTo>
                  <a:lnTo>
                    <a:pt x="39497" y="385508"/>
                  </a:lnTo>
                  <a:lnTo>
                    <a:pt x="41808" y="386537"/>
                  </a:lnTo>
                  <a:lnTo>
                    <a:pt x="42481" y="381457"/>
                  </a:lnTo>
                  <a:lnTo>
                    <a:pt x="43167" y="376377"/>
                  </a:lnTo>
                  <a:lnTo>
                    <a:pt x="46113" y="377647"/>
                  </a:lnTo>
                  <a:lnTo>
                    <a:pt x="46888" y="376377"/>
                  </a:lnTo>
                  <a:lnTo>
                    <a:pt x="47675" y="375107"/>
                  </a:lnTo>
                  <a:lnTo>
                    <a:pt x="49441" y="376377"/>
                  </a:lnTo>
                  <a:lnTo>
                    <a:pt x="48755" y="375107"/>
                  </a:lnTo>
                  <a:lnTo>
                    <a:pt x="48082" y="373837"/>
                  </a:lnTo>
                  <a:lnTo>
                    <a:pt x="49377" y="372567"/>
                  </a:lnTo>
                  <a:lnTo>
                    <a:pt x="51574" y="373837"/>
                  </a:lnTo>
                  <a:lnTo>
                    <a:pt x="52755" y="375107"/>
                  </a:lnTo>
                  <a:lnTo>
                    <a:pt x="52374" y="375107"/>
                  </a:lnTo>
                  <a:lnTo>
                    <a:pt x="52387" y="376377"/>
                  </a:lnTo>
                  <a:lnTo>
                    <a:pt x="55118" y="376377"/>
                  </a:lnTo>
                  <a:lnTo>
                    <a:pt x="55321" y="371843"/>
                  </a:lnTo>
                  <a:lnTo>
                    <a:pt x="54013" y="372567"/>
                  </a:lnTo>
                  <a:lnTo>
                    <a:pt x="56946" y="366217"/>
                  </a:lnTo>
                  <a:lnTo>
                    <a:pt x="63906" y="361137"/>
                  </a:lnTo>
                  <a:lnTo>
                    <a:pt x="65252" y="354787"/>
                  </a:lnTo>
                  <a:lnTo>
                    <a:pt x="63919" y="353517"/>
                  </a:lnTo>
                  <a:lnTo>
                    <a:pt x="65176" y="348437"/>
                  </a:lnTo>
                  <a:lnTo>
                    <a:pt x="67538" y="352247"/>
                  </a:lnTo>
                  <a:lnTo>
                    <a:pt x="69456" y="348437"/>
                  </a:lnTo>
                  <a:lnTo>
                    <a:pt x="70104" y="347167"/>
                  </a:lnTo>
                  <a:lnTo>
                    <a:pt x="69900" y="345897"/>
                  </a:lnTo>
                  <a:lnTo>
                    <a:pt x="70104" y="344627"/>
                  </a:lnTo>
                  <a:lnTo>
                    <a:pt x="70307" y="343357"/>
                  </a:lnTo>
                  <a:lnTo>
                    <a:pt x="71374" y="343357"/>
                  </a:lnTo>
                  <a:lnTo>
                    <a:pt x="71678" y="344627"/>
                  </a:lnTo>
                  <a:lnTo>
                    <a:pt x="75323" y="343357"/>
                  </a:lnTo>
                  <a:lnTo>
                    <a:pt x="75476" y="345897"/>
                  </a:lnTo>
                  <a:lnTo>
                    <a:pt x="76047" y="343357"/>
                  </a:lnTo>
                  <a:lnTo>
                    <a:pt x="76911" y="339547"/>
                  </a:lnTo>
                  <a:lnTo>
                    <a:pt x="75603" y="342087"/>
                  </a:lnTo>
                  <a:lnTo>
                    <a:pt x="74714" y="338277"/>
                  </a:lnTo>
                  <a:lnTo>
                    <a:pt x="74409" y="337007"/>
                  </a:lnTo>
                  <a:lnTo>
                    <a:pt x="74117" y="335737"/>
                  </a:lnTo>
                  <a:lnTo>
                    <a:pt x="76314" y="337007"/>
                  </a:lnTo>
                  <a:lnTo>
                    <a:pt x="75946" y="335737"/>
                  </a:lnTo>
                  <a:lnTo>
                    <a:pt x="75577" y="334467"/>
                  </a:lnTo>
                  <a:lnTo>
                    <a:pt x="74841" y="334467"/>
                  </a:lnTo>
                  <a:lnTo>
                    <a:pt x="76149" y="331927"/>
                  </a:lnTo>
                  <a:lnTo>
                    <a:pt x="76161" y="334467"/>
                  </a:lnTo>
                  <a:lnTo>
                    <a:pt x="79806" y="331927"/>
                  </a:lnTo>
                  <a:lnTo>
                    <a:pt x="80098" y="335737"/>
                  </a:lnTo>
                  <a:lnTo>
                    <a:pt x="87401" y="334467"/>
                  </a:lnTo>
                  <a:lnTo>
                    <a:pt x="85547" y="331927"/>
                  </a:lnTo>
                  <a:lnTo>
                    <a:pt x="84607" y="330657"/>
                  </a:lnTo>
                  <a:lnTo>
                    <a:pt x="83616" y="329285"/>
                  </a:lnTo>
                  <a:lnTo>
                    <a:pt x="83121" y="330657"/>
                  </a:lnTo>
                  <a:lnTo>
                    <a:pt x="83083" y="328561"/>
                  </a:lnTo>
                  <a:lnTo>
                    <a:pt x="82753" y="328117"/>
                  </a:lnTo>
                  <a:lnTo>
                    <a:pt x="80772" y="328117"/>
                  </a:lnTo>
                  <a:lnTo>
                    <a:pt x="81000" y="324307"/>
                  </a:lnTo>
                  <a:lnTo>
                    <a:pt x="82600" y="323037"/>
                  </a:lnTo>
                  <a:lnTo>
                    <a:pt x="83870" y="321767"/>
                  </a:lnTo>
                  <a:lnTo>
                    <a:pt x="90487" y="325577"/>
                  </a:lnTo>
                  <a:lnTo>
                    <a:pt x="93319" y="321767"/>
                  </a:lnTo>
                  <a:lnTo>
                    <a:pt x="93014" y="323037"/>
                  </a:lnTo>
                  <a:lnTo>
                    <a:pt x="95288" y="323037"/>
                  </a:lnTo>
                  <a:lnTo>
                    <a:pt x="94729" y="321767"/>
                  </a:lnTo>
                  <a:lnTo>
                    <a:pt x="93599" y="319227"/>
                  </a:lnTo>
                  <a:lnTo>
                    <a:pt x="96862" y="319227"/>
                  </a:lnTo>
                  <a:lnTo>
                    <a:pt x="96189" y="317957"/>
                  </a:lnTo>
                  <a:lnTo>
                    <a:pt x="94843" y="315417"/>
                  </a:lnTo>
                  <a:lnTo>
                    <a:pt x="97205" y="316928"/>
                  </a:lnTo>
                  <a:lnTo>
                    <a:pt x="97840" y="319227"/>
                  </a:lnTo>
                  <a:lnTo>
                    <a:pt x="100126" y="319227"/>
                  </a:lnTo>
                  <a:lnTo>
                    <a:pt x="99783" y="317957"/>
                  </a:lnTo>
                  <a:lnTo>
                    <a:pt x="98958" y="314947"/>
                  </a:lnTo>
                  <a:lnTo>
                    <a:pt x="96786" y="315417"/>
                  </a:lnTo>
                  <a:lnTo>
                    <a:pt x="96888" y="315772"/>
                  </a:lnTo>
                  <a:lnTo>
                    <a:pt x="96570" y="315417"/>
                  </a:lnTo>
                  <a:lnTo>
                    <a:pt x="95465" y="314147"/>
                  </a:lnTo>
                  <a:lnTo>
                    <a:pt x="93573" y="317957"/>
                  </a:lnTo>
                  <a:lnTo>
                    <a:pt x="94183" y="315417"/>
                  </a:lnTo>
                  <a:lnTo>
                    <a:pt x="91478" y="310337"/>
                  </a:lnTo>
                  <a:lnTo>
                    <a:pt x="96037" y="309067"/>
                  </a:lnTo>
                  <a:lnTo>
                    <a:pt x="96545" y="310337"/>
                  </a:lnTo>
                  <a:lnTo>
                    <a:pt x="96735" y="311607"/>
                  </a:lnTo>
                  <a:lnTo>
                    <a:pt x="96735" y="311886"/>
                  </a:lnTo>
                  <a:lnTo>
                    <a:pt x="96545" y="311899"/>
                  </a:lnTo>
                  <a:lnTo>
                    <a:pt x="96418" y="311886"/>
                  </a:lnTo>
                  <a:lnTo>
                    <a:pt x="96596" y="313296"/>
                  </a:lnTo>
                  <a:lnTo>
                    <a:pt x="96735" y="312877"/>
                  </a:lnTo>
                  <a:lnTo>
                    <a:pt x="98386" y="312877"/>
                  </a:lnTo>
                  <a:lnTo>
                    <a:pt x="97713" y="311607"/>
                  </a:lnTo>
                  <a:lnTo>
                    <a:pt x="98044" y="311721"/>
                  </a:lnTo>
                  <a:lnTo>
                    <a:pt x="97472" y="310337"/>
                  </a:lnTo>
                  <a:lnTo>
                    <a:pt x="99314" y="310337"/>
                  </a:lnTo>
                  <a:lnTo>
                    <a:pt x="101625" y="312978"/>
                  </a:lnTo>
                  <a:lnTo>
                    <a:pt x="104927" y="314147"/>
                  </a:lnTo>
                  <a:lnTo>
                    <a:pt x="103644" y="310337"/>
                  </a:lnTo>
                  <a:lnTo>
                    <a:pt x="103212" y="309067"/>
                  </a:lnTo>
                  <a:lnTo>
                    <a:pt x="105194" y="311607"/>
                  </a:lnTo>
                  <a:lnTo>
                    <a:pt x="105181" y="310337"/>
                  </a:lnTo>
                  <a:lnTo>
                    <a:pt x="104838" y="309067"/>
                  </a:lnTo>
                  <a:lnTo>
                    <a:pt x="105473" y="307797"/>
                  </a:lnTo>
                  <a:lnTo>
                    <a:pt x="107162" y="311607"/>
                  </a:lnTo>
                  <a:lnTo>
                    <a:pt x="106451" y="307797"/>
                  </a:lnTo>
                  <a:lnTo>
                    <a:pt x="109410" y="309067"/>
                  </a:lnTo>
                  <a:lnTo>
                    <a:pt x="109347" y="305257"/>
                  </a:lnTo>
                  <a:lnTo>
                    <a:pt x="106426" y="305257"/>
                  </a:lnTo>
                  <a:lnTo>
                    <a:pt x="107137" y="301447"/>
                  </a:lnTo>
                  <a:lnTo>
                    <a:pt x="107619" y="298907"/>
                  </a:lnTo>
                  <a:lnTo>
                    <a:pt x="114261" y="307797"/>
                  </a:lnTo>
                  <a:lnTo>
                    <a:pt x="116344" y="303987"/>
                  </a:lnTo>
                  <a:lnTo>
                    <a:pt x="116941" y="302907"/>
                  </a:lnTo>
                  <a:lnTo>
                    <a:pt x="114185" y="303987"/>
                  </a:lnTo>
                  <a:lnTo>
                    <a:pt x="114160" y="301447"/>
                  </a:lnTo>
                  <a:lnTo>
                    <a:pt x="115455" y="301447"/>
                  </a:lnTo>
                  <a:lnTo>
                    <a:pt x="117398" y="300177"/>
                  </a:lnTo>
                  <a:lnTo>
                    <a:pt x="119037" y="300177"/>
                  </a:lnTo>
                  <a:lnTo>
                    <a:pt x="120751" y="297637"/>
                  </a:lnTo>
                  <a:lnTo>
                    <a:pt x="121615" y="296367"/>
                  </a:lnTo>
                  <a:lnTo>
                    <a:pt x="119710" y="297294"/>
                  </a:lnTo>
                  <a:lnTo>
                    <a:pt x="119418" y="296951"/>
                  </a:lnTo>
                  <a:lnTo>
                    <a:pt x="119418" y="297434"/>
                  </a:lnTo>
                  <a:lnTo>
                    <a:pt x="116408" y="298907"/>
                  </a:lnTo>
                  <a:lnTo>
                    <a:pt x="116395" y="296367"/>
                  </a:lnTo>
                  <a:lnTo>
                    <a:pt x="119418" y="297434"/>
                  </a:lnTo>
                  <a:lnTo>
                    <a:pt x="119418" y="296951"/>
                  </a:lnTo>
                  <a:lnTo>
                    <a:pt x="118935" y="296367"/>
                  </a:lnTo>
                  <a:lnTo>
                    <a:pt x="116827" y="293827"/>
                  </a:lnTo>
                  <a:lnTo>
                    <a:pt x="117335" y="291287"/>
                  </a:lnTo>
                  <a:lnTo>
                    <a:pt x="119481" y="293827"/>
                  </a:lnTo>
                  <a:lnTo>
                    <a:pt x="124294" y="291287"/>
                  </a:lnTo>
                  <a:lnTo>
                    <a:pt x="122529" y="290753"/>
                  </a:lnTo>
                  <a:lnTo>
                    <a:pt x="123202" y="288747"/>
                  </a:lnTo>
                  <a:lnTo>
                    <a:pt x="125298" y="291287"/>
                  </a:lnTo>
                  <a:lnTo>
                    <a:pt x="125260" y="288747"/>
                  </a:lnTo>
                  <a:lnTo>
                    <a:pt x="125247" y="287477"/>
                  </a:lnTo>
                  <a:lnTo>
                    <a:pt x="126263" y="287477"/>
                  </a:lnTo>
                  <a:lnTo>
                    <a:pt x="128663" y="286207"/>
                  </a:lnTo>
                  <a:lnTo>
                    <a:pt x="126758" y="284937"/>
                  </a:lnTo>
                  <a:lnTo>
                    <a:pt x="125018" y="282397"/>
                  </a:lnTo>
                  <a:lnTo>
                    <a:pt x="125742" y="281127"/>
                  </a:lnTo>
                  <a:lnTo>
                    <a:pt x="126479" y="279857"/>
                  </a:lnTo>
                  <a:lnTo>
                    <a:pt x="128778" y="279857"/>
                  </a:lnTo>
                  <a:lnTo>
                    <a:pt x="127914" y="282397"/>
                  </a:lnTo>
                  <a:lnTo>
                    <a:pt x="129781" y="279857"/>
                  </a:lnTo>
                  <a:lnTo>
                    <a:pt x="130619" y="281127"/>
                  </a:lnTo>
                  <a:lnTo>
                    <a:pt x="131762" y="283667"/>
                  </a:lnTo>
                  <a:lnTo>
                    <a:pt x="129451" y="283667"/>
                  </a:lnTo>
                  <a:lnTo>
                    <a:pt x="129717" y="284937"/>
                  </a:lnTo>
                  <a:lnTo>
                    <a:pt x="130302" y="286207"/>
                  </a:lnTo>
                  <a:lnTo>
                    <a:pt x="132867" y="286207"/>
                  </a:lnTo>
                  <a:lnTo>
                    <a:pt x="133438" y="282397"/>
                  </a:lnTo>
                  <a:lnTo>
                    <a:pt x="132867" y="282397"/>
                  </a:lnTo>
                  <a:lnTo>
                    <a:pt x="133045" y="276047"/>
                  </a:lnTo>
                  <a:lnTo>
                    <a:pt x="134340" y="276047"/>
                  </a:lnTo>
                  <a:lnTo>
                    <a:pt x="134823" y="278587"/>
                  </a:lnTo>
                  <a:lnTo>
                    <a:pt x="135229" y="277317"/>
                  </a:lnTo>
                  <a:lnTo>
                    <a:pt x="134696" y="276047"/>
                  </a:lnTo>
                  <a:lnTo>
                    <a:pt x="135445" y="274777"/>
                  </a:lnTo>
                  <a:lnTo>
                    <a:pt x="136931" y="276047"/>
                  </a:lnTo>
                  <a:lnTo>
                    <a:pt x="138582" y="278345"/>
                  </a:lnTo>
                  <a:lnTo>
                    <a:pt x="139344" y="274777"/>
                  </a:lnTo>
                  <a:lnTo>
                    <a:pt x="140296" y="276047"/>
                  </a:lnTo>
                  <a:lnTo>
                    <a:pt x="145872" y="276047"/>
                  </a:lnTo>
                  <a:lnTo>
                    <a:pt x="145554" y="274777"/>
                  </a:lnTo>
                  <a:lnTo>
                    <a:pt x="144907" y="272237"/>
                  </a:lnTo>
                  <a:lnTo>
                    <a:pt x="143954" y="268427"/>
                  </a:lnTo>
                  <a:lnTo>
                    <a:pt x="147510" y="267157"/>
                  </a:lnTo>
                  <a:lnTo>
                    <a:pt x="147193" y="267157"/>
                  </a:lnTo>
                  <a:lnTo>
                    <a:pt x="147421" y="265887"/>
                  </a:lnTo>
                  <a:lnTo>
                    <a:pt x="149898" y="263347"/>
                  </a:lnTo>
                  <a:lnTo>
                    <a:pt x="153847" y="263347"/>
                  </a:lnTo>
                  <a:lnTo>
                    <a:pt x="153962" y="259537"/>
                  </a:lnTo>
                  <a:lnTo>
                    <a:pt x="158432" y="260807"/>
                  </a:lnTo>
                  <a:lnTo>
                    <a:pt x="158838" y="259537"/>
                  </a:lnTo>
                  <a:lnTo>
                    <a:pt x="159258" y="258267"/>
                  </a:lnTo>
                  <a:lnTo>
                    <a:pt x="159664" y="256997"/>
                  </a:lnTo>
                  <a:lnTo>
                    <a:pt x="152666" y="258267"/>
                  </a:lnTo>
                  <a:lnTo>
                    <a:pt x="154736" y="254457"/>
                  </a:lnTo>
                  <a:lnTo>
                    <a:pt x="156044" y="250647"/>
                  </a:lnTo>
                  <a:lnTo>
                    <a:pt x="158203" y="255727"/>
                  </a:lnTo>
                  <a:lnTo>
                    <a:pt x="159854" y="255727"/>
                  </a:lnTo>
                  <a:lnTo>
                    <a:pt x="159448" y="253187"/>
                  </a:lnTo>
                  <a:lnTo>
                    <a:pt x="158305" y="248107"/>
                  </a:lnTo>
                  <a:lnTo>
                    <a:pt x="162915" y="248107"/>
                  </a:lnTo>
                  <a:lnTo>
                    <a:pt x="162788" y="249377"/>
                  </a:lnTo>
                  <a:lnTo>
                    <a:pt x="161785" y="249377"/>
                  </a:lnTo>
                  <a:lnTo>
                    <a:pt x="161366" y="250647"/>
                  </a:lnTo>
                  <a:lnTo>
                    <a:pt x="164668" y="249377"/>
                  </a:lnTo>
                  <a:lnTo>
                    <a:pt x="165519" y="254457"/>
                  </a:lnTo>
                  <a:lnTo>
                    <a:pt x="163144" y="255727"/>
                  </a:lnTo>
                  <a:lnTo>
                    <a:pt x="167043" y="255727"/>
                  </a:lnTo>
                  <a:lnTo>
                    <a:pt x="165442" y="251917"/>
                  </a:lnTo>
                  <a:lnTo>
                    <a:pt x="167830" y="248107"/>
                  </a:lnTo>
                  <a:lnTo>
                    <a:pt x="168630" y="246837"/>
                  </a:lnTo>
                  <a:lnTo>
                    <a:pt x="167043" y="243027"/>
                  </a:lnTo>
                  <a:lnTo>
                    <a:pt x="169278" y="243027"/>
                  </a:lnTo>
                  <a:lnTo>
                    <a:pt x="168922" y="244297"/>
                  </a:lnTo>
                  <a:lnTo>
                    <a:pt x="173812" y="244297"/>
                  </a:lnTo>
                  <a:lnTo>
                    <a:pt x="166192" y="237947"/>
                  </a:lnTo>
                  <a:lnTo>
                    <a:pt x="167944" y="236677"/>
                  </a:lnTo>
                  <a:lnTo>
                    <a:pt x="169710" y="235407"/>
                  </a:lnTo>
                  <a:lnTo>
                    <a:pt x="172593" y="235407"/>
                  </a:lnTo>
                  <a:lnTo>
                    <a:pt x="172631" y="236296"/>
                  </a:lnTo>
                  <a:lnTo>
                    <a:pt x="172466" y="237363"/>
                  </a:lnTo>
                  <a:lnTo>
                    <a:pt x="172631" y="236867"/>
                  </a:lnTo>
                  <a:lnTo>
                    <a:pt x="172656" y="236677"/>
                  </a:lnTo>
                  <a:lnTo>
                    <a:pt x="172681" y="236499"/>
                  </a:lnTo>
                  <a:lnTo>
                    <a:pt x="172859" y="235407"/>
                  </a:lnTo>
                  <a:lnTo>
                    <a:pt x="173278" y="232867"/>
                  </a:lnTo>
                  <a:lnTo>
                    <a:pt x="173990" y="232867"/>
                  </a:lnTo>
                  <a:lnTo>
                    <a:pt x="174510" y="233629"/>
                  </a:lnTo>
                  <a:lnTo>
                    <a:pt x="176847" y="230327"/>
                  </a:lnTo>
                  <a:lnTo>
                    <a:pt x="176999" y="230327"/>
                  </a:lnTo>
                  <a:lnTo>
                    <a:pt x="176530" y="229057"/>
                  </a:lnTo>
                  <a:lnTo>
                    <a:pt x="176123" y="226517"/>
                  </a:lnTo>
                  <a:lnTo>
                    <a:pt x="176022" y="225247"/>
                  </a:lnTo>
                  <a:lnTo>
                    <a:pt x="177419" y="225247"/>
                  </a:lnTo>
                  <a:lnTo>
                    <a:pt x="177533" y="223977"/>
                  </a:lnTo>
                  <a:lnTo>
                    <a:pt x="179768" y="225247"/>
                  </a:lnTo>
                  <a:lnTo>
                    <a:pt x="183019" y="225247"/>
                  </a:lnTo>
                  <a:lnTo>
                    <a:pt x="182092" y="223977"/>
                  </a:lnTo>
                  <a:lnTo>
                    <a:pt x="181178" y="222707"/>
                  </a:lnTo>
                  <a:lnTo>
                    <a:pt x="184226" y="222707"/>
                  </a:lnTo>
                  <a:lnTo>
                    <a:pt x="184200" y="223659"/>
                  </a:lnTo>
                  <a:lnTo>
                    <a:pt x="184315" y="222707"/>
                  </a:lnTo>
                  <a:lnTo>
                    <a:pt x="185293" y="222707"/>
                  </a:lnTo>
                  <a:lnTo>
                    <a:pt x="186220" y="221437"/>
                  </a:lnTo>
                  <a:lnTo>
                    <a:pt x="186080" y="220167"/>
                  </a:lnTo>
                  <a:lnTo>
                    <a:pt x="188163" y="221437"/>
                  </a:lnTo>
                  <a:lnTo>
                    <a:pt x="188671" y="220167"/>
                  </a:lnTo>
                  <a:lnTo>
                    <a:pt x="189814" y="218897"/>
                  </a:lnTo>
                  <a:lnTo>
                    <a:pt x="192481" y="221437"/>
                  </a:lnTo>
                  <a:lnTo>
                    <a:pt x="193052" y="218897"/>
                  </a:lnTo>
                  <a:lnTo>
                    <a:pt x="191541" y="217627"/>
                  </a:lnTo>
                  <a:lnTo>
                    <a:pt x="191122" y="216357"/>
                  </a:lnTo>
                  <a:lnTo>
                    <a:pt x="192913" y="215087"/>
                  </a:lnTo>
                  <a:lnTo>
                    <a:pt x="193141" y="215201"/>
                  </a:lnTo>
                  <a:lnTo>
                    <a:pt x="194792" y="212547"/>
                  </a:lnTo>
                  <a:lnTo>
                    <a:pt x="197866" y="211277"/>
                  </a:lnTo>
                  <a:lnTo>
                    <a:pt x="198170" y="208737"/>
                  </a:lnTo>
                  <a:lnTo>
                    <a:pt x="198970" y="204927"/>
                  </a:lnTo>
                  <a:lnTo>
                    <a:pt x="200875" y="203898"/>
                  </a:lnTo>
                  <a:lnTo>
                    <a:pt x="200787" y="203657"/>
                  </a:lnTo>
                  <a:lnTo>
                    <a:pt x="201333" y="203657"/>
                  </a:lnTo>
                  <a:lnTo>
                    <a:pt x="202006" y="203657"/>
                  </a:lnTo>
                  <a:lnTo>
                    <a:pt x="202234" y="202387"/>
                  </a:lnTo>
                  <a:lnTo>
                    <a:pt x="199364" y="201117"/>
                  </a:lnTo>
                  <a:lnTo>
                    <a:pt x="199834" y="199847"/>
                  </a:lnTo>
                  <a:lnTo>
                    <a:pt x="200317" y="198577"/>
                  </a:lnTo>
                  <a:lnTo>
                    <a:pt x="197764" y="196037"/>
                  </a:lnTo>
                  <a:lnTo>
                    <a:pt x="208178" y="199847"/>
                  </a:lnTo>
                  <a:lnTo>
                    <a:pt x="207187" y="196037"/>
                  </a:lnTo>
                  <a:lnTo>
                    <a:pt x="206857" y="194767"/>
                  </a:lnTo>
                  <a:lnTo>
                    <a:pt x="208153" y="194767"/>
                  </a:lnTo>
                  <a:lnTo>
                    <a:pt x="208280" y="196037"/>
                  </a:lnTo>
                  <a:lnTo>
                    <a:pt x="209499" y="197307"/>
                  </a:lnTo>
                  <a:lnTo>
                    <a:pt x="209816" y="194767"/>
                  </a:lnTo>
                  <a:lnTo>
                    <a:pt x="210134" y="192227"/>
                  </a:lnTo>
                  <a:lnTo>
                    <a:pt x="210337" y="192227"/>
                  </a:lnTo>
                  <a:lnTo>
                    <a:pt x="209689" y="187147"/>
                  </a:lnTo>
                  <a:lnTo>
                    <a:pt x="209969" y="187147"/>
                  </a:lnTo>
                  <a:lnTo>
                    <a:pt x="209448" y="182067"/>
                  </a:lnTo>
                  <a:lnTo>
                    <a:pt x="209130" y="178257"/>
                  </a:lnTo>
                  <a:lnTo>
                    <a:pt x="205600" y="178257"/>
                  </a:lnTo>
                  <a:lnTo>
                    <a:pt x="206197" y="175717"/>
                  </a:lnTo>
                  <a:lnTo>
                    <a:pt x="206794" y="173177"/>
                  </a:lnTo>
                  <a:lnTo>
                    <a:pt x="207568" y="174447"/>
                  </a:lnTo>
                  <a:lnTo>
                    <a:pt x="208229" y="174447"/>
                  </a:lnTo>
                  <a:lnTo>
                    <a:pt x="208927" y="176987"/>
                  </a:lnTo>
                  <a:lnTo>
                    <a:pt x="208826" y="175717"/>
                  </a:lnTo>
                  <a:lnTo>
                    <a:pt x="210705" y="175717"/>
                  </a:lnTo>
                  <a:lnTo>
                    <a:pt x="211772" y="176987"/>
                  </a:lnTo>
                  <a:lnTo>
                    <a:pt x="212610" y="179527"/>
                  </a:lnTo>
                  <a:lnTo>
                    <a:pt x="209994" y="179527"/>
                  </a:lnTo>
                  <a:lnTo>
                    <a:pt x="210985" y="180797"/>
                  </a:lnTo>
                  <a:lnTo>
                    <a:pt x="212191" y="183337"/>
                  </a:lnTo>
                  <a:lnTo>
                    <a:pt x="213779" y="184505"/>
                  </a:lnTo>
                  <a:lnTo>
                    <a:pt x="213842" y="183337"/>
                  </a:lnTo>
                  <a:lnTo>
                    <a:pt x="214045" y="183337"/>
                  </a:lnTo>
                  <a:lnTo>
                    <a:pt x="214325" y="184607"/>
                  </a:lnTo>
                  <a:lnTo>
                    <a:pt x="215023" y="184607"/>
                  </a:lnTo>
                  <a:lnTo>
                    <a:pt x="214757" y="183337"/>
                  </a:lnTo>
                  <a:lnTo>
                    <a:pt x="218376" y="184607"/>
                  </a:lnTo>
                  <a:lnTo>
                    <a:pt x="217322" y="183337"/>
                  </a:lnTo>
                  <a:lnTo>
                    <a:pt x="222656" y="182067"/>
                  </a:lnTo>
                  <a:lnTo>
                    <a:pt x="222250" y="178257"/>
                  </a:lnTo>
                  <a:lnTo>
                    <a:pt x="222110" y="176987"/>
                  </a:lnTo>
                  <a:lnTo>
                    <a:pt x="221653" y="175717"/>
                  </a:lnTo>
                  <a:lnTo>
                    <a:pt x="220751" y="173177"/>
                  </a:lnTo>
                  <a:lnTo>
                    <a:pt x="219837" y="170637"/>
                  </a:lnTo>
                  <a:lnTo>
                    <a:pt x="222580" y="164287"/>
                  </a:lnTo>
                  <a:lnTo>
                    <a:pt x="223799" y="168097"/>
                  </a:lnTo>
                  <a:lnTo>
                    <a:pt x="225958" y="168097"/>
                  </a:lnTo>
                  <a:lnTo>
                    <a:pt x="227139" y="169265"/>
                  </a:lnTo>
                  <a:lnTo>
                    <a:pt x="231825" y="166827"/>
                  </a:lnTo>
                  <a:lnTo>
                    <a:pt x="232029" y="164287"/>
                  </a:lnTo>
                  <a:lnTo>
                    <a:pt x="232841" y="164973"/>
                  </a:lnTo>
                  <a:lnTo>
                    <a:pt x="230111" y="161747"/>
                  </a:lnTo>
                  <a:lnTo>
                    <a:pt x="234238" y="161747"/>
                  </a:lnTo>
                  <a:lnTo>
                    <a:pt x="236004" y="160477"/>
                  </a:lnTo>
                  <a:lnTo>
                    <a:pt x="237769" y="159207"/>
                  </a:lnTo>
                  <a:lnTo>
                    <a:pt x="238340" y="161480"/>
                  </a:lnTo>
                  <a:lnTo>
                    <a:pt x="241414" y="159207"/>
                  </a:lnTo>
                  <a:lnTo>
                    <a:pt x="246989" y="152882"/>
                  </a:lnTo>
                  <a:lnTo>
                    <a:pt x="247815" y="154127"/>
                  </a:lnTo>
                  <a:lnTo>
                    <a:pt x="248361" y="154127"/>
                  </a:lnTo>
                  <a:close/>
                </a:path>
                <a:path w="372744" h="408304">
                  <a:moveTo>
                    <a:pt x="251523" y="113792"/>
                  </a:moveTo>
                  <a:lnTo>
                    <a:pt x="248932" y="113258"/>
                  </a:lnTo>
                  <a:lnTo>
                    <a:pt x="245376" y="112014"/>
                  </a:lnTo>
                  <a:lnTo>
                    <a:pt x="247345" y="113766"/>
                  </a:lnTo>
                  <a:lnTo>
                    <a:pt x="249466" y="115265"/>
                  </a:lnTo>
                  <a:lnTo>
                    <a:pt x="249885" y="114211"/>
                  </a:lnTo>
                  <a:lnTo>
                    <a:pt x="250659" y="113868"/>
                  </a:lnTo>
                  <a:lnTo>
                    <a:pt x="251523" y="113792"/>
                  </a:lnTo>
                  <a:close/>
                </a:path>
                <a:path w="372744" h="408304">
                  <a:moveTo>
                    <a:pt x="252450" y="149974"/>
                  </a:moveTo>
                  <a:lnTo>
                    <a:pt x="246443" y="145542"/>
                  </a:lnTo>
                  <a:lnTo>
                    <a:pt x="251561" y="153847"/>
                  </a:lnTo>
                  <a:lnTo>
                    <a:pt x="250342" y="150571"/>
                  </a:lnTo>
                  <a:lnTo>
                    <a:pt x="251193" y="150266"/>
                  </a:lnTo>
                  <a:lnTo>
                    <a:pt x="252450" y="149974"/>
                  </a:lnTo>
                  <a:close/>
                </a:path>
                <a:path w="372744" h="408304">
                  <a:moveTo>
                    <a:pt x="252641" y="150050"/>
                  </a:moveTo>
                  <a:lnTo>
                    <a:pt x="252501" y="149961"/>
                  </a:lnTo>
                  <a:lnTo>
                    <a:pt x="252628" y="150101"/>
                  </a:lnTo>
                  <a:close/>
                </a:path>
                <a:path w="372744" h="408304">
                  <a:moveTo>
                    <a:pt x="253377" y="146507"/>
                  </a:moveTo>
                  <a:lnTo>
                    <a:pt x="252476" y="145999"/>
                  </a:lnTo>
                  <a:lnTo>
                    <a:pt x="253339" y="146697"/>
                  </a:lnTo>
                  <a:lnTo>
                    <a:pt x="253377" y="146507"/>
                  </a:lnTo>
                  <a:close/>
                </a:path>
                <a:path w="372744" h="408304">
                  <a:moveTo>
                    <a:pt x="255574" y="147777"/>
                  </a:moveTo>
                  <a:lnTo>
                    <a:pt x="254660" y="147777"/>
                  </a:lnTo>
                  <a:lnTo>
                    <a:pt x="253339" y="146697"/>
                  </a:lnTo>
                  <a:lnTo>
                    <a:pt x="252628" y="150317"/>
                  </a:lnTo>
                  <a:lnTo>
                    <a:pt x="255143" y="150317"/>
                  </a:lnTo>
                  <a:lnTo>
                    <a:pt x="255574" y="147777"/>
                  </a:lnTo>
                  <a:close/>
                </a:path>
                <a:path w="372744" h="408304">
                  <a:moveTo>
                    <a:pt x="259384" y="143967"/>
                  </a:moveTo>
                  <a:lnTo>
                    <a:pt x="259308" y="142697"/>
                  </a:lnTo>
                  <a:lnTo>
                    <a:pt x="259016" y="142443"/>
                  </a:lnTo>
                  <a:lnTo>
                    <a:pt x="259384" y="143967"/>
                  </a:lnTo>
                  <a:close/>
                </a:path>
                <a:path w="372744" h="408304">
                  <a:moveTo>
                    <a:pt x="268008" y="269900"/>
                  </a:moveTo>
                  <a:lnTo>
                    <a:pt x="267208" y="269786"/>
                  </a:lnTo>
                  <a:lnTo>
                    <a:pt x="267233" y="268541"/>
                  </a:lnTo>
                  <a:lnTo>
                    <a:pt x="264807" y="271767"/>
                  </a:lnTo>
                  <a:lnTo>
                    <a:pt x="265633" y="274891"/>
                  </a:lnTo>
                  <a:lnTo>
                    <a:pt x="268008" y="269900"/>
                  </a:lnTo>
                  <a:close/>
                </a:path>
                <a:path w="372744" h="408304">
                  <a:moveTo>
                    <a:pt x="269494" y="270129"/>
                  </a:moveTo>
                  <a:lnTo>
                    <a:pt x="268046" y="269913"/>
                  </a:lnTo>
                  <a:lnTo>
                    <a:pt x="268109" y="270408"/>
                  </a:lnTo>
                  <a:lnTo>
                    <a:pt x="269494" y="270129"/>
                  </a:lnTo>
                  <a:close/>
                </a:path>
                <a:path w="372744" h="408304">
                  <a:moveTo>
                    <a:pt x="269951" y="272580"/>
                  </a:moveTo>
                  <a:lnTo>
                    <a:pt x="268109" y="270408"/>
                  </a:lnTo>
                  <a:lnTo>
                    <a:pt x="268427" y="272999"/>
                  </a:lnTo>
                  <a:lnTo>
                    <a:pt x="269951" y="272580"/>
                  </a:lnTo>
                  <a:close/>
                </a:path>
                <a:path w="372744" h="408304">
                  <a:moveTo>
                    <a:pt x="270776" y="270205"/>
                  </a:moveTo>
                  <a:lnTo>
                    <a:pt x="270154" y="270065"/>
                  </a:lnTo>
                  <a:lnTo>
                    <a:pt x="269786" y="270078"/>
                  </a:lnTo>
                  <a:lnTo>
                    <a:pt x="269494" y="270129"/>
                  </a:lnTo>
                  <a:lnTo>
                    <a:pt x="269862" y="270179"/>
                  </a:lnTo>
                  <a:lnTo>
                    <a:pt x="270268" y="270217"/>
                  </a:lnTo>
                  <a:lnTo>
                    <a:pt x="270776" y="270205"/>
                  </a:lnTo>
                  <a:close/>
                </a:path>
                <a:path w="372744" h="408304">
                  <a:moveTo>
                    <a:pt x="271221" y="129997"/>
                  </a:moveTo>
                  <a:lnTo>
                    <a:pt x="269595" y="127457"/>
                  </a:lnTo>
                  <a:lnTo>
                    <a:pt x="266014" y="121107"/>
                  </a:lnTo>
                  <a:lnTo>
                    <a:pt x="263855" y="117297"/>
                  </a:lnTo>
                  <a:lnTo>
                    <a:pt x="263144" y="116027"/>
                  </a:lnTo>
                  <a:lnTo>
                    <a:pt x="263677" y="113487"/>
                  </a:lnTo>
                  <a:lnTo>
                    <a:pt x="261645" y="113487"/>
                  </a:lnTo>
                  <a:lnTo>
                    <a:pt x="255536" y="113487"/>
                  </a:lnTo>
                  <a:lnTo>
                    <a:pt x="254774" y="114757"/>
                  </a:lnTo>
                  <a:lnTo>
                    <a:pt x="252844" y="114757"/>
                  </a:lnTo>
                  <a:lnTo>
                    <a:pt x="252196" y="116027"/>
                  </a:lnTo>
                  <a:lnTo>
                    <a:pt x="251815" y="117297"/>
                  </a:lnTo>
                  <a:lnTo>
                    <a:pt x="249466" y="116027"/>
                  </a:lnTo>
                  <a:lnTo>
                    <a:pt x="247764" y="116027"/>
                  </a:lnTo>
                  <a:lnTo>
                    <a:pt x="249593" y="117297"/>
                  </a:lnTo>
                  <a:lnTo>
                    <a:pt x="251536" y="118567"/>
                  </a:lnTo>
                  <a:lnTo>
                    <a:pt x="251434" y="119837"/>
                  </a:lnTo>
                  <a:lnTo>
                    <a:pt x="251625" y="121107"/>
                  </a:lnTo>
                  <a:lnTo>
                    <a:pt x="247726" y="118567"/>
                  </a:lnTo>
                  <a:lnTo>
                    <a:pt x="250482" y="124917"/>
                  </a:lnTo>
                  <a:lnTo>
                    <a:pt x="246138" y="122377"/>
                  </a:lnTo>
                  <a:lnTo>
                    <a:pt x="247243" y="123647"/>
                  </a:lnTo>
                  <a:lnTo>
                    <a:pt x="246227" y="124599"/>
                  </a:lnTo>
                  <a:lnTo>
                    <a:pt x="246227" y="131267"/>
                  </a:lnTo>
                  <a:lnTo>
                    <a:pt x="245275" y="131267"/>
                  </a:lnTo>
                  <a:lnTo>
                    <a:pt x="245554" y="130429"/>
                  </a:lnTo>
                  <a:lnTo>
                    <a:pt x="246227" y="131267"/>
                  </a:lnTo>
                  <a:lnTo>
                    <a:pt x="246227" y="124599"/>
                  </a:lnTo>
                  <a:lnTo>
                    <a:pt x="243141" y="127457"/>
                  </a:lnTo>
                  <a:lnTo>
                    <a:pt x="245338" y="130162"/>
                  </a:lnTo>
                  <a:lnTo>
                    <a:pt x="243001" y="131267"/>
                  </a:lnTo>
                  <a:lnTo>
                    <a:pt x="243154" y="133807"/>
                  </a:lnTo>
                  <a:lnTo>
                    <a:pt x="240207" y="131267"/>
                  </a:lnTo>
                  <a:lnTo>
                    <a:pt x="241579" y="136347"/>
                  </a:lnTo>
                  <a:lnTo>
                    <a:pt x="237363" y="136347"/>
                  </a:lnTo>
                  <a:lnTo>
                    <a:pt x="236639" y="132537"/>
                  </a:lnTo>
                  <a:lnTo>
                    <a:pt x="236664" y="138887"/>
                  </a:lnTo>
                  <a:lnTo>
                    <a:pt x="235343" y="136347"/>
                  </a:lnTo>
                  <a:lnTo>
                    <a:pt x="235673" y="140157"/>
                  </a:lnTo>
                  <a:lnTo>
                    <a:pt x="242785" y="140157"/>
                  </a:lnTo>
                  <a:lnTo>
                    <a:pt x="242277" y="138887"/>
                  </a:lnTo>
                  <a:lnTo>
                    <a:pt x="241769" y="137617"/>
                  </a:lnTo>
                  <a:lnTo>
                    <a:pt x="244335" y="141427"/>
                  </a:lnTo>
                  <a:lnTo>
                    <a:pt x="252476" y="145999"/>
                  </a:lnTo>
                  <a:lnTo>
                    <a:pt x="249974" y="143967"/>
                  </a:lnTo>
                  <a:lnTo>
                    <a:pt x="250355" y="142697"/>
                  </a:lnTo>
                  <a:lnTo>
                    <a:pt x="255562" y="145237"/>
                  </a:lnTo>
                  <a:lnTo>
                    <a:pt x="253428" y="143967"/>
                  </a:lnTo>
                  <a:lnTo>
                    <a:pt x="257175" y="143967"/>
                  </a:lnTo>
                  <a:lnTo>
                    <a:pt x="256184" y="142697"/>
                  </a:lnTo>
                  <a:lnTo>
                    <a:pt x="253225" y="138887"/>
                  </a:lnTo>
                  <a:lnTo>
                    <a:pt x="254533" y="137617"/>
                  </a:lnTo>
                  <a:lnTo>
                    <a:pt x="255054" y="138887"/>
                  </a:lnTo>
                  <a:lnTo>
                    <a:pt x="259016" y="142443"/>
                  </a:lnTo>
                  <a:lnTo>
                    <a:pt x="257911" y="137756"/>
                  </a:lnTo>
                  <a:lnTo>
                    <a:pt x="261404" y="140157"/>
                  </a:lnTo>
                  <a:lnTo>
                    <a:pt x="262153" y="140157"/>
                  </a:lnTo>
                  <a:lnTo>
                    <a:pt x="265912" y="138887"/>
                  </a:lnTo>
                  <a:lnTo>
                    <a:pt x="266217" y="137617"/>
                  </a:lnTo>
                  <a:lnTo>
                    <a:pt x="263931" y="137617"/>
                  </a:lnTo>
                  <a:lnTo>
                    <a:pt x="267855" y="135077"/>
                  </a:lnTo>
                  <a:lnTo>
                    <a:pt x="266636" y="133807"/>
                  </a:lnTo>
                  <a:lnTo>
                    <a:pt x="264210" y="131267"/>
                  </a:lnTo>
                  <a:lnTo>
                    <a:pt x="262991" y="129997"/>
                  </a:lnTo>
                  <a:lnTo>
                    <a:pt x="260565" y="127457"/>
                  </a:lnTo>
                  <a:lnTo>
                    <a:pt x="264058" y="124917"/>
                  </a:lnTo>
                  <a:lnTo>
                    <a:pt x="264629" y="126187"/>
                  </a:lnTo>
                  <a:lnTo>
                    <a:pt x="268998" y="131267"/>
                  </a:lnTo>
                  <a:lnTo>
                    <a:pt x="271221" y="129997"/>
                  </a:lnTo>
                  <a:close/>
                </a:path>
                <a:path w="372744" h="408304">
                  <a:moveTo>
                    <a:pt x="293039" y="108407"/>
                  </a:moveTo>
                  <a:lnTo>
                    <a:pt x="292290" y="108102"/>
                  </a:lnTo>
                  <a:lnTo>
                    <a:pt x="292328" y="108407"/>
                  </a:lnTo>
                  <a:lnTo>
                    <a:pt x="293039" y="108407"/>
                  </a:lnTo>
                  <a:close/>
                </a:path>
                <a:path w="372744" h="408304">
                  <a:moveTo>
                    <a:pt x="294970" y="108343"/>
                  </a:moveTo>
                  <a:lnTo>
                    <a:pt x="294208" y="108496"/>
                  </a:lnTo>
                  <a:lnTo>
                    <a:pt x="293585" y="108381"/>
                  </a:lnTo>
                  <a:lnTo>
                    <a:pt x="293039" y="108153"/>
                  </a:lnTo>
                  <a:lnTo>
                    <a:pt x="293484" y="108686"/>
                  </a:lnTo>
                  <a:lnTo>
                    <a:pt x="294106" y="108902"/>
                  </a:lnTo>
                  <a:lnTo>
                    <a:pt x="294970" y="108343"/>
                  </a:lnTo>
                  <a:close/>
                </a:path>
                <a:path w="372744" h="408304">
                  <a:moveTo>
                    <a:pt x="295122" y="70764"/>
                  </a:moveTo>
                  <a:lnTo>
                    <a:pt x="293547" y="70751"/>
                  </a:lnTo>
                  <a:lnTo>
                    <a:pt x="292138" y="71158"/>
                  </a:lnTo>
                  <a:lnTo>
                    <a:pt x="292442" y="73317"/>
                  </a:lnTo>
                  <a:lnTo>
                    <a:pt x="292785" y="73355"/>
                  </a:lnTo>
                  <a:lnTo>
                    <a:pt x="293027" y="73291"/>
                  </a:lnTo>
                  <a:lnTo>
                    <a:pt x="293344" y="73291"/>
                  </a:lnTo>
                  <a:lnTo>
                    <a:pt x="293725" y="72339"/>
                  </a:lnTo>
                  <a:lnTo>
                    <a:pt x="294182" y="71437"/>
                  </a:lnTo>
                  <a:lnTo>
                    <a:pt x="295122" y="70764"/>
                  </a:lnTo>
                  <a:close/>
                </a:path>
                <a:path w="372744" h="408304">
                  <a:moveTo>
                    <a:pt x="299656" y="71526"/>
                  </a:moveTo>
                  <a:lnTo>
                    <a:pt x="298500" y="69697"/>
                  </a:lnTo>
                  <a:lnTo>
                    <a:pt x="296887" y="69850"/>
                  </a:lnTo>
                  <a:lnTo>
                    <a:pt x="295859" y="70243"/>
                  </a:lnTo>
                  <a:lnTo>
                    <a:pt x="295122" y="70764"/>
                  </a:lnTo>
                  <a:lnTo>
                    <a:pt x="297256" y="70777"/>
                  </a:lnTo>
                  <a:lnTo>
                    <a:pt x="299656" y="71526"/>
                  </a:lnTo>
                  <a:close/>
                </a:path>
                <a:path w="372744" h="408304">
                  <a:moveTo>
                    <a:pt x="301891" y="285635"/>
                  </a:moveTo>
                  <a:lnTo>
                    <a:pt x="296621" y="288671"/>
                  </a:lnTo>
                  <a:lnTo>
                    <a:pt x="297040" y="289166"/>
                  </a:lnTo>
                  <a:lnTo>
                    <a:pt x="301891" y="285635"/>
                  </a:lnTo>
                  <a:close/>
                </a:path>
                <a:path w="372744" h="408304">
                  <a:moveTo>
                    <a:pt x="309270" y="86614"/>
                  </a:moveTo>
                  <a:lnTo>
                    <a:pt x="309194" y="85559"/>
                  </a:lnTo>
                  <a:lnTo>
                    <a:pt x="308521" y="85940"/>
                  </a:lnTo>
                  <a:lnTo>
                    <a:pt x="308622" y="86118"/>
                  </a:lnTo>
                  <a:lnTo>
                    <a:pt x="309105" y="86652"/>
                  </a:lnTo>
                  <a:lnTo>
                    <a:pt x="309270" y="86614"/>
                  </a:lnTo>
                  <a:close/>
                </a:path>
                <a:path w="372744" h="408304">
                  <a:moveTo>
                    <a:pt x="309460" y="86652"/>
                  </a:moveTo>
                  <a:lnTo>
                    <a:pt x="309270" y="86614"/>
                  </a:lnTo>
                  <a:lnTo>
                    <a:pt x="309460" y="86652"/>
                  </a:lnTo>
                  <a:close/>
                </a:path>
                <a:path w="372744" h="408304">
                  <a:moveTo>
                    <a:pt x="309460" y="85153"/>
                  </a:moveTo>
                  <a:lnTo>
                    <a:pt x="309194" y="85559"/>
                  </a:lnTo>
                  <a:lnTo>
                    <a:pt x="309359" y="85940"/>
                  </a:lnTo>
                  <a:lnTo>
                    <a:pt x="309410" y="85547"/>
                  </a:lnTo>
                  <a:lnTo>
                    <a:pt x="309460" y="85153"/>
                  </a:lnTo>
                  <a:close/>
                </a:path>
                <a:path w="372744" h="408304">
                  <a:moveTo>
                    <a:pt x="309613" y="86537"/>
                  </a:moveTo>
                  <a:lnTo>
                    <a:pt x="309359" y="85940"/>
                  </a:lnTo>
                  <a:lnTo>
                    <a:pt x="309448" y="86575"/>
                  </a:lnTo>
                  <a:lnTo>
                    <a:pt x="309613" y="86537"/>
                  </a:lnTo>
                  <a:close/>
                </a:path>
                <a:path w="372744" h="408304">
                  <a:moveTo>
                    <a:pt x="312521" y="325958"/>
                  </a:moveTo>
                  <a:lnTo>
                    <a:pt x="312267" y="323532"/>
                  </a:lnTo>
                  <a:lnTo>
                    <a:pt x="311238" y="323761"/>
                  </a:lnTo>
                  <a:lnTo>
                    <a:pt x="308000" y="321678"/>
                  </a:lnTo>
                  <a:lnTo>
                    <a:pt x="309651" y="324332"/>
                  </a:lnTo>
                  <a:lnTo>
                    <a:pt x="310692" y="324091"/>
                  </a:lnTo>
                  <a:lnTo>
                    <a:pt x="312521" y="325958"/>
                  </a:lnTo>
                  <a:close/>
                </a:path>
                <a:path w="372744" h="408304">
                  <a:moveTo>
                    <a:pt x="312585" y="89357"/>
                  </a:moveTo>
                  <a:lnTo>
                    <a:pt x="311099" y="86817"/>
                  </a:lnTo>
                  <a:lnTo>
                    <a:pt x="311556" y="86118"/>
                  </a:lnTo>
                  <a:lnTo>
                    <a:pt x="309613" y="86537"/>
                  </a:lnTo>
                  <a:lnTo>
                    <a:pt x="309499" y="86817"/>
                  </a:lnTo>
                  <a:lnTo>
                    <a:pt x="309245" y="86817"/>
                  </a:lnTo>
                  <a:lnTo>
                    <a:pt x="308356" y="86817"/>
                  </a:lnTo>
                  <a:lnTo>
                    <a:pt x="309676" y="87604"/>
                  </a:lnTo>
                  <a:lnTo>
                    <a:pt x="312585" y="89357"/>
                  </a:lnTo>
                  <a:close/>
                </a:path>
                <a:path w="372744" h="408304">
                  <a:moveTo>
                    <a:pt x="313118" y="81737"/>
                  </a:moveTo>
                  <a:lnTo>
                    <a:pt x="310235" y="79197"/>
                  </a:lnTo>
                  <a:lnTo>
                    <a:pt x="309460" y="85153"/>
                  </a:lnTo>
                  <a:lnTo>
                    <a:pt x="310057" y="84277"/>
                  </a:lnTo>
                  <a:lnTo>
                    <a:pt x="312305" y="84963"/>
                  </a:lnTo>
                  <a:lnTo>
                    <a:pt x="312762" y="84277"/>
                  </a:lnTo>
                  <a:lnTo>
                    <a:pt x="313118" y="81737"/>
                  </a:lnTo>
                  <a:close/>
                </a:path>
                <a:path w="372744" h="408304">
                  <a:moveTo>
                    <a:pt x="314223" y="85547"/>
                  </a:moveTo>
                  <a:lnTo>
                    <a:pt x="312305" y="84963"/>
                  </a:lnTo>
                  <a:lnTo>
                    <a:pt x="311556" y="86118"/>
                  </a:lnTo>
                  <a:lnTo>
                    <a:pt x="314223" y="85547"/>
                  </a:lnTo>
                  <a:close/>
                </a:path>
                <a:path w="372744" h="408304">
                  <a:moveTo>
                    <a:pt x="317576" y="52717"/>
                  </a:moveTo>
                  <a:lnTo>
                    <a:pt x="314896" y="50190"/>
                  </a:lnTo>
                  <a:lnTo>
                    <a:pt x="315836" y="50634"/>
                  </a:lnTo>
                  <a:lnTo>
                    <a:pt x="314337" y="47879"/>
                  </a:lnTo>
                  <a:lnTo>
                    <a:pt x="314972" y="56464"/>
                  </a:lnTo>
                  <a:lnTo>
                    <a:pt x="316649" y="52730"/>
                  </a:lnTo>
                  <a:lnTo>
                    <a:pt x="317576" y="52717"/>
                  </a:lnTo>
                  <a:close/>
                </a:path>
                <a:path w="372744" h="408304">
                  <a:moveTo>
                    <a:pt x="318046" y="49314"/>
                  </a:moveTo>
                  <a:lnTo>
                    <a:pt x="317792" y="49314"/>
                  </a:lnTo>
                  <a:lnTo>
                    <a:pt x="317639" y="49250"/>
                  </a:lnTo>
                  <a:lnTo>
                    <a:pt x="317436" y="49377"/>
                  </a:lnTo>
                  <a:lnTo>
                    <a:pt x="317182" y="49682"/>
                  </a:lnTo>
                  <a:lnTo>
                    <a:pt x="317563" y="49504"/>
                  </a:lnTo>
                  <a:lnTo>
                    <a:pt x="318046" y="49314"/>
                  </a:lnTo>
                  <a:close/>
                </a:path>
                <a:path w="372744" h="408304">
                  <a:moveTo>
                    <a:pt x="318211" y="48387"/>
                  </a:moveTo>
                  <a:lnTo>
                    <a:pt x="317550" y="48856"/>
                  </a:lnTo>
                  <a:lnTo>
                    <a:pt x="317627" y="49161"/>
                  </a:lnTo>
                  <a:lnTo>
                    <a:pt x="318211" y="48387"/>
                  </a:lnTo>
                  <a:close/>
                </a:path>
                <a:path w="372744" h="408304">
                  <a:moveTo>
                    <a:pt x="319278" y="47904"/>
                  </a:moveTo>
                  <a:lnTo>
                    <a:pt x="319087" y="47510"/>
                  </a:lnTo>
                  <a:lnTo>
                    <a:pt x="318820" y="47383"/>
                  </a:lnTo>
                  <a:lnTo>
                    <a:pt x="318503" y="48285"/>
                  </a:lnTo>
                  <a:lnTo>
                    <a:pt x="318820" y="48145"/>
                  </a:lnTo>
                  <a:lnTo>
                    <a:pt x="319278" y="47904"/>
                  </a:lnTo>
                  <a:close/>
                </a:path>
                <a:path w="372744" h="408304">
                  <a:moveTo>
                    <a:pt x="319468" y="49034"/>
                  </a:moveTo>
                  <a:lnTo>
                    <a:pt x="318998" y="49047"/>
                  </a:lnTo>
                  <a:lnTo>
                    <a:pt x="318516" y="49136"/>
                  </a:lnTo>
                  <a:lnTo>
                    <a:pt x="318058" y="49301"/>
                  </a:lnTo>
                  <a:lnTo>
                    <a:pt x="318338" y="49314"/>
                  </a:lnTo>
                  <a:lnTo>
                    <a:pt x="318770" y="49250"/>
                  </a:lnTo>
                  <a:lnTo>
                    <a:pt x="319468" y="49034"/>
                  </a:lnTo>
                  <a:close/>
                </a:path>
                <a:path w="372744" h="408304">
                  <a:moveTo>
                    <a:pt x="324027" y="41516"/>
                  </a:moveTo>
                  <a:lnTo>
                    <a:pt x="323583" y="41986"/>
                  </a:lnTo>
                  <a:lnTo>
                    <a:pt x="323748" y="42062"/>
                  </a:lnTo>
                  <a:lnTo>
                    <a:pt x="324027" y="41516"/>
                  </a:lnTo>
                  <a:close/>
                </a:path>
                <a:path w="372744" h="408304">
                  <a:moveTo>
                    <a:pt x="325005" y="42887"/>
                  </a:moveTo>
                  <a:lnTo>
                    <a:pt x="324777" y="42672"/>
                  </a:lnTo>
                  <a:lnTo>
                    <a:pt x="324523" y="42430"/>
                  </a:lnTo>
                  <a:lnTo>
                    <a:pt x="323748" y="42062"/>
                  </a:lnTo>
                  <a:lnTo>
                    <a:pt x="322999" y="43446"/>
                  </a:lnTo>
                  <a:lnTo>
                    <a:pt x="323634" y="42672"/>
                  </a:lnTo>
                  <a:lnTo>
                    <a:pt x="324319" y="42900"/>
                  </a:lnTo>
                  <a:lnTo>
                    <a:pt x="325005" y="42887"/>
                  </a:lnTo>
                  <a:close/>
                </a:path>
                <a:path w="372744" h="408304">
                  <a:moveTo>
                    <a:pt x="327863" y="53797"/>
                  </a:moveTo>
                  <a:lnTo>
                    <a:pt x="327736" y="52539"/>
                  </a:lnTo>
                  <a:lnTo>
                    <a:pt x="327863" y="53797"/>
                  </a:lnTo>
                  <a:close/>
                </a:path>
                <a:path w="372744" h="408304">
                  <a:moveTo>
                    <a:pt x="328434" y="54648"/>
                  </a:moveTo>
                  <a:lnTo>
                    <a:pt x="328079" y="54140"/>
                  </a:lnTo>
                  <a:lnTo>
                    <a:pt x="327914" y="53771"/>
                  </a:lnTo>
                  <a:lnTo>
                    <a:pt x="328053" y="54190"/>
                  </a:lnTo>
                  <a:lnTo>
                    <a:pt x="328434" y="54648"/>
                  </a:lnTo>
                  <a:close/>
                </a:path>
                <a:path w="372744" h="408304">
                  <a:moveTo>
                    <a:pt x="330301" y="41694"/>
                  </a:moveTo>
                  <a:lnTo>
                    <a:pt x="327202" y="39827"/>
                  </a:lnTo>
                  <a:lnTo>
                    <a:pt x="329806" y="41922"/>
                  </a:lnTo>
                  <a:lnTo>
                    <a:pt x="330301" y="41694"/>
                  </a:lnTo>
                  <a:close/>
                </a:path>
                <a:path w="372744" h="408304">
                  <a:moveTo>
                    <a:pt x="330390" y="57378"/>
                  </a:moveTo>
                  <a:lnTo>
                    <a:pt x="330022" y="57035"/>
                  </a:lnTo>
                  <a:lnTo>
                    <a:pt x="330047" y="56629"/>
                  </a:lnTo>
                  <a:lnTo>
                    <a:pt x="330161" y="56210"/>
                  </a:lnTo>
                  <a:lnTo>
                    <a:pt x="329057" y="57111"/>
                  </a:lnTo>
                  <a:lnTo>
                    <a:pt x="327507" y="57734"/>
                  </a:lnTo>
                  <a:lnTo>
                    <a:pt x="328142" y="58343"/>
                  </a:lnTo>
                  <a:lnTo>
                    <a:pt x="330390" y="57378"/>
                  </a:lnTo>
                  <a:close/>
                </a:path>
                <a:path w="372744" h="408304">
                  <a:moveTo>
                    <a:pt x="331419" y="42367"/>
                  </a:moveTo>
                  <a:lnTo>
                    <a:pt x="330492" y="41605"/>
                  </a:lnTo>
                  <a:lnTo>
                    <a:pt x="330301" y="41694"/>
                  </a:lnTo>
                  <a:lnTo>
                    <a:pt x="331419" y="42367"/>
                  </a:lnTo>
                  <a:close/>
                </a:path>
                <a:path w="372744" h="408304">
                  <a:moveTo>
                    <a:pt x="331597" y="41097"/>
                  </a:moveTo>
                  <a:lnTo>
                    <a:pt x="328295" y="39827"/>
                  </a:lnTo>
                  <a:lnTo>
                    <a:pt x="330492" y="41605"/>
                  </a:lnTo>
                  <a:lnTo>
                    <a:pt x="331597" y="41097"/>
                  </a:lnTo>
                  <a:close/>
                </a:path>
                <a:path w="372744" h="408304">
                  <a:moveTo>
                    <a:pt x="331749" y="37769"/>
                  </a:moveTo>
                  <a:lnTo>
                    <a:pt x="330301" y="35928"/>
                  </a:lnTo>
                  <a:lnTo>
                    <a:pt x="330365" y="37769"/>
                  </a:lnTo>
                  <a:lnTo>
                    <a:pt x="331749" y="37769"/>
                  </a:lnTo>
                  <a:close/>
                </a:path>
                <a:path w="372744" h="408304">
                  <a:moveTo>
                    <a:pt x="331927" y="43637"/>
                  </a:moveTo>
                  <a:lnTo>
                    <a:pt x="329806" y="41922"/>
                  </a:lnTo>
                  <a:lnTo>
                    <a:pt x="328866" y="42367"/>
                  </a:lnTo>
                  <a:lnTo>
                    <a:pt x="329069" y="44005"/>
                  </a:lnTo>
                  <a:lnTo>
                    <a:pt x="331927" y="43637"/>
                  </a:lnTo>
                  <a:close/>
                </a:path>
                <a:path w="372744" h="408304">
                  <a:moveTo>
                    <a:pt x="334556" y="55067"/>
                  </a:moveTo>
                  <a:lnTo>
                    <a:pt x="332917" y="51257"/>
                  </a:lnTo>
                  <a:lnTo>
                    <a:pt x="332371" y="49987"/>
                  </a:lnTo>
                  <a:lnTo>
                    <a:pt x="329133" y="49987"/>
                  </a:lnTo>
                  <a:lnTo>
                    <a:pt x="329488" y="47447"/>
                  </a:lnTo>
                  <a:lnTo>
                    <a:pt x="329171" y="44907"/>
                  </a:lnTo>
                  <a:lnTo>
                    <a:pt x="329069" y="44005"/>
                  </a:lnTo>
                  <a:lnTo>
                    <a:pt x="322008" y="44907"/>
                  </a:lnTo>
                  <a:lnTo>
                    <a:pt x="323100" y="45389"/>
                  </a:lnTo>
                  <a:lnTo>
                    <a:pt x="323773" y="47447"/>
                  </a:lnTo>
                  <a:lnTo>
                    <a:pt x="319125" y="46177"/>
                  </a:lnTo>
                  <a:lnTo>
                    <a:pt x="319989" y="47447"/>
                  </a:lnTo>
                  <a:lnTo>
                    <a:pt x="321322" y="47447"/>
                  </a:lnTo>
                  <a:lnTo>
                    <a:pt x="319290" y="48717"/>
                  </a:lnTo>
                  <a:lnTo>
                    <a:pt x="319443" y="48717"/>
                  </a:lnTo>
                  <a:lnTo>
                    <a:pt x="319633" y="49987"/>
                  </a:lnTo>
                  <a:lnTo>
                    <a:pt x="321779" y="49987"/>
                  </a:lnTo>
                  <a:lnTo>
                    <a:pt x="322821" y="52527"/>
                  </a:lnTo>
                  <a:lnTo>
                    <a:pt x="320154" y="55067"/>
                  </a:lnTo>
                  <a:lnTo>
                    <a:pt x="320243" y="57607"/>
                  </a:lnTo>
                  <a:lnTo>
                    <a:pt x="318884" y="57607"/>
                  </a:lnTo>
                  <a:lnTo>
                    <a:pt x="319722" y="56337"/>
                  </a:lnTo>
                  <a:lnTo>
                    <a:pt x="318325" y="55067"/>
                  </a:lnTo>
                  <a:lnTo>
                    <a:pt x="318452" y="57607"/>
                  </a:lnTo>
                  <a:lnTo>
                    <a:pt x="316522" y="56337"/>
                  </a:lnTo>
                  <a:lnTo>
                    <a:pt x="314706" y="56959"/>
                  </a:lnTo>
                  <a:lnTo>
                    <a:pt x="314693" y="56337"/>
                  </a:lnTo>
                  <a:lnTo>
                    <a:pt x="314045" y="56337"/>
                  </a:lnTo>
                  <a:lnTo>
                    <a:pt x="314248" y="57124"/>
                  </a:lnTo>
                  <a:lnTo>
                    <a:pt x="312877" y="57607"/>
                  </a:lnTo>
                  <a:lnTo>
                    <a:pt x="314121" y="53797"/>
                  </a:lnTo>
                  <a:lnTo>
                    <a:pt x="311975" y="56337"/>
                  </a:lnTo>
                  <a:lnTo>
                    <a:pt x="309753" y="56337"/>
                  </a:lnTo>
                  <a:lnTo>
                    <a:pt x="307682" y="57607"/>
                  </a:lnTo>
                  <a:lnTo>
                    <a:pt x="307403" y="58877"/>
                  </a:lnTo>
                  <a:lnTo>
                    <a:pt x="306044" y="58877"/>
                  </a:lnTo>
                  <a:lnTo>
                    <a:pt x="306946" y="62687"/>
                  </a:lnTo>
                  <a:lnTo>
                    <a:pt x="306374" y="61417"/>
                  </a:lnTo>
                  <a:lnTo>
                    <a:pt x="304266" y="65227"/>
                  </a:lnTo>
                  <a:lnTo>
                    <a:pt x="303784" y="65227"/>
                  </a:lnTo>
                  <a:lnTo>
                    <a:pt x="300355" y="67767"/>
                  </a:lnTo>
                  <a:lnTo>
                    <a:pt x="300228" y="74117"/>
                  </a:lnTo>
                  <a:lnTo>
                    <a:pt x="293357" y="74117"/>
                  </a:lnTo>
                  <a:lnTo>
                    <a:pt x="292747" y="75387"/>
                  </a:lnTo>
                  <a:lnTo>
                    <a:pt x="292214" y="76657"/>
                  </a:lnTo>
                  <a:lnTo>
                    <a:pt x="289915" y="77927"/>
                  </a:lnTo>
                  <a:lnTo>
                    <a:pt x="287997" y="76657"/>
                  </a:lnTo>
                  <a:lnTo>
                    <a:pt x="287185" y="79197"/>
                  </a:lnTo>
                  <a:lnTo>
                    <a:pt x="282321" y="79197"/>
                  </a:lnTo>
                  <a:lnTo>
                    <a:pt x="283375" y="81737"/>
                  </a:lnTo>
                  <a:lnTo>
                    <a:pt x="277660" y="77927"/>
                  </a:lnTo>
                  <a:lnTo>
                    <a:pt x="275818" y="86817"/>
                  </a:lnTo>
                  <a:lnTo>
                    <a:pt x="272656" y="88087"/>
                  </a:lnTo>
                  <a:lnTo>
                    <a:pt x="274637" y="90627"/>
                  </a:lnTo>
                  <a:lnTo>
                    <a:pt x="272859" y="91897"/>
                  </a:lnTo>
                  <a:lnTo>
                    <a:pt x="271907" y="94437"/>
                  </a:lnTo>
                  <a:lnTo>
                    <a:pt x="270700" y="96977"/>
                  </a:lnTo>
                  <a:lnTo>
                    <a:pt x="272656" y="98247"/>
                  </a:lnTo>
                  <a:lnTo>
                    <a:pt x="272427" y="102057"/>
                  </a:lnTo>
                  <a:lnTo>
                    <a:pt x="266865" y="102057"/>
                  </a:lnTo>
                  <a:lnTo>
                    <a:pt x="265582" y="103327"/>
                  </a:lnTo>
                  <a:lnTo>
                    <a:pt x="264287" y="104597"/>
                  </a:lnTo>
                  <a:lnTo>
                    <a:pt x="263779" y="103327"/>
                  </a:lnTo>
                  <a:lnTo>
                    <a:pt x="265569" y="103327"/>
                  </a:lnTo>
                  <a:lnTo>
                    <a:pt x="258114" y="102057"/>
                  </a:lnTo>
                  <a:lnTo>
                    <a:pt x="261251" y="112217"/>
                  </a:lnTo>
                  <a:lnTo>
                    <a:pt x="263944" y="112217"/>
                  </a:lnTo>
                  <a:lnTo>
                    <a:pt x="264210" y="110947"/>
                  </a:lnTo>
                  <a:lnTo>
                    <a:pt x="266115" y="112217"/>
                  </a:lnTo>
                  <a:lnTo>
                    <a:pt x="266344" y="110947"/>
                  </a:lnTo>
                  <a:lnTo>
                    <a:pt x="266788" y="108407"/>
                  </a:lnTo>
                  <a:lnTo>
                    <a:pt x="268960" y="113487"/>
                  </a:lnTo>
                  <a:lnTo>
                    <a:pt x="272618" y="124917"/>
                  </a:lnTo>
                  <a:lnTo>
                    <a:pt x="273443" y="129997"/>
                  </a:lnTo>
                  <a:lnTo>
                    <a:pt x="275742" y="129997"/>
                  </a:lnTo>
                  <a:lnTo>
                    <a:pt x="275386" y="131267"/>
                  </a:lnTo>
                  <a:lnTo>
                    <a:pt x="277088" y="128727"/>
                  </a:lnTo>
                  <a:lnTo>
                    <a:pt x="279006" y="129997"/>
                  </a:lnTo>
                  <a:lnTo>
                    <a:pt x="278015" y="131267"/>
                  </a:lnTo>
                  <a:lnTo>
                    <a:pt x="277558" y="132537"/>
                  </a:lnTo>
                  <a:lnTo>
                    <a:pt x="282625" y="128727"/>
                  </a:lnTo>
                  <a:lnTo>
                    <a:pt x="279666" y="126187"/>
                  </a:lnTo>
                  <a:lnTo>
                    <a:pt x="283108" y="123647"/>
                  </a:lnTo>
                  <a:lnTo>
                    <a:pt x="280644" y="121107"/>
                  </a:lnTo>
                  <a:lnTo>
                    <a:pt x="278892" y="128727"/>
                  </a:lnTo>
                  <a:lnTo>
                    <a:pt x="275932" y="126187"/>
                  </a:lnTo>
                  <a:lnTo>
                    <a:pt x="273710" y="117297"/>
                  </a:lnTo>
                  <a:lnTo>
                    <a:pt x="277228" y="114757"/>
                  </a:lnTo>
                  <a:lnTo>
                    <a:pt x="279095" y="116027"/>
                  </a:lnTo>
                  <a:lnTo>
                    <a:pt x="281559" y="121107"/>
                  </a:lnTo>
                  <a:lnTo>
                    <a:pt x="282549" y="122377"/>
                  </a:lnTo>
                  <a:lnTo>
                    <a:pt x="281990" y="121107"/>
                  </a:lnTo>
                  <a:lnTo>
                    <a:pt x="283591" y="117297"/>
                  </a:lnTo>
                  <a:lnTo>
                    <a:pt x="284543" y="117297"/>
                  </a:lnTo>
                  <a:lnTo>
                    <a:pt x="284734" y="119837"/>
                  </a:lnTo>
                  <a:lnTo>
                    <a:pt x="287451" y="119837"/>
                  </a:lnTo>
                  <a:lnTo>
                    <a:pt x="286004" y="117297"/>
                  </a:lnTo>
                  <a:lnTo>
                    <a:pt x="284543" y="114757"/>
                  </a:lnTo>
                  <a:lnTo>
                    <a:pt x="283819" y="113487"/>
                  </a:lnTo>
                  <a:lnTo>
                    <a:pt x="288467" y="114757"/>
                  </a:lnTo>
                  <a:lnTo>
                    <a:pt x="289344" y="114757"/>
                  </a:lnTo>
                  <a:lnTo>
                    <a:pt x="294081" y="116027"/>
                  </a:lnTo>
                  <a:lnTo>
                    <a:pt x="292582" y="114757"/>
                  </a:lnTo>
                  <a:lnTo>
                    <a:pt x="290449" y="113487"/>
                  </a:lnTo>
                  <a:lnTo>
                    <a:pt x="288315" y="112217"/>
                  </a:lnTo>
                  <a:lnTo>
                    <a:pt x="284594" y="108407"/>
                  </a:lnTo>
                  <a:lnTo>
                    <a:pt x="280860" y="104597"/>
                  </a:lnTo>
                  <a:lnTo>
                    <a:pt x="278384" y="102057"/>
                  </a:lnTo>
                  <a:lnTo>
                    <a:pt x="276796" y="99517"/>
                  </a:lnTo>
                  <a:lnTo>
                    <a:pt x="285838" y="99517"/>
                  </a:lnTo>
                  <a:lnTo>
                    <a:pt x="289445" y="100787"/>
                  </a:lnTo>
                  <a:lnTo>
                    <a:pt x="289941" y="107137"/>
                  </a:lnTo>
                  <a:lnTo>
                    <a:pt x="292290" y="108102"/>
                  </a:lnTo>
                  <a:lnTo>
                    <a:pt x="292036" y="105867"/>
                  </a:lnTo>
                  <a:lnTo>
                    <a:pt x="293395" y="105867"/>
                  </a:lnTo>
                  <a:lnTo>
                    <a:pt x="294030" y="108407"/>
                  </a:lnTo>
                  <a:lnTo>
                    <a:pt x="295300" y="107137"/>
                  </a:lnTo>
                  <a:lnTo>
                    <a:pt x="294462" y="105867"/>
                  </a:lnTo>
                  <a:lnTo>
                    <a:pt x="292785" y="103327"/>
                  </a:lnTo>
                  <a:lnTo>
                    <a:pt x="293700" y="103327"/>
                  </a:lnTo>
                  <a:lnTo>
                    <a:pt x="294487" y="100787"/>
                  </a:lnTo>
                  <a:lnTo>
                    <a:pt x="295948" y="102057"/>
                  </a:lnTo>
                  <a:lnTo>
                    <a:pt x="297675" y="100787"/>
                  </a:lnTo>
                  <a:lnTo>
                    <a:pt x="295300" y="99517"/>
                  </a:lnTo>
                  <a:lnTo>
                    <a:pt x="293243" y="93167"/>
                  </a:lnTo>
                  <a:lnTo>
                    <a:pt x="294030" y="90627"/>
                  </a:lnTo>
                  <a:lnTo>
                    <a:pt x="294640" y="90627"/>
                  </a:lnTo>
                  <a:lnTo>
                    <a:pt x="296506" y="91897"/>
                  </a:lnTo>
                  <a:lnTo>
                    <a:pt x="296900" y="91617"/>
                  </a:lnTo>
                  <a:lnTo>
                    <a:pt x="298246" y="90627"/>
                  </a:lnTo>
                  <a:lnTo>
                    <a:pt x="299986" y="89357"/>
                  </a:lnTo>
                  <a:lnTo>
                    <a:pt x="302971" y="89357"/>
                  </a:lnTo>
                  <a:lnTo>
                    <a:pt x="306006" y="85547"/>
                  </a:lnTo>
                  <a:lnTo>
                    <a:pt x="306959" y="86817"/>
                  </a:lnTo>
                  <a:lnTo>
                    <a:pt x="308483" y="85953"/>
                  </a:lnTo>
                  <a:lnTo>
                    <a:pt x="308114" y="85547"/>
                  </a:lnTo>
                  <a:lnTo>
                    <a:pt x="305841" y="83007"/>
                  </a:lnTo>
                  <a:lnTo>
                    <a:pt x="305587" y="81737"/>
                  </a:lnTo>
                  <a:lnTo>
                    <a:pt x="304800" y="77927"/>
                  </a:lnTo>
                  <a:lnTo>
                    <a:pt x="304546" y="76657"/>
                  </a:lnTo>
                  <a:lnTo>
                    <a:pt x="306184" y="72847"/>
                  </a:lnTo>
                  <a:lnTo>
                    <a:pt x="307886" y="69037"/>
                  </a:lnTo>
                  <a:lnTo>
                    <a:pt x="309486" y="74117"/>
                  </a:lnTo>
                  <a:lnTo>
                    <a:pt x="309435" y="72847"/>
                  </a:lnTo>
                  <a:lnTo>
                    <a:pt x="314794" y="69037"/>
                  </a:lnTo>
                  <a:lnTo>
                    <a:pt x="307581" y="62687"/>
                  </a:lnTo>
                  <a:lnTo>
                    <a:pt x="313982" y="61417"/>
                  </a:lnTo>
                  <a:lnTo>
                    <a:pt x="317715" y="62687"/>
                  </a:lnTo>
                  <a:lnTo>
                    <a:pt x="318338" y="66497"/>
                  </a:lnTo>
                  <a:lnTo>
                    <a:pt x="320243" y="67767"/>
                  </a:lnTo>
                  <a:lnTo>
                    <a:pt x="318998" y="70307"/>
                  </a:lnTo>
                  <a:lnTo>
                    <a:pt x="315709" y="69037"/>
                  </a:lnTo>
                  <a:lnTo>
                    <a:pt x="314401" y="70307"/>
                  </a:lnTo>
                  <a:lnTo>
                    <a:pt x="317144" y="70307"/>
                  </a:lnTo>
                  <a:lnTo>
                    <a:pt x="317207" y="71577"/>
                  </a:lnTo>
                  <a:lnTo>
                    <a:pt x="316369" y="72847"/>
                  </a:lnTo>
                  <a:lnTo>
                    <a:pt x="314998" y="72847"/>
                  </a:lnTo>
                  <a:lnTo>
                    <a:pt x="318249" y="74117"/>
                  </a:lnTo>
                  <a:lnTo>
                    <a:pt x="323405" y="66497"/>
                  </a:lnTo>
                  <a:lnTo>
                    <a:pt x="328853" y="63957"/>
                  </a:lnTo>
                  <a:lnTo>
                    <a:pt x="328777" y="62687"/>
                  </a:lnTo>
                  <a:lnTo>
                    <a:pt x="329158" y="61417"/>
                  </a:lnTo>
                  <a:lnTo>
                    <a:pt x="327761" y="61417"/>
                  </a:lnTo>
                  <a:lnTo>
                    <a:pt x="326910" y="62687"/>
                  </a:lnTo>
                  <a:lnTo>
                    <a:pt x="324104" y="61417"/>
                  </a:lnTo>
                  <a:lnTo>
                    <a:pt x="326694" y="57607"/>
                  </a:lnTo>
                  <a:lnTo>
                    <a:pt x="324421" y="57607"/>
                  </a:lnTo>
                  <a:lnTo>
                    <a:pt x="324586" y="56337"/>
                  </a:lnTo>
                  <a:lnTo>
                    <a:pt x="324599" y="51257"/>
                  </a:lnTo>
                  <a:lnTo>
                    <a:pt x="327774" y="51257"/>
                  </a:lnTo>
                  <a:lnTo>
                    <a:pt x="330631" y="52527"/>
                  </a:lnTo>
                  <a:lnTo>
                    <a:pt x="327736" y="52527"/>
                  </a:lnTo>
                  <a:lnTo>
                    <a:pt x="334556" y="55067"/>
                  </a:lnTo>
                  <a:close/>
                </a:path>
                <a:path w="372744" h="408304">
                  <a:moveTo>
                    <a:pt x="334746" y="46113"/>
                  </a:moveTo>
                  <a:lnTo>
                    <a:pt x="334645" y="46240"/>
                  </a:lnTo>
                  <a:lnTo>
                    <a:pt x="332613" y="43522"/>
                  </a:lnTo>
                  <a:lnTo>
                    <a:pt x="331825" y="47218"/>
                  </a:lnTo>
                  <a:lnTo>
                    <a:pt x="333565" y="48882"/>
                  </a:lnTo>
                  <a:lnTo>
                    <a:pt x="333971" y="47409"/>
                  </a:lnTo>
                  <a:lnTo>
                    <a:pt x="334746" y="46113"/>
                  </a:lnTo>
                  <a:close/>
                </a:path>
                <a:path w="372744" h="408304">
                  <a:moveTo>
                    <a:pt x="334873" y="34505"/>
                  </a:moveTo>
                  <a:lnTo>
                    <a:pt x="333413" y="32207"/>
                  </a:lnTo>
                  <a:lnTo>
                    <a:pt x="334467" y="36360"/>
                  </a:lnTo>
                  <a:lnTo>
                    <a:pt x="334873" y="34505"/>
                  </a:lnTo>
                  <a:close/>
                </a:path>
                <a:path w="372744" h="408304">
                  <a:moveTo>
                    <a:pt x="335889" y="44881"/>
                  </a:moveTo>
                  <a:lnTo>
                    <a:pt x="335114" y="43776"/>
                  </a:lnTo>
                  <a:lnTo>
                    <a:pt x="335292" y="45034"/>
                  </a:lnTo>
                  <a:lnTo>
                    <a:pt x="334937" y="45821"/>
                  </a:lnTo>
                  <a:lnTo>
                    <a:pt x="335191" y="45440"/>
                  </a:lnTo>
                  <a:lnTo>
                    <a:pt x="335483" y="45085"/>
                  </a:lnTo>
                  <a:lnTo>
                    <a:pt x="335889" y="44881"/>
                  </a:lnTo>
                  <a:close/>
                </a:path>
                <a:path w="372744" h="408304">
                  <a:moveTo>
                    <a:pt x="336461" y="35394"/>
                  </a:moveTo>
                  <a:lnTo>
                    <a:pt x="336283" y="35166"/>
                  </a:lnTo>
                  <a:lnTo>
                    <a:pt x="336194" y="35039"/>
                  </a:lnTo>
                  <a:lnTo>
                    <a:pt x="336016" y="35179"/>
                  </a:lnTo>
                  <a:lnTo>
                    <a:pt x="336461" y="35394"/>
                  </a:lnTo>
                  <a:close/>
                </a:path>
                <a:path w="372744" h="408304">
                  <a:moveTo>
                    <a:pt x="338010" y="52260"/>
                  </a:moveTo>
                  <a:lnTo>
                    <a:pt x="335635" y="50419"/>
                  </a:lnTo>
                  <a:lnTo>
                    <a:pt x="336638" y="52730"/>
                  </a:lnTo>
                  <a:lnTo>
                    <a:pt x="338010" y="52260"/>
                  </a:lnTo>
                  <a:close/>
                </a:path>
                <a:path w="372744" h="408304">
                  <a:moveTo>
                    <a:pt x="340093" y="32054"/>
                  </a:moveTo>
                  <a:lnTo>
                    <a:pt x="339077" y="32423"/>
                  </a:lnTo>
                  <a:lnTo>
                    <a:pt x="337921" y="32207"/>
                  </a:lnTo>
                  <a:lnTo>
                    <a:pt x="335724" y="31737"/>
                  </a:lnTo>
                  <a:lnTo>
                    <a:pt x="335407" y="33553"/>
                  </a:lnTo>
                  <a:lnTo>
                    <a:pt x="335762" y="34404"/>
                  </a:lnTo>
                  <a:lnTo>
                    <a:pt x="336194" y="35039"/>
                  </a:lnTo>
                  <a:lnTo>
                    <a:pt x="339623" y="32397"/>
                  </a:lnTo>
                  <a:lnTo>
                    <a:pt x="339636" y="32854"/>
                  </a:lnTo>
                  <a:lnTo>
                    <a:pt x="340093" y="32054"/>
                  </a:lnTo>
                  <a:close/>
                </a:path>
                <a:path w="372744" h="408304">
                  <a:moveTo>
                    <a:pt x="341058" y="43332"/>
                  </a:moveTo>
                  <a:lnTo>
                    <a:pt x="340398" y="42100"/>
                  </a:lnTo>
                  <a:lnTo>
                    <a:pt x="338556" y="42100"/>
                  </a:lnTo>
                  <a:lnTo>
                    <a:pt x="341058" y="43332"/>
                  </a:lnTo>
                  <a:close/>
                </a:path>
                <a:path w="372744" h="408304">
                  <a:moveTo>
                    <a:pt x="341376" y="43484"/>
                  </a:moveTo>
                  <a:lnTo>
                    <a:pt x="341058" y="43332"/>
                  </a:lnTo>
                  <a:lnTo>
                    <a:pt x="341249" y="43688"/>
                  </a:lnTo>
                  <a:lnTo>
                    <a:pt x="341376" y="43484"/>
                  </a:lnTo>
                  <a:close/>
                </a:path>
                <a:path w="372744" h="408304">
                  <a:moveTo>
                    <a:pt x="341655" y="24536"/>
                  </a:moveTo>
                  <a:lnTo>
                    <a:pt x="341591" y="23583"/>
                  </a:lnTo>
                  <a:lnTo>
                    <a:pt x="341553" y="22567"/>
                  </a:lnTo>
                  <a:lnTo>
                    <a:pt x="341363" y="23279"/>
                  </a:lnTo>
                  <a:lnTo>
                    <a:pt x="341299" y="24104"/>
                  </a:lnTo>
                  <a:lnTo>
                    <a:pt x="341503" y="25222"/>
                  </a:lnTo>
                  <a:lnTo>
                    <a:pt x="341655" y="24536"/>
                  </a:lnTo>
                  <a:close/>
                </a:path>
                <a:path w="372744" h="408304">
                  <a:moveTo>
                    <a:pt x="342061" y="28168"/>
                  </a:moveTo>
                  <a:lnTo>
                    <a:pt x="341172" y="27889"/>
                  </a:lnTo>
                  <a:lnTo>
                    <a:pt x="339623" y="27622"/>
                  </a:lnTo>
                  <a:lnTo>
                    <a:pt x="339940" y="28219"/>
                  </a:lnTo>
                  <a:lnTo>
                    <a:pt x="340652" y="28282"/>
                  </a:lnTo>
                  <a:lnTo>
                    <a:pt x="341350" y="28244"/>
                  </a:lnTo>
                  <a:lnTo>
                    <a:pt x="342061" y="28168"/>
                  </a:lnTo>
                  <a:close/>
                </a:path>
                <a:path w="372744" h="408304">
                  <a:moveTo>
                    <a:pt x="342176" y="38531"/>
                  </a:moveTo>
                  <a:lnTo>
                    <a:pt x="340690" y="37376"/>
                  </a:lnTo>
                  <a:lnTo>
                    <a:pt x="336461" y="35394"/>
                  </a:lnTo>
                  <a:lnTo>
                    <a:pt x="337096" y="36195"/>
                  </a:lnTo>
                  <a:lnTo>
                    <a:pt x="337731" y="36893"/>
                  </a:lnTo>
                  <a:lnTo>
                    <a:pt x="337070" y="39344"/>
                  </a:lnTo>
                  <a:lnTo>
                    <a:pt x="338480" y="39789"/>
                  </a:lnTo>
                  <a:lnTo>
                    <a:pt x="342176" y="38531"/>
                  </a:lnTo>
                  <a:close/>
                </a:path>
                <a:path w="372744" h="408304">
                  <a:moveTo>
                    <a:pt x="342595" y="38862"/>
                  </a:moveTo>
                  <a:lnTo>
                    <a:pt x="342582" y="38392"/>
                  </a:lnTo>
                  <a:lnTo>
                    <a:pt x="342176" y="38531"/>
                  </a:lnTo>
                  <a:lnTo>
                    <a:pt x="342595" y="38862"/>
                  </a:lnTo>
                  <a:close/>
                </a:path>
                <a:path w="372744" h="408304">
                  <a:moveTo>
                    <a:pt x="343281" y="29400"/>
                  </a:moveTo>
                  <a:lnTo>
                    <a:pt x="343001" y="29400"/>
                  </a:lnTo>
                  <a:lnTo>
                    <a:pt x="343090" y="29591"/>
                  </a:lnTo>
                  <a:lnTo>
                    <a:pt x="343217" y="29591"/>
                  </a:lnTo>
                  <a:lnTo>
                    <a:pt x="343281" y="29400"/>
                  </a:lnTo>
                  <a:close/>
                </a:path>
                <a:path w="372744" h="408304">
                  <a:moveTo>
                    <a:pt x="343395" y="48247"/>
                  </a:moveTo>
                  <a:lnTo>
                    <a:pt x="343382" y="48094"/>
                  </a:lnTo>
                  <a:lnTo>
                    <a:pt x="342900" y="47625"/>
                  </a:lnTo>
                  <a:lnTo>
                    <a:pt x="343395" y="48247"/>
                  </a:lnTo>
                  <a:close/>
                </a:path>
                <a:path w="372744" h="408304">
                  <a:moveTo>
                    <a:pt x="344347" y="49466"/>
                  </a:moveTo>
                  <a:lnTo>
                    <a:pt x="343395" y="48247"/>
                  </a:lnTo>
                  <a:lnTo>
                    <a:pt x="343433" y="49479"/>
                  </a:lnTo>
                  <a:lnTo>
                    <a:pt x="344347" y="49466"/>
                  </a:lnTo>
                  <a:close/>
                </a:path>
                <a:path w="372744" h="408304">
                  <a:moveTo>
                    <a:pt x="344436" y="27597"/>
                  </a:moveTo>
                  <a:lnTo>
                    <a:pt x="343674" y="27863"/>
                  </a:lnTo>
                  <a:lnTo>
                    <a:pt x="342887" y="28067"/>
                  </a:lnTo>
                  <a:lnTo>
                    <a:pt x="342061" y="28168"/>
                  </a:lnTo>
                  <a:lnTo>
                    <a:pt x="342239" y="28219"/>
                  </a:lnTo>
                  <a:lnTo>
                    <a:pt x="342620" y="28346"/>
                  </a:lnTo>
                  <a:lnTo>
                    <a:pt x="342798" y="28460"/>
                  </a:lnTo>
                  <a:lnTo>
                    <a:pt x="342519" y="28460"/>
                  </a:lnTo>
                  <a:lnTo>
                    <a:pt x="342569" y="28651"/>
                  </a:lnTo>
                  <a:lnTo>
                    <a:pt x="342709" y="28829"/>
                  </a:lnTo>
                  <a:lnTo>
                    <a:pt x="342988" y="29387"/>
                  </a:lnTo>
                  <a:lnTo>
                    <a:pt x="341744" y="29806"/>
                  </a:lnTo>
                  <a:lnTo>
                    <a:pt x="342404" y="29032"/>
                  </a:lnTo>
                  <a:lnTo>
                    <a:pt x="342366" y="28333"/>
                  </a:lnTo>
                  <a:lnTo>
                    <a:pt x="342239" y="28219"/>
                  </a:lnTo>
                  <a:lnTo>
                    <a:pt x="340093" y="32042"/>
                  </a:lnTo>
                  <a:lnTo>
                    <a:pt x="340982" y="31724"/>
                  </a:lnTo>
                  <a:lnTo>
                    <a:pt x="341744" y="30924"/>
                  </a:lnTo>
                  <a:lnTo>
                    <a:pt x="342658" y="29806"/>
                  </a:lnTo>
                  <a:lnTo>
                    <a:pt x="343001" y="29400"/>
                  </a:lnTo>
                  <a:lnTo>
                    <a:pt x="343281" y="29387"/>
                  </a:lnTo>
                  <a:lnTo>
                    <a:pt x="343535" y="28727"/>
                  </a:lnTo>
                  <a:lnTo>
                    <a:pt x="343928" y="28206"/>
                  </a:lnTo>
                  <a:lnTo>
                    <a:pt x="344436" y="27597"/>
                  </a:lnTo>
                  <a:close/>
                </a:path>
                <a:path w="372744" h="408304">
                  <a:moveTo>
                    <a:pt x="345033" y="20574"/>
                  </a:moveTo>
                  <a:lnTo>
                    <a:pt x="344525" y="18719"/>
                  </a:lnTo>
                  <a:lnTo>
                    <a:pt x="342226" y="19189"/>
                  </a:lnTo>
                  <a:lnTo>
                    <a:pt x="342188" y="17805"/>
                  </a:lnTo>
                  <a:lnTo>
                    <a:pt x="341350" y="18973"/>
                  </a:lnTo>
                  <a:lnTo>
                    <a:pt x="341541" y="22580"/>
                  </a:lnTo>
                  <a:lnTo>
                    <a:pt x="341896" y="21259"/>
                  </a:lnTo>
                  <a:lnTo>
                    <a:pt x="342925" y="20586"/>
                  </a:lnTo>
                  <a:lnTo>
                    <a:pt x="345033" y="20574"/>
                  </a:lnTo>
                  <a:close/>
                </a:path>
                <a:path w="372744" h="408304">
                  <a:moveTo>
                    <a:pt x="346735" y="42100"/>
                  </a:moveTo>
                  <a:lnTo>
                    <a:pt x="342595" y="38862"/>
                  </a:lnTo>
                  <a:lnTo>
                    <a:pt x="342671" y="41160"/>
                  </a:lnTo>
                  <a:lnTo>
                    <a:pt x="341388" y="43942"/>
                  </a:lnTo>
                  <a:lnTo>
                    <a:pt x="341249" y="43688"/>
                  </a:lnTo>
                  <a:lnTo>
                    <a:pt x="338747" y="47637"/>
                  </a:lnTo>
                  <a:lnTo>
                    <a:pt x="342087" y="50393"/>
                  </a:lnTo>
                  <a:lnTo>
                    <a:pt x="342900" y="47625"/>
                  </a:lnTo>
                  <a:lnTo>
                    <a:pt x="343242" y="44399"/>
                  </a:lnTo>
                  <a:lnTo>
                    <a:pt x="346481" y="44856"/>
                  </a:lnTo>
                  <a:lnTo>
                    <a:pt x="346544" y="44399"/>
                  </a:lnTo>
                  <a:lnTo>
                    <a:pt x="346608" y="43942"/>
                  </a:lnTo>
                  <a:lnTo>
                    <a:pt x="346684" y="43332"/>
                  </a:lnTo>
                  <a:lnTo>
                    <a:pt x="346735" y="42100"/>
                  </a:lnTo>
                  <a:close/>
                </a:path>
                <a:path w="372744" h="408304">
                  <a:moveTo>
                    <a:pt x="347941" y="33286"/>
                  </a:moveTo>
                  <a:lnTo>
                    <a:pt x="346075" y="32359"/>
                  </a:lnTo>
                  <a:lnTo>
                    <a:pt x="346468" y="30505"/>
                  </a:lnTo>
                  <a:lnTo>
                    <a:pt x="343814" y="33756"/>
                  </a:lnTo>
                  <a:lnTo>
                    <a:pt x="346405" y="28651"/>
                  </a:lnTo>
                  <a:lnTo>
                    <a:pt x="343217" y="29591"/>
                  </a:lnTo>
                  <a:lnTo>
                    <a:pt x="343204" y="29806"/>
                  </a:lnTo>
                  <a:lnTo>
                    <a:pt x="344182" y="31724"/>
                  </a:lnTo>
                  <a:lnTo>
                    <a:pt x="343954" y="32359"/>
                  </a:lnTo>
                  <a:lnTo>
                    <a:pt x="343357" y="33959"/>
                  </a:lnTo>
                  <a:lnTo>
                    <a:pt x="346151" y="35140"/>
                  </a:lnTo>
                  <a:lnTo>
                    <a:pt x="347484" y="33756"/>
                  </a:lnTo>
                  <a:lnTo>
                    <a:pt x="347941" y="33286"/>
                  </a:lnTo>
                  <a:close/>
                </a:path>
                <a:path w="372744" h="408304">
                  <a:moveTo>
                    <a:pt x="348678" y="18275"/>
                  </a:moveTo>
                  <a:lnTo>
                    <a:pt x="348653" y="16891"/>
                  </a:lnTo>
                  <a:lnTo>
                    <a:pt x="348145" y="14579"/>
                  </a:lnTo>
                  <a:lnTo>
                    <a:pt x="348678" y="18275"/>
                  </a:lnTo>
                  <a:close/>
                </a:path>
                <a:path w="372744" h="408304">
                  <a:moveTo>
                    <a:pt x="348957" y="21704"/>
                  </a:moveTo>
                  <a:lnTo>
                    <a:pt x="348373" y="21501"/>
                  </a:lnTo>
                  <a:lnTo>
                    <a:pt x="348576" y="21678"/>
                  </a:lnTo>
                  <a:lnTo>
                    <a:pt x="348932" y="21882"/>
                  </a:lnTo>
                  <a:lnTo>
                    <a:pt x="348945" y="21755"/>
                  </a:lnTo>
                  <a:close/>
                </a:path>
                <a:path w="372744" h="408304">
                  <a:moveTo>
                    <a:pt x="349173" y="24777"/>
                  </a:moveTo>
                  <a:lnTo>
                    <a:pt x="349046" y="23850"/>
                  </a:lnTo>
                  <a:lnTo>
                    <a:pt x="348691" y="24498"/>
                  </a:lnTo>
                  <a:lnTo>
                    <a:pt x="348259" y="25120"/>
                  </a:lnTo>
                  <a:lnTo>
                    <a:pt x="347687" y="25654"/>
                  </a:lnTo>
                  <a:lnTo>
                    <a:pt x="347294" y="24955"/>
                  </a:lnTo>
                  <a:lnTo>
                    <a:pt x="346735" y="23545"/>
                  </a:lnTo>
                  <a:lnTo>
                    <a:pt x="345821" y="24498"/>
                  </a:lnTo>
                  <a:lnTo>
                    <a:pt x="345859" y="25933"/>
                  </a:lnTo>
                  <a:lnTo>
                    <a:pt x="345173" y="26695"/>
                  </a:lnTo>
                  <a:lnTo>
                    <a:pt x="344436" y="27597"/>
                  </a:lnTo>
                  <a:lnTo>
                    <a:pt x="345681" y="27139"/>
                  </a:lnTo>
                  <a:lnTo>
                    <a:pt x="346798" y="26479"/>
                  </a:lnTo>
                  <a:lnTo>
                    <a:pt x="347687" y="25679"/>
                  </a:lnTo>
                  <a:lnTo>
                    <a:pt x="347865" y="25971"/>
                  </a:lnTo>
                  <a:lnTo>
                    <a:pt x="348018" y="26162"/>
                  </a:lnTo>
                  <a:lnTo>
                    <a:pt x="348157" y="25869"/>
                  </a:lnTo>
                  <a:lnTo>
                    <a:pt x="349173" y="25615"/>
                  </a:lnTo>
                  <a:lnTo>
                    <a:pt x="349173" y="24777"/>
                  </a:lnTo>
                  <a:close/>
                </a:path>
                <a:path w="372744" h="408304">
                  <a:moveTo>
                    <a:pt x="349605" y="42075"/>
                  </a:moveTo>
                  <a:lnTo>
                    <a:pt x="349592" y="41617"/>
                  </a:lnTo>
                  <a:lnTo>
                    <a:pt x="348640" y="40690"/>
                  </a:lnTo>
                  <a:lnTo>
                    <a:pt x="347751" y="41617"/>
                  </a:lnTo>
                  <a:lnTo>
                    <a:pt x="347802" y="43002"/>
                  </a:lnTo>
                  <a:lnTo>
                    <a:pt x="349161" y="42532"/>
                  </a:lnTo>
                  <a:lnTo>
                    <a:pt x="349148" y="42075"/>
                  </a:lnTo>
                  <a:lnTo>
                    <a:pt x="349605" y="42075"/>
                  </a:lnTo>
                  <a:close/>
                </a:path>
                <a:path w="372744" h="408304">
                  <a:moveTo>
                    <a:pt x="349631" y="22199"/>
                  </a:moveTo>
                  <a:lnTo>
                    <a:pt x="349427" y="22136"/>
                  </a:lnTo>
                  <a:lnTo>
                    <a:pt x="349161" y="22009"/>
                  </a:lnTo>
                  <a:lnTo>
                    <a:pt x="348932" y="21882"/>
                  </a:lnTo>
                  <a:lnTo>
                    <a:pt x="348818" y="22466"/>
                  </a:lnTo>
                  <a:lnTo>
                    <a:pt x="348957" y="23177"/>
                  </a:lnTo>
                  <a:lnTo>
                    <a:pt x="349046" y="23850"/>
                  </a:lnTo>
                  <a:lnTo>
                    <a:pt x="349326" y="23317"/>
                  </a:lnTo>
                  <a:lnTo>
                    <a:pt x="349542" y="22771"/>
                  </a:lnTo>
                  <a:lnTo>
                    <a:pt x="349631" y="22199"/>
                  </a:lnTo>
                  <a:close/>
                </a:path>
                <a:path w="372744" h="408304">
                  <a:moveTo>
                    <a:pt x="349999" y="22263"/>
                  </a:moveTo>
                  <a:lnTo>
                    <a:pt x="349694" y="21958"/>
                  </a:lnTo>
                  <a:lnTo>
                    <a:pt x="349643" y="22123"/>
                  </a:lnTo>
                  <a:lnTo>
                    <a:pt x="349872" y="22275"/>
                  </a:lnTo>
                  <a:lnTo>
                    <a:pt x="349999" y="22263"/>
                  </a:lnTo>
                  <a:close/>
                </a:path>
                <a:path w="372744" h="408304">
                  <a:moveTo>
                    <a:pt x="353529" y="18973"/>
                  </a:moveTo>
                  <a:lnTo>
                    <a:pt x="352755" y="19443"/>
                  </a:lnTo>
                  <a:lnTo>
                    <a:pt x="352272" y="19812"/>
                  </a:lnTo>
                  <a:lnTo>
                    <a:pt x="352691" y="19545"/>
                  </a:lnTo>
                  <a:lnTo>
                    <a:pt x="353529" y="18973"/>
                  </a:lnTo>
                  <a:close/>
                </a:path>
                <a:path w="372744" h="408304">
                  <a:moveTo>
                    <a:pt x="354393" y="18605"/>
                  </a:moveTo>
                  <a:lnTo>
                    <a:pt x="354241" y="18313"/>
                  </a:lnTo>
                  <a:lnTo>
                    <a:pt x="354088" y="18440"/>
                  </a:lnTo>
                  <a:lnTo>
                    <a:pt x="353606" y="18135"/>
                  </a:lnTo>
                  <a:lnTo>
                    <a:pt x="352437" y="17284"/>
                  </a:lnTo>
                  <a:lnTo>
                    <a:pt x="351180" y="17589"/>
                  </a:lnTo>
                  <a:lnTo>
                    <a:pt x="353453" y="18935"/>
                  </a:lnTo>
                  <a:lnTo>
                    <a:pt x="353872" y="18618"/>
                  </a:lnTo>
                  <a:lnTo>
                    <a:pt x="354076" y="18453"/>
                  </a:lnTo>
                  <a:lnTo>
                    <a:pt x="354304" y="18567"/>
                  </a:lnTo>
                  <a:close/>
                </a:path>
                <a:path w="372744" h="408304">
                  <a:moveTo>
                    <a:pt x="356082" y="29565"/>
                  </a:moveTo>
                  <a:lnTo>
                    <a:pt x="354685" y="28651"/>
                  </a:lnTo>
                  <a:lnTo>
                    <a:pt x="354190" y="27724"/>
                  </a:lnTo>
                  <a:lnTo>
                    <a:pt x="352450" y="30962"/>
                  </a:lnTo>
                  <a:lnTo>
                    <a:pt x="355231" y="31419"/>
                  </a:lnTo>
                  <a:lnTo>
                    <a:pt x="354279" y="30505"/>
                  </a:lnTo>
                  <a:lnTo>
                    <a:pt x="356082" y="29565"/>
                  </a:lnTo>
                  <a:close/>
                </a:path>
                <a:path w="372744" h="408304">
                  <a:moveTo>
                    <a:pt x="357085" y="20015"/>
                  </a:moveTo>
                  <a:lnTo>
                    <a:pt x="356336" y="20383"/>
                  </a:lnTo>
                  <a:lnTo>
                    <a:pt x="356819" y="21310"/>
                  </a:lnTo>
                  <a:lnTo>
                    <a:pt x="357085" y="20015"/>
                  </a:lnTo>
                  <a:close/>
                </a:path>
                <a:path w="372744" h="408304">
                  <a:moveTo>
                    <a:pt x="357822" y="12344"/>
                  </a:moveTo>
                  <a:lnTo>
                    <a:pt x="356895" y="12344"/>
                  </a:lnTo>
                  <a:lnTo>
                    <a:pt x="355523" y="12788"/>
                  </a:lnTo>
                  <a:lnTo>
                    <a:pt x="354571" y="11861"/>
                  </a:lnTo>
                  <a:lnTo>
                    <a:pt x="355079" y="12611"/>
                  </a:lnTo>
                  <a:lnTo>
                    <a:pt x="356616" y="13246"/>
                  </a:lnTo>
                  <a:lnTo>
                    <a:pt x="357479" y="14008"/>
                  </a:lnTo>
                  <a:lnTo>
                    <a:pt x="357822" y="12344"/>
                  </a:lnTo>
                  <a:close/>
                </a:path>
                <a:path w="372744" h="408304">
                  <a:moveTo>
                    <a:pt x="358470" y="15443"/>
                  </a:moveTo>
                  <a:lnTo>
                    <a:pt x="358228" y="14668"/>
                  </a:lnTo>
                  <a:lnTo>
                    <a:pt x="357492" y="14008"/>
                  </a:lnTo>
                  <a:lnTo>
                    <a:pt x="356984" y="16497"/>
                  </a:lnTo>
                  <a:lnTo>
                    <a:pt x="358470" y="15443"/>
                  </a:lnTo>
                  <a:close/>
                </a:path>
                <a:path w="372744" h="408304">
                  <a:moveTo>
                    <a:pt x="359092" y="19024"/>
                  </a:moveTo>
                  <a:lnTo>
                    <a:pt x="358609" y="18554"/>
                  </a:lnTo>
                  <a:lnTo>
                    <a:pt x="357682" y="18084"/>
                  </a:lnTo>
                  <a:lnTo>
                    <a:pt x="357657" y="17170"/>
                  </a:lnTo>
                  <a:lnTo>
                    <a:pt x="357085" y="20015"/>
                  </a:lnTo>
                  <a:lnTo>
                    <a:pt x="359092" y="19024"/>
                  </a:lnTo>
                  <a:close/>
                </a:path>
                <a:path w="372744" h="408304">
                  <a:moveTo>
                    <a:pt x="360057" y="22479"/>
                  </a:moveTo>
                  <a:lnTo>
                    <a:pt x="359143" y="21805"/>
                  </a:lnTo>
                  <a:lnTo>
                    <a:pt x="359156" y="22250"/>
                  </a:lnTo>
                  <a:lnTo>
                    <a:pt x="360057" y="22479"/>
                  </a:lnTo>
                  <a:close/>
                </a:path>
                <a:path w="372744" h="408304">
                  <a:moveTo>
                    <a:pt x="365061" y="3632"/>
                  </a:moveTo>
                  <a:lnTo>
                    <a:pt x="364134" y="3162"/>
                  </a:lnTo>
                  <a:lnTo>
                    <a:pt x="362750" y="4076"/>
                  </a:lnTo>
                  <a:lnTo>
                    <a:pt x="362750" y="3149"/>
                  </a:lnTo>
                  <a:lnTo>
                    <a:pt x="361861" y="4991"/>
                  </a:lnTo>
                  <a:lnTo>
                    <a:pt x="362788" y="5461"/>
                  </a:lnTo>
                  <a:lnTo>
                    <a:pt x="364642" y="5943"/>
                  </a:lnTo>
                  <a:lnTo>
                    <a:pt x="365061" y="3632"/>
                  </a:lnTo>
                  <a:close/>
                </a:path>
                <a:path w="372744" h="408304">
                  <a:moveTo>
                    <a:pt x="365099" y="19545"/>
                  </a:moveTo>
                  <a:lnTo>
                    <a:pt x="364604" y="17691"/>
                  </a:lnTo>
                  <a:lnTo>
                    <a:pt x="362750" y="17678"/>
                  </a:lnTo>
                  <a:lnTo>
                    <a:pt x="362724" y="16776"/>
                  </a:lnTo>
                  <a:lnTo>
                    <a:pt x="361873" y="19519"/>
                  </a:lnTo>
                  <a:lnTo>
                    <a:pt x="365099" y="19545"/>
                  </a:lnTo>
                  <a:close/>
                </a:path>
                <a:path w="372744" h="408304">
                  <a:moveTo>
                    <a:pt x="365658" y="8305"/>
                  </a:moveTo>
                  <a:lnTo>
                    <a:pt x="365264" y="8115"/>
                  </a:lnTo>
                  <a:lnTo>
                    <a:pt x="364985" y="8166"/>
                  </a:lnTo>
                  <a:lnTo>
                    <a:pt x="365353" y="9398"/>
                  </a:lnTo>
                  <a:lnTo>
                    <a:pt x="365658" y="8305"/>
                  </a:lnTo>
                  <a:close/>
                </a:path>
                <a:path w="372744" h="408304">
                  <a:moveTo>
                    <a:pt x="366915" y="22021"/>
                  </a:moveTo>
                  <a:lnTo>
                    <a:pt x="364693" y="22313"/>
                  </a:lnTo>
                  <a:lnTo>
                    <a:pt x="364705" y="22758"/>
                  </a:lnTo>
                  <a:lnTo>
                    <a:pt x="362927" y="23202"/>
                  </a:lnTo>
                  <a:lnTo>
                    <a:pt x="360057" y="22479"/>
                  </a:lnTo>
                  <a:lnTo>
                    <a:pt x="361099" y="23241"/>
                  </a:lnTo>
                  <a:lnTo>
                    <a:pt x="362496" y="24142"/>
                  </a:lnTo>
                  <a:lnTo>
                    <a:pt x="364756" y="25069"/>
                  </a:lnTo>
                  <a:lnTo>
                    <a:pt x="364744" y="24599"/>
                  </a:lnTo>
                  <a:lnTo>
                    <a:pt x="364261" y="23685"/>
                  </a:lnTo>
                  <a:lnTo>
                    <a:pt x="365175" y="23228"/>
                  </a:lnTo>
                  <a:lnTo>
                    <a:pt x="366318" y="23241"/>
                  </a:lnTo>
                  <a:lnTo>
                    <a:pt x="365975" y="24142"/>
                  </a:lnTo>
                  <a:lnTo>
                    <a:pt x="366560" y="24739"/>
                  </a:lnTo>
                  <a:lnTo>
                    <a:pt x="366687" y="23228"/>
                  </a:lnTo>
                  <a:lnTo>
                    <a:pt x="366915" y="22021"/>
                  </a:lnTo>
                  <a:close/>
                </a:path>
                <a:path w="372744" h="408304">
                  <a:moveTo>
                    <a:pt x="367055" y="25095"/>
                  </a:moveTo>
                  <a:lnTo>
                    <a:pt x="366814" y="25006"/>
                  </a:lnTo>
                  <a:lnTo>
                    <a:pt x="366699" y="24879"/>
                  </a:lnTo>
                  <a:lnTo>
                    <a:pt x="366560" y="24739"/>
                  </a:lnTo>
                  <a:lnTo>
                    <a:pt x="366572" y="25146"/>
                  </a:lnTo>
                  <a:lnTo>
                    <a:pt x="366636" y="25374"/>
                  </a:lnTo>
                  <a:lnTo>
                    <a:pt x="367055" y="25095"/>
                  </a:lnTo>
                  <a:close/>
                </a:path>
                <a:path w="372744" h="408304">
                  <a:moveTo>
                    <a:pt x="367233" y="9639"/>
                  </a:moveTo>
                  <a:lnTo>
                    <a:pt x="366052" y="7340"/>
                  </a:lnTo>
                  <a:lnTo>
                    <a:pt x="366750" y="8382"/>
                  </a:lnTo>
                  <a:lnTo>
                    <a:pt x="366255" y="7226"/>
                  </a:lnTo>
                  <a:lnTo>
                    <a:pt x="366318" y="5994"/>
                  </a:lnTo>
                  <a:lnTo>
                    <a:pt x="365658" y="8305"/>
                  </a:lnTo>
                  <a:lnTo>
                    <a:pt x="366318" y="8636"/>
                  </a:lnTo>
                  <a:lnTo>
                    <a:pt x="367233" y="9639"/>
                  </a:lnTo>
                  <a:close/>
                </a:path>
                <a:path w="372744" h="408304">
                  <a:moveTo>
                    <a:pt x="368566" y="8496"/>
                  </a:moveTo>
                  <a:lnTo>
                    <a:pt x="367741" y="13576"/>
                  </a:lnTo>
                  <a:lnTo>
                    <a:pt x="368198" y="13119"/>
                  </a:lnTo>
                  <a:lnTo>
                    <a:pt x="368566" y="8496"/>
                  </a:lnTo>
                  <a:close/>
                </a:path>
                <a:path w="372744" h="408304">
                  <a:moveTo>
                    <a:pt x="369201" y="2755"/>
                  </a:moveTo>
                  <a:lnTo>
                    <a:pt x="368566" y="2336"/>
                  </a:lnTo>
                  <a:lnTo>
                    <a:pt x="367576" y="3886"/>
                  </a:lnTo>
                  <a:lnTo>
                    <a:pt x="369201" y="2755"/>
                  </a:lnTo>
                  <a:close/>
                </a:path>
                <a:path w="372744" h="408304">
                  <a:moveTo>
                    <a:pt x="369366" y="1117"/>
                  </a:moveTo>
                  <a:lnTo>
                    <a:pt x="369138" y="1092"/>
                  </a:lnTo>
                  <a:lnTo>
                    <a:pt x="368871" y="1003"/>
                  </a:lnTo>
                  <a:lnTo>
                    <a:pt x="368376" y="1460"/>
                  </a:lnTo>
                  <a:lnTo>
                    <a:pt x="367792" y="1816"/>
                  </a:lnTo>
                  <a:lnTo>
                    <a:pt x="368566" y="2336"/>
                  </a:lnTo>
                  <a:lnTo>
                    <a:pt x="369366" y="1117"/>
                  </a:lnTo>
                  <a:close/>
                </a:path>
                <a:path w="372744" h="408304">
                  <a:moveTo>
                    <a:pt x="369849" y="0"/>
                  </a:moveTo>
                  <a:lnTo>
                    <a:pt x="367271" y="571"/>
                  </a:lnTo>
                  <a:lnTo>
                    <a:pt x="368871" y="1003"/>
                  </a:lnTo>
                  <a:lnTo>
                    <a:pt x="369849" y="0"/>
                  </a:lnTo>
                  <a:close/>
                </a:path>
                <a:path w="372744" h="408304">
                  <a:moveTo>
                    <a:pt x="372198" y="4851"/>
                  </a:moveTo>
                  <a:lnTo>
                    <a:pt x="369862" y="2971"/>
                  </a:lnTo>
                  <a:lnTo>
                    <a:pt x="367601" y="5727"/>
                  </a:lnTo>
                  <a:lnTo>
                    <a:pt x="368985" y="5740"/>
                  </a:lnTo>
                  <a:lnTo>
                    <a:pt x="370357" y="5295"/>
                  </a:lnTo>
                  <a:lnTo>
                    <a:pt x="369938" y="7607"/>
                  </a:lnTo>
                  <a:lnTo>
                    <a:pt x="372198" y="485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496172" y="4803216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60" h="348614">
                  <a:moveTo>
                    <a:pt x="2362" y="342404"/>
                  </a:moveTo>
                  <a:lnTo>
                    <a:pt x="2184" y="341401"/>
                  </a:lnTo>
                  <a:lnTo>
                    <a:pt x="0" y="342138"/>
                  </a:lnTo>
                  <a:lnTo>
                    <a:pt x="2362" y="342404"/>
                  </a:lnTo>
                  <a:close/>
                </a:path>
                <a:path w="340360" h="348614">
                  <a:moveTo>
                    <a:pt x="3390" y="347052"/>
                  </a:moveTo>
                  <a:lnTo>
                    <a:pt x="101" y="345046"/>
                  </a:lnTo>
                  <a:lnTo>
                    <a:pt x="2108" y="348081"/>
                  </a:lnTo>
                  <a:lnTo>
                    <a:pt x="2247" y="347637"/>
                  </a:lnTo>
                  <a:lnTo>
                    <a:pt x="2501" y="346773"/>
                  </a:lnTo>
                  <a:lnTo>
                    <a:pt x="3390" y="347052"/>
                  </a:lnTo>
                  <a:close/>
                </a:path>
                <a:path w="340360" h="348614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60" h="348614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60" h="348614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60" h="348614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60" h="348614">
                  <a:moveTo>
                    <a:pt x="272999" y="77254"/>
                  </a:move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close/>
                </a:path>
                <a:path w="340360" h="348614">
                  <a:moveTo>
                    <a:pt x="273265" y="79425"/>
                  </a:moveTo>
                  <a:lnTo>
                    <a:pt x="273177" y="78943"/>
                  </a:lnTo>
                  <a:lnTo>
                    <a:pt x="272948" y="78041"/>
                  </a:lnTo>
                  <a:lnTo>
                    <a:pt x="272796" y="79502"/>
                  </a:lnTo>
                  <a:lnTo>
                    <a:pt x="273265" y="79425"/>
                  </a:lnTo>
                  <a:close/>
                </a:path>
                <a:path w="340360" h="348614">
                  <a:moveTo>
                    <a:pt x="275894" y="78943"/>
                  </a:moveTo>
                  <a:lnTo>
                    <a:pt x="275399" y="77444"/>
                  </a:lnTo>
                  <a:lnTo>
                    <a:pt x="273304" y="79413"/>
                  </a:lnTo>
                  <a:lnTo>
                    <a:pt x="275894" y="78943"/>
                  </a:lnTo>
                  <a:close/>
                </a:path>
                <a:path w="340360" h="348614">
                  <a:moveTo>
                    <a:pt x="277926" y="81622"/>
                  </a:moveTo>
                  <a:lnTo>
                    <a:pt x="272796" y="79552"/>
                  </a:lnTo>
                  <a:lnTo>
                    <a:pt x="272707" y="80365"/>
                  </a:lnTo>
                  <a:lnTo>
                    <a:pt x="271449" y="80429"/>
                  </a:lnTo>
                  <a:lnTo>
                    <a:pt x="274802" y="82664"/>
                  </a:lnTo>
                  <a:lnTo>
                    <a:pt x="277926" y="81622"/>
                  </a:lnTo>
                  <a:close/>
                </a:path>
                <a:path w="340360" h="348614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60" h="348614">
                  <a:moveTo>
                    <a:pt x="314007" y="20624"/>
                  </a:moveTo>
                  <a:lnTo>
                    <a:pt x="313055" y="20167"/>
                  </a:lnTo>
                  <a:lnTo>
                    <a:pt x="311785" y="22491"/>
                  </a:lnTo>
                  <a:lnTo>
                    <a:pt x="312293" y="23406"/>
                  </a:lnTo>
                  <a:lnTo>
                    <a:pt x="313220" y="23393"/>
                  </a:lnTo>
                  <a:lnTo>
                    <a:pt x="313626" y="22466"/>
                  </a:lnTo>
                  <a:lnTo>
                    <a:pt x="313588" y="21539"/>
                  </a:lnTo>
                  <a:lnTo>
                    <a:pt x="314007" y="20624"/>
                  </a:lnTo>
                  <a:close/>
                </a:path>
                <a:path w="340360" h="348614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60" h="348614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60" h="348614">
                  <a:moveTo>
                    <a:pt x="333870" y="2781"/>
                  </a:moveTo>
                  <a:lnTo>
                    <a:pt x="333502" y="2438"/>
                  </a:lnTo>
                  <a:lnTo>
                    <a:pt x="333527" y="2032"/>
                  </a:lnTo>
                  <a:lnTo>
                    <a:pt x="333641" y="1612"/>
                  </a:lnTo>
                  <a:lnTo>
                    <a:pt x="332536" y="2514"/>
                  </a:lnTo>
                  <a:lnTo>
                    <a:pt x="330987" y="3136"/>
                  </a:lnTo>
                  <a:lnTo>
                    <a:pt x="331622" y="3746"/>
                  </a:lnTo>
                  <a:lnTo>
                    <a:pt x="333870" y="2781"/>
                  </a:lnTo>
                  <a:close/>
                </a:path>
                <a:path w="340360" h="348614">
                  <a:moveTo>
                    <a:pt x="334695" y="635"/>
                  </a:moveTo>
                  <a:lnTo>
                    <a:pt x="334670" y="0"/>
                  </a:lnTo>
                  <a:lnTo>
                    <a:pt x="334403" y="292"/>
                  </a:lnTo>
                  <a:lnTo>
                    <a:pt x="333832" y="952"/>
                  </a:lnTo>
                  <a:lnTo>
                    <a:pt x="333641" y="1612"/>
                  </a:lnTo>
                  <a:lnTo>
                    <a:pt x="334225" y="1168"/>
                  </a:lnTo>
                  <a:lnTo>
                    <a:pt x="334695" y="635"/>
                  </a:lnTo>
                  <a:close/>
                </a:path>
                <a:path w="340360" h="348614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504842" y="6326534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5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5" y="331381"/>
                  </a:lnTo>
                  <a:lnTo>
                    <a:pt x="20751" y="331381"/>
                  </a:lnTo>
                  <a:lnTo>
                    <a:pt x="10426" y="321055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5"/>
                  </a:lnTo>
                  <a:lnTo>
                    <a:pt x="3619" y="0"/>
                  </a:lnTo>
                  <a:close/>
                </a:path>
                <a:path w="338455" h="342900">
                  <a:moveTo>
                    <a:pt x="20641" y="320955"/>
                  </a:moveTo>
                  <a:lnTo>
                    <a:pt x="10426" y="321055"/>
                  </a:lnTo>
                  <a:lnTo>
                    <a:pt x="20751" y="331381"/>
                  </a:lnTo>
                  <a:lnTo>
                    <a:pt x="20641" y="320955"/>
                  </a:lnTo>
                  <a:close/>
                </a:path>
                <a:path w="338455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81"/>
                  </a:lnTo>
                  <a:lnTo>
                    <a:pt x="334855" y="331381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5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5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5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466340" y="6353683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20">
                  <a:moveTo>
                    <a:pt x="11684" y="25400"/>
                  </a:moveTo>
                  <a:lnTo>
                    <a:pt x="10769" y="25400"/>
                  </a:lnTo>
                  <a:lnTo>
                    <a:pt x="10680" y="25908"/>
                  </a:lnTo>
                  <a:lnTo>
                    <a:pt x="11684" y="25565"/>
                  </a:lnTo>
                  <a:lnTo>
                    <a:pt x="11684" y="25400"/>
                  </a:lnTo>
                  <a:close/>
                </a:path>
                <a:path w="393700" h="363220">
                  <a:moveTo>
                    <a:pt x="23685" y="33020"/>
                  </a:moveTo>
                  <a:lnTo>
                    <a:pt x="21882" y="29349"/>
                  </a:lnTo>
                  <a:lnTo>
                    <a:pt x="21386" y="33020"/>
                  </a:lnTo>
                  <a:lnTo>
                    <a:pt x="23685" y="33020"/>
                  </a:lnTo>
                  <a:close/>
                </a:path>
                <a:path w="393700" h="363220">
                  <a:moveTo>
                    <a:pt x="24790" y="34226"/>
                  </a:moveTo>
                  <a:lnTo>
                    <a:pt x="24726" y="34086"/>
                  </a:lnTo>
                  <a:lnTo>
                    <a:pt x="24587" y="33820"/>
                  </a:lnTo>
                  <a:lnTo>
                    <a:pt x="24434" y="34137"/>
                  </a:lnTo>
                  <a:lnTo>
                    <a:pt x="24561" y="34201"/>
                  </a:lnTo>
                  <a:lnTo>
                    <a:pt x="24790" y="34226"/>
                  </a:lnTo>
                  <a:close/>
                </a:path>
                <a:path w="393700" h="363220">
                  <a:moveTo>
                    <a:pt x="58813" y="43180"/>
                  </a:moveTo>
                  <a:lnTo>
                    <a:pt x="58572" y="43129"/>
                  </a:lnTo>
                  <a:lnTo>
                    <a:pt x="58813" y="43180"/>
                  </a:lnTo>
                  <a:close/>
                </a:path>
                <a:path w="393700" h="363220">
                  <a:moveTo>
                    <a:pt x="63411" y="24130"/>
                  </a:moveTo>
                  <a:lnTo>
                    <a:pt x="63004" y="20320"/>
                  </a:lnTo>
                  <a:lnTo>
                    <a:pt x="62941" y="23761"/>
                  </a:lnTo>
                  <a:lnTo>
                    <a:pt x="63411" y="24130"/>
                  </a:lnTo>
                  <a:close/>
                </a:path>
                <a:path w="393700" h="363220">
                  <a:moveTo>
                    <a:pt x="82054" y="48260"/>
                  </a:moveTo>
                  <a:lnTo>
                    <a:pt x="79933" y="50800"/>
                  </a:lnTo>
                  <a:lnTo>
                    <a:pt x="81927" y="50800"/>
                  </a:lnTo>
                  <a:lnTo>
                    <a:pt x="82054" y="48260"/>
                  </a:lnTo>
                  <a:close/>
                </a:path>
                <a:path w="393700" h="363220">
                  <a:moveTo>
                    <a:pt x="86499" y="50800"/>
                  </a:moveTo>
                  <a:lnTo>
                    <a:pt x="81927" y="50800"/>
                  </a:lnTo>
                  <a:lnTo>
                    <a:pt x="81673" y="55880"/>
                  </a:lnTo>
                  <a:lnTo>
                    <a:pt x="86499" y="50800"/>
                  </a:lnTo>
                  <a:close/>
                </a:path>
                <a:path w="393700" h="363220">
                  <a:moveTo>
                    <a:pt x="88912" y="58305"/>
                  </a:moveTo>
                  <a:lnTo>
                    <a:pt x="88493" y="57150"/>
                  </a:lnTo>
                  <a:lnTo>
                    <a:pt x="88900" y="58420"/>
                  </a:lnTo>
                  <a:close/>
                </a:path>
                <a:path w="393700" h="363220">
                  <a:moveTo>
                    <a:pt x="98564" y="38100"/>
                  </a:moveTo>
                  <a:lnTo>
                    <a:pt x="98475" y="37769"/>
                  </a:lnTo>
                  <a:lnTo>
                    <a:pt x="98082" y="38100"/>
                  </a:lnTo>
                  <a:lnTo>
                    <a:pt x="98564" y="38100"/>
                  </a:lnTo>
                  <a:close/>
                </a:path>
                <a:path w="393700" h="363220">
                  <a:moveTo>
                    <a:pt x="99085" y="61633"/>
                  </a:moveTo>
                  <a:lnTo>
                    <a:pt x="98818" y="61023"/>
                  </a:lnTo>
                  <a:lnTo>
                    <a:pt x="96405" y="64770"/>
                  </a:lnTo>
                  <a:lnTo>
                    <a:pt x="99085" y="61633"/>
                  </a:lnTo>
                  <a:close/>
                </a:path>
                <a:path w="393700" h="363220">
                  <a:moveTo>
                    <a:pt x="99669" y="59690"/>
                  </a:moveTo>
                  <a:lnTo>
                    <a:pt x="98564" y="60464"/>
                  </a:lnTo>
                  <a:lnTo>
                    <a:pt x="98818" y="61023"/>
                  </a:lnTo>
                  <a:lnTo>
                    <a:pt x="99669" y="59690"/>
                  </a:lnTo>
                  <a:close/>
                </a:path>
                <a:path w="393700" h="363220">
                  <a:moveTo>
                    <a:pt x="99847" y="57683"/>
                  </a:moveTo>
                  <a:lnTo>
                    <a:pt x="99771" y="57505"/>
                  </a:lnTo>
                  <a:lnTo>
                    <a:pt x="99758" y="57378"/>
                  </a:lnTo>
                  <a:lnTo>
                    <a:pt x="98437" y="57950"/>
                  </a:lnTo>
                  <a:lnTo>
                    <a:pt x="98894" y="57962"/>
                  </a:lnTo>
                  <a:lnTo>
                    <a:pt x="99847" y="57683"/>
                  </a:lnTo>
                  <a:close/>
                </a:path>
                <a:path w="393700" h="363220">
                  <a:moveTo>
                    <a:pt x="100749" y="59690"/>
                  </a:moveTo>
                  <a:lnTo>
                    <a:pt x="99085" y="61633"/>
                  </a:lnTo>
                  <a:lnTo>
                    <a:pt x="100368" y="64516"/>
                  </a:lnTo>
                  <a:lnTo>
                    <a:pt x="100749" y="59690"/>
                  </a:lnTo>
                  <a:close/>
                </a:path>
                <a:path w="393700" h="363220">
                  <a:moveTo>
                    <a:pt x="102692" y="38100"/>
                  </a:moveTo>
                  <a:lnTo>
                    <a:pt x="100609" y="38100"/>
                  </a:lnTo>
                  <a:lnTo>
                    <a:pt x="102108" y="39776"/>
                  </a:lnTo>
                  <a:lnTo>
                    <a:pt x="102692" y="38100"/>
                  </a:lnTo>
                  <a:close/>
                </a:path>
                <a:path w="393700" h="363220">
                  <a:moveTo>
                    <a:pt x="106502" y="38100"/>
                  </a:moveTo>
                  <a:lnTo>
                    <a:pt x="104635" y="36830"/>
                  </a:lnTo>
                  <a:lnTo>
                    <a:pt x="104813" y="38100"/>
                  </a:lnTo>
                  <a:lnTo>
                    <a:pt x="106502" y="38100"/>
                  </a:lnTo>
                  <a:close/>
                </a:path>
                <a:path w="393700" h="363220">
                  <a:moveTo>
                    <a:pt x="106934" y="69380"/>
                  </a:moveTo>
                  <a:lnTo>
                    <a:pt x="105067" y="69850"/>
                  </a:lnTo>
                  <a:lnTo>
                    <a:pt x="106845" y="70853"/>
                  </a:lnTo>
                  <a:lnTo>
                    <a:pt x="106934" y="69380"/>
                  </a:lnTo>
                  <a:close/>
                </a:path>
                <a:path w="393700" h="363220">
                  <a:moveTo>
                    <a:pt x="109639" y="72390"/>
                  </a:moveTo>
                  <a:lnTo>
                    <a:pt x="106845" y="70853"/>
                  </a:lnTo>
                  <a:lnTo>
                    <a:pt x="106768" y="72390"/>
                  </a:lnTo>
                  <a:lnTo>
                    <a:pt x="109639" y="72390"/>
                  </a:lnTo>
                  <a:close/>
                </a:path>
                <a:path w="393700" h="363220">
                  <a:moveTo>
                    <a:pt x="115912" y="76200"/>
                  </a:moveTo>
                  <a:lnTo>
                    <a:pt x="114744" y="75768"/>
                  </a:lnTo>
                  <a:lnTo>
                    <a:pt x="114909" y="76200"/>
                  </a:lnTo>
                  <a:lnTo>
                    <a:pt x="115912" y="76200"/>
                  </a:lnTo>
                  <a:close/>
                </a:path>
                <a:path w="393700" h="363220">
                  <a:moveTo>
                    <a:pt x="156362" y="95948"/>
                  </a:moveTo>
                  <a:lnTo>
                    <a:pt x="154076" y="97675"/>
                  </a:lnTo>
                  <a:lnTo>
                    <a:pt x="155702" y="98539"/>
                  </a:lnTo>
                  <a:lnTo>
                    <a:pt x="155613" y="97002"/>
                  </a:lnTo>
                  <a:lnTo>
                    <a:pt x="156362" y="95948"/>
                  </a:lnTo>
                  <a:close/>
                </a:path>
                <a:path w="393700" h="363220">
                  <a:moveTo>
                    <a:pt x="192214" y="113715"/>
                  </a:moveTo>
                  <a:lnTo>
                    <a:pt x="191008" y="113741"/>
                  </a:lnTo>
                  <a:lnTo>
                    <a:pt x="191528" y="113817"/>
                  </a:lnTo>
                  <a:lnTo>
                    <a:pt x="191897" y="113804"/>
                  </a:lnTo>
                  <a:lnTo>
                    <a:pt x="192214" y="113715"/>
                  </a:lnTo>
                  <a:close/>
                </a:path>
                <a:path w="393700" h="363220">
                  <a:moveTo>
                    <a:pt x="199085" y="116865"/>
                  </a:moveTo>
                  <a:lnTo>
                    <a:pt x="198450" y="117221"/>
                  </a:lnTo>
                  <a:lnTo>
                    <a:pt x="198081" y="117538"/>
                  </a:lnTo>
                  <a:lnTo>
                    <a:pt x="198310" y="117741"/>
                  </a:lnTo>
                  <a:lnTo>
                    <a:pt x="199085" y="116865"/>
                  </a:lnTo>
                  <a:close/>
                </a:path>
                <a:path w="393700" h="363220">
                  <a:moveTo>
                    <a:pt x="203390" y="119380"/>
                  </a:moveTo>
                  <a:lnTo>
                    <a:pt x="202577" y="119380"/>
                  </a:lnTo>
                  <a:lnTo>
                    <a:pt x="201231" y="118110"/>
                  </a:lnTo>
                  <a:lnTo>
                    <a:pt x="198932" y="127000"/>
                  </a:lnTo>
                  <a:lnTo>
                    <a:pt x="203390" y="119380"/>
                  </a:lnTo>
                  <a:close/>
                </a:path>
                <a:path w="393700" h="363220">
                  <a:moveTo>
                    <a:pt x="204101" y="116840"/>
                  </a:moveTo>
                  <a:lnTo>
                    <a:pt x="202768" y="115570"/>
                  </a:lnTo>
                  <a:lnTo>
                    <a:pt x="202476" y="116840"/>
                  </a:lnTo>
                  <a:lnTo>
                    <a:pt x="204101" y="116840"/>
                  </a:lnTo>
                  <a:close/>
                </a:path>
                <a:path w="393700" h="363220">
                  <a:moveTo>
                    <a:pt x="204495" y="119380"/>
                  </a:moveTo>
                  <a:lnTo>
                    <a:pt x="204139" y="118110"/>
                  </a:lnTo>
                  <a:lnTo>
                    <a:pt x="203390" y="119380"/>
                  </a:lnTo>
                  <a:lnTo>
                    <a:pt x="204495" y="119380"/>
                  </a:lnTo>
                  <a:close/>
                </a:path>
                <a:path w="393700" h="363220">
                  <a:moveTo>
                    <a:pt x="205689" y="130810"/>
                  </a:moveTo>
                  <a:lnTo>
                    <a:pt x="204889" y="124460"/>
                  </a:lnTo>
                  <a:lnTo>
                    <a:pt x="203365" y="124460"/>
                  </a:lnTo>
                  <a:lnTo>
                    <a:pt x="202184" y="128270"/>
                  </a:lnTo>
                  <a:lnTo>
                    <a:pt x="204698" y="128270"/>
                  </a:lnTo>
                  <a:lnTo>
                    <a:pt x="205384" y="132080"/>
                  </a:lnTo>
                  <a:lnTo>
                    <a:pt x="205689" y="130810"/>
                  </a:lnTo>
                  <a:close/>
                </a:path>
                <a:path w="393700" h="363220">
                  <a:moveTo>
                    <a:pt x="205955" y="124460"/>
                  </a:moveTo>
                  <a:lnTo>
                    <a:pt x="205828" y="124015"/>
                  </a:lnTo>
                  <a:lnTo>
                    <a:pt x="205422" y="122631"/>
                  </a:lnTo>
                  <a:lnTo>
                    <a:pt x="205308" y="123190"/>
                  </a:lnTo>
                  <a:lnTo>
                    <a:pt x="204736" y="123190"/>
                  </a:lnTo>
                  <a:lnTo>
                    <a:pt x="204889" y="124460"/>
                  </a:lnTo>
                  <a:lnTo>
                    <a:pt x="205066" y="124460"/>
                  </a:lnTo>
                  <a:lnTo>
                    <a:pt x="205955" y="124460"/>
                  </a:lnTo>
                  <a:close/>
                </a:path>
                <a:path w="393700" h="363220">
                  <a:moveTo>
                    <a:pt x="207238" y="123190"/>
                  </a:moveTo>
                  <a:lnTo>
                    <a:pt x="205587" y="123190"/>
                  </a:lnTo>
                  <a:lnTo>
                    <a:pt x="205828" y="124015"/>
                  </a:lnTo>
                  <a:lnTo>
                    <a:pt x="207238" y="123190"/>
                  </a:lnTo>
                  <a:close/>
                </a:path>
                <a:path w="393700" h="363220">
                  <a:moveTo>
                    <a:pt x="209067" y="92240"/>
                  </a:moveTo>
                  <a:lnTo>
                    <a:pt x="208280" y="92290"/>
                  </a:lnTo>
                  <a:lnTo>
                    <a:pt x="207772" y="92583"/>
                  </a:lnTo>
                  <a:lnTo>
                    <a:pt x="207479" y="93078"/>
                  </a:lnTo>
                  <a:lnTo>
                    <a:pt x="208267" y="93065"/>
                  </a:lnTo>
                  <a:lnTo>
                    <a:pt x="208851" y="92849"/>
                  </a:lnTo>
                  <a:lnTo>
                    <a:pt x="209067" y="92240"/>
                  </a:lnTo>
                  <a:close/>
                </a:path>
                <a:path w="393700" h="363220">
                  <a:moveTo>
                    <a:pt x="217347" y="131267"/>
                  </a:moveTo>
                  <a:lnTo>
                    <a:pt x="215976" y="130810"/>
                  </a:lnTo>
                  <a:lnTo>
                    <a:pt x="216509" y="132930"/>
                  </a:lnTo>
                  <a:lnTo>
                    <a:pt x="217347" y="131267"/>
                  </a:lnTo>
                  <a:close/>
                </a:path>
                <a:path w="393700" h="363220">
                  <a:moveTo>
                    <a:pt x="217893" y="138430"/>
                  </a:moveTo>
                  <a:lnTo>
                    <a:pt x="216509" y="132930"/>
                  </a:lnTo>
                  <a:lnTo>
                    <a:pt x="216293" y="133350"/>
                  </a:lnTo>
                  <a:lnTo>
                    <a:pt x="215328" y="135890"/>
                  </a:lnTo>
                  <a:lnTo>
                    <a:pt x="217893" y="138430"/>
                  </a:lnTo>
                  <a:close/>
                </a:path>
                <a:path w="393700" h="363220">
                  <a:moveTo>
                    <a:pt x="249669" y="146900"/>
                  </a:moveTo>
                  <a:lnTo>
                    <a:pt x="249161" y="147104"/>
                  </a:lnTo>
                  <a:lnTo>
                    <a:pt x="248805" y="147535"/>
                  </a:lnTo>
                  <a:lnTo>
                    <a:pt x="248945" y="148297"/>
                  </a:lnTo>
                  <a:lnTo>
                    <a:pt x="249085" y="147802"/>
                  </a:lnTo>
                  <a:lnTo>
                    <a:pt x="249377" y="147345"/>
                  </a:lnTo>
                  <a:lnTo>
                    <a:pt x="249669" y="146900"/>
                  </a:lnTo>
                  <a:close/>
                </a:path>
                <a:path w="393700" h="363220">
                  <a:moveTo>
                    <a:pt x="258787" y="141262"/>
                  </a:moveTo>
                  <a:lnTo>
                    <a:pt x="258762" y="140970"/>
                  </a:lnTo>
                  <a:lnTo>
                    <a:pt x="258432" y="140970"/>
                  </a:lnTo>
                  <a:lnTo>
                    <a:pt x="257644" y="142240"/>
                  </a:lnTo>
                  <a:lnTo>
                    <a:pt x="258787" y="141262"/>
                  </a:lnTo>
                  <a:close/>
                </a:path>
                <a:path w="393700" h="363220">
                  <a:moveTo>
                    <a:pt x="260845" y="133350"/>
                  </a:moveTo>
                  <a:lnTo>
                    <a:pt x="259295" y="132499"/>
                  </a:lnTo>
                  <a:lnTo>
                    <a:pt x="259892" y="133350"/>
                  </a:lnTo>
                  <a:lnTo>
                    <a:pt x="260845" y="133350"/>
                  </a:lnTo>
                  <a:close/>
                </a:path>
                <a:path w="393700" h="363220">
                  <a:moveTo>
                    <a:pt x="266065" y="157480"/>
                  </a:moveTo>
                  <a:lnTo>
                    <a:pt x="260324" y="158750"/>
                  </a:lnTo>
                  <a:lnTo>
                    <a:pt x="258610" y="157480"/>
                  </a:lnTo>
                  <a:lnTo>
                    <a:pt x="259511" y="158750"/>
                  </a:lnTo>
                  <a:lnTo>
                    <a:pt x="258140" y="158750"/>
                  </a:lnTo>
                  <a:lnTo>
                    <a:pt x="257454" y="160020"/>
                  </a:lnTo>
                  <a:lnTo>
                    <a:pt x="263702" y="160020"/>
                  </a:lnTo>
                  <a:lnTo>
                    <a:pt x="261670" y="162560"/>
                  </a:lnTo>
                  <a:lnTo>
                    <a:pt x="263093" y="162560"/>
                  </a:lnTo>
                  <a:lnTo>
                    <a:pt x="263321" y="163830"/>
                  </a:lnTo>
                  <a:lnTo>
                    <a:pt x="264858" y="161290"/>
                  </a:lnTo>
                  <a:lnTo>
                    <a:pt x="265061" y="160959"/>
                  </a:lnTo>
                  <a:lnTo>
                    <a:pt x="264744" y="161290"/>
                  </a:lnTo>
                  <a:lnTo>
                    <a:pt x="266065" y="157480"/>
                  </a:lnTo>
                  <a:close/>
                </a:path>
                <a:path w="393700" h="363220">
                  <a:moveTo>
                    <a:pt x="266661" y="159296"/>
                  </a:moveTo>
                  <a:lnTo>
                    <a:pt x="266407" y="158750"/>
                  </a:lnTo>
                  <a:lnTo>
                    <a:pt x="265061" y="160959"/>
                  </a:lnTo>
                  <a:lnTo>
                    <a:pt x="266661" y="159296"/>
                  </a:lnTo>
                  <a:close/>
                </a:path>
                <a:path w="393700" h="363220">
                  <a:moveTo>
                    <a:pt x="286169" y="183527"/>
                  </a:moveTo>
                  <a:lnTo>
                    <a:pt x="286131" y="183362"/>
                  </a:lnTo>
                  <a:lnTo>
                    <a:pt x="286004" y="183540"/>
                  </a:lnTo>
                  <a:lnTo>
                    <a:pt x="286169" y="183527"/>
                  </a:lnTo>
                  <a:close/>
                </a:path>
                <a:path w="393700" h="363220">
                  <a:moveTo>
                    <a:pt x="290144" y="185369"/>
                  </a:moveTo>
                  <a:lnTo>
                    <a:pt x="286169" y="184150"/>
                  </a:lnTo>
                  <a:lnTo>
                    <a:pt x="286778" y="186690"/>
                  </a:lnTo>
                  <a:lnTo>
                    <a:pt x="289293" y="186690"/>
                  </a:lnTo>
                  <a:lnTo>
                    <a:pt x="290144" y="185369"/>
                  </a:lnTo>
                  <a:close/>
                </a:path>
                <a:path w="393700" h="363220">
                  <a:moveTo>
                    <a:pt x="290525" y="177342"/>
                  </a:moveTo>
                  <a:lnTo>
                    <a:pt x="282257" y="182549"/>
                  </a:lnTo>
                  <a:lnTo>
                    <a:pt x="285508" y="181279"/>
                  </a:lnTo>
                  <a:lnTo>
                    <a:pt x="285838" y="182118"/>
                  </a:lnTo>
                  <a:lnTo>
                    <a:pt x="286131" y="183362"/>
                  </a:lnTo>
                  <a:lnTo>
                    <a:pt x="290525" y="177342"/>
                  </a:lnTo>
                  <a:close/>
                </a:path>
                <a:path w="393700" h="363220">
                  <a:moveTo>
                    <a:pt x="291426" y="183388"/>
                  </a:moveTo>
                  <a:lnTo>
                    <a:pt x="290144" y="185369"/>
                  </a:lnTo>
                  <a:lnTo>
                    <a:pt x="290322" y="185420"/>
                  </a:lnTo>
                  <a:lnTo>
                    <a:pt x="291426" y="183388"/>
                  </a:lnTo>
                  <a:close/>
                </a:path>
                <a:path w="393700" h="363220">
                  <a:moveTo>
                    <a:pt x="292392" y="189064"/>
                  </a:moveTo>
                  <a:lnTo>
                    <a:pt x="292138" y="189230"/>
                  </a:lnTo>
                  <a:lnTo>
                    <a:pt x="292188" y="190500"/>
                  </a:lnTo>
                  <a:lnTo>
                    <a:pt x="292392" y="189064"/>
                  </a:lnTo>
                  <a:close/>
                </a:path>
                <a:path w="393700" h="363220">
                  <a:moveTo>
                    <a:pt x="294208" y="190322"/>
                  </a:moveTo>
                  <a:lnTo>
                    <a:pt x="293128" y="190500"/>
                  </a:lnTo>
                  <a:lnTo>
                    <a:pt x="294030" y="190500"/>
                  </a:lnTo>
                  <a:lnTo>
                    <a:pt x="294208" y="190322"/>
                  </a:lnTo>
                  <a:close/>
                </a:path>
                <a:path w="393700" h="363220">
                  <a:moveTo>
                    <a:pt x="306158" y="177355"/>
                  </a:moveTo>
                  <a:lnTo>
                    <a:pt x="305854" y="176530"/>
                  </a:lnTo>
                  <a:lnTo>
                    <a:pt x="305854" y="176695"/>
                  </a:lnTo>
                  <a:lnTo>
                    <a:pt x="306146" y="177368"/>
                  </a:lnTo>
                  <a:close/>
                </a:path>
                <a:path w="393700" h="363220">
                  <a:moveTo>
                    <a:pt x="324383" y="226275"/>
                  </a:moveTo>
                  <a:lnTo>
                    <a:pt x="323786" y="226644"/>
                  </a:lnTo>
                  <a:lnTo>
                    <a:pt x="323481" y="227228"/>
                  </a:lnTo>
                  <a:lnTo>
                    <a:pt x="323875" y="228142"/>
                  </a:lnTo>
                  <a:lnTo>
                    <a:pt x="323850" y="227380"/>
                  </a:lnTo>
                  <a:lnTo>
                    <a:pt x="324078" y="226783"/>
                  </a:lnTo>
                  <a:lnTo>
                    <a:pt x="324383" y="226275"/>
                  </a:lnTo>
                  <a:close/>
                </a:path>
                <a:path w="393700" h="363220">
                  <a:moveTo>
                    <a:pt x="324612" y="177647"/>
                  </a:moveTo>
                  <a:lnTo>
                    <a:pt x="322770" y="179539"/>
                  </a:lnTo>
                  <a:lnTo>
                    <a:pt x="321183" y="181597"/>
                  </a:lnTo>
                  <a:lnTo>
                    <a:pt x="322249" y="182118"/>
                  </a:lnTo>
                  <a:lnTo>
                    <a:pt x="322592" y="182930"/>
                  </a:lnTo>
                  <a:lnTo>
                    <a:pt x="322643" y="183832"/>
                  </a:lnTo>
                  <a:lnTo>
                    <a:pt x="323253" y="181229"/>
                  </a:lnTo>
                  <a:lnTo>
                    <a:pt x="324612" y="177647"/>
                  </a:lnTo>
                  <a:close/>
                </a:path>
                <a:path w="393700" h="363220">
                  <a:moveTo>
                    <a:pt x="340245" y="232702"/>
                  </a:moveTo>
                  <a:lnTo>
                    <a:pt x="339991" y="233045"/>
                  </a:lnTo>
                  <a:lnTo>
                    <a:pt x="340245" y="232702"/>
                  </a:lnTo>
                  <a:close/>
                </a:path>
                <a:path w="393700" h="363220">
                  <a:moveTo>
                    <a:pt x="342569" y="246380"/>
                  </a:moveTo>
                  <a:lnTo>
                    <a:pt x="339775" y="250190"/>
                  </a:lnTo>
                  <a:lnTo>
                    <a:pt x="341896" y="248920"/>
                  </a:lnTo>
                  <a:lnTo>
                    <a:pt x="342506" y="249631"/>
                  </a:lnTo>
                  <a:lnTo>
                    <a:pt x="342519" y="248920"/>
                  </a:lnTo>
                  <a:lnTo>
                    <a:pt x="342569" y="246380"/>
                  </a:lnTo>
                  <a:close/>
                </a:path>
                <a:path w="393700" h="363220">
                  <a:moveTo>
                    <a:pt x="343268" y="247383"/>
                  </a:moveTo>
                  <a:lnTo>
                    <a:pt x="342798" y="247650"/>
                  </a:lnTo>
                  <a:lnTo>
                    <a:pt x="343268" y="247650"/>
                  </a:lnTo>
                  <a:lnTo>
                    <a:pt x="343268" y="247383"/>
                  </a:lnTo>
                  <a:close/>
                </a:path>
                <a:path w="393700" h="363220">
                  <a:moveTo>
                    <a:pt x="343471" y="250710"/>
                  </a:moveTo>
                  <a:lnTo>
                    <a:pt x="342506" y="249631"/>
                  </a:lnTo>
                  <a:lnTo>
                    <a:pt x="342455" y="252730"/>
                  </a:lnTo>
                  <a:lnTo>
                    <a:pt x="343471" y="250710"/>
                  </a:lnTo>
                  <a:close/>
                </a:path>
                <a:path w="393700" h="363220">
                  <a:moveTo>
                    <a:pt x="345833" y="256501"/>
                  </a:moveTo>
                  <a:lnTo>
                    <a:pt x="345579" y="254076"/>
                  </a:lnTo>
                  <a:lnTo>
                    <a:pt x="344551" y="254304"/>
                  </a:lnTo>
                  <a:lnTo>
                    <a:pt x="341312" y="252222"/>
                  </a:lnTo>
                  <a:lnTo>
                    <a:pt x="342963" y="254876"/>
                  </a:lnTo>
                  <a:lnTo>
                    <a:pt x="344004" y="254635"/>
                  </a:lnTo>
                  <a:lnTo>
                    <a:pt x="345833" y="256501"/>
                  </a:lnTo>
                  <a:close/>
                </a:path>
                <a:path w="393700" h="363220">
                  <a:moveTo>
                    <a:pt x="349224" y="250190"/>
                  </a:moveTo>
                  <a:lnTo>
                    <a:pt x="344919" y="247650"/>
                  </a:lnTo>
                  <a:lnTo>
                    <a:pt x="343687" y="247650"/>
                  </a:lnTo>
                  <a:lnTo>
                    <a:pt x="344373" y="248920"/>
                  </a:lnTo>
                  <a:lnTo>
                    <a:pt x="343471" y="250710"/>
                  </a:lnTo>
                  <a:lnTo>
                    <a:pt x="344131" y="251460"/>
                  </a:lnTo>
                  <a:lnTo>
                    <a:pt x="346278" y="251460"/>
                  </a:lnTo>
                  <a:lnTo>
                    <a:pt x="349224" y="250190"/>
                  </a:lnTo>
                  <a:close/>
                </a:path>
                <a:path w="393700" h="363220">
                  <a:moveTo>
                    <a:pt x="351040" y="258318"/>
                  </a:moveTo>
                  <a:lnTo>
                    <a:pt x="347687" y="259803"/>
                  </a:lnTo>
                  <a:lnTo>
                    <a:pt x="349478" y="260261"/>
                  </a:lnTo>
                  <a:lnTo>
                    <a:pt x="349745" y="259397"/>
                  </a:lnTo>
                  <a:lnTo>
                    <a:pt x="350329" y="259067"/>
                  </a:lnTo>
                  <a:lnTo>
                    <a:pt x="351040" y="258318"/>
                  </a:lnTo>
                  <a:close/>
                </a:path>
                <a:path w="393700" h="363220">
                  <a:moveTo>
                    <a:pt x="353441" y="249809"/>
                  </a:moveTo>
                  <a:lnTo>
                    <a:pt x="351485" y="247904"/>
                  </a:lnTo>
                  <a:lnTo>
                    <a:pt x="350456" y="248145"/>
                  </a:lnTo>
                  <a:lnTo>
                    <a:pt x="350240" y="249047"/>
                  </a:lnTo>
                  <a:lnTo>
                    <a:pt x="351040" y="249707"/>
                  </a:lnTo>
                  <a:lnTo>
                    <a:pt x="351955" y="249923"/>
                  </a:lnTo>
                  <a:lnTo>
                    <a:pt x="352755" y="250596"/>
                  </a:lnTo>
                  <a:lnTo>
                    <a:pt x="353441" y="249809"/>
                  </a:lnTo>
                  <a:close/>
                </a:path>
                <a:path w="393700" h="363220">
                  <a:moveTo>
                    <a:pt x="361378" y="234962"/>
                  </a:moveTo>
                  <a:lnTo>
                    <a:pt x="361213" y="233426"/>
                  </a:lnTo>
                  <a:lnTo>
                    <a:pt x="359003" y="233121"/>
                  </a:lnTo>
                  <a:lnTo>
                    <a:pt x="358902" y="233451"/>
                  </a:lnTo>
                  <a:lnTo>
                    <a:pt x="358902" y="233730"/>
                  </a:lnTo>
                  <a:lnTo>
                    <a:pt x="358838" y="234048"/>
                  </a:lnTo>
                  <a:lnTo>
                    <a:pt x="359702" y="234708"/>
                  </a:lnTo>
                  <a:lnTo>
                    <a:pt x="360553" y="235407"/>
                  </a:lnTo>
                  <a:lnTo>
                    <a:pt x="360959" y="236575"/>
                  </a:lnTo>
                  <a:lnTo>
                    <a:pt x="361378" y="234962"/>
                  </a:lnTo>
                  <a:close/>
                </a:path>
                <a:path w="393700" h="363220">
                  <a:moveTo>
                    <a:pt x="363270" y="281495"/>
                  </a:moveTo>
                  <a:lnTo>
                    <a:pt x="362966" y="279857"/>
                  </a:lnTo>
                  <a:lnTo>
                    <a:pt x="362902" y="282346"/>
                  </a:lnTo>
                  <a:lnTo>
                    <a:pt x="363270" y="281495"/>
                  </a:lnTo>
                  <a:close/>
                </a:path>
                <a:path w="393700" h="363220">
                  <a:moveTo>
                    <a:pt x="364286" y="276148"/>
                  </a:moveTo>
                  <a:lnTo>
                    <a:pt x="363867" y="274751"/>
                  </a:lnTo>
                  <a:lnTo>
                    <a:pt x="363855" y="273050"/>
                  </a:lnTo>
                  <a:lnTo>
                    <a:pt x="363054" y="273405"/>
                  </a:lnTo>
                  <a:lnTo>
                    <a:pt x="363118" y="275894"/>
                  </a:lnTo>
                  <a:lnTo>
                    <a:pt x="363575" y="275704"/>
                  </a:lnTo>
                  <a:lnTo>
                    <a:pt x="363943" y="275882"/>
                  </a:lnTo>
                  <a:lnTo>
                    <a:pt x="364286" y="276148"/>
                  </a:lnTo>
                  <a:close/>
                </a:path>
                <a:path w="393700" h="363220">
                  <a:moveTo>
                    <a:pt x="365353" y="277799"/>
                  </a:moveTo>
                  <a:lnTo>
                    <a:pt x="365188" y="277418"/>
                  </a:lnTo>
                  <a:lnTo>
                    <a:pt x="364858" y="276593"/>
                  </a:lnTo>
                  <a:lnTo>
                    <a:pt x="364286" y="276148"/>
                  </a:lnTo>
                  <a:lnTo>
                    <a:pt x="364502" y="276872"/>
                  </a:lnTo>
                  <a:lnTo>
                    <a:pt x="364756" y="277558"/>
                  </a:lnTo>
                  <a:lnTo>
                    <a:pt x="365353" y="277799"/>
                  </a:lnTo>
                  <a:close/>
                </a:path>
                <a:path w="393700" h="363220">
                  <a:moveTo>
                    <a:pt x="365950" y="291820"/>
                  </a:moveTo>
                  <a:lnTo>
                    <a:pt x="364858" y="291299"/>
                  </a:lnTo>
                  <a:lnTo>
                    <a:pt x="364451" y="292125"/>
                  </a:lnTo>
                  <a:lnTo>
                    <a:pt x="365950" y="291820"/>
                  </a:lnTo>
                  <a:close/>
                </a:path>
                <a:path w="393700" h="363220">
                  <a:moveTo>
                    <a:pt x="367411" y="283756"/>
                  </a:moveTo>
                  <a:lnTo>
                    <a:pt x="364871" y="283679"/>
                  </a:lnTo>
                  <a:lnTo>
                    <a:pt x="364744" y="285127"/>
                  </a:lnTo>
                  <a:lnTo>
                    <a:pt x="367411" y="283756"/>
                  </a:lnTo>
                  <a:close/>
                </a:path>
                <a:path w="393700" h="363220">
                  <a:moveTo>
                    <a:pt x="367423" y="275056"/>
                  </a:moveTo>
                  <a:lnTo>
                    <a:pt x="366979" y="275018"/>
                  </a:lnTo>
                  <a:lnTo>
                    <a:pt x="366420" y="275183"/>
                  </a:lnTo>
                  <a:lnTo>
                    <a:pt x="367030" y="275056"/>
                  </a:lnTo>
                  <a:lnTo>
                    <a:pt x="367423" y="275056"/>
                  </a:lnTo>
                  <a:close/>
                </a:path>
                <a:path w="393700" h="363220">
                  <a:moveTo>
                    <a:pt x="367728" y="275145"/>
                  </a:moveTo>
                  <a:lnTo>
                    <a:pt x="367449" y="275056"/>
                  </a:lnTo>
                  <a:lnTo>
                    <a:pt x="367728" y="275145"/>
                  </a:lnTo>
                  <a:close/>
                </a:path>
                <a:path w="393700" h="363220">
                  <a:moveTo>
                    <a:pt x="369722" y="276860"/>
                  </a:moveTo>
                  <a:lnTo>
                    <a:pt x="367779" y="275590"/>
                  </a:lnTo>
                  <a:lnTo>
                    <a:pt x="369112" y="276860"/>
                  </a:lnTo>
                  <a:lnTo>
                    <a:pt x="368782" y="277799"/>
                  </a:lnTo>
                  <a:lnTo>
                    <a:pt x="369722" y="276860"/>
                  </a:lnTo>
                  <a:close/>
                </a:path>
                <a:path w="393700" h="363220">
                  <a:moveTo>
                    <a:pt x="369976" y="265430"/>
                  </a:moveTo>
                  <a:lnTo>
                    <a:pt x="367614" y="265430"/>
                  </a:lnTo>
                  <a:lnTo>
                    <a:pt x="369062" y="266700"/>
                  </a:lnTo>
                  <a:lnTo>
                    <a:pt x="369976" y="265430"/>
                  </a:lnTo>
                  <a:close/>
                </a:path>
                <a:path w="393700" h="363220">
                  <a:moveTo>
                    <a:pt x="370179" y="300202"/>
                  </a:moveTo>
                  <a:lnTo>
                    <a:pt x="369798" y="298945"/>
                  </a:lnTo>
                  <a:lnTo>
                    <a:pt x="368566" y="298297"/>
                  </a:lnTo>
                  <a:lnTo>
                    <a:pt x="368312" y="299732"/>
                  </a:lnTo>
                  <a:lnTo>
                    <a:pt x="368719" y="299961"/>
                  </a:lnTo>
                  <a:lnTo>
                    <a:pt x="368490" y="300355"/>
                  </a:lnTo>
                  <a:lnTo>
                    <a:pt x="368896" y="300570"/>
                  </a:lnTo>
                  <a:lnTo>
                    <a:pt x="370179" y="300202"/>
                  </a:lnTo>
                  <a:close/>
                </a:path>
                <a:path w="393700" h="363220">
                  <a:moveTo>
                    <a:pt x="371436" y="292061"/>
                  </a:moveTo>
                  <a:lnTo>
                    <a:pt x="371030" y="292049"/>
                  </a:lnTo>
                  <a:lnTo>
                    <a:pt x="371157" y="292265"/>
                  </a:lnTo>
                  <a:lnTo>
                    <a:pt x="371436" y="292061"/>
                  </a:lnTo>
                  <a:close/>
                </a:path>
                <a:path w="393700" h="363220">
                  <a:moveTo>
                    <a:pt x="373659" y="290360"/>
                  </a:moveTo>
                  <a:lnTo>
                    <a:pt x="371436" y="292061"/>
                  </a:lnTo>
                  <a:lnTo>
                    <a:pt x="372833" y="292074"/>
                  </a:lnTo>
                  <a:lnTo>
                    <a:pt x="373659" y="290360"/>
                  </a:lnTo>
                  <a:close/>
                </a:path>
                <a:path w="393700" h="363220">
                  <a:moveTo>
                    <a:pt x="373659" y="286346"/>
                  </a:moveTo>
                  <a:lnTo>
                    <a:pt x="372440" y="285915"/>
                  </a:lnTo>
                  <a:lnTo>
                    <a:pt x="371894" y="285203"/>
                  </a:lnTo>
                  <a:lnTo>
                    <a:pt x="372122" y="285623"/>
                  </a:lnTo>
                  <a:lnTo>
                    <a:pt x="372313" y="286067"/>
                  </a:lnTo>
                  <a:lnTo>
                    <a:pt x="372325" y="286537"/>
                  </a:lnTo>
                  <a:lnTo>
                    <a:pt x="373659" y="286346"/>
                  </a:lnTo>
                  <a:close/>
                </a:path>
                <a:path w="393700" h="363220">
                  <a:moveTo>
                    <a:pt x="373989" y="324485"/>
                  </a:moveTo>
                  <a:lnTo>
                    <a:pt x="373659" y="324243"/>
                  </a:lnTo>
                  <a:lnTo>
                    <a:pt x="373443" y="324154"/>
                  </a:lnTo>
                  <a:lnTo>
                    <a:pt x="373418" y="324675"/>
                  </a:lnTo>
                  <a:lnTo>
                    <a:pt x="373634" y="324523"/>
                  </a:lnTo>
                  <a:lnTo>
                    <a:pt x="373811" y="324510"/>
                  </a:lnTo>
                  <a:lnTo>
                    <a:pt x="373989" y="324485"/>
                  </a:lnTo>
                  <a:close/>
                </a:path>
                <a:path w="393700" h="363220">
                  <a:moveTo>
                    <a:pt x="375005" y="284111"/>
                  </a:moveTo>
                  <a:lnTo>
                    <a:pt x="373468" y="282854"/>
                  </a:lnTo>
                  <a:lnTo>
                    <a:pt x="371906" y="281647"/>
                  </a:lnTo>
                  <a:lnTo>
                    <a:pt x="369658" y="282524"/>
                  </a:lnTo>
                  <a:lnTo>
                    <a:pt x="370890" y="283552"/>
                  </a:lnTo>
                  <a:lnTo>
                    <a:pt x="371729" y="284886"/>
                  </a:lnTo>
                  <a:lnTo>
                    <a:pt x="371652" y="284721"/>
                  </a:lnTo>
                  <a:lnTo>
                    <a:pt x="375005" y="284111"/>
                  </a:lnTo>
                  <a:close/>
                </a:path>
                <a:path w="393700" h="363220">
                  <a:moveTo>
                    <a:pt x="375221" y="267411"/>
                  </a:moveTo>
                  <a:lnTo>
                    <a:pt x="375107" y="267690"/>
                  </a:lnTo>
                  <a:lnTo>
                    <a:pt x="375018" y="268147"/>
                  </a:lnTo>
                  <a:lnTo>
                    <a:pt x="374967" y="268922"/>
                  </a:lnTo>
                  <a:lnTo>
                    <a:pt x="375132" y="268452"/>
                  </a:lnTo>
                  <a:lnTo>
                    <a:pt x="375221" y="267944"/>
                  </a:lnTo>
                  <a:lnTo>
                    <a:pt x="375221" y="267411"/>
                  </a:lnTo>
                  <a:close/>
                </a:path>
                <a:path w="393700" h="363220">
                  <a:moveTo>
                    <a:pt x="375500" y="267055"/>
                  </a:moveTo>
                  <a:lnTo>
                    <a:pt x="375158" y="266395"/>
                  </a:lnTo>
                  <a:lnTo>
                    <a:pt x="375196" y="266852"/>
                  </a:lnTo>
                  <a:lnTo>
                    <a:pt x="375208" y="267411"/>
                  </a:lnTo>
                  <a:lnTo>
                    <a:pt x="375297" y="267169"/>
                  </a:lnTo>
                  <a:lnTo>
                    <a:pt x="375399" y="267030"/>
                  </a:lnTo>
                  <a:close/>
                </a:path>
                <a:path w="393700" h="363220">
                  <a:moveTo>
                    <a:pt x="376021" y="267970"/>
                  </a:moveTo>
                  <a:lnTo>
                    <a:pt x="375818" y="267106"/>
                  </a:lnTo>
                  <a:lnTo>
                    <a:pt x="375500" y="267055"/>
                  </a:lnTo>
                  <a:lnTo>
                    <a:pt x="376021" y="267970"/>
                  </a:lnTo>
                  <a:close/>
                </a:path>
                <a:path w="393700" h="363220">
                  <a:moveTo>
                    <a:pt x="376770" y="269011"/>
                  </a:moveTo>
                  <a:lnTo>
                    <a:pt x="376021" y="268300"/>
                  </a:lnTo>
                  <a:lnTo>
                    <a:pt x="376034" y="268681"/>
                  </a:lnTo>
                  <a:lnTo>
                    <a:pt x="376110" y="269240"/>
                  </a:lnTo>
                  <a:lnTo>
                    <a:pt x="376555" y="269214"/>
                  </a:lnTo>
                  <a:lnTo>
                    <a:pt x="376770" y="269011"/>
                  </a:lnTo>
                  <a:close/>
                </a:path>
                <a:path w="393700" h="363220">
                  <a:moveTo>
                    <a:pt x="377990" y="284035"/>
                  </a:moveTo>
                  <a:lnTo>
                    <a:pt x="377393" y="284480"/>
                  </a:lnTo>
                  <a:lnTo>
                    <a:pt x="377952" y="284289"/>
                  </a:lnTo>
                  <a:lnTo>
                    <a:pt x="377990" y="284035"/>
                  </a:lnTo>
                  <a:close/>
                </a:path>
                <a:path w="393700" h="363220">
                  <a:moveTo>
                    <a:pt x="378307" y="281940"/>
                  </a:moveTo>
                  <a:lnTo>
                    <a:pt x="377024" y="281597"/>
                  </a:lnTo>
                  <a:lnTo>
                    <a:pt x="376364" y="284480"/>
                  </a:lnTo>
                  <a:lnTo>
                    <a:pt x="378066" y="283502"/>
                  </a:lnTo>
                  <a:lnTo>
                    <a:pt x="378307" y="281940"/>
                  </a:lnTo>
                  <a:close/>
                </a:path>
                <a:path w="393700" h="363220">
                  <a:moveTo>
                    <a:pt x="378434" y="312191"/>
                  </a:moveTo>
                  <a:lnTo>
                    <a:pt x="376580" y="308813"/>
                  </a:lnTo>
                  <a:lnTo>
                    <a:pt x="374726" y="310972"/>
                  </a:lnTo>
                  <a:lnTo>
                    <a:pt x="376008" y="310680"/>
                  </a:lnTo>
                  <a:lnTo>
                    <a:pt x="375856" y="312775"/>
                  </a:lnTo>
                  <a:lnTo>
                    <a:pt x="377380" y="312089"/>
                  </a:lnTo>
                  <a:lnTo>
                    <a:pt x="378434" y="312191"/>
                  </a:lnTo>
                  <a:close/>
                </a:path>
                <a:path w="393700" h="363220">
                  <a:moveTo>
                    <a:pt x="378726" y="274320"/>
                  </a:moveTo>
                  <a:lnTo>
                    <a:pt x="377621" y="275297"/>
                  </a:lnTo>
                  <a:lnTo>
                    <a:pt x="375310" y="274320"/>
                  </a:lnTo>
                  <a:lnTo>
                    <a:pt x="377240" y="271780"/>
                  </a:lnTo>
                  <a:lnTo>
                    <a:pt x="378218" y="270510"/>
                  </a:lnTo>
                  <a:lnTo>
                    <a:pt x="377126" y="270510"/>
                  </a:lnTo>
                  <a:lnTo>
                    <a:pt x="376415" y="271780"/>
                  </a:lnTo>
                  <a:lnTo>
                    <a:pt x="376262" y="270510"/>
                  </a:lnTo>
                  <a:lnTo>
                    <a:pt x="376110" y="269240"/>
                  </a:lnTo>
                  <a:lnTo>
                    <a:pt x="375754" y="270510"/>
                  </a:lnTo>
                  <a:lnTo>
                    <a:pt x="374942" y="269240"/>
                  </a:lnTo>
                  <a:lnTo>
                    <a:pt x="374561" y="270510"/>
                  </a:lnTo>
                  <a:lnTo>
                    <a:pt x="374142" y="271780"/>
                  </a:lnTo>
                  <a:lnTo>
                    <a:pt x="370586" y="271780"/>
                  </a:lnTo>
                  <a:lnTo>
                    <a:pt x="370166" y="270510"/>
                  </a:lnTo>
                  <a:lnTo>
                    <a:pt x="369747" y="269240"/>
                  </a:lnTo>
                  <a:lnTo>
                    <a:pt x="369341" y="267970"/>
                  </a:lnTo>
                  <a:lnTo>
                    <a:pt x="367576" y="266700"/>
                  </a:lnTo>
                  <a:lnTo>
                    <a:pt x="367614" y="265430"/>
                  </a:lnTo>
                  <a:lnTo>
                    <a:pt x="367309" y="265430"/>
                  </a:lnTo>
                  <a:lnTo>
                    <a:pt x="369697" y="264160"/>
                  </a:lnTo>
                  <a:lnTo>
                    <a:pt x="369760" y="262890"/>
                  </a:lnTo>
                  <a:lnTo>
                    <a:pt x="369811" y="261670"/>
                  </a:lnTo>
                  <a:lnTo>
                    <a:pt x="372478" y="264566"/>
                  </a:lnTo>
                  <a:lnTo>
                    <a:pt x="372160" y="265480"/>
                  </a:lnTo>
                  <a:lnTo>
                    <a:pt x="375488" y="263893"/>
                  </a:lnTo>
                  <a:lnTo>
                    <a:pt x="374726" y="264642"/>
                  </a:lnTo>
                  <a:lnTo>
                    <a:pt x="377875" y="264287"/>
                  </a:lnTo>
                  <a:lnTo>
                    <a:pt x="372516" y="262407"/>
                  </a:lnTo>
                  <a:lnTo>
                    <a:pt x="371932" y="260350"/>
                  </a:lnTo>
                  <a:lnTo>
                    <a:pt x="371881" y="260172"/>
                  </a:lnTo>
                  <a:lnTo>
                    <a:pt x="371881" y="262191"/>
                  </a:lnTo>
                  <a:lnTo>
                    <a:pt x="369824" y="261467"/>
                  </a:lnTo>
                  <a:lnTo>
                    <a:pt x="369900" y="260350"/>
                  </a:lnTo>
                  <a:lnTo>
                    <a:pt x="371881" y="262191"/>
                  </a:lnTo>
                  <a:lnTo>
                    <a:pt x="371881" y="260172"/>
                  </a:lnTo>
                  <a:lnTo>
                    <a:pt x="371576" y="259080"/>
                  </a:lnTo>
                  <a:lnTo>
                    <a:pt x="372237" y="257810"/>
                  </a:lnTo>
                  <a:lnTo>
                    <a:pt x="372021" y="256540"/>
                  </a:lnTo>
                  <a:lnTo>
                    <a:pt x="371805" y="255270"/>
                  </a:lnTo>
                  <a:lnTo>
                    <a:pt x="370179" y="254000"/>
                  </a:lnTo>
                  <a:lnTo>
                    <a:pt x="370090" y="252730"/>
                  </a:lnTo>
                  <a:lnTo>
                    <a:pt x="369138" y="252437"/>
                  </a:lnTo>
                  <a:lnTo>
                    <a:pt x="369138" y="257175"/>
                  </a:lnTo>
                  <a:lnTo>
                    <a:pt x="369125" y="257810"/>
                  </a:lnTo>
                  <a:lnTo>
                    <a:pt x="368960" y="257810"/>
                  </a:lnTo>
                  <a:lnTo>
                    <a:pt x="369138" y="257175"/>
                  </a:lnTo>
                  <a:lnTo>
                    <a:pt x="369138" y="252437"/>
                  </a:lnTo>
                  <a:lnTo>
                    <a:pt x="365963" y="251460"/>
                  </a:lnTo>
                  <a:lnTo>
                    <a:pt x="368388" y="251460"/>
                  </a:lnTo>
                  <a:lnTo>
                    <a:pt x="364858" y="248920"/>
                  </a:lnTo>
                  <a:lnTo>
                    <a:pt x="365442" y="247650"/>
                  </a:lnTo>
                  <a:lnTo>
                    <a:pt x="364617" y="246380"/>
                  </a:lnTo>
                  <a:lnTo>
                    <a:pt x="363550" y="245110"/>
                  </a:lnTo>
                  <a:lnTo>
                    <a:pt x="362496" y="243840"/>
                  </a:lnTo>
                  <a:lnTo>
                    <a:pt x="359829" y="240753"/>
                  </a:lnTo>
                  <a:lnTo>
                    <a:pt x="361200" y="240347"/>
                  </a:lnTo>
                  <a:lnTo>
                    <a:pt x="361442" y="238671"/>
                  </a:lnTo>
                  <a:lnTo>
                    <a:pt x="361302" y="237490"/>
                  </a:lnTo>
                  <a:lnTo>
                    <a:pt x="360959" y="236575"/>
                  </a:lnTo>
                  <a:lnTo>
                    <a:pt x="360451" y="238760"/>
                  </a:lnTo>
                  <a:lnTo>
                    <a:pt x="359486" y="240347"/>
                  </a:lnTo>
                  <a:lnTo>
                    <a:pt x="358127" y="238760"/>
                  </a:lnTo>
                  <a:lnTo>
                    <a:pt x="358838" y="234950"/>
                  </a:lnTo>
                  <a:lnTo>
                    <a:pt x="357479" y="233680"/>
                  </a:lnTo>
                  <a:lnTo>
                    <a:pt x="355968" y="232410"/>
                  </a:lnTo>
                  <a:lnTo>
                    <a:pt x="355307" y="229870"/>
                  </a:lnTo>
                  <a:lnTo>
                    <a:pt x="357022" y="228600"/>
                  </a:lnTo>
                  <a:lnTo>
                    <a:pt x="355346" y="227330"/>
                  </a:lnTo>
                  <a:lnTo>
                    <a:pt x="355447" y="226060"/>
                  </a:lnTo>
                  <a:lnTo>
                    <a:pt x="355549" y="224790"/>
                  </a:lnTo>
                  <a:lnTo>
                    <a:pt x="355765" y="222250"/>
                  </a:lnTo>
                  <a:lnTo>
                    <a:pt x="353288" y="222250"/>
                  </a:lnTo>
                  <a:lnTo>
                    <a:pt x="355307" y="219710"/>
                  </a:lnTo>
                  <a:lnTo>
                    <a:pt x="354317" y="217170"/>
                  </a:lnTo>
                  <a:lnTo>
                    <a:pt x="350837" y="213360"/>
                  </a:lnTo>
                  <a:lnTo>
                    <a:pt x="348500" y="212090"/>
                  </a:lnTo>
                  <a:lnTo>
                    <a:pt x="347941" y="209550"/>
                  </a:lnTo>
                  <a:lnTo>
                    <a:pt x="345414" y="212090"/>
                  </a:lnTo>
                  <a:lnTo>
                    <a:pt x="344182" y="209550"/>
                  </a:lnTo>
                  <a:lnTo>
                    <a:pt x="342074" y="208280"/>
                  </a:lnTo>
                  <a:lnTo>
                    <a:pt x="339356" y="207010"/>
                  </a:lnTo>
                  <a:lnTo>
                    <a:pt x="337324" y="208280"/>
                  </a:lnTo>
                  <a:lnTo>
                    <a:pt x="334124" y="207010"/>
                  </a:lnTo>
                  <a:lnTo>
                    <a:pt x="334886" y="201930"/>
                  </a:lnTo>
                  <a:lnTo>
                    <a:pt x="333971" y="200660"/>
                  </a:lnTo>
                  <a:lnTo>
                    <a:pt x="333616" y="200177"/>
                  </a:lnTo>
                  <a:lnTo>
                    <a:pt x="333514" y="200660"/>
                  </a:lnTo>
                  <a:lnTo>
                    <a:pt x="333527" y="200050"/>
                  </a:lnTo>
                  <a:lnTo>
                    <a:pt x="332155" y="198120"/>
                  </a:lnTo>
                  <a:lnTo>
                    <a:pt x="333121" y="198120"/>
                  </a:lnTo>
                  <a:lnTo>
                    <a:pt x="333552" y="199390"/>
                  </a:lnTo>
                  <a:lnTo>
                    <a:pt x="333616" y="200177"/>
                  </a:lnTo>
                  <a:lnTo>
                    <a:pt x="334086" y="198120"/>
                  </a:lnTo>
                  <a:lnTo>
                    <a:pt x="334378" y="196850"/>
                  </a:lnTo>
                  <a:lnTo>
                    <a:pt x="331952" y="195580"/>
                  </a:lnTo>
                  <a:lnTo>
                    <a:pt x="326732" y="193040"/>
                  </a:lnTo>
                  <a:lnTo>
                    <a:pt x="324040" y="191770"/>
                  </a:lnTo>
                  <a:lnTo>
                    <a:pt x="324307" y="189230"/>
                  </a:lnTo>
                  <a:lnTo>
                    <a:pt x="322859" y="187960"/>
                  </a:lnTo>
                  <a:lnTo>
                    <a:pt x="322580" y="187960"/>
                  </a:lnTo>
                  <a:lnTo>
                    <a:pt x="322580" y="186690"/>
                  </a:lnTo>
                  <a:lnTo>
                    <a:pt x="322618" y="185420"/>
                  </a:lnTo>
                  <a:lnTo>
                    <a:pt x="322656" y="184150"/>
                  </a:lnTo>
                  <a:lnTo>
                    <a:pt x="322465" y="185420"/>
                  </a:lnTo>
                  <a:lnTo>
                    <a:pt x="322427" y="186690"/>
                  </a:lnTo>
                  <a:lnTo>
                    <a:pt x="321830" y="185420"/>
                  </a:lnTo>
                  <a:lnTo>
                    <a:pt x="320738" y="185420"/>
                  </a:lnTo>
                  <a:lnTo>
                    <a:pt x="319417" y="184150"/>
                  </a:lnTo>
                  <a:lnTo>
                    <a:pt x="321183" y="181610"/>
                  </a:lnTo>
                  <a:lnTo>
                    <a:pt x="320941" y="181610"/>
                  </a:lnTo>
                  <a:lnTo>
                    <a:pt x="320903" y="180340"/>
                  </a:lnTo>
                  <a:lnTo>
                    <a:pt x="319278" y="181610"/>
                  </a:lnTo>
                  <a:lnTo>
                    <a:pt x="318109" y="184150"/>
                  </a:lnTo>
                  <a:lnTo>
                    <a:pt x="315747" y="184150"/>
                  </a:lnTo>
                  <a:lnTo>
                    <a:pt x="316661" y="182880"/>
                  </a:lnTo>
                  <a:lnTo>
                    <a:pt x="318503" y="180340"/>
                  </a:lnTo>
                  <a:lnTo>
                    <a:pt x="312407" y="182880"/>
                  </a:lnTo>
                  <a:lnTo>
                    <a:pt x="313080" y="181610"/>
                  </a:lnTo>
                  <a:lnTo>
                    <a:pt x="314426" y="179070"/>
                  </a:lnTo>
                  <a:lnTo>
                    <a:pt x="315099" y="177800"/>
                  </a:lnTo>
                  <a:lnTo>
                    <a:pt x="312775" y="179070"/>
                  </a:lnTo>
                  <a:lnTo>
                    <a:pt x="311683" y="177800"/>
                  </a:lnTo>
                  <a:lnTo>
                    <a:pt x="309511" y="175260"/>
                  </a:lnTo>
                  <a:lnTo>
                    <a:pt x="306158" y="177355"/>
                  </a:lnTo>
                  <a:lnTo>
                    <a:pt x="306336" y="177800"/>
                  </a:lnTo>
                  <a:lnTo>
                    <a:pt x="306146" y="177368"/>
                  </a:lnTo>
                  <a:lnTo>
                    <a:pt x="305866" y="177533"/>
                  </a:lnTo>
                  <a:lnTo>
                    <a:pt x="305790" y="176530"/>
                  </a:lnTo>
                  <a:lnTo>
                    <a:pt x="305244" y="175260"/>
                  </a:lnTo>
                  <a:lnTo>
                    <a:pt x="303364" y="175260"/>
                  </a:lnTo>
                  <a:lnTo>
                    <a:pt x="305536" y="171450"/>
                  </a:lnTo>
                  <a:lnTo>
                    <a:pt x="299974" y="172720"/>
                  </a:lnTo>
                  <a:lnTo>
                    <a:pt x="300278" y="170180"/>
                  </a:lnTo>
                  <a:lnTo>
                    <a:pt x="300634" y="168910"/>
                  </a:lnTo>
                  <a:lnTo>
                    <a:pt x="303872" y="167640"/>
                  </a:lnTo>
                  <a:lnTo>
                    <a:pt x="297764" y="167640"/>
                  </a:lnTo>
                  <a:lnTo>
                    <a:pt x="300189" y="166370"/>
                  </a:lnTo>
                  <a:lnTo>
                    <a:pt x="294576" y="167640"/>
                  </a:lnTo>
                  <a:lnTo>
                    <a:pt x="296341" y="165100"/>
                  </a:lnTo>
                  <a:lnTo>
                    <a:pt x="291630" y="165100"/>
                  </a:lnTo>
                  <a:lnTo>
                    <a:pt x="292392" y="163830"/>
                  </a:lnTo>
                  <a:lnTo>
                    <a:pt x="292620" y="162560"/>
                  </a:lnTo>
                  <a:lnTo>
                    <a:pt x="292849" y="161290"/>
                  </a:lnTo>
                  <a:lnTo>
                    <a:pt x="290233" y="158750"/>
                  </a:lnTo>
                  <a:lnTo>
                    <a:pt x="287185" y="154940"/>
                  </a:lnTo>
                  <a:lnTo>
                    <a:pt x="284086" y="152400"/>
                  </a:lnTo>
                  <a:lnTo>
                    <a:pt x="280517" y="148590"/>
                  </a:lnTo>
                  <a:lnTo>
                    <a:pt x="278955" y="144780"/>
                  </a:lnTo>
                  <a:lnTo>
                    <a:pt x="275615" y="151130"/>
                  </a:lnTo>
                  <a:lnTo>
                    <a:pt x="275932" y="149860"/>
                  </a:lnTo>
                  <a:lnTo>
                    <a:pt x="276923" y="146050"/>
                  </a:lnTo>
                  <a:lnTo>
                    <a:pt x="277253" y="144780"/>
                  </a:lnTo>
                  <a:lnTo>
                    <a:pt x="278244" y="140970"/>
                  </a:lnTo>
                  <a:lnTo>
                    <a:pt x="274561" y="144780"/>
                  </a:lnTo>
                  <a:lnTo>
                    <a:pt x="275272" y="142240"/>
                  </a:lnTo>
                  <a:lnTo>
                    <a:pt x="275043" y="140970"/>
                  </a:lnTo>
                  <a:lnTo>
                    <a:pt x="276898" y="140970"/>
                  </a:lnTo>
                  <a:lnTo>
                    <a:pt x="272897" y="139700"/>
                  </a:lnTo>
                  <a:lnTo>
                    <a:pt x="273646" y="137160"/>
                  </a:lnTo>
                  <a:lnTo>
                    <a:pt x="274027" y="135890"/>
                  </a:lnTo>
                  <a:lnTo>
                    <a:pt x="269074" y="137160"/>
                  </a:lnTo>
                  <a:lnTo>
                    <a:pt x="269760" y="135890"/>
                  </a:lnTo>
                  <a:lnTo>
                    <a:pt x="271233" y="135890"/>
                  </a:lnTo>
                  <a:lnTo>
                    <a:pt x="271526" y="134620"/>
                  </a:lnTo>
                  <a:lnTo>
                    <a:pt x="269671" y="134620"/>
                  </a:lnTo>
                  <a:lnTo>
                    <a:pt x="270268" y="133350"/>
                  </a:lnTo>
                  <a:lnTo>
                    <a:pt x="272199" y="133350"/>
                  </a:lnTo>
                  <a:lnTo>
                    <a:pt x="268897" y="130810"/>
                  </a:lnTo>
                  <a:lnTo>
                    <a:pt x="265455" y="134620"/>
                  </a:lnTo>
                  <a:lnTo>
                    <a:pt x="262293" y="138430"/>
                  </a:lnTo>
                  <a:lnTo>
                    <a:pt x="262178" y="135890"/>
                  </a:lnTo>
                  <a:lnTo>
                    <a:pt x="262128" y="134620"/>
                  </a:lnTo>
                  <a:lnTo>
                    <a:pt x="261124" y="134620"/>
                  </a:lnTo>
                  <a:lnTo>
                    <a:pt x="258076" y="135890"/>
                  </a:lnTo>
                  <a:lnTo>
                    <a:pt x="258483" y="134620"/>
                  </a:lnTo>
                  <a:lnTo>
                    <a:pt x="258559" y="132080"/>
                  </a:lnTo>
                  <a:lnTo>
                    <a:pt x="259295" y="132499"/>
                  </a:lnTo>
                  <a:lnTo>
                    <a:pt x="259016" y="132080"/>
                  </a:lnTo>
                  <a:lnTo>
                    <a:pt x="255524" y="127000"/>
                  </a:lnTo>
                  <a:lnTo>
                    <a:pt x="253123" y="129540"/>
                  </a:lnTo>
                  <a:lnTo>
                    <a:pt x="253352" y="128270"/>
                  </a:lnTo>
                  <a:lnTo>
                    <a:pt x="251193" y="128270"/>
                  </a:lnTo>
                  <a:lnTo>
                    <a:pt x="248843" y="127000"/>
                  </a:lnTo>
                  <a:lnTo>
                    <a:pt x="248831" y="125730"/>
                  </a:lnTo>
                  <a:lnTo>
                    <a:pt x="246176" y="124460"/>
                  </a:lnTo>
                  <a:lnTo>
                    <a:pt x="246494" y="125730"/>
                  </a:lnTo>
                  <a:lnTo>
                    <a:pt x="242836" y="128270"/>
                  </a:lnTo>
                  <a:lnTo>
                    <a:pt x="243865" y="124460"/>
                  </a:lnTo>
                  <a:lnTo>
                    <a:pt x="241554" y="123190"/>
                  </a:lnTo>
                  <a:lnTo>
                    <a:pt x="241884" y="123190"/>
                  </a:lnTo>
                  <a:lnTo>
                    <a:pt x="239242" y="116840"/>
                  </a:lnTo>
                  <a:lnTo>
                    <a:pt x="239026" y="123190"/>
                  </a:lnTo>
                  <a:lnTo>
                    <a:pt x="236677" y="116840"/>
                  </a:lnTo>
                  <a:lnTo>
                    <a:pt x="235292" y="119380"/>
                  </a:lnTo>
                  <a:lnTo>
                    <a:pt x="231381" y="124460"/>
                  </a:lnTo>
                  <a:lnTo>
                    <a:pt x="232117" y="120650"/>
                  </a:lnTo>
                  <a:lnTo>
                    <a:pt x="233349" y="114300"/>
                  </a:lnTo>
                  <a:lnTo>
                    <a:pt x="229362" y="114300"/>
                  </a:lnTo>
                  <a:lnTo>
                    <a:pt x="229400" y="115570"/>
                  </a:lnTo>
                  <a:lnTo>
                    <a:pt x="226809" y="116840"/>
                  </a:lnTo>
                  <a:lnTo>
                    <a:pt x="229628" y="107950"/>
                  </a:lnTo>
                  <a:lnTo>
                    <a:pt x="230035" y="106680"/>
                  </a:lnTo>
                  <a:lnTo>
                    <a:pt x="228955" y="104140"/>
                  </a:lnTo>
                  <a:lnTo>
                    <a:pt x="230619" y="104140"/>
                  </a:lnTo>
                  <a:lnTo>
                    <a:pt x="228739" y="99060"/>
                  </a:lnTo>
                  <a:lnTo>
                    <a:pt x="228041" y="106680"/>
                  </a:lnTo>
                  <a:lnTo>
                    <a:pt x="224688" y="105410"/>
                  </a:lnTo>
                  <a:lnTo>
                    <a:pt x="225259" y="104140"/>
                  </a:lnTo>
                  <a:lnTo>
                    <a:pt x="226720" y="102870"/>
                  </a:lnTo>
                  <a:lnTo>
                    <a:pt x="228193" y="101600"/>
                  </a:lnTo>
                  <a:lnTo>
                    <a:pt x="226453" y="100330"/>
                  </a:lnTo>
                  <a:lnTo>
                    <a:pt x="226377" y="97790"/>
                  </a:lnTo>
                  <a:lnTo>
                    <a:pt x="217220" y="101600"/>
                  </a:lnTo>
                  <a:lnTo>
                    <a:pt x="216649" y="96520"/>
                  </a:lnTo>
                  <a:lnTo>
                    <a:pt x="216154" y="100330"/>
                  </a:lnTo>
                  <a:lnTo>
                    <a:pt x="214185" y="100330"/>
                  </a:lnTo>
                  <a:lnTo>
                    <a:pt x="211848" y="99060"/>
                  </a:lnTo>
                  <a:lnTo>
                    <a:pt x="211683" y="91440"/>
                  </a:lnTo>
                  <a:lnTo>
                    <a:pt x="207225" y="95250"/>
                  </a:lnTo>
                  <a:lnTo>
                    <a:pt x="207175" y="93980"/>
                  </a:lnTo>
                  <a:lnTo>
                    <a:pt x="205244" y="93980"/>
                  </a:lnTo>
                  <a:lnTo>
                    <a:pt x="201193" y="92710"/>
                  </a:lnTo>
                  <a:lnTo>
                    <a:pt x="198869" y="93980"/>
                  </a:lnTo>
                  <a:lnTo>
                    <a:pt x="199313" y="92710"/>
                  </a:lnTo>
                  <a:lnTo>
                    <a:pt x="200672" y="88900"/>
                  </a:lnTo>
                  <a:lnTo>
                    <a:pt x="197561" y="88900"/>
                  </a:lnTo>
                  <a:lnTo>
                    <a:pt x="191617" y="87630"/>
                  </a:lnTo>
                  <a:lnTo>
                    <a:pt x="188810" y="87630"/>
                  </a:lnTo>
                  <a:lnTo>
                    <a:pt x="190334" y="85090"/>
                  </a:lnTo>
                  <a:lnTo>
                    <a:pt x="191109" y="83820"/>
                  </a:lnTo>
                  <a:lnTo>
                    <a:pt x="185889" y="81280"/>
                  </a:lnTo>
                  <a:lnTo>
                    <a:pt x="186486" y="81280"/>
                  </a:lnTo>
                  <a:lnTo>
                    <a:pt x="183578" y="78740"/>
                  </a:lnTo>
                  <a:lnTo>
                    <a:pt x="179184" y="81280"/>
                  </a:lnTo>
                  <a:lnTo>
                    <a:pt x="178752" y="80010"/>
                  </a:lnTo>
                  <a:lnTo>
                    <a:pt x="179997" y="80010"/>
                  </a:lnTo>
                  <a:lnTo>
                    <a:pt x="176225" y="74930"/>
                  </a:lnTo>
                  <a:lnTo>
                    <a:pt x="175526" y="74930"/>
                  </a:lnTo>
                  <a:lnTo>
                    <a:pt x="169430" y="77470"/>
                  </a:lnTo>
                  <a:lnTo>
                    <a:pt x="170091" y="74930"/>
                  </a:lnTo>
                  <a:lnTo>
                    <a:pt x="170434" y="73660"/>
                  </a:lnTo>
                  <a:lnTo>
                    <a:pt x="168554" y="74930"/>
                  </a:lnTo>
                  <a:lnTo>
                    <a:pt x="167360" y="71120"/>
                  </a:lnTo>
                  <a:lnTo>
                    <a:pt x="166179" y="67310"/>
                  </a:lnTo>
                  <a:lnTo>
                    <a:pt x="165785" y="66040"/>
                  </a:lnTo>
                  <a:lnTo>
                    <a:pt x="159512" y="67310"/>
                  </a:lnTo>
                  <a:lnTo>
                    <a:pt x="160070" y="66040"/>
                  </a:lnTo>
                  <a:lnTo>
                    <a:pt x="160642" y="66040"/>
                  </a:lnTo>
                  <a:lnTo>
                    <a:pt x="156260" y="64770"/>
                  </a:lnTo>
                  <a:lnTo>
                    <a:pt x="152768" y="60960"/>
                  </a:lnTo>
                  <a:lnTo>
                    <a:pt x="149288" y="58420"/>
                  </a:lnTo>
                  <a:lnTo>
                    <a:pt x="144932" y="60960"/>
                  </a:lnTo>
                  <a:lnTo>
                    <a:pt x="140258" y="60960"/>
                  </a:lnTo>
                  <a:lnTo>
                    <a:pt x="144399" y="64770"/>
                  </a:lnTo>
                  <a:lnTo>
                    <a:pt x="137515" y="64770"/>
                  </a:lnTo>
                  <a:lnTo>
                    <a:pt x="138569" y="67310"/>
                  </a:lnTo>
                  <a:lnTo>
                    <a:pt x="136525" y="67310"/>
                  </a:lnTo>
                  <a:lnTo>
                    <a:pt x="135978" y="64770"/>
                  </a:lnTo>
                  <a:lnTo>
                    <a:pt x="135712" y="63500"/>
                  </a:lnTo>
                  <a:lnTo>
                    <a:pt x="135445" y="62230"/>
                  </a:lnTo>
                  <a:lnTo>
                    <a:pt x="137858" y="63500"/>
                  </a:lnTo>
                  <a:lnTo>
                    <a:pt x="139052" y="62230"/>
                  </a:lnTo>
                  <a:lnTo>
                    <a:pt x="141249" y="59690"/>
                  </a:lnTo>
                  <a:lnTo>
                    <a:pt x="133248" y="59690"/>
                  </a:lnTo>
                  <a:lnTo>
                    <a:pt x="135039" y="55880"/>
                  </a:lnTo>
                  <a:lnTo>
                    <a:pt x="131445" y="53784"/>
                  </a:lnTo>
                  <a:lnTo>
                    <a:pt x="131445" y="74930"/>
                  </a:lnTo>
                  <a:lnTo>
                    <a:pt x="128193" y="77254"/>
                  </a:lnTo>
                  <a:lnTo>
                    <a:pt x="128193" y="72390"/>
                  </a:lnTo>
                  <a:lnTo>
                    <a:pt x="128193" y="71120"/>
                  </a:lnTo>
                  <a:lnTo>
                    <a:pt x="131445" y="74930"/>
                  </a:lnTo>
                  <a:lnTo>
                    <a:pt x="131445" y="53784"/>
                  </a:lnTo>
                  <a:lnTo>
                    <a:pt x="128511" y="52070"/>
                  </a:lnTo>
                  <a:lnTo>
                    <a:pt x="122351" y="48260"/>
                  </a:lnTo>
                  <a:lnTo>
                    <a:pt x="120611" y="47167"/>
                  </a:lnTo>
                  <a:lnTo>
                    <a:pt x="120611" y="73660"/>
                  </a:lnTo>
                  <a:lnTo>
                    <a:pt x="120535" y="76949"/>
                  </a:lnTo>
                  <a:lnTo>
                    <a:pt x="118110" y="73660"/>
                  </a:lnTo>
                  <a:lnTo>
                    <a:pt x="120611" y="73660"/>
                  </a:lnTo>
                  <a:lnTo>
                    <a:pt x="120611" y="47167"/>
                  </a:lnTo>
                  <a:lnTo>
                    <a:pt x="120345" y="46990"/>
                  </a:lnTo>
                  <a:lnTo>
                    <a:pt x="116306" y="44450"/>
                  </a:lnTo>
                  <a:lnTo>
                    <a:pt x="110147" y="40640"/>
                  </a:lnTo>
                  <a:lnTo>
                    <a:pt x="109321" y="44450"/>
                  </a:lnTo>
                  <a:lnTo>
                    <a:pt x="106476" y="43180"/>
                  </a:lnTo>
                  <a:lnTo>
                    <a:pt x="106121" y="41910"/>
                  </a:lnTo>
                  <a:lnTo>
                    <a:pt x="106832" y="39370"/>
                  </a:lnTo>
                  <a:lnTo>
                    <a:pt x="108864" y="40640"/>
                  </a:lnTo>
                  <a:lnTo>
                    <a:pt x="108813" y="39370"/>
                  </a:lnTo>
                  <a:lnTo>
                    <a:pt x="108775" y="38100"/>
                  </a:lnTo>
                  <a:lnTo>
                    <a:pt x="104470" y="40640"/>
                  </a:lnTo>
                  <a:lnTo>
                    <a:pt x="104025" y="41910"/>
                  </a:lnTo>
                  <a:lnTo>
                    <a:pt x="102882" y="40640"/>
                  </a:lnTo>
                  <a:lnTo>
                    <a:pt x="102108" y="39776"/>
                  </a:lnTo>
                  <a:lnTo>
                    <a:pt x="101803" y="40640"/>
                  </a:lnTo>
                  <a:lnTo>
                    <a:pt x="99352" y="39370"/>
                  </a:lnTo>
                  <a:lnTo>
                    <a:pt x="98082" y="38100"/>
                  </a:lnTo>
                  <a:lnTo>
                    <a:pt x="96901" y="38100"/>
                  </a:lnTo>
                  <a:lnTo>
                    <a:pt x="97574" y="36830"/>
                  </a:lnTo>
                  <a:lnTo>
                    <a:pt x="98272" y="36830"/>
                  </a:lnTo>
                  <a:lnTo>
                    <a:pt x="98475" y="37769"/>
                  </a:lnTo>
                  <a:lnTo>
                    <a:pt x="99606" y="36830"/>
                  </a:lnTo>
                  <a:lnTo>
                    <a:pt x="99034" y="35560"/>
                  </a:lnTo>
                  <a:lnTo>
                    <a:pt x="98107" y="35560"/>
                  </a:lnTo>
                  <a:lnTo>
                    <a:pt x="94500" y="33020"/>
                  </a:lnTo>
                  <a:lnTo>
                    <a:pt x="94627" y="36830"/>
                  </a:lnTo>
                  <a:lnTo>
                    <a:pt x="92303" y="38100"/>
                  </a:lnTo>
                  <a:lnTo>
                    <a:pt x="91274" y="35801"/>
                  </a:lnTo>
                  <a:lnTo>
                    <a:pt x="91262" y="35560"/>
                  </a:lnTo>
                  <a:lnTo>
                    <a:pt x="91211" y="33020"/>
                  </a:lnTo>
                  <a:lnTo>
                    <a:pt x="78206" y="31750"/>
                  </a:lnTo>
                  <a:lnTo>
                    <a:pt x="77774" y="30480"/>
                  </a:lnTo>
                  <a:lnTo>
                    <a:pt x="77355" y="29210"/>
                  </a:lnTo>
                  <a:lnTo>
                    <a:pt x="74053" y="30480"/>
                  </a:lnTo>
                  <a:lnTo>
                    <a:pt x="71767" y="29210"/>
                  </a:lnTo>
                  <a:lnTo>
                    <a:pt x="69011" y="27940"/>
                  </a:lnTo>
                  <a:lnTo>
                    <a:pt x="69456" y="29210"/>
                  </a:lnTo>
                  <a:lnTo>
                    <a:pt x="68427" y="33020"/>
                  </a:lnTo>
                  <a:lnTo>
                    <a:pt x="66141" y="31750"/>
                  </a:lnTo>
                  <a:lnTo>
                    <a:pt x="66789" y="30480"/>
                  </a:lnTo>
                  <a:lnTo>
                    <a:pt x="70027" y="24130"/>
                  </a:lnTo>
                  <a:lnTo>
                    <a:pt x="62903" y="26670"/>
                  </a:lnTo>
                  <a:lnTo>
                    <a:pt x="62941" y="23761"/>
                  </a:lnTo>
                  <a:lnTo>
                    <a:pt x="57150" y="19050"/>
                  </a:lnTo>
                  <a:lnTo>
                    <a:pt x="56426" y="18465"/>
                  </a:lnTo>
                  <a:lnTo>
                    <a:pt x="56426" y="24130"/>
                  </a:lnTo>
                  <a:lnTo>
                    <a:pt x="54597" y="22860"/>
                  </a:lnTo>
                  <a:lnTo>
                    <a:pt x="56159" y="22148"/>
                  </a:lnTo>
                  <a:lnTo>
                    <a:pt x="56426" y="24130"/>
                  </a:lnTo>
                  <a:lnTo>
                    <a:pt x="56426" y="18465"/>
                  </a:lnTo>
                  <a:lnTo>
                    <a:pt x="55587" y="17780"/>
                  </a:lnTo>
                  <a:lnTo>
                    <a:pt x="55765" y="19202"/>
                  </a:lnTo>
                  <a:lnTo>
                    <a:pt x="50431" y="20320"/>
                  </a:lnTo>
                  <a:lnTo>
                    <a:pt x="47663" y="15240"/>
                  </a:lnTo>
                  <a:lnTo>
                    <a:pt x="46278" y="12700"/>
                  </a:lnTo>
                  <a:lnTo>
                    <a:pt x="39725" y="11430"/>
                  </a:lnTo>
                  <a:lnTo>
                    <a:pt x="39268" y="12700"/>
                  </a:lnTo>
                  <a:lnTo>
                    <a:pt x="39738" y="13970"/>
                  </a:lnTo>
                  <a:lnTo>
                    <a:pt x="37884" y="15240"/>
                  </a:lnTo>
                  <a:lnTo>
                    <a:pt x="36436" y="8890"/>
                  </a:lnTo>
                  <a:lnTo>
                    <a:pt x="35039" y="8890"/>
                  </a:lnTo>
                  <a:lnTo>
                    <a:pt x="33235" y="15240"/>
                  </a:lnTo>
                  <a:lnTo>
                    <a:pt x="32740" y="12700"/>
                  </a:lnTo>
                  <a:lnTo>
                    <a:pt x="32258" y="10160"/>
                  </a:lnTo>
                  <a:lnTo>
                    <a:pt x="32283" y="12700"/>
                  </a:lnTo>
                  <a:lnTo>
                    <a:pt x="31356" y="12700"/>
                  </a:lnTo>
                  <a:lnTo>
                    <a:pt x="26174" y="7620"/>
                  </a:lnTo>
                  <a:lnTo>
                    <a:pt x="6807" y="3810"/>
                  </a:lnTo>
                  <a:lnTo>
                    <a:pt x="584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43" y="20320"/>
                  </a:lnTo>
                  <a:lnTo>
                    <a:pt x="3873" y="24130"/>
                  </a:lnTo>
                  <a:lnTo>
                    <a:pt x="10363" y="27940"/>
                  </a:lnTo>
                  <a:lnTo>
                    <a:pt x="10566" y="26670"/>
                  </a:lnTo>
                  <a:lnTo>
                    <a:pt x="10680" y="25908"/>
                  </a:lnTo>
                  <a:lnTo>
                    <a:pt x="8496" y="26670"/>
                  </a:lnTo>
                  <a:lnTo>
                    <a:pt x="11620" y="21590"/>
                  </a:lnTo>
                  <a:lnTo>
                    <a:pt x="11684" y="25400"/>
                  </a:lnTo>
                  <a:lnTo>
                    <a:pt x="12141" y="25400"/>
                  </a:lnTo>
                  <a:lnTo>
                    <a:pt x="11684" y="25565"/>
                  </a:lnTo>
                  <a:lnTo>
                    <a:pt x="11734" y="27940"/>
                  </a:lnTo>
                  <a:lnTo>
                    <a:pt x="12611" y="27838"/>
                  </a:lnTo>
                  <a:lnTo>
                    <a:pt x="12750" y="27825"/>
                  </a:lnTo>
                  <a:lnTo>
                    <a:pt x="22250" y="26670"/>
                  </a:lnTo>
                  <a:lnTo>
                    <a:pt x="21894" y="29260"/>
                  </a:lnTo>
                  <a:lnTo>
                    <a:pt x="24117" y="30480"/>
                  </a:lnTo>
                  <a:lnTo>
                    <a:pt x="24130" y="31750"/>
                  </a:lnTo>
                  <a:lnTo>
                    <a:pt x="25488" y="30480"/>
                  </a:lnTo>
                  <a:lnTo>
                    <a:pt x="26873" y="31750"/>
                  </a:lnTo>
                  <a:lnTo>
                    <a:pt x="26873" y="33020"/>
                  </a:lnTo>
                  <a:lnTo>
                    <a:pt x="26416" y="34290"/>
                  </a:lnTo>
                  <a:lnTo>
                    <a:pt x="24803" y="34290"/>
                  </a:lnTo>
                  <a:lnTo>
                    <a:pt x="26047" y="38100"/>
                  </a:lnTo>
                  <a:lnTo>
                    <a:pt x="30556" y="36830"/>
                  </a:lnTo>
                  <a:lnTo>
                    <a:pt x="30988" y="36830"/>
                  </a:lnTo>
                  <a:lnTo>
                    <a:pt x="29159" y="35560"/>
                  </a:lnTo>
                  <a:lnTo>
                    <a:pt x="36029" y="35560"/>
                  </a:lnTo>
                  <a:lnTo>
                    <a:pt x="42824" y="40640"/>
                  </a:lnTo>
                  <a:lnTo>
                    <a:pt x="50165" y="40640"/>
                  </a:lnTo>
                  <a:lnTo>
                    <a:pt x="50190" y="39370"/>
                  </a:lnTo>
                  <a:lnTo>
                    <a:pt x="55702" y="38100"/>
                  </a:lnTo>
                  <a:lnTo>
                    <a:pt x="53352" y="41910"/>
                  </a:lnTo>
                  <a:lnTo>
                    <a:pt x="58572" y="43129"/>
                  </a:lnTo>
                  <a:lnTo>
                    <a:pt x="60020" y="41910"/>
                  </a:lnTo>
                  <a:lnTo>
                    <a:pt x="61620" y="41910"/>
                  </a:lnTo>
                  <a:lnTo>
                    <a:pt x="62941" y="43180"/>
                  </a:lnTo>
                  <a:lnTo>
                    <a:pt x="61087" y="43180"/>
                  </a:lnTo>
                  <a:lnTo>
                    <a:pt x="64198" y="46990"/>
                  </a:lnTo>
                  <a:lnTo>
                    <a:pt x="65112" y="46990"/>
                  </a:lnTo>
                  <a:lnTo>
                    <a:pt x="70281" y="43180"/>
                  </a:lnTo>
                  <a:lnTo>
                    <a:pt x="70205" y="45720"/>
                  </a:lnTo>
                  <a:lnTo>
                    <a:pt x="72085" y="44450"/>
                  </a:lnTo>
                  <a:lnTo>
                    <a:pt x="72580" y="43180"/>
                  </a:lnTo>
                  <a:lnTo>
                    <a:pt x="75311" y="44450"/>
                  </a:lnTo>
                  <a:lnTo>
                    <a:pt x="72529" y="44450"/>
                  </a:lnTo>
                  <a:lnTo>
                    <a:pt x="75615" y="48260"/>
                  </a:lnTo>
                  <a:lnTo>
                    <a:pt x="72351" y="49530"/>
                  </a:lnTo>
                  <a:lnTo>
                    <a:pt x="75717" y="55880"/>
                  </a:lnTo>
                  <a:lnTo>
                    <a:pt x="79933" y="50800"/>
                  </a:lnTo>
                  <a:lnTo>
                    <a:pt x="78486" y="50800"/>
                  </a:lnTo>
                  <a:lnTo>
                    <a:pt x="80340" y="49530"/>
                  </a:lnTo>
                  <a:lnTo>
                    <a:pt x="79997" y="46990"/>
                  </a:lnTo>
                  <a:lnTo>
                    <a:pt x="84124" y="46990"/>
                  </a:lnTo>
                  <a:lnTo>
                    <a:pt x="85534" y="48260"/>
                  </a:lnTo>
                  <a:lnTo>
                    <a:pt x="87172" y="48260"/>
                  </a:lnTo>
                  <a:lnTo>
                    <a:pt x="85293" y="55880"/>
                  </a:lnTo>
                  <a:lnTo>
                    <a:pt x="89522" y="57150"/>
                  </a:lnTo>
                  <a:lnTo>
                    <a:pt x="89115" y="57150"/>
                  </a:lnTo>
                  <a:lnTo>
                    <a:pt x="88912" y="58305"/>
                  </a:lnTo>
                  <a:lnTo>
                    <a:pt x="89433" y="59690"/>
                  </a:lnTo>
                  <a:lnTo>
                    <a:pt x="92417" y="57150"/>
                  </a:lnTo>
                  <a:lnTo>
                    <a:pt x="93306" y="59690"/>
                  </a:lnTo>
                  <a:lnTo>
                    <a:pt x="95885" y="57150"/>
                  </a:lnTo>
                  <a:lnTo>
                    <a:pt x="95796" y="59677"/>
                  </a:lnTo>
                  <a:lnTo>
                    <a:pt x="93878" y="60960"/>
                  </a:lnTo>
                  <a:lnTo>
                    <a:pt x="94183" y="63500"/>
                  </a:lnTo>
                  <a:lnTo>
                    <a:pt x="96012" y="62230"/>
                  </a:lnTo>
                  <a:lnTo>
                    <a:pt x="98564" y="60464"/>
                  </a:lnTo>
                  <a:lnTo>
                    <a:pt x="97663" y="58420"/>
                  </a:lnTo>
                  <a:lnTo>
                    <a:pt x="97256" y="58686"/>
                  </a:lnTo>
                  <a:lnTo>
                    <a:pt x="97942" y="57150"/>
                  </a:lnTo>
                  <a:lnTo>
                    <a:pt x="96329" y="57150"/>
                  </a:lnTo>
                  <a:lnTo>
                    <a:pt x="100634" y="52070"/>
                  </a:lnTo>
                  <a:lnTo>
                    <a:pt x="103124" y="57150"/>
                  </a:lnTo>
                  <a:lnTo>
                    <a:pt x="102450" y="57150"/>
                  </a:lnTo>
                  <a:lnTo>
                    <a:pt x="100876" y="58420"/>
                  </a:lnTo>
                  <a:lnTo>
                    <a:pt x="99860" y="58420"/>
                  </a:lnTo>
                  <a:lnTo>
                    <a:pt x="100330" y="59690"/>
                  </a:lnTo>
                  <a:lnTo>
                    <a:pt x="102247" y="58420"/>
                  </a:lnTo>
                  <a:lnTo>
                    <a:pt x="102743" y="59690"/>
                  </a:lnTo>
                  <a:lnTo>
                    <a:pt x="100495" y="64770"/>
                  </a:lnTo>
                  <a:lnTo>
                    <a:pt x="100368" y="64516"/>
                  </a:lnTo>
                  <a:lnTo>
                    <a:pt x="100164" y="67310"/>
                  </a:lnTo>
                  <a:lnTo>
                    <a:pt x="103390" y="64770"/>
                  </a:lnTo>
                  <a:lnTo>
                    <a:pt x="105016" y="63500"/>
                  </a:lnTo>
                  <a:lnTo>
                    <a:pt x="103657" y="66040"/>
                  </a:lnTo>
                  <a:lnTo>
                    <a:pt x="104292" y="66040"/>
                  </a:lnTo>
                  <a:lnTo>
                    <a:pt x="105765" y="64770"/>
                  </a:lnTo>
                  <a:lnTo>
                    <a:pt x="106553" y="66040"/>
                  </a:lnTo>
                  <a:lnTo>
                    <a:pt x="103543" y="68580"/>
                  </a:lnTo>
                  <a:lnTo>
                    <a:pt x="107124" y="66040"/>
                  </a:lnTo>
                  <a:lnTo>
                    <a:pt x="106934" y="69380"/>
                  </a:lnTo>
                  <a:lnTo>
                    <a:pt x="110058" y="68580"/>
                  </a:lnTo>
                  <a:lnTo>
                    <a:pt x="109004" y="66040"/>
                  </a:lnTo>
                  <a:lnTo>
                    <a:pt x="116230" y="64770"/>
                  </a:lnTo>
                  <a:lnTo>
                    <a:pt x="109105" y="73660"/>
                  </a:lnTo>
                  <a:lnTo>
                    <a:pt x="114744" y="75768"/>
                  </a:lnTo>
                  <a:lnTo>
                    <a:pt x="113474" y="72390"/>
                  </a:lnTo>
                  <a:lnTo>
                    <a:pt x="115354" y="72390"/>
                  </a:lnTo>
                  <a:lnTo>
                    <a:pt x="116306" y="73660"/>
                  </a:lnTo>
                  <a:lnTo>
                    <a:pt x="117398" y="74930"/>
                  </a:lnTo>
                  <a:lnTo>
                    <a:pt x="117487" y="76200"/>
                  </a:lnTo>
                  <a:lnTo>
                    <a:pt x="121856" y="78740"/>
                  </a:lnTo>
                  <a:lnTo>
                    <a:pt x="120916" y="77470"/>
                  </a:lnTo>
                  <a:lnTo>
                    <a:pt x="120688" y="77165"/>
                  </a:lnTo>
                  <a:lnTo>
                    <a:pt x="122567" y="73660"/>
                  </a:lnTo>
                  <a:lnTo>
                    <a:pt x="123253" y="72390"/>
                  </a:lnTo>
                  <a:lnTo>
                    <a:pt x="125552" y="72390"/>
                  </a:lnTo>
                  <a:lnTo>
                    <a:pt x="124307" y="74930"/>
                  </a:lnTo>
                  <a:lnTo>
                    <a:pt x="128193" y="78740"/>
                  </a:lnTo>
                  <a:lnTo>
                    <a:pt x="128193" y="77470"/>
                  </a:lnTo>
                  <a:lnTo>
                    <a:pt x="130556" y="77470"/>
                  </a:lnTo>
                  <a:lnTo>
                    <a:pt x="128651" y="80010"/>
                  </a:lnTo>
                  <a:lnTo>
                    <a:pt x="132105" y="78740"/>
                  </a:lnTo>
                  <a:lnTo>
                    <a:pt x="132588" y="80010"/>
                  </a:lnTo>
                  <a:lnTo>
                    <a:pt x="134505" y="82550"/>
                  </a:lnTo>
                  <a:lnTo>
                    <a:pt x="134861" y="80010"/>
                  </a:lnTo>
                  <a:lnTo>
                    <a:pt x="136004" y="78740"/>
                  </a:lnTo>
                  <a:lnTo>
                    <a:pt x="137147" y="77470"/>
                  </a:lnTo>
                  <a:lnTo>
                    <a:pt x="139268" y="78740"/>
                  </a:lnTo>
                  <a:lnTo>
                    <a:pt x="139903" y="81280"/>
                  </a:lnTo>
                  <a:lnTo>
                    <a:pt x="140347" y="81280"/>
                  </a:lnTo>
                  <a:lnTo>
                    <a:pt x="138874" y="82550"/>
                  </a:lnTo>
                  <a:lnTo>
                    <a:pt x="137134" y="85090"/>
                  </a:lnTo>
                  <a:lnTo>
                    <a:pt x="137058" y="81280"/>
                  </a:lnTo>
                  <a:lnTo>
                    <a:pt x="136499" y="82550"/>
                  </a:lnTo>
                  <a:lnTo>
                    <a:pt x="135585" y="82550"/>
                  </a:lnTo>
                  <a:lnTo>
                    <a:pt x="135039" y="83820"/>
                  </a:lnTo>
                  <a:lnTo>
                    <a:pt x="135661" y="86360"/>
                  </a:lnTo>
                  <a:lnTo>
                    <a:pt x="138925" y="86360"/>
                  </a:lnTo>
                  <a:lnTo>
                    <a:pt x="138861" y="85090"/>
                  </a:lnTo>
                  <a:lnTo>
                    <a:pt x="144907" y="83820"/>
                  </a:lnTo>
                  <a:lnTo>
                    <a:pt x="145084" y="85090"/>
                  </a:lnTo>
                  <a:lnTo>
                    <a:pt x="143243" y="86360"/>
                  </a:lnTo>
                  <a:lnTo>
                    <a:pt x="144233" y="86360"/>
                  </a:lnTo>
                  <a:lnTo>
                    <a:pt x="145440" y="85090"/>
                  </a:lnTo>
                  <a:lnTo>
                    <a:pt x="146812" y="86360"/>
                  </a:lnTo>
                  <a:lnTo>
                    <a:pt x="145402" y="87630"/>
                  </a:lnTo>
                  <a:lnTo>
                    <a:pt x="144360" y="90170"/>
                  </a:lnTo>
                  <a:lnTo>
                    <a:pt x="147281" y="90170"/>
                  </a:lnTo>
                  <a:lnTo>
                    <a:pt x="147078" y="91440"/>
                  </a:lnTo>
                  <a:lnTo>
                    <a:pt x="148043" y="93980"/>
                  </a:lnTo>
                  <a:lnTo>
                    <a:pt x="147116" y="93980"/>
                  </a:lnTo>
                  <a:lnTo>
                    <a:pt x="148666" y="96520"/>
                  </a:lnTo>
                  <a:lnTo>
                    <a:pt x="154635" y="92710"/>
                  </a:lnTo>
                  <a:lnTo>
                    <a:pt x="156375" y="95923"/>
                  </a:lnTo>
                  <a:lnTo>
                    <a:pt x="156705" y="96520"/>
                  </a:lnTo>
                  <a:lnTo>
                    <a:pt x="157073" y="95250"/>
                  </a:lnTo>
                  <a:lnTo>
                    <a:pt x="158369" y="95250"/>
                  </a:lnTo>
                  <a:lnTo>
                    <a:pt x="160845" y="97790"/>
                  </a:lnTo>
                  <a:lnTo>
                    <a:pt x="161861" y="101600"/>
                  </a:lnTo>
                  <a:lnTo>
                    <a:pt x="166636" y="100330"/>
                  </a:lnTo>
                  <a:lnTo>
                    <a:pt x="166408" y="105410"/>
                  </a:lnTo>
                  <a:lnTo>
                    <a:pt x="169379" y="105410"/>
                  </a:lnTo>
                  <a:lnTo>
                    <a:pt x="167093" y="100330"/>
                  </a:lnTo>
                  <a:lnTo>
                    <a:pt x="166535" y="99060"/>
                  </a:lnTo>
                  <a:lnTo>
                    <a:pt x="171500" y="100330"/>
                  </a:lnTo>
                  <a:lnTo>
                    <a:pt x="175133" y="100330"/>
                  </a:lnTo>
                  <a:lnTo>
                    <a:pt x="170840" y="104140"/>
                  </a:lnTo>
                  <a:lnTo>
                    <a:pt x="171297" y="105410"/>
                  </a:lnTo>
                  <a:lnTo>
                    <a:pt x="173812" y="104140"/>
                  </a:lnTo>
                  <a:lnTo>
                    <a:pt x="178523" y="102870"/>
                  </a:lnTo>
                  <a:lnTo>
                    <a:pt x="179514" y="106680"/>
                  </a:lnTo>
                  <a:lnTo>
                    <a:pt x="177825" y="106680"/>
                  </a:lnTo>
                  <a:lnTo>
                    <a:pt x="176834" y="105410"/>
                  </a:lnTo>
                  <a:lnTo>
                    <a:pt x="177723" y="109220"/>
                  </a:lnTo>
                  <a:lnTo>
                    <a:pt x="173329" y="110490"/>
                  </a:lnTo>
                  <a:lnTo>
                    <a:pt x="172212" y="109220"/>
                  </a:lnTo>
                  <a:lnTo>
                    <a:pt x="172491" y="113030"/>
                  </a:lnTo>
                  <a:lnTo>
                    <a:pt x="175704" y="110490"/>
                  </a:lnTo>
                  <a:lnTo>
                    <a:pt x="182003" y="111760"/>
                  </a:lnTo>
                  <a:lnTo>
                    <a:pt x="185229" y="110490"/>
                  </a:lnTo>
                  <a:lnTo>
                    <a:pt x="185699" y="111760"/>
                  </a:lnTo>
                  <a:lnTo>
                    <a:pt x="184721" y="111760"/>
                  </a:lnTo>
                  <a:lnTo>
                    <a:pt x="185331" y="116840"/>
                  </a:lnTo>
                  <a:lnTo>
                    <a:pt x="189674" y="107950"/>
                  </a:lnTo>
                  <a:lnTo>
                    <a:pt x="192468" y="111760"/>
                  </a:lnTo>
                  <a:lnTo>
                    <a:pt x="193319" y="113030"/>
                  </a:lnTo>
                  <a:lnTo>
                    <a:pt x="193509" y="114300"/>
                  </a:lnTo>
                  <a:lnTo>
                    <a:pt x="196532" y="114300"/>
                  </a:lnTo>
                  <a:lnTo>
                    <a:pt x="195618" y="115570"/>
                  </a:lnTo>
                  <a:lnTo>
                    <a:pt x="194945" y="115570"/>
                  </a:lnTo>
                  <a:lnTo>
                    <a:pt x="199250" y="116840"/>
                  </a:lnTo>
                  <a:lnTo>
                    <a:pt x="199085" y="118110"/>
                  </a:lnTo>
                  <a:lnTo>
                    <a:pt x="200329" y="116840"/>
                  </a:lnTo>
                  <a:lnTo>
                    <a:pt x="202653" y="115570"/>
                  </a:lnTo>
                  <a:lnTo>
                    <a:pt x="203720" y="115570"/>
                  </a:lnTo>
                  <a:lnTo>
                    <a:pt x="204101" y="116840"/>
                  </a:lnTo>
                  <a:lnTo>
                    <a:pt x="205714" y="116840"/>
                  </a:lnTo>
                  <a:lnTo>
                    <a:pt x="205473" y="119380"/>
                  </a:lnTo>
                  <a:lnTo>
                    <a:pt x="204495" y="119380"/>
                  </a:lnTo>
                  <a:lnTo>
                    <a:pt x="205422" y="122631"/>
                  </a:lnTo>
                  <a:lnTo>
                    <a:pt x="205574" y="121920"/>
                  </a:lnTo>
                  <a:lnTo>
                    <a:pt x="208013" y="120650"/>
                  </a:lnTo>
                  <a:lnTo>
                    <a:pt x="207670" y="121920"/>
                  </a:lnTo>
                  <a:lnTo>
                    <a:pt x="208153" y="123190"/>
                  </a:lnTo>
                  <a:lnTo>
                    <a:pt x="208508" y="124460"/>
                  </a:lnTo>
                  <a:lnTo>
                    <a:pt x="211366" y="124460"/>
                  </a:lnTo>
                  <a:lnTo>
                    <a:pt x="209791" y="127000"/>
                  </a:lnTo>
                  <a:lnTo>
                    <a:pt x="211404" y="127000"/>
                  </a:lnTo>
                  <a:lnTo>
                    <a:pt x="213029" y="128270"/>
                  </a:lnTo>
                  <a:lnTo>
                    <a:pt x="210807" y="130810"/>
                  </a:lnTo>
                  <a:lnTo>
                    <a:pt x="213067" y="130810"/>
                  </a:lnTo>
                  <a:lnTo>
                    <a:pt x="214020" y="129540"/>
                  </a:lnTo>
                  <a:lnTo>
                    <a:pt x="215950" y="129540"/>
                  </a:lnTo>
                  <a:lnTo>
                    <a:pt x="217589" y="130810"/>
                  </a:lnTo>
                  <a:lnTo>
                    <a:pt x="217347" y="131267"/>
                  </a:lnTo>
                  <a:lnTo>
                    <a:pt x="219837" y="132080"/>
                  </a:lnTo>
                  <a:lnTo>
                    <a:pt x="221437" y="134620"/>
                  </a:lnTo>
                  <a:lnTo>
                    <a:pt x="228231" y="134620"/>
                  </a:lnTo>
                  <a:lnTo>
                    <a:pt x="229158" y="137160"/>
                  </a:lnTo>
                  <a:lnTo>
                    <a:pt x="226593" y="137160"/>
                  </a:lnTo>
                  <a:lnTo>
                    <a:pt x="226568" y="138430"/>
                  </a:lnTo>
                  <a:lnTo>
                    <a:pt x="229819" y="137160"/>
                  </a:lnTo>
                  <a:lnTo>
                    <a:pt x="230136" y="137160"/>
                  </a:lnTo>
                  <a:lnTo>
                    <a:pt x="229146" y="138430"/>
                  </a:lnTo>
                  <a:lnTo>
                    <a:pt x="231089" y="138430"/>
                  </a:lnTo>
                  <a:lnTo>
                    <a:pt x="231457" y="134620"/>
                  </a:lnTo>
                  <a:lnTo>
                    <a:pt x="234048" y="135890"/>
                  </a:lnTo>
                  <a:lnTo>
                    <a:pt x="237070" y="132080"/>
                  </a:lnTo>
                  <a:lnTo>
                    <a:pt x="234505" y="143510"/>
                  </a:lnTo>
                  <a:lnTo>
                    <a:pt x="239725" y="140970"/>
                  </a:lnTo>
                  <a:lnTo>
                    <a:pt x="239674" y="142240"/>
                  </a:lnTo>
                  <a:lnTo>
                    <a:pt x="238048" y="143510"/>
                  </a:lnTo>
                  <a:lnTo>
                    <a:pt x="237350" y="144780"/>
                  </a:lnTo>
                  <a:lnTo>
                    <a:pt x="241554" y="144780"/>
                  </a:lnTo>
                  <a:lnTo>
                    <a:pt x="246786" y="143510"/>
                  </a:lnTo>
                  <a:lnTo>
                    <a:pt x="247548" y="147281"/>
                  </a:lnTo>
                  <a:lnTo>
                    <a:pt x="247548" y="147408"/>
                  </a:lnTo>
                  <a:lnTo>
                    <a:pt x="247700" y="148221"/>
                  </a:lnTo>
                  <a:lnTo>
                    <a:pt x="248069" y="149174"/>
                  </a:lnTo>
                  <a:lnTo>
                    <a:pt x="247561" y="146735"/>
                  </a:lnTo>
                  <a:lnTo>
                    <a:pt x="247624" y="143510"/>
                  </a:lnTo>
                  <a:lnTo>
                    <a:pt x="251828" y="142240"/>
                  </a:lnTo>
                  <a:lnTo>
                    <a:pt x="255333" y="142240"/>
                  </a:lnTo>
                  <a:lnTo>
                    <a:pt x="255320" y="142379"/>
                  </a:lnTo>
                  <a:lnTo>
                    <a:pt x="256159" y="141922"/>
                  </a:lnTo>
                  <a:lnTo>
                    <a:pt x="257644" y="141097"/>
                  </a:lnTo>
                  <a:lnTo>
                    <a:pt x="256984" y="141211"/>
                  </a:lnTo>
                  <a:lnTo>
                    <a:pt x="256235" y="141351"/>
                  </a:lnTo>
                  <a:lnTo>
                    <a:pt x="255587" y="141478"/>
                  </a:lnTo>
                  <a:lnTo>
                    <a:pt x="255689" y="140970"/>
                  </a:lnTo>
                  <a:lnTo>
                    <a:pt x="255917" y="139700"/>
                  </a:lnTo>
                  <a:lnTo>
                    <a:pt x="255917" y="138430"/>
                  </a:lnTo>
                  <a:lnTo>
                    <a:pt x="260235" y="139700"/>
                  </a:lnTo>
                  <a:lnTo>
                    <a:pt x="259118" y="140970"/>
                  </a:lnTo>
                  <a:lnTo>
                    <a:pt x="258787" y="141262"/>
                  </a:lnTo>
                  <a:lnTo>
                    <a:pt x="258978" y="143510"/>
                  </a:lnTo>
                  <a:lnTo>
                    <a:pt x="257048" y="144780"/>
                  </a:lnTo>
                  <a:lnTo>
                    <a:pt x="256197" y="145300"/>
                  </a:lnTo>
                  <a:lnTo>
                    <a:pt x="256197" y="149860"/>
                  </a:lnTo>
                  <a:lnTo>
                    <a:pt x="254876" y="149860"/>
                  </a:lnTo>
                  <a:lnTo>
                    <a:pt x="254850" y="147320"/>
                  </a:lnTo>
                  <a:lnTo>
                    <a:pt x="255511" y="148590"/>
                  </a:lnTo>
                  <a:lnTo>
                    <a:pt x="256019" y="148590"/>
                  </a:lnTo>
                  <a:lnTo>
                    <a:pt x="256197" y="149860"/>
                  </a:lnTo>
                  <a:lnTo>
                    <a:pt x="256197" y="145300"/>
                  </a:lnTo>
                  <a:lnTo>
                    <a:pt x="254965" y="146050"/>
                  </a:lnTo>
                  <a:lnTo>
                    <a:pt x="255320" y="143510"/>
                  </a:lnTo>
                  <a:lnTo>
                    <a:pt x="253149" y="144780"/>
                  </a:lnTo>
                  <a:lnTo>
                    <a:pt x="250875" y="146050"/>
                  </a:lnTo>
                  <a:lnTo>
                    <a:pt x="249669" y="147320"/>
                  </a:lnTo>
                  <a:lnTo>
                    <a:pt x="250710" y="147320"/>
                  </a:lnTo>
                  <a:lnTo>
                    <a:pt x="250240" y="148590"/>
                  </a:lnTo>
                  <a:lnTo>
                    <a:pt x="251879" y="148590"/>
                  </a:lnTo>
                  <a:lnTo>
                    <a:pt x="249936" y="152400"/>
                  </a:lnTo>
                  <a:lnTo>
                    <a:pt x="251142" y="151130"/>
                  </a:lnTo>
                  <a:lnTo>
                    <a:pt x="253339" y="156210"/>
                  </a:lnTo>
                  <a:lnTo>
                    <a:pt x="258787" y="154940"/>
                  </a:lnTo>
                  <a:lnTo>
                    <a:pt x="265150" y="152400"/>
                  </a:lnTo>
                  <a:lnTo>
                    <a:pt x="270687" y="154940"/>
                  </a:lnTo>
                  <a:lnTo>
                    <a:pt x="267589" y="156210"/>
                  </a:lnTo>
                  <a:lnTo>
                    <a:pt x="267182" y="158750"/>
                  </a:lnTo>
                  <a:lnTo>
                    <a:pt x="266661" y="159296"/>
                  </a:lnTo>
                  <a:lnTo>
                    <a:pt x="268833" y="163830"/>
                  </a:lnTo>
                  <a:lnTo>
                    <a:pt x="271614" y="163830"/>
                  </a:lnTo>
                  <a:lnTo>
                    <a:pt x="270408" y="165100"/>
                  </a:lnTo>
                  <a:lnTo>
                    <a:pt x="268681" y="166370"/>
                  </a:lnTo>
                  <a:lnTo>
                    <a:pt x="267055" y="165100"/>
                  </a:lnTo>
                  <a:lnTo>
                    <a:pt x="266242" y="170180"/>
                  </a:lnTo>
                  <a:lnTo>
                    <a:pt x="270332" y="166370"/>
                  </a:lnTo>
                  <a:lnTo>
                    <a:pt x="274421" y="162560"/>
                  </a:lnTo>
                  <a:lnTo>
                    <a:pt x="274027" y="166370"/>
                  </a:lnTo>
                  <a:lnTo>
                    <a:pt x="274916" y="166370"/>
                  </a:lnTo>
                  <a:lnTo>
                    <a:pt x="276644" y="170180"/>
                  </a:lnTo>
                  <a:lnTo>
                    <a:pt x="274358" y="170180"/>
                  </a:lnTo>
                  <a:lnTo>
                    <a:pt x="275666" y="171450"/>
                  </a:lnTo>
                  <a:lnTo>
                    <a:pt x="277990" y="173990"/>
                  </a:lnTo>
                  <a:lnTo>
                    <a:pt x="282956" y="176530"/>
                  </a:lnTo>
                  <a:lnTo>
                    <a:pt x="285597" y="176530"/>
                  </a:lnTo>
                  <a:lnTo>
                    <a:pt x="287578" y="175260"/>
                  </a:lnTo>
                  <a:lnTo>
                    <a:pt x="287147" y="176530"/>
                  </a:lnTo>
                  <a:lnTo>
                    <a:pt x="282968" y="179070"/>
                  </a:lnTo>
                  <a:lnTo>
                    <a:pt x="282079" y="180340"/>
                  </a:lnTo>
                  <a:lnTo>
                    <a:pt x="288785" y="177355"/>
                  </a:lnTo>
                  <a:lnTo>
                    <a:pt x="293547" y="175260"/>
                  </a:lnTo>
                  <a:lnTo>
                    <a:pt x="299351" y="172720"/>
                  </a:lnTo>
                  <a:lnTo>
                    <a:pt x="295833" y="175260"/>
                  </a:lnTo>
                  <a:lnTo>
                    <a:pt x="291426" y="183388"/>
                  </a:lnTo>
                  <a:lnTo>
                    <a:pt x="292569" y="181610"/>
                  </a:lnTo>
                  <a:lnTo>
                    <a:pt x="293509" y="181610"/>
                  </a:lnTo>
                  <a:lnTo>
                    <a:pt x="291884" y="186690"/>
                  </a:lnTo>
                  <a:lnTo>
                    <a:pt x="292938" y="185420"/>
                  </a:lnTo>
                  <a:lnTo>
                    <a:pt x="292392" y="189064"/>
                  </a:lnTo>
                  <a:lnTo>
                    <a:pt x="297827" y="185420"/>
                  </a:lnTo>
                  <a:lnTo>
                    <a:pt x="298780" y="186690"/>
                  </a:lnTo>
                  <a:lnTo>
                    <a:pt x="297878" y="186690"/>
                  </a:lnTo>
                  <a:lnTo>
                    <a:pt x="294208" y="190322"/>
                  </a:lnTo>
                  <a:lnTo>
                    <a:pt x="298907" y="189534"/>
                  </a:lnTo>
                  <a:lnTo>
                    <a:pt x="296456" y="193040"/>
                  </a:lnTo>
                  <a:lnTo>
                    <a:pt x="295681" y="194310"/>
                  </a:lnTo>
                  <a:lnTo>
                    <a:pt x="296354" y="194310"/>
                  </a:lnTo>
                  <a:lnTo>
                    <a:pt x="297942" y="198120"/>
                  </a:lnTo>
                  <a:lnTo>
                    <a:pt x="299135" y="198120"/>
                  </a:lnTo>
                  <a:lnTo>
                    <a:pt x="299123" y="195580"/>
                  </a:lnTo>
                  <a:lnTo>
                    <a:pt x="301396" y="199390"/>
                  </a:lnTo>
                  <a:lnTo>
                    <a:pt x="305981" y="195580"/>
                  </a:lnTo>
                  <a:lnTo>
                    <a:pt x="309041" y="193040"/>
                  </a:lnTo>
                  <a:lnTo>
                    <a:pt x="311835" y="196850"/>
                  </a:lnTo>
                  <a:lnTo>
                    <a:pt x="310426" y="196850"/>
                  </a:lnTo>
                  <a:lnTo>
                    <a:pt x="304571" y="200660"/>
                  </a:lnTo>
                  <a:lnTo>
                    <a:pt x="305435" y="203200"/>
                  </a:lnTo>
                  <a:lnTo>
                    <a:pt x="320878" y="195580"/>
                  </a:lnTo>
                  <a:lnTo>
                    <a:pt x="325615" y="198120"/>
                  </a:lnTo>
                  <a:lnTo>
                    <a:pt x="324624" y="199390"/>
                  </a:lnTo>
                  <a:lnTo>
                    <a:pt x="325882" y="199390"/>
                  </a:lnTo>
                  <a:lnTo>
                    <a:pt x="328345" y="200660"/>
                  </a:lnTo>
                  <a:lnTo>
                    <a:pt x="323113" y="201930"/>
                  </a:lnTo>
                  <a:lnTo>
                    <a:pt x="311251" y="204470"/>
                  </a:lnTo>
                  <a:lnTo>
                    <a:pt x="306273" y="205740"/>
                  </a:lnTo>
                  <a:lnTo>
                    <a:pt x="306171" y="208280"/>
                  </a:lnTo>
                  <a:lnTo>
                    <a:pt x="304825" y="207010"/>
                  </a:lnTo>
                  <a:lnTo>
                    <a:pt x="306539" y="209550"/>
                  </a:lnTo>
                  <a:lnTo>
                    <a:pt x="305701" y="210820"/>
                  </a:lnTo>
                  <a:lnTo>
                    <a:pt x="303555" y="209550"/>
                  </a:lnTo>
                  <a:lnTo>
                    <a:pt x="303022" y="209550"/>
                  </a:lnTo>
                  <a:lnTo>
                    <a:pt x="305765" y="214630"/>
                  </a:lnTo>
                  <a:lnTo>
                    <a:pt x="308711" y="212090"/>
                  </a:lnTo>
                  <a:lnTo>
                    <a:pt x="311619" y="215900"/>
                  </a:lnTo>
                  <a:lnTo>
                    <a:pt x="314071" y="213360"/>
                  </a:lnTo>
                  <a:lnTo>
                    <a:pt x="311708" y="212090"/>
                  </a:lnTo>
                  <a:lnTo>
                    <a:pt x="309321" y="212090"/>
                  </a:lnTo>
                  <a:lnTo>
                    <a:pt x="306908" y="210820"/>
                  </a:lnTo>
                  <a:lnTo>
                    <a:pt x="309778" y="208280"/>
                  </a:lnTo>
                  <a:lnTo>
                    <a:pt x="318020" y="207010"/>
                  </a:lnTo>
                  <a:lnTo>
                    <a:pt x="320052" y="210820"/>
                  </a:lnTo>
                  <a:lnTo>
                    <a:pt x="319468" y="212090"/>
                  </a:lnTo>
                  <a:lnTo>
                    <a:pt x="313994" y="214630"/>
                  </a:lnTo>
                  <a:lnTo>
                    <a:pt x="314413" y="214630"/>
                  </a:lnTo>
                  <a:lnTo>
                    <a:pt x="317487" y="215900"/>
                  </a:lnTo>
                  <a:lnTo>
                    <a:pt x="316953" y="217170"/>
                  </a:lnTo>
                  <a:lnTo>
                    <a:pt x="314198" y="217170"/>
                  </a:lnTo>
                  <a:lnTo>
                    <a:pt x="314413" y="219710"/>
                  </a:lnTo>
                  <a:lnTo>
                    <a:pt x="320700" y="217170"/>
                  </a:lnTo>
                  <a:lnTo>
                    <a:pt x="319265" y="222250"/>
                  </a:lnTo>
                  <a:lnTo>
                    <a:pt x="319633" y="222250"/>
                  </a:lnTo>
                  <a:lnTo>
                    <a:pt x="316801" y="227330"/>
                  </a:lnTo>
                  <a:lnTo>
                    <a:pt x="318795" y="226060"/>
                  </a:lnTo>
                  <a:lnTo>
                    <a:pt x="321576" y="222250"/>
                  </a:lnTo>
                  <a:lnTo>
                    <a:pt x="332689" y="213360"/>
                  </a:lnTo>
                  <a:lnTo>
                    <a:pt x="336092" y="212090"/>
                  </a:lnTo>
                  <a:lnTo>
                    <a:pt x="335699" y="218440"/>
                  </a:lnTo>
                  <a:lnTo>
                    <a:pt x="334441" y="220980"/>
                  </a:lnTo>
                  <a:lnTo>
                    <a:pt x="332422" y="224790"/>
                  </a:lnTo>
                  <a:lnTo>
                    <a:pt x="326136" y="223520"/>
                  </a:lnTo>
                  <a:lnTo>
                    <a:pt x="324396" y="227330"/>
                  </a:lnTo>
                  <a:lnTo>
                    <a:pt x="325310" y="226060"/>
                  </a:lnTo>
                  <a:lnTo>
                    <a:pt x="327469" y="226060"/>
                  </a:lnTo>
                  <a:lnTo>
                    <a:pt x="327266" y="227330"/>
                  </a:lnTo>
                  <a:lnTo>
                    <a:pt x="324459" y="227330"/>
                  </a:lnTo>
                  <a:lnTo>
                    <a:pt x="326085" y="229870"/>
                  </a:lnTo>
                  <a:lnTo>
                    <a:pt x="329628" y="227330"/>
                  </a:lnTo>
                  <a:lnTo>
                    <a:pt x="328307" y="233680"/>
                  </a:lnTo>
                  <a:lnTo>
                    <a:pt x="329488" y="228600"/>
                  </a:lnTo>
                  <a:lnTo>
                    <a:pt x="331635" y="229870"/>
                  </a:lnTo>
                  <a:lnTo>
                    <a:pt x="330123" y="231140"/>
                  </a:lnTo>
                  <a:lnTo>
                    <a:pt x="331609" y="232410"/>
                  </a:lnTo>
                  <a:lnTo>
                    <a:pt x="333349" y="231140"/>
                  </a:lnTo>
                  <a:lnTo>
                    <a:pt x="340258" y="229870"/>
                  </a:lnTo>
                  <a:lnTo>
                    <a:pt x="342442" y="231140"/>
                  </a:lnTo>
                  <a:lnTo>
                    <a:pt x="341503" y="231140"/>
                  </a:lnTo>
                  <a:lnTo>
                    <a:pt x="340245" y="233680"/>
                  </a:lnTo>
                  <a:lnTo>
                    <a:pt x="342392" y="237490"/>
                  </a:lnTo>
                  <a:lnTo>
                    <a:pt x="341884" y="240030"/>
                  </a:lnTo>
                  <a:lnTo>
                    <a:pt x="343979" y="243840"/>
                  </a:lnTo>
                  <a:lnTo>
                    <a:pt x="343344" y="245110"/>
                  </a:lnTo>
                  <a:lnTo>
                    <a:pt x="343268" y="247383"/>
                  </a:lnTo>
                  <a:lnTo>
                    <a:pt x="347154" y="245110"/>
                  </a:lnTo>
                  <a:lnTo>
                    <a:pt x="353250" y="245110"/>
                  </a:lnTo>
                  <a:lnTo>
                    <a:pt x="357428" y="247650"/>
                  </a:lnTo>
                  <a:lnTo>
                    <a:pt x="360159" y="250190"/>
                  </a:lnTo>
                  <a:lnTo>
                    <a:pt x="355231" y="251460"/>
                  </a:lnTo>
                  <a:lnTo>
                    <a:pt x="356158" y="251460"/>
                  </a:lnTo>
                  <a:lnTo>
                    <a:pt x="357212" y="254000"/>
                  </a:lnTo>
                  <a:lnTo>
                    <a:pt x="359791" y="255270"/>
                  </a:lnTo>
                  <a:lnTo>
                    <a:pt x="364248" y="255270"/>
                  </a:lnTo>
                  <a:lnTo>
                    <a:pt x="366128" y="256540"/>
                  </a:lnTo>
                  <a:lnTo>
                    <a:pt x="365582" y="259080"/>
                  </a:lnTo>
                  <a:lnTo>
                    <a:pt x="363562" y="262890"/>
                  </a:lnTo>
                  <a:lnTo>
                    <a:pt x="359829" y="261620"/>
                  </a:lnTo>
                  <a:lnTo>
                    <a:pt x="357924" y="262890"/>
                  </a:lnTo>
                  <a:lnTo>
                    <a:pt x="355727" y="261620"/>
                  </a:lnTo>
                  <a:lnTo>
                    <a:pt x="358025" y="259080"/>
                  </a:lnTo>
                  <a:lnTo>
                    <a:pt x="357035" y="256540"/>
                  </a:lnTo>
                  <a:lnTo>
                    <a:pt x="356717" y="259080"/>
                  </a:lnTo>
                  <a:lnTo>
                    <a:pt x="355358" y="259080"/>
                  </a:lnTo>
                  <a:lnTo>
                    <a:pt x="353809" y="257810"/>
                  </a:lnTo>
                  <a:lnTo>
                    <a:pt x="354203" y="256540"/>
                  </a:lnTo>
                  <a:lnTo>
                    <a:pt x="352463" y="259080"/>
                  </a:lnTo>
                  <a:lnTo>
                    <a:pt x="358355" y="266700"/>
                  </a:lnTo>
                  <a:lnTo>
                    <a:pt x="357657" y="273050"/>
                  </a:lnTo>
                  <a:lnTo>
                    <a:pt x="358965" y="273050"/>
                  </a:lnTo>
                  <a:lnTo>
                    <a:pt x="360540" y="274320"/>
                  </a:lnTo>
                  <a:lnTo>
                    <a:pt x="361480" y="273050"/>
                  </a:lnTo>
                  <a:lnTo>
                    <a:pt x="360502" y="271780"/>
                  </a:lnTo>
                  <a:lnTo>
                    <a:pt x="362356" y="269240"/>
                  </a:lnTo>
                  <a:lnTo>
                    <a:pt x="364883" y="273050"/>
                  </a:lnTo>
                  <a:lnTo>
                    <a:pt x="365277" y="270510"/>
                  </a:lnTo>
                  <a:lnTo>
                    <a:pt x="367690" y="271780"/>
                  </a:lnTo>
                  <a:lnTo>
                    <a:pt x="371360" y="273050"/>
                  </a:lnTo>
                  <a:lnTo>
                    <a:pt x="370928" y="276860"/>
                  </a:lnTo>
                  <a:lnTo>
                    <a:pt x="367690" y="279400"/>
                  </a:lnTo>
                  <a:lnTo>
                    <a:pt x="368668" y="278130"/>
                  </a:lnTo>
                  <a:lnTo>
                    <a:pt x="368782" y="277799"/>
                  </a:lnTo>
                  <a:lnTo>
                    <a:pt x="364604" y="281940"/>
                  </a:lnTo>
                  <a:lnTo>
                    <a:pt x="369557" y="281940"/>
                  </a:lnTo>
                  <a:lnTo>
                    <a:pt x="371259" y="279400"/>
                  </a:lnTo>
                  <a:lnTo>
                    <a:pt x="373634" y="280670"/>
                  </a:lnTo>
                  <a:lnTo>
                    <a:pt x="377024" y="281597"/>
                  </a:lnTo>
                  <a:lnTo>
                    <a:pt x="377837" y="278130"/>
                  </a:lnTo>
                  <a:lnTo>
                    <a:pt x="378726" y="274320"/>
                  </a:lnTo>
                  <a:close/>
                </a:path>
                <a:path w="393700" h="363220">
                  <a:moveTo>
                    <a:pt x="379044" y="347433"/>
                  </a:moveTo>
                  <a:lnTo>
                    <a:pt x="377723" y="347484"/>
                  </a:lnTo>
                  <a:lnTo>
                    <a:pt x="376453" y="348869"/>
                  </a:lnTo>
                  <a:lnTo>
                    <a:pt x="377812" y="350151"/>
                  </a:lnTo>
                  <a:lnTo>
                    <a:pt x="377151" y="349516"/>
                  </a:lnTo>
                  <a:lnTo>
                    <a:pt x="379044" y="347433"/>
                  </a:lnTo>
                  <a:close/>
                </a:path>
                <a:path w="393700" h="363220">
                  <a:moveTo>
                    <a:pt x="379526" y="320433"/>
                  </a:moveTo>
                  <a:lnTo>
                    <a:pt x="378434" y="320814"/>
                  </a:lnTo>
                  <a:lnTo>
                    <a:pt x="376872" y="321437"/>
                  </a:lnTo>
                  <a:lnTo>
                    <a:pt x="374777" y="322795"/>
                  </a:lnTo>
                  <a:lnTo>
                    <a:pt x="375170" y="323062"/>
                  </a:lnTo>
                  <a:lnTo>
                    <a:pt x="376199" y="323227"/>
                  </a:lnTo>
                  <a:lnTo>
                    <a:pt x="376047" y="324167"/>
                  </a:lnTo>
                  <a:lnTo>
                    <a:pt x="375958" y="324370"/>
                  </a:lnTo>
                  <a:lnTo>
                    <a:pt x="375348" y="325208"/>
                  </a:lnTo>
                  <a:lnTo>
                    <a:pt x="374815" y="324370"/>
                  </a:lnTo>
                  <a:lnTo>
                    <a:pt x="373989" y="324497"/>
                  </a:lnTo>
                  <a:lnTo>
                    <a:pt x="374713" y="325031"/>
                  </a:lnTo>
                  <a:lnTo>
                    <a:pt x="375996" y="326453"/>
                  </a:lnTo>
                  <a:lnTo>
                    <a:pt x="376643" y="325208"/>
                  </a:lnTo>
                  <a:lnTo>
                    <a:pt x="377012" y="324497"/>
                  </a:lnTo>
                  <a:lnTo>
                    <a:pt x="376961" y="324370"/>
                  </a:lnTo>
                  <a:lnTo>
                    <a:pt x="376682" y="324167"/>
                  </a:lnTo>
                  <a:lnTo>
                    <a:pt x="377431" y="322364"/>
                  </a:lnTo>
                  <a:lnTo>
                    <a:pt x="379526" y="320433"/>
                  </a:lnTo>
                  <a:close/>
                </a:path>
                <a:path w="393700" h="363220">
                  <a:moveTo>
                    <a:pt x="379882" y="276288"/>
                  </a:moveTo>
                  <a:lnTo>
                    <a:pt x="378866" y="274891"/>
                  </a:lnTo>
                  <a:lnTo>
                    <a:pt x="379349" y="275894"/>
                  </a:lnTo>
                  <a:lnTo>
                    <a:pt x="378879" y="276453"/>
                  </a:lnTo>
                  <a:lnTo>
                    <a:pt x="378612" y="277126"/>
                  </a:lnTo>
                  <a:lnTo>
                    <a:pt x="379234" y="276872"/>
                  </a:lnTo>
                  <a:lnTo>
                    <a:pt x="379882" y="276288"/>
                  </a:lnTo>
                  <a:close/>
                </a:path>
                <a:path w="393700" h="363220">
                  <a:moveTo>
                    <a:pt x="380276" y="276821"/>
                  </a:moveTo>
                  <a:lnTo>
                    <a:pt x="380009" y="276161"/>
                  </a:lnTo>
                  <a:lnTo>
                    <a:pt x="380009" y="276453"/>
                  </a:lnTo>
                  <a:lnTo>
                    <a:pt x="380276" y="276821"/>
                  </a:lnTo>
                  <a:close/>
                </a:path>
                <a:path w="393700" h="363220">
                  <a:moveTo>
                    <a:pt x="380644" y="320052"/>
                  </a:moveTo>
                  <a:lnTo>
                    <a:pt x="380238" y="319786"/>
                  </a:lnTo>
                  <a:lnTo>
                    <a:pt x="379526" y="320433"/>
                  </a:lnTo>
                  <a:lnTo>
                    <a:pt x="380644" y="320052"/>
                  </a:lnTo>
                  <a:close/>
                </a:path>
                <a:path w="393700" h="363220">
                  <a:moveTo>
                    <a:pt x="380657" y="291795"/>
                  </a:moveTo>
                  <a:lnTo>
                    <a:pt x="379272" y="292074"/>
                  </a:lnTo>
                  <a:lnTo>
                    <a:pt x="378739" y="292201"/>
                  </a:lnTo>
                  <a:lnTo>
                    <a:pt x="376809" y="290360"/>
                  </a:lnTo>
                  <a:lnTo>
                    <a:pt x="376288" y="290906"/>
                  </a:lnTo>
                  <a:lnTo>
                    <a:pt x="375907" y="292303"/>
                  </a:lnTo>
                  <a:lnTo>
                    <a:pt x="374688" y="294474"/>
                  </a:lnTo>
                  <a:lnTo>
                    <a:pt x="373888" y="295249"/>
                  </a:lnTo>
                  <a:lnTo>
                    <a:pt x="372656" y="294589"/>
                  </a:lnTo>
                  <a:lnTo>
                    <a:pt x="370763" y="292049"/>
                  </a:lnTo>
                  <a:lnTo>
                    <a:pt x="371030" y="292049"/>
                  </a:lnTo>
                  <a:lnTo>
                    <a:pt x="370801" y="291655"/>
                  </a:lnTo>
                  <a:lnTo>
                    <a:pt x="368579" y="287870"/>
                  </a:lnTo>
                  <a:lnTo>
                    <a:pt x="364642" y="289661"/>
                  </a:lnTo>
                  <a:lnTo>
                    <a:pt x="366725" y="291655"/>
                  </a:lnTo>
                  <a:lnTo>
                    <a:pt x="365950" y="291820"/>
                  </a:lnTo>
                  <a:lnTo>
                    <a:pt x="366115" y="291896"/>
                  </a:lnTo>
                  <a:lnTo>
                    <a:pt x="366750" y="291680"/>
                  </a:lnTo>
                  <a:lnTo>
                    <a:pt x="369544" y="293522"/>
                  </a:lnTo>
                  <a:lnTo>
                    <a:pt x="367588" y="296214"/>
                  </a:lnTo>
                  <a:lnTo>
                    <a:pt x="369747" y="297840"/>
                  </a:lnTo>
                  <a:lnTo>
                    <a:pt x="375818" y="295249"/>
                  </a:lnTo>
                  <a:lnTo>
                    <a:pt x="376948" y="294767"/>
                  </a:lnTo>
                  <a:lnTo>
                    <a:pt x="380149" y="292201"/>
                  </a:lnTo>
                  <a:lnTo>
                    <a:pt x="380657" y="291795"/>
                  </a:lnTo>
                  <a:close/>
                </a:path>
                <a:path w="393700" h="363220">
                  <a:moveTo>
                    <a:pt x="380796" y="281940"/>
                  </a:moveTo>
                  <a:lnTo>
                    <a:pt x="378066" y="283502"/>
                  </a:lnTo>
                  <a:lnTo>
                    <a:pt x="377990" y="284035"/>
                  </a:lnTo>
                  <a:lnTo>
                    <a:pt x="380796" y="281940"/>
                  </a:lnTo>
                  <a:close/>
                </a:path>
                <a:path w="393700" h="363220">
                  <a:moveTo>
                    <a:pt x="381000" y="283210"/>
                  </a:moveTo>
                  <a:lnTo>
                    <a:pt x="377952" y="284289"/>
                  </a:lnTo>
                  <a:lnTo>
                    <a:pt x="377926" y="284480"/>
                  </a:lnTo>
                  <a:lnTo>
                    <a:pt x="381000" y="283210"/>
                  </a:lnTo>
                  <a:close/>
                </a:path>
                <a:path w="393700" h="363220">
                  <a:moveTo>
                    <a:pt x="381101" y="291744"/>
                  </a:moveTo>
                  <a:lnTo>
                    <a:pt x="381063" y="291503"/>
                  </a:lnTo>
                  <a:lnTo>
                    <a:pt x="380669" y="291807"/>
                  </a:lnTo>
                  <a:lnTo>
                    <a:pt x="380822" y="291782"/>
                  </a:lnTo>
                  <a:lnTo>
                    <a:pt x="380949" y="291769"/>
                  </a:lnTo>
                  <a:lnTo>
                    <a:pt x="381101" y="291744"/>
                  </a:lnTo>
                  <a:close/>
                </a:path>
                <a:path w="393700" h="363220">
                  <a:moveTo>
                    <a:pt x="382104" y="362623"/>
                  </a:moveTo>
                  <a:lnTo>
                    <a:pt x="379844" y="360210"/>
                  </a:lnTo>
                  <a:lnTo>
                    <a:pt x="381127" y="362267"/>
                  </a:lnTo>
                  <a:lnTo>
                    <a:pt x="382104" y="362623"/>
                  </a:lnTo>
                  <a:close/>
                </a:path>
                <a:path w="393700" h="363220">
                  <a:moveTo>
                    <a:pt x="382231" y="353136"/>
                  </a:moveTo>
                  <a:lnTo>
                    <a:pt x="380822" y="350393"/>
                  </a:lnTo>
                  <a:lnTo>
                    <a:pt x="382054" y="348310"/>
                  </a:lnTo>
                  <a:lnTo>
                    <a:pt x="377825" y="349478"/>
                  </a:lnTo>
                  <a:lnTo>
                    <a:pt x="382231" y="353136"/>
                  </a:lnTo>
                  <a:close/>
                </a:path>
                <a:path w="393700" h="363220">
                  <a:moveTo>
                    <a:pt x="382536" y="353390"/>
                  </a:moveTo>
                  <a:lnTo>
                    <a:pt x="382231" y="353136"/>
                  </a:lnTo>
                  <a:lnTo>
                    <a:pt x="382435" y="353542"/>
                  </a:lnTo>
                  <a:lnTo>
                    <a:pt x="382536" y="353390"/>
                  </a:lnTo>
                  <a:close/>
                </a:path>
                <a:path w="393700" h="363220">
                  <a:moveTo>
                    <a:pt x="382866" y="285686"/>
                  </a:moveTo>
                  <a:lnTo>
                    <a:pt x="381165" y="284810"/>
                  </a:lnTo>
                  <a:lnTo>
                    <a:pt x="380568" y="286131"/>
                  </a:lnTo>
                  <a:lnTo>
                    <a:pt x="382866" y="285686"/>
                  </a:lnTo>
                  <a:close/>
                </a:path>
                <a:path w="393700" h="363220">
                  <a:moveTo>
                    <a:pt x="383197" y="357517"/>
                  </a:moveTo>
                  <a:lnTo>
                    <a:pt x="382892" y="354418"/>
                  </a:lnTo>
                  <a:lnTo>
                    <a:pt x="382435" y="353542"/>
                  </a:lnTo>
                  <a:lnTo>
                    <a:pt x="380885" y="355815"/>
                  </a:lnTo>
                  <a:lnTo>
                    <a:pt x="379895" y="356158"/>
                  </a:lnTo>
                  <a:lnTo>
                    <a:pt x="383197" y="357517"/>
                  </a:lnTo>
                  <a:close/>
                </a:path>
                <a:path w="393700" h="363220">
                  <a:moveTo>
                    <a:pt x="383387" y="318490"/>
                  </a:moveTo>
                  <a:lnTo>
                    <a:pt x="382346" y="318338"/>
                  </a:lnTo>
                  <a:lnTo>
                    <a:pt x="383286" y="319366"/>
                  </a:lnTo>
                  <a:lnTo>
                    <a:pt x="383387" y="318490"/>
                  </a:lnTo>
                  <a:close/>
                </a:path>
                <a:path w="393700" h="363220">
                  <a:moveTo>
                    <a:pt x="384213" y="327456"/>
                  </a:moveTo>
                  <a:lnTo>
                    <a:pt x="382714" y="326263"/>
                  </a:lnTo>
                  <a:lnTo>
                    <a:pt x="381000" y="323799"/>
                  </a:lnTo>
                  <a:lnTo>
                    <a:pt x="379056" y="326491"/>
                  </a:lnTo>
                  <a:lnTo>
                    <a:pt x="380847" y="327266"/>
                  </a:lnTo>
                  <a:lnTo>
                    <a:pt x="381952" y="325704"/>
                  </a:lnTo>
                  <a:lnTo>
                    <a:pt x="384213" y="327456"/>
                  </a:lnTo>
                  <a:close/>
                </a:path>
                <a:path w="393700" h="363220">
                  <a:moveTo>
                    <a:pt x="384263" y="293052"/>
                  </a:moveTo>
                  <a:lnTo>
                    <a:pt x="382803" y="291757"/>
                  </a:lnTo>
                  <a:lnTo>
                    <a:pt x="381889" y="291655"/>
                  </a:lnTo>
                  <a:lnTo>
                    <a:pt x="381101" y="291744"/>
                  </a:lnTo>
                  <a:lnTo>
                    <a:pt x="381812" y="296379"/>
                  </a:lnTo>
                  <a:lnTo>
                    <a:pt x="381406" y="296138"/>
                  </a:lnTo>
                  <a:lnTo>
                    <a:pt x="381889" y="297002"/>
                  </a:lnTo>
                  <a:lnTo>
                    <a:pt x="382054" y="295859"/>
                  </a:lnTo>
                  <a:lnTo>
                    <a:pt x="382803" y="294894"/>
                  </a:lnTo>
                  <a:lnTo>
                    <a:pt x="384263" y="293052"/>
                  </a:lnTo>
                  <a:close/>
                </a:path>
                <a:path w="393700" h="363220">
                  <a:moveTo>
                    <a:pt x="384365" y="300990"/>
                  </a:moveTo>
                  <a:lnTo>
                    <a:pt x="384251" y="301142"/>
                  </a:lnTo>
                  <a:lnTo>
                    <a:pt x="383933" y="301396"/>
                  </a:lnTo>
                  <a:lnTo>
                    <a:pt x="383768" y="301498"/>
                  </a:lnTo>
                  <a:lnTo>
                    <a:pt x="383895" y="301244"/>
                  </a:lnTo>
                  <a:lnTo>
                    <a:pt x="383476" y="301205"/>
                  </a:lnTo>
                  <a:lnTo>
                    <a:pt x="382828" y="301155"/>
                  </a:lnTo>
                  <a:lnTo>
                    <a:pt x="383070" y="299770"/>
                  </a:lnTo>
                  <a:lnTo>
                    <a:pt x="383438" y="300824"/>
                  </a:lnTo>
                  <a:lnTo>
                    <a:pt x="383832" y="301155"/>
                  </a:lnTo>
                  <a:lnTo>
                    <a:pt x="384073" y="301167"/>
                  </a:lnTo>
                  <a:lnTo>
                    <a:pt x="384073" y="300824"/>
                  </a:lnTo>
                  <a:lnTo>
                    <a:pt x="383476" y="299770"/>
                  </a:lnTo>
                  <a:lnTo>
                    <a:pt x="381889" y="297002"/>
                  </a:lnTo>
                  <a:lnTo>
                    <a:pt x="381749" y="298005"/>
                  </a:lnTo>
                  <a:lnTo>
                    <a:pt x="382079" y="299148"/>
                  </a:lnTo>
                  <a:lnTo>
                    <a:pt x="382816" y="301155"/>
                  </a:lnTo>
                  <a:lnTo>
                    <a:pt x="380174" y="300926"/>
                  </a:lnTo>
                  <a:lnTo>
                    <a:pt x="379018" y="299466"/>
                  </a:lnTo>
                  <a:lnTo>
                    <a:pt x="378625" y="298983"/>
                  </a:lnTo>
                  <a:lnTo>
                    <a:pt x="376301" y="300824"/>
                  </a:lnTo>
                  <a:lnTo>
                    <a:pt x="376313" y="301117"/>
                  </a:lnTo>
                  <a:lnTo>
                    <a:pt x="376999" y="303479"/>
                  </a:lnTo>
                  <a:lnTo>
                    <a:pt x="378739" y="302298"/>
                  </a:lnTo>
                  <a:lnTo>
                    <a:pt x="380111" y="303707"/>
                  </a:lnTo>
                  <a:lnTo>
                    <a:pt x="379641" y="302298"/>
                  </a:lnTo>
                  <a:lnTo>
                    <a:pt x="378675" y="299466"/>
                  </a:lnTo>
                  <a:lnTo>
                    <a:pt x="381774" y="304685"/>
                  </a:lnTo>
                  <a:lnTo>
                    <a:pt x="382549" y="301244"/>
                  </a:lnTo>
                  <a:lnTo>
                    <a:pt x="383184" y="302018"/>
                  </a:lnTo>
                  <a:lnTo>
                    <a:pt x="383413" y="302793"/>
                  </a:lnTo>
                  <a:lnTo>
                    <a:pt x="383654" y="303504"/>
                  </a:lnTo>
                  <a:lnTo>
                    <a:pt x="383806" y="302653"/>
                  </a:lnTo>
                  <a:lnTo>
                    <a:pt x="384200" y="301498"/>
                  </a:lnTo>
                  <a:lnTo>
                    <a:pt x="384314" y="301142"/>
                  </a:lnTo>
                  <a:lnTo>
                    <a:pt x="384365" y="300990"/>
                  </a:lnTo>
                  <a:close/>
                </a:path>
                <a:path w="393700" h="363220">
                  <a:moveTo>
                    <a:pt x="384898" y="290614"/>
                  </a:moveTo>
                  <a:lnTo>
                    <a:pt x="380657" y="289433"/>
                  </a:lnTo>
                  <a:lnTo>
                    <a:pt x="382168" y="290779"/>
                  </a:lnTo>
                  <a:lnTo>
                    <a:pt x="384898" y="290614"/>
                  </a:lnTo>
                  <a:close/>
                </a:path>
                <a:path w="393700" h="363220">
                  <a:moveTo>
                    <a:pt x="385330" y="321665"/>
                  </a:moveTo>
                  <a:lnTo>
                    <a:pt x="383273" y="319379"/>
                  </a:lnTo>
                  <a:lnTo>
                    <a:pt x="382981" y="321729"/>
                  </a:lnTo>
                  <a:lnTo>
                    <a:pt x="383641" y="321614"/>
                  </a:lnTo>
                  <a:lnTo>
                    <a:pt x="384556" y="321106"/>
                  </a:lnTo>
                  <a:lnTo>
                    <a:pt x="385330" y="321665"/>
                  </a:lnTo>
                  <a:close/>
                </a:path>
                <a:path w="393700" h="363220">
                  <a:moveTo>
                    <a:pt x="385610" y="336702"/>
                  </a:moveTo>
                  <a:lnTo>
                    <a:pt x="384492" y="335305"/>
                  </a:lnTo>
                  <a:lnTo>
                    <a:pt x="382181" y="332587"/>
                  </a:lnTo>
                  <a:lnTo>
                    <a:pt x="382257" y="333260"/>
                  </a:lnTo>
                  <a:lnTo>
                    <a:pt x="383387" y="334391"/>
                  </a:lnTo>
                  <a:lnTo>
                    <a:pt x="384517" y="335534"/>
                  </a:lnTo>
                  <a:lnTo>
                    <a:pt x="385610" y="336702"/>
                  </a:lnTo>
                  <a:close/>
                </a:path>
                <a:path w="393700" h="363220">
                  <a:moveTo>
                    <a:pt x="385749" y="311632"/>
                  </a:moveTo>
                  <a:lnTo>
                    <a:pt x="385635" y="311492"/>
                  </a:lnTo>
                  <a:lnTo>
                    <a:pt x="385381" y="311594"/>
                  </a:lnTo>
                  <a:lnTo>
                    <a:pt x="385330" y="311721"/>
                  </a:lnTo>
                  <a:lnTo>
                    <a:pt x="385749" y="311632"/>
                  </a:lnTo>
                  <a:close/>
                </a:path>
                <a:path w="393700" h="363220">
                  <a:moveTo>
                    <a:pt x="385914" y="308000"/>
                  </a:moveTo>
                  <a:lnTo>
                    <a:pt x="385584" y="306590"/>
                  </a:lnTo>
                  <a:lnTo>
                    <a:pt x="384327" y="305777"/>
                  </a:lnTo>
                  <a:lnTo>
                    <a:pt x="384048" y="304711"/>
                  </a:lnTo>
                  <a:lnTo>
                    <a:pt x="383667" y="303504"/>
                  </a:lnTo>
                  <a:lnTo>
                    <a:pt x="383400" y="304914"/>
                  </a:lnTo>
                  <a:lnTo>
                    <a:pt x="383374" y="306324"/>
                  </a:lnTo>
                  <a:lnTo>
                    <a:pt x="383590" y="307606"/>
                  </a:lnTo>
                  <a:lnTo>
                    <a:pt x="383247" y="307594"/>
                  </a:lnTo>
                  <a:lnTo>
                    <a:pt x="383006" y="307619"/>
                  </a:lnTo>
                  <a:lnTo>
                    <a:pt x="383184" y="307911"/>
                  </a:lnTo>
                  <a:lnTo>
                    <a:pt x="382879" y="308978"/>
                  </a:lnTo>
                  <a:lnTo>
                    <a:pt x="383590" y="309460"/>
                  </a:lnTo>
                  <a:lnTo>
                    <a:pt x="384454" y="309905"/>
                  </a:lnTo>
                  <a:lnTo>
                    <a:pt x="384073" y="309206"/>
                  </a:lnTo>
                  <a:lnTo>
                    <a:pt x="383781" y="308444"/>
                  </a:lnTo>
                  <a:lnTo>
                    <a:pt x="383603" y="307632"/>
                  </a:lnTo>
                  <a:lnTo>
                    <a:pt x="384416" y="307657"/>
                  </a:lnTo>
                  <a:lnTo>
                    <a:pt x="385914" y="308000"/>
                  </a:lnTo>
                  <a:close/>
                </a:path>
                <a:path w="393700" h="363220">
                  <a:moveTo>
                    <a:pt x="386029" y="299046"/>
                  </a:moveTo>
                  <a:lnTo>
                    <a:pt x="385343" y="298996"/>
                  </a:lnTo>
                  <a:lnTo>
                    <a:pt x="384937" y="299618"/>
                  </a:lnTo>
                  <a:lnTo>
                    <a:pt x="384632" y="300291"/>
                  </a:lnTo>
                  <a:lnTo>
                    <a:pt x="384365" y="300990"/>
                  </a:lnTo>
                  <a:lnTo>
                    <a:pt x="385038" y="300329"/>
                  </a:lnTo>
                  <a:lnTo>
                    <a:pt x="386029" y="299046"/>
                  </a:lnTo>
                  <a:close/>
                </a:path>
                <a:path w="393700" h="363220">
                  <a:moveTo>
                    <a:pt x="386194" y="316865"/>
                  </a:moveTo>
                  <a:lnTo>
                    <a:pt x="386143" y="315912"/>
                  </a:lnTo>
                  <a:lnTo>
                    <a:pt x="386105" y="314985"/>
                  </a:lnTo>
                  <a:lnTo>
                    <a:pt x="386105" y="315798"/>
                  </a:lnTo>
                  <a:lnTo>
                    <a:pt x="386118" y="316903"/>
                  </a:lnTo>
                  <a:close/>
                </a:path>
                <a:path w="393700" h="363220">
                  <a:moveTo>
                    <a:pt x="386194" y="310984"/>
                  </a:moveTo>
                  <a:lnTo>
                    <a:pt x="385749" y="310527"/>
                  </a:lnTo>
                  <a:lnTo>
                    <a:pt x="385064" y="310222"/>
                  </a:lnTo>
                  <a:lnTo>
                    <a:pt x="384454" y="309905"/>
                  </a:lnTo>
                  <a:lnTo>
                    <a:pt x="384746" y="310476"/>
                  </a:lnTo>
                  <a:lnTo>
                    <a:pt x="385114" y="310997"/>
                  </a:lnTo>
                  <a:lnTo>
                    <a:pt x="385559" y="311429"/>
                  </a:lnTo>
                  <a:lnTo>
                    <a:pt x="385724" y="311277"/>
                  </a:lnTo>
                  <a:lnTo>
                    <a:pt x="385965" y="311111"/>
                  </a:lnTo>
                  <a:lnTo>
                    <a:pt x="386194" y="310984"/>
                  </a:lnTo>
                  <a:close/>
                </a:path>
                <a:path w="393700" h="363220">
                  <a:moveTo>
                    <a:pt x="386270" y="317868"/>
                  </a:moveTo>
                  <a:lnTo>
                    <a:pt x="386257" y="317728"/>
                  </a:lnTo>
                  <a:lnTo>
                    <a:pt x="386016" y="317842"/>
                  </a:lnTo>
                  <a:lnTo>
                    <a:pt x="386270" y="317944"/>
                  </a:lnTo>
                  <a:close/>
                </a:path>
                <a:path w="393700" h="363220">
                  <a:moveTo>
                    <a:pt x="386803" y="310705"/>
                  </a:moveTo>
                  <a:lnTo>
                    <a:pt x="386549" y="310794"/>
                  </a:lnTo>
                  <a:lnTo>
                    <a:pt x="386194" y="310984"/>
                  </a:lnTo>
                  <a:lnTo>
                    <a:pt x="386334" y="311111"/>
                  </a:lnTo>
                  <a:lnTo>
                    <a:pt x="386803" y="310705"/>
                  </a:lnTo>
                  <a:close/>
                </a:path>
                <a:path w="393700" h="363220">
                  <a:moveTo>
                    <a:pt x="388023" y="323570"/>
                  </a:moveTo>
                  <a:lnTo>
                    <a:pt x="386283" y="321513"/>
                  </a:lnTo>
                  <a:lnTo>
                    <a:pt x="386295" y="323481"/>
                  </a:lnTo>
                  <a:lnTo>
                    <a:pt x="387045" y="323786"/>
                  </a:lnTo>
                  <a:lnTo>
                    <a:pt x="388023" y="323570"/>
                  </a:lnTo>
                  <a:close/>
                </a:path>
                <a:path w="393700" h="363220">
                  <a:moveTo>
                    <a:pt x="388137" y="333933"/>
                  </a:moveTo>
                  <a:lnTo>
                    <a:pt x="386943" y="333400"/>
                  </a:lnTo>
                  <a:lnTo>
                    <a:pt x="387604" y="334403"/>
                  </a:lnTo>
                  <a:lnTo>
                    <a:pt x="387997" y="334213"/>
                  </a:lnTo>
                  <a:lnTo>
                    <a:pt x="388137" y="333933"/>
                  </a:lnTo>
                  <a:close/>
                </a:path>
                <a:path w="393700" h="363220">
                  <a:moveTo>
                    <a:pt x="388581" y="315683"/>
                  </a:moveTo>
                  <a:lnTo>
                    <a:pt x="386194" y="316865"/>
                  </a:lnTo>
                  <a:lnTo>
                    <a:pt x="386207" y="317119"/>
                  </a:lnTo>
                  <a:lnTo>
                    <a:pt x="386257" y="317728"/>
                  </a:lnTo>
                  <a:lnTo>
                    <a:pt x="386778" y="317500"/>
                  </a:lnTo>
                  <a:lnTo>
                    <a:pt x="388137" y="317004"/>
                  </a:lnTo>
                  <a:lnTo>
                    <a:pt x="388581" y="315683"/>
                  </a:lnTo>
                  <a:close/>
                </a:path>
                <a:path w="393700" h="363220">
                  <a:moveTo>
                    <a:pt x="388988" y="336575"/>
                  </a:moveTo>
                  <a:lnTo>
                    <a:pt x="387616" y="334416"/>
                  </a:lnTo>
                  <a:lnTo>
                    <a:pt x="386943" y="334733"/>
                  </a:lnTo>
                  <a:lnTo>
                    <a:pt x="385584" y="334810"/>
                  </a:lnTo>
                  <a:lnTo>
                    <a:pt x="388124" y="335407"/>
                  </a:lnTo>
                  <a:lnTo>
                    <a:pt x="386867" y="335267"/>
                  </a:lnTo>
                  <a:lnTo>
                    <a:pt x="388073" y="335661"/>
                  </a:lnTo>
                  <a:lnTo>
                    <a:pt x="388988" y="336575"/>
                  </a:lnTo>
                  <a:close/>
                </a:path>
                <a:path w="393700" h="363220">
                  <a:moveTo>
                    <a:pt x="389026" y="341668"/>
                  </a:moveTo>
                  <a:lnTo>
                    <a:pt x="388378" y="337832"/>
                  </a:lnTo>
                  <a:lnTo>
                    <a:pt x="387489" y="338975"/>
                  </a:lnTo>
                  <a:lnTo>
                    <a:pt x="386930" y="340410"/>
                  </a:lnTo>
                  <a:lnTo>
                    <a:pt x="385445" y="338455"/>
                  </a:lnTo>
                  <a:lnTo>
                    <a:pt x="386054" y="342214"/>
                  </a:lnTo>
                  <a:lnTo>
                    <a:pt x="389026" y="341668"/>
                  </a:lnTo>
                  <a:close/>
                </a:path>
                <a:path w="393700" h="363220">
                  <a:moveTo>
                    <a:pt x="389445" y="303784"/>
                  </a:moveTo>
                  <a:lnTo>
                    <a:pt x="388950" y="303187"/>
                  </a:lnTo>
                  <a:lnTo>
                    <a:pt x="388277" y="302641"/>
                  </a:lnTo>
                  <a:lnTo>
                    <a:pt x="387210" y="302171"/>
                  </a:lnTo>
                  <a:lnTo>
                    <a:pt x="387718" y="302717"/>
                  </a:lnTo>
                  <a:lnTo>
                    <a:pt x="388556" y="303225"/>
                  </a:lnTo>
                  <a:lnTo>
                    <a:pt x="389445" y="303784"/>
                  </a:lnTo>
                  <a:close/>
                </a:path>
                <a:path w="393700" h="363220">
                  <a:moveTo>
                    <a:pt x="390156" y="322656"/>
                  </a:moveTo>
                  <a:lnTo>
                    <a:pt x="389153" y="323316"/>
                  </a:lnTo>
                  <a:lnTo>
                    <a:pt x="388023" y="323570"/>
                  </a:lnTo>
                  <a:lnTo>
                    <a:pt x="389178" y="324954"/>
                  </a:lnTo>
                  <a:lnTo>
                    <a:pt x="389724" y="324142"/>
                  </a:lnTo>
                  <a:lnTo>
                    <a:pt x="390156" y="322656"/>
                  </a:lnTo>
                  <a:close/>
                </a:path>
                <a:path w="393700" h="363220">
                  <a:moveTo>
                    <a:pt x="390334" y="341058"/>
                  </a:moveTo>
                  <a:lnTo>
                    <a:pt x="389813" y="339102"/>
                  </a:lnTo>
                  <a:lnTo>
                    <a:pt x="389597" y="341274"/>
                  </a:lnTo>
                  <a:lnTo>
                    <a:pt x="390334" y="341058"/>
                  </a:lnTo>
                  <a:close/>
                </a:path>
                <a:path w="393700" h="363220">
                  <a:moveTo>
                    <a:pt x="391236" y="340779"/>
                  </a:moveTo>
                  <a:lnTo>
                    <a:pt x="390334" y="341058"/>
                  </a:lnTo>
                  <a:lnTo>
                    <a:pt x="390728" y="342595"/>
                  </a:lnTo>
                  <a:lnTo>
                    <a:pt x="390906" y="342417"/>
                  </a:lnTo>
                  <a:lnTo>
                    <a:pt x="391121" y="341515"/>
                  </a:lnTo>
                  <a:lnTo>
                    <a:pt x="391236" y="340779"/>
                  </a:lnTo>
                  <a:close/>
                </a:path>
                <a:path w="393700" h="363220">
                  <a:moveTo>
                    <a:pt x="391464" y="322414"/>
                  </a:moveTo>
                  <a:lnTo>
                    <a:pt x="390563" y="322376"/>
                  </a:lnTo>
                  <a:lnTo>
                    <a:pt x="390169" y="322643"/>
                  </a:lnTo>
                  <a:lnTo>
                    <a:pt x="391464" y="322414"/>
                  </a:lnTo>
                  <a:close/>
                </a:path>
                <a:path w="393700" h="363220">
                  <a:moveTo>
                    <a:pt x="392544" y="341261"/>
                  </a:moveTo>
                  <a:lnTo>
                    <a:pt x="391160" y="342265"/>
                  </a:lnTo>
                  <a:lnTo>
                    <a:pt x="391274" y="343814"/>
                  </a:lnTo>
                  <a:lnTo>
                    <a:pt x="392544" y="341261"/>
                  </a:lnTo>
                  <a:close/>
                </a:path>
                <a:path w="393700" h="363220">
                  <a:moveTo>
                    <a:pt x="392760" y="314845"/>
                  </a:moveTo>
                  <a:lnTo>
                    <a:pt x="389382" y="312991"/>
                  </a:lnTo>
                  <a:lnTo>
                    <a:pt x="390550" y="313842"/>
                  </a:lnTo>
                  <a:lnTo>
                    <a:pt x="392760" y="314845"/>
                  </a:lnTo>
                  <a:close/>
                </a:path>
                <a:path w="393700" h="363220">
                  <a:moveTo>
                    <a:pt x="393217" y="307301"/>
                  </a:moveTo>
                  <a:lnTo>
                    <a:pt x="392645" y="305803"/>
                  </a:lnTo>
                  <a:lnTo>
                    <a:pt x="390956" y="304723"/>
                  </a:lnTo>
                  <a:lnTo>
                    <a:pt x="389445" y="303784"/>
                  </a:lnTo>
                  <a:lnTo>
                    <a:pt x="390398" y="304901"/>
                  </a:lnTo>
                  <a:lnTo>
                    <a:pt x="390448" y="306298"/>
                  </a:lnTo>
                  <a:lnTo>
                    <a:pt x="389356" y="308241"/>
                  </a:lnTo>
                  <a:lnTo>
                    <a:pt x="391210" y="308902"/>
                  </a:lnTo>
                  <a:lnTo>
                    <a:pt x="391998" y="306489"/>
                  </a:lnTo>
                  <a:lnTo>
                    <a:pt x="393217" y="307301"/>
                  </a:lnTo>
                  <a:close/>
                </a:path>
                <a:path w="393700" h="363220">
                  <a:moveTo>
                    <a:pt x="393458" y="335559"/>
                  </a:moveTo>
                  <a:lnTo>
                    <a:pt x="392582" y="333476"/>
                  </a:lnTo>
                  <a:lnTo>
                    <a:pt x="391629" y="333959"/>
                  </a:lnTo>
                  <a:lnTo>
                    <a:pt x="390093" y="335191"/>
                  </a:lnTo>
                  <a:lnTo>
                    <a:pt x="391604" y="337172"/>
                  </a:lnTo>
                  <a:lnTo>
                    <a:pt x="392569" y="336727"/>
                  </a:lnTo>
                  <a:lnTo>
                    <a:pt x="392734" y="334899"/>
                  </a:lnTo>
                  <a:lnTo>
                    <a:pt x="393458" y="335559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499652" y="6284214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4" h="408304">
                  <a:moveTo>
                    <a:pt x="6540" y="391007"/>
                  </a:moveTo>
                  <a:lnTo>
                    <a:pt x="6210" y="391147"/>
                  </a:lnTo>
                  <a:lnTo>
                    <a:pt x="5892" y="391566"/>
                  </a:lnTo>
                  <a:lnTo>
                    <a:pt x="5613" y="392493"/>
                  </a:lnTo>
                  <a:lnTo>
                    <a:pt x="5753" y="392061"/>
                  </a:lnTo>
                  <a:lnTo>
                    <a:pt x="6172" y="391528"/>
                  </a:lnTo>
                  <a:lnTo>
                    <a:pt x="6540" y="391007"/>
                  </a:lnTo>
                  <a:close/>
                </a:path>
                <a:path w="372744" h="408304">
                  <a:moveTo>
                    <a:pt x="25323" y="400519"/>
                  </a:moveTo>
                  <a:lnTo>
                    <a:pt x="24879" y="400519"/>
                  </a:lnTo>
                  <a:lnTo>
                    <a:pt x="25120" y="401002"/>
                  </a:lnTo>
                  <a:lnTo>
                    <a:pt x="25323" y="400519"/>
                  </a:lnTo>
                  <a:close/>
                </a:path>
                <a:path w="372744" h="408304">
                  <a:moveTo>
                    <a:pt x="26123" y="403059"/>
                  </a:moveTo>
                  <a:lnTo>
                    <a:pt x="25120" y="401002"/>
                  </a:lnTo>
                  <a:lnTo>
                    <a:pt x="24790" y="401789"/>
                  </a:lnTo>
                  <a:lnTo>
                    <a:pt x="26123" y="403059"/>
                  </a:lnTo>
                  <a:close/>
                </a:path>
                <a:path w="372744" h="408304">
                  <a:moveTo>
                    <a:pt x="38989" y="386016"/>
                  </a:moveTo>
                  <a:lnTo>
                    <a:pt x="38455" y="386549"/>
                  </a:lnTo>
                  <a:lnTo>
                    <a:pt x="38912" y="386778"/>
                  </a:lnTo>
                  <a:lnTo>
                    <a:pt x="38989" y="386016"/>
                  </a:lnTo>
                  <a:close/>
                </a:path>
                <a:path w="372744" h="408304">
                  <a:moveTo>
                    <a:pt x="50634" y="376389"/>
                  </a:moveTo>
                  <a:lnTo>
                    <a:pt x="46113" y="377659"/>
                  </a:lnTo>
                  <a:lnTo>
                    <a:pt x="49072" y="378929"/>
                  </a:lnTo>
                  <a:lnTo>
                    <a:pt x="50634" y="376389"/>
                  </a:lnTo>
                  <a:close/>
                </a:path>
                <a:path w="372744" h="408304">
                  <a:moveTo>
                    <a:pt x="52222" y="375704"/>
                  </a:moveTo>
                  <a:lnTo>
                    <a:pt x="52070" y="375716"/>
                  </a:lnTo>
                  <a:lnTo>
                    <a:pt x="51943" y="375780"/>
                  </a:lnTo>
                  <a:lnTo>
                    <a:pt x="51777" y="375767"/>
                  </a:lnTo>
                  <a:lnTo>
                    <a:pt x="52031" y="376008"/>
                  </a:lnTo>
                  <a:lnTo>
                    <a:pt x="52222" y="375704"/>
                  </a:lnTo>
                  <a:close/>
                </a:path>
                <a:path w="372744" h="408304">
                  <a:moveTo>
                    <a:pt x="54241" y="337019"/>
                  </a:moveTo>
                  <a:lnTo>
                    <a:pt x="50139" y="335749"/>
                  </a:lnTo>
                  <a:lnTo>
                    <a:pt x="53721" y="337337"/>
                  </a:lnTo>
                  <a:lnTo>
                    <a:pt x="54241" y="337019"/>
                  </a:lnTo>
                  <a:close/>
                </a:path>
                <a:path w="372744" h="408304">
                  <a:moveTo>
                    <a:pt x="56311" y="371309"/>
                  </a:moveTo>
                  <a:lnTo>
                    <a:pt x="55346" y="371309"/>
                  </a:lnTo>
                  <a:lnTo>
                    <a:pt x="55321" y="371856"/>
                  </a:lnTo>
                  <a:lnTo>
                    <a:pt x="56311" y="371309"/>
                  </a:lnTo>
                  <a:close/>
                </a:path>
                <a:path w="372744" h="408304">
                  <a:moveTo>
                    <a:pt x="79692" y="298919"/>
                  </a:moveTo>
                  <a:lnTo>
                    <a:pt x="77762" y="301459"/>
                  </a:lnTo>
                  <a:lnTo>
                    <a:pt x="78409" y="301459"/>
                  </a:lnTo>
                  <a:lnTo>
                    <a:pt x="78727" y="303682"/>
                  </a:lnTo>
                  <a:lnTo>
                    <a:pt x="79692" y="298919"/>
                  </a:lnTo>
                  <a:close/>
                </a:path>
                <a:path w="372744" h="408304">
                  <a:moveTo>
                    <a:pt x="80111" y="305269"/>
                  </a:moveTo>
                  <a:lnTo>
                    <a:pt x="78778" y="303999"/>
                  </a:lnTo>
                  <a:lnTo>
                    <a:pt x="78727" y="303682"/>
                  </a:lnTo>
                  <a:lnTo>
                    <a:pt x="78155" y="306539"/>
                  </a:lnTo>
                  <a:lnTo>
                    <a:pt x="79984" y="305435"/>
                  </a:lnTo>
                  <a:lnTo>
                    <a:pt x="80111" y="305269"/>
                  </a:lnTo>
                  <a:close/>
                </a:path>
                <a:path w="372744" h="408304">
                  <a:moveTo>
                    <a:pt x="84188" y="327710"/>
                  </a:moveTo>
                  <a:lnTo>
                    <a:pt x="81826" y="326859"/>
                  </a:lnTo>
                  <a:lnTo>
                    <a:pt x="82753" y="328129"/>
                  </a:lnTo>
                  <a:lnTo>
                    <a:pt x="83070" y="328129"/>
                  </a:lnTo>
                  <a:lnTo>
                    <a:pt x="83083" y="328574"/>
                  </a:lnTo>
                  <a:lnTo>
                    <a:pt x="83616" y="329298"/>
                  </a:lnTo>
                  <a:lnTo>
                    <a:pt x="84188" y="327710"/>
                  </a:lnTo>
                  <a:close/>
                </a:path>
                <a:path w="372744" h="408304">
                  <a:moveTo>
                    <a:pt x="88836" y="329399"/>
                  </a:moveTo>
                  <a:lnTo>
                    <a:pt x="85890" y="323049"/>
                  </a:lnTo>
                  <a:lnTo>
                    <a:pt x="84188" y="327710"/>
                  </a:lnTo>
                  <a:lnTo>
                    <a:pt x="88836" y="329399"/>
                  </a:lnTo>
                  <a:close/>
                </a:path>
                <a:path w="372744" h="408304">
                  <a:moveTo>
                    <a:pt x="99542" y="314833"/>
                  </a:moveTo>
                  <a:lnTo>
                    <a:pt x="98386" y="312889"/>
                  </a:lnTo>
                  <a:lnTo>
                    <a:pt x="98958" y="314960"/>
                  </a:lnTo>
                  <a:lnTo>
                    <a:pt x="99542" y="314833"/>
                  </a:lnTo>
                  <a:close/>
                </a:path>
                <a:path w="372744" h="408304">
                  <a:moveTo>
                    <a:pt x="101396" y="317969"/>
                  </a:moveTo>
                  <a:lnTo>
                    <a:pt x="99568" y="314820"/>
                  </a:lnTo>
                  <a:lnTo>
                    <a:pt x="99606" y="314960"/>
                  </a:lnTo>
                  <a:lnTo>
                    <a:pt x="101396" y="317969"/>
                  </a:lnTo>
                  <a:close/>
                </a:path>
                <a:path w="372744" h="408304">
                  <a:moveTo>
                    <a:pt x="102641" y="314159"/>
                  </a:moveTo>
                  <a:lnTo>
                    <a:pt x="101625" y="312991"/>
                  </a:lnTo>
                  <a:lnTo>
                    <a:pt x="98044" y="311734"/>
                  </a:lnTo>
                  <a:lnTo>
                    <a:pt x="98526" y="312889"/>
                  </a:lnTo>
                  <a:lnTo>
                    <a:pt x="99568" y="314820"/>
                  </a:lnTo>
                  <a:lnTo>
                    <a:pt x="102641" y="314159"/>
                  </a:lnTo>
                  <a:close/>
                </a:path>
                <a:path w="372744" h="408304">
                  <a:moveTo>
                    <a:pt x="110210" y="309422"/>
                  </a:moveTo>
                  <a:lnTo>
                    <a:pt x="109410" y="309079"/>
                  </a:lnTo>
                  <a:lnTo>
                    <a:pt x="109435" y="310349"/>
                  </a:lnTo>
                  <a:lnTo>
                    <a:pt x="110210" y="309422"/>
                  </a:lnTo>
                  <a:close/>
                </a:path>
                <a:path w="372744" h="408304">
                  <a:moveTo>
                    <a:pt x="112623" y="306539"/>
                  </a:moveTo>
                  <a:lnTo>
                    <a:pt x="110210" y="309422"/>
                  </a:lnTo>
                  <a:lnTo>
                    <a:pt x="112344" y="310349"/>
                  </a:lnTo>
                  <a:lnTo>
                    <a:pt x="112623" y="306539"/>
                  </a:lnTo>
                  <a:close/>
                </a:path>
                <a:path w="372744" h="408304">
                  <a:moveTo>
                    <a:pt x="117741" y="301459"/>
                  </a:moveTo>
                  <a:lnTo>
                    <a:pt x="116941" y="302920"/>
                  </a:lnTo>
                  <a:lnTo>
                    <a:pt x="117436" y="302729"/>
                  </a:lnTo>
                  <a:lnTo>
                    <a:pt x="117741" y="301459"/>
                  </a:lnTo>
                  <a:close/>
                </a:path>
                <a:path w="372744" h="408304">
                  <a:moveTo>
                    <a:pt x="136004" y="174002"/>
                  </a:moveTo>
                  <a:lnTo>
                    <a:pt x="134061" y="177863"/>
                  </a:lnTo>
                  <a:lnTo>
                    <a:pt x="134747" y="178422"/>
                  </a:lnTo>
                  <a:lnTo>
                    <a:pt x="136004" y="174002"/>
                  </a:lnTo>
                  <a:close/>
                </a:path>
                <a:path w="372744" h="408304">
                  <a:moveTo>
                    <a:pt x="136728" y="178841"/>
                  </a:moveTo>
                  <a:lnTo>
                    <a:pt x="136029" y="178269"/>
                  </a:lnTo>
                  <a:lnTo>
                    <a:pt x="134759" y="178422"/>
                  </a:lnTo>
                  <a:lnTo>
                    <a:pt x="136728" y="178841"/>
                  </a:lnTo>
                  <a:close/>
                </a:path>
                <a:path w="372744" h="408304">
                  <a:moveTo>
                    <a:pt x="138760" y="278599"/>
                  </a:moveTo>
                  <a:lnTo>
                    <a:pt x="138582" y="278358"/>
                  </a:lnTo>
                  <a:lnTo>
                    <a:pt x="138264" y="279869"/>
                  </a:lnTo>
                  <a:lnTo>
                    <a:pt x="138760" y="278599"/>
                  </a:lnTo>
                  <a:close/>
                </a:path>
                <a:path w="372744" h="408304">
                  <a:moveTo>
                    <a:pt x="147815" y="267423"/>
                  </a:moveTo>
                  <a:lnTo>
                    <a:pt x="147599" y="266941"/>
                  </a:lnTo>
                  <a:lnTo>
                    <a:pt x="147586" y="267157"/>
                  </a:lnTo>
                  <a:lnTo>
                    <a:pt x="147701" y="267296"/>
                  </a:lnTo>
                  <a:lnTo>
                    <a:pt x="147815" y="267423"/>
                  </a:lnTo>
                  <a:close/>
                </a:path>
                <a:path w="372744" h="408304">
                  <a:moveTo>
                    <a:pt x="150190" y="268681"/>
                  </a:moveTo>
                  <a:lnTo>
                    <a:pt x="148666" y="268401"/>
                  </a:lnTo>
                  <a:lnTo>
                    <a:pt x="147815" y="267436"/>
                  </a:lnTo>
                  <a:lnTo>
                    <a:pt x="148971" y="270052"/>
                  </a:lnTo>
                  <a:lnTo>
                    <a:pt x="150190" y="268681"/>
                  </a:lnTo>
                  <a:close/>
                </a:path>
                <a:path w="372744" h="408304">
                  <a:moveTo>
                    <a:pt x="156337" y="182029"/>
                  </a:moveTo>
                  <a:lnTo>
                    <a:pt x="154889" y="185115"/>
                  </a:lnTo>
                  <a:lnTo>
                    <a:pt x="155232" y="185407"/>
                  </a:lnTo>
                  <a:lnTo>
                    <a:pt x="156337" y="182029"/>
                  </a:lnTo>
                  <a:close/>
                </a:path>
                <a:path w="372744" h="408304">
                  <a:moveTo>
                    <a:pt x="174866" y="234149"/>
                  </a:moveTo>
                  <a:lnTo>
                    <a:pt x="174510" y="233641"/>
                  </a:lnTo>
                  <a:lnTo>
                    <a:pt x="174155" y="234149"/>
                  </a:lnTo>
                  <a:lnTo>
                    <a:pt x="174866" y="234149"/>
                  </a:lnTo>
                  <a:close/>
                </a:path>
                <a:path w="372744" h="408304">
                  <a:moveTo>
                    <a:pt x="177393" y="225501"/>
                  </a:moveTo>
                  <a:lnTo>
                    <a:pt x="176237" y="226529"/>
                  </a:lnTo>
                  <a:lnTo>
                    <a:pt x="177177" y="227799"/>
                  </a:lnTo>
                  <a:lnTo>
                    <a:pt x="177393" y="225501"/>
                  </a:lnTo>
                  <a:close/>
                </a:path>
                <a:path w="372744" h="408304">
                  <a:moveTo>
                    <a:pt x="177673" y="225259"/>
                  </a:moveTo>
                  <a:lnTo>
                    <a:pt x="177419" y="225259"/>
                  </a:lnTo>
                  <a:lnTo>
                    <a:pt x="177393" y="225501"/>
                  </a:lnTo>
                  <a:lnTo>
                    <a:pt x="177673" y="225259"/>
                  </a:lnTo>
                  <a:close/>
                </a:path>
                <a:path w="372744" h="408304">
                  <a:moveTo>
                    <a:pt x="177711" y="230924"/>
                  </a:moveTo>
                  <a:lnTo>
                    <a:pt x="176987" y="230009"/>
                  </a:lnTo>
                  <a:lnTo>
                    <a:pt x="177228" y="230695"/>
                  </a:lnTo>
                  <a:lnTo>
                    <a:pt x="177469" y="231114"/>
                  </a:lnTo>
                  <a:lnTo>
                    <a:pt x="177711" y="230924"/>
                  </a:lnTo>
                  <a:close/>
                </a:path>
                <a:path w="372744" h="408304">
                  <a:moveTo>
                    <a:pt x="179768" y="225259"/>
                  </a:moveTo>
                  <a:lnTo>
                    <a:pt x="178333" y="225259"/>
                  </a:lnTo>
                  <a:lnTo>
                    <a:pt x="179768" y="226707"/>
                  </a:lnTo>
                  <a:lnTo>
                    <a:pt x="179768" y="225259"/>
                  </a:lnTo>
                  <a:close/>
                </a:path>
                <a:path w="372744" h="408304">
                  <a:moveTo>
                    <a:pt x="185318" y="225259"/>
                  </a:moveTo>
                  <a:lnTo>
                    <a:pt x="184391" y="225259"/>
                  </a:lnTo>
                  <a:lnTo>
                    <a:pt x="184188" y="223989"/>
                  </a:lnTo>
                  <a:lnTo>
                    <a:pt x="184200" y="223672"/>
                  </a:lnTo>
                  <a:lnTo>
                    <a:pt x="183997" y="225259"/>
                  </a:lnTo>
                  <a:lnTo>
                    <a:pt x="183019" y="225259"/>
                  </a:lnTo>
                  <a:lnTo>
                    <a:pt x="183908" y="225971"/>
                  </a:lnTo>
                  <a:lnTo>
                    <a:pt x="183845" y="226529"/>
                  </a:lnTo>
                  <a:lnTo>
                    <a:pt x="184594" y="226529"/>
                  </a:lnTo>
                  <a:lnTo>
                    <a:pt x="184848" y="226529"/>
                  </a:lnTo>
                  <a:lnTo>
                    <a:pt x="185318" y="225259"/>
                  </a:lnTo>
                  <a:close/>
                </a:path>
                <a:path w="372744" h="408304">
                  <a:moveTo>
                    <a:pt x="185839" y="232879"/>
                  </a:moveTo>
                  <a:lnTo>
                    <a:pt x="179768" y="226707"/>
                  </a:lnTo>
                  <a:lnTo>
                    <a:pt x="179768" y="227799"/>
                  </a:lnTo>
                  <a:lnTo>
                    <a:pt x="178333" y="229069"/>
                  </a:lnTo>
                  <a:lnTo>
                    <a:pt x="185839" y="232879"/>
                  </a:lnTo>
                  <a:close/>
                </a:path>
                <a:path w="372744" h="408304">
                  <a:moveTo>
                    <a:pt x="188874" y="226529"/>
                  </a:moveTo>
                  <a:lnTo>
                    <a:pt x="184848" y="226529"/>
                  </a:lnTo>
                  <a:lnTo>
                    <a:pt x="184391" y="227799"/>
                  </a:lnTo>
                  <a:lnTo>
                    <a:pt x="188785" y="229069"/>
                  </a:lnTo>
                  <a:lnTo>
                    <a:pt x="188874" y="226529"/>
                  </a:lnTo>
                  <a:close/>
                </a:path>
                <a:path w="372744" h="408304">
                  <a:moveTo>
                    <a:pt x="194665" y="216001"/>
                  </a:moveTo>
                  <a:lnTo>
                    <a:pt x="193141" y="215214"/>
                  </a:lnTo>
                  <a:lnTo>
                    <a:pt x="192417" y="216369"/>
                  </a:lnTo>
                  <a:lnTo>
                    <a:pt x="194665" y="216001"/>
                  </a:lnTo>
                  <a:close/>
                </a:path>
                <a:path w="372744" h="408304">
                  <a:moveTo>
                    <a:pt x="200380" y="215099"/>
                  </a:moveTo>
                  <a:lnTo>
                    <a:pt x="194665" y="216001"/>
                  </a:lnTo>
                  <a:lnTo>
                    <a:pt x="195351" y="216369"/>
                  </a:lnTo>
                  <a:lnTo>
                    <a:pt x="197510" y="217639"/>
                  </a:lnTo>
                  <a:lnTo>
                    <a:pt x="200380" y="215099"/>
                  </a:lnTo>
                  <a:close/>
                </a:path>
                <a:path w="372744" h="408304">
                  <a:moveTo>
                    <a:pt x="201333" y="203669"/>
                  </a:moveTo>
                  <a:lnTo>
                    <a:pt x="200875" y="203911"/>
                  </a:lnTo>
                  <a:lnTo>
                    <a:pt x="201053" y="204419"/>
                  </a:lnTo>
                  <a:lnTo>
                    <a:pt x="201333" y="203669"/>
                  </a:lnTo>
                  <a:close/>
                </a:path>
                <a:path w="372744" h="408304">
                  <a:moveTo>
                    <a:pt x="201688" y="206209"/>
                  </a:moveTo>
                  <a:lnTo>
                    <a:pt x="201053" y="204419"/>
                  </a:lnTo>
                  <a:lnTo>
                    <a:pt x="200393" y="206209"/>
                  </a:lnTo>
                  <a:lnTo>
                    <a:pt x="201688" y="206209"/>
                  </a:lnTo>
                  <a:close/>
                </a:path>
                <a:path w="372744" h="408304">
                  <a:moveTo>
                    <a:pt x="209994" y="178358"/>
                  </a:moveTo>
                  <a:lnTo>
                    <a:pt x="209600" y="177495"/>
                  </a:lnTo>
                  <a:lnTo>
                    <a:pt x="208927" y="175945"/>
                  </a:lnTo>
                  <a:lnTo>
                    <a:pt x="208991" y="176606"/>
                  </a:lnTo>
                  <a:lnTo>
                    <a:pt x="209054" y="177342"/>
                  </a:lnTo>
                  <a:lnTo>
                    <a:pt x="209130" y="178130"/>
                  </a:lnTo>
                  <a:lnTo>
                    <a:pt x="209994" y="178358"/>
                  </a:lnTo>
                  <a:close/>
                </a:path>
                <a:path w="372744" h="408304">
                  <a:moveTo>
                    <a:pt x="213918" y="184619"/>
                  </a:moveTo>
                  <a:lnTo>
                    <a:pt x="213779" y="184518"/>
                  </a:lnTo>
                  <a:lnTo>
                    <a:pt x="213918" y="184619"/>
                  </a:lnTo>
                  <a:close/>
                </a:path>
                <a:path w="372744" h="408304">
                  <a:moveTo>
                    <a:pt x="215239" y="185293"/>
                  </a:moveTo>
                  <a:lnTo>
                    <a:pt x="214757" y="185102"/>
                  </a:lnTo>
                  <a:lnTo>
                    <a:pt x="214337" y="184772"/>
                  </a:lnTo>
                  <a:lnTo>
                    <a:pt x="213918" y="184429"/>
                  </a:lnTo>
                  <a:lnTo>
                    <a:pt x="214071" y="184962"/>
                  </a:lnTo>
                  <a:lnTo>
                    <a:pt x="214464" y="185343"/>
                  </a:lnTo>
                  <a:lnTo>
                    <a:pt x="215239" y="185293"/>
                  </a:lnTo>
                  <a:close/>
                </a:path>
                <a:path w="372744" h="408304">
                  <a:moveTo>
                    <a:pt x="216014" y="186245"/>
                  </a:moveTo>
                  <a:lnTo>
                    <a:pt x="213487" y="186499"/>
                  </a:lnTo>
                  <a:lnTo>
                    <a:pt x="214198" y="186575"/>
                  </a:lnTo>
                  <a:lnTo>
                    <a:pt x="215023" y="186512"/>
                  </a:lnTo>
                  <a:lnTo>
                    <a:pt x="216014" y="186245"/>
                  </a:lnTo>
                  <a:close/>
                </a:path>
                <a:path w="372744" h="408304">
                  <a:moveTo>
                    <a:pt x="225564" y="176237"/>
                  </a:moveTo>
                  <a:lnTo>
                    <a:pt x="225361" y="175729"/>
                  </a:lnTo>
                  <a:lnTo>
                    <a:pt x="224002" y="176999"/>
                  </a:lnTo>
                  <a:lnTo>
                    <a:pt x="225564" y="176237"/>
                  </a:lnTo>
                  <a:close/>
                </a:path>
                <a:path w="372744" h="408304">
                  <a:moveTo>
                    <a:pt x="228219" y="170345"/>
                  </a:moveTo>
                  <a:lnTo>
                    <a:pt x="227139" y="169278"/>
                  </a:lnTo>
                  <a:lnTo>
                    <a:pt x="226961" y="169379"/>
                  </a:lnTo>
                  <a:lnTo>
                    <a:pt x="228219" y="170345"/>
                  </a:lnTo>
                  <a:close/>
                </a:path>
                <a:path w="372744" h="408304">
                  <a:moveTo>
                    <a:pt x="231902" y="173189"/>
                  </a:moveTo>
                  <a:lnTo>
                    <a:pt x="230251" y="171919"/>
                  </a:lnTo>
                  <a:lnTo>
                    <a:pt x="228612" y="170649"/>
                  </a:lnTo>
                  <a:lnTo>
                    <a:pt x="228219" y="170345"/>
                  </a:lnTo>
                  <a:lnTo>
                    <a:pt x="228523" y="170649"/>
                  </a:lnTo>
                  <a:lnTo>
                    <a:pt x="224675" y="169379"/>
                  </a:lnTo>
                  <a:lnTo>
                    <a:pt x="226618" y="175729"/>
                  </a:lnTo>
                  <a:lnTo>
                    <a:pt x="225564" y="176237"/>
                  </a:lnTo>
                  <a:lnTo>
                    <a:pt x="226377" y="178269"/>
                  </a:lnTo>
                  <a:lnTo>
                    <a:pt x="226542" y="178269"/>
                  </a:lnTo>
                  <a:lnTo>
                    <a:pt x="227685" y="171919"/>
                  </a:lnTo>
                  <a:lnTo>
                    <a:pt x="229743" y="174459"/>
                  </a:lnTo>
                  <a:lnTo>
                    <a:pt x="230060" y="173189"/>
                  </a:lnTo>
                  <a:lnTo>
                    <a:pt x="231902" y="173189"/>
                  </a:lnTo>
                  <a:close/>
                </a:path>
                <a:path w="372744" h="408304">
                  <a:moveTo>
                    <a:pt x="233743" y="166039"/>
                  </a:moveTo>
                  <a:lnTo>
                    <a:pt x="233540" y="165569"/>
                  </a:lnTo>
                  <a:lnTo>
                    <a:pt x="232841" y="164973"/>
                  </a:lnTo>
                  <a:lnTo>
                    <a:pt x="233743" y="166039"/>
                  </a:lnTo>
                  <a:close/>
                </a:path>
                <a:path w="372744" h="408304">
                  <a:moveTo>
                    <a:pt x="234454" y="164299"/>
                  </a:moveTo>
                  <a:lnTo>
                    <a:pt x="234340" y="163029"/>
                  </a:lnTo>
                  <a:lnTo>
                    <a:pt x="233908" y="163029"/>
                  </a:lnTo>
                  <a:lnTo>
                    <a:pt x="234454" y="164299"/>
                  </a:lnTo>
                  <a:close/>
                </a:path>
                <a:path w="372744" h="408304">
                  <a:moveTo>
                    <a:pt x="234784" y="161759"/>
                  </a:moveTo>
                  <a:lnTo>
                    <a:pt x="234238" y="161759"/>
                  </a:lnTo>
                  <a:lnTo>
                    <a:pt x="234340" y="163029"/>
                  </a:lnTo>
                  <a:lnTo>
                    <a:pt x="234784" y="161759"/>
                  </a:lnTo>
                  <a:close/>
                </a:path>
                <a:path w="372744" h="408304">
                  <a:moveTo>
                    <a:pt x="237642" y="170649"/>
                  </a:moveTo>
                  <a:lnTo>
                    <a:pt x="233743" y="166039"/>
                  </a:lnTo>
                  <a:lnTo>
                    <a:pt x="234619" y="168109"/>
                  </a:lnTo>
                  <a:lnTo>
                    <a:pt x="232460" y="169379"/>
                  </a:lnTo>
                  <a:lnTo>
                    <a:pt x="237642" y="170649"/>
                  </a:lnTo>
                  <a:close/>
                </a:path>
                <a:path w="372744" h="408304">
                  <a:moveTo>
                    <a:pt x="238404" y="161759"/>
                  </a:moveTo>
                  <a:lnTo>
                    <a:pt x="238340" y="161493"/>
                  </a:lnTo>
                  <a:lnTo>
                    <a:pt x="237985" y="161759"/>
                  </a:lnTo>
                  <a:lnTo>
                    <a:pt x="238404" y="161759"/>
                  </a:lnTo>
                  <a:close/>
                </a:path>
                <a:path w="372744" h="408304">
                  <a:moveTo>
                    <a:pt x="248361" y="154139"/>
                  </a:moveTo>
                  <a:lnTo>
                    <a:pt x="246748" y="150114"/>
                  </a:lnTo>
                  <a:lnTo>
                    <a:pt x="246748" y="152527"/>
                  </a:lnTo>
                  <a:lnTo>
                    <a:pt x="243928" y="149059"/>
                  </a:lnTo>
                  <a:lnTo>
                    <a:pt x="244424" y="149059"/>
                  </a:lnTo>
                  <a:lnTo>
                    <a:pt x="246748" y="152527"/>
                  </a:lnTo>
                  <a:lnTo>
                    <a:pt x="246748" y="150114"/>
                  </a:lnTo>
                  <a:lnTo>
                    <a:pt x="246329" y="149059"/>
                  </a:lnTo>
                  <a:lnTo>
                    <a:pt x="244805" y="145249"/>
                  </a:lnTo>
                  <a:lnTo>
                    <a:pt x="243293" y="141439"/>
                  </a:lnTo>
                  <a:lnTo>
                    <a:pt x="235788" y="141439"/>
                  </a:lnTo>
                  <a:lnTo>
                    <a:pt x="233413" y="141439"/>
                  </a:lnTo>
                  <a:lnTo>
                    <a:pt x="234175" y="145249"/>
                  </a:lnTo>
                  <a:lnTo>
                    <a:pt x="232257" y="143979"/>
                  </a:lnTo>
                  <a:lnTo>
                    <a:pt x="227088" y="142709"/>
                  </a:lnTo>
                  <a:lnTo>
                    <a:pt x="221869" y="154139"/>
                  </a:lnTo>
                  <a:lnTo>
                    <a:pt x="213753" y="155409"/>
                  </a:lnTo>
                  <a:lnTo>
                    <a:pt x="219659" y="159219"/>
                  </a:lnTo>
                  <a:lnTo>
                    <a:pt x="217030" y="158584"/>
                  </a:lnTo>
                  <a:lnTo>
                    <a:pt x="217030" y="179539"/>
                  </a:lnTo>
                  <a:lnTo>
                    <a:pt x="215036" y="179539"/>
                  </a:lnTo>
                  <a:lnTo>
                    <a:pt x="215620" y="178269"/>
                  </a:lnTo>
                  <a:lnTo>
                    <a:pt x="216712" y="178269"/>
                  </a:lnTo>
                  <a:lnTo>
                    <a:pt x="217030" y="179539"/>
                  </a:lnTo>
                  <a:lnTo>
                    <a:pt x="217030" y="158584"/>
                  </a:lnTo>
                  <a:lnTo>
                    <a:pt x="209143" y="156679"/>
                  </a:lnTo>
                  <a:lnTo>
                    <a:pt x="212737" y="160489"/>
                  </a:lnTo>
                  <a:lnTo>
                    <a:pt x="211277" y="159219"/>
                  </a:lnTo>
                  <a:lnTo>
                    <a:pt x="209905" y="159219"/>
                  </a:lnTo>
                  <a:lnTo>
                    <a:pt x="209727" y="157949"/>
                  </a:lnTo>
                  <a:lnTo>
                    <a:pt x="208229" y="161759"/>
                  </a:lnTo>
                  <a:lnTo>
                    <a:pt x="203911" y="160489"/>
                  </a:lnTo>
                  <a:lnTo>
                    <a:pt x="205308" y="164299"/>
                  </a:lnTo>
                  <a:lnTo>
                    <a:pt x="203835" y="164299"/>
                  </a:lnTo>
                  <a:lnTo>
                    <a:pt x="204165" y="163029"/>
                  </a:lnTo>
                  <a:lnTo>
                    <a:pt x="203200" y="161759"/>
                  </a:lnTo>
                  <a:lnTo>
                    <a:pt x="203390" y="164299"/>
                  </a:lnTo>
                  <a:lnTo>
                    <a:pt x="201460" y="163029"/>
                  </a:lnTo>
                  <a:lnTo>
                    <a:pt x="201828" y="161759"/>
                  </a:lnTo>
                  <a:lnTo>
                    <a:pt x="199250" y="164299"/>
                  </a:lnTo>
                  <a:lnTo>
                    <a:pt x="202577" y="168109"/>
                  </a:lnTo>
                  <a:lnTo>
                    <a:pt x="205765" y="171919"/>
                  </a:lnTo>
                  <a:lnTo>
                    <a:pt x="202361" y="171919"/>
                  </a:lnTo>
                  <a:lnTo>
                    <a:pt x="203606" y="175729"/>
                  </a:lnTo>
                  <a:lnTo>
                    <a:pt x="202031" y="174459"/>
                  </a:lnTo>
                  <a:lnTo>
                    <a:pt x="200088" y="174459"/>
                  </a:lnTo>
                  <a:lnTo>
                    <a:pt x="201345" y="171919"/>
                  </a:lnTo>
                  <a:lnTo>
                    <a:pt x="200253" y="173189"/>
                  </a:lnTo>
                  <a:lnTo>
                    <a:pt x="194030" y="176999"/>
                  </a:lnTo>
                  <a:lnTo>
                    <a:pt x="196659" y="179539"/>
                  </a:lnTo>
                  <a:lnTo>
                    <a:pt x="195668" y="179539"/>
                  </a:lnTo>
                  <a:lnTo>
                    <a:pt x="195148" y="180809"/>
                  </a:lnTo>
                  <a:lnTo>
                    <a:pt x="192976" y="183349"/>
                  </a:lnTo>
                  <a:lnTo>
                    <a:pt x="192544" y="183349"/>
                  </a:lnTo>
                  <a:lnTo>
                    <a:pt x="190741" y="185889"/>
                  </a:lnTo>
                  <a:lnTo>
                    <a:pt x="191757" y="185889"/>
                  </a:lnTo>
                  <a:lnTo>
                    <a:pt x="194233" y="189699"/>
                  </a:lnTo>
                  <a:lnTo>
                    <a:pt x="190792" y="188429"/>
                  </a:lnTo>
                  <a:lnTo>
                    <a:pt x="189534" y="189699"/>
                  </a:lnTo>
                  <a:lnTo>
                    <a:pt x="189242" y="189699"/>
                  </a:lnTo>
                  <a:lnTo>
                    <a:pt x="183070" y="190969"/>
                  </a:lnTo>
                  <a:lnTo>
                    <a:pt x="188747" y="192239"/>
                  </a:lnTo>
                  <a:lnTo>
                    <a:pt x="182321" y="193509"/>
                  </a:lnTo>
                  <a:lnTo>
                    <a:pt x="184581" y="196049"/>
                  </a:lnTo>
                  <a:lnTo>
                    <a:pt x="188645" y="199859"/>
                  </a:lnTo>
                  <a:lnTo>
                    <a:pt x="178701" y="196049"/>
                  </a:lnTo>
                  <a:lnTo>
                    <a:pt x="178244" y="199859"/>
                  </a:lnTo>
                  <a:lnTo>
                    <a:pt x="180187" y="201129"/>
                  </a:lnTo>
                  <a:lnTo>
                    <a:pt x="180543" y="203669"/>
                  </a:lnTo>
                  <a:lnTo>
                    <a:pt x="175374" y="200952"/>
                  </a:lnTo>
                  <a:lnTo>
                    <a:pt x="175577" y="200736"/>
                  </a:lnTo>
                  <a:lnTo>
                    <a:pt x="175882" y="199745"/>
                  </a:lnTo>
                  <a:lnTo>
                    <a:pt x="175564" y="199440"/>
                  </a:lnTo>
                  <a:lnTo>
                    <a:pt x="174917" y="198805"/>
                  </a:lnTo>
                  <a:lnTo>
                    <a:pt x="174929" y="200723"/>
                  </a:lnTo>
                  <a:lnTo>
                    <a:pt x="173316" y="199859"/>
                  </a:lnTo>
                  <a:lnTo>
                    <a:pt x="170903" y="198589"/>
                  </a:lnTo>
                  <a:lnTo>
                    <a:pt x="169164" y="199859"/>
                  </a:lnTo>
                  <a:lnTo>
                    <a:pt x="168516" y="198589"/>
                  </a:lnTo>
                  <a:lnTo>
                    <a:pt x="168948" y="198589"/>
                  </a:lnTo>
                  <a:lnTo>
                    <a:pt x="169024" y="197319"/>
                  </a:lnTo>
                  <a:lnTo>
                    <a:pt x="163322" y="198589"/>
                  </a:lnTo>
                  <a:lnTo>
                    <a:pt x="171323" y="201129"/>
                  </a:lnTo>
                  <a:lnTo>
                    <a:pt x="169659" y="203669"/>
                  </a:lnTo>
                  <a:lnTo>
                    <a:pt x="167767" y="202399"/>
                  </a:lnTo>
                  <a:lnTo>
                    <a:pt x="166497" y="199859"/>
                  </a:lnTo>
                  <a:lnTo>
                    <a:pt x="164668" y="201129"/>
                  </a:lnTo>
                  <a:lnTo>
                    <a:pt x="162712" y="201129"/>
                  </a:lnTo>
                  <a:lnTo>
                    <a:pt x="164922" y="210019"/>
                  </a:lnTo>
                  <a:lnTo>
                    <a:pt x="160007" y="210019"/>
                  </a:lnTo>
                  <a:lnTo>
                    <a:pt x="163182" y="211289"/>
                  </a:lnTo>
                  <a:lnTo>
                    <a:pt x="162966" y="212559"/>
                  </a:lnTo>
                  <a:lnTo>
                    <a:pt x="161734" y="215099"/>
                  </a:lnTo>
                  <a:lnTo>
                    <a:pt x="154317" y="213829"/>
                  </a:lnTo>
                  <a:lnTo>
                    <a:pt x="155168" y="215912"/>
                  </a:lnTo>
                  <a:lnTo>
                    <a:pt x="154686" y="215607"/>
                  </a:lnTo>
                  <a:lnTo>
                    <a:pt x="154597" y="216382"/>
                  </a:lnTo>
                  <a:lnTo>
                    <a:pt x="154813" y="216928"/>
                  </a:lnTo>
                  <a:lnTo>
                    <a:pt x="155232" y="217309"/>
                  </a:lnTo>
                  <a:lnTo>
                    <a:pt x="155346" y="216535"/>
                  </a:lnTo>
                  <a:lnTo>
                    <a:pt x="155270" y="216141"/>
                  </a:lnTo>
                  <a:lnTo>
                    <a:pt x="156413" y="218909"/>
                  </a:lnTo>
                  <a:lnTo>
                    <a:pt x="155905" y="218909"/>
                  </a:lnTo>
                  <a:lnTo>
                    <a:pt x="155524" y="217639"/>
                  </a:lnTo>
                  <a:lnTo>
                    <a:pt x="155232" y="217639"/>
                  </a:lnTo>
                  <a:lnTo>
                    <a:pt x="154914" y="220179"/>
                  </a:lnTo>
                  <a:lnTo>
                    <a:pt x="152742" y="223989"/>
                  </a:lnTo>
                  <a:lnTo>
                    <a:pt x="153936" y="226529"/>
                  </a:lnTo>
                  <a:lnTo>
                    <a:pt x="149669" y="225259"/>
                  </a:lnTo>
                  <a:lnTo>
                    <a:pt x="147891" y="229069"/>
                  </a:lnTo>
                  <a:lnTo>
                    <a:pt x="146456" y="232879"/>
                  </a:lnTo>
                  <a:lnTo>
                    <a:pt x="143154" y="231609"/>
                  </a:lnTo>
                  <a:lnTo>
                    <a:pt x="139700" y="236689"/>
                  </a:lnTo>
                  <a:lnTo>
                    <a:pt x="139128" y="235419"/>
                  </a:lnTo>
                  <a:lnTo>
                    <a:pt x="136271" y="237959"/>
                  </a:lnTo>
                  <a:lnTo>
                    <a:pt x="137782" y="243039"/>
                  </a:lnTo>
                  <a:lnTo>
                    <a:pt x="136766" y="243039"/>
                  </a:lnTo>
                  <a:lnTo>
                    <a:pt x="136550" y="241769"/>
                  </a:lnTo>
                  <a:lnTo>
                    <a:pt x="136245" y="241769"/>
                  </a:lnTo>
                  <a:lnTo>
                    <a:pt x="131394" y="244309"/>
                  </a:lnTo>
                  <a:lnTo>
                    <a:pt x="131724" y="250659"/>
                  </a:lnTo>
                  <a:lnTo>
                    <a:pt x="129247" y="249389"/>
                  </a:lnTo>
                  <a:lnTo>
                    <a:pt x="129717" y="251929"/>
                  </a:lnTo>
                  <a:lnTo>
                    <a:pt x="122135" y="251929"/>
                  </a:lnTo>
                  <a:lnTo>
                    <a:pt x="122135" y="290639"/>
                  </a:lnTo>
                  <a:lnTo>
                    <a:pt x="115938" y="288759"/>
                  </a:lnTo>
                  <a:lnTo>
                    <a:pt x="120700" y="286219"/>
                  </a:lnTo>
                  <a:lnTo>
                    <a:pt x="122135" y="290639"/>
                  </a:lnTo>
                  <a:lnTo>
                    <a:pt x="122135" y="251929"/>
                  </a:lnTo>
                  <a:lnTo>
                    <a:pt x="120764" y="251929"/>
                  </a:lnTo>
                  <a:lnTo>
                    <a:pt x="119849" y="258279"/>
                  </a:lnTo>
                  <a:lnTo>
                    <a:pt x="119291" y="257009"/>
                  </a:lnTo>
                  <a:lnTo>
                    <a:pt x="116420" y="260819"/>
                  </a:lnTo>
                  <a:lnTo>
                    <a:pt x="111950" y="262089"/>
                  </a:lnTo>
                  <a:lnTo>
                    <a:pt x="108966" y="265899"/>
                  </a:lnTo>
                  <a:lnTo>
                    <a:pt x="110566" y="269709"/>
                  </a:lnTo>
                  <a:lnTo>
                    <a:pt x="110007" y="274789"/>
                  </a:lnTo>
                  <a:lnTo>
                    <a:pt x="113893" y="272249"/>
                  </a:lnTo>
                  <a:lnTo>
                    <a:pt x="112991" y="278599"/>
                  </a:lnTo>
                  <a:lnTo>
                    <a:pt x="115658" y="278599"/>
                  </a:lnTo>
                  <a:lnTo>
                    <a:pt x="114846" y="279869"/>
                  </a:lnTo>
                  <a:lnTo>
                    <a:pt x="109931" y="279869"/>
                  </a:lnTo>
                  <a:lnTo>
                    <a:pt x="111099" y="277329"/>
                  </a:lnTo>
                  <a:lnTo>
                    <a:pt x="111747" y="277329"/>
                  </a:lnTo>
                  <a:lnTo>
                    <a:pt x="108153" y="273519"/>
                  </a:lnTo>
                  <a:lnTo>
                    <a:pt x="106210" y="281139"/>
                  </a:lnTo>
                  <a:lnTo>
                    <a:pt x="103466" y="278599"/>
                  </a:lnTo>
                  <a:lnTo>
                    <a:pt x="98437" y="283679"/>
                  </a:lnTo>
                  <a:lnTo>
                    <a:pt x="93002" y="288759"/>
                  </a:lnTo>
                  <a:lnTo>
                    <a:pt x="87591" y="292569"/>
                  </a:lnTo>
                  <a:lnTo>
                    <a:pt x="82613" y="297649"/>
                  </a:lnTo>
                  <a:lnTo>
                    <a:pt x="86575" y="300189"/>
                  </a:lnTo>
                  <a:lnTo>
                    <a:pt x="84315" y="301459"/>
                  </a:lnTo>
                  <a:lnTo>
                    <a:pt x="83007" y="301459"/>
                  </a:lnTo>
                  <a:lnTo>
                    <a:pt x="81013" y="300189"/>
                  </a:lnTo>
                  <a:lnTo>
                    <a:pt x="82638" y="298919"/>
                  </a:lnTo>
                  <a:lnTo>
                    <a:pt x="79997" y="298919"/>
                  </a:lnTo>
                  <a:lnTo>
                    <a:pt x="81813" y="302920"/>
                  </a:lnTo>
                  <a:lnTo>
                    <a:pt x="82372" y="303999"/>
                  </a:lnTo>
                  <a:lnTo>
                    <a:pt x="79984" y="305435"/>
                  </a:lnTo>
                  <a:lnTo>
                    <a:pt x="78168" y="307809"/>
                  </a:lnTo>
                  <a:lnTo>
                    <a:pt x="76530" y="307809"/>
                  </a:lnTo>
                  <a:lnTo>
                    <a:pt x="76250" y="309079"/>
                  </a:lnTo>
                  <a:lnTo>
                    <a:pt x="75565" y="307809"/>
                  </a:lnTo>
                  <a:lnTo>
                    <a:pt x="76390" y="307809"/>
                  </a:lnTo>
                  <a:lnTo>
                    <a:pt x="75565" y="306539"/>
                  </a:lnTo>
                  <a:lnTo>
                    <a:pt x="74510" y="306539"/>
                  </a:lnTo>
                  <a:lnTo>
                    <a:pt x="74231" y="307809"/>
                  </a:lnTo>
                  <a:lnTo>
                    <a:pt x="71374" y="310349"/>
                  </a:lnTo>
                  <a:lnTo>
                    <a:pt x="74993" y="311619"/>
                  </a:lnTo>
                  <a:lnTo>
                    <a:pt x="75133" y="314159"/>
                  </a:lnTo>
                  <a:lnTo>
                    <a:pt x="73418" y="314159"/>
                  </a:lnTo>
                  <a:lnTo>
                    <a:pt x="70281" y="312889"/>
                  </a:lnTo>
                  <a:lnTo>
                    <a:pt x="65303" y="325589"/>
                  </a:lnTo>
                  <a:lnTo>
                    <a:pt x="62826" y="325589"/>
                  </a:lnTo>
                  <a:lnTo>
                    <a:pt x="63119" y="328129"/>
                  </a:lnTo>
                  <a:lnTo>
                    <a:pt x="61518" y="330669"/>
                  </a:lnTo>
                  <a:lnTo>
                    <a:pt x="59321" y="333209"/>
                  </a:lnTo>
                  <a:lnTo>
                    <a:pt x="60350" y="333209"/>
                  </a:lnTo>
                  <a:lnTo>
                    <a:pt x="63576" y="334479"/>
                  </a:lnTo>
                  <a:lnTo>
                    <a:pt x="61544" y="337019"/>
                  </a:lnTo>
                  <a:lnTo>
                    <a:pt x="56083" y="330669"/>
                  </a:lnTo>
                  <a:lnTo>
                    <a:pt x="55854" y="338289"/>
                  </a:lnTo>
                  <a:lnTo>
                    <a:pt x="53721" y="337337"/>
                  </a:lnTo>
                  <a:lnTo>
                    <a:pt x="52120" y="338340"/>
                  </a:lnTo>
                  <a:lnTo>
                    <a:pt x="52120" y="343369"/>
                  </a:lnTo>
                  <a:lnTo>
                    <a:pt x="50228" y="344639"/>
                  </a:lnTo>
                  <a:lnTo>
                    <a:pt x="49911" y="342900"/>
                  </a:lnTo>
                  <a:lnTo>
                    <a:pt x="52120" y="343369"/>
                  </a:lnTo>
                  <a:lnTo>
                    <a:pt x="52120" y="338340"/>
                  </a:lnTo>
                  <a:lnTo>
                    <a:pt x="46113" y="342099"/>
                  </a:lnTo>
                  <a:lnTo>
                    <a:pt x="47218" y="342328"/>
                  </a:lnTo>
                  <a:lnTo>
                    <a:pt x="46316" y="347179"/>
                  </a:lnTo>
                  <a:lnTo>
                    <a:pt x="38417" y="349719"/>
                  </a:lnTo>
                  <a:lnTo>
                    <a:pt x="35128" y="354799"/>
                  </a:lnTo>
                  <a:lnTo>
                    <a:pt x="35864" y="356069"/>
                  </a:lnTo>
                  <a:lnTo>
                    <a:pt x="37769" y="356069"/>
                  </a:lnTo>
                  <a:lnTo>
                    <a:pt x="38100" y="357339"/>
                  </a:lnTo>
                  <a:lnTo>
                    <a:pt x="31940" y="357339"/>
                  </a:lnTo>
                  <a:lnTo>
                    <a:pt x="31534" y="358609"/>
                  </a:lnTo>
                  <a:lnTo>
                    <a:pt x="35852" y="362419"/>
                  </a:lnTo>
                  <a:lnTo>
                    <a:pt x="31597" y="361149"/>
                  </a:lnTo>
                  <a:lnTo>
                    <a:pt x="33807" y="362419"/>
                  </a:lnTo>
                  <a:lnTo>
                    <a:pt x="33528" y="362419"/>
                  </a:lnTo>
                  <a:lnTo>
                    <a:pt x="26250" y="368769"/>
                  </a:lnTo>
                  <a:lnTo>
                    <a:pt x="20675" y="377659"/>
                  </a:lnTo>
                  <a:lnTo>
                    <a:pt x="14439" y="385279"/>
                  </a:lnTo>
                  <a:lnTo>
                    <a:pt x="5219" y="389089"/>
                  </a:lnTo>
                  <a:lnTo>
                    <a:pt x="7874" y="389089"/>
                  </a:lnTo>
                  <a:lnTo>
                    <a:pt x="7315" y="390359"/>
                  </a:lnTo>
                  <a:lnTo>
                    <a:pt x="6553" y="391629"/>
                  </a:lnTo>
                  <a:lnTo>
                    <a:pt x="7467" y="391629"/>
                  </a:lnTo>
                  <a:lnTo>
                    <a:pt x="8547" y="392899"/>
                  </a:lnTo>
                  <a:lnTo>
                    <a:pt x="9753" y="394169"/>
                  </a:lnTo>
                  <a:lnTo>
                    <a:pt x="3365" y="395439"/>
                  </a:lnTo>
                  <a:lnTo>
                    <a:pt x="5816" y="399249"/>
                  </a:lnTo>
                  <a:lnTo>
                    <a:pt x="0" y="400519"/>
                  </a:lnTo>
                  <a:lnTo>
                    <a:pt x="2590" y="403059"/>
                  </a:lnTo>
                  <a:lnTo>
                    <a:pt x="3111" y="401789"/>
                  </a:lnTo>
                  <a:lnTo>
                    <a:pt x="5181" y="405599"/>
                  </a:lnTo>
                  <a:lnTo>
                    <a:pt x="12750" y="405599"/>
                  </a:lnTo>
                  <a:lnTo>
                    <a:pt x="16992" y="408139"/>
                  </a:lnTo>
                  <a:lnTo>
                    <a:pt x="14617" y="404329"/>
                  </a:lnTo>
                  <a:lnTo>
                    <a:pt x="26911" y="408139"/>
                  </a:lnTo>
                  <a:lnTo>
                    <a:pt x="25374" y="404329"/>
                  </a:lnTo>
                  <a:lnTo>
                    <a:pt x="24358" y="401789"/>
                  </a:lnTo>
                  <a:lnTo>
                    <a:pt x="23850" y="400519"/>
                  </a:lnTo>
                  <a:lnTo>
                    <a:pt x="24879" y="400519"/>
                  </a:lnTo>
                  <a:lnTo>
                    <a:pt x="25260" y="399249"/>
                  </a:lnTo>
                  <a:lnTo>
                    <a:pt x="27559" y="397979"/>
                  </a:lnTo>
                  <a:lnTo>
                    <a:pt x="27863" y="397979"/>
                  </a:lnTo>
                  <a:lnTo>
                    <a:pt x="31483" y="392899"/>
                  </a:lnTo>
                  <a:lnTo>
                    <a:pt x="35090" y="392899"/>
                  </a:lnTo>
                  <a:lnTo>
                    <a:pt x="40970" y="387819"/>
                  </a:lnTo>
                  <a:lnTo>
                    <a:pt x="38912" y="386778"/>
                  </a:lnTo>
                  <a:lnTo>
                    <a:pt x="38658" y="389089"/>
                  </a:lnTo>
                  <a:lnTo>
                    <a:pt x="36068" y="384009"/>
                  </a:lnTo>
                  <a:lnTo>
                    <a:pt x="39065" y="385330"/>
                  </a:lnTo>
                  <a:lnTo>
                    <a:pt x="38989" y="386016"/>
                  </a:lnTo>
                  <a:lnTo>
                    <a:pt x="39497" y="385521"/>
                  </a:lnTo>
                  <a:lnTo>
                    <a:pt x="41808" y="386549"/>
                  </a:lnTo>
                  <a:lnTo>
                    <a:pt x="42481" y="381469"/>
                  </a:lnTo>
                  <a:lnTo>
                    <a:pt x="43167" y="376389"/>
                  </a:lnTo>
                  <a:lnTo>
                    <a:pt x="46113" y="377659"/>
                  </a:lnTo>
                  <a:lnTo>
                    <a:pt x="46888" y="376389"/>
                  </a:lnTo>
                  <a:lnTo>
                    <a:pt x="47675" y="375119"/>
                  </a:lnTo>
                  <a:lnTo>
                    <a:pt x="49441" y="376389"/>
                  </a:lnTo>
                  <a:lnTo>
                    <a:pt x="48755" y="375119"/>
                  </a:lnTo>
                  <a:lnTo>
                    <a:pt x="48082" y="373849"/>
                  </a:lnTo>
                  <a:lnTo>
                    <a:pt x="49377" y="372579"/>
                  </a:lnTo>
                  <a:lnTo>
                    <a:pt x="51574" y="373849"/>
                  </a:lnTo>
                  <a:lnTo>
                    <a:pt x="52755" y="375119"/>
                  </a:lnTo>
                  <a:lnTo>
                    <a:pt x="52374" y="375119"/>
                  </a:lnTo>
                  <a:lnTo>
                    <a:pt x="52387" y="376389"/>
                  </a:lnTo>
                  <a:lnTo>
                    <a:pt x="55118" y="376389"/>
                  </a:lnTo>
                  <a:lnTo>
                    <a:pt x="55321" y="371856"/>
                  </a:lnTo>
                  <a:lnTo>
                    <a:pt x="54013" y="372579"/>
                  </a:lnTo>
                  <a:lnTo>
                    <a:pt x="56946" y="366229"/>
                  </a:lnTo>
                  <a:lnTo>
                    <a:pt x="63906" y="361149"/>
                  </a:lnTo>
                  <a:lnTo>
                    <a:pt x="65252" y="354799"/>
                  </a:lnTo>
                  <a:lnTo>
                    <a:pt x="63919" y="353529"/>
                  </a:lnTo>
                  <a:lnTo>
                    <a:pt x="65176" y="348449"/>
                  </a:lnTo>
                  <a:lnTo>
                    <a:pt x="67538" y="352259"/>
                  </a:lnTo>
                  <a:lnTo>
                    <a:pt x="69456" y="348449"/>
                  </a:lnTo>
                  <a:lnTo>
                    <a:pt x="70104" y="347179"/>
                  </a:lnTo>
                  <a:lnTo>
                    <a:pt x="69900" y="345909"/>
                  </a:lnTo>
                  <a:lnTo>
                    <a:pt x="70104" y="344639"/>
                  </a:lnTo>
                  <a:lnTo>
                    <a:pt x="70307" y="343369"/>
                  </a:lnTo>
                  <a:lnTo>
                    <a:pt x="71374" y="343369"/>
                  </a:lnTo>
                  <a:lnTo>
                    <a:pt x="71678" y="344639"/>
                  </a:lnTo>
                  <a:lnTo>
                    <a:pt x="75323" y="343369"/>
                  </a:lnTo>
                  <a:lnTo>
                    <a:pt x="75476" y="345909"/>
                  </a:lnTo>
                  <a:lnTo>
                    <a:pt x="76047" y="343369"/>
                  </a:lnTo>
                  <a:lnTo>
                    <a:pt x="76911" y="339559"/>
                  </a:lnTo>
                  <a:lnTo>
                    <a:pt x="75603" y="342099"/>
                  </a:lnTo>
                  <a:lnTo>
                    <a:pt x="74714" y="338289"/>
                  </a:lnTo>
                  <a:lnTo>
                    <a:pt x="74409" y="337019"/>
                  </a:lnTo>
                  <a:lnTo>
                    <a:pt x="74117" y="335749"/>
                  </a:lnTo>
                  <a:lnTo>
                    <a:pt x="76314" y="337019"/>
                  </a:lnTo>
                  <a:lnTo>
                    <a:pt x="75946" y="335749"/>
                  </a:lnTo>
                  <a:lnTo>
                    <a:pt x="75577" y="334479"/>
                  </a:lnTo>
                  <a:lnTo>
                    <a:pt x="74841" y="334479"/>
                  </a:lnTo>
                  <a:lnTo>
                    <a:pt x="76149" y="331939"/>
                  </a:lnTo>
                  <a:lnTo>
                    <a:pt x="76161" y="334479"/>
                  </a:lnTo>
                  <a:lnTo>
                    <a:pt x="79806" y="331939"/>
                  </a:lnTo>
                  <a:lnTo>
                    <a:pt x="80098" y="335749"/>
                  </a:lnTo>
                  <a:lnTo>
                    <a:pt x="87401" y="334479"/>
                  </a:lnTo>
                  <a:lnTo>
                    <a:pt x="85547" y="331939"/>
                  </a:lnTo>
                  <a:lnTo>
                    <a:pt x="84607" y="330669"/>
                  </a:lnTo>
                  <a:lnTo>
                    <a:pt x="83616" y="329298"/>
                  </a:lnTo>
                  <a:lnTo>
                    <a:pt x="83121" y="330669"/>
                  </a:lnTo>
                  <a:lnTo>
                    <a:pt x="83083" y="328574"/>
                  </a:lnTo>
                  <a:lnTo>
                    <a:pt x="82753" y="328129"/>
                  </a:lnTo>
                  <a:lnTo>
                    <a:pt x="80772" y="328129"/>
                  </a:lnTo>
                  <a:lnTo>
                    <a:pt x="81000" y="324319"/>
                  </a:lnTo>
                  <a:lnTo>
                    <a:pt x="82600" y="323049"/>
                  </a:lnTo>
                  <a:lnTo>
                    <a:pt x="83870" y="321779"/>
                  </a:lnTo>
                  <a:lnTo>
                    <a:pt x="90487" y="325589"/>
                  </a:lnTo>
                  <a:lnTo>
                    <a:pt x="93319" y="321779"/>
                  </a:lnTo>
                  <a:lnTo>
                    <a:pt x="93014" y="323049"/>
                  </a:lnTo>
                  <a:lnTo>
                    <a:pt x="95288" y="323049"/>
                  </a:lnTo>
                  <a:lnTo>
                    <a:pt x="94729" y="321779"/>
                  </a:lnTo>
                  <a:lnTo>
                    <a:pt x="93599" y="319239"/>
                  </a:lnTo>
                  <a:lnTo>
                    <a:pt x="96862" y="319239"/>
                  </a:lnTo>
                  <a:lnTo>
                    <a:pt x="96189" y="317969"/>
                  </a:lnTo>
                  <a:lnTo>
                    <a:pt x="94843" y="315429"/>
                  </a:lnTo>
                  <a:lnTo>
                    <a:pt x="97205" y="316941"/>
                  </a:lnTo>
                  <a:lnTo>
                    <a:pt x="97840" y="319239"/>
                  </a:lnTo>
                  <a:lnTo>
                    <a:pt x="100126" y="319239"/>
                  </a:lnTo>
                  <a:lnTo>
                    <a:pt x="99783" y="317969"/>
                  </a:lnTo>
                  <a:lnTo>
                    <a:pt x="98958" y="314960"/>
                  </a:lnTo>
                  <a:lnTo>
                    <a:pt x="96786" y="315429"/>
                  </a:lnTo>
                  <a:lnTo>
                    <a:pt x="96888" y="315785"/>
                  </a:lnTo>
                  <a:lnTo>
                    <a:pt x="96570" y="315429"/>
                  </a:lnTo>
                  <a:lnTo>
                    <a:pt x="95465" y="314159"/>
                  </a:lnTo>
                  <a:lnTo>
                    <a:pt x="93573" y="317969"/>
                  </a:lnTo>
                  <a:lnTo>
                    <a:pt x="94183" y="315429"/>
                  </a:lnTo>
                  <a:lnTo>
                    <a:pt x="91478" y="310349"/>
                  </a:lnTo>
                  <a:lnTo>
                    <a:pt x="96037" y="309079"/>
                  </a:lnTo>
                  <a:lnTo>
                    <a:pt x="96545" y="310349"/>
                  </a:lnTo>
                  <a:lnTo>
                    <a:pt x="96735" y="311619"/>
                  </a:lnTo>
                  <a:lnTo>
                    <a:pt x="96735" y="311899"/>
                  </a:lnTo>
                  <a:lnTo>
                    <a:pt x="96545" y="311912"/>
                  </a:lnTo>
                  <a:lnTo>
                    <a:pt x="96418" y="311899"/>
                  </a:lnTo>
                  <a:lnTo>
                    <a:pt x="96596" y="313309"/>
                  </a:lnTo>
                  <a:lnTo>
                    <a:pt x="96735" y="312889"/>
                  </a:lnTo>
                  <a:lnTo>
                    <a:pt x="98386" y="312889"/>
                  </a:lnTo>
                  <a:lnTo>
                    <a:pt x="97713" y="311619"/>
                  </a:lnTo>
                  <a:lnTo>
                    <a:pt x="98044" y="311734"/>
                  </a:lnTo>
                  <a:lnTo>
                    <a:pt x="97472" y="310349"/>
                  </a:lnTo>
                  <a:lnTo>
                    <a:pt x="99314" y="310349"/>
                  </a:lnTo>
                  <a:lnTo>
                    <a:pt x="101625" y="312991"/>
                  </a:lnTo>
                  <a:lnTo>
                    <a:pt x="104927" y="314159"/>
                  </a:lnTo>
                  <a:lnTo>
                    <a:pt x="103644" y="310349"/>
                  </a:lnTo>
                  <a:lnTo>
                    <a:pt x="103212" y="309079"/>
                  </a:lnTo>
                  <a:lnTo>
                    <a:pt x="105194" y="311619"/>
                  </a:lnTo>
                  <a:lnTo>
                    <a:pt x="105181" y="310349"/>
                  </a:lnTo>
                  <a:lnTo>
                    <a:pt x="104838" y="309079"/>
                  </a:lnTo>
                  <a:lnTo>
                    <a:pt x="105473" y="307809"/>
                  </a:lnTo>
                  <a:lnTo>
                    <a:pt x="107162" y="311619"/>
                  </a:lnTo>
                  <a:lnTo>
                    <a:pt x="106451" y="307809"/>
                  </a:lnTo>
                  <a:lnTo>
                    <a:pt x="109410" y="309079"/>
                  </a:lnTo>
                  <a:lnTo>
                    <a:pt x="109347" y="305269"/>
                  </a:lnTo>
                  <a:lnTo>
                    <a:pt x="106426" y="305269"/>
                  </a:lnTo>
                  <a:lnTo>
                    <a:pt x="107137" y="301459"/>
                  </a:lnTo>
                  <a:lnTo>
                    <a:pt x="107619" y="298919"/>
                  </a:lnTo>
                  <a:lnTo>
                    <a:pt x="114261" y="307809"/>
                  </a:lnTo>
                  <a:lnTo>
                    <a:pt x="116344" y="303999"/>
                  </a:lnTo>
                  <a:lnTo>
                    <a:pt x="116941" y="302920"/>
                  </a:lnTo>
                  <a:lnTo>
                    <a:pt x="114185" y="303999"/>
                  </a:lnTo>
                  <a:lnTo>
                    <a:pt x="114160" y="301459"/>
                  </a:lnTo>
                  <a:lnTo>
                    <a:pt x="115455" y="301459"/>
                  </a:lnTo>
                  <a:lnTo>
                    <a:pt x="117398" y="300189"/>
                  </a:lnTo>
                  <a:lnTo>
                    <a:pt x="119037" y="300189"/>
                  </a:lnTo>
                  <a:lnTo>
                    <a:pt x="120751" y="297649"/>
                  </a:lnTo>
                  <a:lnTo>
                    <a:pt x="121615" y="296379"/>
                  </a:lnTo>
                  <a:lnTo>
                    <a:pt x="119710" y="297307"/>
                  </a:lnTo>
                  <a:lnTo>
                    <a:pt x="119418" y="296964"/>
                  </a:lnTo>
                  <a:lnTo>
                    <a:pt x="119418" y="297446"/>
                  </a:lnTo>
                  <a:lnTo>
                    <a:pt x="116408" y="298919"/>
                  </a:lnTo>
                  <a:lnTo>
                    <a:pt x="116395" y="296379"/>
                  </a:lnTo>
                  <a:lnTo>
                    <a:pt x="119418" y="297446"/>
                  </a:lnTo>
                  <a:lnTo>
                    <a:pt x="119418" y="296964"/>
                  </a:lnTo>
                  <a:lnTo>
                    <a:pt x="118935" y="296379"/>
                  </a:lnTo>
                  <a:lnTo>
                    <a:pt x="116827" y="293839"/>
                  </a:lnTo>
                  <a:lnTo>
                    <a:pt x="117335" y="291299"/>
                  </a:lnTo>
                  <a:lnTo>
                    <a:pt x="119481" y="293839"/>
                  </a:lnTo>
                  <a:lnTo>
                    <a:pt x="124294" y="291299"/>
                  </a:lnTo>
                  <a:lnTo>
                    <a:pt x="122529" y="290753"/>
                  </a:lnTo>
                  <a:lnTo>
                    <a:pt x="123202" y="288759"/>
                  </a:lnTo>
                  <a:lnTo>
                    <a:pt x="125298" y="291299"/>
                  </a:lnTo>
                  <a:lnTo>
                    <a:pt x="125260" y="288759"/>
                  </a:lnTo>
                  <a:lnTo>
                    <a:pt x="125247" y="287489"/>
                  </a:lnTo>
                  <a:lnTo>
                    <a:pt x="126263" y="287489"/>
                  </a:lnTo>
                  <a:lnTo>
                    <a:pt x="128663" y="286219"/>
                  </a:lnTo>
                  <a:lnTo>
                    <a:pt x="126758" y="284949"/>
                  </a:lnTo>
                  <a:lnTo>
                    <a:pt x="125018" y="282409"/>
                  </a:lnTo>
                  <a:lnTo>
                    <a:pt x="125742" y="281139"/>
                  </a:lnTo>
                  <a:lnTo>
                    <a:pt x="126479" y="279869"/>
                  </a:lnTo>
                  <a:lnTo>
                    <a:pt x="128778" y="279869"/>
                  </a:lnTo>
                  <a:lnTo>
                    <a:pt x="127914" y="282409"/>
                  </a:lnTo>
                  <a:lnTo>
                    <a:pt x="129781" y="279869"/>
                  </a:lnTo>
                  <a:lnTo>
                    <a:pt x="130619" y="281139"/>
                  </a:lnTo>
                  <a:lnTo>
                    <a:pt x="131762" y="283679"/>
                  </a:lnTo>
                  <a:lnTo>
                    <a:pt x="129451" y="283679"/>
                  </a:lnTo>
                  <a:lnTo>
                    <a:pt x="129717" y="284949"/>
                  </a:lnTo>
                  <a:lnTo>
                    <a:pt x="130302" y="286219"/>
                  </a:lnTo>
                  <a:lnTo>
                    <a:pt x="132867" y="286219"/>
                  </a:lnTo>
                  <a:lnTo>
                    <a:pt x="133438" y="282409"/>
                  </a:lnTo>
                  <a:lnTo>
                    <a:pt x="132867" y="282409"/>
                  </a:lnTo>
                  <a:lnTo>
                    <a:pt x="133045" y="276059"/>
                  </a:lnTo>
                  <a:lnTo>
                    <a:pt x="134340" y="276059"/>
                  </a:lnTo>
                  <a:lnTo>
                    <a:pt x="134823" y="278599"/>
                  </a:lnTo>
                  <a:lnTo>
                    <a:pt x="135229" y="277329"/>
                  </a:lnTo>
                  <a:lnTo>
                    <a:pt x="134696" y="276059"/>
                  </a:lnTo>
                  <a:lnTo>
                    <a:pt x="135445" y="274789"/>
                  </a:lnTo>
                  <a:lnTo>
                    <a:pt x="136931" y="276059"/>
                  </a:lnTo>
                  <a:lnTo>
                    <a:pt x="138582" y="278358"/>
                  </a:lnTo>
                  <a:lnTo>
                    <a:pt x="139344" y="274789"/>
                  </a:lnTo>
                  <a:lnTo>
                    <a:pt x="140296" y="276059"/>
                  </a:lnTo>
                  <a:lnTo>
                    <a:pt x="145872" y="276059"/>
                  </a:lnTo>
                  <a:lnTo>
                    <a:pt x="145554" y="274789"/>
                  </a:lnTo>
                  <a:lnTo>
                    <a:pt x="144907" y="272249"/>
                  </a:lnTo>
                  <a:lnTo>
                    <a:pt x="143954" y="268439"/>
                  </a:lnTo>
                  <a:lnTo>
                    <a:pt x="147510" y="267169"/>
                  </a:lnTo>
                  <a:lnTo>
                    <a:pt x="147193" y="267169"/>
                  </a:lnTo>
                  <a:lnTo>
                    <a:pt x="147421" y="265899"/>
                  </a:lnTo>
                  <a:lnTo>
                    <a:pt x="149898" y="263359"/>
                  </a:lnTo>
                  <a:lnTo>
                    <a:pt x="153847" y="263359"/>
                  </a:lnTo>
                  <a:lnTo>
                    <a:pt x="153962" y="259549"/>
                  </a:lnTo>
                  <a:lnTo>
                    <a:pt x="158432" y="260819"/>
                  </a:lnTo>
                  <a:lnTo>
                    <a:pt x="158838" y="259549"/>
                  </a:lnTo>
                  <a:lnTo>
                    <a:pt x="159258" y="258279"/>
                  </a:lnTo>
                  <a:lnTo>
                    <a:pt x="159664" y="257009"/>
                  </a:lnTo>
                  <a:lnTo>
                    <a:pt x="152666" y="258279"/>
                  </a:lnTo>
                  <a:lnTo>
                    <a:pt x="154736" y="254469"/>
                  </a:lnTo>
                  <a:lnTo>
                    <a:pt x="156044" y="250659"/>
                  </a:lnTo>
                  <a:lnTo>
                    <a:pt x="158203" y="255739"/>
                  </a:lnTo>
                  <a:lnTo>
                    <a:pt x="159854" y="255739"/>
                  </a:lnTo>
                  <a:lnTo>
                    <a:pt x="159448" y="253199"/>
                  </a:lnTo>
                  <a:lnTo>
                    <a:pt x="158305" y="248119"/>
                  </a:lnTo>
                  <a:lnTo>
                    <a:pt x="162915" y="248119"/>
                  </a:lnTo>
                  <a:lnTo>
                    <a:pt x="162788" y="249389"/>
                  </a:lnTo>
                  <a:lnTo>
                    <a:pt x="161785" y="249389"/>
                  </a:lnTo>
                  <a:lnTo>
                    <a:pt x="161366" y="250659"/>
                  </a:lnTo>
                  <a:lnTo>
                    <a:pt x="164668" y="249389"/>
                  </a:lnTo>
                  <a:lnTo>
                    <a:pt x="165519" y="254469"/>
                  </a:lnTo>
                  <a:lnTo>
                    <a:pt x="163144" y="255739"/>
                  </a:lnTo>
                  <a:lnTo>
                    <a:pt x="167043" y="255739"/>
                  </a:lnTo>
                  <a:lnTo>
                    <a:pt x="165442" y="251929"/>
                  </a:lnTo>
                  <a:lnTo>
                    <a:pt x="167830" y="248119"/>
                  </a:lnTo>
                  <a:lnTo>
                    <a:pt x="168630" y="246849"/>
                  </a:lnTo>
                  <a:lnTo>
                    <a:pt x="167043" y="243039"/>
                  </a:lnTo>
                  <a:lnTo>
                    <a:pt x="169278" y="243039"/>
                  </a:lnTo>
                  <a:lnTo>
                    <a:pt x="168922" y="244309"/>
                  </a:lnTo>
                  <a:lnTo>
                    <a:pt x="173812" y="244309"/>
                  </a:lnTo>
                  <a:lnTo>
                    <a:pt x="166192" y="237959"/>
                  </a:lnTo>
                  <a:lnTo>
                    <a:pt x="167944" y="236689"/>
                  </a:lnTo>
                  <a:lnTo>
                    <a:pt x="169710" y="235419"/>
                  </a:lnTo>
                  <a:lnTo>
                    <a:pt x="172593" y="235419"/>
                  </a:lnTo>
                  <a:lnTo>
                    <a:pt x="172631" y="236308"/>
                  </a:lnTo>
                  <a:lnTo>
                    <a:pt x="172466" y="237375"/>
                  </a:lnTo>
                  <a:lnTo>
                    <a:pt x="172631" y="236880"/>
                  </a:lnTo>
                  <a:lnTo>
                    <a:pt x="172656" y="236689"/>
                  </a:lnTo>
                  <a:lnTo>
                    <a:pt x="172681" y="236512"/>
                  </a:lnTo>
                  <a:lnTo>
                    <a:pt x="172859" y="235419"/>
                  </a:lnTo>
                  <a:lnTo>
                    <a:pt x="173278" y="232879"/>
                  </a:lnTo>
                  <a:lnTo>
                    <a:pt x="173990" y="232879"/>
                  </a:lnTo>
                  <a:lnTo>
                    <a:pt x="174510" y="233641"/>
                  </a:lnTo>
                  <a:lnTo>
                    <a:pt x="176847" y="230339"/>
                  </a:lnTo>
                  <a:lnTo>
                    <a:pt x="176999" y="230339"/>
                  </a:lnTo>
                  <a:lnTo>
                    <a:pt x="176530" y="229069"/>
                  </a:lnTo>
                  <a:lnTo>
                    <a:pt x="176123" y="226529"/>
                  </a:lnTo>
                  <a:lnTo>
                    <a:pt x="176022" y="225259"/>
                  </a:lnTo>
                  <a:lnTo>
                    <a:pt x="177419" y="225259"/>
                  </a:lnTo>
                  <a:lnTo>
                    <a:pt x="177533" y="223989"/>
                  </a:lnTo>
                  <a:lnTo>
                    <a:pt x="179768" y="225259"/>
                  </a:lnTo>
                  <a:lnTo>
                    <a:pt x="183019" y="225259"/>
                  </a:lnTo>
                  <a:lnTo>
                    <a:pt x="182092" y="223989"/>
                  </a:lnTo>
                  <a:lnTo>
                    <a:pt x="181178" y="222719"/>
                  </a:lnTo>
                  <a:lnTo>
                    <a:pt x="184226" y="222719"/>
                  </a:lnTo>
                  <a:lnTo>
                    <a:pt x="184200" y="223672"/>
                  </a:lnTo>
                  <a:lnTo>
                    <a:pt x="184315" y="222719"/>
                  </a:lnTo>
                  <a:lnTo>
                    <a:pt x="185293" y="222719"/>
                  </a:lnTo>
                  <a:lnTo>
                    <a:pt x="186220" y="221449"/>
                  </a:lnTo>
                  <a:lnTo>
                    <a:pt x="186080" y="220179"/>
                  </a:lnTo>
                  <a:lnTo>
                    <a:pt x="188163" y="221449"/>
                  </a:lnTo>
                  <a:lnTo>
                    <a:pt x="188671" y="220179"/>
                  </a:lnTo>
                  <a:lnTo>
                    <a:pt x="189814" y="218909"/>
                  </a:lnTo>
                  <a:lnTo>
                    <a:pt x="192481" y="221449"/>
                  </a:lnTo>
                  <a:lnTo>
                    <a:pt x="193052" y="218909"/>
                  </a:lnTo>
                  <a:lnTo>
                    <a:pt x="191541" y="217639"/>
                  </a:lnTo>
                  <a:lnTo>
                    <a:pt x="191122" y="216369"/>
                  </a:lnTo>
                  <a:lnTo>
                    <a:pt x="192913" y="215099"/>
                  </a:lnTo>
                  <a:lnTo>
                    <a:pt x="193141" y="215214"/>
                  </a:lnTo>
                  <a:lnTo>
                    <a:pt x="194792" y="212559"/>
                  </a:lnTo>
                  <a:lnTo>
                    <a:pt x="197866" y="211289"/>
                  </a:lnTo>
                  <a:lnTo>
                    <a:pt x="198170" y="208749"/>
                  </a:lnTo>
                  <a:lnTo>
                    <a:pt x="198970" y="204939"/>
                  </a:lnTo>
                  <a:lnTo>
                    <a:pt x="200875" y="203911"/>
                  </a:lnTo>
                  <a:lnTo>
                    <a:pt x="200787" y="203669"/>
                  </a:lnTo>
                  <a:lnTo>
                    <a:pt x="201333" y="203669"/>
                  </a:lnTo>
                  <a:lnTo>
                    <a:pt x="202006" y="203669"/>
                  </a:lnTo>
                  <a:lnTo>
                    <a:pt x="202234" y="202399"/>
                  </a:lnTo>
                  <a:lnTo>
                    <a:pt x="199364" y="201129"/>
                  </a:lnTo>
                  <a:lnTo>
                    <a:pt x="199834" y="199859"/>
                  </a:lnTo>
                  <a:lnTo>
                    <a:pt x="200317" y="198589"/>
                  </a:lnTo>
                  <a:lnTo>
                    <a:pt x="197764" y="196049"/>
                  </a:lnTo>
                  <a:lnTo>
                    <a:pt x="208178" y="199859"/>
                  </a:lnTo>
                  <a:lnTo>
                    <a:pt x="207187" y="196049"/>
                  </a:lnTo>
                  <a:lnTo>
                    <a:pt x="206857" y="194779"/>
                  </a:lnTo>
                  <a:lnTo>
                    <a:pt x="208153" y="194779"/>
                  </a:lnTo>
                  <a:lnTo>
                    <a:pt x="208280" y="196049"/>
                  </a:lnTo>
                  <a:lnTo>
                    <a:pt x="209499" y="197319"/>
                  </a:lnTo>
                  <a:lnTo>
                    <a:pt x="209816" y="194779"/>
                  </a:lnTo>
                  <a:lnTo>
                    <a:pt x="210134" y="192239"/>
                  </a:lnTo>
                  <a:lnTo>
                    <a:pt x="210337" y="192239"/>
                  </a:lnTo>
                  <a:lnTo>
                    <a:pt x="209689" y="187159"/>
                  </a:lnTo>
                  <a:lnTo>
                    <a:pt x="209969" y="187159"/>
                  </a:lnTo>
                  <a:lnTo>
                    <a:pt x="209448" y="182079"/>
                  </a:lnTo>
                  <a:lnTo>
                    <a:pt x="209130" y="178269"/>
                  </a:lnTo>
                  <a:lnTo>
                    <a:pt x="205600" y="178269"/>
                  </a:lnTo>
                  <a:lnTo>
                    <a:pt x="206197" y="175729"/>
                  </a:lnTo>
                  <a:lnTo>
                    <a:pt x="206794" y="173189"/>
                  </a:lnTo>
                  <a:lnTo>
                    <a:pt x="207568" y="174459"/>
                  </a:lnTo>
                  <a:lnTo>
                    <a:pt x="208229" y="174459"/>
                  </a:lnTo>
                  <a:lnTo>
                    <a:pt x="208927" y="176999"/>
                  </a:lnTo>
                  <a:lnTo>
                    <a:pt x="208826" y="175729"/>
                  </a:lnTo>
                  <a:lnTo>
                    <a:pt x="210705" y="175729"/>
                  </a:lnTo>
                  <a:lnTo>
                    <a:pt x="211772" y="176999"/>
                  </a:lnTo>
                  <a:lnTo>
                    <a:pt x="212610" y="179539"/>
                  </a:lnTo>
                  <a:lnTo>
                    <a:pt x="209994" y="179539"/>
                  </a:lnTo>
                  <a:lnTo>
                    <a:pt x="210985" y="180809"/>
                  </a:lnTo>
                  <a:lnTo>
                    <a:pt x="212191" y="183349"/>
                  </a:lnTo>
                  <a:lnTo>
                    <a:pt x="213779" y="184518"/>
                  </a:lnTo>
                  <a:lnTo>
                    <a:pt x="213842" y="183349"/>
                  </a:lnTo>
                  <a:lnTo>
                    <a:pt x="214045" y="183349"/>
                  </a:lnTo>
                  <a:lnTo>
                    <a:pt x="214325" y="184619"/>
                  </a:lnTo>
                  <a:lnTo>
                    <a:pt x="215023" y="184619"/>
                  </a:lnTo>
                  <a:lnTo>
                    <a:pt x="214757" y="183349"/>
                  </a:lnTo>
                  <a:lnTo>
                    <a:pt x="218376" y="184619"/>
                  </a:lnTo>
                  <a:lnTo>
                    <a:pt x="217322" y="183349"/>
                  </a:lnTo>
                  <a:lnTo>
                    <a:pt x="222656" y="182079"/>
                  </a:lnTo>
                  <a:lnTo>
                    <a:pt x="222250" y="178269"/>
                  </a:lnTo>
                  <a:lnTo>
                    <a:pt x="222110" y="176999"/>
                  </a:lnTo>
                  <a:lnTo>
                    <a:pt x="221653" y="175729"/>
                  </a:lnTo>
                  <a:lnTo>
                    <a:pt x="220751" y="173189"/>
                  </a:lnTo>
                  <a:lnTo>
                    <a:pt x="219837" y="170649"/>
                  </a:lnTo>
                  <a:lnTo>
                    <a:pt x="222580" y="164299"/>
                  </a:lnTo>
                  <a:lnTo>
                    <a:pt x="223799" y="168109"/>
                  </a:lnTo>
                  <a:lnTo>
                    <a:pt x="225958" y="168109"/>
                  </a:lnTo>
                  <a:lnTo>
                    <a:pt x="227139" y="169278"/>
                  </a:lnTo>
                  <a:lnTo>
                    <a:pt x="231825" y="166839"/>
                  </a:lnTo>
                  <a:lnTo>
                    <a:pt x="232029" y="164299"/>
                  </a:lnTo>
                  <a:lnTo>
                    <a:pt x="232841" y="164973"/>
                  </a:lnTo>
                  <a:lnTo>
                    <a:pt x="230111" y="161759"/>
                  </a:lnTo>
                  <a:lnTo>
                    <a:pt x="234238" y="161759"/>
                  </a:lnTo>
                  <a:lnTo>
                    <a:pt x="236004" y="160489"/>
                  </a:lnTo>
                  <a:lnTo>
                    <a:pt x="237769" y="159219"/>
                  </a:lnTo>
                  <a:lnTo>
                    <a:pt x="238340" y="161493"/>
                  </a:lnTo>
                  <a:lnTo>
                    <a:pt x="241414" y="159219"/>
                  </a:lnTo>
                  <a:lnTo>
                    <a:pt x="246989" y="152895"/>
                  </a:lnTo>
                  <a:lnTo>
                    <a:pt x="247815" y="154139"/>
                  </a:lnTo>
                  <a:lnTo>
                    <a:pt x="248361" y="154139"/>
                  </a:lnTo>
                  <a:close/>
                </a:path>
                <a:path w="372744" h="408304">
                  <a:moveTo>
                    <a:pt x="251523" y="113804"/>
                  </a:moveTo>
                  <a:lnTo>
                    <a:pt x="248932" y="113271"/>
                  </a:lnTo>
                  <a:lnTo>
                    <a:pt x="245376" y="112026"/>
                  </a:lnTo>
                  <a:lnTo>
                    <a:pt x="247345" y="113779"/>
                  </a:lnTo>
                  <a:lnTo>
                    <a:pt x="249466" y="115277"/>
                  </a:lnTo>
                  <a:lnTo>
                    <a:pt x="249885" y="114223"/>
                  </a:lnTo>
                  <a:lnTo>
                    <a:pt x="250659" y="113880"/>
                  </a:lnTo>
                  <a:lnTo>
                    <a:pt x="251523" y="113804"/>
                  </a:lnTo>
                  <a:close/>
                </a:path>
                <a:path w="372744" h="408304">
                  <a:moveTo>
                    <a:pt x="252450" y="149987"/>
                  </a:moveTo>
                  <a:lnTo>
                    <a:pt x="246443" y="145554"/>
                  </a:lnTo>
                  <a:lnTo>
                    <a:pt x="251561" y="153860"/>
                  </a:lnTo>
                  <a:lnTo>
                    <a:pt x="250342" y="150583"/>
                  </a:lnTo>
                  <a:lnTo>
                    <a:pt x="251193" y="150279"/>
                  </a:lnTo>
                  <a:lnTo>
                    <a:pt x="252450" y="149987"/>
                  </a:lnTo>
                  <a:close/>
                </a:path>
                <a:path w="372744" h="408304">
                  <a:moveTo>
                    <a:pt x="252641" y="150063"/>
                  </a:moveTo>
                  <a:lnTo>
                    <a:pt x="252501" y="149974"/>
                  </a:lnTo>
                  <a:lnTo>
                    <a:pt x="252628" y="150114"/>
                  </a:lnTo>
                  <a:close/>
                </a:path>
                <a:path w="372744" h="408304">
                  <a:moveTo>
                    <a:pt x="253377" y="146519"/>
                  </a:moveTo>
                  <a:lnTo>
                    <a:pt x="252476" y="146011"/>
                  </a:lnTo>
                  <a:lnTo>
                    <a:pt x="253339" y="146710"/>
                  </a:lnTo>
                  <a:lnTo>
                    <a:pt x="253377" y="146519"/>
                  </a:lnTo>
                  <a:close/>
                </a:path>
                <a:path w="372744" h="408304">
                  <a:moveTo>
                    <a:pt x="255574" y="147789"/>
                  </a:moveTo>
                  <a:lnTo>
                    <a:pt x="254660" y="147789"/>
                  </a:lnTo>
                  <a:lnTo>
                    <a:pt x="253339" y="146710"/>
                  </a:lnTo>
                  <a:lnTo>
                    <a:pt x="252628" y="150329"/>
                  </a:lnTo>
                  <a:lnTo>
                    <a:pt x="255143" y="150329"/>
                  </a:lnTo>
                  <a:lnTo>
                    <a:pt x="255574" y="147789"/>
                  </a:lnTo>
                  <a:close/>
                </a:path>
                <a:path w="372744" h="408304">
                  <a:moveTo>
                    <a:pt x="259384" y="143979"/>
                  </a:moveTo>
                  <a:lnTo>
                    <a:pt x="259308" y="142709"/>
                  </a:lnTo>
                  <a:lnTo>
                    <a:pt x="259016" y="142455"/>
                  </a:lnTo>
                  <a:lnTo>
                    <a:pt x="259384" y="143979"/>
                  </a:lnTo>
                  <a:close/>
                </a:path>
                <a:path w="372744" h="408304">
                  <a:moveTo>
                    <a:pt x="268008" y="269913"/>
                  </a:moveTo>
                  <a:lnTo>
                    <a:pt x="267208" y="269798"/>
                  </a:lnTo>
                  <a:lnTo>
                    <a:pt x="267233" y="268554"/>
                  </a:lnTo>
                  <a:lnTo>
                    <a:pt x="264807" y="271780"/>
                  </a:lnTo>
                  <a:lnTo>
                    <a:pt x="265633" y="274904"/>
                  </a:lnTo>
                  <a:lnTo>
                    <a:pt x="268008" y="269913"/>
                  </a:lnTo>
                  <a:close/>
                </a:path>
                <a:path w="372744" h="408304">
                  <a:moveTo>
                    <a:pt x="269494" y="270141"/>
                  </a:moveTo>
                  <a:lnTo>
                    <a:pt x="268046" y="269925"/>
                  </a:lnTo>
                  <a:lnTo>
                    <a:pt x="268109" y="270421"/>
                  </a:lnTo>
                  <a:lnTo>
                    <a:pt x="269494" y="270141"/>
                  </a:lnTo>
                  <a:close/>
                </a:path>
                <a:path w="372744" h="408304">
                  <a:moveTo>
                    <a:pt x="269951" y="272592"/>
                  </a:moveTo>
                  <a:lnTo>
                    <a:pt x="268109" y="270421"/>
                  </a:lnTo>
                  <a:lnTo>
                    <a:pt x="268427" y="273011"/>
                  </a:lnTo>
                  <a:lnTo>
                    <a:pt x="269951" y="272592"/>
                  </a:lnTo>
                  <a:close/>
                </a:path>
                <a:path w="372744" h="408304">
                  <a:moveTo>
                    <a:pt x="270776" y="270217"/>
                  </a:moveTo>
                  <a:lnTo>
                    <a:pt x="270154" y="270078"/>
                  </a:lnTo>
                  <a:lnTo>
                    <a:pt x="269786" y="270090"/>
                  </a:lnTo>
                  <a:lnTo>
                    <a:pt x="269494" y="270141"/>
                  </a:lnTo>
                  <a:lnTo>
                    <a:pt x="269862" y="270205"/>
                  </a:lnTo>
                  <a:lnTo>
                    <a:pt x="270268" y="270230"/>
                  </a:lnTo>
                  <a:lnTo>
                    <a:pt x="270776" y="270217"/>
                  </a:lnTo>
                  <a:close/>
                </a:path>
                <a:path w="372744" h="408304">
                  <a:moveTo>
                    <a:pt x="271221" y="130009"/>
                  </a:moveTo>
                  <a:lnTo>
                    <a:pt x="269595" y="127469"/>
                  </a:lnTo>
                  <a:lnTo>
                    <a:pt x="266014" y="121119"/>
                  </a:lnTo>
                  <a:lnTo>
                    <a:pt x="263855" y="117309"/>
                  </a:lnTo>
                  <a:lnTo>
                    <a:pt x="263144" y="116039"/>
                  </a:lnTo>
                  <a:lnTo>
                    <a:pt x="263677" y="113499"/>
                  </a:lnTo>
                  <a:lnTo>
                    <a:pt x="261645" y="113499"/>
                  </a:lnTo>
                  <a:lnTo>
                    <a:pt x="255536" y="113499"/>
                  </a:lnTo>
                  <a:lnTo>
                    <a:pt x="254774" y="114769"/>
                  </a:lnTo>
                  <a:lnTo>
                    <a:pt x="252844" y="114769"/>
                  </a:lnTo>
                  <a:lnTo>
                    <a:pt x="252196" y="116039"/>
                  </a:lnTo>
                  <a:lnTo>
                    <a:pt x="251815" y="117309"/>
                  </a:lnTo>
                  <a:lnTo>
                    <a:pt x="249466" y="116039"/>
                  </a:lnTo>
                  <a:lnTo>
                    <a:pt x="247764" y="116039"/>
                  </a:lnTo>
                  <a:lnTo>
                    <a:pt x="249593" y="117309"/>
                  </a:lnTo>
                  <a:lnTo>
                    <a:pt x="251536" y="118579"/>
                  </a:lnTo>
                  <a:lnTo>
                    <a:pt x="251434" y="119849"/>
                  </a:lnTo>
                  <a:lnTo>
                    <a:pt x="251625" y="121119"/>
                  </a:lnTo>
                  <a:lnTo>
                    <a:pt x="247726" y="118579"/>
                  </a:lnTo>
                  <a:lnTo>
                    <a:pt x="250482" y="124929"/>
                  </a:lnTo>
                  <a:lnTo>
                    <a:pt x="246138" y="122389"/>
                  </a:lnTo>
                  <a:lnTo>
                    <a:pt x="247243" y="123659"/>
                  </a:lnTo>
                  <a:lnTo>
                    <a:pt x="246227" y="124612"/>
                  </a:lnTo>
                  <a:lnTo>
                    <a:pt x="246227" y="131279"/>
                  </a:lnTo>
                  <a:lnTo>
                    <a:pt x="245275" y="131279"/>
                  </a:lnTo>
                  <a:lnTo>
                    <a:pt x="245554" y="130441"/>
                  </a:lnTo>
                  <a:lnTo>
                    <a:pt x="246227" y="131279"/>
                  </a:lnTo>
                  <a:lnTo>
                    <a:pt x="246227" y="124612"/>
                  </a:lnTo>
                  <a:lnTo>
                    <a:pt x="243141" y="127469"/>
                  </a:lnTo>
                  <a:lnTo>
                    <a:pt x="245338" y="130175"/>
                  </a:lnTo>
                  <a:lnTo>
                    <a:pt x="243001" y="131279"/>
                  </a:lnTo>
                  <a:lnTo>
                    <a:pt x="243154" y="133819"/>
                  </a:lnTo>
                  <a:lnTo>
                    <a:pt x="240207" y="131279"/>
                  </a:lnTo>
                  <a:lnTo>
                    <a:pt x="241579" y="136359"/>
                  </a:lnTo>
                  <a:lnTo>
                    <a:pt x="237363" y="136359"/>
                  </a:lnTo>
                  <a:lnTo>
                    <a:pt x="236639" y="132549"/>
                  </a:lnTo>
                  <a:lnTo>
                    <a:pt x="236664" y="138899"/>
                  </a:lnTo>
                  <a:lnTo>
                    <a:pt x="235343" y="136359"/>
                  </a:lnTo>
                  <a:lnTo>
                    <a:pt x="235673" y="140169"/>
                  </a:lnTo>
                  <a:lnTo>
                    <a:pt x="242785" y="140169"/>
                  </a:lnTo>
                  <a:lnTo>
                    <a:pt x="242277" y="138899"/>
                  </a:lnTo>
                  <a:lnTo>
                    <a:pt x="241769" y="137629"/>
                  </a:lnTo>
                  <a:lnTo>
                    <a:pt x="244335" y="141439"/>
                  </a:lnTo>
                  <a:lnTo>
                    <a:pt x="252476" y="146011"/>
                  </a:lnTo>
                  <a:lnTo>
                    <a:pt x="249974" y="143979"/>
                  </a:lnTo>
                  <a:lnTo>
                    <a:pt x="250355" y="142709"/>
                  </a:lnTo>
                  <a:lnTo>
                    <a:pt x="255562" y="145249"/>
                  </a:lnTo>
                  <a:lnTo>
                    <a:pt x="253428" y="143979"/>
                  </a:lnTo>
                  <a:lnTo>
                    <a:pt x="257175" y="143979"/>
                  </a:lnTo>
                  <a:lnTo>
                    <a:pt x="256184" y="142709"/>
                  </a:lnTo>
                  <a:lnTo>
                    <a:pt x="253225" y="138899"/>
                  </a:lnTo>
                  <a:lnTo>
                    <a:pt x="254533" y="137629"/>
                  </a:lnTo>
                  <a:lnTo>
                    <a:pt x="255054" y="138899"/>
                  </a:lnTo>
                  <a:lnTo>
                    <a:pt x="259016" y="142455"/>
                  </a:lnTo>
                  <a:lnTo>
                    <a:pt x="257911" y="137769"/>
                  </a:lnTo>
                  <a:lnTo>
                    <a:pt x="261404" y="140169"/>
                  </a:lnTo>
                  <a:lnTo>
                    <a:pt x="262153" y="140169"/>
                  </a:lnTo>
                  <a:lnTo>
                    <a:pt x="265912" y="138899"/>
                  </a:lnTo>
                  <a:lnTo>
                    <a:pt x="266217" y="137629"/>
                  </a:lnTo>
                  <a:lnTo>
                    <a:pt x="263931" y="137629"/>
                  </a:lnTo>
                  <a:lnTo>
                    <a:pt x="267855" y="135089"/>
                  </a:lnTo>
                  <a:lnTo>
                    <a:pt x="266636" y="133819"/>
                  </a:lnTo>
                  <a:lnTo>
                    <a:pt x="264210" y="131279"/>
                  </a:lnTo>
                  <a:lnTo>
                    <a:pt x="262991" y="130009"/>
                  </a:lnTo>
                  <a:lnTo>
                    <a:pt x="260565" y="127469"/>
                  </a:lnTo>
                  <a:lnTo>
                    <a:pt x="264058" y="124929"/>
                  </a:lnTo>
                  <a:lnTo>
                    <a:pt x="264629" y="126199"/>
                  </a:lnTo>
                  <a:lnTo>
                    <a:pt x="268998" y="131279"/>
                  </a:lnTo>
                  <a:lnTo>
                    <a:pt x="271221" y="130009"/>
                  </a:lnTo>
                  <a:close/>
                </a:path>
                <a:path w="372744" h="408304">
                  <a:moveTo>
                    <a:pt x="293039" y="108419"/>
                  </a:moveTo>
                  <a:lnTo>
                    <a:pt x="292290" y="108115"/>
                  </a:lnTo>
                  <a:lnTo>
                    <a:pt x="292328" y="108419"/>
                  </a:lnTo>
                  <a:lnTo>
                    <a:pt x="293039" y="108419"/>
                  </a:lnTo>
                  <a:close/>
                </a:path>
                <a:path w="372744" h="408304">
                  <a:moveTo>
                    <a:pt x="294970" y="108356"/>
                  </a:moveTo>
                  <a:lnTo>
                    <a:pt x="294208" y="108508"/>
                  </a:lnTo>
                  <a:lnTo>
                    <a:pt x="293585" y="108394"/>
                  </a:lnTo>
                  <a:lnTo>
                    <a:pt x="293039" y="108165"/>
                  </a:lnTo>
                  <a:lnTo>
                    <a:pt x="293484" y="108699"/>
                  </a:lnTo>
                  <a:lnTo>
                    <a:pt x="294106" y="108915"/>
                  </a:lnTo>
                  <a:lnTo>
                    <a:pt x="294970" y="108356"/>
                  </a:lnTo>
                  <a:close/>
                </a:path>
                <a:path w="372744" h="408304">
                  <a:moveTo>
                    <a:pt x="295122" y="70777"/>
                  </a:moveTo>
                  <a:lnTo>
                    <a:pt x="293547" y="70764"/>
                  </a:lnTo>
                  <a:lnTo>
                    <a:pt x="292138" y="71170"/>
                  </a:lnTo>
                  <a:lnTo>
                    <a:pt x="292442" y="73329"/>
                  </a:lnTo>
                  <a:lnTo>
                    <a:pt x="292785" y="73355"/>
                  </a:lnTo>
                  <a:lnTo>
                    <a:pt x="293027" y="73304"/>
                  </a:lnTo>
                  <a:lnTo>
                    <a:pt x="293344" y="73304"/>
                  </a:lnTo>
                  <a:lnTo>
                    <a:pt x="293725" y="72351"/>
                  </a:lnTo>
                  <a:lnTo>
                    <a:pt x="294182" y="71450"/>
                  </a:lnTo>
                  <a:lnTo>
                    <a:pt x="295122" y="70777"/>
                  </a:lnTo>
                  <a:close/>
                </a:path>
                <a:path w="372744" h="408304">
                  <a:moveTo>
                    <a:pt x="299656" y="71539"/>
                  </a:moveTo>
                  <a:lnTo>
                    <a:pt x="298500" y="69710"/>
                  </a:lnTo>
                  <a:lnTo>
                    <a:pt x="296887" y="69862"/>
                  </a:lnTo>
                  <a:lnTo>
                    <a:pt x="295859" y="70256"/>
                  </a:lnTo>
                  <a:lnTo>
                    <a:pt x="295122" y="70777"/>
                  </a:lnTo>
                  <a:lnTo>
                    <a:pt x="297256" y="70789"/>
                  </a:lnTo>
                  <a:lnTo>
                    <a:pt x="299656" y="71539"/>
                  </a:lnTo>
                  <a:close/>
                </a:path>
                <a:path w="372744" h="408304">
                  <a:moveTo>
                    <a:pt x="301891" y="285648"/>
                  </a:moveTo>
                  <a:lnTo>
                    <a:pt x="296621" y="288683"/>
                  </a:lnTo>
                  <a:lnTo>
                    <a:pt x="297040" y="289179"/>
                  </a:lnTo>
                  <a:lnTo>
                    <a:pt x="301891" y="285648"/>
                  </a:lnTo>
                  <a:close/>
                </a:path>
                <a:path w="372744" h="408304">
                  <a:moveTo>
                    <a:pt x="309270" y="86626"/>
                  </a:moveTo>
                  <a:lnTo>
                    <a:pt x="309194" y="85572"/>
                  </a:lnTo>
                  <a:lnTo>
                    <a:pt x="308521" y="85953"/>
                  </a:lnTo>
                  <a:lnTo>
                    <a:pt x="308622" y="86131"/>
                  </a:lnTo>
                  <a:lnTo>
                    <a:pt x="309105" y="86664"/>
                  </a:lnTo>
                  <a:lnTo>
                    <a:pt x="309270" y="86626"/>
                  </a:lnTo>
                  <a:close/>
                </a:path>
                <a:path w="372744" h="408304">
                  <a:moveTo>
                    <a:pt x="309460" y="86664"/>
                  </a:moveTo>
                  <a:lnTo>
                    <a:pt x="309270" y="86626"/>
                  </a:lnTo>
                  <a:lnTo>
                    <a:pt x="309460" y="86664"/>
                  </a:lnTo>
                  <a:close/>
                </a:path>
                <a:path w="372744" h="408304">
                  <a:moveTo>
                    <a:pt x="309460" y="85166"/>
                  </a:moveTo>
                  <a:lnTo>
                    <a:pt x="309194" y="85572"/>
                  </a:lnTo>
                  <a:lnTo>
                    <a:pt x="309359" y="85953"/>
                  </a:lnTo>
                  <a:lnTo>
                    <a:pt x="309410" y="85559"/>
                  </a:lnTo>
                  <a:lnTo>
                    <a:pt x="309460" y="85166"/>
                  </a:lnTo>
                  <a:close/>
                </a:path>
                <a:path w="372744" h="408304">
                  <a:moveTo>
                    <a:pt x="309613" y="86550"/>
                  </a:moveTo>
                  <a:lnTo>
                    <a:pt x="309359" y="85953"/>
                  </a:lnTo>
                  <a:lnTo>
                    <a:pt x="309448" y="86588"/>
                  </a:lnTo>
                  <a:lnTo>
                    <a:pt x="309613" y="86550"/>
                  </a:lnTo>
                  <a:close/>
                </a:path>
                <a:path w="372744" h="408304">
                  <a:moveTo>
                    <a:pt x="312521" y="325970"/>
                  </a:moveTo>
                  <a:lnTo>
                    <a:pt x="312267" y="323545"/>
                  </a:lnTo>
                  <a:lnTo>
                    <a:pt x="311238" y="323773"/>
                  </a:lnTo>
                  <a:lnTo>
                    <a:pt x="308000" y="321691"/>
                  </a:lnTo>
                  <a:lnTo>
                    <a:pt x="309651" y="324345"/>
                  </a:lnTo>
                  <a:lnTo>
                    <a:pt x="310692" y="324104"/>
                  </a:lnTo>
                  <a:lnTo>
                    <a:pt x="312521" y="325970"/>
                  </a:lnTo>
                  <a:close/>
                </a:path>
                <a:path w="372744" h="408304">
                  <a:moveTo>
                    <a:pt x="312585" y="89369"/>
                  </a:moveTo>
                  <a:lnTo>
                    <a:pt x="311099" y="86829"/>
                  </a:lnTo>
                  <a:lnTo>
                    <a:pt x="311556" y="86131"/>
                  </a:lnTo>
                  <a:lnTo>
                    <a:pt x="309613" y="86550"/>
                  </a:lnTo>
                  <a:lnTo>
                    <a:pt x="309499" y="86829"/>
                  </a:lnTo>
                  <a:lnTo>
                    <a:pt x="309245" y="86829"/>
                  </a:lnTo>
                  <a:lnTo>
                    <a:pt x="308356" y="86829"/>
                  </a:lnTo>
                  <a:lnTo>
                    <a:pt x="309676" y="87617"/>
                  </a:lnTo>
                  <a:lnTo>
                    <a:pt x="312585" y="89369"/>
                  </a:lnTo>
                  <a:close/>
                </a:path>
                <a:path w="372744" h="408304">
                  <a:moveTo>
                    <a:pt x="313118" y="81749"/>
                  </a:moveTo>
                  <a:lnTo>
                    <a:pt x="310235" y="79209"/>
                  </a:lnTo>
                  <a:lnTo>
                    <a:pt x="309460" y="85166"/>
                  </a:lnTo>
                  <a:lnTo>
                    <a:pt x="310057" y="84289"/>
                  </a:lnTo>
                  <a:lnTo>
                    <a:pt x="312305" y="84975"/>
                  </a:lnTo>
                  <a:lnTo>
                    <a:pt x="312762" y="84289"/>
                  </a:lnTo>
                  <a:lnTo>
                    <a:pt x="313118" y="81749"/>
                  </a:lnTo>
                  <a:close/>
                </a:path>
                <a:path w="372744" h="408304">
                  <a:moveTo>
                    <a:pt x="314223" y="85559"/>
                  </a:moveTo>
                  <a:lnTo>
                    <a:pt x="312305" y="84975"/>
                  </a:lnTo>
                  <a:lnTo>
                    <a:pt x="311556" y="86131"/>
                  </a:lnTo>
                  <a:lnTo>
                    <a:pt x="314223" y="85559"/>
                  </a:lnTo>
                  <a:close/>
                </a:path>
                <a:path w="372744" h="408304">
                  <a:moveTo>
                    <a:pt x="317576" y="52730"/>
                  </a:moveTo>
                  <a:lnTo>
                    <a:pt x="314896" y="50203"/>
                  </a:lnTo>
                  <a:lnTo>
                    <a:pt x="315836" y="50647"/>
                  </a:lnTo>
                  <a:lnTo>
                    <a:pt x="314337" y="47891"/>
                  </a:lnTo>
                  <a:lnTo>
                    <a:pt x="314972" y="56476"/>
                  </a:lnTo>
                  <a:lnTo>
                    <a:pt x="316649" y="52743"/>
                  </a:lnTo>
                  <a:lnTo>
                    <a:pt x="317576" y="52730"/>
                  </a:lnTo>
                  <a:close/>
                </a:path>
                <a:path w="372744" h="408304">
                  <a:moveTo>
                    <a:pt x="318046" y="49326"/>
                  </a:moveTo>
                  <a:lnTo>
                    <a:pt x="317792" y="49326"/>
                  </a:lnTo>
                  <a:lnTo>
                    <a:pt x="317639" y="49263"/>
                  </a:lnTo>
                  <a:lnTo>
                    <a:pt x="317436" y="49390"/>
                  </a:lnTo>
                  <a:lnTo>
                    <a:pt x="317182" y="49695"/>
                  </a:lnTo>
                  <a:lnTo>
                    <a:pt x="317563" y="49517"/>
                  </a:lnTo>
                  <a:lnTo>
                    <a:pt x="318046" y="49326"/>
                  </a:lnTo>
                  <a:close/>
                </a:path>
                <a:path w="372744" h="408304">
                  <a:moveTo>
                    <a:pt x="318211" y="48387"/>
                  </a:moveTo>
                  <a:lnTo>
                    <a:pt x="317550" y="48856"/>
                  </a:lnTo>
                  <a:lnTo>
                    <a:pt x="317627" y="49161"/>
                  </a:lnTo>
                  <a:lnTo>
                    <a:pt x="318211" y="48387"/>
                  </a:lnTo>
                  <a:close/>
                </a:path>
                <a:path w="372744" h="408304">
                  <a:moveTo>
                    <a:pt x="319278" y="47904"/>
                  </a:moveTo>
                  <a:lnTo>
                    <a:pt x="319087" y="47510"/>
                  </a:lnTo>
                  <a:lnTo>
                    <a:pt x="318820" y="47383"/>
                  </a:lnTo>
                  <a:lnTo>
                    <a:pt x="318503" y="48285"/>
                  </a:lnTo>
                  <a:lnTo>
                    <a:pt x="318820" y="48145"/>
                  </a:lnTo>
                  <a:lnTo>
                    <a:pt x="319278" y="47904"/>
                  </a:lnTo>
                  <a:close/>
                </a:path>
                <a:path w="372744" h="408304">
                  <a:moveTo>
                    <a:pt x="319468" y="49047"/>
                  </a:moveTo>
                  <a:lnTo>
                    <a:pt x="318998" y="49060"/>
                  </a:lnTo>
                  <a:lnTo>
                    <a:pt x="318516" y="49149"/>
                  </a:lnTo>
                  <a:lnTo>
                    <a:pt x="318058" y="49314"/>
                  </a:lnTo>
                  <a:lnTo>
                    <a:pt x="318338" y="49326"/>
                  </a:lnTo>
                  <a:lnTo>
                    <a:pt x="318770" y="49263"/>
                  </a:lnTo>
                  <a:lnTo>
                    <a:pt x="319468" y="49047"/>
                  </a:lnTo>
                  <a:close/>
                </a:path>
                <a:path w="372744" h="408304">
                  <a:moveTo>
                    <a:pt x="324027" y="41529"/>
                  </a:moveTo>
                  <a:lnTo>
                    <a:pt x="323583" y="41998"/>
                  </a:lnTo>
                  <a:lnTo>
                    <a:pt x="323748" y="42075"/>
                  </a:lnTo>
                  <a:lnTo>
                    <a:pt x="324027" y="41529"/>
                  </a:lnTo>
                  <a:close/>
                </a:path>
                <a:path w="372744" h="408304">
                  <a:moveTo>
                    <a:pt x="325005" y="42900"/>
                  </a:moveTo>
                  <a:lnTo>
                    <a:pt x="324777" y="42684"/>
                  </a:lnTo>
                  <a:lnTo>
                    <a:pt x="324523" y="42443"/>
                  </a:lnTo>
                  <a:lnTo>
                    <a:pt x="323748" y="42075"/>
                  </a:lnTo>
                  <a:lnTo>
                    <a:pt x="322999" y="43459"/>
                  </a:lnTo>
                  <a:lnTo>
                    <a:pt x="323634" y="42684"/>
                  </a:lnTo>
                  <a:lnTo>
                    <a:pt x="324319" y="42913"/>
                  </a:lnTo>
                  <a:lnTo>
                    <a:pt x="325005" y="42900"/>
                  </a:lnTo>
                  <a:close/>
                </a:path>
                <a:path w="372744" h="408304">
                  <a:moveTo>
                    <a:pt x="327863" y="53809"/>
                  </a:moveTo>
                  <a:lnTo>
                    <a:pt x="327736" y="52552"/>
                  </a:lnTo>
                  <a:lnTo>
                    <a:pt x="327863" y="53809"/>
                  </a:lnTo>
                  <a:close/>
                </a:path>
                <a:path w="372744" h="408304">
                  <a:moveTo>
                    <a:pt x="328434" y="54648"/>
                  </a:moveTo>
                  <a:lnTo>
                    <a:pt x="328079" y="54140"/>
                  </a:lnTo>
                  <a:lnTo>
                    <a:pt x="327914" y="53771"/>
                  </a:lnTo>
                  <a:lnTo>
                    <a:pt x="328053" y="54190"/>
                  </a:lnTo>
                  <a:lnTo>
                    <a:pt x="328434" y="54648"/>
                  </a:lnTo>
                  <a:close/>
                </a:path>
                <a:path w="372744" h="408304">
                  <a:moveTo>
                    <a:pt x="330301" y="41706"/>
                  </a:moveTo>
                  <a:lnTo>
                    <a:pt x="327202" y="39839"/>
                  </a:lnTo>
                  <a:lnTo>
                    <a:pt x="329806" y="41935"/>
                  </a:lnTo>
                  <a:lnTo>
                    <a:pt x="330301" y="41706"/>
                  </a:lnTo>
                  <a:close/>
                </a:path>
                <a:path w="372744" h="408304">
                  <a:moveTo>
                    <a:pt x="330390" y="57391"/>
                  </a:moveTo>
                  <a:lnTo>
                    <a:pt x="330022" y="57048"/>
                  </a:lnTo>
                  <a:lnTo>
                    <a:pt x="330047" y="56642"/>
                  </a:lnTo>
                  <a:lnTo>
                    <a:pt x="330161" y="56222"/>
                  </a:lnTo>
                  <a:lnTo>
                    <a:pt x="329057" y="57124"/>
                  </a:lnTo>
                  <a:lnTo>
                    <a:pt x="327507" y="57746"/>
                  </a:lnTo>
                  <a:lnTo>
                    <a:pt x="328142" y="58356"/>
                  </a:lnTo>
                  <a:lnTo>
                    <a:pt x="330390" y="57391"/>
                  </a:lnTo>
                  <a:close/>
                </a:path>
                <a:path w="372744" h="408304">
                  <a:moveTo>
                    <a:pt x="331419" y="42379"/>
                  </a:moveTo>
                  <a:lnTo>
                    <a:pt x="330492" y="41617"/>
                  </a:lnTo>
                  <a:lnTo>
                    <a:pt x="330301" y="41706"/>
                  </a:lnTo>
                  <a:lnTo>
                    <a:pt x="331419" y="42379"/>
                  </a:lnTo>
                  <a:close/>
                </a:path>
                <a:path w="372744" h="408304">
                  <a:moveTo>
                    <a:pt x="331597" y="41109"/>
                  </a:moveTo>
                  <a:lnTo>
                    <a:pt x="328295" y="39839"/>
                  </a:lnTo>
                  <a:lnTo>
                    <a:pt x="330492" y="41617"/>
                  </a:lnTo>
                  <a:lnTo>
                    <a:pt x="331597" y="41109"/>
                  </a:lnTo>
                  <a:close/>
                </a:path>
                <a:path w="372744" h="408304">
                  <a:moveTo>
                    <a:pt x="331749" y="37782"/>
                  </a:moveTo>
                  <a:lnTo>
                    <a:pt x="330301" y="35941"/>
                  </a:lnTo>
                  <a:lnTo>
                    <a:pt x="330365" y="37782"/>
                  </a:lnTo>
                  <a:lnTo>
                    <a:pt x="331749" y="37782"/>
                  </a:lnTo>
                  <a:close/>
                </a:path>
                <a:path w="372744" h="408304">
                  <a:moveTo>
                    <a:pt x="331927" y="43649"/>
                  </a:moveTo>
                  <a:lnTo>
                    <a:pt x="329806" y="41935"/>
                  </a:lnTo>
                  <a:lnTo>
                    <a:pt x="328866" y="42379"/>
                  </a:lnTo>
                  <a:lnTo>
                    <a:pt x="329069" y="44018"/>
                  </a:lnTo>
                  <a:lnTo>
                    <a:pt x="331927" y="43649"/>
                  </a:lnTo>
                  <a:close/>
                </a:path>
                <a:path w="372744" h="408304">
                  <a:moveTo>
                    <a:pt x="334556" y="55079"/>
                  </a:moveTo>
                  <a:lnTo>
                    <a:pt x="332917" y="51269"/>
                  </a:lnTo>
                  <a:lnTo>
                    <a:pt x="332371" y="49999"/>
                  </a:lnTo>
                  <a:lnTo>
                    <a:pt x="329133" y="49999"/>
                  </a:lnTo>
                  <a:lnTo>
                    <a:pt x="329488" y="47459"/>
                  </a:lnTo>
                  <a:lnTo>
                    <a:pt x="329171" y="44919"/>
                  </a:lnTo>
                  <a:lnTo>
                    <a:pt x="329069" y="44018"/>
                  </a:lnTo>
                  <a:lnTo>
                    <a:pt x="322008" y="44919"/>
                  </a:lnTo>
                  <a:lnTo>
                    <a:pt x="323100" y="45402"/>
                  </a:lnTo>
                  <a:lnTo>
                    <a:pt x="323773" y="47459"/>
                  </a:lnTo>
                  <a:lnTo>
                    <a:pt x="319125" y="46189"/>
                  </a:lnTo>
                  <a:lnTo>
                    <a:pt x="319989" y="47459"/>
                  </a:lnTo>
                  <a:lnTo>
                    <a:pt x="321322" y="47459"/>
                  </a:lnTo>
                  <a:lnTo>
                    <a:pt x="319290" y="48729"/>
                  </a:lnTo>
                  <a:lnTo>
                    <a:pt x="319443" y="48729"/>
                  </a:lnTo>
                  <a:lnTo>
                    <a:pt x="319633" y="49999"/>
                  </a:lnTo>
                  <a:lnTo>
                    <a:pt x="321779" y="49999"/>
                  </a:lnTo>
                  <a:lnTo>
                    <a:pt x="322821" y="52539"/>
                  </a:lnTo>
                  <a:lnTo>
                    <a:pt x="320154" y="55079"/>
                  </a:lnTo>
                  <a:lnTo>
                    <a:pt x="320243" y="57619"/>
                  </a:lnTo>
                  <a:lnTo>
                    <a:pt x="318884" y="57619"/>
                  </a:lnTo>
                  <a:lnTo>
                    <a:pt x="319722" y="56349"/>
                  </a:lnTo>
                  <a:lnTo>
                    <a:pt x="318325" y="55079"/>
                  </a:lnTo>
                  <a:lnTo>
                    <a:pt x="318452" y="57619"/>
                  </a:lnTo>
                  <a:lnTo>
                    <a:pt x="316522" y="56349"/>
                  </a:lnTo>
                  <a:lnTo>
                    <a:pt x="314706" y="56972"/>
                  </a:lnTo>
                  <a:lnTo>
                    <a:pt x="314693" y="56349"/>
                  </a:lnTo>
                  <a:lnTo>
                    <a:pt x="314045" y="56349"/>
                  </a:lnTo>
                  <a:lnTo>
                    <a:pt x="314248" y="57137"/>
                  </a:lnTo>
                  <a:lnTo>
                    <a:pt x="312877" y="57619"/>
                  </a:lnTo>
                  <a:lnTo>
                    <a:pt x="314121" y="53809"/>
                  </a:lnTo>
                  <a:lnTo>
                    <a:pt x="311975" y="56349"/>
                  </a:lnTo>
                  <a:lnTo>
                    <a:pt x="309753" y="56349"/>
                  </a:lnTo>
                  <a:lnTo>
                    <a:pt x="307682" y="57619"/>
                  </a:lnTo>
                  <a:lnTo>
                    <a:pt x="307403" y="58889"/>
                  </a:lnTo>
                  <a:lnTo>
                    <a:pt x="306044" y="58889"/>
                  </a:lnTo>
                  <a:lnTo>
                    <a:pt x="306946" y="62699"/>
                  </a:lnTo>
                  <a:lnTo>
                    <a:pt x="306374" y="61429"/>
                  </a:lnTo>
                  <a:lnTo>
                    <a:pt x="304266" y="65239"/>
                  </a:lnTo>
                  <a:lnTo>
                    <a:pt x="303784" y="65239"/>
                  </a:lnTo>
                  <a:lnTo>
                    <a:pt x="300355" y="67779"/>
                  </a:lnTo>
                  <a:lnTo>
                    <a:pt x="300228" y="74129"/>
                  </a:lnTo>
                  <a:lnTo>
                    <a:pt x="293357" y="74129"/>
                  </a:lnTo>
                  <a:lnTo>
                    <a:pt x="292747" y="75399"/>
                  </a:lnTo>
                  <a:lnTo>
                    <a:pt x="292214" y="76669"/>
                  </a:lnTo>
                  <a:lnTo>
                    <a:pt x="289915" y="77939"/>
                  </a:lnTo>
                  <a:lnTo>
                    <a:pt x="287997" y="76669"/>
                  </a:lnTo>
                  <a:lnTo>
                    <a:pt x="287185" y="79209"/>
                  </a:lnTo>
                  <a:lnTo>
                    <a:pt x="282321" y="79209"/>
                  </a:lnTo>
                  <a:lnTo>
                    <a:pt x="283375" y="81749"/>
                  </a:lnTo>
                  <a:lnTo>
                    <a:pt x="277660" y="77939"/>
                  </a:lnTo>
                  <a:lnTo>
                    <a:pt x="275818" y="86829"/>
                  </a:lnTo>
                  <a:lnTo>
                    <a:pt x="272656" y="88099"/>
                  </a:lnTo>
                  <a:lnTo>
                    <a:pt x="274637" y="90639"/>
                  </a:lnTo>
                  <a:lnTo>
                    <a:pt x="272859" y="91909"/>
                  </a:lnTo>
                  <a:lnTo>
                    <a:pt x="271907" y="94449"/>
                  </a:lnTo>
                  <a:lnTo>
                    <a:pt x="270700" y="96989"/>
                  </a:lnTo>
                  <a:lnTo>
                    <a:pt x="272656" y="98259"/>
                  </a:lnTo>
                  <a:lnTo>
                    <a:pt x="272427" y="102069"/>
                  </a:lnTo>
                  <a:lnTo>
                    <a:pt x="266865" y="102069"/>
                  </a:lnTo>
                  <a:lnTo>
                    <a:pt x="265582" y="103339"/>
                  </a:lnTo>
                  <a:lnTo>
                    <a:pt x="264287" y="104609"/>
                  </a:lnTo>
                  <a:lnTo>
                    <a:pt x="263779" y="103339"/>
                  </a:lnTo>
                  <a:lnTo>
                    <a:pt x="265569" y="103339"/>
                  </a:lnTo>
                  <a:lnTo>
                    <a:pt x="258114" y="102069"/>
                  </a:lnTo>
                  <a:lnTo>
                    <a:pt x="261251" y="112229"/>
                  </a:lnTo>
                  <a:lnTo>
                    <a:pt x="263944" y="112229"/>
                  </a:lnTo>
                  <a:lnTo>
                    <a:pt x="264210" y="110959"/>
                  </a:lnTo>
                  <a:lnTo>
                    <a:pt x="266115" y="112229"/>
                  </a:lnTo>
                  <a:lnTo>
                    <a:pt x="266344" y="110959"/>
                  </a:lnTo>
                  <a:lnTo>
                    <a:pt x="266788" y="108419"/>
                  </a:lnTo>
                  <a:lnTo>
                    <a:pt x="268960" y="113499"/>
                  </a:lnTo>
                  <a:lnTo>
                    <a:pt x="272618" y="124929"/>
                  </a:lnTo>
                  <a:lnTo>
                    <a:pt x="273443" y="130009"/>
                  </a:lnTo>
                  <a:lnTo>
                    <a:pt x="275742" y="130009"/>
                  </a:lnTo>
                  <a:lnTo>
                    <a:pt x="275386" y="131279"/>
                  </a:lnTo>
                  <a:lnTo>
                    <a:pt x="277088" y="128739"/>
                  </a:lnTo>
                  <a:lnTo>
                    <a:pt x="279006" y="130009"/>
                  </a:lnTo>
                  <a:lnTo>
                    <a:pt x="278015" y="131279"/>
                  </a:lnTo>
                  <a:lnTo>
                    <a:pt x="277558" y="132549"/>
                  </a:lnTo>
                  <a:lnTo>
                    <a:pt x="282625" y="128739"/>
                  </a:lnTo>
                  <a:lnTo>
                    <a:pt x="279666" y="126199"/>
                  </a:lnTo>
                  <a:lnTo>
                    <a:pt x="283108" y="123659"/>
                  </a:lnTo>
                  <a:lnTo>
                    <a:pt x="280644" y="121119"/>
                  </a:lnTo>
                  <a:lnTo>
                    <a:pt x="278892" y="128739"/>
                  </a:lnTo>
                  <a:lnTo>
                    <a:pt x="275932" y="126199"/>
                  </a:lnTo>
                  <a:lnTo>
                    <a:pt x="273710" y="117309"/>
                  </a:lnTo>
                  <a:lnTo>
                    <a:pt x="277228" y="114769"/>
                  </a:lnTo>
                  <a:lnTo>
                    <a:pt x="279095" y="116039"/>
                  </a:lnTo>
                  <a:lnTo>
                    <a:pt x="281559" y="121119"/>
                  </a:lnTo>
                  <a:lnTo>
                    <a:pt x="282549" y="122389"/>
                  </a:lnTo>
                  <a:lnTo>
                    <a:pt x="281990" y="121119"/>
                  </a:lnTo>
                  <a:lnTo>
                    <a:pt x="283591" y="117309"/>
                  </a:lnTo>
                  <a:lnTo>
                    <a:pt x="284543" y="117309"/>
                  </a:lnTo>
                  <a:lnTo>
                    <a:pt x="284734" y="119849"/>
                  </a:lnTo>
                  <a:lnTo>
                    <a:pt x="287451" y="119849"/>
                  </a:lnTo>
                  <a:lnTo>
                    <a:pt x="286004" y="117309"/>
                  </a:lnTo>
                  <a:lnTo>
                    <a:pt x="284543" y="114769"/>
                  </a:lnTo>
                  <a:lnTo>
                    <a:pt x="283819" y="113499"/>
                  </a:lnTo>
                  <a:lnTo>
                    <a:pt x="288467" y="114769"/>
                  </a:lnTo>
                  <a:lnTo>
                    <a:pt x="289344" y="114769"/>
                  </a:lnTo>
                  <a:lnTo>
                    <a:pt x="294081" y="116039"/>
                  </a:lnTo>
                  <a:lnTo>
                    <a:pt x="292582" y="114769"/>
                  </a:lnTo>
                  <a:lnTo>
                    <a:pt x="290449" y="113499"/>
                  </a:lnTo>
                  <a:lnTo>
                    <a:pt x="288315" y="112229"/>
                  </a:lnTo>
                  <a:lnTo>
                    <a:pt x="284594" y="108419"/>
                  </a:lnTo>
                  <a:lnTo>
                    <a:pt x="280860" y="104609"/>
                  </a:lnTo>
                  <a:lnTo>
                    <a:pt x="278384" y="102069"/>
                  </a:lnTo>
                  <a:lnTo>
                    <a:pt x="276796" y="99529"/>
                  </a:lnTo>
                  <a:lnTo>
                    <a:pt x="285838" y="99529"/>
                  </a:lnTo>
                  <a:lnTo>
                    <a:pt x="289445" y="100799"/>
                  </a:lnTo>
                  <a:lnTo>
                    <a:pt x="289941" y="107149"/>
                  </a:lnTo>
                  <a:lnTo>
                    <a:pt x="292290" y="108115"/>
                  </a:lnTo>
                  <a:lnTo>
                    <a:pt x="292036" y="105879"/>
                  </a:lnTo>
                  <a:lnTo>
                    <a:pt x="293395" y="105879"/>
                  </a:lnTo>
                  <a:lnTo>
                    <a:pt x="294030" y="108419"/>
                  </a:lnTo>
                  <a:lnTo>
                    <a:pt x="295300" y="107149"/>
                  </a:lnTo>
                  <a:lnTo>
                    <a:pt x="294462" y="105879"/>
                  </a:lnTo>
                  <a:lnTo>
                    <a:pt x="292785" y="103339"/>
                  </a:lnTo>
                  <a:lnTo>
                    <a:pt x="293700" y="103339"/>
                  </a:lnTo>
                  <a:lnTo>
                    <a:pt x="294487" y="100799"/>
                  </a:lnTo>
                  <a:lnTo>
                    <a:pt x="295948" y="102069"/>
                  </a:lnTo>
                  <a:lnTo>
                    <a:pt x="297675" y="100799"/>
                  </a:lnTo>
                  <a:lnTo>
                    <a:pt x="295300" y="99529"/>
                  </a:lnTo>
                  <a:lnTo>
                    <a:pt x="293243" y="93179"/>
                  </a:lnTo>
                  <a:lnTo>
                    <a:pt x="294030" y="90639"/>
                  </a:lnTo>
                  <a:lnTo>
                    <a:pt x="294640" y="90639"/>
                  </a:lnTo>
                  <a:lnTo>
                    <a:pt x="296506" y="91909"/>
                  </a:lnTo>
                  <a:lnTo>
                    <a:pt x="296900" y="91630"/>
                  </a:lnTo>
                  <a:lnTo>
                    <a:pt x="298246" y="90639"/>
                  </a:lnTo>
                  <a:lnTo>
                    <a:pt x="299986" y="89369"/>
                  </a:lnTo>
                  <a:lnTo>
                    <a:pt x="302971" y="89369"/>
                  </a:lnTo>
                  <a:lnTo>
                    <a:pt x="306006" y="85559"/>
                  </a:lnTo>
                  <a:lnTo>
                    <a:pt x="306959" y="86829"/>
                  </a:lnTo>
                  <a:lnTo>
                    <a:pt x="308483" y="85966"/>
                  </a:lnTo>
                  <a:lnTo>
                    <a:pt x="308114" y="85559"/>
                  </a:lnTo>
                  <a:lnTo>
                    <a:pt x="305841" y="83019"/>
                  </a:lnTo>
                  <a:lnTo>
                    <a:pt x="305587" y="81749"/>
                  </a:lnTo>
                  <a:lnTo>
                    <a:pt x="304800" y="77939"/>
                  </a:lnTo>
                  <a:lnTo>
                    <a:pt x="304546" y="76669"/>
                  </a:lnTo>
                  <a:lnTo>
                    <a:pt x="306184" y="72859"/>
                  </a:lnTo>
                  <a:lnTo>
                    <a:pt x="307886" y="69049"/>
                  </a:lnTo>
                  <a:lnTo>
                    <a:pt x="309486" y="74129"/>
                  </a:lnTo>
                  <a:lnTo>
                    <a:pt x="309435" y="72859"/>
                  </a:lnTo>
                  <a:lnTo>
                    <a:pt x="314794" y="69049"/>
                  </a:lnTo>
                  <a:lnTo>
                    <a:pt x="307581" y="62699"/>
                  </a:lnTo>
                  <a:lnTo>
                    <a:pt x="313982" y="61429"/>
                  </a:lnTo>
                  <a:lnTo>
                    <a:pt x="317715" y="62699"/>
                  </a:lnTo>
                  <a:lnTo>
                    <a:pt x="318338" y="66509"/>
                  </a:lnTo>
                  <a:lnTo>
                    <a:pt x="320243" y="67779"/>
                  </a:lnTo>
                  <a:lnTo>
                    <a:pt x="318998" y="70319"/>
                  </a:lnTo>
                  <a:lnTo>
                    <a:pt x="315709" y="69049"/>
                  </a:lnTo>
                  <a:lnTo>
                    <a:pt x="314401" y="70319"/>
                  </a:lnTo>
                  <a:lnTo>
                    <a:pt x="317144" y="70319"/>
                  </a:lnTo>
                  <a:lnTo>
                    <a:pt x="317207" y="71589"/>
                  </a:lnTo>
                  <a:lnTo>
                    <a:pt x="316369" y="72859"/>
                  </a:lnTo>
                  <a:lnTo>
                    <a:pt x="314998" y="72859"/>
                  </a:lnTo>
                  <a:lnTo>
                    <a:pt x="318249" y="74129"/>
                  </a:lnTo>
                  <a:lnTo>
                    <a:pt x="323405" y="66509"/>
                  </a:lnTo>
                  <a:lnTo>
                    <a:pt x="328853" y="63969"/>
                  </a:lnTo>
                  <a:lnTo>
                    <a:pt x="328777" y="62699"/>
                  </a:lnTo>
                  <a:lnTo>
                    <a:pt x="329158" y="61429"/>
                  </a:lnTo>
                  <a:lnTo>
                    <a:pt x="327761" y="61429"/>
                  </a:lnTo>
                  <a:lnTo>
                    <a:pt x="326910" y="62699"/>
                  </a:lnTo>
                  <a:lnTo>
                    <a:pt x="324104" y="61429"/>
                  </a:lnTo>
                  <a:lnTo>
                    <a:pt x="326694" y="57619"/>
                  </a:lnTo>
                  <a:lnTo>
                    <a:pt x="324421" y="57619"/>
                  </a:lnTo>
                  <a:lnTo>
                    <a:pt x="324586" y="56349"/>
                  </a:lnTo>
                  <a:lnTo>
                    <a:pt x="324599" y="51269"/>
                  </a:lnTo>
                  <a:lnTo>
                    <a:pt x="327774" y="51269"/>
                  </a:lnTo>
                  <a:lnTo>
                    <a:pt x="330631" y="52539"/>
                  </a:lnTo>
                  <a:lnTo>
                    <a:pt x="327736" y="52539"/>
                  </a:lnTo>
                  <a:lnTo>
                    <a:pt x="334556" y="55079"/>
                  </a:lnTo>
                  <a:close/>
                </a:path>
                <a:path w="372744" h="408304">
                  <a:moveTo>
                    <a:pt x="334746" y="46126"/>
                  </a:moveTo>
                  <a:lnTo>
                    <a:pt x="334645" y="46253"/>
                  </a:lnTo>
                  <a:lnTo>
                    <a:pt x="332613" y="43535"/>
                  </a:lnTo>
                  <a:lnTo>
                    <a:pt x="331825" y="47231"/>
                  </a:lnTo>
                  <a:lnTo>
                    <a:pt x="333565" y="48895"/>
                  </a:lnTo>
                  <a:lnTo>
                    <a:pt x="333971" y="47421"/>
                  </a:lnTo>
                  <a:lnTo>
                    <a:pt x="334746" y="46126"/>
                  </a:lnTo>
                  <a:close/>
                </a:path>
                <a:path w="372744" h="408304">
                  <a:moveTo>
                    <a:pt x="334873" y="34518"/>
                  </a:moveTo>
                  <a:lnTo>
                    <a:pt x="333413" y="32219"/>
                  </a:lnTo>
                  <a:lnTo>
                    <a:pt x="334467" y="36372"/>
                  </a:lnTo>
                  <a:lnTo>
                    <a:pt x="334873" y="34518"/>
                  </a:lnTo>
                  <a:close/>
                </a:path>
                <a:path w="372744" h="408304">
                  <a:moveTo>
                    <a:pt x="335889" y="44894"/>
                  </a:moveTo>
                  <a:lnTo>
                    <a:pt x="335114" y="43789"/>
                  </a:lnTo>
                  <a:lnTo>
                    <a:pt x="335292" y="45046"/>
                  </a:lnTo>
                  <a:lnTo>
                    <a:pt x="334937" y="45834"/>
                  </a:lnTo>
                  <a:lnTo>
                    <a:pt x="335191" y="45453"/>
                  </a:lnTo>
                  <a:lnTo>
                    <a:pt x="335483" y="45097"/>
                  </a:lnTo>
                  <a:lnTo>
                    <a:pt x="335889" y="44894"/>
                  </a:lnTo>
                  <a:close/>
                </a:path>
                <a:path w="372744" h="408304">
                  <a:moveTo>
                    <a:pt x="336461" y="35407"/>
                  </a:moveTo>
                  <a:lnTo>
                    <a:pt x="336283" y="35179"/>
                  </a:lnTo>
                  <a:lnTo>
                    <a:pt x="336194" y="35052"/>
                  </a:lnTo>
                  <a:lnTo>
                    <a:pt x="336016" y="35191"/>
                  </a:lnTo>
                  <a:lnTo>
                    <a:pt x="336461" y="35407"/>
                  </a:lnTo>
                  <a:close/>
                </a:path>
                <a:path w="372744" h="408304">
                  <a:moveTo>
                    <a:pt x="338010" y="52273"/>
                  </a:moveTo>
                  <a:lnTo>
                    <a:pt x="335635" y="50431"/>
                  </a:lnTo>
                  <a:lnTo>
                    <a:pt x="336638" y="52743"/>
                  </a:lnTo>
                  <a:lnTo>
                    <a:pt x="338010" y="52273"/>
                  </a:lnTo>
                  <a:close/>
                </a:path>
                <a:path w="372744" h="408304">
                  <a:moveTo>
                    <a:pt x="340093" y="32067"/>
                  </a:moveTo>
                  <a:lnTo>
                    <a:pt x="339077" y="32435"/>
                  </a:lnTo>
                  <a:lnTo>
                    <a:pt x="337921" y="32219"/>
                  </a:lnTo>
                  <a:lnTo>
                    <a:pt x="335724" y="31750"/>
                  </a:lnTo>
                  <a:lnTo>
                    <a:pt x="335407" y="33566"/>
                  </a:lnTo>
                  <a:lnTo>
                    <a:pt x="335762" y="34417"/>
                  </a:lnTo>
                  <a:lnTo>
                    <a:pt x="336194" y="35052"/>
                  </a:lnTo>
                  <a:lnTo>
                    <a:pt x="339623" y="32410"/>
                  </a:lnTo>
                  <a:lnTo>
                    <a:pt x="339636" y="32867"/>
                  </a:lnTo>
                  <a:lnTo>
                    <a:pt x="340093" y="32067"/>
                  </a:lnTo>
                  <a:close/>
                </a:path>
                <a:path w="372744" h="408304">
                  <a:moveTo>
                    <a:pt x="341058" y="43345"/>
                  </a:moveTo>
                  <a:lnTo>
                    <a:pt x="340398" y="42113"/>
                  </a:lnTo>
                  <a:lnTo>
                    <a:pt x="338556" y="42113"/>
                  </a:lnTo>
                  <a:lnTo>
                    <a:pt x="341058" y="43345"/>
                  </a:lnTo>
                  <a:close/>
                </a:path>
                <a:path w="372744" h="408304">
                  <a:moveTo>
                    <a:pt x="341376" y="43497"/>
                  </a:moveTo>
                  <a:lnTo>
                    <a:pt x="341058" y="43345"/>
                  </a:lnTo>
                  <a:lnTo>
                    <a:pt x="341249" y="43688"/>
                  </a:lnTo>
                  <a:lnTo>
                    <a:pt x="341376" y="43497"/>
                  </a:lnTo>
                  <a:close/>
                </a:path>
                <a:path w="372744" h="408304">
                  <a:moveTo>
                    <a:pt x="341655" y="24549"/>
                  </a:moveTo>
                  <a:lnTo>
                    <a:pt x="341591" y="23596"/>
                  </a:lnTo>
                  <a:lnTo>
                    <a:pt x="341553" y="22580"/>
                  </a:lnTo>
                  <a:lnTo>
                    <a:pt x="341363" y="23291"/>
                  </a:lnTo>
                  <a:lnTo>
                    <a:pt x="341299" y="24117"/>
                  </a:lnTo>
                  <a:lnTo>
                    <a:pt x="341503" y="25234"/>
                  </a:lnTo>
                  <a:lnTo>
                    <a:pt x="341655" y="24549"/>
                  </a:lnTo>
                  <a:close/>
                </a:path>
                <a:path w="372744" h="408304">
                  <a:moveTo>
                    <a:pt x="342061" y="28181"/>
                  </a:moveTo>
                  <a:lnTo>
                    <a:pt x="341172" y="27901"/>
                  </a:lnTo>
                  <a:lnTo>
                    <a:pt x="339623" y="27635"/>
                  </a:lnTo>
                  <a:lnTo>
                    <a:pt x="339940" y="28232"/>
                  </a:lnTo>
                  <a:lnTo>
                    <a:pt x="340652" y="28295"/>
                  </a:lnTo>
                  <a:lnTo>
                    <a:pt x="341350" y="28257"/>
                  </a:lnTo>
                  <a:lnTo>
                    <a:pt x="342061" y="28181"/>
                  </a:lnTo>
                  <a:close/>
                </a:path>
                <a:path w="372744" h="408304">
                  <a:moveTo>
                    <a:pt x="342176" y="38544"/>
                  </a:moveTo>
                  <a:lnTo>
                    <a:pt x="340690" y="37388"/>
                  </a:lnTo>
                  <a:lnTo>
                    <a:pt x="336461" y="35407"/>
                  </a:lnTo>
                  <a:lnTo>
                    <a:pt x="337096" y="36207"/>
                  </a:lnTo>
                  <a:lnTo>
                    <a:pt x="337731" y="36906"/>
                  </a:lnTo>
                  <a:lnTo>
                    <a:pt x="337070" y="39357"/>
                  </a:lnTo>
                  <a:lnTo>
                    <a:pt x="338480" y="39801"/>
                  </a:lnTo>
                  <a:lnTo>
                    <a:pt x="342176" y="38544"/>
                  </a:lnTo>
                  <a:close/>
                </a:path>
                <a:path w="372744" h="408304">
                  <a:moveTo>
                    <a:pt x="342595" y="38874"/>
                  </a:moveTo>
                  <a:lnTo>
                    <a:pt x="342582" y="38404"/>
                  </a:lnTo>
                  <a:lnTo>
                    <a:pt x="342176" y="38544"/>
                  </a:lnTo>
                  <a:lnTo>
                    <a:pt x="342595" y="38874"/>
                  </a:lnTo>
                  <a:close/>
                </a:path>
                <a:path w="372744" h="408304">
                  <a:moveTo>
                    <a:pt x="343281" y="29413"/>
                  </a:moveTo>
                  <a:lnTo>
                    <a:pt x="343001" y="29413"/>
                  </a:lnTo>
                  <a:lnTo>
                    <a:pt x="343090" y="29603"/>
                  </a:lnTo>
                  <a:lnTo>
                    <a:pt x="343217" y="29603"/>
                  </a:lnTo>
                  <a:lnTo>
                    <a:pt x="343281" y="29413"/>
                  </a:lnTo>
                  <a:close/>
                </a:path>
                <a:path w="372744" h="408304">
                  <a:moveTo>
                    <a:pt x="343395" y="48260"/>
                  </a:moveTo>
                  <a:lnTo>
                    <a:pt x="343382" y="48107"/>
                  </a:lnTo>
                  <a:lnTo>
                    <a:pt x="342900" y="47637"/>
                  </a:lnTo>
                  <a:lnTo>
                    <a:pt x="343395" y="48260"/>
                  </a:lnTo>
                  <a:close/>
                </a:path>
                <a:path w="372744" h="408304">
                  <a:moveTo>
                    <a:pt x="344347" y="49479"/>
                  </a:moveTo>
                  <a:lnTo>
                    <a:pt x="343395" y="48260"/>
                  </a:lnTo>
                  <a:lnTo>
                    <a:pt x="343433" y="49491"/>
                  </a:lnTo>
                  <a:lnTo>
                    <a:pt x="344347" y="49479"/>
                  </a:lnTo>
                  <a:close/>
                </a:path>
                <a:path w="372744" h="408304">
                  <a:moveTo>
                    <a:pt x="344436" y="27609"/>
                  </a:moveTo>
                  <a:lnTo>
                    <a:pt x="343674" y="27876"/>
                  </a:lnTo>
                  <a:lnTo>
                    <a:pt x="342887" y="28079"/>
                  </a:lnTo>
                  <a:lnTo>
                    <a:pt x="342061" y="28181"/>
                  </a:lnTo>
                  <a:lnTo>
                    <a:pt x="342239" y="28232"/>
                  </a:lnTo>
                  <a:lnTo>
                    <a:pt x="342620" y="28359"/>
                  </a:lnTo>
                  <a:lnTo>
                    <a:pt x="342798" y="28473"/>
                  </a:lnTo>
                  <a:lnTo>
                    <a:pt x="342519" y="28473"/>
                  </a:lnTo>
                  <a:lnTo>
                    <a:pt x="342569" y="28663"/>
                  </a:lnTo>
                  <a:lnTo>
                    <a:pt x="342709" y="28841"/>
                  </a:lnTo>
                  <a:lnTo>
                    <a:pt x="342988" y="29400"/>
                  </a:lnTo>
                  <a:lnTo>
                    <a:pt x="341744" y="29819"/>
                  </a:lnTo>
                  <a:lnTo>
                    <a:pt x="342404" y="29044"/>
                  </a:lnTo>
                  <a:lnTo>
                    <a:pt x="342366" y="28346"/>
                  </a:lnTo>
                  <a:lnTo>
                    <a:pt x="342239" y="28232"/>
                  </a:lnTo>
                  <a:lnTo>
                    <a:pt x="340093" y="32054"/>
                  </a:lnTo>
                  <a:lnTo>
                    <a:pt x="340982" y="31737"/>
                  </a:lnTo>
                  <a:lnTo>
                    <a:pt x="341744" y="30937"/>
                  </a:lnTo>
                  <a:lnTo>
                    <a:pt x="342658" y="29819"/>
                  </a:lnTo>
                  <a:lnTo>
                    <a:pt x="343001" y="29413"/>
                  </a:lnTo>
                  <a:lnTo>
                    <a:pt x="343281" y="29400"/>
                  </a:lnTo>
                  <a:lnTo>
                    <a:pt x="343535" y="28740"/>
                  </a:lnTo>
                  <a:lnTo>
                    <a:pt x="343928" y="28219"/>
                  </a:lnTo>
                  <a:lnTo>
                    <a:pt x="344436" y="27609"/>
                  </a:lnTo>
                  <a:close/>
                </a:path>
                <a:path w="372744" h="408304">
                  <a:moveTo>
                    <a:pt x="345033" y="20574"/>
                  </a:moveTo>
                  <a:lnTo>
                    <a:pt x="344525" y="18719"/>
                  </a:lnTo>
                  <a:lnTo>
                    <a:pt x="342226" y="19189"/>
                  </a:lnTo>
                  <a:lnTo>
                    <a:pt x="342188" y="17805"/>
                  </a:lnTo>
                  <a:lnTo>
                    <a:pt x="341350" y="18973"/>
                  </a:lnTo>
                  <a:lnTo>
                    <a:pt x="341541" y="22580"/>
                  </a:lnTo>
                  <a:lnTo>
                    <a:pt x="341896" y="21259"/>
                  </a:lnTo>
                  <a:lnTo>
                    <a:pt x="342925" y="20586"/>
                  </a:lnTo>
                  <a:lnTo>
                    <a:pt x="345033" y="20574"/>
                  </a:lnTo>
                  <a:close/>
                </a:path>
                <a:path w="372744" h="408304">
                  <a:moveTo>
                    <a:pt x="346735" y="42113"/>
                  </a:moveTo>
                  <a:lnTo>
                    <a:pt x="342595" y="38874"/>
                  </a:lnTo>
                  <a:lnTo>
                    <a:pt x="342671" y="41173"/>
                  </a:lnTo>
                  <a:lnTo>
                    <a:pt x="341388" y="43954"/>
                  </a:lnTo>
                  <a:lnTo>
                    <a:pt x="341249" y="43688"/>
                  </a:lnTo>
                  <a:lnTo>
                    <a:pt x="338747" y="47650"/>
                  </a:lnTo>
                  <a:lnTo>
                    <a:pt x="342087" y="50406"/>
                  </a:lnTo>
                  <a:lnTo>
                    <a:pt x="342900" y="47637"/>
                  </a:lnTo>
                  <a:lnTo>
                    <a:pt x="343242" y="44411"/>
                  </a:lnTo>
                  <a:lnTo>
                    <a:pt x="346481" y="44869"/>
                  </a:lnTo>
                  <a:lnTo>
                    <a:pt x="346544" y="44411"/>
                  </a:lnTo>
                  <a:lnTo>
                    <a:pt x="346608" y="43954"/>
                  </a:lnTo>
                  <a:lnTo>
                    <a:pt x="346684" y="43345"/>
                  </a:lnTo>
                  <a:lnTo>
                    <a:pt x="346735" y="42113"/>
                  </a:lnTo>
                  <a:close/>
                </a:path>
                <a:path w="372744" h="408304">
                  <a:moveTo>
                    <a:pt x="347941" y="33299"/>
                  </a:moveTo>
                  <a:lnTo>
                    <a:pt x="346075" y="32372"/>
                  </a:lnTo>
                  <a:lnTo>
                    <a:pt x="346468" y="30518"/>
                  </a:lnTo>
                  <a:lnTo>
                    <a:pt x="343814" y="33769"/>
                  </a:lnTo>
                  <a:lnTo>
                    <a:pt x="346405" y="28663"/>
                  </a:lnTo>
                  <a:lnTo>
                    <a:pt x="343217" y="29603"/>
                  </a:lnTo>
                  <a:lnTo>
                    <a:pt x="343204" y="29819"/>
                  </a:lnTo>
                  <a:lnTo>
                    <a:pt x="344182" y="31737"/>
                  </a:lnTo>
                  <a:lnTo>
                    <a:pt x="343954" y="32372"/>
                  </a:lnTo>
                  <a:lnTo>
                    <a:pt x="343357" y="33972"/>
                  </a:lnTo>
                  <a:lnTo>
                    <a:pt x="346151" y="35153"/>
                  </a:lnTo>
                  <a:lnTo>
                    <a:pt x="347484" y="33769"/>
                  </a:lnTo>
                  <a:lnTo>
                    <a:pt x="347941" y="33299"/>
                  </a:lnTo>
                  <a:close/>
                </a:path>
                <a:path w="372744" h="408304">
                  <a:moveTo>
                    <a:pt x="348678" y="18288"/>
                  </a:moveTo>
                  <a:lnTo>
                    <a:pt x="348653" y="16903"/>
                  </a:lnTo>
                  <a:lnTo>
                    <a:pt x="348145" y="14592"/>
                  </a:lnTo>
                  <a:lnTo>
                    <a:pt x="348678" y="18288"/>
                  </a:lnTo>
                  <a:close/>
                </a:path>
                <a:path w="372744" h="408304">
                  <a:moveTo>
                    <a:pt x="348957" y="21717"/>
                  </a:moveTo>
                  <a:lnTo>
                    <a:pt x="348373" y="21513"/>
                  </a:lnTo>
                  <a:lnTo>
                    <a:pt x="348576" y="21691"/>
                  </a:lnTo>
                  <a:lnTo>
                    <a:pt x="348932" y="21894"/>
                  </a:lnTo>
                  <a:lnTo>
                    <a:pt x="348945" y="21767"/>
                  </a:lnTo>
                  <a:close/>
                </a:path>
                <a:path w="372744" h="408304">
                  <a:moveTo>
                    <a:pt x="349173" y="24790"/>
                  </a:moveTo>
                  <a:lnTo>
                    <a:pt x="349046" y="23863"/>
                  </a:lnTo>
                  <a:lnTo>
                    <a:pt x="348691" y="24511"/>
                  </a:lnTo>
                  <a:lnTo>
                    <a:pt x="348259" y="25133"/>
                  </a:lnTo>
                  <a:lnTo>
                    <a:pt x="347687" y="25666"/>
                  </a:lnTo>
                  <a:lnTo>
                    <a:pt x="347294" y="24968"/>
                  </a:lnTo>
                  <a:lnTo>
                    <a:pt x="346735" y="23558"/>
                  </a:lnTo>
                  <a:lnTo>
                    <a:pt x="345821" y="24511"/>
                  </a:lnTo>
                  <a:lnTo>
                    <a:pt x="345859" y="25946"/>
                  </a:lnTo>
                  <a:lnTo>
                    <a:pt x="345173" y="26708"/>
                  </a:lnTo>
                  <a:lnTo>
                    <a:pt x="344436" y="27609"/>
                  </a:lnTo>
                  <a:lnTo>
                    <a:pt x="345681" y="27152"/>
                  </a:lnTo>
                  <a:lnTo>
                    <a:pt x="346798" y="26492"/>
                  </a:lnTo>
                  <a:lnTo>
                    <a:pt x="347687" y="25692"/>
                  </a:lnTo>
                  <a:lnTo>
                    <a:pt x="347865" y="25984"/>
                  </a:lnTo>
                  <a:lnTo>
                    <a:pt x="348018" y="26174"/>
                  </a:lnTo>
                  <a:lnTo>
                    <a:pt x="348157" y="25882"/>
                  </a:lnTo>
                  <a:lnTo>
                    <a:pt x="349173" y="25628"/>
                  </a:lnTo>
                  <a:lnTo>
                    <a:pt x="349173" y="24790"/>
                  </a:lnTo>
                  <a:close/>
                </a:path>
                <a:path w="372744" h="408304">
                  <a:moveTo>
                    <a:pt x="349605" y="42087"/>
                  </a:moveTo>
                  <a:lnTo>
                    <a:pt x="349592" y="41630"/>
                  </a:lnTo>
                  <a:lnTo>
                    <a:pt x="348640" y="40703"/>
                  </a:lnTo>
                  <a:lnTo>
                    <a:pt x="347751" y="41630"/>
                  </a:lnTo>
                  <a:lnTo>
                    <a:pt x="347802" y="43014"/>
                  </a:lnTo>
                  <a:lnTo>
                    <a:pt x="349161" y="42545"/>
                  </a:lnTo>
                  <a:lnTo>
                    <a:pt x="349148" y="42087"/>
                  </a:lnTo>
                  <a:lnTo>
                    <a:pt x="349605" y="42087"/>
                  </a:lnTo>
                  <a:close/>
                </a:path>
                <a:path w="372744" h="408304">
                  <a:moveTo>
                    <a:pt x="349631" y="22212"/>
                  </a:moveTo>
                  <a:lnTo>
                    <a:pt x="349427" y="22148"/>
                  </a:lnTo>
                  <a:lnTo>
                    <a:pt x="349161" y="22021"/>
                  </a:lnTo>
                  <a:lnTo>
                    <a:pt x="348932" y="21894"/>
                  </a:lnTo>
                  <a:lnTo>
                    <a:pt x="348818" y="22479"/>
                  </a:lnTo>
                  <a:lnTo>
                    <a:pt x="348957" y="23190"/>
                  </a:lnTo>
                  <a:lnTo>
                    <a:pt x="349046" y="23863"/>
                  </a:lnTo>
                  <a:lnTo>
                    <a:pt x="349326" y="23329"/>
                  </a:lnTo>
                  <a:lnTo>
                    <a:pt x="349542" y="22783"/>
                  </a:lnTo>
                  <a:lnTo>
                    <a:pt x="349631" y="22212"/>
                  </a:lnTo>
                  <a:close/>
                </a:path>
                <a:path w="372744" h="408304">
                  <a:moveTo>
                    <a:pt x="349999" y="22275"/>
                  </a:moveTo>
                  <a:lnTo>
                    <a:pt x="349694" y="21971"/>
                  </a:lnTo>
                  <a:lnTo>
                    <a:pt x="349643" y="22136"/>
                  </a:lnTo>
                  <a:lnTo>
                    <a:pt x="349872" y="22288"/>
                  </a:lnTo>
                  <a:lnTo>
                    <a:pt x="349999" y="22275"/>
                  </a:lnTo>
                  <a:close/>
                </a:path>
                <a:path w="372744" h="408304">
                  <a:moveTo>
                    <a:pt x="353529" y="18986"/>
                  </a:moveTo>
                  <a:lnTo>
                    <a:pt x="352755" y="19456"/>
                  </a:lnTo>
                  <a:lnTo>
                    <a:pt x="352272" y="19824"/>
                  </a:lnTo>
                  <a:lnTo>
                    <a:pt x="352691" y="19558"/>
                  </a:lnTo>
                  <a:lnTo>
                    <a:pt x="353529" y="18986"/>
                  </a:lnTo>
                  <a:close/>
                </a:path>
                <a:path w="372744" h="408304">
                  <a:moveTo>
                    <a:pt x="354393" y="18618"/>
                  </a:moveTo>
                  <a:lnTo>
                    <a:pt x="354241" y="18326"/>
                  </a:lnTo>
                  <a:lnTo>
                    <a:pt x="354088" y="18453"/>
                  </a:lnTo>
                  <a:lnTo>
                    <a:pt x="353606" y="18148"/>
                  </a:lnTo>
                  <a:lnTo>
                    <a:pt x="352437" y="17297"/>
                  </a:lnTo>
                  <a:lnTo>
                    <a:pt x="351180" y="17589"/>
                  </a:lnTo>
                  <a:lnTo>
                    <a:pt x="353453" y="18948"/>
                  </a:lnTo>
                  <a:lnTo>
                    <a:pt x="353872" y="18630"/>
                  </a:lnTo>
                  <a:lnTo>
                    <a:pt x="354076" y="18465"/>
                  </a:lnTo>
                  <a:lnTo>
                    <a:pt x="354304" y="18580"/>
                  </a:lnTo>
                  <a:close/>
                </a:path>
                <a:path w="372744" h="408304">
                  <a:moveTo>
                    <a:pt x="356082" y="29578"/>
                  </a:moveTo>
                  <a:lnTo>
                    <a:pt x="354685" y="28663"/>
                  </a:lnTo>
                  <a:lnTo>
                    <a:pt x="354190" y="27736"/>
                  </a:lnTo>
                  <a:lnTo>
                    <a:pt x="352450" y="30975"/>
                  </a:lnTo>
                  <a:lnTo>
                    <a:pt x="355231" y="31432"/>
                  </a:lnTo>
                  <a:lnTo>
                    <a:pt x="354279" y="30518"/>
                  </a:lnTo>
                  <a:lnTo>
                    <a:pt x="356082" y="29578"/>
                  </a:lnTo>
                  <a:close/>
                </a:path>
                <a:path w="372744" h="408304">
                  <a:moveTo>
                    <a:pt x="357085" y="20015"/>
                  </a:moveTo>
                  <a:lnTo>
                    <a:pt x="356336" y="20383"/>
                  </a:lnTo>
                  <a:lnTo>
                    <a:pt x="356819" y="21310"/>
                  </a:lnTo>
                  <a:lnTo>
                    <a:pt x="357085" y="20015"/>
                  </a:lnTo>
                  <a:close/>
                </a:path>
                <a:path w="372744" h="408304">
                  <a:moveTo>
                    <a:pt x="357822" y="12357"/>
                  </a:moveTo>
                  <a:lnTo>
                    <a:pt x="356895" y="12357"/>
                  </a:lnTo>
                  <a:lnTo>
                    <a:pt x="355523" y="12801"/>
                  </a:lnTo>
                  <a:lnTo>
                    <a:pt x="354571" y="11874"/>
                  </a:lnTo>
                  <a:lnTo>
                    <a:pt x="355079" y="12623"/>
                  </a:lnTo>
                  <a:lnTo>
                    <a:pt x="356616" y="13258"/>
                  </a:lnTo>
                  <a:lnTo>
                    <a:pt x="357479" y="14020"/>
                  </a:lnTo>
                  <a:lnTo>
                    <a:pt x="357822" y="12357"/>
                  </a:lnTo>
                  <a:close/>
                </a:path>
                <a:path w="372744" h="408304">
                  <a:moveTo>
                    <a:pt x="358470" y="15455"/>
                  </a:moveTo>
                  <a:lnTo>
                    <a:pt x="358228" y="14681"/>
                  </a:lnTo>
                  <a:lnTo>
                    <a:pt x="357492" y="14020"/>
                  </a:lnTo>
                  <a:lnTo>
                    <a:pt x="356984" y="16510"/>
                  </a:lnTo>
                  <a:lnTo>
                    <a:pt x="358470" y="15455"/>
                  </a:lnTo>
                  <a:close/>
                </a:path>
                <a:path w="372744" h="408304">
                  <a:moveTo>
                    <a:pt x="359092" y="19037"/>
                  </a:moveTo>
                  <a:lnTo>
                    <a:pt x="358609" y="18567"/>
                  </a:lnTo>
                  <a:lnTo>
                    <a:pt x="357682" y="18097"/>
                  </a:lnTo>
                  <a:lnTo>
                    <a:pt x="357657" y="17183"/>
                  </a:lnTo>
                  <a:lnTo>
                    <a:pt x="357085" y="20015"/>
                  </a:lnTo>
                  <a:lnTo>
                    <a:pt x="359092" y="19037"/>
                  </a:lnTo>
                  <a:close/>
                </a:path>
                <a:path w="372744" h="408304">
                  <a:moveTo>
                    <a:pt x="360057" y="22491"/>
                  </a:moveTo>
                  <a:lnTo>
                    <a:pt x="359143" y="21805"/>
                  </a:lnTo>
                  <a:lnTo>
                    <a:pt x="359156" y="22250"/>
                  </a:lnTo>
                  <a:lnTo>
                    <a:pt x="360057" y="22491"/>
                  </a:lnTo>
                  <a:close/>
                </a:path>
                <a:path w="372744" h="408304">
                  <a:moveTo>
                    <a:pt x="365061" y="3644"/>
                  </a:moveTo>
                  <a:lnTo>
                    <a:pt x="364134" y="3175"/>
                  </a:lnTo>
                  <a:lnTo>
                    <a:pt x="362750" y="4089"/>
                  </a:lnTo>
                  <a:lnTo>
                    <a:pt x="362750" y="3162"/>
                  </a:lnTo>
                  <a:lnTo>
                    <a:pt x="361861" y="5003"/>
                  </a:lnTo>
                  <a:lnTo>
                    <a:pt x="362788" y="5473"/>
                  </a:lnTo>
                  <a:lnTo>
                    <a:pt x="364642" y="5956"/>
                  </a:lnTo>
                  <a:lnTo>
                    <a:pt x="365061" y="3644"/>
                  </a:lnTo>
                  <a:close/>
                </a:path>
                <a:path w="372744" h="408304">
                  <a:moveTo>
                    <a:pt x="365099" y="19558"/>
                  </a:moveTo>
                  <a:lnTo>
                    <a:pt x="364604" y="17703"/>
                  </a:lnTo>
                  <a:lnTo>
                    <a:pt x="362750" y="17691"/>
                  </a:lnTo>
                  <a:lnTo>
                    <a:pt x="362724" y="16789"/>
                  </a:lnTo>
                  <a:lnTo>
                    <a:pt x="361873" y="19532"/>
                  </a:lnTo>
                  <a:lnTo>
                    <a:pt x="365099" y="19558"/>
                  </a:lnTo>
                  <a:close/>
                </a:path>
                <a:path w="372744" h="408304">
                  <a:moveTo>
                    <a:pt x="365658" y="8318"/>
                  </a:moveTo>
                  <a:lnTo>
                    <a:pt x="365264" y="8128"/>
                  </a:lnTo>
                  <a:lnTo>
                    <a:pt x="364985" y="8178"/>
                  </a:lnTo>
                  <a:lnTo>
                    <a:pt x="365353" y="9410"/>
                  </a:lnTo>
                  <a:lnTo>
                    <a:pt x="365658" y="8318"/>
                  </a:lnTo>
                  <a:close/>
                </a:path>
                <a:path w="372744" h="408304">
                  <a:moveTo>
                    <a:pt x="366915" y="22021"/>
                  </a:moveTo>
                  <a:lnTo>
                    <a:pt x="364693" y="22313"/>
                  </a:lnTo>
                  <a:lnTo>
                    <a:pt x="364705" y="22758"/>
                  </a:lnTo>
                  <a:lnTo>
                    <a:pt x="362927" y="23202"/>
                  </a:lnTo>
                  <a:lnTo>
                    <a:pt x="360057" y="22491"/>
                  </a:lnTo>
                  <a:lnTo>
                    <a:pt x="361099" y="23241"/>
                  </a:lnTo>
                  <a:lnTo>
                    <a:pt x="362496" y="24142"/>
                  </a:lnTo>
                  <a:lnTo>
                    <a:pt x="364756" y="25069"/>
                  </a:lnTo>
                  <a:lnTo>
                    <a:pt x="364744" y="24599"/>
                  </a:lnTo>
                  <a:lnTo>
                    <a:pt x="364261" y="23685"/>
                  </a:lnTo>
                  <a:lnTo>
                    <a:pt x="365175" y="23228"/>
                  </a:lnTo>
                  <a:lnTo>
                    <a:pt x="366318" y="23241"/>
                  </a:lnTo>
                  <a:lnTo>
                    <a:pt x="365975" y="24142"/>
                  </a:lnTo>
                  <a:lnTo>
                    <a:pt x="366560" y="24739"/>
                  </a:lnTo>
                  <a:lnTo>
                    <a:pt x="366687" y="23228"/>
                  </a:lnTo>
                  <a:lnTo>
                    <a:pt x="366915" y="22021"/>
                  </a:lnTo>
                  <a:close/>
                </a:path>
                <a:path w="372744" h="408304">
                  <a:moveTo>
                    <a:pt x="367055" y="25107"/>
                  </a:moveTo>
                  <a:lnTo>
                    <a:pt x="366814" y="25019"/>
                  </a:lnTo>
                  <a:lnTo>
                    <a:pt x="366699" y="24879"/>
                  </a:lnTo>
                  <a:lnTo>
                    <a:pt x="366560" y="24752"/>
                  </a:lnTo>
                  <a:lnTo>
                    <a:pt x="366572" y="25158"/>
                  </a:lnTo>
                  <a:lnTo>
                    <a:pt x="366636" y="25387"/>
                  </a:lnTo>
                  <a:lnTo>
                    <a:pt x="367055" y="25107"/>
                  </a:lnTo>
                  <a:close/>
                </a:path>
                <a:path w="372744" h="408304">
                  <a:moveTo>
                    <a:pt x="367233" y="9664"/>
                  </a:moveTo>
                  <a:lnTo>
                    <a:pt x="366052" y="7353"/>
                  </a:lnTo>
                  <a:lnTo>
                    <a:pt x="366750" y="8394"/>
                  </a:lnTo>
                  <a:lnTo>
                    <a:pt x="366255" y="7239"/>
                  </a:lnTo>
                  <a:lnTo>
                    <a:pt x="366318" y="6007"/>
                  </a:lnTo>
                  <a:lnTo>
                    <a:pt x="365658" y="8318"/>
                  </a:lnTo>
                  <a:lnTo>
                    <a:pt x="366318" y="8648"/>
                  </a:lnTo>
                  <a:lnTo>
                    <a:pt x="367233" y="9664"/>
                  </a:lnTo>
                  <a:close/>
                </a:path>
                <a:path w="372744" h="408304">
                  <a:moveTo>
                    <a:pt x="368566" y="8509"/>
                  </a:moveTo>
                  <a:lnTo>
                    <a:pt x="367741" y="13589"/>
                  </a:lnTo>
                  <a:lnTo>
                    <a:pt x="368198" y="13131"/>
                  </a:lnTo>
                  <a:lnTo>
                    <a:pt x="368566" y="8509"/>
                  </a:lnTo>
                  <a:close/>
                </a:path>
                <a:path w="372744" h="408304">
                  <a:moveTo>
                    <a:pt x="369201" y="2768"/>
                  </a:moveTo>
                  <a:lnTo>
                    <a:pt x="368566" y="2349"/>
                  </a:lnTo>
                  <a:lnTo>
                    <a:pt x="367576" y="3898"/>
                  </a:lnTo>
                  <a:lnTo>
                    <a:pt x="369201" y="2768"/>
                  </a:lnTo>
                  <a:close/>
                </a:path>
                <a:path w="372744" h="408304">
                  <a:moveTo>
                    <a:pt x="369366" y="1130"/>
                  </a:moveTo>
                  <a:lnTo>
                    <a:pt x="369138" y="1104"/>
                  </a:lnTo>
                  <a:lnTo>
                    <a:pt x="368871" y="1016"/>
                  </a:lnTo>
                  <a:lnTo>
                    <a:pt x="368376" y="1473"/>
                  </a:lnTo>
                  <a:lnTo>
                    <a:pt x="367792" y="1828"/>
                  </a:lnTo>
                  <a:lnTo>
                    <a:pt x="368566" y="2349"/>
                  </a:lnTo>
                  <a:lnTo>
                    <a:pt x="369366" y="1130"/>
                  </a:lnTo>
                  <a:close/>
                </a:path>
                <a:path w="372744" h="408304">
                  <a:moveTo>
                    <a:pt x="369849" y="0"/>
                  </a:moveTo>
                  <a:lnTo>
                    <a:pt x="367271" y="571"/>
                  </a:lnTo>
                  <a:lnTo>
                    <a:pt x="368871" y="1003"/>
                  </a:lnTo>
                  <a:lnTo>
                    <a:pt x="369849" y="0"/>
                  </a:lnTo>
                  <a:close/>
                </a:path>
                <a:path w="372744" h="408304">
                  <a:moveTo>
                    <a:pt x="372198" y="4864"/>
                  </a:moveTo>
                  <a:lnTo>
                    <a:pt x="369862" y="2984"/>
                  </a:lnTo>
                  <a:lnTo>
                    <a:pt x="367601" y="5740"/>
                  </a:lnTo>
                  <a:lnTo>
                    <a:pt x="368985" y="5753"/>
                  </a:lnTo>
                  <a:lnTo>
                    <a:pt x="370357" y="5308"/>
                  </a:lnTo>
                  <a:lnTo>
                    <a:pt x="369938" y="7620"/>
                  </a:lnTo>
                  <a:lnTo>
                    <a:pt x="372198" y="4864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496172" y="6338823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60" h="348615">
                  <a:moveTo>
                    <a:pt x="2362" y="342404"/>
                  </a:moveTo>
                  <a:lnTo>
                    <a:pt x="2184" y="341401"/>
                  </a:lnTo>
                  <a:lnTo>
                    <a:pt x="0" y="342138"/>
                  </a:lnTo>
                  <a:lnTo>
                    <a:pt x="2362" y="342404"/>
                  </a:lnTo>
                  <a:close/>
                </a:path>
                <a:path w="340360" h="348615">
                  <a:moveTo>
                    <a:pt x="3390" y="347052"/>
                  </a:moveTo>
                  <a:lnTo>
                    <a:pt x="101" y="345046"/>
                  </a:lnTo>
                  <a:lnTo>
                    <a:pt x="2108" y="348081"/>
                  </a:lnTo>
                  <a:lnTo>
                    <a:pt x="2247" y="347637"/>
                  </a:lnTo>
                  <a:lnTo>
                    <a:pt x="2501" y="346773"/>
                  </a:lnTo>
                  <a:lnTo>
                    <a:pt x="3390" y="347052"/>
                  </a:lnTo>
                  <a:close/>
                </a:path>
                <a:path w="340360" h="348615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60" h="348615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60" h="348615">
                  <a:moveTo>
                    <a:pt x="177609" y="185597"/>
                  </a:moveTo>
                  <a:lnTo>
                    <a:pt x="174510" y="183870"/>
                  </a:lnTo>
                  <a:lnTo>
                    <a:pt x="177253" y="185877"/>
                  </a:lnTo>
                  <a:lnTo>
                    <a:pt x="177609" y="185597"/>
                  </a:lnTo>
                  <a:close/>
                </a:path>
                <a:path w="340360" h="348615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60" h="348615">
                  <a:moveTo>
                    <a:pt x="273265" y="79413"/>
                  </a:moveTo>
                  <a:lnTo>
                    <a:pt x="273177" y="78930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35" y="78041"/>
                  </a:lnTo>
                  <a:lnTo>
                    <a:pt x="272796" y="79502"/>
                  </a:lnTo>
                  <a:lnTo>
                    <a:pt x="273265" y="79413"/>
                  </a:lnTo>
                  <a:close/>
                </a:path>
                <a:path w="340360" h="348615">
                  <a:moveTo>
                    <a:pt x="275894" y="78930"/>
                  </a:moveTo>
                  <a:lnTo>
                    <a:pt x="275399" y="77431"/>
                  </a:lnTo>
                  <a:lnTo>
                    <a:pt x="273304" y="79413"/>
                  </a:lnTo>
                  <a:lnTo>
                    <a:pt x="275894" y="78930"/>
                  </a:lnTo>
                  <a:close/>
                </a:path>
                <a:path w="340360" h="348615">
                  <a:moveTo>
                    <a:pt x="277926" y="81610"/>
                  </a:moveTo>
                  <a:lnTo>
                    <a:pt x="272796" y="79552"/>
                  </a:lnTo>
                  <a:lnTo>
                    <a:pt x="272707" y="80352"/>
                  </a:lnTo>
                  <a:lnTo>
                    <a:pt x="271449" y="80416"/>
                  </a:lnTo>
                  <a:lnTo>
                    <a:pt x="274802" y="82651"/>
                  </a:lnTo>
                  <a:lnTo>
                    <a:pt x="277926" y="81610"/>
                  </a:lnTo>
                  <a:close/>
                </a:path>
                <a:path w="340360" h="348615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60" h="348615">
                  <a:moveTo>
                    <a:pt x="314007" y="20624"/>
                  </a:moveTo>
                  <a:lnTo>
                    <a:pt x="313055" y="20167"/>
                  </a:lnTo>
                  <a:lnTo>
                    <a:pt x="311785" y="22491"/>
                  </a:lnTo>
                  <a:lnTo>
                    <a:pt x="312293" y="23406"/>
                  </a:lnTo>
                  <a:lnTo>
                    <a:pt x="313220" y="23393"/>
                  </a:lnTo>
                  <a:lnTo>
                    <a:pt x="313626" y="22466"/>
                  </a:lnTo>
                  <a:lnTo>
                    <a:pt x="313588" y="21539"/>
                  </a:lnTo>
                  <a:lnTo>
                    <a:pt x="314007" y="20624"/>
                  </a:lnTo>
                  <a:close/>
                </a:path>
                <a:path w="340360" h="348615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60" h="348615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60" h="348615">
                  <a:moveTo>
                    <a:pt x="333870" y="2781"/>
                  </a:moveTo>
                  <a:lnTo>
                    <a:pt x="333502" y="2438"/>
                  </a:lnTo>
                  <a:lnTo>
                    <a:pt x="333527" y="2032"/>
                  </a:lnTo>
                  <a:lnTo>
                    <a:pt x="333641" y="1612"/>
                  </a:lnTo>
                  <a:lnTo>
                    <a:pt x="332536" y="2514"/>
                  </a:lnTo>
                  <a:lnTo>
                    <a:pt x="330987" y="3136"/>
                  </a:lnTo>
                  <a:lnTo>
                    <a:pt x="331622" y="3746"/>
                  </a:lnTo>
                  <a:lnTo>
                    <a:pt x="333870" y="2781"/>
                  </a:lnTo>
                  <a:close/>
                </a:path>
                <a:path w="340360" h="348615">
                  <a:moveTo>
                    <a:pt x="334695" y="635"/>
                  </a:moveTo>
                  <a:lnTo>
                    <a:pt x="334670" y="0"/>
                  </a:lnTo>
                  <a:lnTo>
                    <a:pt x="333832" y="952"/>
                  </a:lnTo>
                  <a:lnTo>
                    <a:pt x="333641" y="1612"/>
                  </a:lnTo>
                  <a:lnTo>
                    <a:pt x="334225" y="1168"/>
                  </a:lnTo>
                  <a:lnTo>
                    <a:pt x="334695" y="635"/>
                  </a:lnTo>
                  <a:close/>
                </a:path>
                <a:path w="340360" h="348615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504842" y="7094931"/>
              <a:ext cx="338455" cy="342900"/>
            </a:xfrm>
            <a:custGeom>
              <a:avLst/>
              <a:gdLst/>
              <a:ahLst/>
              <a:cxnLst/>
              <a:rect l="l" t="t" r="r" b="b"/>
              <a:pathLst>
                <a:path w="338455" h="342900">
                  <a:moveTo>
                    <a:pt x="3619" y="0"/>
                  </a:moveTo>
                  <a:lnTo>
                    <a:pt x="0" y="341591"/>
                  </a:lnTo>
                  <a:lnTo>
                    <a:pt x="135403" y="342509"/>
                  </a:lnTo>
                  <a:lnTo>
                    <a:pt x="334759" y="341185"/>
                  </a:lnTo>
                  <a:lnTo>
                    <a:pt x="334855" y="331381"/>
                  </a:lnTo>
                  <a:lnTo>
                    <a:pt x="20751" y="331381"/>
                  </a:lnTo>
                  <a:lnTo>
                    <a:pt x="10426" y="321056"/>
                  </a:lnTo>
                  <a:lnTo>
                    <a:pt x="20641" y="320955"/>
                  </a:lnTo>
                  <a:lnTo>
                    <a:pt x="17382" y="13830"/>
                  </a:lnTo>
                  <a:lnTo>
                    <a:pt x="10426" y="13830"/>
                  </a:lnTo>
                  <a:lnTo>
                    <a:pt x="17310" y="6959"/>
                  </a:lnTo>
                  <a:lnTo>
                    <a:pt x="338289" y="6959"/>
                  </a:lnTo>
                  <a:lnTo>
                    <a:pt x="338328" y="3556"/>
                  </a:lnTo>
                  <a:lnTo>
                    <a:pt x="3619" y="0"/>
                  </a:lnTo>
                  <a:close/>
                </a:path>
                <a:path w="338455" h="342900">
                  <a:moveTo>
                    <a:pt x="20641" y="320955"/>
                  </a:moveTo>
                  <a:lnTo>
                    <a:pt x="10426" y="321056"/>
                  </a:lnTo>
                  <a:lnTo>
                    <a:pt x="20751" y="331381"/>
                  </a:lnTo>
                  <a:lnTo>
                    <a:pt x="20641" y="320955"/>
                  </a:lnTo>
                  <a:close/>
                </a:path>
                <a:path w="338455" h="342900">
                  <a:moveTo>
                    <a:pt x="168033" y="320243"/>
                  </a:moveTo>
                  <a:lnTo>
                    <a:pt x="20641" y="320955"/>
                  </a:lnTo>
                  <a:lnTo>
                    <a:pt x="20751" y="331381"/>
                  </a:lnTo>
                  <a:lnTo>
                    <a:pt x="334855" y="331381"/>
                  </a:lnTo>
                  <a:lnTo>
                    <a:pt x="334950" y="321779"/>
                  </a:lnTo>
                  <a:lnTo>
                    <a:pt x="168033" y="320243"/>
                  </a:lnTo>
                  <a:close/>
                </a:path>
                <a:path w="338455" h="342900">
                  <a:moveTo>
                    <a:pt x="338289" y="6959"/>
                  </a:moveTo>
                  <a:lnTo>
                    <a:pt x="331406" y="6959"/>
                  </a:lnTo>
                  <a:lnTo>
                    <a:pt x="334848" y="10388"/>
                  </a:lnTo>
                  <a:lnTo>
                    <a:pt x="331446" y="10424"/>
                  </a:lnTo>
                  <a:lnTo>
                    <a:pt x="333273" y="169824"/>
                  </a:lnTo>
                  <a:lnTo>
                    <a:pt x="334759" y="321779"/>
                  </a:lnTo>
                  <a:lnTo>
                    <a:pt x="334950" y="321779"/>
                  </a:lnTo>
                  <a:lnTo>
                    <a:pt x="336463" y="168503"/>
                  </a:lnTo>
                  <a:lnTo>
                    <a:pt x="338289" y="6959"/>
                  </a:lnTo>
                  <a:close/>
                </a:path>
                <a:path w="338455" h="342900">
                  <a:moveTo>
                    <a:pt x="17310" y="6959"/>
                  </a:moveTo>
                  <a:lnTo>
                    <a:pt x="10426" y="13830"/>
                  </a:lnTo>
                  <a:lnTo>
                    <a:pt x="17382" y="13756"/>
                  </a:lnTo>
                  <a:lnTo>
                    <a:pt x="17310" y="6959"/>
                  </a:lnTo>
                  <a:close/>
                </a:path>
                <a:path w="338455" h="342900">
                  <a:moveTo>
                    <a:pt x="17382" y="13756"/>
                  </a:moveTo>
                  <a:lnTo>
                    <a:pt x="10426" y="13830"/>
                  </a:lnTo>
                  <a:lnTo>
                    <a:pt x="17382" y="13830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17310" y="6959"/>
                  </a:lnTo>
                  <a:lnTo>
                    <a:pt x="17382" y="13756"/>
                  </a:lnTo>
                  <a:lnTo>
                    <a:pt x="331446" y="10424"/>
                  </a:lnTo>
                  <a:lnTo>
                    <a:pt x="331406" y="6959"/>
                  </a:lnTo>
                  <a:close/>
                </a:path>
                <a:path w="338455" h="342900">
                  <a:moveTo>
                    <a:pt x="331406" y="6959"/>
                  </a:moveTo>
                  <a:lnTo>
                    <a:pt x="331446" y="10424"/>
                  </a:lnTo>
                  <a:lnTo>
                    <a:pt x="334848" y="10388"/>
                  </a:lnTo>
                  <a:lnTo>
                    <a:pt x="331406" y="69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466340" y="7122083"/>
              <a:ext cx="393700" cy="363220"/>
            </a:xfrm>
            <a:custGeom>
              <a:avLst/>
              <a:gdLst/>
              <a:ahLst/>
              <a:cxnLst/>
              <a:rect l="l" t="t" r="r" b="b"/>
              <a:pathLst>
                <a:path w="393700" h="363220">
                  <a:moveTo>
                    <a:pt x="11684" y="25400"/>
                  </a:moveTo>
                  <a:lnTo>
                    <a:pt x="10769" y="25400"/>
                  </a:lnTo>
                  <a:lnTo>
                    <a:pt x="10680" y="25908"/>
                  </a:lnTo>
                  <a:lnTo>
                    <a:pt x="11684" y="25565"/>
                  </a:lnTo>
                  <a:lnTo>
                    <a:pt x="11684" y="25400"/>
                  </a:lnTo>
                  <a:close/>
                </a:path>
                <a:path w="393700" h="363220">
                  <a:moveTo>
                    <a:pt x="23685" y="33020"/>
                  </a:moveTo>
                  <a:lnTo>
                    <a:pt x="21882" y="29349"/>
                  </a:lnTo>
                  <a:lnTo>
                    <a:pt x="21386" y="33020"/>
                  </a:lnTo>
                  <a:lnTo>
                    <a:pt x="23685" y="33020"/>
                  </a:lnTo>
                  <a:close/>
                </a:path>
                <a:path w="393700" h="363220">
                  <a:moveTo>
                    <a:pt x="24790" y="34226"/>
                  </a:moveTo>
                  <a:lnTo>
                    <a:pt x="24726" y="34086"/>
                  </a:lnTo>
                  <a:lnTo>
                    <a:pt x="24587" y="33820"/>
                  </a:lnTo>
                  <a:lnTo>
                    <a:pt x="24434" y="34137"/>
                  </a:lnTo>
                  <a:lnTo>
                    <a:pt x="24561" y="34201"/>
                  </a:lnTo>
                  <a:lnTo>
                    <a:pt x="24790" y="34226"/>
                  </a:lnTo>
                  <a:close/>
                </a:path>
                <a:path w="393700" h="363220">
                  <a:moveTo>
                    <a:pt x="58813" y="43180"/>
                  </a:moveTo>
                  <a:lnTo>
                    <a:pt x="58572" y="43129"/>
                  </a:lnTo>
                  <a:lnTo>
                    <a:pt x="58813" y="43180"/>
                  </a:lnTo>
                  <a:close/>
                </a:path>
                <a:path w="393700" h="363220">
                  <a:moveTo>
                    <a:pt x="63411" y="24130"/>
                  </a:moveTo>
                  <a:lnTo>
                    <a:pt x="63004" y="20320"/>
                  </a:lnTo>
                  <a:lnTo>
                    <a:pt x="62941" y="23761"/>
                  </a:lnTo>
                  <a:lnTo>
                    <a:pt x="63411" y="24130"/>
                  </a:lnTo>
                  <a:close/>
                </a:path>
                <a:path w="393700" h="363220">
                  <a:moveTo>
                    <a:pt x="82054" y="48260"/>
                  </a:moveTo>
                  <a:lnTo>
                    <a:pt x="79933" y="50800"/>
                  </a:lnTo>
                  <a:lnTo>
                    <a:pt x="81927" y="50800"/>
                  </a:lnTo>
                  <a:lnTo>
                    <a:pt x="82054" y="48260"/>
                  </a:lnTo>
                  <a:close/>
                </a:path>
                <a:path w="393700" h="363220">
                  <a:moveTo>
                    <a:pt x="86499" y="50800"/>
                  </a:moveTo>
                  <a:lnTo>
                    <a:pt x="81927" y="50800"/>
                  </a:lnTo>
                  <a:lnTo>
                    <a:pt x="81673" y="55880"/>
                  </a:lnTo>
                  <a:lnTo>
                    <a:pt x="86499" y="50800"/>
                  </a:lnTo>
                  <a:close/>
                </a:path>
                <a:path w="393700" h="363220">
                  <a:moveTo>
                    <a:pt x="88912" y="58305"/>
                  </a:moveTo>
                  <a:lnTo>
                    <a:pt x="88493" y="57150"/>
                  </a:lnTo>
                  <a:lnTo>
                    <a:pt x="88900" y="58420"/>
                  </a:lnTo>
                  <a:close/>
                </a:path>
                <a:path w="393700" h="363220">
                  <a:moveTo>
                    <a:pt x="98564" y="38100"/>
                  </a:moveTo>
                  <a:lnTo>
                    <a:pt x="98475" y="37769"/>
                  </a:lnTo>
                  <a:lnTo>
                    <a:pt x="98082" y="38100"/>
                  </a:lnTo>
                  <a:lnTo>
                    <a:pt x="98564" y="38100"/>
                  </a:lnTo>
                  <a:close/>
                </a:path>
                <a:path w="393700" h="363220">
                  <a:moveTo>
                    <a:pt x="99085" y="61633"/>
                  </a:moveTo>
                  <a:lnTo>
                    <a:pt x="98818" y="61010"/>
                  </a:lnTo>
                  <a:lnTo>
                    <a:pt x="96405" y="64770"/>
                  </a:lnTo>
                  <a:lnTo>
                    <a:pt x="99085" y="61633"/>
                  </a:lnTo>
                  <a:close/>
                </a:path>
                <a:path w="393700" h="363220">
                  <a:moveTo>
                    <a:pt x="99669" y="59690"/>
                  </a:moveTo>
                  <a:lnTo>
                    <a:pt x="98564" y="60452"/>
                  </a:lnTo>
                  <a:lnTo>
                    <a:pt x="98818" y="61010"/>
                  </a:lnTo>
                  <a:lnTo>
                    <a:pt x="99669" y="59690"/>
                  </a:lnTo>
                  <a:close/>
                </a:path>
                <a:path w="393700" h="363220">
                  <a:moveTo>
                    <a:pt x="99847" y="57683"/>
                  </a:moveTo>
                  <a:lnTo>
                    <a:pt x="99771" y="57505"/>
                  </a:lnTo>
                  <a:lnTo>
                    <a:pt x="99758" y="57378"/>
                  </a:lnTo>
                  <a:lnTo>
                    <a:pt x="98437" y="57950"/>
                  </a:lnTo>
                  <a:lnTo>
                    <a:pt x="98894" y="57962"/>
                  </a:lnTo>
                  <a:lnTo>
                    <a:pt x="99847" y="57683"/>
                  </a:lnTo>
                  <a:close/>
                </a:path>
                <a:path w="393700" h="363220">
                  <a:moveTo>
                    <a:pt x="100749" y="59690"/>
                  </a:moveTo>
                  <a:lnTo>
                    <a:pt x="99085" y="61633"/>
                  </a:lnTo>
                  <a:lnTo>
                    <a:pt x="100368" y="64516"/>
                  </a:lnTo>
                  <a:lnTo>
                    <a:pt x="100749" y="59690"/>
                  </a:lnTo>
                  <a:close/>
                </a:path>
                <a:path w="393700" h="363220">
                  <a:moveTo>
                    <a:pt x="102692" y="38100"/>
                  </a:moveTo>
                  <a:lnTo>
                    <a:pt x="100609" y="38100"/>
                  </a:lnTo>
                  <a:lnTo>
                    <a:pt x="102108" y="39776"/>
                  </a:lnTo>
                  <a:lnTo>
                    <a:pt x="102692" y="38100"/>
                  </a:lnTo>
                  <a:close/>
                </a:path>
                <a:path w="393700" h="363220">
                  <a:moveTo>
                    <a:pt x="106502" y="38100"/>
                  </a:moveTo>
                  <a:lnTo>
                    <a:pt x="104635" y="36830"/>
                  </a:lnTo>
                  <a:lnTo>
                    <a:pt x="104813" y="38100"/>
                  </a:lnTo>
                  <a:lnTo>
                    <a:pt x="106502" y="38100"/>
                  </a:lnTo>
                  <a:close/>
                </a:path>
                <a:path w="393700" h="363220">
                  <a:moveTo>
                    <a:pt x="106934" y="69380"/>
                  </a:moveTo>
                  <a:lnTo>
                    <a:pt x="105067" y="69850"/>
                  </a:lnTo>
                  <a:lnTo>
                    <a:pt x="106845" y="70840"/>
                  </a:lnTo>
                  <a:lnTo>
                    <a:pt x="106934" y="69380"/>
                  </a:lnTo>
                  <a:close/>
                </a:path>
                <a:path w="393700" h="363220">
                  <a:moveTo>
                    <a:pt x="109639" y="72390"/>
                  </a:moveTo>
                  <a:lnTo>
                    <a:pt x="106845" y="70840"/>
                  </a:lnTo>
                  <a:lnTo>
                    <a:pt x="106768" y="72390"/>
                  </a:lnTo>
                  <a:lnTo>
                    <a:pt x="109639" y="72390"/>
                  </a:lnTo>
                  <a:close/>
                </a:path>
                <a:path w="393700" h="363220">
                  <a:moveTo>
                    <a:pt x="115912" y="76200"/>
                  </a:moveTo>
                  <a:lnTo>
                    <a:pt x="114744" y="75768"/>
                  </a:lnTo>
                  <a:lnTo>
                    <a:pt x="114909" y="76200"/>
                  </a:lnTo>
                  <a:lnTo>
                    <a:pt x="115912" y="76200"/>
                  </a:lnTo>
                  <a:close/>
                </a:path>
                <a:path w="393700" h="363220">
                  <a:moveTo>
                    <a:pt x="156362" y="95935"/>
                  </a:moveTo>
                  <a:lnTo>
                    <a:pt x="154076" y="97663"/>
                  </a:lnTo>
                  <a:lnTo>
                    <a:pt x="155702" y="98526"/>
                  </a:lnTo>
                  <a:lnTo>
                    <a:pt x="155613" y="96989"/>
                  </a:lnTo>
                  <a:lnTo>
                    <a:pt x="156362" y="95935"/>
                  </a:lnTo>
                  <a:close/>
                </a:path>
                <a:path w="393700" h="363220">
                  <a:moveTo>
                    <a:pt x="192214" y="113715"/>
                  </a:moveTo>
                  <a:lnTo>
                    <a:pt x="191008" y="113741"/>
                  </a:lnTo>
                  <a:lnTo>
                    <a:pt x="191528" y="113817"/>
                  </a:lnTo>
                  <a:lnTo>
                    <a:pt x="191897" y="113804"/>
                  </a:lnTo>
                  <a:lnTo>
                    <a:pt x="192214" y="113715"/>
                  </a:lnTo>
                  <a:close/>
                </a:path>
                <a:path w="393700" h="363220">
                  <a:moveTo>
                    <a:pt x="199085" y="116865"/>
                  </a:moveTo>
                  <a:lnTo>
                    <a:pt x="198450" y="117221"/>
                  </a:lnTo>
                  <a:lnTo>
                    <a:pt x="198081" y="117538"/>
                  </a:lnTo>
                  <a:lnTo>
                    <a:pt x="198310" y="117741"/>
                  </a:lnTo>
                  <a:lnTo>
                    <a:pt x="199085" y="116865"/>
                  </a:lnTo>
                  <a:close/>
                </a:path>
                <a:path w="393700" h="363220">
                  <a:moveTo>
                    <a:pt x="203390" y="119380"/>
                  </a:moveTo>
                  <a:lnTo>
                    <a:pt x="202577" y="119380"/>
                  </a:lnTo>
                  <a:lnTo>
                    <a:pt x="201231" y="118110"/>
                  </a:lnTo>
                  <a:lnTo>
                    <a:pt x="198932" y="127000"/>
                  </a:lnTo>
                  <a:lnTo>
                    <a:pt x="203390" y="119380"/>
                  </a:lnTo>
                  <a:close/>
                </a:path>
                <a:path w="393700" h="363220">
                  <a:moveTo>
                    <a:pt x="204101" y="116840"/>
                  </a:moveTo>
                  <a:lnTo>
                    <a:pt x="202768" y="115570"/>
                  </a:lnTo>
                  <a:lnTo>
                    <a:pt x="202476" y="116840"/>
                  </a:lnTo>
                  <a:lnTo>
                    <a:pt x="204101" y="116840"/>
                  </a:lnTo>
                  <a:close/>
                </a:path>
                <a:path w="393700" h="363220">
                  <a:moveTo>
                    <a:pt x="204495" y="119380"/>
                  </a:moveTo>
                  <a:lnTo>
                    <a:pt x="204139" y="118110"/>
                  </a:lnTo>
                  <a:lnTo>
                    <a:pt x="203390" y="119380"/>
                  </a:lnTo>
                  <a:lnTo>
                    <a:pt x="204495" y="119380"/>
                  </a:lnTo>
                  <a:close/>
                </a:path>
                <a:path w="393700" h="363220">
                  <a:moveTo>
                    <a:pt x="205689" y="130810"/>
                  </a:moveTo>
                  <a:lnTo>
                    <a:pt x="204889" y="124460"/>
                  </a:lnTo>
                  <a:lnTo>
                    <a:pt x="203365" y="124460"/>
                  </a:lnTo>
                  <a:lnTo>
                    <a:pt x="202184" y="128270"/>
                  </a:lnTo>
                  <a:lnTo>
                    <a:pt x="204698" y="128270"/>
                  </a:lnTo>
                  <a:lnTo>
                    <a:pt x="205384" y="132080"/>
                  </a:lnTo>
                  <a:lnTo>
                    <a:pt x="205689" y="130810"/>
                  </a:lnTo>
                  <a:close/>
                </a:path>
                <a:path w="393700" h="363220">
                  <a:moveTo>
                    <a:pt x="205955" y="124460"/>
                  </a:moveTo>
                  <a:lnTo>
                    <a:pt x="205828" y="124015"/>
                  </a:lnTo>
                  <a:lnTo>
                    <a:pt x="205422" y="122631"/>
                  </a:lnTo>
                  <a:lnTo>
                    <a:pt x="205308" y="123190"/>
                  </a:lnTo>
                  <a:lnTo>
                    <a:pt x="204736" y="123190"/>
                  </a:lnTo>
                  <a:lnTo>
                    <a:pt x="204889" y="124460"/>
                  </a:lnTo>
                  <a:lnTo>
                    <a:pt x="205066" y="124460"/>
                  </a:lnTo>
                  <a:lnTo>
                    <a:pt x="205955" y="124460"/>
                  </a:lnTo>
                  <a:close/>
                </a:path>
                <a:path w="393700" h="363220">
                  <a:moveTo>
                    <a:pt x="207238" y="123190"/>
                  </a:moveTo>
                  <a:lnTo>
                    <a:pt x="205587" y="123190"/>
                  </a:lnTo>
                  <a:lnTo>
                    <a:pt x="205828" y="124015"/>
                  </a:lnTo>
                  <a:lnTo>
                    <a:pt x="207238" y="123190"/>
                  </a:lnTo>
                  <a:close/>
                </a:path>
                <a:path w="393700" h="363220">
                  <a:moveTo>
                    <a:pt x="209067" y="92227"/>
                  </a:moveTo>
                  <a:lnTo>
                    <a:pt x="208280" y="92278"/>
                  </a:lnTo>
                  <a:lnTo>
                    <a:pt x="207772" y="92570"/>
                  </a:lnTo>
                  <a:lnTo>
                    <a:pt x="207479" y="93065"/>
                  </a:lnTo>
                  <a:lnTo>
                    <a:pt x="208267" y="93052"/>
                  </a:lnTo>
                  <a:lnTo>
                    <a:pt x="208851" y="92837"/>
                  </a:lnTo>
                  <a:lnTo>
                    <a:pt x="209067" y="92227"/>
                  </a:lnTo>
                  <a:close/>
                </a:path>
                <a:path w="393700" h="363220">
                  <a:moveTo>
                    <a:pt x="217347" y="131267"/>
                  </a:moveTo>
                  <a:lnTo>
                    <a:pt x="215976" y="130810"/>
                  </a:lnTo>
                  <a:lnTo>
                    <a:pt x="216509" y="132930"/>
                  </a:lnTo>
                  <a:lnTo>
                    <a:pt x="217347" y="131267"/>
                  </a:lnTo>
                  <a:close/>
                </a:path>
                <a:path w="393700" h="363220">
                  <a:moveTo>
                    <a:pt x="217893" y="138430"/>
                  </a:moveTo>
                  <a:lnTo>
                    <a:pt x="216509" y="132930"/>
                  </a:lnTo>
                  <a:lnTo>
                    <a:pt x="216293" y="133350"/>
                  </a:lnTo>
                  <a:lnTo>
                    <a:pt x="215328" y="135890"/>
                  </a:lnTo>
                  <a:lnTo>
                    <a:pt x="217893" y="138430"/>
                  </a:lnTo>
                  <a:close/>
                </a:path>
                <a:path w="393700" h="363220">
                  <a:moveTo>
                    <a:pt x="249669" y="146900"/>
                  </a:moveTo>
                  <a:lnTo>
                    <a:pt x="249161" y="147104"/>
                  </a:lnTo>
                  <a:lnTo>
                    <a:pt x="248805" y="147535"/>
                  </a:lnTo>
                  <a:lnTo>
                    <a:pt x="248945" y="148297"/>
                  </a:lnTo>
                  <a:lnTo>
                    <a:pt x="249085" y="147802"/>
                  </a:lnTo>
                  <a:lnTo>
                    <a:pt x="249377" y="147345"/>
                  </a:lnTo>
                  <a:lnTo>
                    <a:pt x="249669" y="146900"/>
                  </a:lnTo>
                  <a:close/>
                </a:path>
                <a:path w="393700" h="363220">
                  <a:moveTo>
                    <a:pt x="258787" y="141262"/>
                  </a:moveTo>
                  <a:lnTo>
                    <a:pt x="258762" y="140970"/>
                  </a:lnTo>
                  <a:lnTo>
                    <a:pt x="258432" y="140970"/>
                  </a:lnTo>
                  <a:lnTo>
                    <a:pt x="257644" y="142240"/>
                  </a:lnTo>
                  <a:lnTo>
                    <a:pt x="258787" y="141262"/>
                  </a:lnTo>
                  <a:close/>
                </a:path>
                <a:path w="393700" h="363220">
                  <a:moveTo>
                    <a:pt x="260845" y="133350"/>
                  </a:moveTo>
                  <a:lnTo>
                    <a:pt x="259295" y="132499"/>
                  </a:lnTo>
                  <a:lnTo>
                    <a:pt x="259892" y="133350"/>
                  </a:lnTo>
                  <a:lnTo>
                    <a:pt x="260845" y="133350"/>
                  </a:lnTo>
                  <a:close/>
                </a:path>
                <a:path w="393700" h="363220">
                  <a:moveTo>
                    <a:pt x="266065" y="157480"/>
                  </a:moveTo>
                  <a:lnTo>
                    <a:pt x="260324" y="158750"/>
                  </a:lnTo>
                  <a:lnTo>
                    <a:pt x="258610" y="157480"/>
                  </a:lnTo>
                  <a:lnTo>
                    <a:pt x="259511" y="158750"/>
                  </a:lnTo>
                  <a:lnTo>
                    <a:pt x="258140" y="158750"/>
                  </a:lnTo>
                  <a:lnTo>
                    <a:pt x="257454" y="160020"/>
                  </a:lnTo>
                  <a:lnTo>
                    <a:pt x="263702" y="160020"/>
                  </a:lnTo>
                  <a:lnTo>
                    <a:pt x="261670" y="162560"/>
                  </a:lnTo>
                  <a:lnTo>
                    <a:pt x="263093" y="162560"/>
                  </a:lnTo>
                  <a:lnTo>
                    <a:pt x="263321" y="163830"/>
                  </a:lnTo>
                  <a:lnTo>
                    <a:pt x="264858" y="161290"/>
                  </a:lnTo>
                  <a:lnTo>
                    <a:pt x="265061" y="160947"/>
                  </a:lnTo>
                  <a:lnTo>
                    <a:pt x="264744" y="161290"/>
                  </a:lnTo>
                  <a:lnTo>
                    <a:pt x="266065" y="157480"/>
                  </a:lnTo>
                  <a:close/>
                </a:path>
                <a:path w="393700" h="363220">
                  <a:moveTo>
                    <a:pt x="266661" y="159296"/>
                  </a:moveTo>
                  <a:lnTo>
                    <a:pt x="266407" y="158750"/>
                  </a:lnTo>
                  <a:lnTo>
                    <a:pt x="265061" y="160947"/>
                  </a:lnTo>
                  <a:lnTo>
                    <a:pt x="266661" y="159296"/>
                  </a:lnTo>
                  <a:close/>
                </a:path>
                <a:path w="393700" h="363220">
                  <a:moveTo>
                    <a:pt x="286169" y="183527"/>
                  </a:moveTo>
                  <a:lnTo>
                    <a:pt x="286131" y="183362"/>
                  </a:lnTo>
                  <a:lnTo>
                    <a:pt x="286004" y="183540"/>
                  </a:lnTo>
                  <a:lnTo>
                    <a:pt x="286169" y="183527"/>
                  </a:lnTo>
                  <a:close/>
                </a:path>
                <a:path w="393700" h="363220">
                  <a:moveTo>
                    <a:pt x="290144" y="185369"/>
                  </a:moveTo>
                  <a:lnTo>
                    <a:pt x="286169" y="184150"/>
                  </a:lnTo>
                  <a:lnTo>
                    <a:pt x="286778" y="186690"/>
                  </a:lnTo>
                  <a:lnTo>
                    <a:pt x="289293" y="186690"/>
                  </a:lnTo>
                  <a:lnTo>
                    <a:pt x="290144" y="185369"/>
                  </a:lnTo>
                  <a:close/>
                </a:path>
                <a:path w="393700" h="363220">
                  <a:moveTo>
                    <a:pt x="290525" y="177342"/>
                  </a:moveTo>
                  <a:lnTo>
                    <a:pt x="282257" y="182549"/>
                  </a:lnTo>
                  <a:lnTo>
                    <a:pt x="285508" y="181279"/>
                  </a:lnTo>
                  <a:lnTo>
                    <a:pt x="285838" y="182118"/>
                  </a:lnTo>
                  <a:lnTo>
                    <a:pt x="286131" y="183362"/>
                  </a:lnTo>
                  <a:lnTo>
                    <a:pt x="290525" y="177342"/>
                  </a:lnTo>
                  <a:close/>
                </a:path>
                <a:path w="393700" h="363220">
                  <a:moveTo>
                    <a:pt x="291426" y="183375"/>
                  </a:moveTo>
                  <a:lnTo>
                    <a:pt x="290144" y="185369"/>
                  </a:lnTo>
                  <a:lnTo>
                    <a:pt x="290322" y="185420"/>
                  </a:lnTo>
                  <a:lnTo>
                    <a:pt x="291426" y="183375"/>
                  </a:lnTo>
                  <a:close/>
                </a:path>
                <a:path w="393700" h="363220">
                  <a:moveTo>
                    <a:pt x="292392" y="189052"/>
                  </a:moveTo>
                  <a:lnTo>
                    <a:pt x="292138" y="189230"/>
                  </a:lnTo>
                  <a:lnTo>
                    <a:pt x="292188" y="190500"/>
                  </a:lnTo>
                  <a:lnTo>
                    <a:pt x="292392" y="189052"/>
                  </a:lnTo>
                  <a:close/>
                </a:path>
                <a:path w="393700" h="363220">
                  <a:moveTo>
                    <a:pt x="294208" y="190322"/>
                  </a:moveTo>
                  <a:lnTo>
                    <a:pt x="293128" y="190500"/>
                  </a:lnTo>
                  <a:lnTo>
                    <a:pt x="294030" y="190500"/>
                  </a:lnTo>
                  <a:lnTo>
                    <a:pt x="294208" y="190322"/>
                  </a:lnTo>
                  <a:close/>
                </a:path>
                <a:path w="393700" h="363220">
                  <a:moveTo>
                    <a:pt x="306158" y="177342"/>
                  </a:moveTo>
                  <a:lnTo>
                    <a:pt x="305854" y="176530"/>
                  </a:lnTo>
                  <a:lnTo>
                    <a:pt x="305854" y="176682"/>
                  </a:lnTo>
                  <a:lnTo>
                    <a:pt x="306146" y="177355"/>
                  </a:lnTo>
                  <a:close/>
                </a:path>
                <a:path w="393700" h="363220">
                  <a:moveTo>
                    <a:pt x="324383" y="226263"/>
                  </a:moveTo>
                  <a:lnTo>
                    <a:pt x="323786" y="226631"/>
                  </a:lnTo>
                  <a:lnTo>
                    <a:pt x="323481" y="227215"/>
                  </a:lnTo>
                  <a:lnTo>
                    <a:pt x="323875" y="228130"/>
                  </a:lnTo>
                  <a:lnTo>
                    <a:pt x="323850" y="227368"/>
                  </a:lnTo>
                  <a:lnTo>
                    <a:pt x="324078" y="226771"/>
                  </a:lnTo>
                  <a:lnTo>
                    <a:pt x="324383" y="226263"/>
                  </a:lnTo>
                  <a:close/>
                </a:path>
                <a:path w="393700" h="363220">
                  <a:moveTo>
                    <a:pt x="324612" y="177647"/>
                  </a:moveTo>
                  <a:lnTo>
                    <a:pt x="322770" y="179539"/>
                  </a:lnTo>
                  <a:lnTo>
                    <a:pt x="321183" y="181597"/>
                  </a:lnTo>
                  <a:lnTo>
                    <a:pt x="322249" y="182118"/>
                  </a:lnTo>
                  <a:lnTo>
                    <a:pt x="322592" y="182930"/>
                  </a:lnTo>
                  <a:lnTo>
                    <a:pt x="322643" y="183832"/>
                  </a:lnTo>
                  <a:lnTo>
                    <a:pt x="323253" y="181229"/>
                  </a:lnTo>
                  <a:lnTo>
                    <a:pt x="324612" y="177647"/>
                  </a:lnTo>
                  <a:close/>
                </a:path>
                <a:path w="393700" h="363220">
                  <a:moveTo>
                    <a:pt x="340245" y="232689"/>
                  </a:moveTo>
                  <a:lnTo>
                    <a:pt x="339991" y="233032"/>
                  </a:lnTo>
                  <a:lnTo>
                    <a:pt x="340245" y="232689"/>
                  </a:lnTo>
                  <a:close/>
                </a:path>
                <a:path w="393700" h="363220">
                  <a:moveTo>
                    <a:pt x="342569" y="246380"/>
                  </a:moveTo>
                  <a:lnTo>
                    <a:pt x="339775" y="250190"/>
                  </a:lnTo>
                  <a:lnTo>
                    <a:pt x="341896" y="248920"/>
                  </a:lnTo>
                  <a:lnTo>
                    <a:pt x="342506" y="249618"/>
                  </a:lnTo>
                  <a:lnTo>
                    <a:pt x="342519" y="248920"/>
                  </a:lnTo>
                  <a:lnTo>
                    <a:pt x="342569" y="246380"/>
                  </a:lnTo>
                  <a:close/>
                </a:path>
                <a:path w="393700" h="363220">
                  <a:moveTo>
                    <a:pt x="343268" y="247370"/>
                  </a:moveTo>
                  <a:lnTo>
                    <a:pt x="342798" y="247650"/>
                  </a:lnTo>
                  <a:lnTo>
                    <a:pt x="343268" y="247650"/>
                  </a:lnTo>
                  <a:lnTo>
                    <a:pt x="343268" y="247370"/>
                  </a:lnTo>
                  <a:close/>
                </a:path>
                <a:path w="393700" h="363220">
                  <a:moveTo>
                    <a:pt x="343471" y="250710"/>
                  </a:moveTo>
                  <a:lnTo>
                    <a:pt x="342506" y="249618"/>
                  </a:lnTo>
                  <a:lnTo>
                    <a:pt x="342455" y="252730"/>
                  </a:lnTo>
                  <a:lnTo>
                    <a:pt x="343471" y="250710"/>
                  </a:lnTo>
                  <a:close/>
                </a:path>
                <a:path w="393700" h="363220">
                  <a:moveTo>
                    <a:pt x="345833" y="256489"/>
                  </a:moveTo>
                  <a:lnTo>
                    <a:pt x="345579" y="254063"/>
                  </a:lnTo>
                  <a:lnTo>
                    <a:pt x="344551" y="254292"/>
                  </a:lnTo>
                  <a:lnTo>
                    <a:pt x="341312" y="252209"/>
                  </a:lnTo>
                  <a:lnTo>
                    <a:pt x="342963" y="254863"/>
                  </a:lnTo>
                  <a:lnTo>
                    <a:pt x="344004" y="254622"/>
                  </a:lnTo>
                  <a:lnTo>
                    <a:pt x="345833" y="256489"/>
                  </a:lnTo>
                  <a:close/>
                </a:path>
                <a:path w="393700" h="363220">
                  <a:moveTo>
                    <a:pt x="349224" y="250190"/>
                  </a:moveTo>
                  <a:lnTo>
                    <a:pt x="344919" y="247650"/>
                  </a:lnTo>
                  <a:lnTo>
                    <a:pt x="343687" y="247650"/>
                  </a:lnTo>
                  <a:lnTo>
                    <a:pt x="344373" y="248920"/>
                  </a:lnTo>
                  <a:lnTo>
                    <a:pt x="343471" y="250710"/>
                  </a:lnTo>
                  <a:lnTo>
                    <a:pt x="344131" y="251460"/>
                  </a:lnTo>
                  <a:lnTo>
                    <a:pt x="346278" y="251460"/>
                  </a:lnTo>
                  <a:lnTo>
                    <a:pt x="349224" y="250190"/>
                  </a:lnTo>
                  <a:close/>
                </a:path>
                <a:path w="393700" h="363220">
                  <a:moveTo>
                    <a:pt x="351040" y="258318"/>
                  </a:moveTo>
                  <a:lnTo>
                    <a:pt x="347687" y="259803"/>
                  </a:lnTo>
                  <a:lnTo>
                    <a:pt x="349478" y="260261"/>
                  </a:lnTo>
                  <a:lnTo>
                    <a:pt x="349745" y="259397"/>
                  </a:lnTo>
                  <a:lnTo>
                    <a:pt x="350329" y="259067"/>
                  </a:lnTo>
                  <a:lnTo>
                    <a:pt x="351040" y="258318"/>
                  </a:lnTo>
                  <a:close/>
                </a:path>
                <a:path w="393700" h="363220">
                  <a:moveTo>
                    <a:pt x="353441" y="249809"/>
                  </a:moveTo>
                  <a:lnTo>
                    <a:pt x="351485" y="247904"/>
                  </a:lnTo>
                  <a:lnTo>
                    <a:pt x="350456" y="248145"/>
                  </a:lnTo>
                  <a:lnTo>
                    <a:pt x="350240" y="249047"/>
                  </a:lnTo>
                  <a:lnTo>
                    <a:pt x="351040" y="249707"/>
                  </a:lnTo>
                  <a:lnTo>
                    <a:pt x="351955" y="249923"/>
                  </a:lnTo>
                  <a:lnTo>
                    <a:pt x="352755" y="250596"/>
                  </a:lnTo>
                  <a:lnTo>
                    <a:pt x="353441" y="249809"/>
                  </a:lnTo>
                  <a:close/>
                </a:path>
                <a:path w="393700" h="363220">
                  <a:moveTo>
                    <a:pt x="361378" y="234962"/>
                  </a:moveTo>
                  <a:lnTo>
                    <a:pt x="361213" y="233426"/>
                  </a:lnTo>
                  <a:lnTo>
                    <a:pt x="359003" y="233121"/>
                  </a:lnTo>
                  <a:lnTo>
                    <a:pt x="358902" y="233451"/>
                  </a:lnTo>
                  <a:lnTo>
                    <a:pt x="358902" y="233730"/>
                  </a:lnTo>
                  <a:lnTo>
                    <a:pt x="358838" y="234048"/>
                  </a:lnTo>
                  <a:lnTo>
                    <a:pt x="359702" y="234708"/>
                  </a:lnTo>
                  <a:lnTo>
                    <a:pt x="360553" y="235407"/>
                  </a:lnTo>
                  <a:lnTo>
                    <a:pt x="360959" y="236575"/>
                  </a:lnTo>
                  <a:lnTo>
                    <a:pt x="361378" y="234962"/>
                  </a:lnTo>
                  <a:close/>
                </a:path>
                <a:path w="393700" h="363220">
                  <a:moveTo>
                    <a:pt x="363270" y="281495"/>
                  </a:moveTo>
                  <a:lnTo>
                    <a:pt x="362966" y="279857"/>
                  </a:lnTo>
                  <a:lnTo>
                    <a:pt x="362902" y="282346"/>
                  </a:lnTo>
                  <a:lnTo>
                    <a:pt x="363270" y="281495"/>
                  </a:lnTo>
                  <a:close/>
                </a:path>
                <a:path w="393700" h="363220">
                  <a:moveTo>
                    <a:pt x="364286" y="276136"/>
                  </a:moveTo>
                  <a:lnTo>
                    <a:pt x="363867" y="274739"/>
                  </a:lnTo>
                  <a:lnTo>
                    <a:pt x="363855" y="273037"/>
                  </a:lnTo>
                  <a:lnTo>
                    <a:pt x="363054" y="273392"/>
                  </a:lnTo>
                  <a:lnTo>
                    <a:pt x="363118" y="275882"/>
                  </a:lnTo>
                  <a:lnTo>
                    <a:pt x="363575" y="275691"/>
                  </a:lnTo>
                  <a:lnTo>
                    <a:pt x="363943" y="275869"/>
                  </a:lnTo>
                  <a:lnTo>
                    <a:pt x="364286" y="276136"/>
                  </a:lnTo>
                  <a:close/>
                </a:path>
                <a:path w="393700" h="363220">
                  <a:moveTo>
                    <a:pt x="365353" y="277799"/>
                  </a:moveTo>
                  <a:lnTo>
                    <a:pt x="365188" y="277418"/>
                  </a:lnTo>
                  <a:lnTo>
                    <a:pt x="364858" y="276593"/>
                  </a:lnTo>
                  <a:lnTo>
                    <a:pt x="364286" y="276148"/>
                  </a:lnTo>
                  <a:lnTo>
                    <a:pt x="364502" y="276872"/>
                  </a:lnTo>
                  <a:lnTo>
                    <a:pt x="364756" y="277558"/>
                  </a:lnTo>
                  <a:lnTo>
                    <a:pt x="365353" y="277799"/>
                  </a:lnTo>
                  <a:close/>
                </a:path>
                <a:path w="393700" h="363220">
                  <a:moveTo>
                    <a:pt x="365950" y="291807"/>
                  </a:moveTo>
                  <a:lnTo>
                    <a:pt x="364858" y="291299"/>
                  </a:lnTo>
                  <a:lnTo>
                    <a:pt x="364451" y="292125"/>
                  </a:lnTo>
                  <a:lnTo>
                    <a:pt x="365950" y="291807"/>
                  </a:lnTo>
                  <a:close/>
                </a:path>
                <a:path w="393700" h="363220">
                  <a:moveTo>
                    <a:pt x="367411" y="283743"/>
                  </a:moveTo>
                  <a:lnTo>
                    <a:pt x="364871" y="283667"/>
                  </a:lnTo>
                  <a:lnTo>
                    <a:pt x="364744" y="285115"/>
                  </a:lnTo>
                  <a:lnTo>
                    <a:pt x="367411" y="283743"/>
                  </a:lnTo>
                  <a:close/>
                </a:path>
                <a:path w="393700" h="363220">
                  <a:moveTo>
                    <a:pt x="367423" y="275043"/>
                  </a:moveTo>
                  <a:lnTo>
                    <a:pt x="366979" y="275005"/>
                  </a:lnTo>
                  <a:lnTo>
                    <a:pt x="366420" y="275170"/>
                  </a:lnTo>
                  <a:lnTo>
                    <a:pt x="367030" y="275043"/>
                  </a:lnTo>
                  <a:lnTo>
                    <a:pt x="367423" y="275043"/>
                  </a:lnTo>
                  <a:close/>
                </a:path>
                <a:path w="393700" h="363220">
                  <a:moveTo>
                    <a:pt x="367728" y="275132"/>
                  </a:moveTo>
                  <a:lnTo>
                    <a:pt x="367449" y="275043"/>
                  </a:lnTo>
                  <a:lnTo>
                    <a:pt x="367728" y="275132"/>
                  </a:lnTo>
                  <a:close/>
                </a:path>
                <a:path w="393700" h="363220">
                  <a:moveTo>
                    <a:pt x="369722" y="276860"/>
                  </a:moveTo>
                  <a:lnTo>
                    <a:pt x="367779" y="275590"/>
                  </a:lnTo>
                  <a:lnTo>
                    <a:pt x="369112" y="276860"/>
                  </a:lnTo>
                  <a:lnTo>
                    <a:pt x="368782" y="277787"/>
                  </a:lnTo>
                  <a:lnTo>
                    <a:pt x="369722" y="276860"/>
                  </a:lnTo>
                  <a:close/>
                </a:path>
                <a:path w="393700" h="363220">
                  <a:moveTo>
                    <a:pt x="369976" y="265430"/>
                  </a:moveTo>
                  <a:lnTo>
                    <a:pt x="367614" y="265430"/>
                  </a:lnTo>
                  <a:lnTo>
                    <a:pt x="369062" y="266700"/>
                  </a:lnTo>
                  <a:lnTo>
                    <a:pt x="369976" y="265430"/>
                  </a:lnTo>
                  <a:close/>
                </a:path>
                <a:path w="393700" h="363220">
                  <a:moveTo>
                    <a:pt x="370179" y="300202"/>
                  </a:moveTo>
                  <a:lnTo>
                    <a:pt x="369798" y="298945"/>
                  </a:lnTo>
                  <a:lnTo>
                    <a:pt x="368566" y="298297"/>
                  </a:lnTo>
                  <a:lnTo>
                    <a:pt x="368312" y="299732"/>
                  </a:lnTo>
                  <a:lnTo>
                    <a:pt x="368719" y="299961"/>
                  </a:lnTo>
                  <a:lnTo>
                    <a:pt x="368490" y="300355"/>
                  </a:lnTo>
                  <a:lnTo>
                    <a:pt x="368896" y="300570"/>
                  </a:lnTo>
                  <a:lnTo>
                    <a:pt x="370179" y="300202"/>
                  </a:lnTo>
                  <a:close/>
                </a:path>
                <a:path w="393700" h="363220">
                  <a:moveTo>
                    <a:pt x="371436" y="292049"/>
                  </a:moveTo>
                  <a:lnTo>
                    <a:pt x="371030" y="292049"/>
                  </a:lnTo>
                  <a:lnTo>
                    <a:pt x="371157" y="292265"/>
                  </a:lnTo>
                  <a:lnTo>
                    <a:pt x="371436" y="292049"/>
                  </a:lnTo>
                  <a:close/>
                </a:path>
                <a:path w="393700" h="363220">
                  <a:moveTo>
                    <a:pt x="373659" y="290360"/>
                  </a:moveTo>
                  <a:lnTo>
                    <a:pt x="371436" y="292049"/>
                  </a:lnTo>
                  <a:lnTo>
                    <a:pt x="372833" y="292074"/>
                  </a:lnTo>
                  <a:lnTo>
                    <a:pt x="373659" y="290360"/>
                  </a:lnTo>
                  <a:close/>
                </a:path>
                <a:path w="393700" h="363220">
                  <a:moveTo>
                    <a:pt x="373659" y="286346"/>
                  </a:moveTo>
                  <a:lnTo>
                    <a:pt x="372440" y="285915"/>
                  </a:lnTo>
                  <a:lnTo>
                    <a:pt x="371894" y="285203"/>
                  </a:lnTo>
                  <a:lnTo>
                    <a:pt x="372122" y="285623"/>
                  </a:lnTo>
                  <a:lnTo>
                    <a:pt x="372313" y="286067"/>
                  </a:lnTo>
                  <a:lnTo>
                    <a:pt x="372325" y="286537"/>
                  </a:lnTo>
                  <a:lnTo>
                    <a:pt x="373659" y="286346"/>
                  </a:lnTo>
                  <a:close/>
                </a:path>
                <a:path w="393700" h="363220">
                  <a:moveTo>
                    <a:pt x="373989" y="324485"/>
                  </a:moveTo>
                  <a:lnTo>
                    <a:pt x="373659" y="324243"/>
                  </a:lnTo>
                  <a:lnTo>
                    <a:pt x="373443" y="324154"/>
                  </a:lnTo>
                  <a:lnTo>
                    <a:pt x="373418" y="324675"/>
                  </a:lnTo>
                  <a:lnTo>
                    <a:pt x="373634" y="324523"/>
                  </a:lnTo>
                  <a:lnTo>
                    <a:pt x="373811" y="324510"/>
                  </a:lnTo>
                  <a:lnTo>
                    <a:pt x="373989" y="324485"/>
                  </a:lnTo>
                  <a:close/>
                </a:path>
                <a:path w="393700" h="363220">
                  <a:moveTo>
                    <a:pt x="375005" y="284099"/>
                  </a:moveTo>
                  <a:lnTo>
                    <a:pt x="373468" y="282841"/>
                  </a:lnTo>
                  <a:lnTo>
                    <a:pt x="371906" y="281635"/>
                  </a:lnTo>
                  <a:lnTo>
                    <a:pt x="369658" y="282511"/>
                  </a:lnTo>
                  <a:lnTo>
                    <a:pt x="370890" y="283540"/>
                  </a:lnTo>
                  <a:lnTo>
                    <a:pt x="371729" y="284873"/>
                  </a:lnTo>
                  <a:lnTo>
                    <a:pt x="371652" y="284708"/>
                  </a:lnTo>
                  <a:lnTo>
                    <a:pt x="375005" y="284099"/>
                  </a:lnTo>
                  <a:close/>
                </a:path>
                <a:path w="393700" h="363220">
                  <a:moveTo>
                    <a:pt x="375221" y="267398"/>
                  </a:moveTo>
                  <a:lnTo>
                    <a:pt x="375107" y="267677"/>
                  </a:lnTo>
                  <a:lnTo>
                    <a:pt x="375018" y="268135"/>
                  </a:lnTo>
                  <a:lnTo>
                    <a:pt x="374967" y="268909"/>
                  </a:lnTo>
                  <a:lnTo>
                    <a:pt x="375132" y="268439"/>
                  </a:lnTo>
                  <a:lnTo>
                    <a:pt x="375221" y="267931"/>
                  </a:lnTo>
                  <a:lnTo>
                    <a:pt x="375221" y="267398"/>
                  </a:lnTo>
                  <a:close/>
                </a:path>
                <a:path w="393700" h="363220">
                  <a:moveTo>
                    <a:pt x="375500" y="267042"/>
                  </a:moveTo>
                  <a:lnTo>
                    <a:pt x="375158" y="266382"/>
                  </a:lnTo>
                  <a:lnTo>
                    <a:pt x="375196" y="266839"/>
                  </a:lnTo>
                  <a:lnTo>
                    <a:pt x="375208" y="267398"/>
                  </a:lnTo>
                  <a:lnTo>
                    <a:pt x="375297" y="267157"/>
                  </a:lnTo>
                  <a:lnTo>
                    <a:pt x="375399" y="267017"/>
                  </a:lnTo>
                  <a:close/>
                </a:path>
                <a:path w="393700" h="363220">
                  <a:moveTo>
                    <a:pt x="376021" y="267957"/>
                  </a:moveTo>
                  <a:lnTo>
                    <a:pt x="375818" y="267093"/>
                  </a:lnTo>
                  <a:lnTo>
                    <a:pt x="375500" y="267042"/>
                  </a:lnTo>
                  <a:lnTo>
                    <a:pt x="376021" y="267957"/>
                  </a:lnTo>
                  <a:close/>
                </a:path>
                <a:path w="393700" h="363220">
                  <a:moveTo>
                    <a:pt x="376770" y="269011"/>
                  </a:moveTo>
                  <a:lnTo>
                    <a:pt x="376021" y="268300"/>
                  </a:lnTo>
                  <a:lnTo>
                    <a:pt x="376034" y="268681"/>
                  </a:lnTo>
                  <a:lnTo>
                    <a:pt x="376110" y="269240"/>
                  </a:lnTo>
                  <a:lnTo>
                    <a:pt x="376555" y="269214"/>
                  </a:lnTo>
                  <a:lnTo>
                    <a:pt x="376770" y="269011"/>
                  </a:lnTo>
                  <a:close/>
                </a:path>
                <a:path w="393700" h="363220">
                  <a:moveTo>
                    <a:pt x="377990" y="284035"/>
                  </a:moveTo>
                  <a:lnTo>
                    <a:pt x="377393" y="284480"/>
                  </a:lnTo>
                  <a:lnTo>
                    <a:pt x="377952" y="284289"/>
                  </a:lnTo>
                  <a:lnTo>
                    <a:pt x="377990" y="284035"/>
                  </a:lnTo>
                  <a:close/>
                </a:path>
                <a:path w="393700" h="363220">
                  <a:moveTo>
                    <a:pt x="378307" y="281940"/>
                  </a:moveTo>
                  <a:lnTo>
                    <a:pt x="377024" y="281597"/>
                  </a:lnTo>
                  <a:lnTo>
                    <a:pt x="376364" y="284480"/>
                  </a:lnTo>
                  <a:lnTo>
                    <a:pt x="378066" y="283502"/>
                  </a:lnTo>
                  <a:lnTo>
                    <a:pt x="378307" y="281940"/>
                  </a:lnTo>
                  <a:close/>
                </a:path>
                <a:path w="393700" h="363220">
                  <a:moveTo>
                    <a:pt x="378434" y="312178"/>
                  </a:moveTo>
                  <a:lnTo>
                    <a:pt x="376580" y="308800"/>
                  </a:lnTo>
                  <a:lnTo>
                    <a:pt x="374726" y="310959"/>
                  </a:lnTo>
                  <a:lnTo>
                    <a:pt x="376008" y="310667"/>
                  </a:lnTo>
                  <a:lnTo>
                    <a:pt x="375856" y="312762"/>
                  </a:lnTo>
                  <a:lnTo>
                    <a:pt x="377380" y="312077"/>
                  </a:lnTo>
                  <a:lnTo>
                    <a:pt x="378434" y="312178"/>
                  </a:lnTo>
                  <a:close/>
                </a:path>
                <a:path w="393700" h="363220">
                  <a:moveTo>
                    <a:pt x="378726" y="274320"/>
                  </a:moveTo>
                  <a:lnTo>
                    <a:pt x="377621" y="275297"/>
                  </a:lnTo>
                  <a:lnTo>
                    <a:pt x="375310" y="274320"/>
                  </a:lnTo>
                  <a:lnTo>
                    <a:pt x="377240" y="271780"/>
                  </a:lnTo>
                  <a:lnTo>
                    <a:pt x="378218" y="270510"/>
                  </a:lnTo>
                  <a:lnTo>
                    <a:pt x="377126" y="270510"/>
                  </a:lnTo>
                  <a:lnTo>
                    <a:pt x="376415" y="271780"/>
                  </a:lnTo>
                  <a:lnTo>
                    <a:pt x="376262" y="270510"/>
                  </a:lnTo>
                  <a:lnTo>
                    <a:pt x="376110" y="269240"/>
                  </a:lnTo>
                  <a:lnTo>
                    <a:pt x="375754" y="270510"/>
                  </a:lnTo>
                  <a:lnTo>
                    <a:pt x="374942" y="269240"/>
                  </a:lnTo>
                  <a:lnTo>
                    <a:pt x="374561" y="270510"/>
                  </a:lnTo>
                  <a:lnTo>
                    <a:pt x="374142" y="271780"/>
                  </a:lnTo>
                  <a:lnTo>
                    <a:pt x="370586" y="271780"/>
                  </a:lnTo>
                  <a:lnTo>
                    <a:pt x="370166" y="270510"/>
                  </a:lnTo>
                  <a:lnTo>
                    <a:pt x="369747" y="269240"/>
                  </a:lnTo>
                  <a:lnTo>
                    <a:pt x="369341" y="267970"/>
                  </a:lnTo>
                  <a:lnTo>
                    <a:pt x="367576" y="266700"/>
                  </a:lnTo>
                  <a:lnTo>
                    <a:pt x="367614" y="265430"/>
                  </a:lnTo>
                  <a:lnTo>
                    <a:pt x="367309" y="265430"/>
                  </a:lnTo>
                  <a:lnTo>
                    <a:pt x="369697" y="264160"/>
                  </a:lnTo>
                  <a:lnTo>
                    <a:pt x="369760" y="262890"/>
                  </a:lnTo>
                  <a:lnTo>
                    <a:pt x="369811" y="261670"/>
                  </a:lnTo>
                  <a:lnTo>
                    <a:pt x="372478" y="264566"/>
                  </a:lnTo>
                  <a:lnTo>
                    <a:pt x="372160" y="265480"/>
                  </a:lnTo>
                  <a:lnTo>
                    <a:pt x="375488" y="263893"/>
                  </a:lnTo>
                  <a:lnTo>
                    <a:pt x="374726" y="264642"/>
                  </a:lnTo>
                  <a:lnTo>
                    <a:pt x="377875" y="264287"/>
                  </a:lnTo>
                  <a:lnTo>
                    <a:pt x="372516" y="262407"/>
                  </a:lnTo>
                  <a:lnTo>
                    <a:pt x="371932" y="260350"/>
                  </a:lnTo>
                  <a:lnTo>
                    <a:pt x="371881" y="260172"/>
                  </a:lnTo>
                  <a:lnTo>
                    <a:pt x="371881" y="262191"/>
                  </a:lnTo>
                  <a:lnTo>
                    <a:pt x="369824" y="261467"/>
                  </a:lnTo>
                  <a:lnTo>
                    <a:pt x="369900" y="260350"/>
                  </a:lnTo>
                  <a:lnTo>
                    <a:pt x="371881" y="262191"/>
                  </a:lnTo>
                  <a:lnTo>
                    <a:pt x="371881" y="260172"/>
                  </a:lnTo>
                  <a:lnTo>
                    <a:pt x="371576" y="259080"/>
                  </a:lnTo>
                  <a:lnTo>
                    <a:pt x="372237" y="257810"/>
                  </a:lnTo>
                  <a:lnTo>
                    <a:pt x="372021" y="256540"/>
                  </a:lnTo>
                  <a:lnTo>
                    <a:pt x="371805" y="255270"/>
                  </a:lnTo>
                  <a:lnTo>
                    <a:pt x="370179" y="254000"/>
                  </a:lnTo>
                  <a:lnTo>
                    <a:pt x="370090" y="252730"/>
                  </a:lnTo>
                  <a:lnTo>
                    <a:pt x="369138" y="252437"/>
                  </a:lnTo>
                  <a:lnTo>
                    <a:pt x="369138" y="257175"/>
                  </a:lnTo>
                  <a:lnTo>
                    <a:pt x="369125" y="257810"/>
                  </a:lnTo>
                  <a:lnTo>
                    <a:pt x="368960" y="257810"/>
                  </a:lnTo>
                  <a:lnTo>
                    <a:pt x="369138" y="257175"/>
                  </a:lnTo>
                  <a:lnTo>
                    <a:pt x="369138" y="252437"/>
                  </a:lnTo>
                  <a:lnTo>
                    <a:pt x="365963" y="251460"/>
                  </a:lnTo>
                  <a:lnTo>
                    <a:pt x="368388" y="251460"/>
                  </a:lnTo>
                  <a:lnTo>
                    <a:pt x="364858" y="248920"/>
                  </a:lnTo>
                  <a:lnTo>
                    <a:pt x="365442" y="247650"/>
                  </a:lnTo>
                  <a:lnTo>
                    <a:pt x="364617" y="246380"/>
                  </a:lnTo>
                  <a:lnTo>
                    <a:pt x="363550" y="245110"/>
                  </a:lnTo>
                  <a:lnTo>
                    <a:pt x="362496" y="243840"/>
                  </a:lnTo>
                  <a:lnTo>
                    <a:pt x="359829" y="240753"/>
                  </a:lnTo>
                  <a:lnTo>
                    <a:pt x="361200" y="240347"/>
                  </a:lnTo>
                  <a:lnTo>
                    <a:pt x="361442" y="238671"/>
                  </a:lnTo>
                  <a:lnTo>
                    <a:pt x="361302" y="237490"/>
                  </a:lnTo>
                  <a:lnTo>
                    <a:pt x="360959" y="236575"/>
                  </a:lnTo>
                  <a:lnTo>
                    <a:pt x="360451" y="238760"/>
                  </a:lnTo>
                  <a:lnTo>
                    <a:pt x="359486" y="240347"/>
                  </a:lnTo>
                  <a:lnTo>
                    <a:pt x="358127" y="238760"/>
                  </a:lnTo>
                  <a:lnTo>
                    <a:pt x="358838" y="234950"/>
                  </a:lnTo>
                  <a:lnTo>
                    <a:pt x="357479" y="233680"/>
                  </a:lnTo>
                  <a:lnTo>
                    <a:pt x="355968" y="232410"/>
                  </a:lnTo>
                  <a:lnTo>
                    <a:pt x="355307" y="229870"/>
                  </a:lnTo>
                  <a:lnTo>
                    <a:pt x="357022" y="228600"/>
                  </a:lnTo>
                  <a:lnTo>
                    <a:pt x="355346" y="227330"/>
                  </a:lnTo>
                  <a:lnTo>
                    <a:pt x="355447" y="226060"/>
                  </a:lnTo>
                  <a:lnTo>
                    <a:pt x="355549" y="224790"/>
                  </a:lnTo>
                  <a:lnTo>
                    <a:pt x="355765" y="222250"/>
                  </a:lnTo>
                  <a:lnTo>
                    <a:pt x="353288" y="222250"/>
                  </a:lnTo>
                  <a:lnTo>
                    <a:pt x="355307" y="219710"/>
                  </a:lnTo>
                  <a:lnTo>
                    <a:pt x="354317" y="217170"/>
                  </a:lnTo>
                  <a:lnTo>
                    <a:pt x="350837" y="213360"/>
                  </a:lnTo>
                  <a:lnTo>
                    <a:pt x="348500" y="212090"/>
                  </a:lnTo>
                  <a:lnTo>
                    <a:pt x="347941" y="209550"/>
                  </a:lnTo>
                  <a:lnTo>
                    <a:pt x="345414" y="212090"/>
                  </a:lnTo>
                  <a:lnTo>
                    <a:pt x="344182" y="209550"/>
                  </a:lnTo>
                  <a:lnTo>
                    <a:pt x="342074" y="208280"/>
                  </a:lnTo>
                  <a:lnTo>
                    <a:pt x="339356" y="207010"/>
                  </a:lnTo>
                  <a:lnTo>
                    <a:pt x="337324" y="208280"/>
                  </a:lnTo>
                  <a:lnTo>
                    <a:pt x="334124" y="207010"/>
                  </a:lnTo>
                  <a:lnTo>
                    <a:pt x="334886" y="201930"/>
                  </a:lnTo>
                  <a:lnTo>
                    <a:pt x="333971" y="200660"/>
                  </a:lnTo>
                  <a:lnTo>
                    <a:pt x="333616" y="200177"/>
                  </a:lnTo>
                  <a:lnTo>
                    <a:pt x="333514" y="200660"/>
                  </a:lnTo>
                  <a:lnTo>
                    <a:pt x="333527" y="200050"/>
                  </a:lnTo>
                  <a:lnTo>
                    <a:pt x="332155" y="198120"/>
                  </a:lnTo>
                  <a:lnTo>
                    <a:pt x="333121" y="198120"/>
                  </a:lnTo>
                  <a:lnTo>
                    <a:pt x="333552" y="199390"/>
                  </a:lnTo>
                  <a:lnTo>
                    <a:pt x="333616" y="200177"/>
                  </a:lnTo>
                  <a:lnTo>
                    <a:pt x="334086" y="198120"/>
                  </a:lnTo>
                  <a:lnTo>
                    <a:pt x="334378" y="196850"/>
                  </a:lnTo>
                  <a:lnTo>
                    <a:pt x="331952" y="195580"/>
                  </a:lnTo>
                  <a:lnTo>
                    <a:pt x="326732" y="193040"/>
                  </a:lnTo>
                  <a:lnTo>
                    <a:pt x="324040" y="191770"/>
                  </a:lnTo>
                  <a:lnTo>
                    <a:pt x="324307" y="189230"/>
                  </a:lnTo>
                  <a:lnTo>
                    <a:pt x="322859" y="187960"/>
                  </a:lnTo>
                  <a:lnTo>
                    <a:pt x="322580" y="187960"/>
                  </a:lnTo>
                  <a:lnTo>
                    <a:pt x="322580" y="186690"/>
                  </a:lnTo>
                  <a:lnTo>
                    <a:pt x="322618" y="185420"/>
                  </a:lnTo>
                  <a:lnTo>
                    <a:pt x="322656" y="184150"/>
                  </a:lnTo>
                  <a:lnTo>
                    <a:pt x="322465" y="185420"/>
                  </a:lnTo>
                  <a:lnTo>
                    <a:pt x="322427" y="186690"/>
                  </a:lnTo>
                  <a:lnTo>
                    <a:pt x="321830" y="185420"/>
                  </a:lnTo>
                  <a:lnTo>
                    <a:pt x="320738" y="185420"/>
                  </a:lnTo>
                  <a:lnTo>
                    <a:pt x="319417" y="184150"/>
                  </a:lnTo>
                  <a:lnTo>
                    <a:pt x="321183" y="181610"/>
                  </a:lnTo>
                  <a:lnTo>
                    <a:pt x="320941" y="181610"/>
                  </a:lnTo>
                  <a:lnTo>
                    <a:pt x="320903" y="180340"/>
                  </a:lnTo>
                  <a:lnTo>
                    <a:pt x="319278" y="181610"/>
                  </a:lnTo>
                  <a:lnTo>
                    <a:pt x="318109" y="184150"/>
                  </a:lnTo>
                  <a:lnTo>
                    <a:pt x="315747" y="184150"/>
                  </a:lnTo>
                  <a:lnTo>
                    <a:pt x="316661" y="182880"/>
                  </a:lnTo>
                  <a:lnTo>
                    <a:pt x="318503" y="180340"/>
                  </a:lnTo>
                  <a:lnTo>
                    <a:pt x="312407" y="182880"/>
                  </a:lnTo>
                  <a:lnTo>
                    <a:pt x="313080" y="181610"/>
                  </a:lnTo>
                  <a:lnTo>
                    <a:pt x="314426" y="179070"/>
                  </a:lnTo>
                  <a:lnTo>
                    <a:pt x="315099" y="177800"/>
                  </a:lnTo>
                  <a:lnTo>
                    <a:pt x="312775" y="179070"/>
                  </a:lnTo>
                  <a:lnTo>
                    <a:pt x="311683" y="177800"/>
                  </a:lnTo>
                  <a:lnTo>
                    <a:pt x="309511" y="175260"/>
                  </a:lnTo>
                  <a:lnTo>
                    <a:pt x="306158" y="177342"/>
                  </a:lnTo>
                  <a:lnTo>
                    <a:pt x="306336" y="177800"/>
                  </a:lnTo>
                  <a:lnTo>
                    <a:pt x="306146" y="177355"/>
                  </a:lnTo>
                  <a:lnTo>
                    <a:pt x="305866" y="177533"/>
                  </a:lnTo>
                  <a:lnTo>
                    <a:pt x="305790" y="176530"/>
                  </a:lnTo>
                  <a:lnTo>
                    <a:pt x="305244" y="175260"/>
                  </a:lnTo>
                  <a:lnTo>
                    <a:pt x="303364" y="175260"/>
                  </a:lnTo>
                  <a:lnTo>
                    <a:pt x="305536" y="171450"/>
                  </a:lnTo>
                  <a:lnTo>
                    <a:pt x="299974" y="172720"/>
                  </a:lnTo>
                  <a:lnTo>
                    <a:pt x="300278" y="170180"/>
                  </a:lnTo>
                  <a:lnTo>
                    <a:pt x="300634" y="168910"/>
                  </a:lnTo>
                  <a:lnTo>
                    <a:pt x="303872" y="167640"/>
                  </a:lnTo>
                  <a:lnTo>
                    <a:pt x="297764" y="167640"/>
                  </a:lnTo>
                  <a:lnTo>
                    <a:pt x="300189" y="166370"/>
                  </a:lnTo>
                  <a:lnTo>
                    <a:pt x="294576" y="167640"/>
                  </a:lnTo>
                  <a:lnTo>
                    <a:pt x="296341" y="165100"/>
                  </a:lnTo>
                  <a:lnTo>
                    <a:pt x="291630" y="165100"/>
                  </a:lnTo>
                  <a:lnTo>
                    <a:pt x="292392" y="163830"/>
                  </a:lnTo>
                  <a:lnTo>
                    <a:pt x="292620" y="162560"/>
                  </a:lnTo>
                  <a:lnTo>
                    <a:pt x="292849" y="161290"/>
                  </a:lnTo>
                  <a:lnTo>
                    <a:pt x="290233" y="158750"/>
                  </a:lnTo>
                  <a:lnTo>
                    <a:pt x="287185" y="154940"/>
                  </a:lnTo>
                  <a:lnTo>
                    <a:pt x="284086" y="152400"/>
                  </a:lnTo>
                  <a:lnTo>
                    <a:pt x="280517" y="148590"/>
                  </a:lnTo>
                  <a:lnTo>
                    <a:pt x="278955" y="144780"/>
                  </a:lnTo>
                  <a:lnTo>
                    <a:pt x="275615" y="151130"/>
                  </a:lnTo>
                  <a:lnTo>
                    <a:pt x="275932" y="149860"/>
                  </a:lnTo>
                  <a:lnTo>
                    <a:pt x="276923" y="146050"/>
                  </a:lnTo>
                  <a:lnTo>
                    <a:pt x="277253" y="144780"/>
                  </a:lnTo>
                  <a:lnTo>
                    <a:pt x="278244" y="140970"/>
                  </a:lnTo>
                  <a:lnTo>
                    <a:pt x="274561" y="144780"/>
                  </a:lnTo>
                  <a:lnTo>
                    <a:pt x="275272" y="142240"/>
                  </a:lnTo>
                  <a:lnTo>
                    <a:pt x="275043" y="140970"/>
                  </a:lnTo>
                  <a:lnTo>
                    <a:pt x="276898" y="140970"/>
                  </a:lnTo>
                  <a:lnTo>
                    <a:pt x="272897" y="139700"/>
                  </a:lnTo>
                  <a:lnTo>
                    <a:pt x="273646" y="137160"/>
                  </a:lnTo>
                  <a:lnTo>
                    <a:pt x="274027" y="135890"/>
                  </a:lnTo>
                  <a:lnTo>
                    <a:pt x="269074" y="137160"/>
                  </a:lnTo>
                  <a:lnTo>
                    <a:pt x="269760" y="135890"/>
                  </a:lnTo>
                  <a:lnTo>
                    <a:pt x="271233" y="135890"/>
                  </a:lnTo>
                  <a:lnTo>
                    <a:pt x="271526" y="134620"/>
                  </a:lnTo>
                  <a:lnTo>
                    <a:pt x="269671" y="134620"/>
                  </a:lnTo>
                  <a:lnTo>
                    <a:pt x="270268" y="133350"/>
                  </a:lnTo>
                  <a:lnTo>
                    <a:pt x="272199" y="133350"/>
                  </a:lnTo>
                  <a:lnTo>
                    <a:pt x="268897" y="130810"/>
                  </a:lnTo>
                  <a:lnTo>
                    <a:pt x="265455" y="134620"/>
                  </a:lnTo>
                  <a:lnTo>
                    <a:pt x="262293" y="138430"/>
                  </a:lnTo>
                  <a:lnTo>
                    <a:pt x="262178" y="135890"/>
                  </a:lnTo>
                  <a:lnTo>
                    <a:pt x="262128" y="134620"/>
                  </a:lnTo>
                  <a:lnTo>
                    <a:pt x="261124" y="134620"/>
                  </a:lnTo>
                  <a:lnTo>
                    <a:pt x="258076" y="135890"/>
                  </a:lnTo>
                  <a:lnTo>
                    <a:pt x="258483" y="134620"/>
                  </a:lnTo>
                  <a:lnTo>
                    <a:pt x="258559" y="132080"/>
                  </a:lnTo>
                  <a:lnTo>
                    <a:pt x="259295" y="132499"/>
                  </a:lnTo>
                  <a:lnTo>
                    <a:pt x="259016" y="132080"/>
                  </a:lnTo>
                  <a:lnTo>
                    <a:pt x="255524" y="127000"/>
                  </a:lnTo>
                  <a:lnTo>
                    <a:pt x="253123" y="129540"/>
                  </a:lnTo>
                  <a:lnTo>
                    <a:pt x="253352" y="128270"/>
                  </a:lnTo>
                  <a:lnTo>
                    <a:pt x="251193" y="128270"/>
                  </a:lnTo>
                  <a:lnTo>
                    <a:pt x="248843" y="127000"/>
                  </a:lnTo>
                  <a:lnTo>
                    <a:pt x="248831" y="125730"/>
                  </a:lnTo>
                  <a:lnTo>
                    <a:pt x="246176" y="124460"/>
                  </a:lnTo>
                  <a:lnTo>
                    <a:pt x="246494" y="125730"/>
                  </a:lnTo>
                  <a:lnTo>
                    <a:pt x="242836" y="128270"/>
                  </a:lnTo>
                  <a:lnTo>
                    <a:pt x="243865" y="124460"/>
                  </a:lnTo>
                  <a:lnTo>
                    <a:pt x="241554" y="123190"/>
                  </a:lnTo>
                  <a:lnTo>
                    <a:pt x="241884" y="123190"/>
                  </a:lnTo>
                  <a:lnTo>
                    <a:pt x="239242" y="116840"/>
                  </a:lnTo>
                  <a:lnTo>
                    <a:pt x="239026" y="123190"/>
                  </a:lnTo>
                  <a:lnTo>
                    <a:pt x="236677" y="116840"/>
                  </a:lnTo>
                  <a:lnTo>
                    <a:pt x="235292" y="119380"/>
                  </a:lnTo>
                  <a:lnTo>
                    <a:pt x="231381" y="124460"/>
                  </a:lnTo>
                  <a:lnTo>
                    <a:pt x="232117" y="120650"/>
                  </a:lnTo>
                  <a:lnTo>
                    <a:pt x="233349" y="114300"/>
                  </a:lnTo>
                  <a:lnTo>
                    <a:pt x="229362" y="114300"/>
                  </a:lnTo>
                  <a:lnTo>
                    <a:pt x="229400" y="115570"/>
                  </a:lnTo>
                  <a:lnTo>
                    <a:pt x="226809" y="116840"/>
                  </a:lnTo>
                  <a:lnTo>
                    <a:pt x="229628" y="107950"/>
                  </a:lnTo>
                  <a:lnTo>
                    <a:pt x="230035" y="106680"/>
                  </a:lnTo>
                  <a:lnTo>
                    <a:pt x="228955" y="104140"/>
                  </a:lnTo>
                  <a:lnTo>
                    <a:pt x="230619" y="104140"/>
                  </a:lnTo>
                  <a:lnTo>
                    <a:pt x="228739" y="99060"/>
                  </a:lnTo>
                  <a:lnTo>
                    <a:pt x="228041" y="106680"/>
                  </a:lnTo>
                  <a:lnTo>
                    <a:pt x="224688" y="105410"/>
                  </a:lnTo>
                  <a:lnTo>
                    <a:pt x="225259" y="104140"/>
                  </a:lnTo>
                  <a:lnTo>
                    <a:pt x="226720" y="102870"/>
                  </a:lnTo>
                  <a:lnTo>
                    <a:pt x="228193" y="101600"/>
                  </a:lnTo>
                  <a:lnTo>
                    <a:pt x="226453" y="100330"/>
                  </a:lnTo>
                  <a:lnTo>
                    <a:pt x="226377" y="97790"/>
                  </a:lnTo>
                  <a:lnTo>
                    <a:pt x="217220" y="101600"/>
                  </a:lnTo>
                  <a:lnTo>
                    <a:pt x="216649" y="96520"/>
                  </a:lnTo>
                  <a:lnTo>
                    <a:pt x="216154" y="100330"/>
                  </a:lnTo>
                  <a:lnTo>
                    <a:pt x="214185" y="100330"/>
                  </a:lnTo>
                  <a:lnTo>
                    <a:pt x="211848" y="99060"/>
                  </a:lnTo>
                  <a:lnTo>
                    <a:pt x="211683" y="91440"/>
                  </a:lnTo>
                  <a:lnTo>
                    <a:pt x="207225" y="95250"/>
                  </a:lnTo>
                  <a:lnTo>
                    <a:pt x="207175" y="93980"/>
                  </a:lnTo>
                  <a:lnTo>
                    <a:pt x="205244" y="93980"/>
                  </a:lnTo>
                  <a:lnTo>
                    <a:pt x="201193" y="92710"/>
                  </a:lnTo>
                  <a:lnTo>
                    <a:pt x="198869" y="93980"/>
                  </a:lnTo>
                  <a:lnTo>
                    <a:pt x="199313" y="92710"/>
                  </a:lnTo>
                  <a:lnTo>
                    <a:pt x="200672" y="88900"/>
                  </a:lnTo>
                  <a:lnTo>
                    <a:pt x="197561" y="88900"/>
                  </a:lnTo>
                  <a:lnTo>
                    <a:pt x="191617" y="87630"/>
                  </a:lnTo>
                  <a:lnTo>
                    <a:pt x="188810" y="87630"/>
                  </a:lnTo>
                  <a:lnTo>
                    <a:pt x="190334" y="85090"/>
                  </a:lnTo>
                  <a:lnTo>
                    <a:pt x="191109" y="83820"/>
                  </a:lnTo>
                  <a:lnTo>
                    <a:pt x="185889" y="81280"/>
                  </a:lnTo>
                  <a:lnTo>
                    <a:pt x="186486" y="81280"/>
                  </a:lnTo>
                  <a:lnTo>
                    <a:pt x="183578" y="78740"/>
                  </a:lnTo>
                  <a:lnTo>
                    <a:pt x="179184" y="81280"/>
                  </a:lnTo>
                  <a:lnTo>
                    <a:pt x="178752" y="80010"/>
                  </a:lnTo>
                  <a:lnTo>
                    <a:pt x="179997" y="80010"/>
                  </a:lnTo>
                  <a:lnTo>
                    <a:pt x="176225" y="74930"/>
                  </a:lnTo>
                  <a:lnTo>
                    <a:pt x="175526" y="74930"/>
                  </a:lnTo>
                  <a:lnTo>
                    <a:pt x="169430" y="77470"/>
                  </a:lnTo>
                  <a:lnTo>
                    <a:pt x="170091" y="74930"/>
                  </a:lnTo>
                  <a:lnTo>
                    <a:pt x="170434" y="73660"/>
                  </a:lnTo>
                  <a:lnTo>
                    <a:pt x="168554" y="74930"/>
                  </a:lnTo>
                  <a:lnTo>
                    <a:pt x="167360" y="71120"/>
                  </a:lnTo>
                  <a:lnTo>
                    <a:pt x="166179" y="67310"/>
                  </a:lnTo>
                  <a:lnTo>
                    <a:pt x="165785" y="66040"/>
                  </a:lnTo>
                  <a:lnTo>
                    <a:pt x="159512" y="67310"/>
                  </a:lnTo>
                  <a:lnTo>
                    <a:pt x="160070" y="66040"/>
                  </a:lnTo>
                  <a:lnTo>
                    <a:pt x="160642" y="66040"/>
                  </a:lnTo>
                  <a:lnTo>
                    <a:pt x="156260" y="64770"/>
                  </a:lnTo>
                  <a:lnTo>
                    <a:pt x="152768" y="60960"/>
                  </a:lnTo>
                  <a:lnTo>
                    <a:pt x="149288" y="58420"/>
                  </a:lnTo>
                  <a:lnTo>
                    <a:pt x="144932" y="60960"/>
                  </a:lnTo>
                  <a:lnTo>
                    <a:pt x="140258" y="60960"/>
                  </a:lnTo>
                  <a:lnTo>
                    <a:pt x="144399" y="64770"/>
                  </a:lnTo>
                  <a:lnTo>
                    <a:pt x="137515" y="64770"/>
                  </a:lnTo>
                  <a:lnTo>
                    <a:pt x="138569" y="67310"/>
                  </a:lnTo>
                  <a:lnTo>
                    <a:pt x="136525" y="67310"/>
                  </a:lnTo>
                  <a:lnTo>
                    <a:pt x="135978" y="64770"/>
                  </a:lnTo>
                  <a:lnTo>
                    <a:pt x="135712" y="63500"/>
                  </a:lnTo>
                  <a:lnTo>
                    <a:pt x="135445" y="62230"/>
                  </a:lnTo>
                  <a:lnTo>
                    <a:pt x="137858" y="63500"/>
                  </a:lnTo>
                  <a:lnTo>
                    <a:pt x="139052" y="62230"/>
                  </a:lnTo>
                  <a:lnTo>
                    <a:pt x="141249" y="59690"/>
                  </a:lnTo>
                  <a:lnTo>
                    <a:pt x="133248" y="59690"/>
                  </a:lnTo>
                  <a:lnTo>
                    <a:pt x="135039" y="55880"/>
                  </a:lnTo>
                  <a:lnTo>
                    <a:pt x="131445" y="53784"/>
                  </a:lnTo>
                  <a:lnTo>
                    <a:pt x="131445" y="74930"/>
                  </a:lnTo>
                  <a:lnTo>
                    <a:pt x="128193" y="77254"/>
                  </a:lnTo>
                  <a:lnTo>
                    <a:pt x="128193" y="72390"/>
                  </a:lnTo>
                  <a:lnTo>
                    <a:pt x="128193" y="71120"/>
                  </a:lnTo>
                  <a:lnTo>
                    <a:pt x="131445" y="74930"/>
                  </a:lnTo>
                  <a:lnTo>
                    <a:pt x="131445" y="53784"/>
                  </a:lnTo>
                  <a:lnTo>
                    <a:pt x="128511" y="52070"/>
                  </a:lnTo>
                  <a:lnTo>
                    <a:pt x="122351" y="48260"/>
                  </a:lnTo>
                  <a:lnTo>
                    <a:pt x="120611" y="47167"/>
                  </a:lnTo>
                  <a:lnTo>
                    <a:pt x="120611" y="73660"/>
                  </a:lnTo>
                  <a:lnTo>
                    <a:pt x="120535" y="76949"/>
                  </a:lnTo>
                  <a:lnTo>
                    <a:pt x="118110" y="73660"/>
                  </a:lnTo>
                  <a:lnTo>
                    <a:pt x="120611" y="73660"/>
                  </a:lnTo>
                  <a:lnTo>
                    <a:pt x="120611" y="47167"/>
                  </a:lnTo>
                  <a:lnTo>
                    <a:pt x="120345" y="46990"/>
                  </a:lnTo>
                  <a:lnTo>
                    <a:pt x="116306" y="44450"/>
                  </a:lnTo>
                  <a:lnTo>
                    <a:pt x="110147" y="40640"/>
                  </a:lnTo>
                  <a:lnTo>
                    <a:pt x="109321" y="44450"/>
                  </a:lnTo>
                  <a:lnTo>
                    <a:pt x="106476" y="43180"/>
                  </a:lnTo>
                  <a:lnTo>
                    <a:pt x="106121" y="41910"/>
                  </a:lnTo>
                  <a:lnTo>
                    <a:pt x="106832" y="39370"/>
                  </a:lnTo>
                  <a:lnTo>
                    <a:pt x="108864" y="40640"/>
                  </a:lnTo>
                  <a:lnTo>
                    <a:pt x="108813" y="39370"/>
                  </a:lnTo>
                  <a:lnTo>
                    <a:pt x="108775" y="38100"/>
                  </a:lnTo>
                  <a:lnTo>
                    <a:pt x="104470" y="40640"/>
                  </a:lnTo>
                  <a:lnTo>
                    <a:pt x="104025" y="41910"/>
                  </a:lnTo>
                  <a:lnTo>
                    <a:pt x="102882" y="40640"/>
                  </a:lnTo>
                  <a:lnTo>
                    <a:pt x="102108" y="39776"/>
                  </a:lnTo>
                  <a:lnTo>
                    <a:pt x="101803" y="40640"/>
                  </a:lnTo>
                  <a:lnTo>
                    <a:pt x="99352" y="39370"/>
                  </a:lnTo>
                  <a:lnTo>
                    <a:pt x="98082" y="38100"/>
                  </a:lnTo>
                  <a:lnTo>
                    <a:pt x="96901" y="38100"/>
                  </a:lnTo>
                  <a:lnTo>
                    <a:pt x="97574" y="36830"/>
                  </a:lnTo>
                  <a:lnTo>
                    <a:pt x="98272" y="36830"/>
                  </a:lnTo>
                  <a:lnTo>
                    <a:pt x="98475" y="37769"/>
                  </a:lnTo>
                  <a:lnTo>
                    <a:pt x="99606" y="36830"/>
                  </a:lnTo>
                  <a:lnTo>
                    <a:pt x="99034" y="35560"/>
                  </a:lnTo>
                  <a:lnTo>
                    <a:pt x="98107" y="35560"/>
                  </a:lnTo>
                  <a:lnTo>
                    <a:pt x="94500" y="33020"/>
                  </a:lnTo>
                  <a:lnTo>
                    <a:pt x="94627" y="36830"/>
                  </a:lnTo>
                  <a:lnTo>
                    <a:pt x="92303" y="38100"/>
                  </a:lnTo>
                  <a:lnTo>
                    <a:pt x="91274" y="35801"/>
                  </a:lnTo>
                  <a:lnTo>
                    <a:pt x="91262" y="35560"/>
                  </a:lnTo>
                  <a:lnTo>
                    <a:pt x="91211" y="33020"/>
                  </a:lnTo>
                  <a:lnTo>
                    <a:pt x="78206" y="31750"/>
                  </a:lnTo>
                  <a:lnTo>
                    <a:pt x="77774" y="30480"/>
                  </a:lnTo>
                  <a:lnTo>
                    <a:pt x="77355" y="29210"/>
                  </a:lnTo>
                  <a:lnTo>
                    <a:pt x="74053" y="30480"/>
                  </a:lnTo>
                  <a:lnTo>
                    <a:pt x="71767" y="29210"/>
                  </a:lnTo>
                  <a:lnTo>
                    <a:pt x="69011" y="27940"/>
                  </a:lnTo>
                  <a:lnTo>
                    <a:pt x="69456" y="29210"/>
                  </a:lnTo>
                  <a:lnTo>
                    <a:pt x="68427" y="33020"/>
                  </a:lnTo>
                  <a:lnTo>
                    <a:pt x="66141" y="31750"/>
                  </a:lnTo>
                  <a:lnTo>
                    <a:pt x="66789" y="30480"/>
                  </a:lnTo>
                  <a:lnTo>
                    <a:pt x="70027" y="24130"/>
                  </a:lnTo>
                  <a:lnTo>
                    <a:pt x="62903" y="26670"/>
                  </a:lnTo>
                  <a:lnTo>
                    <a:pt x="62941" y="23761"/>
                  </a:lnTo>
                  <a:lnTo>
                    <a:pt x="57150" y="19050"/>
                  </a:lnTo>
                  <a:lnTo>
                    <a:pt x="56426" y="18465"/>
                  </a:lnTo>
                  <a:lnTo>
                    <a:pt x="56426" y="24130"/>
                  </a:lnTo>
                  <a:lnTo>
                    <a:pt x="54597" y="22860"/>
                  </a:lnTo>
                  <a:lnTo>
                    <a:pt x="56159" y="22148"/>
                  </a:lnTo>
                  <a:lnTo>
                    <a:pt x="56426" y="24130"/>
                  </a:lnTo>
                  <a:lnTo>
                    <a:pt x="56426" y="18465"/>
                  </a:lnTo>
                  <a:lnTo>
                    <a:pt x="55587" y="17780"/>
                  </a:lnTo>
                  <a:lnTo>
                    <a:pt x="55765" y="19202"/>
                  </a:lnTo>
                  <a:lnTo>
                    <a:pt x="50431" y="20320"/>
                  </a:lnTo>
                  <a:lnTo>
                    <a:pt x="47663" y="15240"/>
                  </a:lnTo>
                  <a:lnTo>
                    <a:pt x="46278" y="12700"/>
                  </a:lnTo>
                  <a:lnTo>
                    <a:pt x="39725" y="11430"/>
                  </a:lnTo>
                  <a:lnTo>
                    <a:pt x="39268" y="12700"/>
                  </a:lnTo>
                  <a:lnTo>
                    <a:pt x="39738" y="13970"/>
                  </a:lnTo>
                  <a:lnTo>
                    <a:pt x="37884" y="15240"/>
                  </a:lnTo>
                  <a:lnTo>
                    <a:pt x="36436" y="8890"/>
                  </a:lnTo>
                  <a:lnTo>
                    <a:pt x="35039" y="8890"/>
                  </a:lnTo>
                  <a:lnTo>
                    <a:pt x="33235" y="15240"/>
                  </a:lnTo>
                  <a:lnTo>
                    <a:pt x="32740" y="12700"/>
                  </a:lnTo>
                  <a:lnTo>
                    <a:pt x="32258" y="10160"/>
                  </a:lnTo>
                  <a:lnTo>
                    <a:pt x="32283" y="12700"/>
                  </a:lnTo>
                  <a:lnTo>
                    <a:pt x="31356" y="12700"/>
                  </a:lnTo>
                  <a:lnTo>
                    <a:pt x="26174" y="7620"/>
                  </a:lnTo>
                  <a:lnTo>
                    <a:pt x="6807" y="3810"/>
                  </a:lnTo>
                  <a:lnTo>
                    <a:pt x="584" y="127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1943" y="20320"/>
                  </a:lnTo>
                  <a:lnTo>
                    <a:pt x="3873" y="24130"/>
                  </a:lnTo>
                  <a:lnTo>
                    <a:pt x="10363" y="27940"/>
                  </a:lnTo>
                  <a:lnTo>
                    <a:pt x="10566" y="26670"/>
                  </a:lnTo>
                  <a:lnTo>
                    <a:pt x="10680" y="25908"/>
                  </a:lnTo>
                  <a:lnTo>
                    <a:pt x="8496" y="26670"/>
                  </a:lnTo>
                  <a:lnTo>
                    <a:pt x="11620" y="21590"/>
                  </a:lnTo>
                  <a:lnTo>
                    <a:pt x="11684" y="25400"/>
                  </a:lnTo>
                  <a:lnTo>
                    <a:pt x="12141" y="25400"/>
                  </a:lnTo>
                  <a:lnTo>
                    <a:pt x="11684" y="25565"/>
                  </a:lnTo>
                  <a:lnTo>
                    <a:pt x="11734" y="27940"/>
                  </a:lnTo>
                  <a:lnTo>
                    <a:pt x="12611" y="27838"/>
                  </a:lnTo>
                  <a:lnTo>
                    <a:pt x="12750" y="27825"/>
                  </a:lnTo>
                  <a:lnTo>
                    <a:pt x="22250" y="26670"/>
                  </a:lnTo>
                  <a:lnTo>
                    <a:pt x="21894" y="29260"/>
                  </a:lnTo>
                  <a:lnTo>
                    <a:pt x="24117" y="30480"/>
                  </a:lnTo>
                  <a:lnTo>
                    <a:pt x="24130" y="31750"/>
                  </a:lnTo>
                  <a:lnTo>
                    <a:pt x="25488" y="30480"/>
                  </a:lnTo>
                  <a:lnTo>
                    <a:pt x="26873" y="31750"/>
                  </a:lnTo>
                  <a:lnTo>
                    <a:pt x="26873" y="33020"/>
                  </a:lnTo>
                  <a:lnTo>
                    <a:pt x="26416" y="34290"/>
                  </a:lnTo>
                  <a:lnTo>
                    <a:pt x="24803" y="34290"/>
                  </a:lnTo>
                  <a:lnTo>
                    <a:pt x="26047" y="38100"/>
                  </a:lnTo>
                  <a:lnTo>
                    <a:pt x="30556" y="36830"/>
                  </a:lnTo>
                  <a:lnTo>
                    <a:pt x="30988" y="36830"/>
                  </a:lnTo>
                  <a:lnTo>
                    <a:pt x="29159" y="35560"/>
                  </a:lnTo>
                  <a:lnTo>
                    <a:pt x="36029" y="35560"/>
                  </a:lnTo>
                  <a:lnTo>
                    <a:pt x="42824" y="40640"/>
                  </a:lnTo>
                  <a:lnTo>
                    <a:pt x="50165" y="40640"/>
                  </a:lnTo>
                  <a:lnTo>
                    <a:pt x="50190" y="39370"/>
                  </a:lnTo>
                  <a:lnTo>
                    <a:pt x="55702" y="38100"/>
                  </a:lnTo>
                  <a:lnTo>
                    <a:pt x="53352" y="41910"/>
                  </a:lnTo>
                  <a:lnTo>
                    <a:pt x="58572" y="43129"/>
                  </a:lnTo>
                  <a:lnTo>
                    <a:pt x="60020" y="41910"/>
                  </a:lnTo>
                  <a:lnTo>
                    <a:pt x="61620" y="41910"/>
                  </a:lnTo>
                  <a:lnTo>
                    <a:pt x="62941" y="43180"/>
                  </a:lnTo>
                  <a:lnTo>
                    <a:pt x="61087" y="43180"/>
                  </a:lnTo>
                  <a:lnTo>
                    <a:pt x="64198" y="46990"/>
                  </a:lnTo>
                  <a:lnTo>
                    <a:pt x="65112" y="46990"/>
                  </a:lnTo>
                  <a:lnTo>
                    <a:pt x="70281" y="43180"/>
                  </a:lnTo>
                  <a:lnTo>
                    <a:pt x="70205" y="45720"/>
                  </a:lnTo>
                  <a:lnTo>
                    <a:pt x="72085" y="44450"/>
                  </a:lnTo>
                  <a:lnTo>
                    <a:pt x="72580" y="43180"/>
                  </a:lnTo>
                  <a:lnTo>
                    <a:pt x="75311" y="44450"/>
                  </a:lnTo>
                  <a:lnTo>
                    <a:pt x="72529" y="44450"/>
                  </a:lnTo>
                  <a:lnTo>
                    <a:pt x="75615" y="48260"/>
                  </a:lnTo>
                  <a:lnTo>
                    <a:pt x="72351" y="49530"/>
                  </a:lnTo>
                  <a:lnTo>
                    <a:pt x="75717" y="55880"/>
                  </a:lnTo>
                  <a:lnTo>
                    <a:pt x="79933" y="50800"/>
                  </a:lnTo>
                  <a:lnTo>
                    <a:pt x="78486" y="50800"/>
                  </a:lnTo>
                  <a:lnTo>
                    <a:pt x="80340" y="49530"/>
                  </a:lnTo>
                  <a:lnTo>
                    <a:pt x="79997" y="46990"/>
                  </a:lnTo>
                  <a:lnTo>
                    <a:pt x="84124" y="46990"/>
                  </a:lnTo>
                  <a:lnTo>
                    <a:pt x="85534" y="48260"/>
                  </a:lnTo>
                  <a:lnTo>
                    <a:pt x="87172" y="48260"/>
                  </a:lnTo>
                  <a:lnTo>
                    <a:pt x="85293" y="55880"/>
                  </a:lnTo>
                  <a:lnTo>
                    <a:pt x="89522" y="57150"/>
                  </a:lnTo>
                  <a:lnTo>
                    <a:pt x="89115" y="57150"/>
                  </a:lnTo>
                  <a:lnTo>
                    <a:pt x="88912" y="58305"/>
                  </a:lnTo>
                  <a:lnTo>
                    <a:pt x="89433" y="59690"/>
                  </a:lnTo>
                  <a:lnTo>
                    <a:pt x="92417" y="57150"/>
                  </a:lnTo>
                  <a:lnTo>
                    <a:pt x="93306" y="59690"/>
                  </a:lnTo>
                  <a:lnTo>
                    <a:pt x="95885" y="57150"/>
                  </a:lnTo>
                  <a:lnTo>
                    <a:pt x="95796" y="59677"/>
                  </a:lnTo>
                  <a:lnTo>
                    <a:pt x="93878" y="60960"/>
                  </a:lnTo>
                  <a:lnTo>
                    <a:pt x="94183" y="63500"/>
                  </a:lnTo>
                  <a:lnTo>
                    <a:pt x="96012" y="62230"/>
                  </a:lnTo>
                  <a:lnTo>
                    <a:pt x="98564" y="60452"/>
                  </a:lnTo>
                  <a:lnTo>
                    <a:pt x="97663" y="58420"/>
                  </a:lnTo>
                  <a:lnTo>
                    <a:pt x="97256" y="58686"/>
                  </a:lnTo>
                  <a:lnTo>
                    <a:pt x="97942" y="57150"/>
                  </a:lnTo>
                  <a:lnTo>
                    <a:pt x="96329" y="57150"/>
                  </a:lnTo>
                  <a:lnTo>
                    <a:pt x="100634" y="52070"/>
                  </a:lnTo>
                  <a:lnTo>
                    <a:pt x="103124" y="57150"/>
                  </a:lnTo>
                  <a:lnTo>
                    <a:pt x="102450" y="57150"/>
                  </a:lnTo>
                  <a:lnTo>
                    <a:pt x="100876" y="58420"/>
                  </a:lnTo>
                  <a:lnTo>
                    <a:pt x="99860" y="58420"/>
                  </a:lnTo>
                  <a:lnTo>
                    <a:pt x="100330" y="59690"/>
                  </a:lnTo>
                  <a:lnTo>
                    <a:pt x="102247" y="58420"/>
                  </a:lnTo>
                  <a:lnTo>
                    <a:pt x="102743" y="59690"/>
                  </a:lnTo>
                  <a:lnTo>
                    <a:pt x="100495" y="64770"/>
                  </a:lnTo>
                  <a:lnTo>
                    <a:pt x="100368" y="64516"/>
                  </a:lnTo>
                  <a:lnTo>
                    <a:pt x="100164" y="67310"/>
                  </a:lnTo>
                  <a:lnTo>
                    <a:pt x="103390" y="64770"/>
                  </a:lnTo>
                  <a:lnTo>
                    <a:pt x="105016" y="63500"/>
                  </a:lnTo>
                  <a:lnTo>
                    <a:pt x="103657" y="66040"/>
                  </a:lnTo>
                  <a:lnTo>
                    <a:pt x="104292" y="66040"/>
                  </a:lnTo>
                  <a:lnTo>
                    <a:pt x="105765" y="64770"/>
                  </a:lnTo>
                  <a:lnTo>
                    <a:pt x="106553" y="66040"/>
                  </a:lnTo>
                  <a:lnTo>
                    <a:pt x="103543" y="68580"/>
                  </a:lnTo>
                  <a:lnTo>
                    <a:pt x="107124" y="66040"/>
                  </a:lnTo>
                  <a:lnTo>
                    <a:pt x="106934" y="69380"/>
                  </a:lnTo>
                  <a:lnTo>
                    <a:pt x="110058" y="68580"/>
                  </a:lnTo>
                  <a:lnTo>
                    <a:pt x="109004" y="66040"/>
                  </a:lnTo>
                  <a:lnTo>
                    <a:pt x="116230" y="64770"/>
                  </a:lnTo>
                  <a:lnTo>
                    <a:pt x="109105" y="73660"/>
                  </a:lnTo>
                  <a:lnTo>
                    <a:pt x="114744" y="75768"/>
                  </a:lnTo>
                  <a:lnTo>
                    <a:pt x="113474" y="72390"/>
                  </a:lnTo>
                  <a:lnTo>
                    <a:pt x="115354" y="72390"/>
                  </a:lnTo>
                  <a:lnTo>
                    <a:pt x="116306" y="73660"/>
                  </a:lnTo>
                  <a:lnTo>
                    <a:pt x="117398" y="74930"/>
                  </a:lnTo>
                  <a:lnTo>
                    <a:pt x="117487" y="76200"/>
                  </a:lnTo>
                  <a:lnTo>
                    <a:pt x="121856" y="78740"/>
                  </a:lnTo>
                  <a:lnTo>
                    <a:pt x="120916" y="77470"/>
                  </a:lnTo>
                  <a:lnTo>
                    <a:pt x="120688" y="77165"/>
                  </a:lnTo>
                  <a:lnTo>
                    <a:pt x="122567" y="73660"/>
                  </a:lnTo>
                  <a:lnTo>
                    <a:pt x="123253" y="72390"/>
                  </a:lnTo>
                  <a:lnTo>
                    <a:pt x="125552" y="72390"/>
                  </a:lnTo>
                  <a:lnTo>
                    <a:pt x="124307" y="74930"/>
                  </a:lnTo>
                  <a:lnTo>
                    <a:pt x="128193" y="78740"/>
                  </a:lnTo>
                  <a:lnTo>
                    <a:pt x="128193" y="77470"/>
                  </a:lnTo>
                  <a:lnTo>
                    <a:pt x="130556" y="77470"/>
                  </a:lnTo>
                  <a:lnTo>
                    <a:pt x="128651" y="80010"/>
                  </a:lnTo>
                  <a:lnTo>
                    <a:pt x="132105" y="78740"/>
                  </a:lnTo>
                  <a:lnTo>
                    <a:pt x="132588" y="80010"/>
                  </a:lnTo>
                  <a:lnTo>
                    <a:pt x="134505" y="82550"/>
                  </a:lnTo>
                  <a:lnTo>
                    <a:pt x="134861" y="80010"/>
                  </a:lnTo>
                  <a:lnTo>
                    <a:pt x="136004" y="78740"/>
                  </a:lnTo>
                  <a:lnTo>
                    <a:pt x="137147" y="77470"/>
                  </a:lnTo>
                  <a:lnTo>
                    <a:pt x="139268" y="78740"/>
                  </a:lnTo>
                  <a:lnTo>
                    <a:pt x="139903" y="81280"/>
                  </a:lnTo>
                  <a:lnTo>
                    <a:pt x="140347" y="81280"/>
                  </a:lnTo>
                  <a:lnTo>
                    <a:pt x="138874" y="82550"/>
                  </a:lnTo>
                  <a:lnTo>
                    <a:pt x="137134" y="85090"/>
                  </a:lnTo>
                  <a:lnTo>
                    <a:pt x="137058" y="81280"/>
                  </a:lnTo>
                  <a:lnTo>
                    <a:pt x="136499" y="82550"/>
                  </a:lnTo>
                  <a:lnTo>
                    <a:pt x="135585" y="82550"/>
                  </a:lnTo>
                  <a:lnTo>
                    <a:pt x="135039" y="83820"/>
                  </a:lnTo>
                  <a:lnTo>
                    <a:pt x="135661" y="86360"/>
                  </a:lnTo>
                  <a:lnTo>
                    <a:pt x="138925" y="86360"/>
                  </a:lnTo>
                  <a:lnTo>
                    <a:pt x="138861" y="85090"/>
                  </a:lnTo>
                  <a:lnTo>
                    <a:pt x="144907" y="83820"/>
                  </a:lnTo>
                  <a:lnTo>
                    <a:pt x="145084" y="85090"/>
                  </a:lnTo>
                  <a:lnTo>
                    <a:pt x="143243" y="86360"/>
                  </a:lnTo>
                  <a:lnTo>
                    <a:pt x="144233" y="86360"/>
                  </a:lnTo>
                  <a:lnTo>
                    <a:pt x="145440" y="85090"/>
                  </a:lnTo>
                  <a:lnTo>
                    <a:pt x="146812" y="86360"/>
                  </a:lnTo>
                  <a:lnTo>
                    <a:pt x="145402" y="87630"/>
                  </a:lnTo>
                  <a:lnTo>
                    <a:pt x="144360" y="90170"/>
                  </a:lnTo>
                  <a:lnTo>
                    <a:pt x="147281" y="90170"/>
                  </a:lnTo>
                  <a:lnTo>
                    <a:pt x="147078" y="91440"/>
                  </a:lnTo>
                  <a:lnTo>
                    <a:pt x="148043" y="93980"/>
                  </a:lnTo>
                  <a:lnTo>
                    <a:pt x="147116" y="93980"/>
                  </a:lnTo>
                  <a:lnTo>
                    <a:pt x="148666" y="96520"/>
                  </a:lnTo>
                  <a:lnTo>
                    <a:pt x="154635" y="92710"/>
                  </a:lnTo>
                  <a:lnTo>
                    <a:pt x="156375" y="95923"/>
                  </a:lnTo>
                  <a:lnTo>
                    <a:pt x="156705" y="96520"/>
                  </a:lnTo>
                  <a:lnTo>
                    <a:pt x="157073" y="95250"/>
                  </a:lnTo>
                  <a:lnTo>
                    <a:pt x="158369" y="95250"/>
                  </a:lnTo>
                  <a:lnTo>
                    <a:pt x="160845" y="97790"/>
                  </a:lnTo>
                  <a:lnTo>
                    <a:pt x="161861" y="101600"/>
                  </a:lnTo>
                  <a:lnTo>
                    <a:pt x="166636" y="100330"/>
                  </a:lnTo>
                  <a:lnTo>
                    <a:pt x="166408" y="105410"/>
                  </a:lnTo>
                  <a:lnTo>
                    <a:pt x="169379" y="105410"/>
                  </a:lnTo>
                  <a:lnTo>
                    <a:pt x="167093" y="100330"/>
                  </a:lnTo>
                  <a:lnTo>
                    <a:pt x="166535" y="99060"/>
                  </a:lnTo>
                  <a:lnTo>
                    <a:pt x="171500" y="100330"/>
                  </a:lnTo>
                  <a:lnTo>
                    <a:pt x="175133" y="100330"/>
                  </a:lnTo>
                  <a:lnTo>
                    <a:pt x="170840" y="104140"/>
                  </a:lnTo>
                  <a:lnTo>
                    <a:pt x="171297" y="105410"/>
                  </a:lnTo>
                  <a:lnTo>
                    <a:pt x="173812" y="104140"/>
                  </a:lnTo>
                  <a:lnTo>
                    <a:pt x="178523" y="102870"/>
                  </a:lnTo>
                  <a:lnTo>
                    <a:pt x="179514" y="106680"/>
                  </a:lnTo>
                  <a:lnTo>
                    <a:pt x="177825" y="106680"/>
                  </a:lnTo>
                  <a:lnTo>
                    <a:pt x="176834" y="105410"/>
                  </a:lnTo>
                  <a:lnTo>
                    <a:pt x="177723" y="109220"/>
                  </a:lnTo>
                  <a:lnTo>
                    <a:pt x="173329" y="110490"/>
                  </a:lnTo>
                  <a:lnTo>
                    <a:pt x="172212" y="109220"/>
                  </a:lnTo>
                  <a:lnTo>
                    <a:pt x="172491" y="113030"/>
                  </a:lnTo>
                  <a:lnTo>
                    <a:pt x="175704" y="110490"/>
                  </a:lnTo>
                  <a:lnTo>
                    <a:pt x="182003" y="111760"/>
                  </a:lnTo>
                  <a:lnTo>
                    <a:pt x="185229" y="110490"/>
                  </a:lnTo>
                  <a:lnTo>
                    <a:pt x="185699" y="111760"/>
                  </a:lnTo>
                  <a:lnTo>
                    <a:pt x="184721" y="111760"/>
                  </a:lnTo>
                  <a:lnTo>
                    <a:pt x="185331" y="116840"/>
                  </a:lnTo>
                  <a:lnTo>
                    <a:pt x="189674" y="107950"/>
                  </a:lnTo>
                  <a:lnTo>
                    <a:pt x="192468" y="111760"/>
                  </a:lnTo>
                  <a:lnTo>
                    <a:pt x="193319" y="113030"/>
                  </a:lnTo>
                  <a:lnTo>
                    <a:pt x="193509" y="114300"/>
                  </a:lnTo>
                  <a:lnTo>
                    <a:pt x="196532" y="114300"/>
                  </a:lnTo>
                  <a:lnTo>
                    <a:pt x="195618" y="115570"/>
                  </a:lnTo>
                  <a:lnTo>
                    <a:pt x="194945" y="115570"/>
                  </a:lnTo>
                  <a:lnTo>
                    <a:pt x="199250" y="116840"/>
                  </a:lnTo>
                  <a:lnTo>
                    <a:pt x="199085" y="118110"/>
                  </a:lnTo>
                  <a:lnTo>
                    <a:pt x="200329" y="116840"/>
                  </a:lnTo>
                  <a:lnTo>
                    <a:pt x="202653" y="115570"/>
                  </a:lnTo>
                  <a:lnTo>
                    <a:pt x="203720" y="115570"/>
                  </a:lnTo>
                  <a:lnTo>
                    <a:pt x="204101" y="116840"/>
                  </a:lnTo>
                  <a:lnTo>
                    <a:pt x="205714" y="116840"/>
                  </a:lnTo>
                  <a:lnTo>
                    <a:pt x="205473" y="119380"/>
                  </a:lnTo>
                  <a:lnTo>
                    <a:pt x="204495" y="119380"/>
                  </a:lnTo>
                  <a:lnTo>
                    <a:pt x="205422" y="122631"/>
                  </a:lnTo>
                  <a:lnTo>
                    <a:pt x="205574" y="121920"/>
                  </a:lnTo>
                  <a:lnTo>
                    <a:pt x="208013" y="120650"/>
                  </a:lnTo>
                  <a:lnTo>
                    <a:pt x="207670" y="121920"/>
                  </a:lnTo>
                  <a:lnTo>
                    <a:pt x="208153" y="123190"/>
                  </a:lnTo>
                  <a:lnTo>
                    <a:pt x="208508" y="124460"/>
                  </a:lnTo>
                  <a:lnTo>
                    <a:pt x="211366" y="124460"/>
                  </a:lnTo>
                  <a:lnTo>
                    <a:pt x="209791" y="127000"/>
                  </a:lnTo>
                  <a:lnTo>
                    <a:pt x="211404" y="127000"/>
                  </a:lnTo>
                  <a:lnTo>
                    <a:pt x="213029" y="128270"/>
                  </a:lnTo>
                  <a:lnTo>
                    <a:pt x="210807" y="130810"/>
                  </a:lnTo>
                  <a:lnTo>
                    <a:pt x="213067" y="130810"/>
                  </a:lnTo>
                  <a:lnTo>
                    <a:pt x="214020" y="129540"/>
                  </a:lnTo>
                  <a:lnTo>
                    <a:pt x="215950" y="129540"/>
                  </a:lnTo>
                  <a:lnTo>
                    <a:pt x="217589" y="130810"/>
                  </a:lnTo>
                  <a:lnTo>
                    <a:pt x="217347" y="131267"/>
                  </a:lnTo>
                  <a:lnTo>
                    <a:pt x="219837" y="132080"/>
                  </a:lnTo>
                  <a:lnTo>
                    <a:pt x="221437" y="134620"/>
                  </a:lnTo>
                  <a:lnTo>
                    <a:pt x="228231" y="134620"/>
                  </a:lnTo>
                  <a:lnTo>
                    <a:pt x="229158" y="137160"/>
                  </a:lnTo>
                  <a:lnTo>
                    <a:pt x="226593" y="137160"/>
                  </a:lnTo>
                  <a:lnTo>
                    <a:pt x="226568" y="138430"/>
                  </a:lnTo>
                  <a:lnTo>
                    <a:pt x="229819" y="137160"/>
                  </a:lnTo>
                  <a:lnTo>
                    <a:pt x="230136" y="137160"/>
                  </a:lnTo>
                  <a:lnTo>
                    <a:pt x="229146" y="138430"/>
                  </a:lnTo>
                  <a:lnTo>
                    <a:pt x="231089" y="138430"/>
                  </a:lnTo>
                  <a:lnTo>
                    <a:pt x="231457" y="134620"/>
                  </a:lnTo>
                  <a:lnTo>
                    <a:pt x="234048" y="135890"/>
                  </a:lnTo>
                  <a:lnTo>
                    <a:pt x="237070" y="132080"/>
                  </a:lnTo>
                  <a:lnTo>
                    <a:pt x="234505" y="143510"/>
                  </a:lnTo>
                  <a:lnTo>
                    <a:pt x="239725" y="140970"/>
                  </a:lnTo>
                  <a:lnTo>
                    <a:pt x="239674" y="142240"/>
                  </a:lnTo>
                  <a:lnTo>
                    <a:pt x="238048" y="143510"/>
                  </a:lnTo>
                  <a:lnTo>
                    <a:pt x="237350" y="144780"/>
                  </a:lnTo>
                  <a:lnTo>
                    <a:pt x="241554" y="144780"/>
                  </a:lnTo>
                  <a:lnTo>
                    <a:pt x="246786" y="143510"/>
                  </a:lnTo>
                  <a:lnTo>
                    <a:pt x="247548" y="147281"/>
                  </a:lnTo>
                  <a:lnTo>
                    <a:pt x="247548" y="147408"/>
                  </a:lnTo>
                  <a:lnTo>
                    <a:pt x="247700" y="148221"/>
                  </a:lnTo>
                  <a:lnTo>
                    <a:pt x="248069" y="149174"/>
                  </a:lnTo>
                  <a:lnTo>
                    <a:pt x="247561" y="146735"/>
                  </a:lnTo>
                  <a:lnTo>
                    <a:pt x="247624" y="143510"/>
                  </a:lnTo>
                  <a:lnTo>
                    <a:pt x="251828" y="142240"/>
                  </a:lnTo>
                  <a:lnTo>
                    <a:pt x="255333" y="142240"/>
                  </a:lnTo>
                  <a:lnTo>
                    <a:pt x="255320" y="142379"/>
                  </a:lnTo>
                  <a:lnTo>
                    <a:pt x="256159" y="141922"/>
                  </a:lnTo>
                  <a:lnTo>
                    <a:pt x="257644" y="141097"/>
                  </a:lnTo>
                  <a:lnTo>
                    <a:pt x="256984" y="141211"/>
                  </a:lnTo>
                  <a:lnTo>
                    <a:pt x="256235" y="141351"/>
                  </a:lnTo>
                  <a:lnTo>
                    <a:pt x="255587" y="141478"/>
                  </a:lnTo>
                  <a:lnTo>
                    <a:pt x="255689" y="140970"/>
                  </a:lnTo>
                  <a:lnTo>
                    <a:pt x="255917" y="139700"/>
                  </a:lnTo>
                  <a:lnTo>
                    <a:pt x="255917" y="138430"/>
                  </a:lnTo>
                  <a:lnTo>
                    <a:pt x="260235" y="139700"/>
                  </a:lnTo>
                  <a:lnTo>
                    <a:pt x="259118" y="140970"/>
                  </a:lnTo>
                  <a:lnTo>
                    <a:pt x="258787" y="141262"/>
                  </a:lnTo>
                  <a:lnTo>
                    <a:pt x="258978" y="143510"/>
                  </a:lnTo>
                  <a:lnTo>
                    <a:pt x="257048" y="144780"/>
                  </a:lnTo>
                  <a:lnTo>
                    <a:pt x="256197" y="145300"/>
                  </a:lnTo>
                  <a:lnTo>
                    <a:pt x="256197" y="149860"/>
                  </a:lnTo>
                  <a:lnTo>
                    <a:pt x="254876" y="149860"/>
                  </a:lnTo>
                  <a:lnTo>
                    <a:pt x="254850" y="147320"/>
                  </a:lnTo>
                  <a:lnTo>
                    <a:pt x="255511" y="148590"/>
                  </a:lnTo>
                  <a:lnTo>
                    <a:pt x="256019" y="148590"/>
                  </a:lnTo>
                  <a:lnTo>
                    <a:pt x="256197" y="149860"/>
                  </a:lnTo>
                  <a:lnTo>
                    <a:pt x="256197" y="145300"/>
                  </a:lnTo>
                  <a:lnTo>
                    <a:pt x="254965" y="146050"/>
                  </a:lnTo>
                  <a:lnTo>
                    <a:pt x="255320" y="143510"/>
                  </a:lnTo>
                  <a:lnTo>
                    <a:pt x="253149" y="144780"/>
                  </a:lnTo>
                  <a:lnTo>
                    <a:pt x="250875" y="146050"/>
                  </a:lnTo>
                  <a:lnTo>
                    <a:pt x="249669" y="147320"/>
                  </a:lnTo>
                  <a:lnTo>
                    <a:pt x="250710" y="147320"/>
                  </a:lnTo>
                  <a:lnTo>
                    <a:pt x="250240" y="148590"/>
                  </a:lnTo>
                  <a:lnTo>
                    <a:pt x="251879" y="148590"/>
                  </a:lnTo>
                  <a:lnTo>
                    <a:pt x="249936" y="152400"/>
                  </a:lnTo>
                  <a:lnTo>
                    <a:pt x="251142" y="151130"/>
                  </a:lnTo>
                  <a:lnTo>
                    <a:pt x="253339" y="156210"/>
                  </a:lnTo>
                  <a:lnTo>
                    <a:pt x="258787" y="154940"/>
                  </a:lnTo>
                  <a:lnTo>
                    <a:pt x="265150" y="152400"/>
                  </a:lnTo>
                  <a:lnTo>
                    <a:pt x="270687" y="154940"/>
                  </a:lnTo>
                  <a:lnTo>
                    <a:pt x="267589" y="156210"/>
                  </a:lnTo>
                  <a:lnTo>
                    <a:pt x="267182" y="158750"/>
                  </a:lnTo>
                  <a:lnTo>
                    <a:pt x="266661" y="159296"/>
                  </a:lnTo>
                  <a:lnTo>
                    <a:pt x="268833" y="163830"/>
                  </a:lnTo>
                  <a:lnTo>
                    <a:pt x="271614" y="163830"/>
                  </a:lnTo>
                  <a:lnTo>
                    <a:pt x="270408" y="165100"/>
                  </a:lnTo>
                  <a:lnTo>
                    <a:pt x="268681" y="166370"/>
                  </a:lnTo>
                  <a:lnTo>
                    <a:pt x="267055" y="165100"/>
                  </a:lnTo>
                  <a:lnTo>
                    <a:pt x="266242" y="170180"/>
                  </a:lnTo>
                  <a:lnTo>
                    <a:pt x="270332" y="166370"/>
                  </a:lnTo>
                  <a:lnTo>
                    <a:pt x="274421" y="162560"/>
                  </a:lnTo>
                  <a:lnTo>
                    <a:pt x="274027" y="166370"/>
                  </a:lnTo>
                  <a:lnTo>
                    <a:pt x="274916" y="166370"/>
                  </a:lnTo>
                  <a:lnTo>
                    <a:pt x="276644" y="170180"/>
                  </a:lnTo>
                  <a:lnTo>
                    <a:pt x="274358" y="170180"/>
                  </a:lnTo>
                  <a:lnTo>
                    <a:pt x="275666" y="171450"/>
                  </a:lnTo>
                  <a:lnTo>
                    <a:pt x="277990" y="173990"/>
                  </a:lnTo>
                  <a:lnTo>
                    <a:pt x="282956" y="176530"/>
                  </a:lnTo>
                  <a:lnTo>
                    <a:pt x="285597" y="176530"/>
                  </a:lnTo>
                  <a:lnTo>
                    <a:pt x="287578" y="175260"/>
                  </a:lnTo>
                  <a:lnTo>
                    <a:pt x="287147" y="176530"/>
                  </a:lnTo>
                  <a:lnTo>
                    <a:pt x="282968" y="179070"/>
                  </a:lnTo>
                  <a:lnTo>
                    <a:pt x="282079" y="180340"/>
                  </a:lnTo>
                  <a:lnTo>
                    <a:pt x="288785" y="177342"/>
                  </a:lnTo>
                  <a:lnTo>
                    <a:pt x="293547" y="175260"/>
                  </a:lnTo>
                  <a:lnTo>
                    <a:pt x="299351" y="172720"/>
                  </a:lnTo>
                  <a:lnTo>
                    <a:pt x="295833" y="175260"/>
                  </a:lnTo>
                  <a:lnTo>
                    <a:pt x="291426" y="183375"/>
                  </a:lnTo>
                  <a:lnTo>
                    <a:pt x="292569" y="181610"/>
                  </a:lnTo>
                  <a:lnTo>
                    <a:pt x="293509" y="181610"/>
                  </a:lnTo>
                  <a:lnTo>
                    <a:pt x="291884" y="186690"/>
                  </a:lnTo>
                  <a:lnTo>
                    <a:pt x="292938" y="185420"/>
                  </a:lnTo>
                  <a:lnTo>
                    <a:pt x="292392" y="189052"/>
                  </a:lnTo>
                  <a:lnTo>
                    <a:pt x="297827" y="185420"/>
                  </a:lnTo>
                  <a:lnTo>
                    <a:pt x="298780" y="186690"/>
                  </a:lnTo>
                  <a:lnTo>
                    <a:pt x="297878" y="186690"/>
                  </a:lnTo>
                  <a:lnTo>
                    <a:pt x="294208" y="190322"/>
                  </a:lnTo>
                  <a:lnTo>
                    <a:pt x="298907" y="189534"/>
                  </a:lnTo>
                  <a:lnTo>
                    <a:pt x="296456" y="193040"/>
                  </a:lnTo>
                  <a:lnTo>
                    <a:pt x="295681" y="194310"/>
                  </a:lnTo>
                  <a:lnTo>
                    <a:pt x="296354" y="194310"/>
                  </a:lnTo>
                  <a:lnTo>
                    <a:pt x="297942" y="198120"/>
                  </a:lnTo>
                  <a:lnTo>
                    <a:pt x="299135" y="198120"/>
                  </a:lnTo>
                  <a:lnTo>
                    <a:pt x="299123" y="195580"/>
                  </a:lnTo>
                  <a:lnTo>
                    <a:pt x="301396" y="199390"/>
                  </a:lnTo>
                  <a:lnTo>
                    <a:pt x="305981" y="195580"/>
                  </a:lnTo>
                  <a:lnTo>
                    <a:pt x="309041" y="193040"/>
                  </a:lnTo>
                  <a:lnTo>
                    <a:pt x="311835" y="196850"/>
                  </a:lnTo>
                  <a:lnTo>
                    <a:pt x="310426" y="196850"/>
                  </a:lnTo>
                  <a:lnTo>
                    <a:pt x="304571" y="200660"/>
                  </a:lnTo>
                  <a:lnTo>
                    <a:pt x="305435" y="203200"/>
                  </a:lnTo>
                  <a:lnTo>
                    <a:pt x="320878" y="195580"/>
                  </a:lnTo>
                  <a:lnTo>
                    <a:pt x="325615" y="198120"/>
                  </a:lnTo>
                  <a:lnTo>
                    <a:pt x="324624" y="199390"/>
                  </a:lnTo>
                  <a:lnTo>
                    <a:pt x="325882" y="199390"/>
                  </a:lnTo>
                  <a:lnTo>
                    <a:pt x="328345" y="200660"/>
                  </a:lnTo>
                  <a:lnTo>
                    <a:pt x="323113" y="201930"/>
                  </a:lnTo>
                  <a:lnTo>
                    <a:pt x="311251" y="204470"/>
                  </a:lnTo>
                  <a:lnTo>
                    <a:pt x="306273" y="205740"/>
                  </a:lnTo>
                  <a:lnTo>
                    <a:pt x="306171" y="208280"/>
                  </a:lnTo>
                  <a:lnTo>
                    <a:pt x="304825" y="207010"/>
                  </a:lnTo>
                  <a:lnTo>
                    <a:pt x="306539" y="209550"/>
                  </a:lnTo>
                  <a:lnTo>
                    <a:pt x="305701" y="210820"/>
                  </a:lnTo>
                  <a:lnTo>
                    <a:pt x="303555" y="209550"/>
                  </a:lnTo>
                  <a:lnTo>
                    <a:pt x="303022" y="209550"/>
                  </a:lnTo>
                  <a:lnTo>
                    <a:pt x="305765" y="214630"/>
                  </a:lnTo>
                  <a:lnTo>
                    <a:pt x="308711" y="212090"/>
                  </a:lnTo>
                  <a:lnTo>
                    <a:pt x="311619" y="215900"/>
                  </a:lnTo>
                  <a:lnTo>
                    <a:pt x="314071" y="213360"/>
                  </a:lnTo>
                  <a:lnTo>
                    <a:pt x="311708" y="212090"/>
                  </a:lnTo>
                  <a:lnTo>
                    <a:pt x="309321" y="212090"/>
                  </a:lnTo>
                  <a:lnTo>
                    <a:pt x="306908" y="210820"/>
                  </a:lnTo>
                  <a:lnTo>
                    <a:pt x="309778" y="208280"/>
                  </a:lnTo>
                  <a:lnTo>
                    <a:pt x="318020" y="207010"/>
                  </a:lnTo>
                  <a:lnTo>
                    <a:pt x="320052" y="210820"/>
                  </a:lnTo>
                  <a:lnTo>
                    <a:pt x="319468" y="212090"/>
                  </a:lnTo>
                  <a:lnTo>
                    <a:pt x="313994" y="214630"/>
                  </a:lnTo>
                  <a:lnTo>
                    <a:pt x="314413" y="214630"/>
                  </a:lnTo>
                  <a:lnTo>
                    <a:pt x="317487" y="215900"/>
                  </a:lnTo>
                  <a:lnTo>
                    <a:pt x="316953" y="217170"/>
                  </a:lnTo>
                  <a:lnTo>
                    <a:pt x="314198" y="217170"/>
                  </a:lnTo>
                  <a:lnTo>
                    <a:pt x="314413" y="219710"/>
                  </a:lnTo>
                  <a:lnTo>
                    <a:pt x="320700" y="217170"/>
                  </a:lnTo>
                  <a:lnTo>
                    <a:pt x="319265" y="222250"/>
                  </a:lnTo>
                  <a:lnTo>
                    <a:pt x="319633" y="222250"/>
                  </a:lnTo>
                  <a:lnTo>
                    <a:pt x="316801" y="227330"/>
                  </a:lnTo>
                  <a:lnTo>
                    <a:pt x="318795" y="226060"/>
                  </a:lnTo>
                  <a:lnTo>
                    <a:pt x="321576" y="222250"/>
                  </a:lnTo>
                  <a:lnTo>
                    <a:pt x="332689" y="213360"/>
                  </a:lnTo>
                  <a:lnTo>
                    <a:pt x="336092" y="212090"/>
                  </a:lnTo>
                  <a:lnTo>
                    <a:pt x="335699" y="218440"/>
                  </a:lnTo>
                  <a:lnTo>
                    <a:pt x="334441" y="220980"/>
                  </a:lnTo>
                  <a:lnTo>
                    <a:pt x="332422" y="224790"/>
                  </a:lnTo>
                  <a:lnTo>
                    <a:pt x="326136" y="223520"/>
                  </a:lnTo>
                  <a:lnTo>
                    <a:pt x="324396" y="227330"/>
                  </a:lnTo>
                  <a:lnTo>
                    <a:pt x="325310" y="226060"/>
                  </a:lnTo>
                  <a:lnTo>
                    <a:pt x="327469" y="226060"/>
                  </a:lnTo>
                  <a:lnTo>
                    <a:pt x="327266" y="227330"/>
                  </a:lnTo>
                  <a:lnTo>
                    <a:pt x="324459" y="227330"/>
                  </a:lnTo>
                  <a:lnTo>
                    <a:pt x="326085" y="229870"/>
                  </a:lnTo>
                  <a:lnTo>
                    <a:pt x="329628" y="227330"/>
                  </a:lnTo>
                  <a:lnTo>
                    <a:pt x="328307" y="233680"/>
                  </a:lnTo>
                  <a:lnTo>
                    <a:pt x="329488" y="228600"/>
                  </a:lnTo>
                  <a:lnTo>
                    <a:pt x="331635" y="229870"/>
                  </a:lnTo>
                  <a:lnTo>
                    <a:pt x="330123" y="231140"/>
                  </a:lnTo>
                  <a:lnTo>
                    <a:pt x="331609" y="232410"/>
                  </a:lnTo>
                  <a:lnTo>
                    <a:pt x="333349" y="231140"/>
                  </a:lnTo>
                  <a:lnTo>
                    <a:pt x="340258" y="229870"/>
                  </a:lnTo>
                  <a:lnTo>
                    <a:pt x="342442" y="231140"/>
                  </a:lnTo>
                  <a:lnTo>
                    <a:pt x="341503" y="231140"/>
                  </a:lnTo>
                  <a:lnTo>
                    <a:pt x="340245" y="233680"/>
                  </a:lnTo>
                  <a:lnTo>
                    <a:pt x="342392" y="237490"/>
                  </a:lnTo>
                  <a:lnTo>
                    <a:pt x="341884" y="240030"/>
                  </a:lnTo>
                  <a:lnTo>
                    <a:pt x="343979" y="243840"/>
                  </a:lnTo>
                  <a:lnTo>
                    <a:pt x="343344" y="245110"/>
                  </a:lnTo>
                  <a:lnTo>
                    <a:pt x="343268" y="247370"/>
                  </a:lnTo>
                  <a:lnTo>
                    <a:pt x="347154" y="245110"/>
                  </a:lnTo>
                  <a:lnTo>
                    <a:pt x="353250" y="245110"/>
                  </a:lnTo>
                  <a:lnTo>
                    <a:pt x="357428" y="247650"/>
                  </a:lnTo>
                  <a:lnTo>
                    <a:pt x="360159" y="250190"/>
                  </a:lnTo>
                  <a:lnTo>
                    <a:pt x="355231" y="251460"/>
                  </a:lnTo>
                  <a:lnTo>
                    <a:pt x="356158" y="251460"/>
                  </a:lnTo>
                  <a:lnTo>
                    <a:pt x="357212" y="254000"/>
                  </a:lnTo>
                  <a:lnTo>
                    <a:pt x="359791" y="255270"/>
                  </a:lnTo>
                  <a:lnTo>
                    <a:pt x="364248" y="255270"/>
                  </a:lnTo>
                  <a:lnTo>
                    <a:pt x="366128" y="256540"/>
                  </a:lnTo>
                  <a:lnTo>
                    <a:pt x="365582" y="259080"/>
                  </a:lnTo>
                  <a:lnTo>
                    <a:pt x="363562" y="262890"/>
                  </a:lnTo>
                  <a:lnTo>
                    <a:pt x="359829" y="261620"/>
                  </a:lnTo>
                  <a:lnTo>
                    <a:pt x="357924" y="262890"/>
                  </a:lnTo>
                  <a:lnTo>
                    <a:pt x="355727" y="261620"/>
                  </a:lnTo>
                  <a:lnTo>
                    <a:pt x="358025" y="259080"/>
                  </a:lnTo>
                  <a:lnTo>
                    <a:pt x="357035" y="256540"/>
                  </a:lnTo>
                  <a:lnTo>
                    <a:pt x="356717" y="259080"/>
                  </a:lnTo>
                  <a:lnTo>
                    <a:pt x="355358" y="259080"/>
                  </a:lnTo>
                  <a:lnTo>
                    <a:pt x="353809" y="257810"/>
                  </a:lnTo>
                  <a:lnTo>
                    <a:pt x="354203" y="256540"/>
                  </a:lnTo>
                  <a:lnTo>
                    <a:pt x="352463" y="259080"/>
                  </a:lnTo>
                  <a:lnTo>
                    <a:pt x="358355" y="266700"/>
                  </a:lnTo>
                  <a:lnTo>
                    <a:pt x="357657" y="273050"/>
                  </a:lnTo>
                  <a:lnTo>
                    <a:pt x="358965" y="273050"/>
                  </a:lnTo>
                  <a:lnTo>
                    <a:pt x="360540" y="274320"/>
                  </a:lnTo>
                  <a:lnTo>
                    <a:pt x="361480" y="273050"/>
                  </a:lnTo>
                  <a:lnTo>
                    <a:pt x="360502" y="271780"/>
                  </a:lnTo>
                  <a:lnTo>
                    <a:pt x="362356" y="269240"/>
                  </a:lnTo>
                  <a:lnTo>
                    <a:pt x="364883" y="273050"/>
                  </a:lnTo>
                  <a:lnTo>
                    <a:pt x="365277" y="270510"/>
                  </a:lnTo>
                  <a:lnTo>
                    <a:pt x="367690" y="271780"/>
                  </a:lnTo>
                  <a:lnTo>
                    <a:pt x="371360" y="273050"/>
                  </a:lnTo>
                  <a:lnTo>
                    <a:pt x="370928" y="276860"/>
                  </a:lnTo>
                  <a:lnTo>
                    <a:pt x="367690" y="279400"/>
                  </a:lnTo>
                  <a:lnTo>
                    <a:pt x="368668" y="278130"/>
                  </a:lnTo>
                  <a:lnTo>
                    <a:pt x="368782" y="277787"/>
                  </a:lnTo>
                  <a:lnTo>
                    <a:pt x="364604" y="281940"/>
                  </a:lnTo>
                  <a:lnTo>
                    <a:pt x="369557" y="281940"/>
                  </a:lnTo>
                  <a:lnTo>
                    <a:pt x="371259" y="279400"/>
                  </a:lnTo>
                  <a:lnTo>
                    <a:pt x="373634" y="280670"/>
                  </a:lnTo>
                  <a:lnTo>
                    <a:pt x="377024" y="281597"/>
                  </a:lnTo>
                  <a:lnTo>
                    <a:pt x="377837" y="278130"/>
                  </a:lnTo>
                  <a:lnTo>
                    <a:pt x="378726" y="274320"/>
                  </a:lnTo>
                  <a:close/>
                </a:path>
                <a:path w="393700" h="363220">
                  <a:moveTo>
                    <a:pt x="379044" y="347433"/>
                  </a:moveTo>
                  <a:lnTo>
                    <a:pt x="377723" y="347484"/>
                  </a:lnTo>
                  <a:lnTo>
                    <a:pt x="376453" y="348869"/>
                  </a:lnTo>
                  <a:lnTo>
                    <a:pt x="377812" y="350151"/>
                  </a:lnTo>
                  <a:lnTo>
                    <a:pt x="377151" y="349516"/>
                  </a:lnTo>
                  <a:lnTo>
                    <a:pt x="379044" y="347433"/>
                  </a:lnTo>
                  <a:close/>
                </a:path>
                <a:path w="393700" h="363220">
                  <a:moveTo>
                    <a:pt x="379526" y="320433"/>
                  </a:moveTo>
                  <a:lnTo>
                    <a:pt x="378434" y="320814"/>
                  </a:lnTo>
                  <a:lnTo>
                    <a:pt x="376872" y="321437"/>
                  </a:lnTo>
                  <a:lnTo>
                    <a:pt x="374777" y="322795"/>
                  </a:lnTo>
                  <a:lnTo>
                    <a:pt x="375170" y="323062"/>
                  </a:lnTo>
                  <a:lnTo>
                    <a:pt x="376199" y="323227"/>
                  </a:lnTo>
                  <a:lnTo>
                    <a:pt x="376047" y="324167"/>
                  </a:lnTo>
                  <a:lnTo>
                    <a:pt x="375958" y="324370"/>
                  </a:lnTo>
                  <a:lnTo>
                    <a:pt x="375348" y="325208"/>
                  </a:lnTo>
                  <a:lnTo>
                    <a:pt x="374815" y="324370"/>
                  </a:lnTo>
                  <a:lnTo>
                    <a:pt x="373989" y="324497"/>
                  </a:lnTo>
                  <a:lnTo>
                    <a:pt x="374713" y="325031"/>
                  </a:lnTo>
                  <a:lnTo>
                    <a:pt x="375996" y="326453"/>
                  </a:lnTo>
                  <a:lnTo>
                    <a:pt x="376643" y="325208"/>
                  </a:lnTo>
                  <a:lnTo>
                    <a:pt x="377012" y="324497"/>
                  </a:lnTo>
                  <a:lnTo>
                    <a:pt x="376961" y="324370"/>
                  </a:lnTo>
                  <a:lnTo>
                    <a:pt x="376682" y="324167"/>
                  </a:lnTo>
                  <a:lnTo>
                    <a:pt x="377431" y="322364"/>
                  </a:lnTo>
                  <a:lnTo>
                    <a:pt x="379526" y="320433"/>
                  </a:lnTo>
                  <a:close/>
                </a:path>
                <a:path w="393700" h="363220">
                  <a:moveTo>
                    <a:pt x="379882" y="276275"/>
                  </a:moveTo>
                  <a:lnTo>
                    <a:pt x="378866" y="274891"/>
                  </a:lnTo>
                  <a:lnTo>
                    <a:pt x="379349" y="275894"/>
                  </a:lnTo>
                  <a:lnTo>
                    <a:pt x="378879" y="276453"/>
                  </a:lnTo>
                  <a:lnTo>
                    <a:pt x="378612" y="277126"/>
                  </a:lnTo>
                  <a:lnTo>
                    <a:pt x="379234" y="276872"/>
                  </a:lnTo>
                  <a:lnTo>
                    <a:pt x="379882" y="276275"/>
                  </a:lnTo>
                  <a:close/>
                </a:path>
                <a:path w="393700" h="363220">
                  <a:moveTo>
                    <a:pt x="380276" y="276821"/>
                  </a:moveTo>
                  <a:lnTo>
                    <a:pt x="380009" y="276161"/>
                  </a:lnTo>
                  <a:lnTo>
                    <a:pt x="380009" y="276453"/>
                  </a:lnTo>
                  <a:lnTo>
                    <a:pt x="380276" y="276821"/>
                  </a:lnTo>
                  <a:close/>
                </a:path>
                <a:path w="393700" h="363220">
                  <a:moveTo>
                    <a:pt x="380644" y="320052"/>
                  </a:moveTo>
                  <a:lnTo>
                    <a:pt x="380238" y="319786"/>
                  </a:lnTo>
                  <a:lnTo>
                    <a:pt x="379526" y="320433"/>
                  </a:lnTo>
                  <a:lnTo>
                    <a:pt x="380644" y="320052"/>
                  </a:lnTo>
                  <a:close/>
                </a:path>
                <a:path w="393700" h="363220">
                  <a:moveTo>
                    <a:pt x="380657" y="291795"/>
                  </a:moveTo>
                  <a:lnTo>
                    <a:pt x="379272" y="292074"/>
                  </a:lnTo>
                  <a:lnTo>
                    <a:pt x="378739" y="292201"/>
                  </a:lnTo>
                  <a:lnTo>
                    <a:pt x="376809" y="290360"/>
                  </a:lnTo>
                  <a:lnTo>
                    <a:pt x="376288" y="290906"/>
                  </a:lnTo>
                  <a:lnTo>
                    <a:pt x="375907" y="292303"/>
                  </a:lnTo>
                  <a:lnTo>
                    <a:pt x="374688" y="294474"/>
                  </a:lnTo>
                  <a:lnTo>
                    <a:pt x="373888" y="295249"/>
                  </a:lnTo>
                  <a:lnTo>
                    <a:pt x="372656" y="294589"/>
                  </a:lnTo>
                  <a:lnTo>
                    <a:pt x="370763" y="292049"/>
                  </a:lnTo>
                  <a:lnTo>
                    <a:pt x="371030" y="292049"/>
                  </a:lnTo>
                  <a:lnTo>
                    <a:pt x="370801" y="291655"/>
                  </a:lnTo>
                  <a:lnTo>
                    <a:pt x="368579" y="287870"/>
                  </a:lnTo>
                  <a:lnTo>
                    <a:pt x="364642" y="289661"/>
                  </a:lnTo>
                  <a:lnTo>
                    <a:pt x="366725" y="291655"/>
                  </a:lnTo>
                  <a:lnTo>
                    <a:pt x="365950" y="291807"/>
                  </a:lnTo>
                  <a:lnTo>
                    <a:pt x="366115" y="291896"/>
                  </a:lnTo>
                  <a:lnTo>
                    <a:pt x="366750" y="291680"/>
                  </a:lnTo>
                  <a:lnTo>
                    <a:pt x="369544" y="293522"/>
                  </a:lnTo>
                  <a:lnTo>
                    <a:pt x="367588" y="296214"/>
                  </a:lnTo>
                  <a:lnTo>
                    <a:pt x="369747" y="297840"/>
                  </a:lnTo>
                  <a:lnTo>
                    <a:pt x="375818" y="295249"/>
                  </a:lnTo>
                  <a:lnTo>
                    <a:pt x="376948" y="294767"/>
                  </a:lnTo>
                  <a:lnTo>
                    <a:pt x="380149" y="292201"/>
                  </a:lnTo>
                  <a:lnTo>
                    <a:pt x="380657" y="291795"/>
                  </a:lnTo>
                  <a:close/>
                </a:path>
                <a:path w="393700" h="363220">
                  <a:moveTo>
                    <a:pt x="380796" y="281940"/>
                  </a:moveTo>
                  <a:lnTo>
                    <a:pt x="378066" y="283502"/>
                  </a:lnTo>
                  <a:lnTo>
                    <a:pt x="377990" y="284035"/>
                  </a:lnTo>
                  <a:lnTo>
                    <a:pt x="380796" y="281940"/>
                  </a:lnTo>
                  <a:close/>
                </a:path>
                <a:path w="393700" h="363220">
                  <a:moveTo>
                    <a:pt x="381000" y="283210"/>
                  </a:moveTo>
                  <a:lnTo>
                    <a:pt x="377952" y="284289"/>
                  </a:lnTo>
                  <a:lnTo>
                    <a:pt x="377926" y="284480"/>
                  </a:lnTo>
                  <a:lnTo>
                    <a:pt x="381000" y="283210"/>
                  </a:lnTo>
                  <a:close/>
                </a:path>
                <a:path w="393700" h="363220">
                  <a:moveTo>
                    <a:pt x="381101" y="291731"/>
                  </a:moveTo>
                  <a:lnTo>
                    <a:pt x="381063" y="291490"/>
                  </a:lnTo>
                  <a:lnTo>
                    <a:pt x="380669" y="291795"/>
                  </a:lnTo>
                  <a:lnTo>
                    <a:pt x="380822" y="291769"/>
                  </a:lnTo>
                  <a:lnTo>
                    <a:pt x="380949" y="291757"/>
                  </a:lnTo>
                  <a:lnTo>
                    <a:pt x="381101" y="291731"/>
                  </a:lnTo>
                  <a:close/>
                </a:path>
                <a:path w="393700" h="363220">
                  <a:moveTo>
                    <a:pt x="382104" y="362623"/>
                  </a:moveTo>
                  <a:lnTo>
                    <a:pt x="379844" y="360210"/>
                  </a:lnTo>
                  <a:lnTo>
                    <a:pt x="381127" y="362267"/>
                  </a:lnTo>
                  <a:lnTo>
                    <a:pt x="382104" y="362623"/>
                  </a:lnTo>
                  <a:close/>
                </a:path>
                <a:path w="393700" h="363220">
                  <a:moveTo>
                    <a:pt x="382231" y="353136"/>
                  </a:moveTo>
                  <a:lnTo>
                    <a:pt x="380822" y="350393"/>
                  </a:lnTo>
                  <a:lnTo>
                    <a:pt x="382054" y="348310"/>
                  </a:lnTo>
                  <a:lnTo>
                    <a:pt x="377825" y="349478"/>
                  </a:lnTo>
                  <a:lnTo>
                    <a:pt x="382231" y="353136"/>
                  </a:lnTo>
                  <a:close/>
                </a:path>
                <a:path w="393700" h="363220">
                  <a:moveTo>
                    <a:pt x="382536" y="353390"/>
                  </a:moveTo>
                  <a:lnTo>
                    <a:pt x="382231" y="353136"/>
                  </a:lnTo>
                  <a:lnTo>
                    <a:pt x="382435" y="353529"/>
                  </a:lnTo>
                  <a:lnTo>
                    <a:pt x="382536" y="353390"/>
                  </a:lnTo>
                  <a:close/>
                </a:path>
                <a:path w="393700" h="363220">
                  <a:moveTo>
                    <a:pt x="382866" y="285686"/>
                  </a:moveTo>
                  <a:lnTo>
                    <a:pt x="381165" y="284810"/>
                  </a:lnTo>
                  <a:lnTo>
                    <a:pt x="380568" y="286131"/>
                  </a:lnTo>
                  <a:lnTo>
                    <a:pt x="382866" y="285686"/>
                  </a:lnTo>
                  <a:close/>
                </a:path>
                <a:path w="393700" h="363220">
                  <a:moveTo>
                    <a:pt x="383197" y="357517"/>
                  </a:moveTo>
                  <a:lnTo>
                    <a:pt x="382892" y="354418"/>
                  </a:lnTo>
                  <a:lnTo>
                    <a:pt x="382435" y="353529"/>
                  </a:lnTo>
                  <a:lnTo>
                    <a:pt x="380885" y="355815"/>
                  </a:lnTo>
                  <a:lnTo>
                    <a:pt x="379895" y="356158"/>
                  </a:lnTo>
                  <a:lnTo>
                    <a:pt x="383197" y="357517"/>
                  </a:lnTo>
                  <a:close/>
                </a:path>
                <a:path w="393700" h="363220">
                  <a:moveTo>
                    <a:pt x="383387" y="318490"/>
                  </a:moveTo>
                  <a:lnTo>
                    <a:pt x="382346" y="318338"/>
                  </a:lnTo>
                  <a:lnTo>
                    <a:pt x="383273" y="319366"/>
                  </a:lnTo>
                  <a:lnTo>
                    <a:pt x="383387" y="318490"/>
                  </a:lnTo>
                  <a:close/>
                </a:path>
                <a:path w="393700" h="363220">
                  <a:moveTo>
                    <a:pt x="384213" y="327456"/>
                  </a:moveTo>
                  <a:lnTo>
                    <a:pt x="382714" y="326263"/>
                  </a:lnTo>
                  <a:lnTo>
                    <a:pt x="381000" y="323799"/>
                  </a:lnTo>
                  <a:lnTo>
                    <a:pt x="379056" y="326491"/>
                  </a:lnTo>
                  <a:lnTo>
                    <a:pt x="380847" y="327266"/>
                  </a:lnTo>
                  <a:lnTo>
                    <a:pt x="381952" y="325704"/>
                  </a:lnTo>
                  <a:lnTo>
                    <a:pt x="384213" y="327456"/>
                  </a:lnTo>
                  <a:close/>
                </a:path>
                <a:path w="393700" h="363220">
                  <a:moveTo>
                    <a:pt x="384263" y="293052"/>
                  </a:moveTo>
                  <a:lnTo>
                    <a:pt x="382803" y="291757"/>
                  </a:lnTo>
                  <a:lnTo>
                    <a:pt x="381889" y="291655"/>
                  </a:lnTo>
                  <a:lnTo>
                    <a:pt x="381101" y="291744"/>
                  </a:lnTo>
                  <a:lnTo>
                    <a:pt x="381812" y="296379"/>
                  </a:lnTo>
                  <a:lnTo>
                    <a:pt x="381406" y="296138"/>
                  </a:lnTo>
                  <a:lnTo>
                    <a:pt x="381889" y="297002"/>
                  </a:lnTo>
                  <a:lnTo>
                    <a:pt x="382054" y="295859"/>
                  </a:lnTo>
                  <a:lnTo>
                    <a:pt x="382803" y="294894"/>
                  </a:lnTo>
                  <a:lnTo>
                    <a:pt x="384263" y="293052"/>
                  </a:lnTo>
                  <a:close/>
                </a:path>
                <a:path w="393700" h="363220">
                  <a:moveTo>
                    <a:pt x="384365" y="300990"/>
                  </a:moveTo>
                  <a:lnTo>
                    <a:pt x="384251" y="301142"/>
                  </a:lnTo>
                  <a:lnTo>
                    <a:pt x="383933" y="301396"/>
                  </a:lnTo>
                  <a:lnTo>
                    <a:pt x="383768" y="301498"/>
                  </a:lnTo>
                  <a:lnTo>
                    <a:pt x="383895" y="301244"/>
                  </a:lnTo>
                  <a:lnTo>
                    <a:pt x="383476" y="301205"/>
                  </a:lnTo>
                  <a:lnTo>
                    <a:pt x="382828" y="301155"/>
                  </a:lnTo>
                  <a:lnTo>
                    <a:pt x="383070" y="299770"/>
                  </a:lnTo>
                  <a:lnTo>
                    <a:pt x="383438" y="300824"/>
                  </a:lnTo>
                  <a:lnTo>
                    <a:pt x="383832" y="301155"/>
                  </a:lnTo>
                  <a:lnTo>
                    <a:pt x="384073" y="301167"/>
                  </a:lnTo>
                  <a:lnTo>
                    <a:pt x="384073" y="300824"/>
                  </a:lnTo>
                  <a:lnTo>
                    <a:pt x="383476" y="299770"/>
                  </a:lnTo>
                  <a:lnTo>
                    <a:pt x="381889" y="297002"/>
                  </a:lnTo>
                  <a:lnTo>
                    <a:pt x="381749" y="298005"/>
                  </a:lnTo>
                  <a:lnTo>
                    <a:pt x="382079" y="299148"/>
                  </a:lnTo>
                  <a:lnTo>
                    <a:pt x="382816" y="301155"/>
                  </a:lnTo>
                  <a:lnTo>
                    <a:pt x="380174" y="300926"/>
                  </a:lnTo>
                  <a:lnTo>
                    <a:pt x="379018" y="299466"/>
                  </a:lnTo>
                  <a:lnTo>
                    <a:pt x="378625" y="298983"/>
                  </a:lnTo>
                  <a:lnTo>
                    <a:pt x="376301" y="300824"/>
                  </a:lnTo>
                  <a:lnTo>
                    <a:pt x="376313" y="301117"/>
                  </a:lnTo>
                  <a:lnTo>
                    <a:pt x="376999" y="303479"/>
                  </a:lnTo>
                  <a:lnTo>
                    <a:pt x="378739" y="302298"/>
                  </a:lnTo>
                  <a:lnTo>
                    <a:pt x="380111" y="303707"/>
                  </a:lnTo>
                  <a:lnTo>
                    <a:pt x="379641" y="302298"/>
                  </a:lnTo>
                  <a:lnTo>
                    <a:pt x="378675" y="299466"/>
                  </a:lnTo>
                  <a:lnTo>
                    <a:pt x="381774" y="304685"/>
                  </a:lnTo>
                  <a:lnTo>
                    <a:pt x="382549" y="301244"/>
                  </a:lnTo>
                  <a:lnTo>
                    <a:pt x="383184" y="302018"/>
                  </a:lnTo>
                  <a:lnTo>
                    <a:pt x="383413" y="302793"/>
                  </a:lnTo>
                  <a:lnTo>
                    <a:pt x="383654" y="303504"/>
                  </a:lnTo>
                  <a:lnTo>
                    <a:pt x="383806" y="302653"/>
                  </a:lnTo>
                  <a:lnTo>
                    <a:pt x="384200" y="301498"/>
                  </a:lnTo>
                  <a:lnTo>
                    <a:pt x="384314" y="301142"/>
                  </a:lnTo>
                  <a:lnTo>
                    <a:pt x="384365" y="300990"/>
                  </a:lnTo>
                  <a:close/>
                </a:path>
                <a:path w="393700" h="363220">
                  <a:moveTo>
                    <a:pt x="384898" y="290601"/>
                  </a:moveTo>
                  <a:lnTo>
                    <a:pt x="380657" y="289420"/>
                  </a:lnTo>
                  <a:lnTo>
                    <a:pt x="382168" y="290766"/>
                  </a:lnTo>
                  <a:lnTo>
                    <a:pt x="384898" y="290601"/>
                  </a:lnTo>
                  <a:close/>
                </a:path>
                <a:path w="393700" h="363220">
                  <a:moveTo>
                    <a:pt x="385330" y="321652"/>
                  </a:moveTo>
                  <a:lnTo>
                    <a:pt x="383273" y="319366"/>
                  </a:lnTo>
                  <a:lnTo>
                    <a:pt x="382981" y="321716"/>
                  </a:lnTo>
                  <a:lnTo>
                    <a:pt x="383641" y="321602"/>
                  </a:lnTo>
                  <a:lnTo>
                    <a:pt x="384556" y="321094"/>
                  </a:lnTo>
                  <a:lnTo>
                    <a:pt x="385330" y="321652"/>
                  </a:lnTo>
                  <a:close/>
                </a:path>
                <a:path w="393700" h="363220">
                  <a:moveTo>
                    <a:pt x="385610" y="336689"/>
                  </a:moveTo>
                  <a:lnTo>
                    <a:pt x="384492" y="335292"/>
                  </a:lnTo>
                  <a:lnTo>
                    <a:pt x="382181" y="332574"/>
                  </a:lnTo>
                  <a:lnTo>
                    <a:pt x="382257" y="333248"/>
                  </a:lnTo>
                  <a:lnTo>
                    <a:pt x="383387" y="334378"/>
                  </a:lnTo>
                  <a:lnTo>
                    <a:pt x="384517" y="335521"/>
                  </a:lnTo>
                  <a:lnTo>
                    <a:pt x="385610" y="336689"/>
                  </a:lnTo>
                  <a:close/>
                </a:path>
                <a:path w="393700" h="363220">
                  <a:moveTo>
                    <a:pt x="385914" y="308000"/>
                  </a:moveTo>
                  <a:lnTo>
                    <a:pt x="385584" y="306590"/>
                  </a:lnTo>
                  <a:lnTo>
                    <a:pt x="384327" y="305777"/>
                  </a:lnTo>
                  <a:lnTo>
                    <a:pt x="384048" y="304711"/>
                  </a:lnTo>
                  <a:lnTo>
                    <a:pt x="383667" y="303504"/>
                  </a:lnTo>
                  <a:lnTo>
                    <a:pt x="383400" y="304914"/>
                  </a:lnTo>
                  <a:lnTo>
                    <a:pt x="383374" y="306324"/>
                  </a:lnTo>
                  <a:lnTo>
                    <a:pt x="383590" y="307606"/>
                  </a:lnTo>
                  <a:lnTo>
                    <a:pt x="383247" y="307594"/>
                  </a:lnTo>
                  <a:lnTo>
                    <a:pt x="383006" y="307619"/>
                  </a:lnTo>
                  <a:lnTo>
                    <a:pt x="383184" y="307911"/>
                  </a:lnTo>
                  <a:lnTo>
                    <a:pt x="382879" y="308978"/>
                  </a:lnTo>
                  <a:lnTo>
                    <a:pt x="383590" y="309460"/>
                  </a:lnTo>
                  <a:lnTo>
                    <a:pt x="384454" y="309905"/>
                  </a:lnTo>
                  <a:lnTo>
                    <a:pt x="384073" y="309206"/>
                  </a:lnTo>
                  <a:lnTo>
                    <a:pt x="383781" y="308444"/>
                  </a:lnTo>
                  <a:lnTo>
                    <a:pt x="383603" y="307632"/>
                  </a:lnTo>
                  <a:lnTo>
                    <a:pt x="384416" y="307657"/>
                  </a:lnTo>
                  <a:lnTo>
                    <a:pt x="385914" y="308000"/>
                  </a:lnTo>
                  <a:close/>
                </a:path>
                <a:path w="393700" h="363220">
                  <a:moveTo>
                    <a:pt x="386029" y="299034"/>
                  </a:moveTo>
                  <a:lnTo>
                    <a:pt x="385343" y="298983"/>
                  </a:lnTo>
                  <a:lnTo>
                    <a:pt x="384937" y="299605"/>
                  </a:lnTo>
                  <a:lnTo>
                    <a:pt x="384632" y="300278"/>
                  </a:lnTo>
                  <a:lnTo>
                    <a:pt x="384365" y="300977"/>
                  </a:lnTo>
                  <a:lnTo>
                    <a:pt x="385038" y="300316"/>
                  </a:lnTo>
                  <a:lnTo>
                    <a:pt x="386029" y="299034"/>
                  </a:lnTo>
                  <a:close/>
                </a:path>
                <a:path w="393700" h="363220">
                  <a:moveTo>
                    <a:pt x="386194" y="316865"/>
                  </a:moveTo>
                  <a:lnTo>
                    <a:pt x="386143" y="315912"/>
                  </a:lnTo>
                  <a:lnTo>
                    <a:pt x="386105" y="314985"/>
                  </a:lnTo>
                  <a:lnTo>
                    <a:pt x="386105" y="315798"/>
                  </a:lnTo>
                  <a:lnTo>
                    <a:pt x="386118" y="316903"/>
                  </a:lnTo>
                  <a:close/>
                </a:path>
                <a:path w="393700" h="363220">
                  <a:moveTo>
                    <a:pt x="386194" y="310984"/>
                  </a:moveTo>
                  <a:lnTo>
                    <a:pt x="385749" y="310527"/>
                  </a:lnTo>
                  <a:lnTo>
                    <a:pt x="385064" y="310222"/>
                  </a:lnTo>
                  <a:lnTo>
                    <a:pt x="384454" y="309905"/>
                  </a:lnTo>
                  <a:lnTo>
                    <a:pt x="384746" y="310476"/>
                  </a:lnTo>
                  <a:lnTo>
                    <a:pt x="385114" y="310997"/>
                  </a:lnTo>
                  <a:lnTo>
                    <a:pt x="385546" y="311429"/>
                  </a:lnTo>
                  <a:lnTo>
                    <a:pt x="385381" y="311581"/>
                  </a:lnTo>
                  <a:lnTo>
                    <a:pt x="385330" y="311708"/>
                  </a:lnTo>
                  <a:lnTo>
                    <a:pt x="385749" y="311619"/>
                  </a:lnTo>
                  <a:lnTo>
                    <a:pt x="385635" y="311480"/>
                  </a:lnTo>
                  <a:lnTo>
                    <a:pt x="385724" y="311277"/>
                  </a:lnTo>
                  <a:lnTo>
                    <a:pt x="385965" y="311111"/>
                  </a:lnTo>
                  <a:lnTo>
                    <a:pt x="386194" y="310984"/>
                  </a:lnTo>
                  <a:close/>
                </a:path>
                <a:path w="393700" h="363220">
                  <a:moveTo>
                    <a:pt x="386270" y="317868"/>
                  </a:moveTo>
                  <a:lnTo>
                    <a:pt x="386257" y="317728"/>
                  </a:lnTo>
                  <a:lnTo>
                    <a:pt x="386016" y="317842"/>
                  </a:lnTo>
                  <a:lnTo>
                    <a:pt x="386270" y="317944"/>
                  </a:lnTo>
                  <a:close/>
                </a:path>
                <a:path w="393700" h="363220">
                  <a:moveTo>
                    <a:pt x="386803" y="310705"/>
                  </a:moveTo>
                  <a:lnTo>
                    <a:pt x="386549" y="310794"/>
                  </a:lnTo>
                  <a:lnTo>
                    <a:pt x="386194" y="310984"/>
                  </a:lnTo>
                  <a:lnTo>
                    <a:pt x="386334" y="311111"/>
                  </a:lnTo>
                  <a:lnTo>
                    <a:pt x="386803" y="310705"/>
                  </a:lnTo>
                  <a:close/>
                </a:path>
                <a:path w="393700" h="363220">
                  <a:moveTo>
                    <a:pt x="388023" y="323557"/>
                  </a:moveTo>
                  <a:lnTo>
                    <a:pt x="386283" y="321500"/>
                  </a:lnTo>
                  <a:lnTo>
                    <a:pt x="386295" y="323469"/>
                  </a:lnTo>
                  <a:lnTo>
                    <a:pt x="387045" y="323773"/>
                  </a:lnTo>
                  <a:lnTo>
                    <a:pt x="388023" y="323557"/>
                  </a:lnTo>
                  <a:close/>
                </a:path>
                <a:path w="393700" h="363220">
                  <a:moveTo>
                    <a:pt x="388137" y="333933"/>
                  </a:moveTo>
                  <a:lnTo>
                    <a:pt x="386943" y="333400"/>
                  </a:lnTo>
                  <a:lnTo>
                    <a:pt x="387604" y="334403"/>
                  </a:lnTo>
                  <a:lnTo>
                    <a:pt x="387997" y="334213"/>
                  </a:lnTo>
                  <a:lnTo>
                    <a:pt x="388137" y="333933"/>
                  </a:lnTo>
                  <a:close/>
                </a:path>
                <a:path w="393700" h="363220">
                  <a:moveTo>
                    <a:pt x="388581" y="315683"/>
                  </a:moveTo>
                  <a:lnTo>
                    <a:pt x="386194" y="316865"/>
                  </a:lnTo>
                  <a:lnTo>
                    <a:pt x="386207" y="317119"/>
                  </a:lnTo>
                  <a:lnTo>
                    <a:pt x="386257" y="317728"/>
                  </a:lnTo>
                  <a:lnTo>
                    <a:pt x="386778" y="317500"/>
                  </a:lnTo>
                  <a:lnTo>
                    <a:pt x="388137" y="317004"/>
                  </a:lnTo>
                  <a:lnTo>
                    <a:pt x="388581" y="315683"/>
                  </a:lnTo>
                  <a:close/>
                </a:path>
                <a:path w="393700" h="363220">
                  <a:moveTo>
                    <a:pt x="388988" y="336562"/>
                  </a:moveTo>
                  <a:lnTo>
                    <a:pt x="387616" y="334403"/>
                  </a:lnTo>
                  <a:lnTo>
                    <a:pt x="386943" y="334721"/>
                  </a:lnTo>
                  <a:lnTo>
                    <a:pt x="385584" y="334797"/>
                  </a:lnTo>
                  <a:lnTo>
                    <a:pt x="388124" y="335394"/>
                  </a:lnTo>
                  <a:lnTo>
                    <a:pt x="386867" y="335254"/>
                  </a:lnTo>
                  <a:lnTo>
                    <a:pt x="388073" y="335648"/>
                  </a:lnTo>
                  <a:lnTo>
                    <a:pt x="388988" y="336562"/>
                  </a:lnTo>
                  <a:close/>
                </a:path>
                <a:path w="393700" h="363220">
                  <a:moveTo>
                    <a:pt x="389026" y="341668"/>
                  </a:moveTo>
                  <a:lnTo>
                    <a:pt x="388378" y="337832"/>
                  </a:lnTo>
                  <a:lnTo>
                    <a:pt x="387489" y="338975"/>
                  </a:lnTo>
                  <a:lnTo>
                    <a:pt x="386930" y="340410"/>
                  </a:lnTo>
                  <a:lnTo>
                    <a:pt x="385445" y="338455"/>
                  </a:lnTo>
                  <a:lnTo>
                    <a:pt x="386054" y="342214"/>
                  </a:lnTo>
                  <a:lnTo>
                    <a:pt x="389026" y="341668"/>
                  </a:lnTo>
                  <a:close/>
                </a:path>
                <a:path w="393700" h="363220">
                  <a:moveTo>
                    <a:pt x="389445" y="303771"/>
                  </a:moveTo>
                  <a:lnTo>
                    <a:pt x="388950" y="303174"/>
                  </a:lnTo>
                  <a:lnTo>
                    <a:pt x="388277" y="302628"/>
                  </a:lnTo>
                  <a:lnTo>
                    <a:pt x="387210" y="302158"/>
                  </a:lnTo>
                  <a:lnTo>
                    <a:pt x="387718" y="302704"/>
                  </a:lnTo>
                  <a:lnTo>
                    <a:pt x="388556" y="303212"/>
                  </a:lnTo>
                  <a:lnTo>
                    <a:pt x="389445" y="303771"/>
                  </a:lnTo>
                  <a:close/>
                </a:path>
                <a:path w="393700" h="363220">
                  <a:moveTo>
                    <a:pt x="390156" y="322643"/>
                  </a:moveTo>
                  <a:lnTo>
                    <a:pt x="389153" y="323316"/>
                  </a:lnTo>
                  <a:lnTo>
                    <a:pt x="388023" y="323570"/>
                  </a:lnTo>
                  <a:lnTo>
                    <a:pt x="389178" y="324954"/>
                  </a:lnTo>
                  <a:lnTo>
                    <a:pt x="389724" y="324142"/>
                  </a:lnTo>
                  <a:lnTo>
                    <a:pt x="390156" y="322643"/>
                  </a:lnTo>
                  <a:close/>
                </a:path>
                <a:path w="393700" h="363220">
                  <a:moveTo>
                    <a:pt x="390334" y="341045"/>
                  </a:moveTo>
                  <a:lnTo>
                    <a:pt x="389813" y="339102"/>
                  </a:lnTo>
                  <a:lnTo>
                    <a:pt x="389597" y="341274"/>
                  </a:lnTo>
                  <a:lnTo>
                    <a:pt x="390334" y="341045"/>
                  </a:lnTo>
                  <a:close/>
                </a:path>
                <a:path w="393700" h="363220">
                  <a:moveTo>
                    <a:pt x="391236" y="340779"/>
                  </a:moveTo>
                  <a:lnTo>
                    <a:pt x="390334" y="341045"/>
                  </a:lnTo>
                  <a:lnTo>
                    <a:pt x="390728" y="342595"/>
                  </a:lnTo>
                  <a:lnTo>
                    <a:pt x="390906" y="342417"/>
                  </a:lnTo>
                  <a:lnTo>
                    <a:pt x="391121" y="341515"/>
                  </a:lnTo>
                  <a:lnTo>
                    <a:pt x="391236" y="340779"/>
                  </a:lnTo>
                  <a:close/>
                </a:path>
                <a:path w="393700" h="363220">
                  <a:moveTo>
                    <a:pt x="391464" y="322414"/>
                  </a:moveTo>
                  <a:lnTo>
                    <a:pt x="390563" y="322376"/>
                  </a:lnTo>
                  <a:lnTo>
                    <a:pt x="390169" y="322643"/>
                  </a:lnTo>
                  <a:lnTo>
                    <a:pt x="391464" y="322414"/>
                  </a:lnTo>
                  <a:close/>
                </a:path>
                <a:path w="393700" h="363220">
                  <a:moveTo>
                    <a:pt x="392544" y="341261"/>
                  </a:moveTo>
                  <a:lnTo>
                    <a:pt x="391160" y="342265"/>
                  </a:lnTo>
                  <a:lnTo>
                    <a:pt x="391274" y="343814"/>
                  </a:lnTo>
                  <a:lnTo>
                    <a:pt x="392544" y="341261"/>
                  </a:lnTo>
                  <a:close/>
                </a:path>
                <a:path w="393700" h="363220">
                  <a:moveTo>
                    <a:pt x="392760" y="314833"/>
                  </a:moveTo>
                  <a:lnTo>
                    <a:pt x="389382" y="312978"/>
                  </a:lnTo>
                  <a:lnTo>
                    <a:pt x="390550" y="313829"/>
                  </a:lnTo>
                  <a:lnTo>
                    <a:pt x="392760" y="314833"/>
                  </a:lnTo>
                  <a:close/>
                </a:path>
                <a:path w="393700" h="363220">
                  <a:moveTo>
                    <a:pt x="393217" y="307289"/>
                  </a:moveTo>
                  <a:lnTo>
                    <a:pt x="392645" y="305790"/>
                  </a:lnTo>
                  <a:lnTo>
                    <a:pt x="390956" y="304711"/>
                  </a:lnTo>
                  <a:lnTo>
                    <a:pt x="389445" y="303771"/>
                  </a:lnTo>
                  <a:lnTo>
                    <a:pt x="390398" y="304888"/>
                  </a:lnTo>
                  <a:lnTo>
                    <a:pt x="390448" y="306285"/>
                  </a:lnTo>
                  <a:lnTo>
                    <a:pt x="389356" y="308229"/>
                  </a:lnTo>
                  <a:lnTo>
                    <a:pt x="391210" y="308889"/>
                  </a:lnTo>
                  <a:lnTo>
                    <a:pt x="391998" y="306476"/>
                  </a:lnTo>
                  <a:lnTo>
                    <a:pt x="393217" y="307289"/>
                  </a:lnTo>
                  <a:close/>
                </a:path>
                <a:path w="393700" h="363220">
                  <a:moveTo>
                    <a:pt x="393458" y="335546"/>
                  </a:moveTo>
                  <a:lnTo>
                    <a:pt x="392582" y="333463"/>
                  </a:lnTo>
                  <a:lnTo>
                    <a:pt x="391629" y="333946"/>
                  </a:lnTo>
                  <a:lnTo>
                    <a:pt x="390093" y="335178"/>
                  </a:lnTo>
                  <a:lnTo>
                    <a:pt x="391604" y="337159"/>
                  </a:lnTo>
                  <a:lnTo>
                    <a:pt x="392569" y="336715"/>
                  </a:lnTo>
                  <a:lnTo>
                    <a:pt x="392734" y="334886"/>
                  </a:lnTo>
                  <a:lnTo>
                    <a:pt x="393458" y="335546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499652" y="7052614"/>
              <a:ext cx="372745" cy="408305"/>
            </a:xfrm>
            <a:custGeom>
              <a:avLst/>
              <a:gdLst/>
              <a:ahLst/>
              <a:cxnLst/>
              <a:rect l="l" t="t" r="r" b="b"/>
              <a:pathLst>
                <a:path w="372744" h="408304">
                  <a:moveTo>
                    <a:pt x="6540" y="391007"/>
                  </a:moveTo>
                  <a:lnTo>
                    <a:pt x="6210" y="391147"/>
                  </a:lnTo>
                  <a:lnTo>
                    <a:pt x="5892" y="391566"/>
                  </a:lnTo>
                  <a:lnTo>
                    <a:pt x="5613" y="392493"/>
                  </a:lnTo>
                  <a:lnTo>
                    <a:pt x="5753" y="392061"/>
                  </a:lnTo>
                  <a:lnTo>
                    <a:pt x="6172" y="391528"/>
                  </a:lnTo>
                  <a:lnTo>
                    <a:pt x="6540" y="391007"/>
                  </a:lnTo>
                  <a:close/>
                </a:path>
                <a:path w="372744" h="408304">
                  <a:moveTo>
                    <a:pt x="25323" y="400507"/>
                  </a:moveTo>
                  <a:lnTo>
                    <a:pt x="24879" y="400507"/>
                  </a:lnTo>
                  <a:lnTo>
                    <a:pt x="25120" y="401002"/>
                  </a:lnTo>
                  <a:lnTo>
                    <a:pt x="25323" y="400507"/>
                  </a:lnTo>
                  <a:close/>
                </a:path>
                <a:path w="372744" h="408304">
                  <a:moveTo>
                    <a:pt x="26123" y="403047"/>
                  </a:moveTo>
                  <a:lnTo>
                    <a:pt x="25120" y="401002"/>
                  </a:lnTo>
                  <a:lnTo>
                    <a:pt x="24790" y="401777"/>
                  </a:lnTo>
                  <a:lnTo>
                    <a:pt x="26123" y="403047"/>
                  </a:lnTo>
                  <a:close/>
                </a:path>
                <a:path w="372744" h="408304">
                  <a:moveTo>
                    <a:pt x="38989" y="386016"/>
                  </a:moveTo>
                  <a:lnTo>
                    <a:pt x="38455" y="386537"/>
                  </a:lnTo>
                  <a:lnTo>
                    <a:pt x="38912" y="386765"/>
                  </a:lnTo>
                  <a:lnTo>
                    <a:pt x="38989" y="386016"/>
                  </a:lnTo>
                  <a:close/>
                </a:path>
                <a:path w="372744" h="408304">
                  <a:moveTo>
                    <a:pt x="50634" y="376377"/>
                  </a:moveTo>
                  <a:lnTo>
                    <a:pt x="46113" y="377647"/>
                  </a:lnTo>
                  <a:lnTo>
                    <a:pt x="49072" y="378917"/>
                  </a:lnTo>
                  <a:lnTo>
                    <a:pt x="50634" y="376377"/>
                  </a:lnTo>
                  <a:close/>
                </a:path>
                <a:path w="372744" h="408304">
                  <a:moveTo>
                    <a:pt x="52222" y="375704"/>
                  </a:moveTo>
                  <a:lnTo>
                    <a:pt x="52070" y="375716"/>
                  </a:lnTo>
                  <a:lnTo>
                    <a:pt x="51943" y="375780"/>
                  </a:lnTo>
                  <a:lnTo>
                    <a:pt x="51777" y="375767"/>
                  </a:lnTo>
                  <a:lnTo>
                    <a:pt x="52031" y="376008"/>
                  </a:lnTo>
                  <a:lnTo>
                    <a:pt x="52222" y="375704"/>
                  </a:lnTo>
                  <a:close/>
                </a:path>
                <a:path w="372744" h="408304">
                  <a:moveTo>
                    <a:pt x="54241" y="337007"/>
                  </a:moveTo>
                  <a:lnTo>
                    <a:pt x="50139" y="335737"/>
                  </a:lnTo>
                  <a:lnTo>
                    <a:pt x="53721" y="337337"/>
                  </a:lnTo>
                  <a:lnTo>
                    <a:pt x="54241" y="337007"/>
                  </a:lnTo>
                  <a:close/>
                </a:path>
                <a:path w="372744" h="408304">
                  <a:moveTo>
                    <a:pt x="56311" y="371297"/>
                  </a:moveTo>
                  <a:lnTo>
                    <a:pt x="55346" y="371297"/>
                  </a:lnTo>
                  <a:lnTo>
                    <a:pt x="55321" y="371843"/>
                  </a:lnTo>
                  <a:lnTo>
                    <a:pt x="56311" y="371297"/>
                  </a:lnTo>
                  <a:close/>
                </a:path>
                <a:path w="372744" h="408304">
                  <a:moveTo>
                    <a:pt x="79692" y="298907"/>
                  </a:moveTo>
                  <a:lnTo>
                    <a:pt x="77762" y="301447"/>
                  </a:lnTo>
                  <a:lnTo>
                    <a:pt x="78409" y="301447"/>
                  </a:lnTo>
                  <a:lnTo>
                    <a:pt x="78727" y="303669"/>
                  </a:lnTo>
                  <a:lnTo>
                    <a:pt x="79692" y="298907"/>
                  </a:lnTo>
                  <a:close/>
                </a:path>
                <a:path w="372744" h="408304">
                  <a:moveTo>
                    <a:pt x="80111" y="305257"/>
                  </a:moveTo>
                  <a:lnTo>
                    <a:pt x="78778" y="303987"/>
                  </a:lnTo>
                  <a:lnTo>
                    <a:pt x="78727" y="303669"/>
                  </a:lnTo>
                  <a:lnTo>
                    <a:pt x="78155" y="306527"/>
                  </a:lnTo>
                  <a:lnTo>
                    <a:pt x="79984" y="305435"/>
                  </a:lnTo>
                  <a:lnTo>
                    <a:pt x="80111" y="305257"/>
                  </a:lnTo>
                  <a:close/>
                </a:path>
                <a:path w="372744" h="408304">
                  <a:moveTo>
                    <a:pt x="84188" y="327710"/>
                  </a:moveTo>
                  <a:lnTo>
                    <a:pt x="81826" y="326847"/>
                  </a:lnTo>
                  <a:lnTo>
                    <a:pt x="82753" y="328117"/>
                  </a:lnTo>
                  <a:lnTo>
                    <a:pt x="83070" y="328117"/>
                  </a:lnTo>
                  <a:lnTo>
                    <a:pt x="83083" y="328561"/>
                  </a:lnTo>
                  <a:lnTo>
                    <a:pt x="83616" y="329298"/>
                  </a:lnTo>
                  <a:lnTo>
                    <a:pt x="84188" y="327710"/>
                  </a:lnTo>
                  <a:close/>
                </a:path>
                <a:path w="372744" h="408304">
                  <a:moveTo>
                    <a:pt x="88836" y="329387"/>
                  </a:moveTo>
                  <a:lnTo>
                    <a:pt x="85890" y="323037"/>
                  </a:lnTo>
                  <a:lnTo>
                    <a:pt x="84188" y="327710"/>
                  </a:lnTo>
                  <a:lnTo>
                    <a:pt x="88836" y="329387"/>
                  </a:lnTo>
                  <a:close/>
                </a:path>
                <a:path w="372744" h="408304">
                  <a:moveTo>
                    <a:pt x="99542" y="314820"/>
                  </a:moveTo>
                  <a:lnTo>
                    <a:pt x="98386" y="312877"/>
                  </a:lnTo>
                  <a:lnTo>
                    <a:pt x="98958" y="314947"/>
                  </a:lnTo>
                  <a:lnTo>
                    <a:pt x="99542" y="314820"/>
                  </a:lnTo>
                  <a:close/>
                </a:path>
                <a:path w="372744" h="408304">
                  <a:moveTo>
                    <a:pt x="101396" y="317957"/>
                  </a:moveTo>
                  <a:lnTo>
                    <a:pt x="99568" y="314820"/>
                  </a:lnTo>
                  <a:lnTo>
                    <a:pt x="99606" y="314947"/>
                  </a:lnTo>
                  <a:lnTo>
                    <a:pt x="101396" y="317957"/>
                  </a:lnTo>
                  <a:close/>
                </a:path>
                <a:path w="372744" h="408304">
                  <a:moveTo>
                    <a:pt x="102641" y="314147"/>
                  </a:moveTo>
                  <a:lnTo>
                    <a:pt x="101625" y="312991"/>
                  </a:lnTo>
                  <a:lnTo>
                    <a:pt x="98044" y="311734"/>
                  </a:lnTo>
                  <a:lnTo>
                    <a:pt x="98526" y="312877"/>
                  </a:lnTo>
                  <a:lnTo>
                    <a:pt x="99568" y="314820"/>
                  </a:lnTo>
                  <a:lnTo>
                    <a:pt x="102641" y="314147"/>
                  </a:lnTo>
                  <a:close/>
                </a:path>
                <a:path w="372744" h="408304">
                  <a:moveTo>
                    <a:pt x="110210" y="309422"/>
                  </a:moveTo>
                  <a:lnTo>
                    <a:pt x="109410" y="309079"/>
                  </a:lnTo>
                  <a:lnTo>
                    <a:pt x="109435" y="310337"/>
                  </a:lnTo>
                  <a:lnTo>
                    <a:pt x="110210" y="309422"/>
                  </a:lnTo>
                  <a:close/>
                </a:path>
                <a:path w="372744" h="408304">
                  <a:moveTo>
                    <a:pt x="112623" y="306527"/>
                  </a:moveTo>
                  <a:lnTo>
                    <a:pt x="110210" y="309422"/>
                  </a:lnTo>
                  <a:lnTo>
                    <a:pt x="112344" y="310337"/>
                  </a:lnTo>
                  <a:lnTo>
                    <a:pt x="112623" y="306527"/>
                  </a:lnTo>
                  <a:close/>
                </a:path>
                <a:path w="372744" h="408304">
                  <a:moveTo>
                    <a:pt x="117741" y="301447"/>
                  </a:moveTo>
                  <a:lnTo>
                    <a:pt x="116941" y="302920"/>
                  </a:lnTo>
                  <a:lnTo>
                    <a:pt x="117436" y="302717"/>
                  </a:lnTo>
                  <a:lnTo>
                    <a:pt x="117741" y="301447"/>
                  </a:lnTo>
                  <a:close/>
                </a:path>
                <a:path w="372744" h="408304">
                  <a:moveTo>
                    <a:pt x="136004" y="174002"/>
                  </a:moveTo>
                  <a:lnTo>
                    <a:pt x="134061" y="177863"/>
                  </a:lnTo>
                  <a:lnTo>
                    <a:pt x="134747" y="178422"/>
                  </a:lnTo>
                  <a:lnTo>
                    <a:pt x="136004" y="174002"/>
                  </a:lnTo>
                  <a:close/>
                </a:path>
                <a:path w="372744" h="408304">
                  <a:moveTo>
                    <a:pt x="136728" y="178841"/>
                  </a:moveTo>
                  <a:lnTo>
                    <a:pt x="136029" y="178269"/>
                  </a:lnTo>
                  <a:lnTo>
                    <a:pt x="134759" y="178422"/>
                  </a:lnTo>
                  <a:lnTo>
                    <a:pt x="136728" y="178841"/>
                  </a:lnTo>
                  <a:close/>
                </a:path>
                <a:path w="372744" h="408304">
                  <a:moveTo>
                    <a:pt x="138760" y="278587"/>
                  </a:moveTo>
                  <a:lnTo>
                    <a:pt x="138582" y="278345"/>
                  </a:lnTo>
                  <a:lnTo>
                    <a:pt x="138264" y="279857"/>
                  </a:lnTo>
                  <a:lnTo>
                    <a:pt x="138760" y="278587"/>
                  </a:lnTo>
                  <a:close/>
                </a:path>
                <a:path w="372744" h="408304">
                  <a:moveTo>
                    <a:pt x="147815" y="267423"/>
                  </a:moveTo>
                  <a:lnTo>
                    <a:pt x="147599" y="266941"/>
                  </a:lnTo>
                  <a:lnTo>
                    <a:pt x="147586" y="267157"/>
                  </a:lnTo>
                  <a:lnTo>
                    <a:pt x="147701" y="267296"/>
                  </a:lnTo>
                  <a:lnTo>
                    <a:pt x="147815" y="267423"/>
                  </a:lnTo>
                  <a:close/>
                </a:path>
                <a:path w="372744" h="408304">
                  <a:moveTo>
                    <a:pt x="150190" y="268668"/>
                  </a:moveTo>
                  <a:lnTo>
                    <a:pt x="148666" y="268389"/>
                  </a:lnTo>
                  <a:lnTo>
                    <a:pt x="147815" y="267423"/>
                  </a:lnTo>
                  <a:lnTo>
                    <a:pt x="148971" y="270040"/>
                  </a:lnTo>
                  <a:lnTo>
                    <a:pt x="150190" y="268668"/>
                  </a:lnTo>
                  <a:close/>
                </a:path>
                <a:path w="372744" h="408304">
                  <a:moveTo>
                    <a:pt x="156337" y="182029"/>
                  </a:moveTo>
                  <a:lnTo>
                    <a:pt x="154889" y="185115"/>
                  </a:lnTo>
                  <a:lnTo>
                    <a:pt x="155232" y="185407"/>
                  </a:lnTo>
                  <a:lnTo>
                    <a:pt x="156337" y="182029"/>
                  </a:lnTo>
                  <a:close/>
                </a:path>
                <a:path w="372744" h="408304">
                  <a:moveTo>
                    <a:pt x="174866" y="234137"/>
                  </a:moveTo>
                  <a:lnTo>
                    <a:pt x="174510" y="233629"/>
                  </a:lnTo>
                  <a:lnTo>
                    <a:pt x="174155" y="234137"/>
                  </a:lnTo>
                  <a:lnTo>
                    <a:pt x="174866" y="234137"/>
                  </a:lnTo>
                  <a:close/>
                </a:path>
                <a:path w="372744" h="408304">
                  <a:moveTo>
                    <a:pt x="177393" y="225501"/>
                  </a:moveTo>
                  <a:lnTo>
                    <a:pt x="176237" y="226517"/>
                  </a:lnTo>
                  <a:lnTo>
                    <a:pt x="177177" y="227787"/>
                  </a:lnTo>
                  <a:lnTo>
                    <a:pt x="177393" y="225501"/>
                  </a:lnTo>
                  <a:close/>
                </a:path>
                <a:path w="372744" h="408304">
                  <a:moveTo>
                    <a:pt x="177673" y="225247"/>
                  </a:moveTo>
                  <a:lnTo>
                    <a:pt x="177419" y="225247"/>
                  </a:lnTo>
                  <a:lnTo>
                    <a:pt x="177393" y="225501"/>
                  </a:lnTo>
                  <a:lnTo>
                    <a:pt x="177673" y="225247"/>
                  </a:lnTo>
                  <a:close/>
                </a:path>
                <a:path w="372744" h="408304">
                  <a:moveTo>
                    <a:pt x="177711" y="230924"/>
                  </a:moveTo>
                  <a:lnTo>
                    <a:pt x="176987" y="230009"/>
                  </a:lnTo>
                  <a:lnTo>
                    <a:pt x="177228" y="230695"/>
                  </a:lnTo>
                  <a:lnTo>
                    <a:pt x="177469" y="231114"/>
                  </a:lnTo>
                  <a:lnTo>
                    <a:pt x="177711" y="230924"/>
                  </a:lnTo>
                  <a:close/>
                </a:path>
                <a:path w="372744" h="408304">
                  <a:moveTo>
                    <a:pt x="179768" y="225247"/>
                  </a:moveTo>
                  <a:lnTo>
                    <a:pt x="178333" y="225247"/>
                  </a:lnTo>
                  <a:lnTo>
                    <a:pt x="179768" y="226707"/>
                  </a:lnTo>
                  <a:lnTo>
                    <a:pt x="179768" y="225247"/>
                  </a:lnTo>
                  <a:close/>
                </a:path>
                <a:path w="372744" h="408304">
                  <a:moveTo>
                    <a:pt x="185318" y="225247"/>
                  </a:moveTo>
                  <a:lnTo>
                    <a:pt x="184391" y="225247"/>
                  </a:lnTo>
                  <a:lnTo>
                    <a:pt x="184188" y="223977"/>
                  </a:lnTo>
                  <a:lnTo>
                    <a:pt x="184200" y="223659"/>
                  </a:lnTo>
                  <a:lnTo>
                    <a:pt x="183997" y="225247"/>
                  </a:lnTo>
                  <a:lnTo>
                    <a:pt x="183019" y="225247"/>
                  </a:lnTo>
                  <a:lnTo>
                    <a:pt x="183908" y="225971"/>
                  </a:lnTo>
                  <a:lnTo>
                    <a:pt x="183845" y="226517"/>
                  </a:lnTo>
                  <a:lnTo>
                    <a:pt x="184594" y="226517"/>
                  </a:lnTo>
                  <a:lnTo>
                    <a:pt x="184848" y="226517"/>
                  </a:lnTo>
                  <a:lnTo>
                    <a:pt x="185318" y="225247"/>
                  </a:lnTo>
                  <a:close/>
                </a:path>
                <a:path w="372744" h="408304">
                  <a:moveTo>
                    <a:pt x="185839" y="232867"/>
                  </a:moveTo>
                  <a:lnTo>
                    <a:pt x="179768" y="226707"/>
                  </a:lnTo>
                  <a:lnTo>
                    <a:pt x="179768" y="227787"/>
                  </a:lnTo>
                  <a:lnTo>
                    <a:pt x="178333" y="229057"/>
                  </a:lnTo>
                  <a:lnTo>
                    <a:pt x="185839" y="232867"/>
                  </a:lnTo>
                  <a:close/>
                </a:path>
                <a:path w="372744" h="408304">
                  <a:moveTo>
                    <a:pt x="188874" y="226517"/>
                  </a:moveTo>
                  <a:lnTo>
                    <a:pt x="184848" y="226517"/>
                  </a:lnTo>
                  <a:lnTo>
                    <a:pt x="184391" y="227787"/>
                  </a:lnTo>
                  <a:lnTo>
                    <a:pt x="188785" y="229057"/>
                  </a:lnTo>
                  <a:lnTo>
                    <a:pt x="188874" y="226517"/>
                  </a:lnTo>
                  <a:close/>
                </a:path>
                <a:path w="372744" h="408304">
                  <a:moveTo>
                    <a:pt x="194665" y="216001"/>
                  </a:moveTo>
                  <a:lnTo>
                    <a:pt x="193141" y="215201"/>
                  </a:lnTo>
                  <a:lnTo>
                    <a:pt x="192417" y="216357"/>
                  </a:lnTo>
                  <a:lnTo>
                    <a:pt x="194665" y="216001"/>
                  </a:lnTo>
                  <a:close/>
                </a:path>
                <a:path w="372744" h="408304">
                  <a:moveTo>
                    <a:pt x="200380" y="215087"/>
                  </a:moveTo>
                  <a:lnTo>
                    <a:pt x="194665" y="216001"/>
                  </a:lnTo>
                  <a:lnTo>
                    <a:pt x="195351" y="216357"/>
                  </a:lnTo>
                  <a:lnTo>
                    <a:pt x="197510" y="217627"/>
                  </a:lnTo>
                  <a:lnTo>
                    <a:pt x="200380" y="215087"/>
                  </a:lnTo>
                  <a:close/>
                </a:path>
                <a:path w="372744" h="408304">
                  <a:moveTo>
                    <a:pt x="201333" y="203657"/>
                  </a:moveTo>
                  <a:lnTo>
                    <a:pt x="200875" y="203911"/>
                  </a:lnTo>
                  <a:lnTo>
                    <a:pt x="201053" y="204419"/>
                  </a:lnTo>
                  <a:lnTo>
                    <a:pt x="201333" y="203657"/>
                  </a:lnTo>
                  <a:close/>
                </a:path>
                <a:path w="372744" h="408304">
                  <a:moveTo>
                    <a:pt x="201688" y="206197"/>
                  </a:moveTo>
                  <a:lnTo>
                    <a:pt x="201053" y="204419"/>
                  </a:lnTo>
                  <a:lnTo>
                    <a:pt x="200393" y="206197"/>
                  </a:lnTo>
                  <a:lnTo>
                    <a:pt x="201688" y="206197"/>
                  </a:lnTo>
                  <a:close/>
                </a:path>
                <a:path w="372744" h="408304">
                  <a:moveTo>
                    <a:pt x="209994" y="178358"/>
                  </a:moveTo>
                  <a:lnTo>
                    <a:pt x="209600" y="177495"/>
                  </a:lnTo>
                  <a:lnTo>
                    <a:pt x="208927" y="175945"/>
                  </a:lnTo>
                  <a:lnTo>
                    <a:pt x="208991" y="176606"/>
                  </a:lnTo>
                  <a:lnTo>
                    <a:pt x="209054" y="177342"/>
                  </a:lnTo>
                  <a:lnTo>
                    <a:pt x="209130" y="178130"/>
                  </a:lnTo>
                  <a:lnTo>
                    <a:pt x="209994" y="178358"/>
                  </a:lnTo>
                  <a:close/>
                </a:path>
                <a:path w="372744" h="408304">
                  <a:moveTo>
                    <a:pt x="213918" y="184607"/>
                  </a:moveTo>
                  <a:lnTo>
                    <a:pt x="213779" y="184505"/>
                  </a:lnTo>
                  <a:lnTo>
                    <a:pt x="213918" y="184607"/>
                  </a:lnTo>
                  <a:close/>
                </a:path>
                <a:path w="372744" h="408304">
                  <a:moveTo>
                    <a:pt x="215239" y="185293"/>
                  </a:moveTo>
                  <a:lnTo>
                    <a:pt x="214757" y="185102"/>
                  </a:lnTo>
                  <a:lnTo>
                    <a:pt x="214337" y="184772"/>
                  </a:lnTo>
                  <a:lnTo>
                    <a:pt x="213918" y="184429"/>
                  </a:lnTo>
                  <a:lnTo>
                    <a:pt x="214071" y="184962"/>
                  </a:lnTo>
                  <a:lnTo>
                    <a:pt x="214464" y="185343"/>
                  </a:lnTo>
                  <a:lnTo>
                    <a:pt x="215239" y="185293"/>
                  </a:lnTo>
                  <a:close/>
                </a:path>
                <a:path w="372744" h="408304">
                  <a:moveTo>
                    <a:pt x="216014" y="186245"/>
                  </a:moveTo>
                  <a:lnTo>
                    <a:pt x="213487" y="186499"/>
                  </a:lnTo>
                  <a:lnTo>
                    <a:pt x="214198" y="186575"/>
                  </a:lnTo>
                  <a:lnTo>
                    <a:pt x="215023" y="186512"/>
                  </a:lnTo>
                  <a:lnTo>
                    <a:pt x="216014" y="186245"/>
                  </a:lnTo>
                  <a:close/>
                </a:path>
                <a:path w="372744" h="408304">
                  <a:moveTo>
                    <a:pt x="225564" y="176237"/>
                  </a:moveTo>
                  <a:lnTo>
                    <a:pt x="225361" y="175717"/>
                  </a:lnTo>
                  <a:lnTo>
                    <a:pt x="224002" y="176987"/>
                  </a:lnTo>
                  <a:lnTo>
                    <a:pt x="225564" y="176237"/>
                  </a:lnTo>
                  <a:close/>
                </a:path>
                <a:path w="372744" h="408304">
                  <a:moveTo>
                    <a:pt x="228219" y="170345"/>
                  </a:moveTo>
                  <a:lnTo>
                    <a:pt x="227139" y="169278"/>
                  </a:lnTo>
                  <a:lnTo>
                    <a:pt x="226961" y="169367"/>
                  </a:lnTo>
                  <a:lnTo>
                    <a:pt x="228219" y="170345"/>
                  </a:lnTo>
                  <a:close/>
                </a:path>
                <a:path w="372744" h="408304">
                  <a:moveTo>
                    <a:pt x="231902" y="173177"/>
                  </a:moveTo>
                  <a:lnTo>
                    <a:pt x="230251" y="171907"/>
                  </a:lnTo>
                  <a:lnTo>
                    <a:pt x="228612" y="170637"/>
                  </a:lnTo>
                  <a:lnTo>
                    <a:pt x="228219" y="170345"/>
                  </a:lnTo>
                  <a:lnTo>
                    <a:pt x="228523" y="170637"/>
                  </a:lnTo>
                  <a:lnTo>
                    <a:pt x="224675" y="169367"/>
                  </a:lnTo>
                  <a:lnTo>
                    <a:pt x="226618" y="175717"/>
                  </a:lnTo>
                  <a:lnTo>
                    <a:pt x="225564" y="176237"/>
                  </a:lnTo>
                  <a:lnTo>
                    <a:pt x="226377" y="178257"/>
                  </a:lnTo>
                  <a:lnTo>
                    <a:pt x="226542" y="178257"/>
                  </a:lnTo>
                  <a:lnTo>
                    <a:pt x="227685" y="171907"/>
                  </a:lnTo>
                  <a:lnTo>
                    <a:pt x="229743" y="174447"/>
                  </a:lnTo>
                  <a:lnTo>
                    <a:pt x="230060" y="173177"/>
                  </a:lnTo>
                  <a:lnTo>
                    <a:pt x="231902" y="173177"/>
                  </a:lnTo>
                  <a:close/>
                </a:path>
                <a:path w="372744" h="408304">
                  <a:moveTo>
                    <a:pt x="233743" y="166039"/>
                  </a:moveTo>
                  <a:lnTo>
                    <a:pt x="233540" y="165557"/>
                  </a:lnTo>
                  <a:lnTo>
                    <a:pt x="232841" y="164973"/>
                  </a:lnTo>
                  <a:lnTo>
                    <a:pt x="233743" y="166039"/>
                  </a:lnTo>
                  <a:close/>
                </a:path>
                <a:path w="372744" h="408304">
                  <a:moveTo>
                    <a:pt x="234454" y="164287"/>
                  </a:moveTo>
                  <a:lnTo>
                    <a:pt x="234340" y="163017"/>
                  </a:lnTo>
                  <a:lnTo>
                    <a:pt x="233908" y="163017"/>
                  </a:lnTo>
                  <a:lnTo>
                    <a:pt x="234454" y="164287"/>
                  </a:lnTo>
                  <a:close/>
                </a:path>
                <a:path w="372744" h="408304">
                  <a:moveTo>
                    <a:pt x="234784" y="161747"/>
                  </a:moveTo>
                  <a:lnTo>
                    <a:pt x="234238" y="161747"/>
                  </a:lnTo>
                  <a:lnTo>
                    <a:pt x="234340" y="163017"/>
                  </a:lnTo>
                  <a:lnTo>
                    <a:pt x="234784" y="161747"/>
                  </a:lnTo>
                  <a:close/>
                </a:path>
                <a:path w="372744" h="408304">
                  <a:moveTo>
                    <a:pt x="237642" y="170637"/>
                  </a:moveTo>
                  <a:lnTo>
                    <a:pt x="233743" y="166039"/>
                  </a:lnTo>
                  <a:lnTo>
                    <a:pt x="234619" y="168097"/>
                  </a:lnTo>
                  <a:lnTo>
                    <a:pt x="232460" y="169367"/>
                  </a:lnTo>
                  <a:lnTo>
                    <a:pt x="237642" y="170637"/>
                  </a:lnTo>
                  <a:close/>
                </a:path>
                <a:path w="372744" h="408304">
                  <a:moveTo>
                    <a:pt x="238404" y="161747"/>
                  </a:moveTo>
                  <a:lnTo>
                    <a:pt x="238340" y="161493"/>
                  </a:lnTo>
                  <a:lnTo>
                    <a:pt x="237985" y="161747"/>
                  </a:lnTo>
                  <a:lnTo>
                    <a:pt x="238404" y="161747"/>
                  </a:lnTo>
                  <a:close/>
                </a:path>
                <a:path w="372744" h="408304">
                  <a:moveTo>
                    <a:pt x="248361" y="154127"/>
                  </a:moveTo>
                  <a:lnTo>
                    <a:pt x="246748" y="150101"/>
                  </a:lnTo>
                  <a:lnTo>
                    <a:pt x="246748" y="152527"/>
                  </a:lnTo>
                  <a:lnTo>
                    <a:pt x="243928" y="149047"/>
                  </a:lnTo>
                  <a:lnTo>
                    <a:pt x="244424" y="149047"/>
                  </a:lnTo>
                  <a:lnTo>
                    <a:pt x="246748" y="152527"/>
                  </a:lnTo>
                  <a:lnTo>
                    <a:pt x="246748" y="150101"/>
                  </a:lnTo>
                  <a:lnTo>
                    <a:pt x="246329" y="149047"/>
                  </a:lnTo>
                  <a:lnTo>
                    <a:pt x="244805" y="145237"/>
                  </a:lnTo>
                  <a:lnTo>
                    <a:pt x="243293" y="141427"/>
                  </a:lnTo>
                  <a:lnTo>
                    <a:pt x="235788" y="141427"/>
                  </a:lnTo>
                  <a:lnTo>
                    <a:pt x="233413" y="141427"/>
                  </a:lnTo>
                  <a:lnTo>
                    <a:pt x="234175" y="145237"/>
                  </a:lnTo>
                  <a:lnTo>
                    <a:pt x="232257" y="143967"/>
                  </a:lnTo>
                  <a:lnTo>
                    <a:pt x="227088" y="142697"/>
                  </a:lnTo>
                  <a:lnTo>
                    <a:pt x="221869" y="154127"/>
                  </a:lnTo>
                  <a:lnTo>
                    <a:pt x="213753" y="155397"/>
                  </a:lnTo>
                  <a:lnTo>
                    <a:pt x="219659" y="159207"/>
                  </a:lnTo>
                  <a:lnTo>
                    <a:pt x="217030" y="158572"/>
                  </a:lnTo>
                  <a:lnTo>
                    <a:pt x="217030" y="179527"/>
                  </a:lnTo>
                  <a:lnTo>
                    <a:pt x="215036" y="179527"/>
                  </a:lnTo>
                  <a:lnTo>
                    <a:pt x="215620" y="178257"/>
                  </a:lnTo>
                  <a:lnTo>
                    <a:pt x="216712" y="178257"/>
                  </a:lnTo>
                  <a:lnTo>
                    <a:pt x="217030" y="179527"/>
                  </a:lnTo>
                  <a:lnTo>
                    <a:pt x="217030" y="158572"/>
                  </a:lnTo>
                  <a:lnTo>
                    <a:pt x="209143" y="156667"/>
                  </a:lnTo>
                  <a:lnTo>
                    <a:pt x="212737" y="160477"/>
                  </a:lnTo>
                  <a:lnTo>
                    <a:pt x="211277" y="159207"/>
                  </a:lnTo>
                  <a:lnTo>
                    <a:pt x="209905" y="159207"/>
                  </a:lnTo>
                  <a:lnTo>
                    <a:pt x="209727" y="157937"/>
                  </a:lnTo>
                  <a:lnTo>
                    <a:pt x="208229" y="161747"/>
                  </a:lnTo>
                  <a:lnTo>
                    <a:pt x="203911" y="160477"/>
                  </a:lnTo>
                  <a:lnTo>
                    <a:pt x="205308" y="164287"/>
                  </a:lnTo>
                  <a:lnTo>
                    <a:pt x="203835" y="164287"/>
                  </a:lnTo>
                  <a:lnTo>
                    <a:pt x="204165" y="163017"/>
                  </a:lnTo>
                  <a:lnTo>
                    <a:pt x="203200" y="161747"/>
                  </a:lnTo>
                  <a:lnTo>
                    <a:pt x="203390" y="164287"/>
                  </a:lnTo>
                  <a:lnTo>
                    <a:pt x="201460" y="163017"/>
                  </a:lnTo>
                  <a:lnTo>
                    <a:pt x="201828" y="161747"/>
                  </a:lnTo>
                  <a:lnTo>
                    <a:pt x="199250" y="164287"/>
                  </a:lnTo>
                  <a:lnTo>
                    <a:pt x="202577" y="168097"/>
                  </a:lnTo>
                  <a:lnTo>
                    <a:pt x="205765" y="171907"/>
                  </a:lnTo>
                  <a:lnTo>
                    <a:pt x="202361" y="171907"/>
                  </a:lnTo>
                  <a:lnTo>
                    <a:pt x="203606" y="175717"/>
                  </a:lnTo>
                  <a:lnTo>
                    <a:pt x="202031" y="174447"/>
                  </a:lnTo>
                  <a:lnTo>
                    <a:pt x="200088" y="174447"/>
                  </a:lnTo>
                  <a:lnTo>
                    <a:pt x="201345" y="171907"/>
                  </a:lnTo>
                  <a:lnTo>
                    <a:pt x="200253" y="173177"/>
                  </a:lnTo>
                  <a:lnTo>
                    <a:pt x="194030" y="176987"/>
                  </a:lnTo>
                  <a:lnTo>
                    <a:pt x="196659" y="179527"/>
                  </a:lnTo>
                  <a:lnTo>
                    <a:pt x="195668" y="179527"/>
                  </a:lnTo>
                  <a:lnTo>
                    <a:pt x="195148" y="180797"/>
                  </a:lnTo>
                  <a:lnTo>
                    <a:pt x="192976" y="183337"/>
                  </a:lnTo>
                  <a:lnTo>
                    <a:pt x="192544" y="183337"/>
                  </a:lnTo>
                  <a:lnTo>
                    <a:pt x="190741" y="185877"/>
                  </a:lnTo>
                  <a:lnTo>
                    <a:pt x="191757" y="185877"/>
                  </a:lnTo>
                  <a:lnTo>
                    <a:pt x="194233" y="189687"/>
                  </a:lnTo>
                  <a:lnTo>
                    <a:pt x="190792" y="188417"/>
                  </a:lnTo>
                  <a:lnTo>
                    <a:pt x="189534" y="189687"/>
                  </a:lnTo>
                  <a:lnTo>
                    <a:pt x="189242" y="189687"/>
                  </a:lnTo>
                  <a:lnTo>
                    <a:pt x="183070" y="190957"/>
                  </a:lnTo>
                  <a:lnTo>
                    <a:pt x="188747" y="192227"/>
                  </a:lnTo>
                  <a:lnTo>
                    <a:pt x="182321" y="193497"/>
                  </a:lnTo>
                  <a:lnTo>
                    <a:pt x="184581" y="196037"/>
                  </a:lnTo>
                  <a:lnTo>
                    <a:pt x="188645" y="199847"/>
                  </a:lnTo>
                  <a:lnTo>
                    <a:pt x="178701" y="196037"/>
                  </a:lnTo>
                  <a:lnTo>
                    <a:pt x="178244" y="199847"/>
                  </a:lnTo>
                  <a:lnTo>
                    <a:pt x="180187" y="201117"/>
                  </a:lnTo>
                  <a:lnTo>
                    <a:pt x="180543" y="203657"/>
                  </a:lnTo>
                  <a:lnTo>
                    <a:pt x="175387" y="200952"/>
                  </a:lnTo>
                  <a:lnTo>
                    <a:pt x="175577" y="200736"/>
                  </a:lnTo>
                  <a:lnTo>
                    <a:pt x="175882" y="199745"/>
                  </a:lnTo>
                  <a:lnTo>
                    <a:pt x="175564" y="199440"/>
                  </a:lnTo>
                  <a:lnTo>
                    <a:pt x="174917" y="198805"/>
                  </a:lnTo>
                  <a:lnTo>
                    <a:pt x="174929" y="200710"/>
                  </a:lnTo>
                  <a:lnTo>
                    <a:pt x="173316" y="199847"/>
                  </a:lnTo>
                  <a:lnTo>
                    <a:pt x="170903" y="198577"/>
                  </a:lnTo>
                  <a:lnTo>
                    <a:pt x="169164" y="199847"/>
                  </a:lnTo>
                  <a:lnTo>
                    <a:pt x="168516" y="198577"/>
                  </a:lnTo>
                  <a:lnTo>
                    <a:pt x="168948" y="198577"/>
                  </a:lnTo>
                  <a:lnTo>
                    <a:pt x="169024" y="197307"/>
                  </a:lnTo>
                  <a:lnTo>
                    <a:pt x="163322" y="198577"/>
                  </a:lnTo>
                  <a:lnTo>
                    <a:pt x="171323" y="201117"/>
                  </a:lnTo>
                  <a:lnTo>
                    <a:pt x="169659" y="203657"/>
                  </a:lnTo>
                  <a:lnTo>
                    <a:pt x="167767" y="202387"/>
                  </a:lnTo>
                  <a:lnTo>
                    <a:pt x="166497" y="199847"/>
                  </a:lnTo>
                  <a:lnTo>
                    <a:pt x="164668" y="201117"/>
                  </a:lnTo>
                  <a:lnTo>
                    <a:pt x="162712" y="201117"/>
                  </a:lnTo>
                  <a:lnTo>
                    <a:pt x="164922" y="210007"/>
                  </a:lnTo>
                  <a:lnTo>
                    <a:pt x="160007" y="210007"/>
                  </a:lnTo>
                  <a:lnTo>
                    <a:pt x="163182" y="211277"/>
                  </a:lnTo>
                  <a:lnTo>
                    <a:pt x="162966" y="212547"/>
                  </a:lnTo>
                  <a:lnTo>
                    <a:pt x="161734" y="215087"/>
                  </a:lnTo>
                  <a:lnTo>
                    <a:pt x="154317" y="213817"/>
                  </a:lnTo>
                  <a:lnTo>
                    <a:pt x="155168" y="215912"/>
                  </a:lnTo>
                  <a:lnTo>
                    <a:pt x="154686" y="215607"/>
                  </a:lnTo>
                  <a:lnTo>
                    <a:pt x="154597" y="216382"/>
                  </a:lnTo>
                  <a:lnTo>
                    <a:pt x="154813" y="216928"/>
                  </a:lnTo>
                  <a:lnTo>
                    <a:pt x="155232" y="217309"/>
                  </a:lnTo>
                  <a:lnTo>
                    <a:pt x="155346" y="216535"/>
                  </a:lnTo>
                  <a:lnTo>
                    <a:pt x="155257" y="216128"/>
                  </a:lnTo>
                  <a:lnTo>
                    <a:pt x="156413" y="218897"/>
                  </a:lnTo>
                  <a:lnTo>
                    <a:pt x="155905" y="218897"/>
                  </a:lnTo>
                  <a:lnTo>
                    <a:pt x="155524" y="217627"/>
                  </a:lnTo>
                  <a:lnTo>
                    <a:pt x="155232" y="217627"/>
                  </a:lnTo>
                  <a:lnTo>
                    <a:pt x="154914" y="220167"/>
                  </a:lnTo>
                  <a:lnTo>
                    <a:pt x="152742" y="223977"/>
                  </a:lnTo>
                  <a:lnTo>
                    <a:pt x="153936" y="226517"/>
                  </a:lnTo>
                  <a:lnTo>
                    <a:pt x="149669" y="225247"/>
                  </a:lnTo>
                  <a:lnTo>
                    <a:pt x="147891" y="229057"/>
                  </a:lnTo>
                  <a:lnTo>
                    <a:pt x="146456" y="232867"/>
                  </a:lnTo>
                  <a:lnTo>
                    <a:pt x="143154" y="231597"/>
                  </a:lnTo>
                  <a:lnTo>
                    <a:pt x="139700" y="236677"/>
                  </a:lnTo>
                  <a:lnTo>
                    <a:pt x="139128" y="235407"/>
                  </a:lnTo>
                  <a:lnTo>
                    <a:pt x="136271" y="237947"/>
                  </a:lnTo>
                  <a:lnTo>
                    <a:pt x="137782" y="243027"/>
                  </a:lnTo>
                  <a:lnTo>
                    <a:pt x="136766" y="243027"/>
                  </a:lnTo>
                  <a:lnTo>
                    <a:pt x="136550" y="241757"/>
                  </a:lnTo>
                  <a:lnTo>
                    <a:pt x="136245" y="241757"/>
                  </a:lnTo>
                  <a:lnTo>
                    <a:pt x="131394" y="244297"/>
                  </a:lnTo>
                  <a:lnTo>
                    <a:pt x="131724" y="250647"/>
                  </a:lnTo>
                  <a:lnTo>
                    <a:pt x="129247" y="249377"/>
                  </a:lnTo>
                  <a:lnTo>
                    <a:pt x="129717" y="251917"/>
                  </a:lnTo>
                  <a:lnTo>
                    <a:pt x="122135" y="251917"/>
                  </a:lnTo>
                  <a:lnTo>
                    <a:pt x="122135" y="290639"/>
                  </a:lnTo>
                  <a:lnTo>
                    <a:pt x="115938" y="288747"/>
                  </a:lnTo>
                  <a:lnTo>
                    <a:pt x="120700" y="286207"/>
                  </a:lnTo>
                  <a:lnTo>
                    <a:pt x="122135" y="290639"/>
                  </a:lnTo>
                  <a:lnTo>
                    <a:pt x="122135" y="251917"/>
                  </a:lnTo>
                  <a:lnTo>
                    <a:pt x="120764" y="251917"/>
                  </a:lnTo>
                  <a:lnTo>
                    <a:pt x="119849" y="258267"/>
                  </a:lnTo>
                  <a:lnTo>
                    <a:pt x="119291" y="256997"/>
                  </a:lnTo>
                  <a:lnTo>
                    <a:pt x="116420" y="260807"/>
                  </a:lnTo>
                  <a:lnTo>
                    <a:pt x="111950" y="262077"/>
                  </a:lnTo>
                  <a:lnTo>
                    <a:pt x="108966" y="265887"/>
                  </a:lnTo>
                  <a:lnTo>
                    <a:pt x="110566" y="269697"/>
                  </a:lnTo>
                  <a:lnTo>
                    <a:pt x="110007" y="274777"/>
                  </a:lnTo>
                  <a:lnTo>
                    <a:pt x="113893" y="272237"/>
                  </a:lnTo>
                  <a:lnTo>
                    <a:pt x="112991" y="278587"/>
                  </a:lnTo>
                  <a:lnTo>
                    <a:pt x="115658" y="278587"/>
                  </a:lnTo>
                  <a:lnTo>
                    <a:pt x="114846" y="279857"/>
                  </a:lnTo>
                  <a:lnTo>
                    <a:pt x="109931" y="279857"/>
                  </a:lnTo>
                  <a:lnTo>
                    <a:pt x="111099" y="277317"/>
                  </a:lnTo>
                  <a:lnTo>
                    <a:pt x="111747" y="277317"/>
                  </a:lnTo>
                  <a:lnTo>
                    <a:pt x="108153" y="273507"/>
                  </a:lnTo>
                  <a:lnTo>
                    <a:pt x="106210" y="281127"/>
                  </a:lnTo>
                  <a:lnTo>
                    <a:pt x="103466" y="278587"/>
                  </a:lnTo>
                  <a:lnTo>
                    <a:pt x="98437" y="283667"/>
                  </a:lnTo>
                  <a:lnTo>
                    <a:pt x="93002" y="288747"/>
                  </a:lnTo>
                  <a:lnTo>
                    <a:pt x="87591" y="292557"/>
                  </a:lnTo>
                  <a:lnTo>
                    <a:pt x="82613" y="297637"/>
                  </a:lnTo>
                  <a:lnTo>
                    <a:pt x="86575" y="300177"/>
                  </a:lnTo>
                  <a:lnTo>
                    <a:pt x="84315" y="301447"/>
                  </a:lnTo>
                  <a:lnTo>
                    <a:pt x="83007" y="301447"/>
                  </a:lnTo>
                  <a:lnTo>
                    <a:pt x="81013" y="300177"/>
                  </a:lnTo>
                  <a:lnTo>
                    <a:pt x="82638" y="298907"/>
                  </a:lnTo>
                  <a:lnTo>
                    <a:pt x="79997" y="298907"/>
                  </a:lnTo>
                  <a:lnTo>
                    <a:pt x="81813" y="302920"/>
                  </a:lnTo>
                  <a:lnTo>
                    <a:pt x="82372" y="303987"/>
                  </a:lnTo>
                  <a:lnTo>
                    <a:pt x="79984" y="305435"/>
                  </a:lnTo>
                  <a:lnTo>
                    <a:pt x="78168" y="307797"/>
                  </a:lnTo>
                  <a:lnTo>
                    <a:pt x="76530" y="307797"/>
                  </a:lnTo>
                  <a:lnTo>
                    <a:pt x="76250" y="309067"/>
                  </a:lnTo>
                  <a:lnTo>
                    <a:pt x="75565" y="307797"/>
                  </a:lnTo>
                  <a:lnTo>
                    <a:pt x="76390" y="307797"/>
                  </a:lnTo>
                  <a:lnTo>
                    <a:pt x="75565" y="306527"/>
                  </a:lnTo>
                  <a:lnTo>
                    <a:pt x="74510" y="306527"/>
                  </a:lnTo>
                  <a:lnTo>
                    <a:pt x="74231" y="307797"/>
                  </a:lnTo>
                  <a:lnTo>
                    <a:pt x="71374" y="310337"/>
                  </a:lnTo>
                  <a:lnTo>
                    <a:pt x="74993" y="311607"/>
                  </a:lnTo>
                  <a:lnTo>
                    <a:pt x="75133" y="314147"/>
                  </a:lnTo>
                  <a:lnTo>
                    <a:pt x="73418" y="314147"/>
                  </a:lnTo>
                  <a:lnTo>
                    <a:pt x="70281" y="312877"/>
                  </a:lnTo>
                  <a:lnTo>
                    <a:pt x="65303" y="325577"/>
                  </a:lnTo>
                  <a:lnTo>
                    <a:pt x="62826" y="325577"/>
                  </a:lnTo>
                  <a:lnTo>
                    <a:pt x="63119" y="328117"/>
                  </a:lnTo>
                  <a:lnTo>
                    <a:pt x="61518" y="330657"/>
                  </a:lnTo>
                  <a:lnTo>
                    <a:pt x="59321" y="333197"/>
                  </a:lnTo>
                  <a:lnTo>
                    <a:pt x="60350" y="333197"/>
                  </a:lnTo>
                  <a:lnTo>
                    <a:pt x="63576" y="334467"/>
                  </a:lnTo>
                  <a:lnTo>
                    <a:pt x="61544" y="337007"/>
                  </a:lnTo>
                  <a:lnTo>
                    <a:pt x="56083" y="330657"/>
                  </a:lnTo>
                  <a:lnTo>
                    <a:pt x="55854" y="338277"/>
                  </a:lnTo>
                  <a:lnTo>
                    <a:pt x="53721" y="337337"/>
                  </a:lnTo>
                  <a:lnTo>
                    <a:pt x="52120" y="338340"/>
                  </a:lnTo>
                  <a:lnTo>
                    <a:pt x="52120" y="343357"/>
                  </a:lnTo>
                  <a:lnTo>
                    <a:pt x="50228" y="344627"/>
                  </a:lnTo>
                  <a:lnTo>
                    <a:pt x="49911" y="342887"/>
                  </a:lnTo>
                  <a:lnTo>
                    <a:pt x="52120" y="343357"/>
                  </a:lnTo>
                  <a:lnTo>
                    <a:pt x="52120" y="338340"/>
                  </a:lnTo>
                  <a:lnTo>
                    <a:pt x="46113" y="342087"/>
                  </a:lnTo>
                  <a:lnTo>
                    <a:pt x="47218" y="342328"/>
                  </a:lnTo>
                  <a:lnTo>
                    <a:pt x="46316" y="347167"/>
                  </a:lnTo>
                  <a:lnTo>
                    <a:pt x="38417" y="349707"/>
                  </a:lnTo>
                  <a:lnTo>
                    <a:pt x="35128" y="354787"/>
                  </a:lnTo>
                  <a:lnTo>
                    <a:pt x="35864" y="356057"/>
                  </a:lnTo>
                  <a:lnTo>
                    <a:pt x="37769" y="356057"/>
                  </a:lnTo>
                  <a:lnTo>
                    <a:pt x="38100" y="357327"/>
                  </a:lnTo>
                  <a:lnTo>
                    <a:pt x="31940" y="357327"/>
                  </a:lnTo>
                  <a:lnTo>
                    <a:pt x="31534" y="358597"/>
                  </a:lnTo>
                  <a:lnTo>
                    <a:pt x="35852" y="362407"/>
                  </a:lnTo>
                  <a:lnTo>
                    <a:pt x="31597" y="361137"/>
                  </a:lnTo>
                  <a:lnTo>
                    <a:pt x="33807" y="362407"/>
                  </a:lnTo>
                  <a:lnTo>
                    <a:pt x="33528" y="362407"/>
                  </a:lnTo>
                  <a:lnTo>
                    <a:pt x="26250" y="368757"/>
                  </a:lnTo>
                  <a:lnTo>
                    <a:pt x="20675" y="377647"/>
                  </a:lnTo>
                  <a:lnTo>
                    <a:pt x="14439" y="385267"/>
                  </a:lnTo>
                  <a:lnTo>
                    <a:pt x="5219" y="389077"/>
                  </a:lnTo>
                  <a:lnTo>
                    <a:pt x="7874" y="389077"/>
                  </a:lnTo>
                  <a:lnTo>
                    <a:pt x="7315" y="390347"/>
                  </a:lnTo>
                  <a:lnTo>
                    <a:pt x="6553" y="391617"/>
                  </a:lnTo>
                  <a:lnTo>
                    <a:pt x="7467" y="391617"/>
                  </a:lnTo>
                  <a:lnTo>
                    <a:pt x="8547" y="392887"/>
                  </a:lnTo>
                  <a:lnTo>
                    <a:pt x="9753" y="394157"/>
                  </a:lnTo>
                  <a:lnTo>
                    <a:pt x="3365" y="395427"/>
                  </a:lnTo>
                  <a:lnTo>
                    <a:pt x="5816" y="399237"/>
                  </a:lnTo>
                  <a:lnTo>
                    <a:pt x="0" y="400507"/>
                  </a:lnTo>
                  <a:lnTo>
                    <a:pt x="2590" y="403047"/>
                  </a:lnTo>
                  <a:lnTo>
                    <a:pt x="3111" y="401777"/>
                  </a:lnTo>
                  <a:lnTo>
                    <a:pt x="5181" y="405587"/>
                  </a:lnTo>
                  <a:lnTo>
                    <a:pt x="12750" y="405587"/>
                  </a:lnTo>
                  <a:lnTo>
                    <a:pt x="16992" y="408127"/>
                  </a:lnTo>
                  <a:lnTo>
                    <a:pt x="14617" y="404317"/>
                  </a:lnTo>
                  <a:lnTo>
                    <a:pt x="26911" y="408127"/>
                  </a:lnTo>
                  <a:lnTo>
                    <a:pt x="25374" y="404317"/>
                  </a:lnTo>
                  <a:lnTo>
                    <a:pt x="24358" y="401777"/>
                  </a:lnTo>
                  <a:lnTo>
                    <a:pt x="23850" y="400507"/>
                  </a:lnTo>
                  <a:lnTo>
                    <a:pt x="24879" y="400507"/>
                  </a:lnTo>
                  <a:lnTo>
                    <a:pt x="25260" y="399237"/>
                  </a:lnTo>
                  <a:lnTo>
                    <a:pt x="27559" y="397967"/>
                  </a:lnTo>
                  <a:lnTo>
                    <a:pt x="27863" y="397967"/>
                  </a:lnTo>
                  <a:lnTo>
                    <a:pt x="31483" y="392887"/>
                  </a:lnTo>
                  <a:lnTo>
                    <a:pt x="35090" y="392887"/>
                  </a:lnTo>
                  <a:lnTo>
                    <a:pt x="40970" y="387807"/>
                  </a:lnTo>
                  <a:lnTo>
                    <a:pt x="38912" y="386765"/>
                  </a:lnTo>
                  <a:lnTo>
                    <a:pt x="38658" y="389077"/>
                  </a:lnTo>
                  <a:lnTo>
                    <a:pt x="36068" y="383997"/>
                  </a:lnTo>
                  <a:lnTo>
                    <a:pt x="39065" y="385330"/>
                  </a:lnTo>
                  <a:lnTo>
                    <a:pt x="38989" y="386016"/>
                  </a:lnTo>
                  <a:lnTo>
                    <a:pt x="39497" y="385521"/>
                  </a:lnTo>
                  <a:lnTo>
                    <a:pt x="41808" y="386537"/>
                  </a:lnTo>
                  <a:lnTo>
                    <a:pt x="42481" y="381457"/>
                  </a:lnTo>
                  <a:lnTo>
                    <a:pt x="43167" y="376377"/>
                  </a:lnTo>
                  <a:lnTo>
                    <a:pt x="46113" y="377647"/>
                  </a:lnTo>
                  <a:lnTo>
                    <a:pt x="46888" y="376377"/>
                  </a:lnTo>
                  <a:lnTo>
                    <a:pt x="47675" y="375107"/>
                  </a:lnTo>
                  <a:lnTo>
                    <a:pt x="49441" y="376377"/>
                  </a:lnTo>
                  <a:lnTo>
                    <a:pt x="48755" y="375107"/>
                  </a:lnTo>
                  <a:lnTo>
                    <a:pt x="48082" y="373837"/>
                  </a:lnTo>
                  <a:lnTo>
                    <a:pt x="49377" y="372567"/>
                  </a:lnTo>
                  <a:lnTo>
                    <a:pt x="51574" y="373837"/>
                  </a:lnTo>
                  <a:lnTo>
                    <a:pt x="52755" y="375107"/>
                  </a:lnTo>
                  <a:lnTo>
                    <a:pt x="52374" y="375107"/>
                  </a:lnTo>
                  <a:lnTo>
                    <a:pt x="52387" y="376377"/>
                  </a:lnTo>
                  <a:lnTo>
                    <a:pt x="55118" y="376377"/>
                  </a:lnTo>
                  <a:lnTo>
                    <a:pt x="55321" y="371843"/>
                  </a:lnTo>
                  <a:lnTo>
                    <a:pt x="54013" y="372567"/>
                  </a:lnTo>
                  <a:lnTo>
                    <a:pt x="56946" y="366217"/>
                  </a:lnTo>
                  <a:lnTo>
                    <a:pt x="63906" y="361137"/>
                  </a:lnTo>
                  <a:lnTo>
                    <a:pt x="65252" y="354787"/>
                  </a:lnTo>
                  <a:lnTo>
                    <a:pt x="63919" y="353517"/>
                  </a:lnTo>
                  <a:lnTo>
                    <a:pt x="65176" y="348437"/>
                  </a:lnTo>
                  <a:lnTo>
                    <a:pt x="67538" y="352247"/>
                  </a:lnTo>
                  <a:lnTo>
                    <a:pt x="69456" y="348437"/>
                  </a:lnTo>
                  <a:lnTo>
                    <a:pt x="70104" y="347167"/>
                  </a:lnTo>
                  <a:lnTo>
                    <a:pt x="69900" y="345897"/>
                  </a:lnTo>
                  <a:lnTo>
                    <a:pt x="70104" y="344627"/>
                  </a:lnTo>
                  <a:lnTo>
                    <a:pt x="70307" y="343357"/>
                  </a:lnTo>
                  <a:lnTo>
                    <a:pt x="71374" y="343357"/>
                  </a:lnTo>
                  <a:lnTo>
                    <a:pt x="71678" y="344627"/>
                  </a:lnTo>
                  <a:lnTo>
                    <a:pt x="75323" y="343357"/>
                  </a:lnTo>
                  <a:lnTo>
                    <a:pt x="75476" y="345897"/>
                  </a:lnTo>
                  <a:lnTo>
                    <a:pt x="76047" y="343357"/>
                  </a:lnTo>
                  <a:lnTo>
                    <a:pt x="76911" y="339547"/>
                  </a:lnTo>
                  <a:lnTo>
                    <a:pt x="75603" y="342087"/>
                  </a:lnTo>
                  <a:lnTo>
                    <a:pt x="74714" y="338277"/>
                  </a:lnTo>
                  <a:lnTo>
                    <a:pt x="74409" y="337007"/>
                  </a:lnTo>
                  <a:lnTo>
                    <a:pt x="74117" y="335737"/>
                  </a:lnTo>
                  <a:lnTo>
                    <a:pt x="76314" y="337007"/>
                  </a:lnTo>
                  <a:lnTo>
                    <a:pt x="75946" y="335737"/>
                  </a:lnTo>
                  <a:lnTo>
                    <a:pt x="75577" y="334467"/>
                  </a:lnTo>
                  <a:lnTo>
                    <a:pt x="74841" y="334467"/>
                  </a:lnTo>
                  <a:lnTo>
                    <a:pt x="76149" y="331927"/>
                  </a:lnTo>
                  <a:lnTo>
                    <a:pt x="76161" y="334467"/>
                  </a:lnTo>
                  <a:lnTo>
                    <a:pt x="79806" y="331927"/>
                  </a:lnTo>
                  <a:lnTo>
                    <a:pt x="80098" y="335737"/>
                  </a:lnTo>
                  <a:lnTo>
                    <a:pt x="87401" y="334467"/>
                  </a:lnTo>
                  <a:lnTo>
                    <a:pt x="85547" y="331927"/>
                  </a:lnTo>
                  <a:lnTo>
                    <a:pt x="84607" y="330657"/>
                  </a:lnTo>
                  <a:lnTo>
                    <a:pt x="83616" y="329298"/>
                  </a:lnTo>
                  <a:lnTo>
                    <a:pt x="83121" y="330657"/>
                  </a:lnTo>
                  <a:lnTo>
                    <a:pt x="83083" y="328561"/>
                  </a:lnTo>
                  <a:lnTo>
                    <a:pt x="82753" y="328117"/>
                  </a:lnTo>
                  <a:lnTo>
                    <a:pt x="80772" y="328117"/>
                  </a:lnTo>
                  <a:lnTo>
                    <a:pt x="81000" y="324307"/>
                  </a:lnTo>
                  <a:lnTo>
                    <a:pt x="82600" y="323037"/>
                  </a:lnTo>
                  <a:lnTo>
                    <a:pt x="83870" y="321767"/>
                  </a:lnTo>
                  <a:lnTo>
                    <a:pt x="90487" y="325577"/>
                  </a:lnTo>
                  <a:lnTo>
                    <a:pt x="93319" y="321767"/>
                  </a:lnTo>
                  <a:lnTo>
                    <a:pt x="93014" y="323037"/>
                  </a:lnTo>
                  <a:lnTo>
                    <a:pt x="95288" y="323037"/>
                  </a:lnTo>
                  <a:lnTo>
                    <a:pt x="94729" y="321767"/>
                  </a:lnTo>
                  <a:lnTo>
                    <a:pt x="93599" y="319227"/>
                  </a:lnTo>
                  <a:lnTo>
                    <a:pt x="96862" y="319227"/>
                  </a:lnTo>
                  <a:lnTo>
                    <a:pt x="96189" y="317957"/>
                  </a:lnTo>
                  <a:lnTo>
                    <a:pt x="94843" y="315417"/>
                  </a:lnTo>
                  <a:lnTo>
                    <a:pt x="97205" y="316941"/>
                  </a:lnTo>
                  <a:lnTo>
                    <a:pt x="97840" y="319227"/>
                  </a:lnTo>
                  <a:lnTo>
                    <a:pt x="100126" y="319227"/>
                  </a:lnTo>
                  <a:lnTo>
                    <a:pt x="99783" y="317957"/>
                  </a:lnTo>
                  <a:lnTo>
                    <a:pt x="98958" y="314947"/>
                  </a:lnTo>
                  <a:lnTo>
                    <a:pt x="96786" y="315417"/>
                  </a:lnTo>
                  <a:lnTo>
                    <a:pt x="96888" y="315772"/>
                  </a:lnTo>
                  <a:lnTo>
                    <a:pt x="96570" y="315417"/>
                  </a:lnTo>
                  <a:lnTo>
                    <a:pt x="95465" y="314147"/>
                  </a:lnTo>
                  <a:lnTo>
                    <a:pt x="93573" y="317957"/>
                  </a:lnTo>
                  <a:lnTo>
                    <a:pt x="94183" y="315417"/>
                  </a:lnTo>
                  <a:lnTo>
                    <a:pt x="91478" y="310337"/>
                  </a:lnTo>
                  <a:lnTo>
                    <a:pt x="95999" y="309079"/>
                  </a:lnTo>
                  <a:lnTo>
                    <a:pt x="96545" y="310337"/>
                  </a:lnTo>
                  <a:lnTo>
                    <a:pt x="96735" y="311607"/>
                  </a:lnTo>
                  <a:lnTo>
                    <a:pt x="96735" y="311886"/>
                  </a:lnTo>
                  <a:lnTo>
                    <a:pt x="96545" y="311899"/>
                  </a:lnTo>
                  <a:lnTo>
                    <a:pt x="96418" y="311886"/>
                  </a:lnTo>
                  <a:lnTo>
                    <a:pt x="96596" y="313296"/>
                  </a:lnTo>
                  <a:lnTo>
                    <a:pt x="96735" y="312877"/>
                  </a:lnTo>
                  <a:lnTo>
                    <a:pt x="98386" y="312877"/>
                  </a:lnTo>
                  <a:lnTo>
                    <a:pt x="97713" y="311607"/>
                  </a:lnTo>
                  <a:lnTo>
                    <a:pt x="98044" y="311734"/>
                  </a:lnTo>
                  <a:lnTo>
                    <a:pt x="97993" y="311607"/>
                  </a:lnTo>
                  <a:lnTo>
                    <a:pt x="97472" y="310337"/>
                  </a:lnTo>
                  <a:lnTo>
                    <a:pt x="99314" y="310337"/>
                  </a:lnTo>
                  <a:lnTo>
                    <a:pt x="101625" y="312991"/>
                  </a:lnTo>
                  <a:lnTo>
                    <a:pt x="104927" y="314147"/>
                  </a:lnTo>
                  <a:lnTo>
                    <a:pt x="103644" y="310337"/>
                  </a:lnTo>
                  <a:lnTo>
                    <a:pt x="103212" y="309092"/>
                  </a:lnTo>
                  <a:lnTo>
                    <a:pt x="105194" y="311607"/>
                  </a:lnTo>
                  <a:lnTo>
                    <a:pt x="105181" y="310337"/>
                  </a:lnTo>
                  <a:lnTo>
                    <a:pt x="104838" y="309067"/>
                  </a:lnTo>
                  <a:lnTo>
                    <a:pt x="105473" y="307797"/>
                  </a:lnTo>
                  <a:lnTo>
                    <a:pt x="107162" y="311607"/>
                  </a:lnTo>
                  <a:lnTo>
                    <a:pt x="106451" y="307797"/>
                  </a:lnTo>
                  <a:lnTo>
                    <a:pt x="109410" y="309079"/>
                  </a:lnTo>
                  <a:lnTo>
                    <a:pt x="109347" y="305257"/>
                  </a:lnTo>
                  <a:lnTo>
                    <a:pt x="106426" y="305257"/>
                  </a:lnTo>
                  <a:lnTo>
                    <a:pt x="107137" y="301447"/>
                  </a:lnTo>
                  <a:lnTo>
                    <a:pt x="107619" y="298907"/>
                  </a:lnTo>
                  <a:lnTo>
                    <a:pt x="114261" y="307797"/>
                  </a:lnTo>
                  <a:lnTo>
                    <a:pt x="116344" y="303987"/>
                  </a:lnTo>
                  <a:lnTo>
                    <a:pt x="116941" y="302920"/>
                  </a:lnTo>
                  <a:lnTo>
                    <a:pt x="114185" y="303987"/>
                  </a:lnTo>
                  <a:lnTo>
                    <a:pt x="114160" y="301447"/>
                  </a:lnTo>
                  <a:lnTo>
                    <a:pt x="115455" y="301447"/>
                  </a:lnTo>
                  <a:lnTo>
                    <a:pt x="117398" y="300177"/>
                  </a:lnTo>
                  <a:lnTo>
                    <a:pt x="119037" y="300177"/>
                  </a:lnTo>
                  <a:lnTo>
                    <a:pt x="120751" y="297637"/>
                  </a:lnTo>
                  <a:lnTo>
                    <a:pt x="121615" y="296367"/>
                  </a:lnTo>
                  <a:lnTo>
                    <a:pt x="119710" y="297307"/>
                  </a:lnTo>
                  <a:lnTo>
                    <a:pt x="119418" y="296964"/>
                  </a:lnTo>
                  <a:lnTo>
                    <a:pt x="119418" y="297446"/>
                  </a:lnTo>
                  <a:lnTo>
                    <a:pt x="116408" y="298907"/>
                  </a:lnTo>
                  <a:lnTo>
                    <a:pt x="116395" y="296367"/>
                  </a:lnTo>
                  <a:lnTo>
                    <a:pt x="119418" y="297446"/>
                  </a:lnTo>
                  <a:lnTo>
                    <a:pt x="119418" y="296964"/>
                  </a:lnTo>
                  <a:lnTo>
                    <a:pt x="118935" y="296367"/>
                  </a:lnTo>
                  <a:lnTo>
                    <a:pt x="116827" y="293827"/>
                  </a:lnTo>
                  <a:lnTo>
                    <a:pt x="117335" y="291287"/>
                  </a:lnTo>
                  <a:lnTo>
                    <a:pt x="119481" y="293827"/>
                  </a:lnTo>
                  <a:lnTo>
                    <a:pt x="124294" y="291287"/>
                  </a:lnTo>
                  <a:lnTo>
                    <a:pt x="122529" y="290753"/>
                  </a:lnTo>
                  <a:lnTo>
                    <a:pt x="123202" y="288747"/>
                  </a:lnTo>
                  <a:lnTo>
                    <a:pt x="125298" y="291287"/>
                  </a:lnTo>
                  <a:lnTo>
                    <a:pt x="125260" y="288747"/>
                  </a:lnTo>
                  <a:lnTo>
                    <a:pt x="125247" y="287477"/>
                  </a:lnTo>
                  <a:lnTo>
                    <a:pt x="126263" y="287477"/>
                  </a:lnTo>
                  <a:lnTo>
                    <a:pt x="128663" y="286207"/>
                  </a:lnTo>
                  <a:lnTo>
                    <a:pt x="126758" y="284937"/>
                  </a:lnTo>
                  <a:lnTo>
                    <a:pt x="125018" y="282397"/>
                  </a:lnTo>
                  <a:lnTo>
                    <a:pt x="125742" y="281127"/>
                  </a:lnTo>
                  <a:lnTo>
                    <a:pt x="126479" y="279857"/>
                  </a:lnTo>
                  <a:lnTo>
                    <a:pt x="128778" y="279857"/>
                  </a:lnTo>
                  <a:lnTo>
                    <a:pt x="127914" y="282397"/>
                  </a:lnTo>
                  <a:lnTo>
                    <a:pt x="129781" y="279857"/>
                  </a:lnTo>
                  <a:lnTo>
                    <a:pt x="130619" y="281127"/>
                  </a:lnTo>
                  <a:lnTo>
                    <a:pt x="131762" y="283667"/>
                  </a:lnTo>
                  <a:lnTo>
                    <a:pt x="129451" y="283667"/>
                  </a:lnTo>
                  <a:lnTo>
                    <a:pt x="129717" y="284937"/>
                  </a:lnTo>
                  <a:lnTo>
                    <a:pt x="130302" y="286207"/>
                  </a:lnTo>
                  <a:lnTo>
                    <a:pt x="132867" y="286207"/>
                  </a:lnTo>
                  <a:lnTo>
                    <a:pt x="133438" y="282397"/>
                  </a:lnTo>
                  <a:lnTo>
                    <a:pt x="132867" y="282397"/>
                  </a:lnTo>
                  <a:lnTo>
                    <a:pt x="133045" y="276047"/>
                  </a:lnTo>
                  <a:lnTo>
                    <a:pt x="134340" y="276047"/>
                  </a:lnTo>
                  <a:lnTo>
                    <a:pt x="134823" y="278587"/>
                  </a:lnTo>
                  <a:lnTo>
                    <a:pt x="135229" y="277317"/>
                  </a:lnTo>
                  <a:lnTo>
                    <a:pt x="134696" y="276047"/>
                  </a:lnTo>
                  <a:lnTo>
                    <a:pt x="135445" y="274777"/>
                  </a:lnTo>
                  <a:lnTo>
                    <a:pt x="136931" y="276047"/>
                  </a:lnTo>
                  <a:lnTo>
                    <a:pt x="138582" y="278345"/>
                  </a:lnTo>
                  <a:lnTo>
                    <a:pt x="139344" y="274777"/>
                  </a:lnTo>
                  <a:lnTo>
                    <a:pt x="140296" y="276047"/>
                  </a:lnTo>
                  <a:lnTo>
                    <a:pt x="145872" y="276047"/>
                  </a:lnTo>
                  <a:lnTo>
                    <a:pt x="145554" y="274777"/>
                  </a:lnTo>
                  <a:lnTo>
                    <a:pt x="144907" y="272237"/>
                  </a:lnTo>
                  <a:lnTo>
                    <a:pt x="143954" y="268427"/>
                  </a:lnTo>
                  <a:lnTo>
                    <a:pt x="147510" y="267157"/>
                  </a:lnTo>
                  <a:lnTo>
                    <a:pt x="147193" y="267157"/>
                  </a:lnTo>
                  <a:lnTo>
                    <a:pt x="147421" y="265887"/>
                  </a:lnTo>
                  <a:lnTo>
                    <a:pt x="149898" y="263347"/>
                  </a:lnTo>
                  <a:lnTo>
                    <a:pt x="153847" y="263347"/>
                  </a:lnTo>
                  <a:lnTo>
                    <a:pt x="153962" y="259537"/>
                  </a:lnTo>
                  <a:lnTo>
                    <a:pt x="158432" y="260807"/>
                  </a:lnTo>
                  <a:lnTo>
                    <a:pt x="158838" y="259537"/>
                  </a:lnTo>
                  <a:lnTo>
                    <a:pt x="159258" y="258267"/>
                  </a:lnTo>
                  <a:lnTo>
                    <a:pt x="159664" y="256997"/>
                  </a:lnTo>
                  <a:lnTo>
                    <a:pt x="152666" y="258267"/>
                  </a:lnTo>
                  <a:lnTo>
                    <a:pt x="154736" y="254457"/>
                  </a:lnTo>
                  <a:lnTo>
                    <a:pt x="156044" y="250647"/>
                  </a:lnTo>
                  <a:lnTo>
                    <a:pt x="158203" y="255727"/>
                  </a:lnTo>
                  <a:lnTo>
                    <a:pt x="159854" y="255727"/>
                  </a:lnTo>
                  <a:lnTo>
                    <a:pt x="159448" y="253187"/>
                  </a:lnTo>
                  <a:lnTo>
                    <a:pt x="158305" y="248107"/>
                  </a:lnTo>
                  <a:lnTo>
                    <a:pt x="162915" y="248107"/>
                  </a:lnTo>
                  <a:lnTo>
                    <a:pt x="162788" y="249377"/>
                  </a:lnTo>
                  <a:lnTo>
                    <a:pt x="161785" y="249377"/>
                  </a:lnTo>
                  <a:lnTo>
                    <a:pt x="161366" y="250647"/>
                  </a:lnTo>
                  <a:lnTo>
                    <a:pt x="164668" y="249377"/>
                  </a:lnTo>
                  <a:lnTo>
                    <a:pt x="165519" y="254457"/>
                  </a:lnTo>
                  <a:lnTo>
                    <a:pt x="163144" y="255727"/>
                  </a:lnTo>
                  <a:lnTo>
                    <a:pt x="167043" y="255727"/>
                  </a:lnTo>
                  <a:lnTo>
                    <a:pt x="165442" y="251917"/>
                  </a:lnTo>
                  <a:lnTo>
                    <a:pt x="167830" y="248107"/>
                  </a:lnTo>
                  <a:lnTo>
                    <a:pt x="168630" y="246837"/>
                  </a:lnTo>
                  <a:lnTo>
                    <a:pt x="167043" y="243027"/>
                  </a:lnTo>
                  <a:lnTo>
                    <a:pt x="169278" y="243027"/>
                  </a:lnTo>
                  <a:lnTo>
                    <a:pt x="168922" y="244297"/>
                  </a:lnTo>
                  <a:lnTo>
                    <a:pt x="173812" y="244297"/>
                  </a:lnTo>
                  <a:lnTo>
                    <a:pt x="166192" y="237947"/>
                  </a:lnTo>
                  <a:lnTo>
                    <a:pt x="167944" y="236677"/>
                  </a:lnTo>
                  <a:lnTo>
                    <a:pt x="169710" y="235407"/>
                  </a:lnTo>
                  <a:lnTo>
                    <a:pt x="172593" y="235407"/>
                  </a:lnTo>
                  <a:lnTo>
                    <a:pt x="172631" y="236308"/>
                  </a:lnTo>
                  <a:lnTo>
                    <a:pt x="172466" y="237375"/>
                  </a:lnTo>
                  <a:lnTo>
                    <a:pt x="172631" y="236880"/>
                  </a:lnTo>
                  <a:lnTo>
                    <a:pt x="172656" y="236677"/>
                  </a:lnTo>
                  <a:lnTo>
                    <a:pt x="172681" y="236512"/>
                  </a:lnTo>
                  <a:lnTo>
                    <a:pt x="172859" y="235407"/>
                  </a:lnTo>
                  <a:lnTo>
                    <a:pt x="173278" y="232867"/>
                  </a:lnTo>
                  <a:lnTo>
                    <a:pt x="173990" y="232867"/>
                  </a:lnTo>
                  <a:lnTo>
                    <a:pt x="174510" y="233629"/>
                  </a:lnTo>
                  <a:lnTo>
                    <a:pt x="176847" y="230327"/>
                  </a:lnTo>
                  <a:lnTo>
                    <a:pt x="176999" y="230327"/>
                  </a:lnTo>
                  <a:lnTo>
                    <a:pt x="176530" y="229057"/>
                  </a:lnTo>
                  <a:lnTo>
                    <a:pt x="176123" y="226517"/>
                  </a:lnTo>
                  <a:lnTo>
                    <a:pt x="176022" y="225247"/>
                  </a:lnTo>
                  <a:lnTo>
                    <a:pt x="177419" y="225247"/>
                  </a:lnTo>
                  <a:lnTo>
                    <a:pt x="177533" y="223977"/>
                  </a:lnTo>
                  <a:lnTo>
                    <a:pt x="179768" y="225247"/>
                  </a:lnTo>
                  <a:lnTo>
                    <a:pt x="183019" y="225247"/>
                  </a:lnTo>
                  <a:lnTo>
                    <a:pt x="182092" y="223977"/>
                  </a:lnTo>
                  <a:lnTo>
                    <a:pt x="181178" y="222707"/>
                  </a:lnTo>
                  <a:lnTo>
                    <a:pt x="184226" y="222707"/>
                  </a:lnTo>
                  <a:lnTo>
                    <a:pt x="184200" y="223659"/>
                  </a:lnTo>
                  <a:lnTo>
                    <a:pt x="184315" y="222707"/>
                  </a:lnTo>
                  <a:lnTo>
                    <a:pt x="185293" y="222707"/>
                  </a:lnTo>
                  <a:lnTo>
                    <a:pt x="186220" y="221437"/>
                  </a:lnTo>
                  <a:lnTo>
                    <a:pt x="186080" y="220167"/>
                  </a:lnTo>
                  <a:lnTo>
                    <a:pt x="188163" y="221437"/>
                  </a:lnTo>
                  <a:lnTo>
                    <a:pt x="188671" y="220167"/>
                  </a:lnTo>
                  <a:lnTo>
                    <a:pt x="189814" y="218897"/>
                  </a:lnTo>
                  <a:lnTo>
                    <a:pt x="192481" y="221437"/>
                  </a:lnTo>
                  <a:lnTo>
                    <a:pt x="193052" y="218897"/>
                  </a:lnTo>
                  <a:lnTo>
                    <a:pt x="191541" y="217627"/>
                  </a:lnTo>
                  <a:lnTo>
                    <a:pt x="191122" y="216357"/>
                  </a:lnTo>
                  <a:lnTo>
                    <a:pt x="192913" y="215087"/>
                  </a:lnTo>
                  <a:lnTo>
                    <a:pt x="193141" y="215201"/>
                  </a:lnTo>
                  <a:lnTo>
                    <a:pt x="194792" y="212547"/>
                  </a:lnTo>
                  <a:lnTo>
                    <a:pt x="197866" y="211277"/>
                  </a:lnTo>
                  <a:lnTo>
                    <a:pt x="198170" y="208737"/>
                  </a:lnTo>
                  <a:lnTo>
                    <a:pt x="198970" y="204927"/>
                  </a:lnTo>
                  <a:lnTo>
                    <a:pt x="200875" y="203911"/>
                  </a:lnTo>
                  <a:lnTo>
                    <a:pt x="200787" y="203657"/>
                  </a:lnTo>
                  <a:lnTo>
                    <a:pt x="201333" y="203657"/>
                  </a:lnTo>
                  <a:lnTo>
                    <a:pt x="202006" y="203657"/>
                  </a:lnTo>
                  <a:lnTo>
                    <a:pt x="202234" y="202387"/>
                  </a:lnTo>
                  <a:lnTo>
                    <a:pt x="199364" y="201117"/>
                  </a:lnTo>
                  <a:lnTo>
                    <a:pt x="199834" y="199847"/>
                  </a:lnTo>
                  <a:lnTo>
                    <a:pt x="200317" y="198577"/>
                  </a:lnTo>
                  <a:lnTo>
                    <a:pt x="197764" y="196037"/>
                  </a:lnTo>
                  <a:lnTo>
                    <a:pt x="208178" y="199847"/>
                  </a:lnTo>
                  <a:lnTo>
                    <a:pt x="207187" y="196037"/>
                  </a:lnTo>
                  <a:lnTo>
                    <a:pt x="206857" y="194767"/>
                  </a:lnTo>
                  <a:lnTo>
                    <a:pt x="208153" y="194767"/>
                  </a:lnTo>
                  <a:lnTo>
                    <a:pt x="208280" y="196037"/>
                  </a:lnTo>
                  <a:lnTo>
                    <a:pt x="209499" y="197307"/>
                  </a:lnTo>
                  <a:lnTo>
                    <a:pt x="209816" y="194767"/>
                  </a:lnTo>
                  <a:lnTo>
                    <a:pt x="210134" y="192227"/>
                  </a:lnTo>
                  <a:lnTo>
                    <a:pt x="210337" y="192227"/>
                  </a:lnTo>
                  <a:lnTo>
                    <a:pt x="209689" y="187147"/>
                  </a:lnTo>
                  <a:lnTo>
                    <a:pt x="209969" y="187147"/>
                  </a:lnTo>
                  <a:lnTo>
                    <a:pt x="209448" y="182067"/>
                  </a:lnTo>
                  <a:lnTo>
                    <a:pt x="209130" y="178257"/>
                  </a:lnTo>
                  <a:lnTo>
                    <a:pt x="205600" y="178257"/>
                  </a:lnTo>
                  <a:lnTo>
                    <a:pt x="206197" y="175717"/>
                  </a:lnTo>
                  <a:lnTo>
                    <a:pt x="206794" y="173177"/>
                  </a:lnTo>
                  <a:lnTo>
                    <a:pt x="207568" y="174447"/>
                  </a:lnTo>
                  <a:lnTo>
                    <a:pt x="208229" y="174447"/>
                  </a:lnTo>
                  <a:lnTo>
                    <a:pt x="208927" y="176987"/>
                  </a:lnTo>
                  <a:lnTo>
                    <a:pt x="208826" y="175717"/>
                  </a:lnTo>
                  <a:lnTo>
                    <a:pt x="210705" y="175717"/>
                  </a:lnTo>
                  <a:lnTo>
                    <a:pt x="211772" y="176987"/>
                  </a:lnTo>
                  <a:lnTo>
                    <a:pt x="212610" y="179527"/>
                  </a:lnTo>
                  <a:lnTo>
                    <a:pt x="209994" y="179527"/>
                  </a:lnTo>
                  <a:lnTo>
                    <a:pt x="210985" y="180797"/>
                  </a:lnTo>
                  <a:lnTo>
                    <a:pt x="212191" y="183337"/>
                  </a:lnTo>
                  <a:lnTo>
                    <a:pt x="213779" y="184505"/>
                  </a:lnTo>
                  <a:lnTo>
                    <a:pt x="213842" y="183337"/>
                  </a:lnTo>
                  <a:lnTo>
                    <a:pt x="214045" y="183337"/>
                  </a:lnTo>
                  <a:lnTo>
                    <a:pt x="214325" y="184607"/>
                  </a:lnTo>
                  <a:lnTo>
                    <a:pt x="215023" y="184607"/>
                  </a:lnTo>
                  <a:lnTo>
                    <a:pt x="214757" y="183337"/>
                  </a:lnTo>
                  <a:lnTo>
                    <a:pt x="218376" y="184607"/>
                  </a:lnTo>
                  <a:lnTo>
                    <a:pt x="217322" y="183337"/>
                  </a:lnTo>
                  <a:lnTo>
                    <a:pt x="222656" y="182067"/>
                  </a:lnTo>
                  <a:lnTo>
                    <a:pt x="222250" y="178257"/>
                  </a:lnTo>
                  <a:lnTo>
                    <a:pt x="222110" y="176987"/>
                  </a:lnTo>
                  <a:lnTo>
                    <a:pt x="221653" y="175717"/>
                  </a:lnTo>
                  <a:lnTo>
                    <a:pt x="220751" y="173177"/>
                  </a:lnTo>
                  <a:lnTo>
                    <a:pt x="219837" y="170637"/>
                  </a:lnTo>
                  <a:lnTo>
                    <a:pt x="222580" y="164287"/>
                  </a:lnTo>
                  <a:lnTo>
                    <a:pt x="223799" y="168097"/>
                  </a:lnTo>
                  <a:lnTo>
                    <a:pt x="225958" y="168097"/>
                  </a:lnTo>
                  <a:lnTo>
                    <a:pt x="227139" y="169278"/>
                  </a:lnTo>
                  <a:lnTo>
                    <a:pt x="231825" y="166827"/>
                  </a:lnTo>
                  <a:lnTo>
                    <a:pt x="232029" y="164287"/>
                  </a:lnTo>
                  <a:lnTo>
                    <a:pt x="232841" y="164973"/>
                  </a:lnTo>
                  <a:lnTo>
                    <a:pt x="230111" y="161747"/>
                  </a:lnTo>
                  <a:lnTo>
                    <a:pt x="234238" y="161747"/>
                  </a:lnTo>
                  <a:lnTo>
                    <a:pt x="236004" y="160477"/>
                  </a:lnTo>
                  <a:lnTo>
                    <a:pt x="237769" y="159207"/>
                  </a:lnTo>
                  <a:lnTo>
                    <a:pt x="238340" y="161493"/>
                  </a:lnTo>
                  <a:lnTo>
                    <a:pt x="241414" y="159207"/>
                  </a:lnTo>
                  <a:lnTo>
                    <a:pt x="246989" y="152895"/>
                  </a:lnTo>
                  <a:lnTo>
                    <a:pt x="247815" y="154127"/>
                  </a:lnTo>
                  <a:lnTo>
                    <a:pt x="248361" y="154127"/>
                  </a:lnTo>
                  <a:close/>
                </a:path>
                <a:path w="372744" h="408304">
                  <a:moveTo>
                    <a:pt x="251523" y="113804"/>
                  </a:moveTo>
                  <a:lnTo>
                    <a:pt x="248932" y="113271"/>
                  </a:lnTo>
                  <a:lnTo>
                    <a:pt x="245376" y="112026"/>
                  </a:lnTo>
                  <a:lnTo>
                    <a:pt x="247345" y="113779"/>
                  </a:lnTo>
                  <a:lnTo>
                    <a:pt x="249466" y="115277"/>
                  </a:lnTo>
                  <a:lnTo>
                    <a:pt x="249885" y="114223"/>
                  </a:lnTo>
                  <a:lnTo>
                    <a:pt x="250659" y="113880"/>
                  </a:lnTo>
                  <a:lnTo>
                    <a:pt x="251523" y="113804"/>
                  </a:lnTo>
                  <a:close/>
                </a:path>
                <a:path w="372744" h="408304">
                  <a:moveTo>
                    <a:pt x="252450" y="149974"/>
                  </a:moveTo>
                  <a:lnTo>
                    <a:pt x="246443" y="145542"/>
                  </a:lnTo>
                  <a:lnTo>
                    <a:pt x="251561" y="153847"/>
                  </a:lnTo>
                  <a:lnTo>
                    <a:pt x="250342" y="150571"/>
                  </a:lnTo>
                  <a:lnTo>
                    <a:pt x="251193" y="150266"/>
                  </a:lnTo>
                  <a:lnTo>
                    <a:pt x="252450" y="149974"/>
                  </a:lnTo>
                  <a:close/>
                </a:path>
                <a:path w="372744" h="408304">
                  <a:moveTo>
                    <a:pt x="252641" y="150063"/>
                  </a:moveTo>
                  <a:lnTo>
                    <a:pt x="252501" y="149974"/>
                  </a:lnTo>
                  <a:lnTo>
                    <a:pt x="252628" y="150114"/>
                  </a:lnTo>
                  <a:close/>
                </a:path>
                <a:path w="372744" h="408304">
                  <a:moveTo>
                    <a:pt x="253377" y="146507"/>
                  </a:moveTo>
                  <a:lnTo>
                    <a:pt x="252476" y="145999"/>
                  </a:lnTo>
                  <a:lnTo>
                    <a:pt x="253339" y="146710"/>
                  </a:lnTo>
                  <a:lnTo>
                    <a:pt x="253377" y="146507"/>
                  </a:lnTo>
                  <a:close/>
                </a:path>
                <a:path w="372744" h="408304">
                  <a:moveTo>
                    <a:pt x="255574" y="147777"/>
                  </a:moveTo>
                  <a:lnTo>
                    <a:pt x="254660" y="147777"/>
                  </a:lnTo>
                  <a:lnTo>
                    <a:pt x="253339" y="146710"/>
                  </a:lnTo>
                  <a:lnTo>
                    <a:pt x="252628" y="150317"/>
                  </a:lnTo>
                  <a:lnTo>
                    <a:pt x="255143" y="150317"/>
                  </a:lnTo>
                  <a:lnTo>
                    <a:pt x="255574" y="147777"/>
                  </a:lnTo>
                  <a:close/>
                </a:path>
                <a:path w="372744" h="408304">
                  <a:moveTo>
                    <a:pt x="259384" y="143967"/>
                  </a:moveTo>
                  <a:lnTo>
                    <a:pt x="259308" y="142697"/>
                  </a:lnTo>
                  <a:lnTo>
                    <a:pt x="259016" y="142443"/>
                  </a:lnTo>
                  <a:lnTo>
                    <a:pt x="259384" y="143967"/>
                  </a:lnTo>
                  <a:close/>
                </a:path>
                <a:path w="372744" h="408304">
                  <a:moveTo>
                    <a:pt x="268008" y="269913"/>
                  </a:moveTo>
                  <a:lnTo>
                    <a:pt x="267208" y="269786"/>
                  </a:lnTo>
                  <a:lnTo>
                    <a:pt x="267233" y="268541"/>
                  </a:lnTo>
                  <a:lnTo>
                    <a:pt x="264807" y="271767"/>
                  </a:lnTo>
                  <a:lnTo>
                    <a:pt x="265633" y="274891"/>
                  </a:lnTo>
                  <a:lnTo>
                    <a:pt x="268008" y="269913"/>
                  </a:lnTo>
                  <a:close/>
                </a:path>
                <a:path w="372744" h="408304">
                  <a:moveTo>
                    <a:pt x="269494" y="270129"/>
                  </a:moveTo>
                  <a:lnTo>
                    <a:pt x="268046" y="269913"/>
                  </a:lnTo>
                  <a:lnTo>
                    <a:pt x="268109" y="270408"/>
                  </a:lnTo>
                  <a:lnTo>
                    <a:pt x="269494" y="270129"/>
                  </a:lnTo>
                  <a:close/>
                </a:path>
                <a:path w="372744" h="408304">
                  <a:moveTo>
                    <a:pt x="269951" y="272580"/>
                  </a:moveTo>
                  <a:lnTo>
                    <a:pt x="268109" y="270421"/>
                  </a:lnTo>
                  <a:lnTo>
                    <a:pt x="268427" y="272999"/>
                  </a:lnTo>
                  <a:lnTo>
                    <a:pt x="269951" y="272580"/>
                  </a:lnTo>
                  <a:close/>
                </a:path>
                <a:path w="372744" h="408304">
                  <a:moveTo>
                    <a:pt x="270776" y="270217"/>
                  </a:moveTo>
                  <a:lnTo>
                    <a:pt x="270154" y="270078"/>
                  </a:lnTo>
                  <a:lnTo>
                    <a:pt x="269786" y="270090"/>
                  </a:lnTo>
                  <a:lnTo>
                    <a:pt x="269494" y="270141"/>
                  </a:lnTo>
                  <a:lnTo>
                    <a:pt x="269862" y="270205"/>
                  </a:lnTo>
                  <a:lnTo>
                    <a:pt x="270268" y="270230"/>
                  </a:lnTo>
                  <a:lnTo>
                    <a:pt x="270776" y="270217"/>
                  </a:lnTo>
                  <a:close/>
                </a:path>
                <a:path w="372744" h="408304">
                  <a:moveTo>
                    <a:pt x="271221" y="129997"/>
                  </a:moveTo>
                  <a:lnTo>
                    <a:pt x="269595" y="127457"/>
                  </a:lnTo>
                  <a:lnTo>
                    <a:pt x="266014" y="121107"/>
                  </a:lnTo>
                  <a:lnTo>
                    <a:pt x="263855" y="117297"/>
                  </a:lnTo>
                  <a:lnTo>
                    <a:pt x="263144" y="116027"/>
                  </a:lnTo>
                  <a:lnTo>
                    <a:pt x="263677" y="113487"/>
                  </a:lnTo>
                  <a:lnTo>
                    <a:pt x="261645" y="113487"/>
                  </a:lnTo>
                  <a:lnTo>
                    <a:pt x="255536" y="113487"/>
                  </a:lnTo>
                  <a:lnTo>
                    <a:pt x="254774" y="114757"/>
                  </a:lnTo>
                  <a:lnTo>
                    <a:pt x="252844" y="114757"/>
                  </a:lnTo>
                  <a:lnTo>
                    <a:pt x="252196" y="116027"/>
                  </a:lnTo>
                  <a:lnTo>
                    <a:pt x="251815" y="117297"/>
                  </a:lnTo>
                  <a:lnTo>
                    <a:pt x="249466" y="116027"/>
                  </a:lnTo>
                  <a:lnTo>
                    <a:pt x="247764" y="116027"/>
                  </a:lnTo>
                  <a:lnTo>
                    <a:pt x="249593" y="117297"/>
                  </a:lnTo>
                  <a:lnTo>
                    <a:pt x="251536" y="118567"/>
                  </a:lnTo>
                  <a:lnTo>
                    <a:pt x="251434" y="119837"/>
                  </a:lnTo>
                  <a:lnTo>
                    <a:pt x="251625" y="121107"/>
                  </a:lnTo>
                  <a:lnTo>
                    <a:pt x="247726" y="118567"/>
                  </a:lnTo>
                  <a:lnTo>
                    <a:pt x="250482" y="124917"/>
                  </a:lnTo>
                  <a:lnTo>
                    <a:pt x="246138" y="122377"/>
                  </a:lnTo>
                  <a:lnTo>
                    <a:pt x="247243" y="123647"/>
                  </a:lnTo>
                  <a:lnTo>
                    <a:pt x="246227" y="124599"/>
                  </a:lnTo>
                  <a:lnTo>
                    <a:pt x="246227" y="131267"/>
                  </a:lnTo>
                  <a:lnTo>
                    <a:pt x="245275" y="131267"/>
                  </a:lnTo>
                  <a:lnTo>
                    <a:pt x="245554" y="130441"/>
                  </a:lnTo>
                  <a:lnTo>
                    <a:pt x="246227" y="131267"/>
                  </a:lnTo>
                  <a:lnTo>
                    <a:pt x="246227" y="124599"/>
                  </a:lnTo>
                  <a:lnTo>
                    <a:pt x="243141" y="127457"/>
                  </a:lnTo>
                  <a:lnTo>
                    <a:pt x="245338" y="130175"/>
                  </a:lnTo>
                  <a:lnTo>
                    <a:pt x="243001" y="131267"/>
                  </a:lnTo>
                  <a:lnTo>
                    <a:pt x="243154" y="133807"/>
                  </a:lnTo>
                  <a:lnTo>
                    <a:pt x="240207" y="131267"/>
                  </a:lnTo>
                  <a:lnTo>
                    <a:pt x="241579" y="136347"/>
                  </a:lnTo>
                  <a:lnTo>
                    <a:pt x="237363" y="136347"/>
                  </a:lnTo>
                  <a:lnTo>
                    <a:pt x="236639" y="132537"/>
                  </a:lnTo>
                  <a:lnTo>
                    <a:pt x="236664" y="138887"/>
                  </a:lnTo>
                  <a:lnTo>
                    <a:pt x="235343" y="136347"/>
                  </a:lnTo>
                  <a:lnTo>
                    <a:pt x="235673" y="140157"/>
                  </a:lnTo>
                  <a:lnTo>
                    <a:pt x="242785" y="140157"/>
                  </a:lnTo>
                  <a:lnTo>
                    <a:pt x="242277" y="138887"/>
                  </a:lnTo>
                  <a:lnTo>
                    <a:pt x="241769" y="137617"/>
                  </a:lnTo>
                  <a:lnTo>
                    <a:pt x="244335" y="141427"/>
                  </a:lnTo>
                  <a:lnTo>
                    <a:pt x="252476" y="145999"/>
                  </a:lnTo>
                  <a:lnTo>
                    <a:pt x="249974" y="143967"/>
                  </a:lnTo>
                  <a:lnTo>
                    <a:pt x="250355" y="142697"/>
                  </a:lnTo>
                  <a:lnTo>
                    <a:pt x="255562" y="145237"/>
                  </a:lnTo>
                  <a:lnTo>
                    <a:pt x="253428" y="143967"/>
                  </a:lnTo>
                  <a:lnTo>
                    <a:pt x="257175" y="143967"/>
                  </a:lnTo>
                  <a:lnTo>
                    <a:pt x="256184" y="142697"/>
                  </a:lnTo>
                  <a:lnTo>
                    <a:pt x="253225" y="138887"/>
                  </a:lnTo>
                  <a:lnTo>
                    <a:pt x="254533" y="137617"/>
                  </a:lnTo>
                  <a:lnTo>
                    <a:pt x="255054" y="138887"/>
                  </a:lnTo>
                  <a:lnTo>
                    <a:pt x="259016" y="142443"/>
                  </a:lnTo>
                  <a:lnTo>
                    <a:pt x="257911" y="137769"/>
                  </a:lnTo>
                  <a:lnTo>
                    <a:pt x="261404" y="140157"/>
                  </a:lnTo>
                  <a:lnTo>
                    <a:pt x="262153" y="140157"/>
                  </a:lnTo>
                  <a:lnTo>
                    <a:pt x="265912" y="138887"/>
                  </a:lnTo>
                  <a:lnTo>
                    <a:pt x="266217" y="137617"/>
                  </a:lnTo>
                  <a:lnTo>
                    <a:pt x="263931" y="137617"/>
                  </a:lnTo>
                  <a:lnTo>
                    <a:pt x="267855" y="135077"/>
                  </a:lnTo>
                  <a:lnTo>
                    <a:pt x="266636" y="133807"/>
                  </a:lnTo>
                  <a:lnTo>
                    <a:pt x="264210" y="131267"/>
                  </a:lnTo>
                  <a:lnTo>
                    <a:pt x="262991" y="129997"/>
                  </a:lnTo>
                  <a:lnTo>
                    <a:pt x="260565" y="127457"/>
                  </a:lnTo>
                  <a:lnTo>
                    <a:pt x="264058" y="124917"/>
                  </a:lnTo>
                  <a:lnTo>
                    <a:pt x="264629" y="126187"/>
                  </a:lnTo>
                  <a:lnTo>
                    <a:pt x="268998" y="131267"/>
                  </a:lnTo>
                  <a:lnTo>
                    <a:pt x="271221" y="129997"/>
                  </a:lnTo>
                  <a:close/>
                </a:path>
                <a:path w="372744" h="408304">
                  <a:moveTo>
                    <a:pt x="293039" y="108407"/>
                  </a:moveTo>
                  <a:lnTo>
                    <a:pt x="292290" y="108102"/>
                  </a:lnTo>
                  <a:lnTo>
                    <a:pt x="292328" y="108407"/>
                  </a:lnTo>
                  <a:lnTo>
                    <a:pt x="293039" y="108407"/>
                  </a:lnTo>
                  <a:close/>
                </a:path>
                <a:path w="372744" h="408304">
                  <a:moveTo>
                    <a:pt x="294970" y="108343"/>
                  </a:moveTo>
                  <a:lnTo>
                    <a:pt x="294208" y="108496"/>
                  </a:lnTo>
                  <a:lnTo>
                    <a:pt x="293585" y="108381"/>
                  </a:lnTo>
                  <a:lnTo>
                    <a:pt x="293039" y="108153"/>
                  </a:lnTo>
                  <a:lnTo>
                    <a:pt x="293484" y="108686"/>
                  </a:lnTo>
                  <a:lnTo>
                    <a:pt x="294106" y="108902"/>
                  </a:lnTo>
                  <a:lnTo>
                    <a:pt x="294970" y="108343"/>
                  </a:lnTo>
                  <a:close/>
                </a:path>
                <a:path w="372744" h="408304">
                  <a:moveTo>
                    <a:pt x="295122" y="70764"/>
                  </a:moveTo>
                  <a:lnTo>
                    <a:pt x="293547" y="70751"/>
                  </a:lnTo>
                  <a:lnTo>
                    <a:pt x="292138" y="71158"/>
                  </a:lnTo>
                  <a:lnTo>
                    <a:pt x="292442" y="73317"/>
                  </a:lnTo>
                  <a:lnTo>
                    <a:pt x="292785" y="73342"/>
                  </a:lnTo>
                  <a:lnTo>
                    <a:pt x="293027" y="73291"/>
                  </a:lnTo>
                  <a:lnTo>
                    <a:pt x="293344" y="73291"/>
                  </a:lnTo>
                  <a:lnTo>
                    <a:pt x="293725" y="72339"/>
                  </a:lnTo>
                  <a:lnTo>
                    <a:pt x="294182" y="71437"/>
                  </a:lnTo>
                  <a:lnTo>
                    <a:pt x="295122" y="70764"/>
                  </a:lnTo>
                  <a:close/>
                </a:path>
                <a:path w="372744" h="408304">
                  <a:moveTo>
                    <a:pt x="299656" y="71526"/>
                  </a:moveTo>
                  <a:lnTo>
                    <a:pt x="298500" y="69697"/>
                  </a:lnTo>
                  <a:lnTo>
                    <a:pt x="296887" y="69850"/>
                  </a:lnTo>
                  <a:lnTo>
                    <a:pt x="295859" y="70243"/>
                  </a:lnTo>
                  <a:lnTo>
                    <a:pt x="295122" y="70764"/>
                  </a:lnTo>
                  <a:lnTo>
                    <a:pt x="297256" y="70777"/>
                  </a:lnTo>
                  <a:lnTo>
                    <a:pt x="299656" y="71526"/>
                  </a:lnTo>
                  <a:close/>
                </a:path>
                <a:path w="372744" h="408304">
                  <a:moveTo>
                    <a:pt x="301891" y="285648"/>
                  </a:moveTo>
                  <a:lnTo>
                    <a:pt x="296621" y="288683"/>
                  </a:lnTo>
                  <a:lnTo>
                    <a:pt x="297040" y="289179"/>
                  </a:lnTo>
                  <a:lnTo>
                    <a:pt x="301891" y="285648"/>
                  </a:lnTo>
                  <a:close/>
                </a:path>
                <a:path w="372744" h="408304">
                  <a:moveTo>
                    <a:pt x="309270" y="86626"/>
                  </a:moveTo>
                  <a:lnTo>
                    <a:pt x="309194" y="85559"/>
                  </a:lnTo>
                  <a:lnTo>
                    <a:pt x="308521" y="85940"/>
                  </a:lnTo>
                  <a:lnTo>
                    <a:pt x="308622" y="86131"/>
                  </a:lnTo>
                  <a:lnTo>
                    <a:pt x="309105" y="86664"/>
                  </a:lnTo>
                  <a:lnTo>
                    <a:pt x="309270" y="86626"/>
                  </a:lnTo>
                  <a:close/>
                </a:path>
                <a:path w="372744" h="408304">
                  <a:moveTo>
                    <a:pt x="309460" y="86664"/>
                  </a:moveTo>
                  <a:lnTo>
                    <a:pt x="309270" y="86626"/>
                  </a:lnTo>
                  <a:lnTo>
                    <a:pt x="309460" y="86664"/>
                  </a:lnTo>
                  <a:close/>
                </a:path>
                <a:path w="372744" h="408304">
                  <a:moveTo>
                    <a:pt x="309460" y="85153"/>
                  </a:moveTo>
                  <a:lnTo>
                    <a:pt x="309194" y="85559"/>
                  </a:lnTo>
                  <a:lnTo>
                    <a:pt x="309359" y="85940"/>
                  </a:lnTo>
                  <a:lnTo>
                    <a:pt x="309410" y="85547"/>
                  </a:lnTo>
                  <a:lnTo>
                    <a:pt x="309460" y="85153"/>
                  </a:lnTo>
                  <a:close/>
                </a:path>
                <a:path w="372744" h="408304">
                  <a:moveTo>
                    <a:pt x="309613" y="86550"/>
                  </a:moveTo>
                  <a:lnTo>
                    <a:pt x="309359" y="85940"/>
                  </a:lnTo>
                  <a:lnTo>
                    <a:pt x="309448" y="86588"/>
                  </a:lnTo>
                  <a:lnTo>
                    <a:pt x="309613" y="86550"/>
                  </a:lnTo>
                  <a:close/>
                </a:path>
                <a:path w="372744" h="408304">
                  <a:moveTo>
                    <a:pt x="312521" y="325958"/>
                  </a:moveTo>
                  <a:lnTo>
                    <a:pt x="312267" y="323532"/>
                  </a:lnTo>
                  <a:lnTo>
                    <a:pt x="311238" y="323761"/>
                  </a:lnTo>
                  <a:lnTo>
                    <a:pt x="308000" y="321678"/>
                  </a:lnTo>
                  <a:lnTo>
                    <a:pt x="309651" y="324332"/>
                  </a:lnTo>
                  <a:lnTo>
                    <a:pt x="310692" y="324091"/>
                  </a:lnTo>
                  <a:lnTo>
                    <a:pt x="312521" y="325958"/>
                  </a:lnTo>
                  <a:close/>
                </a:path>
                <a:path w="372744" h="408304">
                  <a:moveTo>
                    <a:pt x="312585" y="89357"/>
                  </a:moveTo>
                  <a:lnTo>
                    <a:pt x="311099" y="86817"/>
                  </a:lnTo>
                  <a:lnTo>
                    <a:pt x="311556" y="86131"/>
                  </a:lnTo>
                  <a:lnTo>
                    <a:pt x="309613" y="86550"/>
                  </a:lnTo>
                  <a:lnTo>
                    <a:pt x="309499" y="86817"/>
                  </a:lnTo>
                  <a:lnTo>
                    <a:pt x="309245" y="86817"/>
                  </a:lnTo>
                  <a:lnTo>
                    <a:pt x="308356" y="86817"/>
                  </a:lnTo>
                  <a:lnTo>
                    <a:pt x="309676" y="87617"/>
                  </a:lnTo>
                  <a:lnTo>
                    <a:pt x="312585" y="89357"/>
                  </a:lnTo>
                  <a:close/>
                </a:path>
                <a:path w="372744" h="408304">
                  <a:moveTo>
                    <a:pt x="313118" y="81737"/>
                  </a:moveTo>
                  <a:lnTo>
                    <a:pt x="310235" y="79197"/>
                  </a:lnTo>
                  <a:lnTo>
                    <a:pt x="309460" y="85153"/>
                  </a:lnTo>
                  <a:lnTo>
                    <a:pt x="310057" y="84277"/>
                  </a:lnTo>
                  <a:lnTo>
                    <a:pt x="312305" y="84963"/>
                  </a:lnTo>
                  <a:lnTo>
                    <a:pt x="312762" y="84277"/>
                  </a:lnTo>
                  <a:lnTo>
                    <a:pt x="313118" y="81737"/>
                  </a:lnTo>
                  <a:close/>
                </a:path>
                <a:path w="372744" h="408304">
                  <a:moveTo>
                    <a:pt x="314223" y="85547"/>
                  </a:moveTo>
                  <a:lnTo>
                    <a:pt x="312305" y="84963"/>
                  </a:lnTo>
                  <a:lnTo>
                    <a:pt x="311556" y="86131"/>
                  </a:lnTo>
                  <a:lnTo>
                    <a:pt x="314223" y="85547"/>
                  </a:lnTo>
                  <a:close/>
                </a:path>
                <a:path w="372744" h="408304">
                  <a:moveTo>
                    <a:pt x="317576" y="52730"/>
                  </a:moveTo>
                  <a:lnTo>
                    <a:pt x="314896" y="50203"/>
                  </a:lnTo>
                  <a:lnTo>
                    <a:pt x="315836" y="50647"/>
                  </a:lnTo>
                  <a:lnTo>
                    <a:pt x="314337" y="47891"/>
                  </a:lnTo>
                  <a:lnTo>
                    <a:pt x="314972" y="56476"/>
                  </a:lnTo>
                  <a:lnTo>
                    <a:pt x="316649" y="52743"/>
                  </a:lnTo>
                  <a:lnTo>
                    <a:pt x="317576" y="52730"/>
                  </a:lnTo>
                  <a:close/>
                </a:path>
                <a:path w="372744" h="408304">
                  <a:moveTo>
                    <a:pt x="318046" y="49314"/>
                  </a:moveTo>
                  <a:lnTo>
                    <a:pt x="317792" y="49314"/>
                  </a:lnTo>
                  <a:lnTo>
                    <a:pt x="317639" y="49250"/>
                  </a:lnTo>
                  <a:lnTo>
                    <a:pt x="317436" y="49377"/>
                  </a:lnTo>
                  <a:lnTo>
                    <a:pt x="317182" y="49682"/>
                  </a:lnTo>
                  <a:lnTo>
                    <a:pt x="317563" y="49504"/>
                  </a:lnTo>
                  <a:lnTo>
                    <a:pt x="318046" y="49314"/>
                  </a:lnTo>
                  <a:close/>
                </a:path>
                <a:path w="372744" h="408304">
                  <a:moveTo>
                    <a:pt x="318211" y="48387"/>
                  </a:moveTo>
                  <a:lnTo>
                    <a:pt x="317550" y="48856"/>
                  </a:lnTo>
                  <a:lnTo>
                    <a:pt x="317627" y="49161"/>
                  </a:lnTo>
                  <a:lnTo>
                    <a:pt x="318211" y="48387"/>
                  </a:lnTo>
                  <a:close/>
                </a:path>
                <a:path w="372744" h="408304">
                  <a:moveTo>
                    <a:pt x="319278" y="47904"/>
                  </a:moveTo>
                  <a:lnTo>
                    <a:pt x="319087" y="47510"/>
                  </a:lnTo>
                  <a:lnTo>
                    <a:pt x="318820" y="47383"/>
                  </a:lnTo>
                  <a:lnTo>
                    <a:pt x="318503" y="48285"/>
                  </a:lnTo>
                  <a:lnTo>
                    <a:pt x="318820" y="48145"/>
                  </a:lnTo>
                  <a:lnTo>
                    <a:pt x="319278" y="47904"/>
                  </a:lnTo>
                  <a:close/>
                </a:path>
                <a:path w="372744" h="408304">
                  <a:moveTo>
                    <a:pt x="319468" y="49047"/>
                  </a:moveTo>
                  <a:lnTo>
                    <a:pt x="318998" y="49060"/>
                  </a:lnTo>
                  <a:lnTo>
                    <a:pt x="318516" y="49149"/>
                  </a:lnTo>
                  <a:lnTo>
                    <a:pt x="318058" y="49314"/>
                  </a:lnTo>
                  <a:lnTo>
                    <a:pt x="318338" y="49326"/>
                  </a:lnTo>
                  <a:lnTo>
                    <a:pt x="318770" y="49263"/>
                  </a:lnTo>
                  <a:lnTo>
                    <a:pt x="319468" y="49047"/>
                  </a:lnTo>
                  <a:close/>
                </a:path>
                <a:path w="372744" h="408304">
                  <a:moveTo>
                    <a:pt x="324027" y="41529"/>
                  </a:moveTo>
                  <a:lnTo>
                    <a:pt x="323583" y="41998"/>
                  </a:lnTo>
                  <a:lnTo>
                    <a:pt x="323748" y="42062"/>
                  </a:lnTo>
                  <a:lnTo>
                    <a:pt x="324027" y="41529"/>
                  </a:lnTo>
                  <a:close/>
                </a:path>
                <a:path w="372744" h="408304">
                  <a:moveTo>
                    <a:pt x="325005" y="42900"/>
                  </a:moveTo>
                  <a:lnTo>
                    <a:pt x="324777" y="42684"/>
                  </a:lnTo>
                  <a:lnTo>
                    <a:pt x="324523" y="42443"/>
                  </a:lnTo>
                  <a:lnTo>
                    <a:pt x="323748" y="42062"/>
                  </a:lnTo>
                  <a:lnTo>
                    <a:pt x="322999" y="43459"/>
                  </a:lnTo>
                  <a:lnTo>
                    <a:pt x="323634" y="42684"/>
                  </a:lnTo>
                  <a:lnTo>
                    <a:pt x="324319" y="42913"/>
                  </a:lnTo>
                  <a:lnTo>
                    <a:pt x="325005" y="42900"/>
                  </a:lnTo>
                  <a:close/>
                </a:path>
                <a:path w="372744" h="408304">
                  <a:moveTo>
                    <a:pt x="327863" y="53797"/>
                  </a:moveTo>
                  <a:lnTo>
                    <a:pt x="327736" y="52552"/>
                  </a:lnTo>
                  <a:lnTo>
                    <a:pt x="327863" y="53797"/>
                  </a:lnTo>
                  <a:close/>
                </a:path>
                <a:path w="372744" h="408304">
                  <a:moveTo>
                    <a:pt x="328434" y="54648"/>
                  </a:moveTo>
                  <a:lnTo>
                    <a:pt x="328079" y="54140"/>
                  </a:lnTo>
                  <a:lnTo>
                    <a:pt x="327914" y="53771"/>
                  </a:lnTo>
                  <a:lnTo>
                    <a:pt x="328053" y="54190"/>
                  </a:lnTo>
                  <a:lnTo>
                    <a:pt x="328434" y="54648"/>
                  </a:lnTo>
                  <a:close/>
                </a:path>
                <a:path w="372744" h="408304">
                  <a:moveTo>
                    <a:pt x="330301" y="41706"/>
                  </a:moveTo>
                  <a:lnTo>
                    <a:pt x="327202" y="39827"/>
                  </a:lnTo>
                  <a:lnTo>
                    <a:pt x="329806" y="41935"/>
                  </a:lnTo>
                  <a:lnTo>
                    <a:pt x="330301" y="41706"/>
                  </a:lnTo>
                  <a:close/>
                </a:path>
                <a:path w="372744" h="408304">
                  <a:moveTo>
                    <a:pt x="330390" y="57391"/>
                  </a:moveTo>
                  <a:lnTo>
                    <a:pt x="330022" y="57048"/>
                  </a:lnTo>
                  <a:lnTo>
                    <a:pt x="330047" y="56642"/>
                  </a:lnTo>
                  <a:lnTo>
                    <a:pt x="330161" y="56222"/>
                  </a:lnTo>
                  <a:lnTo>
                    <a:pt x="329057" y="57124"/>
                  </a:lnTo>
                  <a:lnTo>
                    <a:pt x="327507" y="57746"/>
                  </a:lnTo>
                  <a:lnTo>
                    <a:pt x="328142" y="58356"/>
                  </a:lnTo>
                  <a:lnTo>
                    <a:pt x="330390" y="57391"/>
                  </a:lnTo>
                  <a:close/>
                </a:path>
                <a:path w="372744" h="408304">
                  <a:moveTo>
                    <a:pt x="331419" y="42367"/>
                  </a:moveTo>
                  <a:lnTo>
                    <a:pt x="330492" y="41617"/>
                  </a:lnTo>
                  <a:lnTo>
                    <a:pt x="330301" y="41706"/>
                  </a:lnTo>
                  <a:lnTo>
                    <a:pt x="331419" y="42367"/>
                  </a:lnTo>
                  <a:close/>
                </a:path>
                <a:path w="372744" h="408304">
                  <a:moveTo>
                    <a:pt x="331597" y="41097"/>
                  </a:moveTo>
                  <a:lnTo>
                    <a:pt x="328295" y="39827"/>
                  </a:lnTo>
                  <a:lnTo>
                    <a:pt x="330492" y="41617"/>
                  </a:lnTo>
                  <a:lnTo>
                    <a:pt x="331597" y="41097"/>
                  </a:lnTo>
                  <a:close/>
                </a:path>
                <a:path w="372744" h="408304">
                  <a:moveTo>
                    <a:pt x="331749" y="37769"/>
                  </a:moveTo>
                  <a:lnTo>
                    <a:pt x="330301" y="35928"/>
                  </a:lnTo>
                  <a:lnTo>
                    <a:pt x="330365" y="37769"/>
                  </a:lnTo>
                  <a:lnTo>
                    <a:pt x="331749" y="37769"/>
                  </a:lnTo>
                  <a:close/>
                </a:path>
                <a:path w="372744" h="408304">
                  <a:moveTo>
                    <a:pt x="331927" y="43637"/>
                  </a:moveTo>
                  <a:lnTo>
                    <a:pt x="329806" y="41935"/>
                  </a:lnTo>
                  <a:lnTo>
                    <a:pt x="328866" y="42367"/>
                  </a:lnTo>
                  <a:lnTo>
                    <a:pt x="329069" y="44005"/>
                  </a:lnTo>
                  <a:lnTo>
                    <a:pt x="331927" y="43637"/>
                  </a:lnTo>
                  <a:close/>
                </a:path>
                <a:path w="372744" h="408304">
                  <a:moveTo>
                    <a:pt x="334556" y="55067"/>
                  </a:moveTo>
                  <a:lnTo>
                    <a:pt x="332917" y="51257"/>
                  </a:lnTo>
                  <a:lnTo>
                    <a:pt x="332371" y="49987"/>
                  </a:lnTo>
                  <a:lnTo>
                    <a:pt x="329133" y="49987"/>
                  </a:lnTo>
                  <a:lnTo>
                    <a:pt x="329488" y="47447"/>
                  </a:lnTo>
                  <a:lnTo>
                    <a:pt x="329171" y="44907"/>
                  </a:lnTo>
                  <a:lnTo>
                    <a:pt x="329069" y="44005"/>
                  </a:lnTo>
                  <a:lnTo>
                    <a:pt x="322008" y="44907"/>
                  </a:lnTo>
                  <a:lnTo>
                    <a:pt x="323100" y="45402"/>
                  </a:lnTo>
                  <a:lnTo>
                    <a:pt x="323773" y="47447"/>
                  </a:lnTo>
                  <a:lnTo>
                    <a:pt x="319125" y="46177"/>
                  </a:lnTo>
                  <a:lnTo>
                    <a:pt x="319989" y="47447"/>
                  </a:lnTo>
                  <a:lnTo>
                    <a:pt x="321322" y="47447"/>
                  </a:lnTo>
                  <a:lnTo>
                    <a:pt x="319290" y="48717"/>
                  </a:lnTo>
                  <a:lnTo>
                    <a:pt x="319443" y="48717"/>
                  </a:lnTo>
                  <a:lnTo>
                    <a:pt x="319633" y="49987"/>
                  </a:lnTo>
                  <a:lnTo>
                    <a:pt x="321779" y="49987"/>
                  </a:lnTo>
                  <a:lnTo>
                    <a:pt x="322821" y="52527"/>
                  </a:lnTo>
                  <a:lnTo>
                    <a:pt x="320154" y="55067"/>
                  </a:lnTo>
                  <a:lnTo>
                    <a:pt x="320243" y="57607"/>
                  </a:lnTo>
                  <a:lnTo>
                    <a:pt x="318884" y="57607"/>
                  </a:lnTo>
                  <a:lnTo>
                    <a:pt x="319722" y="56337"/>
                  </a:lnTo>
                  <a:lnTo>
                    <a:pt x="318325" y="55067"/>
                  </a:lnTo>
                  <a:lnTo>
                    <a:pt x="318452" y="57607"/>
                  </a:lnTo>
                  <a:lnTo>
                    <a:pt x="316522" y="56337"/>
                  </a:lnTo>
                  <a:lnTo>
                    <a:pt x="314706" y="56972"/>
                  </a:lnTo>
                  <a:lnTo>
                    <a:pt x="314693" y="56337"/>
                  </a:lnTo>
                  <a:lnTo>
                    <a:pt x="314045" y="56337"/>
                  </a:lnTo>
                  <a:lnTo>
                    <a:pt x="314248" y="57137"/>
                  </a:lnTo>
                  <a:lnTo>
                    <a:pt x="312877" y="57607"/>
                  </a:lnTo>
                  <a:lnTo>
                    <a:pt x="314121" y="53797"/>
                  </a:lnTo>
                  <a:lnTo>
                    <a:pt x="311975" y="56337"/>
                  </a:lnTo>
                  <a:lnTo>
                    <a:pt x="309753" y="56337"/>
                  </a:lnTo>
                  <a:lnTo>
                    <a:pt x="307682" y="57607"/>
                  </a:lnTo>
                  <a:lnTo>
                    <a:pt x="307403" y="58877"/>
                  </a:lnTo>
                  <a:lnTo>
                    <a:pt x="306044" y="58877"/>
                  </a:lnTo>
                  <a:lnTo>
                    <a:pt x="306946" y="62687"/>
                  </a:lnTo>
                  <a:lnTo>
                    <a:pt x="306374" y="61417"/>
                  </a:lnTo>
                  <a:lnTo>
                    <a:pt x="304266" y="65227"/>
                  </a:lnTo>
                  <a:lnTo>
                    <a:pt x="303784" y="65227"/>
                  </a:lnTo>
                  <a:lnTo>
                    <a:pt x="300355" y="67767"/>
                  </a:lnTo>
                  <a:lnTo>
                    <a:pt x="300228" y="74117"/>
                  </a:lnTo>
                  <a:lnTo>
                    <a:pt x="293357" y="74117"/>
                  </a:lnTo>
                  <a:lnTo>
                    <a:pt x="292747" y="75387"/>
                  </a:lnTo>
                  <a:lnTo>
                    <a:pt x="292214" y="76657"/>
                  </a:lnTo>
                  <a:lnTo>
                    <a:pt x="289915" y="77927"/>
                  </a:lnTo>
                  <a:lnTo>
                    <a:pt x="287997" y="76657"/>
                  </a:lnTo>
                  <a:lnTo>
                    <a:pt x="287185" y="79197"/>
                  </a:lnTo>
                  <a:lnTo>
                    <a:pt x="282321" y="79197"/>
                  </a:lnTo>
                  <a:lnTo>
                    <a:pt x="283375" y="81737"/>
                  </a:lnTo>
                  <a:lnTo>
                    <a:pt x="277660" y="77927"/>
                  </a:lnTo>
                  <a:lnTo>
                    <a:pt x="275818" y="86817"/>
                  </a:lnTo>
                  <a:lnTo>
                    <a:pt x="272656" y="88087"/>
                  </a:lnTo>
                  <a:lnTo>
                    <a:pt x="274637" y="90627"/>
                  </a:lnTo>
                  <a:lnTo>
                    <a:pt x="272859" y="91897"/>
                  </a:lnTo>
                  <a:lnTo>
                    <a:pt x="271907" y="94437"/>
                  </a:lnTo>
                  <a:lnTo>
                    <a:pt x="270700" y="96977"/>
                  </a:lnTo>
                  <a:lnTo>
                    <a:pt x="272656" y="98247"/>
                  </a:lnTo>
                  <a:lnTo>
                    <a:pt x="272427" y="102057"/>
                  </a:lnTo>
                  <a:lnTo>
                    <a:pt x="266865" y="102057"/>
                  </a:lnTo>
                  <a:lnTo>
                    <a:pt x="265582" y="103327"/>
                  </a:lnTo>
                  <a:lnTo>
                    <a:pt x="264287" y="104597"/>
                  </a:lnTo>
                  <a:lnTo>
                    <a:pt x="263779" y="103327"/>
                  </a:lnTo>
                  <a:lnTo>
                    <a:pt x="265569" y="103327"/>
                  </a:lnTo>
                  <a:lnTo>
                    <a:pt x="258114" y="102057"/>
                  </a:lnTo>
                  <a:lnTo>
                    <a:pt x="261251" y="112217"/>
                  </a:lnTo>
                  <a:lnTo>
                    <a:pt x="263944" y="112217"/>
                  </a:lnTo>
                  <a:lnTo>
                    <a:pt x="264210" y="110947"/>
                  </a:lnTo>
                  <a:lnTo>
                    <a:pt x="266115" y="112217"/>
                  </a:lnTo>
                  <a:lnTo>
                    <a:pt x="266344" y="110947"/>
                  </a:lnTo>
                  <a:lnTo>
                    <a:pt x="266788" y="108407"/>
                  </a:lnTo>
                  <a:lnTo>
                    <a:pt x="268960" y="113487"/>
                  </a:lnTo>
                  <a:lnTo>
                    <a:pt x="272618" y="124917"/>
                  </a:lnTo>
                  <a:lnTo>
                    <a:pt x="273443" y="129997"/>
                  </a:lnTo>
                  <a:lnTo>
                    <a:pt x="275742" y="129997"/>
                  </a:lnTo>
                  <a:lnTo>
                    <a:pt x="275386" y="131267"/>
                  </a:lnTo>
                  <a:lnTo>
                    <a:pt x="277088" y="128727"/>
                  </a:lnTo>
                  <a:lnTo>
                    <a:pt x="279006" y="129997"/>
                  </a:lnTo>
                  <a:lnTo>
                    <a:pt x="278015" y="131267"/>
                  </a:lnTo>
                  <a:lnTo>
                    <a:pt x="277558" y="132537"/>
                  </a:lnTo>
                  <a:lnTo>
                    <a:pt x="282625" y="128727"/>
                  </a:lnTo>
                  <a:lnTo>
                    <a:pt x="279666" y="126187"/>
                  </a:lnTo>
                  <a:lnTo>
                    <a:pt x="283108" y="123647"/>
                  </a:lnTo>
                  <a:lnTo>
                    <a:pt x="280644" y="121107"/>
                  </a:lnTo>
                  <a:lnTo>
                    <a:pt x="278892" y="128727"/>
                  </a:lnTo>
                  <a:lnTo>
                    <a:pt x="275932" y="126187"/>
                  </a:lnTo>
                  <a:lnTo>
                    <a:pt x="273710" y="117297"/>
                  </a:lnTo>
                  <a:lnTo>
                    <a:pt x="277228" y="114757"/>
                  </a:lnTo>
                  <a:lnTo>
                    <a:pt x="279095" y="116027"/>
                  </a:lnTo>
                  <a:lnTo>
                    <a:pt x="281559" y="121107"/>
                  </a:lnTo>
                  <a:lnTo>
                    <a:pt x="282549" y="122377"/>
                  </a:lnTo>
                  <a:lnTo>
                    <a:pt x="281990" y="121107"/>
                  </a:lnTo>
                  <a:lnTo>
                    <a:pt x="283591" y="117297"/>
                  </a:lnTo>
                  <a:lnTo>
                    <a:pt x="284543" y="117297"/>
                  </a:lnTo>
                  <a:lnTo>
                    <a:pt x="284734" y="119837"/>
                  </a:lnTo>
                  <a:lnTo>
                    <a:pt x="287451" y="119837"/>
                  </a:lnTo>
                  <a:lnTo>
                    <a:pt x="286004" y="117297"/>
                  </a:lnTo>
                  <a:lnTo>
                    <a:pt x="284543" y="114757"/>
                  </a:lnTo>
                  <a:lnTo>
                    <a:pt x="283819" y="113487"/>
                  </a:lnTo>
                  <a:lnTo>
                    <a:pt x="288467" y="114757"/>
                  </a:lnTo>
                  <a:lnTo>
                    <a:pt x="289344" y="114757"/>
                  </a:lnTo>
                  <a:lnTo>
                    <a:pt x="294081" y="116027"/>
                  </a:lnTo>
                  <a:lnTo>
                    <a:pt x="292582" y="114757"/>
                  </a:lnTo>
                  <a:lnTo>
                    <a:pt x="290449" y="113487"/>
                  </a:lnTo>
                  <a:lnTo>
                    <a:pt x="288315" y="112217"/>
                  </a:lnTo>
                  <a:lnTo>
                    <a:pt x="284594" y="108407"/>
                  </a:lnTo>
                  <a:lnTo>
                    <a:pt x="280860" y="104597"/>
                  </a:lnTo>
                  <a:lnTo>
                    <a:pt x="278384" y="102057"/>
                  </a:lnTo>
                  <a:lnTo>
                    <a:pt x="276796" y="99517"/>
                  </a:lnTo>
                  <a:lnTo>
                    <a:pt x="285838" y="99517"/>
                  </a:lnTo>
                  <a:lnTo>
                    <a:pt x="289445" y="100787"/>
                  </a:lnTo>
                  <a:lnTo>
                    <a:pt x="289941" y="107137"/>
                  </a:lnTo>
                  <a:lnTo>
                    <a:pt x="292290" y="108102"/>
                  </a:lnTo>
                  <a:lnTo>
                    <a:pt x="292036" y="105867"/>
                  </a:lnTo>
                  <a:lnTo>
                    <a:pt x="293395" y="105867"/>
                  </a:lnTo>
                  <a:lnTo>
                    <a:pt x="294030" y="108407"/>
                  </a:lnTo>
                  <a:lnTo>
                    <a:pt x="295300" y="107137"/>
                  </a:lnTo>
                  <a:lnTo>
                    <a:pt x="294462" y="105867"/>
                  </a:lnTo>
                  <a:lnTo>
                    <a:pt x="292785" y="103327"/>
                  </a:lnTo>
                  <a:lnTo>
                    <a:pt x="293700" y="103327"/>
                  </a:lnTo>
                  <a:lnTo>
                    <a:pt x="294487" y="100787"/>
                  </a:lnTo>
                  <a:lnTo>
                    <a:pt x="295948" y="102057"/>
                  </a:lnTo>
                  <a:lnTo>
                    <a:pt x="297675" y="100787"/>
                  </a:lnTo>
                  <a:lnTo>
                    <a:pt x="295300" y="99517"/>
                  </a:lnTo>
                  <a:lnTo>
                    <a:pt x="293243" y="93167"/>
                  </a:lnTo>
                  <a:lnTo>
                    <a:pt x="294030" y="90627"/>
                  </a:lnTo>
                  <a:lnTo>
                    <a:pt x="294640" y="90627"/>
                  </a:lnTo>
                  <a:lnTo>
                    <a:pt x="296506" y="91897"/>
                  </a:lnTo>
                  <a:lnTo>
                    <a:pt x="296900" y="91617"/>
                  </a:lnTo>
                  <a:lnTo>
                    <a:pt x="298246" y="90627"/>
                  </a:lnTo>
                  <a:lnTo>
                    <a:pt x="299986" y="89357"/>
                  </a:lnTo>
                  <a:lnTo>
                    <a:pt x="302971" y="89357"/>
                  </a:lnTo>
                  <a:lnTo>
                    <a:pt x="306006" y="85547"/>
                  </a:lnTo>
                  <a:lnTo>
                    <a:pt x="306959" y="86817"/>
                  </a:lnTo>
                  <a:lnTo>
                    <a:pt x="308483" y="85966"/>
                  </a:lnTo>
                  <a:lnTo>
                    <a:pt x="308114" y="85547"/>
                  </a:lnTo>
                  <a:lnTo>
                    <a:pt x="305841" y="83007"/>
                  </a:lnTo>
                  <a:lnTo>
                    <a:pt x="305587" y="81737"/>
                  </a:lnTo>
                  <a:lnTo>
                    <a:pt x="304800" y="77927"/>
                  </a:lnTo>
                  <a:lnTo>
                    <a:pt x="304546" y="76657"/>
                  </a:lnTo>
                  <a:lnTo>
                    <a:pt x="306184" y="72847"/>
                  </a:lnTo>
                  <a:lnTo>
                    <a:pt x="307886" y="69037"/>
                  </a:lnTo>
                  <a:lnTo>
                    <a:pt x="309486" y="74117"/>
                  </a:lnTo>
                  <a:lnTo>
                    <a:pt x="309435" y="72847"/>
                  </a:lnTo>
                  <a:lnTo>
                    <a:pt x="314794" y="69037"/>
                  </a:lnTo>
                  <a:lnTo>
                    <a:pt x="307581" y="62687"/>
                  </a:lnTo>
                  <a:lnTo>
                    <a:pt x="313982" y="61417"/>
                  </a:lnTo>
                  <a:lnTo>
                    <a:pt x="317715" y="62687"/>
                  </a:lnTo>
                  <a:lnTo>
                    <a:pt x="318338" y="66497"/>
                  </a:lnTo>
                  <a:lnTo>
                    <a:pt x="320243" y="67767"/>
                  </a:lnTo>
                  <a:lnTo>
                    <a:pt x="318998" y="70307"/>
                  </a:lnTo>
                  <a:lnTo>
                    <a:pt x="315709" y="69037"/>
                  </a:lnTo>
                  <a:lnTo>
                    <a:pt x="314401" y="70307"/>
                  </a:lnTo>
                  <a:lnTo>
                    <a:pt x="317144" y="70307"/>
                  </a:lnTo>
                  <a:lnTo>
                    <a:pt x="317207" y="71577"/>
                  </a:lnTo>
                  <a:lnTo>
                    <a:pt x="316369" y="72847"/>
                  </a:lnTo>
                  <a:lnTo>
                    <a:pt x="314998" y="72847"/>
                  </a:lnTo>
                  <a:lnTo>
                    <a:pt x="318249" y="74117"/>
                  </a:lnTo>
                  <a:lnTo>
                    <a:pt x="323405" y="66497"/>
                  </a:lnTo>
                  <a:lnTo>
                    <a:pt x="328853" y="63957"/>
                  </a:lnTo>
                  <a:lnTo>
                    <a:pt x="328777" y="62687"/>
                  </a:lnTo>
                  <a:lnTo>
                    <a:pt x="329158" y="61417"/>
                  </a:lnTo>
                  <a:lnTo>
                    <a:pt x="327761" y="61417"/>
                  </a:lnTo>
                  <a:lnTo>
                    <a:pt x="326910" y="62687"/>
                  </a:lnTo>
                  <a:lnTo>
                    <a:pt x="324104" y="61417"/>
                  </a:lnTo>
                  <a:lnTo>
                    <a:pt x="326694" y="57607"/>
                  </a:lnTo>
                  <a:lnTo>
                    <a:pt x="324421" y="57607"/>
                  </a:lnTo>
                  <a:lnTo>
                    <a:pt x="324586" y="56337"/>
                  </a:lnTo>
                  <a:lnTo>
                    <a:pt x="324599" y="51257"/>
                  </a:lnTo>
                  <a:lnTo>
                    <a:pt x="327774" y="51257"/>
                  </a:lnTo>
                  <a:lnTo>
                    <a:pt x="330631" y="52527"/>
                  </a:lnTo>
                  <a:lnTo>
                    <a:pt x="327736" y="52527"/>
                  </a:lnTo>
                  <a:lnTo>
                    <a:pt x="334556" y="55067"/>
                  </a:lnTo>
                  <a:close/>
                </a:path>
                <a:path w="372744" h="408304">
                  <a:moveTo>
                    <a:pt x="334746" y="46113"/>
                  </a:moveTo>
                  <a:lnTo>
                    <a:pt x="334645" y="46240"/>
                  </a:lnTo>
                  <a:lnTo>
                    <a:pt x="332613" y="43522"/>
                  </a:lnTo>
                  <a:lnTo>
                    <a:pt x="331825" y="47218"/>
                  </a:lnTo>
                  <a:lnTo>
                    <a:pt x="333565" y="48882"/>
                  </a:lnTo>
                  <a:lnTo>
                    <a:pt x="333971" y="47409"/>
                  </a:lnTo>
                  <a:lnTo>
                    <a:pt x="334746" y="46113"/>
                  </a:lnTo>
                  <a:close/>
                </a:path>
                <a:path w="372744" h="408304">
                  <a:moveTo>
                    <a:pt x="334873" y="34518"/>
                  </a:moveTo>
                  <a:lnTo>
                    <a:pt x="333413" y="32219"/>
                  </a:lnTo>
                  <a:lnTo>
                    <a:pt x="334467" y="36372"/>
                  </a:lnTo>
                  <a:lnTo>
                    <a:pt x="334873" y="34518"/>
                  </a:lnTo>
                  <a:close/>
                </a:path>
                <a:path w="372744" h="408304">
                  <a:moveTo>
                    <a:pt x="335889" y="44894"/>
                  </a:moveTo>
                  <a:lnTo>
                    <a:pt x="335114" y="43789"/>
                  </a:lnTo>
                  <a:lnTo>
                    <a:pt x="335292" y="45046"/>
                  </a:lnTo>
                  <a:lnTo>
                    <a:pt x="334937" y="45834"/>
                  </a:lnTo>
                  <a:lnTo>
                    <a:pt x="335191" y="45453"/>
                  </a:lnTo>
                  <a:lnTo>
                    <a:pt x="335483" y="45097"/>
                  </a:lnTo>
                  <a:lnTo>
                    <a:pt x="335889" y="44894"/>
                  </a:lnTo>
                  <a:close/>
                </a:path>
                <a:path w="372744" h="408304">
                  <a:moveTo>
                    <a:pt x="336461" y="35407"/>
                  </a:moveTo>
                  <a:lnTo>
                    <a:pt x="336283" y="35179"/>
                  </a:lnTo>
                  <a:lnTo>
                    <a:pt x="336194" y="35052"/>
                  </a:lnTo>
                  <a:lnTo>
                    <a:pt x="336016" y="35191"/>
                  </a:lnTo>
                  <a:lnTo>
                    <a:pt x="336461" y="35407"/>
                  </a:lnTo>
                  <a:close/>
                </a:path>
                <a:path w="372744" h="408304">
                  <a:moveTo>
                    <a:pt x="338010" y="52260"/>
                  </a:moveTo>
                  <a:lnTo>
                    <a:pt x="335635" y="50419"/>
                  </a:lnTo>
                  <a:lnTo>
                    <a:pt x="336638" y="52730"/>
                  </a:lnTo>
                  <a:lnTo>
                    <a:pt x="338010" y="52260"/>
                  </a:lnTo>
                  <a:close/>
                </a:path>
                <a:path w="372744" h="408304">
                  <a:moveTo>
                    <a:pt x="340093" y="32054"/>
                  </a:moveTo>
                  <a:lnTo>
                    <a:pt x="339077" y="32423"/>
                  </a:lnTo>
                  <a:lnTo>
                    <a:pt x="337921" y="32207"/>
                  </a:lnTo>
                  <a:lnTo>
                    <a:pt x="335724" y="31737"/>
                  </a:lnTo>
                  <a:lnTo>
                    <a:pt x="335407" y="33553"/>
                  </a:lnTo>
                  <a:lnTo>
                    <a:pt x="335762" y="34404"/>
                  </a:lnTo>
                  <a:lnTo>
                    <a:pt x="336194" y="35052"/>
                  </a:lnTo>
                  <a:lnTo>
                    <a:pt x="339623" y="32397"/>
                  </a:lnTo>
                  <a:lnTo>
                    <a:pt x="339636" y="32854"/>
                  </a:lnTo>
                  <a:lnTo>
                    <a:pt x="340093" y="32054"/>
                  </a:lnTo>
                  <a:close/>
                </a:path>
                <a:path w="372744" h="408304">
                  <a:moveTo>
                    <a:pt x="341058" y="43332"/>
                  </a:moveTo>
                  <a:lnTo>
                    <a:pt x="340398" y="42100"/>
                  </a:lnTo>
                  <a:lnTo>
                    <a:pt x="338556" y="42100"/>
                  </a:lnTo>
                  <a:lnTo>
                    <a:pt x="341058" y="43332"/>
                  </a:lnTo>
                  <a:close/>
                </a:path>
                <a:path w="372744" h="408304">
                  <a:moveTo>
                    <a:pt x="341376" y="43484"/>
                  </a:moveTo>
                  <a:lnTo>
                    <a:pt x="341058" y="43332"/>
                  </a:lnTo>
                  <a:lnTo>
                    <a:pt x="341249" y="43688"/>
                  </a:lnTo>
                  <a:lnTo>
                    <a:pt x="341376" y="43484"/>
                  </a:lnTo>
                  <a:close/>
                </a:path>
                <a:path w="372744" h="408304">
                  <a:moveTo>
                    <a:pt x="341655" y="24536"/>
                  </a:moveTo>
                  <a:lnTo>
                    <a:pt x="341591" y="23583"/>
                  </a:lnTo>
                  <a:lnTo>
                    <a:pt x="341553" y="22567"/>
                  </a:lnTo>
                  <a:lnTo>
                    <a:pt x="341363" y="23279"/>
                  </a:lnTo>
                  <a:lnTo>
                    <a:pt x="341299" y="24104"/>
                  </a:lnTo>
                  <a:lnTo>
                    <a:pt x="341503" y="25222"/>
                  </a:lnTo>
                  <a:lnTo>
                    <a:pt x="341655" y="24536"/>
                  </a:lnTo>
                  <a:close/>
                </a:path>
                <a:path w="372744" h="408304">
                  <a:moveTo>
                    <a:pt x="342061" y="28181"/>
                  </a:moveTo>
                  <a:lnTo>
                    <a:pt x="341172" y="27901"/>
                  </a:lnTo>
                  <a:lnTo>
                    <a:pt x="339623" y="27635"/>
                  </a:lnTo>
                  <a:lnTo>
                    <a:pt x="339940" y="28232"/>
                  </a:lnTo>
                  <a:lnTo>
                    <a:pt x="340652" y="28295"/>
                  </a:lnTo>
                  <a:lnTo>
                    <a:pt x="341350" y="28257"/>
                  </a:lnTo>
                  <a:lnTo>
                    <a:pt x="342061" y="28181"/>
                  </a:lnTo>
                  <a:close/>
                </a:path>
                <a:path w="372744" h="408304">
                  <a:moveTo>
                    <a:pt x="342176" y="38544"/>
                  </a:moveTo>
                  <a:lnTo>
                    <a:pt x="340690" y="37376"/>
                  </a:lnTo>
                  <a:lnTo>
                    <a:pt x="336461" y="35407"/>
                  </a:lnTo>
                  <a:lnTo>
                    <a:pt x="337096" y="36195"/>
                  </a:lnTo>
                  <a:lnTo>
                    <a:pt x="337731" y="36893"/>
                  </a:lnTo>
                  <a:lnTo>
                    <a:pt x="337070" y="39344"/>
                  </a:lnTo>
                  <a:lnTo>
                    <a:pt x="338480" y="39789"/>
                  </a:lnTo>
                  <a:lnTo>
                    <a:pt x="342176" y="38544"/>
                  </a:lnTo>
                  <a:close/>
                </a:path>
                <a:path w="372744" h="408304">
                  <a:moveTo>
                    <a:pt x="342595" y="38874"/>
                  </a:moveTo>
                  <a:lnTo>
                    <a:pt x="342582" y="38392"/>
                  </a:lnTo>
                  <a:lnTo>
                    <a:pt x="342176" y="38544"/>
                  </a:lnTo>
                  <a:lnTo>
                    <a:pt x="342595" y="38874"/>
                  </a:lnTo>
                  <a:close/>
                </a:path>
                <a:path w="372744" h="408304">
                  <a:moveTo>
                    <a:pt x="343281" y="29413"/>
                  </a:moveTo>
                  <a:lnTo>
                    <a:pt x="343001" y="29413"/>
                  </a:lnTo>
                  <a:lnTo>
                    <a:pt x="343090" y="29603"/>
                  </a:lnTo>
                  <a:lnTo>
                    <a:pt x="343217" y="29603"/>
                  </a:lnTo>
                  <a:lnTo>
                    <a:pt x="343281" y="29413"/>
                  </a:lnTo>
                  <a:close/>
                </a:path>
                <a:path w="372744" h="408304">
                  <a:moveTo>
                    <a:pt x="343395" y="48247"/>
                  </a:moveTo>
                  <a:lnTo>
                    <a:pt x="343382" y="48094"/>
                  </a:lnTo>
                  <a:lnTo>
                    <a:pt x="342900" y="47625"/>
                  </a:lnTo>
                  <a:lnTo>
                    <a:pt x="343395" y="48247"/>
                  </a:lnTo>
                  <a:close/>
                </a:path>
                <a:path w="372744" h="408304">
                  <a:moveTo>
                    <a:pt x="344347" y="49466"/>
                  </a:moveTo>
                  <a:lnTo>
                    <a:pt x="343395" y="48247"/>
                  </a:lnTo>
                  <a:lnTo>
                    <a:pt x="343433" y="49479"/>
                  </a:lnTo>
                  <a:lnTo>
                    <a:pt x="344347" y="49466"/>
                  </a:lnTo>
                  <a:close/>
                </a:path>
                <a:path w="372744" h="408304">
                  <a:moveTo>
                    <a:pt x="344436" y="27609"/>
                  </a:moveTo>
                  <a:lnTo>
                    <a:pt x="343674" y="27876"/>
                  </a:lnTo>
                  <a:lnTo>
                    <a:pt x="342887" y="28079"/>
                  </a:lnTo>
                  <a:lnTo>
                    <a:pt x="342061" y="28181"/>
                  </a:lnTo>
                  <a:lnTo>
                    <a:pt x="342239" y="28232"/>
                  </a:lnTo>
                  <a:lnTo>
                    <a:pt x="342620" y="28359"/>
                  </a:lnTo>
                  <a:lnTo>
                    <a:pt x="342798" y="28473"/>
                  </a:lnTo>
                  <a:lnTo>
                    <a:pt x="342519" y="28473"/>
                  </a:lnTo>
                  <a:lnTo>
                    <a:pt x="342569" y="28663"/>
                  </a:lnTo>
                  <a:lnTo>
                    <a:pt x="342709" y="28841"/>
                  </a:lnTo>
                  <a:lnTo>
                    <a:pt x="342988" y="29400"/>
                  </a:lnTo>
                  <a:lnTo>
                    <a:pt x="341744" y="29819"/>
                  </a:lnTo>
                  <a:lnTo>
                    <a:pt x="342404" y="29044"/>
                  </a:lnTo>
                  <a:lnTo>
                    <a:pt x="342366" y="28346"/>
                  </a:lnTo>
                  <a:lnTo>
                    <a:pt x="342239" y="28232"/>
                  </a:lnTo>
                  <a:lnTo>
                    <a:pt x="340093" y="32054"/>
                  </a:lnTo>
                  <a:lnTo>
                    <a:pt x="340982" y="31737"/>
                  </a:lnTo>
                  <a:lnTo>
                    <a:pt x="341744" y="30937"/>
                  </a:lnTo>
                  <a:lnTo>
                    <a:pt x="342658" y="29819"/>
                  </a:lnTo>
                  <a:lnTo>
                    <a:pt x="343001" y="29413"/>
                  </a:lnTo>
                  <a:lnTo>
                    <a:pt x="343281" y="29400"/>
                  </a:lnTo>
                  <a:lnTo>
                    <a:pt x="343535" y="28740"/>
                  </a:lnTo>
                  <a:lnTo>
                    <a:pt x="343928" y="28219"/>
                  </a:lnTo>
                  <a:lnTo>
                    <a:pt x="344436" y="27609"/>
                  </a:lnTo>
                  <a:close/>
                </a:path>
                <a:path w="372744" h="408304">
                  <a:moveTo>
                    <a:pt x="345033" y="20574"/>
                  </a:moveTo>
                  <a:lnTo>
                    <a:pt x="344525" y="18719"/>
                  </a:lnTo>
                  <a:lnTo>
                    <a:pt x="342226" y="19189"/>
                  </a:lnTo>
                  <a:lnTo>
                    <a:pt x="342188" y="17805"/>
                  </a:lnTo>
                  <a:lnTo>
                    <a:pt x="341350" y="18973"/>
                  </a:lnTo>
                  <a:lnTo>
                    <a:pt x="341541" y="22580"/>
                  </a:lnTo>
                  <a:lnTo>
                    <a:pt x="341896" y="21259"/>
                  </a:lnTo>
                  <a:lnTo>
                    <a:pt x="342925" y="20586"/>
                  </a:lnTo>
                  <a:lnTo>
                    <a:pt x="345033" y="20574"/>
                  </a:lnTo>
                  <a:close/>
                </a:path>
                <a:path w="372744" h="408304">
                  <a:moveTo>
                    <a:pt x="346735" y="42100"/>
                  </a:moveTo>
                  <a:lnTo>
                    <a:pt x="342595" y="38874"/>
                  </a:lnTo>
                  <a:lnTo>
                    <a:pt x="342671" y="41160"/>
                  </a:lnTo>
                  <a:lnTo>
                    <a:pt x="341388" y="43942"/>
                  </a:lnTo>
                  <a:lnTo>
                    <a:pt x="341249" y="43688"/>
                  </a:lnTo>
                  <a:lnTo>
                    <a:pt x="338747" y="47637"/>
                  </a:lnTo>
                  <a:lnTo>
                    <a:pt x="342087" y="50393"/>
                  </a:lnTo>
                  <a:lnTo>
                    <a:pt x="342900" y="47625"/>
                  </a:lnTo>
                  <a:lnTo>
                    <a:pt x="343242" y="44399"/>
                  </a:lnTo>
                  <a:lnTo>
                    <a:pt x="346481" y="44856"/>
                  </a:lnTo>
                  <a:lnTo>
                    <a:pt x="346544" y="44399"/>
                  </a:lnTo>
                  <a:lnTo>
                    <a:pt x="346608" y="43942"/>
                  </a:lnTo>
                  <a:lnTo>
                    <a:pt x="346684" y="43332"/>
                  </a:lnTo>
                  <a:lnTo>
                    <a:pt x="346735" y="42100"/>
                  </a:lnTo>
                  <a:close/>
                </a:path>
                <a:path w="372744" h="408304">
                  <a:moveTo>
                    <a:pt x="347941" y="33299"/>
                  </a:moveTo>
                  <a:lnTo>
                    <a:pt x="346075" y="32372"/>
                  </a:lnTo>
                  <a:lnTo>
                    <a:pt x="346468" y="30518"/>
                  </a:lnTo>
                  <a:lnTo>
                    <a:pt x="343814" y="33769"/>
                  </a:lnTo>
                  <a:lnTo>
                    <a:pt x="346405" y="28663"/>
                  </a:lnTo>
                  <a:lnTo>
                    <a:pt x="343217" y="29603"/>
                  </a:lnTo>
                  <a:lnTo>
                    <a:pt x="343204" y="29819"/>
                  </a:lnTo>
                  <a:lnTo>
                    <a:pt x="344182" y="31737"/>
                  </a:lnTo>
                  <a:lnTo>
                    <a:pt x="343954" y="32372"/>
                  </a:lnTo>
                  <a:lnTo>
                    <a:pt x="343357" y="33972"/>
                  </a:lnTo>
                  <a:lnTo>
                    <a:pt x="346151" y="35153"/>
                  </a:lnTo>
                  <a:lnTo>
                    <a:pt x="347484" y="33769"/>
                  </a:lnTo>
                  <a:lnTo>
                    <a:pt x="347941" y="33299"/>
                  </a:lnTo>
                  <a:close/>
                </a:path>
                <a:path w="372744" h="408304">
                  <a:moveTo>
                    <a:pt x="348678" y="18275"/>
                  </a:moveTo>
                  <a:lnTo>
                    <a:pt x="348653" y="16891"/>
                  </a:lnTo>
                  <a:lnTo>
                    <a:pt x="348145" y="14579"/>
                  </a:lnTo>
                  <a:lnTo>
                    <a:pt x="348678" y="18275"/>
                  </a:lnTo>
                  <a:close/>
                </a:path>
                <a:path w="372744" h="408304">
                  <a:moveTo>
                    <a:pt x="348957" y="21717"/>
                  </a:moveTo>
                  <a:lnTo>
                    <a:pt x="348373" y="21513"/>
                  </a:lnTo>
                  <a:lnTo>
                    <a:pt x="348576" y="21691"/>
                  </a:lnTo>
                  <a:lnTo>
                    <a:pt x="348932" y="21894"/>
                  </a:lnTo>
                  <a:lnTo>
                    <a:pt x="348945" y="21767"/>
                  </a:lnTo>
                  <a:close/>
                </a:path>
                <a:path w="372744" h="408304">
                  <a:moveTo>
                    <a:pt x="349173" y="24790"/>
                  </a:moveTo>
                  <a:lnTo>
                    <a:pt x="349046" y="23863"/>
                  </a:lnTo>
                  <a:lnTo>
                    <a:pt x="348691" y="24511"/>
                  </a:lnTo>
                  <a:lnTo>
                    <a:pt x="348259" y="25133"/>
                  </a:lnTo>
                  <a:lnTo>
                    <a:pt x="347700" y="25666"/>
                  </a:lnTo>
                  <a:lnTo>
                    <a:pt x="347294" y="24955"/>
                  </a:lnTo>
                  <a:lnTo>
                    <a:pt x="346735" y="23545"/>
                  </a:lnTo>
                  <a:lnTo>
                    <a:pt x="345821" y="24498"/>
                  </a:lnTo>
                  <a:lnTo>
                    <a:pt x="345859" y="25933"/>
                  </a:lnTo>
                  <a:lnTo>
                    <a:pt x="345173" y="26695"/>
                  </a:lnTo>
                  <a:lnTo>
                    <a:pt x="344436" y="27597"/>
                  </a:lnTo>
                  <a:lnTo>
                    <a:pt x="345681" y="27139"/>
                  </a:lnTo>
                  <a:lnTo>
                    <a:pt x="346798" y="26479"/>
                  </a:lnTo>
                  <a:lnTo>
                    <a:pt x="347687" y="25679"/>
                  </a:lnTo>
                  <a:lnTo>
                    <a:pt x="347865" y="25984"/>
                  </a:lnTo>
                  <a:lnTo>
                    <a:pt x="348018" y="26174"/>
                  </a:lnTo>
                  <a:lnTo>
                    <a:pt x="348157" y="25882"/>
                  </a:lnTo>
                  <a:lnTo>
                    <a:pt x="349173" y="25628"/>
                  </a:lnTo>
                  <a:lnTo>
                    <a:pt x="349173" y="24790"/>
                  </a:lnTo>
                  <a:close/>
                </a:path>
                <a:path w="372744" h="408304">
                  <a:moveTo>
                    <a:pt x="349605" y="42075"/>
                  </a:moveTo>
                  <a:lnTo>
                    <a:pt x="349592" y="41617"/>
                  </a:lnTo>
                  <a:lnTo>
                    <a:pt x="348640" y="40690"/>
                  </a:lnTo>
                  <a:lnTo>
                    <a:pt x="347751" y="41617"/>
                  </a:lnTo>
                  <a:lnTo>
                    <a:pt x="347802" y="43002"/>
                  </a:lnTo>
                  <a:lnTo>
                    <a:pt x="349161" y="42532"/>
                  </a:lnTo>
                  <a:lnTo>
                    <a:pt x="349148" y="42075"/>
                  </a:lnTo>
                  <a:lnTo>
                    <a:pt x="349605" y="42075"/>
                  </a:lnTo>
                  <a:close/>
                </a:path>
                <a:path w="372744" h="408304">
                  <a:moveTo>
                    <a:pt x="349631" y="22212"/>
                  </a:moveTo>
                  <a:lnTo>
                    <a:pt x="349427" y="22148"/>
                  </a:lnTo>
                  <a:lnTo>
                    <a:pt x="349161" y="22021"/>
                  </a:lnTo>
                  <a:lnTo>
                    <a:pt x="348932" y="21894"/>
                  </a:lnTo>
                  <a:lnTo>
                    <a:pt x="348818" y="22479"/>
                  </a:lnTo>
                  <a:lnTo>
                    <a:pt x="348957" y="23190"/>
                  </a:lnTo>
                  <a:lnTo>
                    <a:pt x="349046" y="23863"/>
                  </a:lnTo>
                  <a:lnTo>
                    <a:pt x="349326" y="23329"/>
                  </a:lnTo>
                  <a:lnTo>
                    <a:pt x="349542" y="22783"/>
                  </a:lnTo>
                  <a:lnTo>
                    <a:pt x="349631" y="22212"/>
                  </a:lnTo>
                  <a:close/>
                </a:path>
                <a:path w="372744" h="408304">
                  <a:moveTo>
                    <a:pt x="349999" y="22263"/>
                  </a:moveTo>
                  <a:lnTo>
                    <a:pt x="349694" y="21958"/>
                  </a:lnTo>
                  <a:lnTo>
                    <a:pt x="349643" y="22123"/>
                  </a:lnTo>
                  <a:lnTo>
                    <a:pt x="349872" y="22275"/>
                  </a:lnTo>
                  <a:lnTo>
                    <a:pt x="349999" y="22263"/>
                  </a:lnTo>
                  <a:close/>
                </a:path>
                <a:path w="372744" h="408304">
                  <a:moveTo>
                    <a:pt x="353529" y="18986"/>
                  </a:moveTo>
                  <a:lnTo>
                    <a:pt x="352755" y="19456"/>
                  </a:lnTo>
                  <a:lnTo>
                    <a:pt x="352272" y="19824"/>
                  </a:lnTo>
                  <a:lnTo>
                    <a:pt x="352691" y="19558"/>
                  </a:lnTo>
                  <a:lnTo>
                    <a:pt x="353529" y="18986"/>
                  </a:lnTo>
                  <a:close/>
                </a:path>
                <a:path w="372744" h="408304">
                  <a:moveTo>
                    <a:pt x="354393" y="18605"/>
                  </a:moveTo>
                  <a:lnTo>
                    <a:pt x="354241" y="18313"/>
                  </a:lnTo>
                  <a:lnTo>
                    <a:pt x="354088" y="18440"/>
                  </a:lnTo>
                  <a:lnTo>
                    <a:pt x="353606" y="18135"/>
                  </a:lnTo>
                  <a:lnTo>
                    <a:pt x="352437" y="17284"/>
                  </a:lnTo>
                  <a:lnTo>
                    <a:pt x="351180" y="17576"/>
                  </a:lnTo>
                  <a:lnTo>
                    <a:pt x="353466" y="18935"/>
                  </a:lnTo>
                  <a:lnTo>
                    <a:pt x="353872" y="18618"/>
                  </a:lnTo>
                  <a:lnTo>
                    <a:pt x="354076" y="18453"/>
                  </a:lnTo>
                  <a:lnTo>
                    <a:pt x="354304" y="18567"/>
                  </a:lnTo>
                  <a:close/>
                </a:path>
                <a:path w="372744" h="408304">
                  <a:moveTo>
                    <a:pt x="356082" y="29578"/>
                  </a:moveTo>
                  <a:lnTo>
                    <a:pt x="354685" y="28663"/>
                  </a:lnTo>
                  <a:lnTo>
                    <a:pt x="354190" y="27736"/>
                  </a:lnTo>
                  <a:lnTo>
                    <a:pt x="352450" y="30975"/>
                  </a:lnTo>
                  <a:lnTo>
                    <a:pt x="355231" y="31432"/>
                  </a:lnTo>
                  <a:lnTo>
                    <a:pt x="354279" y="30518"/>
                  </a:lnTo>
                  <a:lnTo>
                    <a:pt x="356082" y="29578"/>
                  </a:lnTo>
                  <a:close/>
                </a:path>
                <a:path w="372744" h="408304">
                  <a:moveTo>
                    <a:pt x="357085" y="20015"/>
                  </a:moveTo>
                  <a:lnTo>
                    <a:pt x="356336" y="20383"/>
                  </a:lnTo>
                  <a:lnTo>
                    <a:pt x="356819" y="21310"/>
                  </a:lnTo>
                  <a:lnTo>
                    <a:pt x="357085" y="20015"/>
                  </a:lnTo>
                  <a:close/>
                </a:path>
                <a:path w="372744" h="408304">
                  <a:moveTo>
                    <a:pt x="357822" y="12344"/>
                  </a:moveTo>
                  <a:lnTo>
                    <a:pt x="356895" y="12344"/>
                  </a:lnTo>
                  <a:lnTo>
                    <a:pt x="355523" y="12788"/>
                  </a:lnTo>
                  <a:lnTo>
                    <a:pt x="354571" y="11861"/>
                  </a:lnTo>
                  <a:lnTo>
                    <a:pt x="355079" y="12611"/>
                  </a:lnTo>
                  <a:lnTo>
                    <a:pt x="356616" y="13246"/>
                  </a:lnTo>
                  <a:lnTo>
                    <a:pt x="357479" y="14008"/>
                  </a:lnTo>
                  <a:lnTo>
                    <a:pt x="357822" y="12344"/>
                  </a:lnTo>
                  <a:close/>
                </a:path>
                <a:path w="372744" h="408304">
                  <a:moveTo>
                    <a:pt x="358470" y="15443"/>
                  </a:moveTo>
                  <a:lnTo>
                    <a:pt x="358228" y="14668"/>
                  </a:lnTo>
                  <a:lnTo>
                    <a:pt x="357492" y="14008"/>
                  </a:lnTo>
                  <a:lnTo>
                    <a:pt x="356984" y="16497"/>
                  </a:lnTo>
                  <a:lnTo>
                    <a:pt x="358470" y="15443"/>
                  </a:lnTo>
                  <a:close/>
                </a:path>
                <a:path w="372744" h="408304">
                  <a:moveTo>
                    <a:pt x="359092" y="19024"/>
                  </a:moveTo>
                  <a:lnTo>
                    <a:pt x="358609" y="18554"/>
                  </a:lnTo>
                  <a:lnTo>
                    <a:pt x="357682" y="18084"/>
                  </a:lnTo>
                  <a:lnTo>
                    <a:pt x="357657" y="17170"/>
                  </a:lnTo>
                  <a:lnTo>
                    <a:pt x="357085" y="20015"/>
                  </a:lnTo>
                  <a:lnTo>
                    <a:pt x="359092" y="19024"/>
                  </a:lnTo>
                  <a:close/>
                </a:path>
                <a:path w="372744" h="408304">
                  <a:moveTo>
                    <a:pt x="360057" y="22479"/>
                  </a:moveTo>
                  <a:lnTo>
                    <a:pt x="359143" y="21805"/>
                  </a:lnTo>
                  <a:lnTo>
                    <a:pt x="359156" y="22250"/>
                  </a:lnTo>
                  <a:lnTo>
                    <a:pt x="360057" y="22479"/>
                  </a:lnTo>
                  <a:close/>
                </a:path>
                <a:path w="372744" h="408304">
                  <a:moveTo>
                    <a:pt x="365061" y="3644"/>
                  </a:moveTo>
                  <a:lnTo>
                    <a:pt x="364134" y="3175"/>
                  </a:lnTo>
                  <a:lnTo>
                    <a:pt x="362750" y="4089"/>
                  </a:lnTo>
                  <a:lnTo>
                    <a:pt x="362750" y="3162"/>
                  </a:lnTo>
                  <a:lnTo>
                    <a:pt x="361861" y="5003"/>
                  </a:lnTo>
                  <a:lnTo>
                    <a:pt x="362788" y="5473"/>
                  </a:lnTo>
                  <a:lnTo>
                    <a:pt x="364642" y="5956"/>
                  </a:lnTo>
                  <a:lnTo>
                    <a:pt x="365061" y="3644"/>
                  </a:lnTo>
                  <a:close/>
                </a:path>
                <a:path w="372744" h="408304">
                  <a:moveTo>
                    <a:pt x="365099" y="19558"/>
                  </a:moveTo>
                  <a:lnTo>
                    <a:pt x="364604" y="17703"/>
                  </a:lnTo>
                  <a:lnTo>
                    <a:pt x="362750" y="17691"/>
                  </a:lnTo>
                  <a:lnTo>
                    <a:pt x="362724" y="16789"/>
                  </a:lnTo>
                  <a:lnTo>
                    <a:pt x="361873" y="19532"/>
                  </a:lnTo>
                  <a:lnTo>
                    <a:pt x="365099" y="19558"/>
                  </a:lnTo>
                  <a:close/>
                </a:path>
                <a:path w="372744" h="408304">
                  <a:moveTo>
                    <a:pt x="365658" y="8318"/>
                  </a:moveTo>
                  <a:lnTo>
                    <a:pt x="365264" y="8128"/>
                  </a:lnTo>
                  <a:lnTo>
                    <a:pt x="364985" y="8178"/>
                  </a:lnTo>
                  <a:lnTo>
                    <a:pt x="365353" y="9410"/>
                  </a:lnTo>
                  <a:lnTo>
                    <a:pt x="365658" y="8318"/>
                  </a:lnTo>
                  <a:close/>
                </a:path>
                <a:path w="372744" h="408304">
                  <a:moveTo>
                    <a:pt x="366915" y="22021"/>
                  </a:moveTo>
                  <a:lnTo>
                    <a:pt x="364693" y="22313"/>
                  </a:lnTo>
                  <a:lnTo>
                    <a:pt x="364705" y="22758"/>
                  </a:lnTo>
                  <a:lnTo>
                    <a:pt x="362927" y="23202"/>
                  </a:lnTo>
                  <a:lnTo>
                    <a:pt x="360057" y="22479"/>
                  </a:lnTo>
                  <a:lnTo>
                    <a:pt x="361099" y="23241"/>
                  </a:lnTo>
                  <a:lnTo>
                    <a:pt x="362496" y="24142"/>
                  </a:lnTo>
                  <a:lnTo>
                    <a:pt x="364756" y="25069"/>
                  </a:lnTo>
                  <a:lnTo>
                    <a:pt x="364744" y="24599"/>
                  </a:lnTo>
                  <a:lnTo>
                    <a:pt x="364261" y="23685"/>
                  </a:lnTo>
                  <a:lnTo>
                    <a:pt x="365175" y="23228"/>
                  </a:lnTo>
                  <a:lnTo>
                    <a:pt x="366318" y="23241"/>
                  </a:lnTo>
                  <a:lnTo>
                    <a:pt x="365975" y="24142"/>
                  </a:lnTo>
                  <a:lnTo>
                    <a:pt x="366560" y="24739"/>
                  </a:lnTo>
                  <a:lnTo>
                    <a:pt x="366687" y="23228"/>
                  </a:lnTo>
                  <a:lnTo>
                    <a:pt x="366915" y="22021"/>
                  </a:lnTo>
                  <a:close/>
                </a:path>
                <a:path w="372744" h="408304">
                  <a:moveTo>
                    <a:pt x="367055" y="25095"/>
                  </a:moveTo>
                  <a:lnTo>
                    <a:pt x="366814" y="25006"/>
                  </a:lnTo>
                  <a:lnTo>
                    <a:pt x="366699" y="24879"/>
                  </a:lnTo>
                  <a:lnTo>
                    <a:pt x="366560" y="24739"/>
                  </a:lnTo>
                  <a:lnTo>
                    <a:pt x="366572" y="25146"/>
                  </a:lnTo>
                  <a:lnTo>
                    <a:pt x="366636" y="25374"/>
                  </a:lnTo>
                  <a:lnTo>
                    <a:pt x="367055" y="25095"/>
                  </a:lnTo>
                  <a:close/>
                </a:path>
                <a:path w="372744" h="408304">
                  <a:moveTo>
                    <a:pt x="367233" y="9664"/>
                  </a:moveTo>
                  <a:lnTo>
                    <a:pt x="366052" y="7353"/>
                  </a:lnTo>
                  <a:lnTo>
                    <a:pt x="366750" y="8394"/>
                  </a:lnTo>
                  <a:lnTo>
                    <a:pt x="366255" y="7239"/>
                  </a:lnTo>
                  <a:lnTo>
                    <a:pt x="366318" y="6007"/>
                  </a:lnTo>
                  <a:lnTo>
                    <a:pt x="365658" y="8318"/>
                  </a:lnTo>
                  <a:lnTo>
                    <a:pt x="366318" y="8648"/>
                  </a:lnTo>
                  <a:lnTo>
                    <a:pt x="367233" y="9664"/>
                  </a:lnTo>
                  <a:close/>
                </a:path>
                <a:path w="372744" h="408304">
                  <a:moveTo>
                    <a:pt x="368566" y="8509"/>
                  </a:moveTo>
                  <a:lnTo>
                    <a:pt x="367741" y="13589"/>
                  </a:lnTo>
                  <a:lnTo>
                    <a:pt x="368198" y="13131"/>
                  </a:lnTo>
                  <a:lnTo>
                    <a:pt x="368566" y="8509"/>
                  </a:lnTo>
                  <a:close/>
                </a:path>
                <a:path w="372744" h="408304">
                  <a:moveTo>
                    <a:pt x="369201" y="2755"/>
                  </a:moveTo>
                  <a:lnTo>
                    <a:pt x="368566" y="2336"/>
                  </a:lnTo>
                  <a:lnTo>
                    <a:pt x="367576" y="3886"/>
                  </a:lnTo>
                  <a:lnTo>
                    <a:pt x="369201" y="2755"/>
                  </a:lnTo>
                  <a:close/>
                </a:path>
                <a:path w="372744" h="408304">
                  <a:moveTo>
                    <a:pt x="369366" y="1117"/>
                  </a:moveTo>
                  <a:lnTo>
                    <a:pt x="369138" y="1092"/>
                  </a:lnTo>
                  <a:lnTo>
                    <a:pt x="368871" y="1003"/>
                  </a:lnTo>
                  <a:lnTo>
                    <a:pt x="368376" y="1460"/>
                  </a:lnTo>
                  <a:lnTo>
                    <a:pt x="367792" y="1816"/>
                  </a:lnTo>
                  <a:lnTo>
                    <a:pt x="368566" y="2336"/>
                  </a:lnTo>
                  <a:lnTo>
                    <a:pt x="369366" y="1117"/>
                  </a:lnTo>
                  <a:close/>
                </a:path>
                <a:path w="372744" h="408304">
                  <a:moveTo>
                    <a:pt x="369849" y="0"/>
                  </a:moveTo>
                  <a:lnTo>
                    <a:pt x="367271" y="571"/>
                  </a:lnTo>
                  <a:lnTo>
                    <a:pt x="368871" y="1003"/>
                  </a:lnTo>
                  <a:lnTo>
                    <a:pt x="369849" y="0"/>
                  </a:lnTo>
                  <a:close/>
                </a:path>
                <a:path w="372744" h="408304">
                  <a:moveTo>
                    <a:pt x="372198" y="4864"/>
                  </a:moveTo>
                  <a:lnTo>
                    <a:pt x="369862" y="2984"/>
                  </a:lnTo>
                  <a:lnTo>
                    <a:pt x="367601" y="5740"/>
                  </a:lnTo>
                  <a:lnTo>
                    <a:pt x="368985" y="5753"/>
                  </a:lnTo>
                  <a:lnTo>
                    <a:pt x="370357" y="5308"/>
                  </a:lnTo>
                  <a:lnTo>
                    <a:pt x="369938" y="7620"/>
                  </a:lnTo>
                  <a:lnTo>
                    <a:pt x="372198" y="4864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496172" y="7107211"/>
              <a:ext cx="340360" cy="348615"/>
            </a:xfrm>
            <a:custGeom>
              <a:avLst/>
              <a:gdLst/>
              <a:ahLst/>
              <a:cxnLst/>
              <a:rect l="l" t="t" r="r" b="b"/>
              <a:pathLst>
                <a:path w="340360" h="348615">
                  <a:moveTo>
                    <a:pt x="2362" y="342417"/>
                  </a:moveTo>
                  <a:lnTo>
                    <a:pt x="2184" y="341414"/>
                  </a:lnTo>
                  <a:lnTo>
                    <a:pt x="0" y="342150"/>
                  </a:lnTo>
                  <a:lnTo>
                    <a:pt x="2362" y="342417"/>
                  </a:lnTo>
                  <a:close/>
                </a:path>
                <a:path w="340360" h="348615">
                  <a:moveTo>
                    <a:pt x="3390" y="347065"/>
                  </a:moveTo>
                  <a:lnTo>
                    <a:pt x="101" y="345059"/>
                  </a:lnTo>
                  <a:lnTo>
                    <a:pt x="2108" y="348094"/>
                  </a:lnTo>
                  <a:lnTo>
                    <a:pt x="2247" y="347649"/>
                  </a:lnTo>
                  <a:lnTo>
                    <a:pt x="2501" y="346786"/>
                  </a:lnTo>
                  <a:lnTo>
                    <a:pt x="3390" y="347065"/>
                  </a:lnTo>
                  <a:close/>
                </a:path>
                <a:path w="340360" h="348615">
                  <a:moveTo>
                    <a:pt x="166547" y="204254"/>
                  </a:moveTo>
                  <a:lnTo>
                    <a:pt x="162496" y="202082"/>
                  </a:lnTo>
                  <a:lnTo>
                    <a:pt x="165849" y="204812"/>
                  </a:lnTo>
                  <a:lnTo>
                    <a:pt x="166547" y="204254"/>
                  </a:lnTo>
                  <a:close/>
                </a:path>
                <a:path w="340360" h="348615">
                  <a:moveTo>
                    <a:pt x="167373" y="202412"/>
                  </a:moveTo>
                  <a:lnTo>
                    <a:pt x="166662" y="202958"/>
                  </a:lnTo>
                  <a:lnTo>
                    <a:pt x="166547" y="204254"/>
                  </a:lnTo>
                  <a:lnTo>
                    <a:pt x="167373" y="202412"/>
                  </a:lnTo>
                  <a:close/>
                </a:path>
                <a:path w="340360" h="348615">
                  <a:moveTo>
                    <a:pt x="177609" y="185610"/>
                  </a:moveTo>
                  <a:lnTo>
                    <a:pt x="174510" y="183883"/>
                  </a:lnTo>
                  <a:lnTo>
                    <a:pt x="177253" y="185889"/>
                  </a:lnTo>
                  <a:lnTo>
                    <a:pt x="177609" y="185610"/>
                  </a:lnTo>
                  <a:close/>
                </a:path>
                <a:path w="340360" h="348615">
                  <a:moveTo>
                    <a:pt x="196951" y="168960"/>
                  </a:moveTo>
                  <a:lnTo>
                    <a:pt x="196380" y="168224"/>
                  </a:lnTo>
                  <a:lnTo>
                    <a:pt x="195453" y="167754"/>
                  </a:lnTo>
                  <a:lnTo>
                    <a:pt x="195097" y="168033"/>
                  </a:lnTo>
                  <a:lnTo>
                    <a:pt x="194360" y="168567"/>
                  </a:lnTo>
                  <a:lnTo>
                    <a:pt x="196951" y="168960"/>
                  </a:lnTo>
                  <a:close/>
                </a:path>
                <a:path w="340360" h="348615">
                  <a:moveTo>
                    <a:pt x="272999" y="77254"/>
                  </a:moveTo>
                  <a:lnTo>
                    <a:pt x="272961" y="76758"/>
                  </a:lnTo>
                  <a:lnTo>
                    <a:pt x="272859" y="77381"/>
                  </a:lnTo>
                  <a:lnTo>
                    <a:pt x="272884" y="77762"/>
                  </a:lnTo>
                  <a:lnTo>
                    <a:pt x="272948" y="78041"/>
                  </a:lnTo>
                  <a:lnTo>
                    <a:pt x="272986" y="77673"/>
                  </a:lnTo>
                  <a:lnTo>
                    <a:pt x="272999" y="77254"/>
                  </a:lnTo>
                  <a:close/>
                </a:path>
                <a:path w="340360" h="348615">
                  <a:moveTo>
                    <a:pt x="273265" y="79425"/>
                  </a:moveTo>
                  <a:lnTo>
                    <a:pt x="273177" y="78943"/>
                  </a:lnTo>
                  <a:lnTo>
                    <a:pt x="272948" y="78041"/>
                  </a:lnTo>
                  <a:lnTo>
                    <a:pt x="272796" y="79514"/>
                  </a:lnTo>
                  <a:lnTo>
                    <a:pt x="273265" y="79425"/>
                  </a:lnTo>
                  <a:close/>
                </a:path>
                <a:path w="340360" h="348615">
                  <a:moveTo>
                    <a:pt x="275894" y="78943"/>
                  </a:moveTo>
                  <a:lnTo>
                    <a:pt x="275399" y="77444"/>
                  </a:lnTo>
                  <a:lnTo>
                    <a:pt x="273304" y="79425"/>
                  </a:lnTo>
                  <a:lnTo>
                    <a:pt x="275894" y="78943"/>
                  </a:lnTo>
                  <a:close/>
                </a:path>
                <a:path w="340360" h="348615">
                  <a:moveTo>
                    <a:pt x="277926" y="81622"/>
                  </a:moveTo>
                  <a:lnTo>
                    <a:pt x="272796" y="79565"/>
                  </a:lnTo>
                  <a:lnTo>
                    <a:pt x="272707" y="80365"/>
                  </a:lnTo>
                  <a:lnTo>
                    <a:pt x="271449" y="80429"/>
                  </a:lnTo>
                  <a:lnTo>
                    <a:pt x="274802" y="82664"/>
                  </a:lnTo>
                  <a:lnTo>
                    <a:pt x="277926" y="81622"/>
                  </a:lnTo>
                  <a:close/>
                </a:path>
                <a:path w="340360" h="348615">
                  <a:moveTo>
                    <a:pt x="289115" y="48691"/>
                  </a:moveTo>
                  <a:lnTo>
                    <a:pt x="284886" y="44411"/>
                  </a:lnTo>
                  <a:lnTo>
                    <a:pt x="288683" y="49161"/>
                  </a:lnTo>
                  <a:lnTo>
                    <a:pt x="289115" y="48691"/>
                  </a:lnTo>
                  <a:close/>
                </a:path>
                <a:path w="340360" h="348615">
                  <a:moveTo>
                    <a:pt x="314007" y="20637"/>
                  </a:moveTo>
                  <a:lnTo>
                    <a:pt x="313055" y="20180"/>
                  </a:lnTo>
                  <a:lnTo>
                    <a:pt x="311785" y="22504"/>
                  </a:lnTo>
                  <a:lnTo>
                    <a:pt x="312293" y="23418"/>
                  </a:lnTo>
                  <a:lnTo>
                    <a:pt x="313220" y="23406"/>
                  </a:lnTo>
                  <a:lnTo>
                    <a:pt x="313626" y="22479"/>
                  </a:lnTo>
                  <a:lnTo>
                    <a:pt x="313588" y="21551"/>
                  </a:lnTo>
                  <a:lnTo>
                    <a:pt x="314007" y="20637"/>
                  </a:lnTo>
                  <a:close/>
                </a:path>
                <a:path w="340360" h="348615">
                  <a:moveTo>
                    <a:pt x="321614" y="25577"/>
                  </a:moveTo>
                  <a:lnTo>
                    <a:pt x="319354" y="26530"/>
                  </a:lnTo>
                  <a:lnTo>
                    <a:pt x="319862" y="27444"/>
                  </a:lnTo>
                  <a:lnTo>
                    <a:pt x="318681" y="31127"/>
                  </a:lnTo>
                  <a:lnTo>
                    <a:pt x="320852" y="28803"/>
                  </a:lnTo>
                  <a:lnTo>
                    <a:pt x="320344" y="27901"/>
                  </a:lnTo>
                  <a:lnTo>
                    <a:pt x="321614" y="25577"/>
                  </a:lnTo>
                  <a:close/>
                </a:path>
                <a:path w="340360" h="348615">
                  <a:moveTo>
                    <a:pt x="324243" y="22771"/>
                  </a:moveTo>
                  <a:lnTo>
                    <a:pt x="324142" y="20929"/>
                  </a:lnTo>
                  <a:lnTo>
                    <a:pt x="323227" y="20942"/>
                  </a:lnTo>
                  <a:lnTo>
                    <a:pt x="322745" y="20485"/>
                  </a:lnTo>
                  <a:lnTo>
                    <a:pt x="321805" y="20040"/>
                  </a:lnTo>
                  <a:lnTo>
                    <a:pt x="324243" y="22771"/>
                  </a:lnTo>
                  <a:close/>
                </a:path>
                <a:path w="340360" h="348615">
                  <a:moveTo>
                    <a:pt x="333870" y="2794"/>
                  </a:moveTo>
                  <a:lnTo>
                    <a:pt x="333502" y="2451"/>
                  </a:lnTo>
                  <a:lnTo>
                    <a:pt x="333527" y="2044"/>
                  </a:lnTo>
                  <a:lnTo>
                    <a:pt x="333641" y="1625"/>
                  </a:lnTo>
                  <a:lnTo>
                    <a:pt x="332536" y="2527"/>
                  </a:lnTo>
                  <a:lnTo>
                    <a:pt x="330987" y="3149"/>
                  </a:lnTo>
                  <a:lnTo>
                    <a:pt x="331622" y="3759"/>
                  </a:lnTo>
                  <a:lnTo>
                    <a:pt x="333870" y="2794"/>
                  </a:lnTo>
                  <a:close/>
                </a:path>
                <a:path w="340360" h="348615">
                  <a:moveTo>
                    <a:pt x="334695" y="635"/>
                  </a:moveTo>
                  <a:lnTo>
                    <a:pt x="334670" y="0"/>
                  </a:lnTo>
                  <a:lnTo>
                    <a:pt x="333832" y="952"/>
                  </a:lnTo>
                  <a:lnTo>
                    <a:pt x="333641" y="1625"/>
                  </a:lnTo>
                  <a:lnTo>
                    <a:pt x="334225" y="1168"/>
                  </a:lnTo>
                  <a:lnTo>
                    <a:pt x="334695" y="635"/>
                  </a:lnTo>
                  <a:close/>
                </a:path>
                <a:path w="340360" h="348615">
                  <a:moveTo>
                    <a:pt x="339750" y="431"/>
                  </a:moveTo>
                  <a:lnTo>
                    <a:pt x="338836" y="431"/>
                  </a:lnTo>
                  <a:lnTo>
                    <a:pt x="337477" y="1371"/>
                  </a:lnTo>
                  <a:lnTo>
                    <a:pt x="339750" y="431"/>
                  </a:lnTo>
                  <a:close/>
                </a:path>
              </a:pathLst>
            </a:custGeom>
            <a:solidFill>
              <a:srgbClr val="2B38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-77092" y="7524387"/>
              <a:ext cx="6141927" cy="680333"/>
            </a:xfrm>
            <a:custGeom>
              <a:avLst/>
              <a:gdLst/>
              <a:ahLst/>
              <a:cxnLst/>
              <a:rect l="l" t="t" r="r" b="b"/>
              <a:pathLst>
                <a:path w="5328285" h="210820">
                  <a:moveTo>
                    <a:pt x="5328005" y="0"/>
                  </a:moveTo>
                  <a:lnTo>
                    <a:pt x="0" y="0"/>
                  </a:lnTo>
                  <a:lnTo>
                    <a:pt x="0" y="210705"/>
                  </a:lnTo>
                  <a:lnTo>
                    <a:pt x="5328005" y="210705"/>
                  </a:lnTo>
                  <a:lnTo>
                    <a:pt x="5328005" y="0"/>
                  </a:lnTo>
                  <a:close/>
                </a:path>
              </a:pathLst>
            </a:custGeom>
            <a:solidFill>
              <a:srgbClr val="FBAD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5031028" y="326389"/>
            <a:ext cx="558800" cy="608965"/>
            <a:chOff x="5031028" y="326387"/>
            <a:chExt cx="558800" cy="608965"/>
          </a:xfrm>
        </p:grpSpPr>
        <p:pic>
          <p:nvPicPr>
            <p:cNvPr id="72" name="object 7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99979" y="326387"/>
              <a:ext cx="420662" cy="50192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0310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Retângulo 73"/>
          <p:cNvSpPr/>
          <p:nvPr/>
        </p:nvSpPr>
        <p:spPr>
          <a:xfrm>
            <a:off x="2358332" y="118304"/>
            <a:ext cx="2769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r>
              <a:rPr lang="pt-B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ª ETAPA</a:t>
            </a:r>
          </a:p>
        </p:txBody>
      </p:sp>
      <p:sp>
        <p:nvSpPr>
          <p:cNvPr id="75" name="Retângulo 74"/>
          <p:cNvSpPr/>
          <p:nvPr/>
        </p:nvSpPr>
        <p:spPr>
          <a:xfrm rot="16200000">
            <a:off x="-1374214" y="5160217"/>
            <a:ext cx="40952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TÓPICO 5 DO EDITAL</a:t>
            </a:r>
            <a:endParaRPr lang="pt-BR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88550" y="3315"/>
            <a:ext cx="6096087" cy="8242710"/>
          </a:xfrm>
          <a:custGeom>
            <a:avLst/>
            <a:gdLst/>
            <a:ahLst/>
            <a:cxnLst/>
            <a:rect l="l" t="t" r="r" b="b"/>
            <a:pathLst>
              <a:path w="5328285" h="7349490">
                <a:moveTo>
                  <a:pt x="0" y="7349299"/>
                </a:moveTo>
                <a:lnTo>
                  <a:pt x="5328005" y="7349299"/>
                </a:lnTo>
                <a:lnTo>
                  <a:pt x="5328005" y="0"/>
                </a:lnTo>
                <a:lnTo>
                  <a:pt x="0" y="0"/>
                </a:lnTo>
                <a:lnTo>
                  <a:pt x="0" y="7349299"/>
                </a:lnTo>
                <a:close/>
              </a:path>
            </a:pathLst>
          </a:custGeom>
          <a:solidFill>
            <a:srgbClr val="2898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206006" y="1689847"/>
            <a:ext cx="1029978" cy="5680639"/>
            <a:chOff x="1154268" y="1821357"/>
            <a:chExt cx="1029978" cy="5680639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60155" y="7342378"/>
              <a:ext cx="81031" cy="1596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5249" y="2426107"/>
              <a:ext cx="380580" cy="152202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15250" y="2426182"/>
              <a:ext cx="381000" cy="1522095"/>
            </a:xfrm>
            <a:custGeom>
              <a:avLst/>
              <a:gdLst/>
              <a:ahLst/>
              <a:cxnLst/>
              <a:rect l="l" t="t" r="r" b="b"/>
              <a:pathLst>
                <a:path w="381000" h="1522095">
                  <a:moveTo>
                    <a:pt x="17002" y="0"/>
                  </a:moveTo>
                  <a:lnTo>
                    <a:pt x="0" y="4770"/>
                  </a:lnTo>
                  <a:lnTo>
                    <a:pt x="8220" y="14617"/>
                  </a:lnTo>
                  <a:lnTo>
                    <a:pt x="16347" y="28798"/>
                  </a:lnTo>
                  <a:lnTo>
                    <a:pt x="32621" y="71232"/>
                  </a:lnTo>
                  <a:lnTo>
                    <a:pt x="49425" y="134214"/>
                  </a:lnTo>
                  <a:lnTo>
                    <a:pt x="58215" y="174080"/>
                  </a:lnTo>
                  <a:lnTo>
                    <a:pt x="67365" y="219887"/>
                  </a:lnTo>
                  <a:lnTo>
                    <a:pt x="76950" y="271902"/>
                  </a:lnTo>
                  <a:lnTo>
                    <a:pt x="87045" y="330393"/>
                  </a:lnTo>
                  <a:lnTo>
                    <a:pt x="97727" y="395629"/>
                  </a:lnTo>
                  <a:lnTo>
                    <a:pt x="109070" y="467876"/>
                  </a:lnTo>
                  <a:lnTo>
                    <a:pt x="121151" y="547403"/>
                  </a:lnTo>
                  <a:lnTo>
                    <a:pt x="134045" y="634478"/>
                  </a:lnTo>
                  <a:lnTo>
                    <a:pt x="147828" y="729368"/>
                  </a:lnTo>
                  <a:lnTo>
                    <a:pt x="148018" y="730588"/>
                  </a:lnTo>
                  <a:lnTo>
                    <a:pt x="156819" y="775092"/>
                  </a:lnTo>
                  <a:lnTo>
                    <a:pt x="165612" y="820331"/>
                  </a:lnTo>
                  <a:lnTo>
                    <a:pt x="174392" y="866300"/>
                  </a:lnTo>
                  <a:lnTo>
                    <a:pt x="183154" y="912995"/>
                  </a:lnTo>
                  <a:lnTo>
                    <a:pt x="191893" y="960409"/>
                  </a:lnTo>
                  <a:lnTo>
                    <a:pt x="200604" y="1008539"/>
                  </a:lnTo>
                  <a:lnTo>
                    <a:pt x="209283" y="1057379"/>
                  </a:lnTo>
                  <a:lnTo>
                    <a:pt x="217925" y="1106924"/>
                  </a:lnTo>
                  <a:lnTo>
                    <a:pt x="226524" y="1157169"/>
                  </a:lnTo>
                  <a:lnTo>
                    <a:pt x="235076" y="1208109"/>
                  </a:lnTo>
                  <a:lnTo>
                    <a:pt x="243576" y="1259740"/>
                  </a:lnTo>
                  <a:lnTo>
                    <a:pt x="252020" y="1312057"/>
                  </a:lnTo>
                  <a:lnTo>
                    <a:pt x="260402" y="1365053"/>
                  </a:lnTo>
                  <a:lnTo>
                    <a:pt x="268717" y="1418725"/>
                  </a:lnTo>
                  <a:lnTo>
                    <a:pt x="276961" y="1473068"/>
                  </a:lnTo>
                  <a:lnTo>
                    <a:pt x="311816" y="1512834"/>
                  </a:lnTo>
                  <a:lnTo>
                    <a:pt x="344978" y="1521944"/>
                  </a:lnTo>
                  <a:lnTo>
                    <a:pt x="370035" y="1508822"/>
                  </a:lnTo>
                  <a:lnTo>
                    <a:pt x="380565" y="1481932"/>
                  </a:lnTo>
                  <a:lnTo>
                    <a:pt x="380314" y="1481932"/>
                  </a:lnTo>
                  <a:lnTo>
                    <a:pt x="369250" y="1474403"/>
                  </a:lnTo>
                  <a:lnTo>
                    <a:pt x="347173" y="1442459"/>
                  </a:lnTo>
                  <a:lnTo>
                    <a:pt x="325217" y="1390115"/>
                  </a:lnTo>
                  <a:lnTo>
                    <a:pt x="303449" y="1319907"/>
                  </a:lnTo>
                  <a:lnTo>
                    <a:pt x="292657" y="1278897"/>
                  </a:lnTo>
                  <a:lnTo>
                    <a:pt x="281937" y="1234373"/>
                  </a:lnTo>
                  <a:lnTo>
                    <a:pt x="271297" y="1186650"/>
                  </a:lnTo>
                  <a:lnTo>
                    <a:pt x="260747" y="1136048"/>
                  </a:lnTo>
                  <a:lnTo>
                    <a:pt x="250294" y="1082881"/>
                  </a:lnTo>
                  <a:lnTo>
                    <a:pt x="239946" y="1027469"/>
                  </a:lnTo>
                  <a:lnTo>
                    <a:pt x="229713" y="970127"/>
                  </a:lnTo>
                  <a:lnTo>
                    <a:pt x="219602" y="911173"/>
                  </a:lnTo>
                  <a:lnTo>
                    <a:pt x="209622" y="850924"/>
                  </a:lnTo>
                  <a:lnTo>
                    <a:pt x="199781" y="789697"/>
                  </a:lnTo>
                  <a:lnTo>
                    <a:pt x="190087" y="727809"/>
                  </a:lnTo>
                  <a:lnTo>
                    <a:pt x="180550" y="665577"/>
                  </a:lnTo>
                  <a:lnTo>
                    <a:pt x="171177" y="603318"/>
                  </a:lnTo>
                  <a:lnTo>
                    <a:pt x="161977" y="541350"/>
                  </a:lnTo>
                  <a:lnTo>
                    <a:pt x="152958" y="479989"/>
                  </a:lnTo>
                  <a:lnTo>
                    <a:pt x="127070" y="302720"/>
                  </a:lnTo>
                  <a:lnTo>
                    <a:pt x="118859" y="246959"/>
                  </a:lnTo>
                  <a:lnTo>
                    <a:pt x="110871" y="193390"/>
                  </a:lnTo>
                  <a:lnTo>
                    <a:pt x="94704" y="111171"/>
                  </a:lnTo>
                  <a:lnTo>
                    <a:pt x="76098" y="55095"/>
                  </a:lnTo>
                  <a:lnTo>
                    <a:pt x="56187" y="20789"/>
                  </a:lnTo>
                  <a:lnTo>
                    <a:pt x="36110" y="3882"/>
                  </a:lnTo>
                  <a:lnTo>
                    <a:pt x="17002" y="0"/>
                  </a:lnTo>
                  <a:close/>
                </a:path>
                <a:path w="381000" h="1522095">
                  <a:moveTo>
                    <a:pt x="380565" y="1481896"/>
                  </a:moveTo>
                  <a:lnTo>
                    <a:pt x="380314" y="1481932"/>
                  </a:lnTo>
                  <a:lnTo>
                    <a:pt x="380565" y="1481932"/>
                  </a:lnTo>
                  <a:close/>
                </a:path>
              </a:pathLst>
            </a:custGeom>
            <a:solidFill>
              <a:srgbClr val="7883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27376" y="6685960"/>
              <a:ext cx="356870" cy="673100"/>
            </a:xfrm>
            <a:custGeom>
              <a:avLst/>
              <a:gdLst/>
              <a:ahLst/>
              <a:cxnLst/>
              <a:rect l="l" t="t" r="r" b="b"/>
              <a:pathLst>
                <a:path w="356869" h="673100">
                  <a:moveTo>
                    <a:pt x="335305" y="0"/>
                  </a:moveTo>
                  <a:lnTo>
                    <a:pt x="0" y="53111"/>
                  </a:lnTo>
                  <a:lnTo>
                    <a:pt x="9905" y="106610"/>
                  </a:lnTo>
                  <a:lnTo>
                    <a:pt x="22652" y="161630"/>
                  </a:lnTo>
                  <a:lnTo>
                    <a:pt x="37732" y="217427"/>
                  </a:lnTo>
                  <a:lnTo>
                    <a:pt x="54637" y="273254"/>
                  </a:lnTo>
                  <a:lnTo>
                    <a:pt x="72858" y="328366"/>
                  </a:lnTo>
                  <a:lnTo>
                    <a:pt x="91886" y="382018"/>
                  </a:lnTo>
                  <a:lnTo>
                    <a:pt x="111213" y="433464"/>
                  </a:lnTo>
                  <a:lnTo>
                    <a:pt x="130330" y="481960"/>
                  </a:lnTo>
                  <a:lnTo>
                    <a:pt x="148729" y="526759"/>
                  </a:lnTo>
                  <a:lnTo>
                    <a:pt x="165900" y="567117"/>
                  </a:lnTo>
                  <a:lnTo>
                    <a:pt x="181336" y="602288"/>
                  </a:lnTo>
                  <a:lnTo>
                    <a:pt x="204965" y="654088"/>
                  </a:lnTo>
                  <a:lnTo>
                    <a:pt x="238226" y="673023"/>
                  </a:lnTo>
                  <a:lnTo>
                    <a:pt x="308648" y="661873"/>
                  </a:lnTo>
                  <a:lnTo>
                    <a:pt x="336975" y="611184"/>
                  </a:lnTo>
                  <a:lnTo>
                    <a:pt x="344113" y="547023"/>
                  </a:lnTo>
                  <a:lnTo>
                    <a:pt x="347750" y="506707"/>
                  </a:lnTo>
                  <a:lnTo>
                    <a:pt x="351081" y="461666"/>
                  </a:lnTo>
                  <a:lnTo>
                    <a:pt x="353846" y="412472"/>
                  </a:lnTo>
                  <a:lnTo>
                    <a:pt x="355782" y="359699"/>
                  </a:lnTo>
                  <a:lnTo>
                    <a:pt x="356627" y="303920"/>
                  </a:lnTo>
                  <a:lnTo>
                    <a:pt x="356118" y="245708"/>
                  </a:lnTo>
                  <a:lnTo>
                    <a:pt x="353994" y="185637"/>
                  </a:lnTo>
                  <a:lnTo>
                    <a:pt x="349991" y="124279"/>
                  </a:lnTo>
                  <a:lnTo>
                    <a:pt x="343849" y="62209"/>
                  </a:lnTo>
                  <a:lnTo>
                    <a:pt x="335305" y="0"/>
                  </a:lnTo>
                  <a:close/>
                </a:path>
              </a:pathLst>
            </a:custGeom>
            <a:solidFill>
              <a:srgbClr val="D0D2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4268" y="1821357"/>
              <a:ext cx="1005062" cy="486318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15186" y="4377108"/>
              <a:ext cx="744220" cy="2307590"/>
            </a:xfrm>
            <a:custGeom>
              <a:avLst/>
              <a:gdLst/>
              <a:ahLst/>
              <a:cxnLst/>
              <a:rect l="l" t="t" r="r" b="b"/>
              <a:pathLst>
                <a:path w="744219" h="2307590">
                  <a:moveTo>
                    <a:pt x="443119" y="0"/>
                  </a:moveTo>
                  <a:lnTo>
                    <a:pt x="0" y="70178"/>
                  </a:lnTo>
                  <a:lnTo>
                    <a:pt x="8291" y="116163"/>
                  </a:lnTo>
                  <a:lnTo>
                    <a:pt x="16701" y="163141"/>
                  </a:lnTo>
                  <a:lnTo>
                    <a:pt x="25215" y="211058"/>
                  </a:lnTo>
                  <a:lnTo>
                    <a:pt x="33826" y="259855"/>
                  </a:lnTo>
                  <a:lnTo>
                    <a:pt x="42528" y="309474"/>
                  </a:lnTo>
                  <a:lnTo>
                    <a:pt x="51317" y="359859"/>
                  </a:lnTo>
                  <a:lnTo>
                    <a:pt x="60186" y="410951"/>
                  </a:lnTo>
                  <a:lnTo>
                    <a:pt x="69128" y="462693"/>
                  </a:lnTo>
                  <a:lnTo>
                    <a:pt x="78139" y="515027"/>
                  </a:lnTo>
                  <a:lnTo>
                    <a:pt x="96341" y="621242"/>
                  </a:lnTo>
                  <a:lnTo>
                    <a:pt x="114746" y="729134"/>
                  </a:lnTo>
                  <a:lnTo>
                    <a:pt x="189441" y="1168260"/>
                  </a:lnTo>
                  <a:lnTo>
                    <a:pt x="208149" y="1277626"/>
                  </a:lnTo>
                  <a:lnTo>
                    <a:pt x="217476" y="1331930"/>
                  </a:lnTo>
                  <a:lnTo>
                    <a:pt x="226776" y="1385904"/>
                  </a:lnTo>
                  <a:lnTo>
                    <a:pt x="236045" y="1439491"/>
                  </a:lnTo>
                  <a:lnTo>
                    <a:pt x="245275" y="1492633"/>
                  </a:lnTo>
                  <a:lnTo>
                    <a:pt x="254463" y="1545273"/>
                  </a:lnTo>
                  <a:lnTo>
                    <a:pt x="263600" y="1597352"/>
                  </a:lnTo>
                  <a:lnTo>
                    <a:pt x="272682" y="1648814"/>
                  </a:lnTo>
                  <a:lnTo>
                    <a:pt x="281703" y="1699601"/>
                  </a:lnTo>
                  <a:lnTo>
                    <a:pt x="290656" y="1749654"/>
                  </a:lnTo>
                  <a:lnTo>
                    <a:pt x="299536" y="1798917"/>
                  </a:lnTo>
                  <a:lnTo>
                    <a:pt x="308337" y="1847332"/>
                  </a:lnTo>
                  <a:lnTo>
                    <a:pt x="317054" y="1894841"/>
                  </a:lnTo>
                  <a:lnTo>
                    <a:pt x="325679" y="1941387"/>
                  </a:lnTo>
                  <a:lnTo>
                    <a:pt x="334208" y="1986911"/>
                  </a:lnTo>
                  <a:lnTo>
                    <a:pt x="342634" y="2031357"/>
                  </a:lnTo>
                  <a:lnTo>
                    <a:pt x="350951" y="2074667"/>
                  </a:lnTo>
                  <a:lnTo>
                    <a:pt x="359155" y="2116783"/>
                  </a:lnTo>
                  <a:lnTo>
                    <a:pt x="367238" y="2157647"/>
                  </a:lnTo>
                  <a:lnTo>
                    <a:pt x="375195" y="2197202"/>
                  </a:lnTo>
                  <a:lnTo>
                    <a:pt x="383020" y="2235391"/>
                  </a:lnTo>
                  <a:lnTo>
                    <a:pt x="398249" y="2307432"/>
                  </a:lnTo>
                  <a:lnTo>
                    <a:pt x="744147" y="2252649"/>
                  </a:lnTo>
                  <a:lnTo>
                    <a:pt x="736399" y="2179419"/>
                  </a:lnTo>
                  <a:lnTo>
                    <a:pt x="732100" y="2140672"/>
                  </a:lnTo>
                  <a:lnTo>
                    <a:pt x="727533" y="2100581"/>
                  </a:lnTo>
                  <a:lnTo>
                    <a:pt x="722707" y="2059201"/>
                  </a:lnTo>
                  <a:lnTo>
                    <a:pt x="717635" y="2016589"/>
                  </a:lnTo>
                  <a:lnTo>
                    <a:pt x="712326" y="1972803"/>
                  </a:lnTo>
                  <a:lnTo>
                    <a:pt x="706792" y="1927899"/>
                  </a:lnTo>
                  <a:lnTo>
                    <a:pt x="701044" y="1881934"/>
                  </a:lnTo>
                  <a:lnTo>
                    <a:pt x="695092" y="1834965"/>
                  </a:lnTo>
                  <a:lnTo>
                    <a:pt x="688948" y="1787049"/>
                  </a:lnTo>
                  <a:lnTo>
                    <a:pt x="682622" y="1738242"/>
                  </a:lnTo>
                  <a:lnTo>
                    <a:pt x="676125" y="1688602"/>
                  </a:lnTo>
                  <a:lnTo>
                    <a:pt x="669468" y="1638184"/>
                  </a:lnTo>
                  <a:lnTo>
                    <a:pt x="662662" y="1587047"/>
                  </a:lnTo>
                  <a:lnTo>
                    <a:pt x="655718" y="1535247"/>
                  </a:lnTo>
                  <a:lnTo>
                    <a:pt x="648647" y="1482840"/>
                  </a:lnTo>
                  <a:lnTo>
                    <a:pt x="641459" y="1429883"/>
                  </a:lnTo>
                  <a:lnTo>
                    <a:pt x="634165" y="1376434"/>
                  </a:lnTo>
                  <a:lnTo>
                    <a:pt x="626777" y="1322549"/>
                  </a:lnTo>
                  <a:lnTo>
                    <a:pt x="619305" y="1268286"/>
                  </a:lnTo>
                  <a:lnTo>
                    <a:pt x="604153" y="1158848"/>
                  </a:lnTo>
                  <a:lnTo>
                    <a:pt x="588796" y="1048576"/>
                  </a:lnTo>
                  <a:lnTo>
                    <a:pt x="573321" y="937925"/>
                  </a:lnTo>
                  <a:lnTo>
                    <a:pt x="511988" y="500617"/>
                  </a:lnTo>
                  <a:lnTo>
                    <a:pt x="497231" y="394888"/>
                  </a:lnTo>
                  <a:lnTo>
                    <a:pt x="482878" y="291507"/>
                  </a:lnTo>
                  <a:lnTo>
                    <a:pt x="475881" y="240839"/>
                  </a:lnTo>
                  <a:lnTo>
                    <a:pt x="469018" y="190929"/>
                  </a:lnTo>
                  <a:lnTo>
                    <a:pt x="462299" y="141833"/>
                  </a:lnTo>
                  <a:lnTo>
                    <a:pt x="455735" y="93608"/>
                  </a:lnTo>
                  <a:lnTo>
                    <a:pt x="449338" y="46311"/>
                  </a:lnTo>
                  <a:lnTo>
                    <a:pt x="443119" y="0"/>
                  </a:lnTo>
                  <a:close/>
                </a:path>
              </a:pathLst>
            </a:custGeom>
            <a:solidFill>
              <a:srgbClr val="1736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8311" y="6629768"/>
              <a:ext cx="365073" cy="1093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0964" y="6662986"/>
              <a:ext cx="363003" cy="6955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2019" y="4357086"/>
              <a:ext cx="468019" cy="232745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85861" y="4377105"/>
              <a:ext cx="467766" cy="226766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413719" y="4367863"/>
              <a:ext cx="446405" cy="88900"/>
            </a:xfrm>
            <a:custGeom>
              <a:avLst/>
              <a:gdLst/>
              <a:ahLst/>
              <a:cxnLst/>
              <a:rect l="l" t="t" r="r" b="b"/>
              <a:pathLst>
                <a:path w="446405" h="88900">
                  <a:moveTo>
                    <a:pt x="443128" y="0"/>
                  </a:moveTo>
                  <a:lnTo>
                    <a:pt x="0" y="70192"/>
                  </a:lnTo>
                  <a:lnTo>
                    <a:pt x="2921" y="88658"/>
                  </a:lnTo>
                  <a:lnTo>
                    <a:pt x="446049" y="18465"/>
                  </a:lnTo>
                  <a:lnTo>
                    <a:pt x="443128" y="0"/>
                  </a:lnTo>
                  <a:close/>
                </a:path>
              </a:pathLst>
            </a:custGeom>
            <a:solidFill>
              <a:srgbClr val="0F13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06920" y="1894064"/>
              <a:ext cx="509270" cy="22418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54343" y="1843694"/>
              <a:ext cx="713771" cy="2275751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711200" y="1087333"/>
            <a:ext cx="4349750" cy="1036438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ct val="79300"/>
              </a:lnSpc>
              <a:spcBef>
                <a:spcPts val="620"/>
              </a:spcBef>
            </a:pPr>
            <a:r>
              <a:rPr sz="2100" spc="10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oc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2100" spc="-60" dirty="0">
                <a:solidFill>
                  <a:srgbClr val="FFFFFF"/>
                </a:solidFill>
                <a:latin typeface="Trebuchet MS"/>
                <a:cs typeface="Trebuchet MS"/>
              </a:rPr>
              <a:t>me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taç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21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1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100" spc="85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ida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2100" spc="-15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6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epa</a:t>
            </a:r>
            <a:r>
              <a:rPr sz="2100" spc="-3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100" spc="-65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15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FUNPAES</a:t>
            </a:r>
            <a:endParaRPr sz="2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 dirty="0">
              <a:latin typeface="Trebuchet MS"/>
              <a:cs typeface="Trebuchet MS"/>
            </a:endParaRPr>
          </a:p>
          <a:p>
            <a:pPr>
              <a:spcBef>
                <a:spcPts val="20"/>
              </a:spcBef>
            </a:pPr>
            <a:endParaRPr sz="1500" dirty="0">
              <a:latin typeface="Trebuchet MS"/>
              <a:cs typeface="Trebuchet M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5031028" y="326389"/>
            <a:ext cx="558800" cy="608965"/>
            <a:chOff x="5031028" y="326387"/>
            <a:chExt cx="558800" cy="608965"/>
          </a:xfrm>
        </p:grpSpPr>
        <p:pic>
          <p:nvPicPr>
            <p:cNvPr id="72" name="object 7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099979" y="326387"/>
              <a:ext cx="420662" cy="50192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0310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Retângulo 74"/>
          <p:cNvSpPr/>
          <p:nvPr/>
        </p:nvSpPr>
        <p:spPr>
          <a:xfrm>
            <a:off x="1727061" y="1685925"/>
            <a:ext cx="32133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AQUISIÇÃO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TERMO DE REFERÊNCIA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3 ORÇAMENTOS VÁLIDOS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1200574" y="3133725"/>
            <a:ext cx="434949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OBRA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DOCUMENTAÇÃO DEFINITIVA DO</a:t>
            </a:r>
          </a:p>
          <a:p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TERRENO/IMÓVEL (SUBITENS 4.5 A 4.5.3)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PROJETO ARQUITETÔNICO PRELIMINAR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Plantas baixas (indicação e</a:t>
            </a:r>
          </a:p>
          <a:p>
            <a:pPr lvl="1"/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Dimensão de cada ambiente)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Plantas de Cobertura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Plantas de corte (min. 2)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Plantas de fachada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Planta de implantação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Planta de situação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Quadro de áreas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pt-B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RRT/ART</a:t>
            </a:r>
          </a:p>
        </p:txBody>
      </p:sp>
    </p:spTree>
    <p:extLst>
      <p:ext uri="{BB962C8B-B14F-4D97-AF65-F5344CB8AC3E}">
        <p14:creationId xmlns:p14="http://schemas.microsoft.com/office/powerpoint/2010/main" val="2148353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128" y="-134105"/>
            <a:ext cx="5912732" cy="8391582"/>
          </a:xfrm>
          <a:custGeom>
            <a:avLst/>
            <a:gdLst/>
            <a:ahLst/>
            <a:cxnLst/>
            <a:rect l="l" t="t" r="r" b="b"/>
            <a:pathLst>
              <a:path w="5328285" h="7349490">
                <a:moveTo>
                  <a:pt x="0" y="7349299"/>
                </a:moveTo>
                <a:lnTo>
                  <a:pt x="5328005" y="7349299"/>
                </a:lnTo>
                <a:lnTo>
                  <a:pt x="5328005" y="0"/>
                </a:lnTo>
                <a:lnTo>
                  <a:pt x="0" y="0"/>
                </a:lnTo>
                <a:lnTo>
                  <a:pt x="0" y="7349299"/>
                </a:lnTo>
                <a:close/>
              </a:path>
            </a:pathLst>
          </a:custGeom>
          <a:solidFill>
            <a:srgbClr val="28984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11200" y="1087333"/>
            <a:ext cx="4349750" cy="1036438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ct val="79300"/>
              </a:lnSpc>
              <a:spcBef>
                <a:spcPts val="620"/>
              </a:spcBef>
            </a:pPr>
            <a:r>
              <a:rPr sz="2100" spc="10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oc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u</a:t>
            </a:r>
            <a:r>
              <a:rPr sz="2100" spc="-60" dirty="0">
                <a:solidFill>
                  <a:srgbClr val="FFFFFF"/>
                </a:solidFill>
                <a:latin typeface="Trebuchet MS"/>
                <a:cs typeface="Trebuchet MS"/>
              </a:rPr>
              <a:t>me</a:t>
            </a:r>
            <a:r>
              <a:rPr sz="2100" spc="-10" dirty="0">
                <a:solidFill>
                  <a:srgbClr val="FFFFFF"/>
                </a:solidFill>
                <a:latin typeface="Trebuchet MS"/>
                <a:cs typeface="Trebuchet MS"/>
              </a:rPr>
              <a:t>n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taç</a:t>
            </a:r>
            <a:r>
              <a:rPr sz="2100" spc="-110" dirty="0">
                <a:solidFill>
                  <a:srgbClr val="FFFFFF"/>
                </a:solidFill>
                <a:latin typeface="Trebuchet MS"/>
                <a:cs typeface="Trebuchet MS"/>
              </a:rPr>
              <a:t>ã</a:t>
            </a:r>
            <a:r>
              <a:rPr sz="2100" spc="25" dirty="0">
                <a:solidFill>
                  <a:srgbClr val="FFFFFF"/>
                </a:solidFill>
                <a:latin typeface="Trebuchet MS"/>
                <a:cs typeface="Trebuchet MS"/>
              </a:rPr>
              <a:t>o</a:t>
            </a:r>
            <a:r>
              <a:rPr sz="21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x</a:t>
            </a:r>
            <a:r>
              <a:rPr sz="2100" spc="-125" dirty="0">
                <a:solidFill>
                  <a:srgbClr val="FFFFFF"/>
                </a:solidFill>
                <a:latin typeface="Trebuchet MS"/>
                <a:cs typeface="Trebuchet MS"/>
              </a:rPr>
              <a:t>i</a:t>
            </a:r>
            <a:r>
              <a:rPr sz="2100" spc="85" dirty="0">
                <a:solidFill>
                  <a:srgbClr val="FFFFFF"/>
                </a:solidFill>
                <a:latin typeface="Trebuchet MS"/>
                <a:cs typeface="Trebuchet MS"/>
              </a:rPr>
              <a:t>g</a:t>
            </a:r>
            <a:r>
              <a:rPr sz="2100" spc="-75" dirty="0">
                <a:solidFill>
                  <a:srgbClr val="FFFFFF"/>
                </a:solidFill>
                <a:latin typeface="Trebuchet MS"/>
                <a:cs typeface="Trebuchet MS"/>
              </a:rPr>
              <a:t>ida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Trebuchet MS"/>
                <a:cs typeface="Trebuchet MS"/>
              </a:rPr>
              <a:t>pa</a:t>
            </a:r>
            <a:r>
              <a:rPr sz="2100" spc="-15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00" spc="-95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2100" spc="-2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165" dirty="0">
                <a:solidFill>
                  <a:srgbClr val="FFFFFF"/>
                </a:solidFill>
                <a:latin typeface="Trebuchet MS"/>
                <a:cs typeface="Trebuchet MS"/>
              </a:rPr>
              <a:t>r</a:t>
            </a:r>
            <a:r>
              <a:rPr sz="2100" spc="-70" dirty="0">
                <a:solidFill>
                  <a:srgbClr val="FFFFFF"/>
                </a:solidFill>
                <a:latin typeface="Trebuchet MS"/>
                <a:cs typeface="Trebuchet MS"/>
              </a:rPr>
              <a:t>epa</a:t>
            </a:r>
            <a:r>
              <a:rPr sz="2100" spc="-35" dirty="0">
                <a:solidFill>
                  <a:srgbClr val="FFFFFF"/>
                </a:solidFill>
                <a:latin typeface="Trebuchet MS"/>
                <a:cs typeface="Trebuchet MS"/>
              </a:rPr>
              <a:t>s</a:t>
            </a:r>
            <a:r>
              <a:rPr sz="2100" spc="-65" dirty="0">
                <a:solidFill>
                  <a:srgbClr val="FFFFFF"/>
                </a:solidFill>
                <a:latin typeface="Trebuchet MS"/>
                <a:cs typeface="Trebuchet MS"/>
              </a:rPr>
              <a:t>se</a:t>
            </a:r>
            <a:r>
              <a:rPr sz="2100" spc="-2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spc="-5" dirty="0">
                <a:solidFill>
                  <a:srgbClr val="FFFFFF"/>
                </a:solidFill>
                <a:latin typeface="Trebuchet MS"/>
                <a:cs typeface="Trebuchet MS"/>
              </a:rPr>
              <a:t>d</a:t>
            </a:r>
            <a:r>
              <a:rPr sz="2100" spc="15" dirty="0">
                <a:solidFill>
                  <a:srgbClr val="FFFFFF"/>
                </a:solidFill>
                <a:latin typeface="Trebuchet MS"/>
                <a:cs typeface="Trebuchet MS"/>
              </a:rPr>
              <a:t>o  </a:t>
            </a:r>
            <a:r>
              <a:rPr sz="2100" spc="-55" dirty="0">
                <a:solidFill>
                  <a:srgbClr val="FFFFFF"/>
                </a:solidFill>
                <a:latin typeface="Trebuchet MS"/>
                <a:cs typeface="Trebuchet MS"/>
              </a:rPr>
              <a:t>FUNPAES</a:t>
            </a:r>
            <a:endParaRPr sz="2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400" dirty="0">
              <a:latin typeface="Trebuchet MS"/>
              <a:cs typeface="Trebuchet MS"/>
            </a:endParaRPr>
          </a:p>
          <a:p>
            <a:pPr>
              <a:spcBef>
                <a:spcPts val="20"/>
              </a:spcBef>
            </a:pPr>
            <a:endParaRPr sz="1500" dirty="0">
              <a:latin typeface="Trebuchet MS"/>
              <a:cs typeface="Trebuchet M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179195" y="820450"/>
            <a:ext cx="263525" cy="65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435" marR="5080" indent="-39370">
              <a:lnSpc>
                <a:spcPct val="115399"/>
              </a:lnSpc>
              <a:spcBef>
                <a:spcPts val="95"/>
              </a:spcBef>
            </a:pP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Pact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pel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Ap</a:t>
            </a:r>
            <a:r>
              <a:rPr sz="150" spc="-5" dirty="0">
                <a:solidFill>
                  <a:srgbClr val="545758"/>
                </a:solidFill>
                <a:latin typeface="Trebuchet MS"/>
                <a:cs typeface="Trebuchet MS"/>
              </a:rPr>
              <a:t>r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endi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z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a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g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em  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n</a:t>
            </a:r>
            <a:r>
              <a:rPr sz="150" spc="15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dirty="0">
                <a:solidFill>
                  <a:srgbClr val="545758"/>
                </a:solidFill>
                <a:latin typeface="Trebuchet MS"/>
                <a:cs typeface="Trebuchet MS"/>
              </a:rPr>
              <a:t>Espírit</a:t>
            </a:r>
            <a:r>
              <a:rPr sz="150" spc="10" dirty="0">
                <a:solidFill>
                  <a:srgbClr val="545758"/>
                </a:solidFill>
                <a:latin typeface="Trebuchet MS"/>
                <a:cs typeface="Trebuchet MS"/>
              </a:rPr>
              <a:t>o</a:t>
            </a:r>
            <a:r>
              <a:rPr sz="150" spc="-10" dirty="0">
                <a:solidFill>
                  <a:srgbClr val="545758"/>
                </a:solidFill>
                <a:latin typeface="Trebuchet MS"/>
                <a:cs typeface="Trebuchet MS"/>
              </a:rPr>
              <a:t> </a:t>
            </a:r>
            <a:r>
              <a:rPr sz="150" spc="5" dirty="0">
                <a:solidFill>
                  <a:srgbClr val="545758"/>
                </a:solidFill>
                <a:latin typeface="Trebuchet MS"/>
                <a:cs typeface="Trebuchet MS"/>
              </a:rPr>
              <a:t>Santo</a:t>
            </a:r>
            <a:endParaRPr sz="150">
              <a:latin typeface="Trebuchet MS"/>
              <a:cs typeface="Trebuchet MS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5031028" y="326389"/>
            <a:ext cx="558800" cy="608965"/>
            <a:chOff x="5031028" y="326387"/>
            <a:chExt cx="558800" cy="608965"/>
          </a:xfrm>
        </p:grpSpPr>
        <p:pic>
          <p:nvPicPr>
            <p:cNvPr id="72" name="object 7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9979" y="326387"/>
              <a:ext cx="420662" cy="501925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031028" y="915149"/>
              <a:ext cx="558800" cy="20320"/>
            </a:xfrm>
            <a:custGeom>
              <a:avLst/>
              <a:gdLst/>
              <a:ahLst/>
              <a:cxnLst/>
              <a:rect l="l" t="t" r="r" b="b"/>
              <a:pathLst>
                <a:path w="558800" h="20319">
                  <a:moveTo>
                    <a:pt x="558571" y="0"/>
                  </a:moveTo>
                  <a:lnTo>
                    <a:pt x="0" y="0"/>
                  </a:lnTo>
                  <a:lnTo>
                    <a:pt x="0" y="19875"/>
                  </a:lnTo>
                  <a:lnTo>
                    <a:pt x="558571" y="19875"/>
                  </a:lnTo>
                  <a:lnTo>
                    <a:pt x="558571" y="0"/>
                  </a:lnTo>
                  <a:close/>
                </a:path>
              </a:pathLst>
            </a:custGeom>
            <a:solidFill>
              <a:srgbClr val="BABD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Retângulo 27"/>
          <p:cNvSpPr/>
          <p:nvPr/>
        </p:nvSpPr>
        <p:spPr>
          <a:xfrm>
            <a:off x="1106773" y="1905257"/>
            <a:ext cx="35586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PODE HAVER</a:t>
            </a:r>
          </a:p>
          <a:p>
            <a:pPr algn="ctr"/>
            <a:r>
              <a:rPr lang="pt-B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CONTRAPARTIDA</a:t>
            </a:r>
          </a:p>
          <a:p>
            <a:pPr algn="ctr"/>
            <a:r>
              <a:rPr lang="pt-BR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DO MUNICÍPIO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327439" y="4477507"/>
            <a:ext cx="52068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TETO MÁXIMO (OBRA):</a:t>
            </a:r>
          </a:p>
          <a:p>
            <a:pPr algn="ctr"/>
            <a:endParaRPr lang="pt-B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R$3.000,00/m² - CONSTRUÇÃO NOVA/AMPLIAÇÃO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R$2.000,00/m² - REFORMA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R$2.500,00/m² - CONSTRUÇÃO DE “QUADRA”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R$1.500,00/m² - REFORMA DE “QUADRA”</a:t>
            </a:r>
          </a:p>
        </p:txBody>
      </p:sp>
    </p:spTree>
    <p:extLst>
      <p:ext uri="{BB962C8B-B14F-4D97-AF65-F5344CB8AC3E}">
        <p14:creationId xmlns:p14="http://schemas.microsoft.com/office/powerpoint/2010/main" val="1953463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BAD4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1665</Words>
  <Application>Microsoft Office PowerPoint</Application>
  <PresentationFormat>Custom</PresentationFormat>
  <Paragraphs>303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manual funpaes</dc:title>
  <dc:creator>Mariana Cassaro Gurgel Salgado</dc:creator>
  <cp:lastModifiedBy>SEDU</cp:lastModifiedBy>
  <cp:revision>96</cp:revision>
  <dcterms:created xsi:type="dcterms:W3CDTF">2021-07-13T19:51:20Z</dcterms:created>
  <dcterms:modified xsi:type="dcterms:W3CDTF">2021-07-13T22:52:36Z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2021-07-01T00:00:00Z</vt:filetime>
  </property>
  <property fmtid="{D5CDD505-2E9C-101B-9397-08002B2CF9AE}" pid="3" name="Creator">
    <vt:lpwstr>Adobe Illustrator 25.3 (Windows)</vt:lpwstr>
  </property>
  <property fmtid="{D5CDD505-2E9C-101B-9397-08002B2CF9AE}" pid="4" name="LastSaved">
    <vt:filetime>2021-07-13T00:00:00Z</vt:filetime>
  </property>
</Properties>
</file>